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9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ас Самченко" initials="СС" lastIdx="1" clrIdx="0">
    <p:extLst>
      <p:ext uri="{19B8F6BF-5375-455C-9EA6-DF929625EA0E}">
        <p15:presenceInfo xmlns:p15="http://schemas.microsoft.com/office/powerpoint/2012/main" userId="af79ac0acd7a49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D30"/>
    <a:srgbClr val="FBEE9F"/>
    <a:srgbClr val="375630"/>
    <a:srgbClr val="7CB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tune.com.ua/statti/web-rozrobka/etapy-stvorennya-veb-sajtiv/#id9" TargetMode="External"/><Relationship Id="rId3" Type="http://schemas.openxmlformats.org/officeDocument/2006/relationships/hyperlink" Target="https://webtune.com.ua/statti/web-rozrobka/etapy-stvorennya-veb-sajtiv/#id4" TargetMode="External"/><Relationship Id="rId7" Type="http://schemas.openxmlformats.org/officeDocument/2006/relationships/hyperlink" Target="https://webtune.com.ua/statti/web-rozrobka/etapy-stvorennya-veb-sajtiv/#id8" TargetMode="External"/><Relationship Id="rId2" Type="http://schemas.openxmlformats.org/officeDocument/2006/relationships/hyperlink" Target="https://webtune.com.ua/statti/web-rozrobka/etapy-stvorennya-veb-sajtiv/#id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tune.com.ua/statti/web-rozrobka/etapy-stvorennya-veb-sajtiv/#id7" TargetMode="External"/><Relationship Id="rId5" Type="http://schemas.openxmlformats.org/officeDocument/2006/relationships/hyperlink" Target="https://webtune.com.ua/statti/web-rozrobka/etapy-stvorennya-veb-sajtiv/#id6" TargetMode="External"/><Relationship Id="rId4" Type="http://schemas.openxmlformats.org/officeDocument/2006/relationships/hyperlink" Target="https://webtune.com.ua/statti/web-rozrobka/etapy-stvorennya-veb-sajtiv/#id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uk-UA" dirty="0" smtClean="0"/>
              <a:t>Розробка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Самченко. С. О. ІТІНФ-20-1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6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74008" y="600456"/>
            <a:ext cx="10561418" cy="566738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8096" t="44966" r="8129" b="41099"/>
          <a:stretch/>
        </p:blipFill>
        <p:spPr>
          <a:xfrm>
            <a:off x="3593476" y="1849141"/>
            <a:ext cx="5122482" cy="291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874008" y="4879233"/>
            <a:ext cx="10561418" cy="5667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dirty="0">
                <a:solidFill>
                  <a:srgbClr val="0070C0"/>
                </a:solidFill>
              </a:rPr>
              <a:t>https://www.youtube.com/watch?v=I3d0aMehazg&amp;t=669s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8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Етапи Веб-розробки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 fontAlgn="base">
              <a:buFont typeface="+mj-lt"/>
              <a:buAutoNum type="arabicPeriod"/>
            </a:pPr>
            <a:r>
              <a:rPr lang="uk-UA" dirty="0" smtClean="0">
                <a:hlinkClick r:id="rId2"/>
              </a:rPr>
              <a:t>Визначення тематики та основної мети проекту</a:t>
            </a:r>
            <a:endParaRPr lang="uk-UA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uk-UA" dirty="0" smtClean="0">
                <a:hlinkClick r:id="rId3"/>
              </a:rPr>
              <a:t>Розробка технічного завдання</a:t>
            </a:r>
            <a:endParaRPr lang="uk-UA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uk-UA" dirty="0" err="1" smtClean="0">
                <a:hlinkClick r:id="rId4"/>
              </a:rPr>
              <a:t>Прототипування</a:t>
            </a:r>
            <a:r>
              <a:rPr lang="uk-UA" dirty="0" smtClean="0">
                <a:hlinkClick r:id="rId4"/>
              </a:rPr>
              <a:t>, макетування та дизайн</a:t>
            </a:r>
            <a:endParaRPr lang="uk-UA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uk-UA" dirty="0" smtClean="0">
                <a:hlinkClick r:id="rId5"/>
              </a:rPr>
              <a:t>Верстка та програмування</a:t>
            </a:r>
            <a:endParaRPr lang="uk-UA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uk-UA" dirty="0" smtClean="0">
                <a:hlinkClick r:id="rId6"/>
              </a:rPr>
              <a:t>Наповнення контентом</a:t>
            </a:r>
            <a:endParaRPr lang="uk-UA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uk-UA" dirty="0" smtClean="0">
                <a:hlinkClick r:id="rId7"/>
              </a:rPr>
              <a:t>Тестування</a:t>
            </a:r>
            <a:endParaRPr lang="uk-UA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uk-UA" dirty="0" smtClean="0">
                <a:hlinkClick r:id="rId8"/>
              </a:rPr>
              <a:t>Здача готового проекту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59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/>
              <a:t>Визначення тематики та основної мети проекту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03" y="2506026"/>
            <a:ext cx="6793992" cy="3821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87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Розробка технічного </a:t>
            </a:r>
            <a:r>
              <a:rPr lang="uk-UA" dirty="0" smtClean="0"/>
              <a:t>завдання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32" y="2473154"/>
            <a:ext cx="6779134" cy="3844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Скругленный прямоугольник 4"/>
          <p:cNvSpPr/>
          <p:nvPr/>
        </p:nvSpPr>
        <p:spPr>
          <a:xfrm>
            <a:off x="1682496" y="2898648"/>
            <a:ext cx="190195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Детальність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756904" y="3547872"/>
            <a:ext cx="190195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Ч</a:t>
            </a:r>
            <a:r>
              <a:rPr lang="uk-UA" dirty="0" smtClean="0"/>
              <a:t>іткість 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95999" y="6024943"/>
            <a:ext cx="190195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Зрозумілість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 err="1"/>
              <a:t>Прототипування</a:t>
            </a:r>
            <a:r>
              <a:rPr lang="uk-UA" sz="3200" dirty="0"/>
              <a:t>, макетування та дизайн як основні етапи створення </a:t>
            </a:r>
            <a:r>
              <a:rPr lang="uk-UA" sz="3200" dirty="0" smtClean="0"/>
              <a:t>веб-сайту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11" y="2346669"/>
            <a:ext cx="6665976" cy="4058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7" y="3076354"/>
            <a:ext cx="2203683" cy="1192955"/>
          </a:xfrm>
          <a:prstGeom prst="round2DiagRect">
            <a:avLst>
              <a:gd name="adj1" fmla="val 16667"/>
              <a:gd name="adj2" fmla="val 1456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38" y="3928717"/>
            <a:ext cx="2823210" cy="1490655"/>
          </a:xfrm>
          <a:prstGeom prst="round2DiagRect">
            <a:avLst>
              <a:gd name="adj1" fmla="val 16667"/>
              <a:gd name="adj2" fmla="val 1675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1" y="5104789"/>
            <a:ext cx="2643759" cy="1499256"/>
          </a:xfrm>
          <a:prstGeom prst="round2DiagRect">
            <a:avLst>
              <a:gd name="adj1" fmla="val 16667"/>
              <a:gd name="adj2" fmla="val 1649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5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Верстка та програмування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7" y="2456825"/>
            <a:ext cx="7507224" cy="4089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Скругленный прямоугольник 4"/>
          <p:cNvSpPr/>
          <p:nvPr/>
        </p:nvSpPr>
        <p:spPr>
          <a:xfrm>
            <a:off x="2038350" y="2606040"/>
            <a:ext cx="1051560" cy="5852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830056" y="3191256"/>
            <a:ext cx="190195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4589" y="3340471"/>
            <a:ext cx="1051560" cy="585216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47950" y="5263304"/>
            <a:ext cx="1051560" cy="5852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59990" y="5848520"/>
            <a:ext cx="1104140" cy="585216"/>
          </a:xfrm>
          <a:prstGeom prst="roundRect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924680" y="5552272"/>
            <a:ext cx="1051560" cy="585216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873120" y="6087399"/>
            <a:ext cx="1051560" cy="5852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Наповнення </a:t>
            </a:r>
            <a:r>
              <a:rPr lang="uk-UA" dirty="0" smtClean="0"/>
              <a:t>контентом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28" y="2760711"/>
            <a:ext cx="8511541" cy="3491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" y="2337815"/>
            <a:ext cx="1874215" cy="18742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41" y="3877055"/>
            <a:ext cx="2044903" cy="20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Тестування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07" y="2377948"/>
            <a:ext cx="6485583" cy="4114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645257"/>
            <a:ext cx="1654759" cy="1654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430" y="3877056"/>
            <a:ext cx="2473553" cy="24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Здача готового </a:t>
            </a:r>
            <a:r>
              <a:rPr lang="uk-UA" dirty="0" smtClean="0"/>
              <a:t>проекту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30" y="2383154"/>
            <a:ext cx="6574537" cy="4109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61" y="2383154"/>
            <a:ext cx="2127199" cy="21271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69" y="2950463"/>
            <a:ext cx="2486863" cy="24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158</TotalTime>
  <Words>79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WEB-Розробка</vt:lpstr>
      <vt:lpstr>Етапи Веб-розробки</vt:lpstr>
      <vt:lpstr>Визначення тематики та основної мети проекту</vt:lpstr>
      <vt:lpstr>Розробка технічного завдання</vt:lpstr>
      <vt:lpstr>Прототипування, макетування та дизайн як основні етапи створення веб-сайту</vt:lpstr>
      <vt:lpstr>Верстка та програмування</vt:lpstr>
      <vt:lpstr>Наповнення контентом</vt:lpstr>
      <vt:lpstr>Тестування</vt:lpstr>
      <vt:lpstr>Здача готового проекту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WEB-Розробка</dc:title>
  <dc:creator>Стас Самченко</dc:creator>
  <cp:lastModifiedBy>Стас Самченко</cp:lastModifiedBy>
  <cp:revision>21</cp:revision>
  <dcterms:created xsi:type="dcterms:W3CDTF">2022-10-14T13:22:58Z</dcterms:created>
  <dcterms:modified xsi:type="dcterms:W3CDTF">2022-10-17T18:44:06Z</dcterms:modified>
</cp:coreProperties>
</file>