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85" d="100"/>
          <a:sy n="85" d="100"/>
        </p:scale>
        <p:origin x="-1560" y="-4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A71A5-82A8-C440-AE28-DDF773661F3F}" type="datetimeFigureOut">
              <a:rPr lang="en-US" smtClean="0"/>
              <a:t>12/12/16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11496-1C95-AB4B-8408-1214C9A47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063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A71A5-82A8-C440-AE28-DDF773661F3F}" type="datetimeFigureOut">
              <a:rPr lang="en-US" smtClean="0"/>
              <a:t>12/12/16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11496-1C95-AB4B-8408-1214C9A47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261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A71A5-82A8-C440-AE28-DDF773661F3F}" type="datetimeFigureOut">
              <a:rPr lang="en-US" smtClean="0"/>
              <a:t>12/12/16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11496-1C95-AB4B-8408-1214C9A47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29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A71A5-82A8-C440-AE28-DDF773661F3F}" type="datetimeFigureOut">
              <a:rPr lang="en-US" smtClean="0"/>
              <a:t>12/12/16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11496-1C95-AB4B-8408-1214C9A47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374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A71A5-82A8-C440-AE28-DDF773661F3F}" type="datetimeFigureOut">
              <a:rPr lang="en-US" smtClean="0"/>
              <a:t>12/12/16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11496-1C95-AB4B-8408-1214C9A47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705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A71A5-82A8-C440-AE28-DDF773661F3F}" type="datetimeFigureOut">
              <a:rPr lang="en-US" smtClean="0"/>
              <a:t>12/12/16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11496-1C95-AB4B-8408-1214C9A47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816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A71A5-82A8-C440-AE28-DDF773661F3F}" type="datetimeFigureOut">
              <a:rPr lang="en-US" smtClean="0"/>
              <a:t>12/12/16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11496-1C95-AB4B-8408-1214C9A47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234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A71A5-82A8-C440-AE28-DDF773661F3F}" type="datetimeFigureOut">
              <a:rPr lang="en-US" smtClean="0"/>
              <a:t>12/12/16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11496-1C95-AB4B-8408-1214C9A47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692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A71A5-82A8-C440-AE28-DDF773661F3F}" type="datetimeFigureOut">
              <a:rPr lang="en-US" smtClean="0"/>
              <a:t>12/12/16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11496-1C95-AB4B-8408-1214C9A47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092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A71A5-82A8-C440-AE28-DDF773661F3F}" type="datetimeFigureOut">
              <a:rPr lang="en-US" smtClean="0"/>
              <a:t>12/12/16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11496-1C95-AB4B-8408-1214C9A47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56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A71A5-82A8-C440-AE28-DDF773661F3F}" type="datetimeFigureOut">
              <a:rPr lang="en-US" smtClean="0"/>
              <a:t>12/12/16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11496-1C95-AB4B-8408-1214C9A47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75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FA71A5-82A8-C440-AE28-DDF773661F3F}" type="datetimeFigureOut">
              <a:rPr lang="en-US" smtClean="0"/>
              <a:t>12/12/16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611496-1C95-AB4B-8408-1214C9A47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988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_pie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54" t="6230" r="-2984" b="28474"/>
          <a:stretch/>
        </p:blipFill>
        <p:spPr>
          <a:xfrm>
            <a:off x="384297" y="659395"/>
            <a:ext cx="3728525" cy="2307878"/>
          </a:xfrm>
          <a:prstGeom prst="rect">
            <a:avLst/>
          </a:prstGeom>
        </p:spPr>
      </p:pic>
      <p:pic>
        <p:nvPicPr>
          <p:cNvPr id="3" name="Picture 2" descr="CP_Ven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548" y="3382631"/>
            <a:ext cx="3687370" cy="328674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34353" y="3260663"/>
            <a:ext cx="22730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Trees in which major groups are non-monophyletic</a:t>
            </a:r>
            <a:endParaRPr lang="en-US" sz="1400" b="1" dirty="0"/>
          </a:p>
        </p:txBody>
      </p:sp>
      <p:pic>
        <p:nvPicPr>
          <p:cNvPr id="9" name="Picture 8" descr="01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12" b="28902"/>
          <a:stretch/>
        </p:blipFill>
        <p:spPr>
          <a:xfrm>
            <a:off x="4875533" y="29881"/>
            <a:ext cx="4340963" cy="1923951"/>
          </a:xfrm>
          <a:prstGeom prst="rect">
            <a:avLst/>
          </a:prstGeom>
        </p:spPr>
      </p:pic>
      <p:pic>
        <p:nvPicPr>
          <p:cNvPr id="10" name="Picture 9" descr="02.pn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950" b="28116"/>
          <a:stretch/>
        </p:blipFill>
        <p:spPr>
          <a:xfrm>
            <a:off x="4875533" y="2025937"/>
            <a:ext cx="4340963" cy="1386576"/>
          </a:xfrm>
          <a:prstGeom prst="rect">
            <a:avLst/>
          </a:prstGeom>
        </p:spPr>
      </p:pic>
      <p:pic>
        <p:nvPicPr>
          <p:cNvPr id="11" name="Picture 10" descr="03.png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555" b="28107"/>
          <a:stretch/>
        </p:blipFill>
        <p:spPr>
          <a:xfrm>
            <a:off x="4875533" y="3462813"/>
            <a:ext cx="4340394" cy="1369834"/>
          </a:xfrm>
          <a:prstGeom prst="rect">
            <a:avLst/>
          </a:prstGeom>
        </p:spPr>
      </p:pic>
      <p:pic>
        <p:nvPicPr>
          <p:cNvPr id="12" name="Picture 11" descr="04.png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739" b="4620"/>
          <a:stretch/>
        </p:blipFill>
        <p:spPr>
          <a:xfrm>
            <a:off x="4860592" y="4820072"/>
            <a:ext cx="4370276" cy="2002772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 rot="16200000">
            <a:off x="4099327" y="2544382"/>
            <a:ext cx="11977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AC topology</a:t>
            </a:r>
            <a:endParaRPr lang="en-US" sz="1600" dirty="0"/>
          </a:p>
        </p:txBody>
      </p:sp>
      <p:sp>
        <p:nvSpPr>
          <p:cNvPr id="14" name="TextBox 13"/>
          <p:cNvSpPr txBox="1"/>
          <p:nvPr/>
        </p:nvSpPr>
        <p:spPr>
          <a:xfrm rot="16200000">
            <a:off x="4039115" y="1121553"/>
            <a:ext cx="131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All topologies</a:t>
            </a:r>
            <a:endParaRPr lang="en-US" sz="1600" dirty="0"/>
          </a:p>
        </p:txBody>
      </p:sp>
      <p:sp>
        <p:nvSpPr>
          <p:cNvPr id="15" name="TextBox 14"/>
          <p:cNvSpPr txBox="1"/>
          <p:nvPr/>
        </p:nvSpPr>
        <p:spPr>
          <a:xfrm rot="16200000">
            <a:off x="4103335" y="3902992"/>
            <a:ext cx="11897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BC topology</a:t>
            </a:r>
            <a:endParaRPr lang="en-US" sz="1600" dirty="0"/>
          </a:p>
        </p:txBody>
      </p:sp>
      <p:sp>
        <p:nvSpPr>
          <p:cNvPr id="16" name="TextBox 15"/>
          <p:cNvSpPr txBox="1"/>
          <p:nvPr/>
        </p:nvSpPr>
        <p:spPr>
          <a:xfrm rot="16200000">
            <a:off x="4098676" y="5262252"/>
            <a:ext cx="11990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AB topology</a:t>
            </a:r>
            <a:endParaRPr lang="en-US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4033331" y="29881"/>
            <a:ext cx="1077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u="sng" dirty="0" smtClean="0"/>
              <a:t>CP Genes</a:t>
            </a:r>
            <a:endParaRPr lang="en-US" b="1" u="sng" dirty="0"/>
          </a:p>
        </p:txBody>
      </p:sp>
      <p:sp>
        <p:nvSpPr>
          <p:cNvPr id="18" name="TextBox 17"/>
          <p:cNvSpPr txBox="1"/>
          <p:nvPr/>
        </p:nvSpPr>
        <p:spPr>
          <a:xfrm>
            <a:off x="10862" y="100390"/>
            <a:ext cx="7468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12-12-16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255214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ie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45" r="2474" b="31708"/>
          <a:stretch/>
        </p:blipFill>
        <p:spPr>
          <a:xfrm>
            <a:off x="59768" y="508001"/>
            <a:ext cx="4323962" cy="2241175"/>
          </a:xfrm>
          <a:prstGeom prst="rect">
            <a:avLst/>
          </a:prstGeom>
        </p:spPr>
      </p:pic>
      <p:pic>
        <p:nvPicPr>
          <p:cNvPr id="3" name="Picture 2" descr="Ven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076" y="3815977"/>
            <a:ext cx="3844340" cy="245913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149300" y="3111529"/>
            <a:ext cx="22730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Trees in which major groups are non-monophyletic</a:t>
            </a:r>
            <a:endParaRPr lang="en-US" sz="1400" b="1" dirty="0"/>
          </a:p>
        </p:txBody>
      </p:sp>
      <p:pic>
        <p:nvPicPr>
          <p:cNvPr id="5" name="Picture 4" descr="01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14" b="28105"/>
          <a:stretch/>
        </p:blipFill>
        <p:spPr>
          <a:xfrm>
            <a:off x="4876783" y="448230"/>
            <a:ext cx="4288420" cy="1733177"/>
          </a:xfrm>
          <a:prstGeom prst="rect">
            <a:avLst/>
          </a:prstGeom>
        </p:spPr>
      </p:pic>
      <p:pic>
        <p:nvPicPr>
          <p:cNvPr id="6" name="Picture 5" descr="02.pn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043" b="29303"/>
          <a:stretch/>
        </p:blipFill>
        <p:spPr>
          <a:xfrm>
            <a:off x="4876783" y="2136586"/>
            <a:ext cx="4288420" cy="1389529"/>
          </a:xfrm>
          <a:prstGeom prst="rect">
            <a:avLst/>
          </a:prstGeom>
        </p:spPr>
      </p:pic>
      <p:pic>
        <p:nvPicPr>
          <p:cNvPr id="7" name="Picture 6" descr="03.png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350" b="26144"/>
          <a:stretch/>
        </p:blipFill>
        <p:spPr>
          <a:xfrm>
            <a:off x="4855580" y="3559759"/>
            <a:ext cx="4288420" cy="1385486"/>
          </a:xfrm>
          <a:prstGeom prst="rect">
            <a:avLst/>
          </a:prstGeom>
        </p:spPr>
      </p:pic>
      <p:pic>
        <p:nvPicPr>
          <p:cNvPr id="8" name="Picture 7" descr="04.png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568" b="5640"/>
          <a:stretch/>
        </p:blipFill>
        <p:spPr>
          <a:xfrm>
            <a:off x="4831960" y="4915641"/>
            <a:ext cx="4312040" cy="189753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 rot="16200000">
            <a:off x="4039563" y="2634028"/>
            <a:ext cx="11977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AC topology</a:t>
            </a:r>
            <a:endParaRPr lang="en-US" sz="1600" dirty="0"/>
          </a:p>
        </p:txBody>
      </p:sp>
      <p:sp>
        <p:nvSpPr>
          <p:cNvPr id="10" name="TextBox 9"/>
          <p:cNvSpPr txBox="1"/>
          <p:nvPr/>
        </p:nvSpPr>
        <p:spPr>
          <a:xfrm rot="16200000">
            <a:off x="3979351" y="1211199"/>
            <a:ext cx="131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All topologies</a:t>
            </a:r>
            <a:endParaRPr lang="en-US" sz="1600" dirty="0"/>
          </a:p>
        </p:txBody>
      </p:sp>
      <p:sp>
        <p:nvSpPr>
          <p:cNvPr id="11" name="TextBox 10"/>
          <p:cNvSpPr txBox="1"/>
          <p:nvPr/>
        </p:nvSpPr>
        <p:spPr>
          <a:xfrm rot="16200000">
            <a:off x="4043571" y="3992638"/>
            <a:ext cx="11897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BC topology</a:t>
            </a:r>
            <a:endParaRPr lang="en-US" sz="1600" dirty="0"/>
          </a:p>
        </p:txBody>
      </p:sp>
      <p:sp>
        <p:nvSpPr>
          <p:cNvPr id="12" name="TextBox 11"/>
          <p:cNvSpPr txBox="1"/>
          <p:nvPr/>
        </p:nvSpPr>
        <p:spPr>
          <a:xfrm rot="16200000">
            <a:off x="4038912" y="5351898"/>
            <a:ext cx="11990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AB topology</a:t>
            </a:r>
            <a:endParaRPr lang="en-US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3785144" y="104586"/>
            <a:ext cx="1573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u="sng" dirty="0" smtClean="0"/>
              <a:t>Nuclear Genes</a:t>
            </a:r>
            <a:endParaRPr lang="en-US" b="1" u="sng" dirty="0"/>
          </a:p>
        </p:txBody>
      </p:sp>
      <p:sp>
        <p:nvSpPr>
          <p:cNvPr id="14" name="TextBox 13"/>
          <p:cNvSpPr txBox="1"/>
          <p:nvPr/>
        </p:nvSpPr>
        <p:spPr>
          <a:xfrm>
            <a:off x="10862" y="100390"/>
            <a:ext cx="7468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12-12-16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9069583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</TotalTime>
  <Words>48</Words>
  <Application>Microsoft Macintosh PowerPoint</Application>
  <PresentationFormat>On-screen Show (4:3)</PresentationFormat>
  <Paragraphs>14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University of Arizona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Evan Forsythe</dc:creator>
  <cp:lastModifiedBy>Evan Forsythe</cp:lastModifiedBy>
  <cp:revision>5</cp:revision>
  <cp:lastPrinted>2016-12-13T00:04:51Z</cp:lastPrinted>
  <dcterms:created xsi:type="dcterms:W3CDTF">2016-12-12T23:32:48Z</dcterms:created>
  <dcterms:modified xsi:type="dcterms:W3CDTF">2016-12-13T03:35:49Z</dcterms:modified>
</cp:coreProperties>
</file>