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94286"/>
  </p:normalViewPr>
  <p:slideViewPr>
    <p:cSldViewPr snapToGrid="0" snapToObjects="1">
      <p:cViewPr>
        <p:scale>
          <a:sx n="195" d="100"/>
          <a:sy n="195" d="100"/>
        </p:scale>
        <p:origin x="-7264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37F8-675B-5A4E-98FB-ED69175E2B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5" y="0"/>
            <a:ext cx="3051442" cy="3145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09" y="33866"/>
            <a:ext cx="3051442" cy="3145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91" y="184065"/>
            <a:ext cx="2925843" cy="3016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b="14215"/>
          <a:stretch/>
        </p:blipFill>
        <p:spPr>
          <a:xfrm>
            <a:off x="8269688" y="2664108"/>
            <a:ext cx="3617510" cy="333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b="15218"/>
          <a:stretch/>
        </p:blipFill>
        <p:spPr>
          <a:xfrm>
            <a:off x="4215241" y="2664108"/>
            <a:ext cx="3617345" cy="3337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1648" y="59534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S1sp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6087959" y="595346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S2ig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17620" y="59534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S3sp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80944" y="595346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S3ig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4973" y="595346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S1ig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24634" y="59534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S2sp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45960" y="58919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S1sp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0202271" y="58919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S2ig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31932" y="58919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S3sp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95256" y="58919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S3ig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09285" y="58919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S1ig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638946" y="58919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S2sp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668628" y="4413867"/>
            <a:ext cx="70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735998" y="4377682"/>
            <a:ext cx="70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510592" y="283106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 to 2 IG</a:t>
            </a:r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9656095" y="2810350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 to 3 IG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9019" y="2990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IG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72027" y="294549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 to 2 IG</a:t>
            </a:r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8756467" y="28362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 to 3 IG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61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850900"/>
            <a:ext cx="500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863" y="-128588"/>
            <a:ext cx="5283200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37" y="-128588"/>
            <a:ext cx="5283200" cy="525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480" y="5775551"/>
            <a:ext cx="5283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0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475" y="955675"/>
            <a:ext cx="5651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" y="863600"/>
            <a:ext cx="5270500" cy="499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62" y="863600"/>
            <a:ext cx="5270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34" y="0"/>
            <a:ext cx="50038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66" y="1325034"/>
            <a:ext cx="50038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817032"/>
            <a:ext cx="500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2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Forsythe, Evan Sullivan - (esforsythe)</dc:creator>
  <cp:lastModifiedBy>Forsythe, Evan Sullivan - (esforsythe)</cp:lastModifiedBy>
  <cp:revision>7</cp:revision>
  <cp:lastPrinted>2017-09-01T22:39:41Z</cp:lastPrinted>
  <dcterms:created xsi:type="dcterms:W3CDTF">2017-09-01T22:31:13Z</dcterms:created>
  <dcterms:modified xsi:type="dcterms:W3CDTF">2017-12-13T01:35:30Z</dcterms:modified>
</cp:coreProperties>
</file>