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9"/>
    <p:restoredTop sz="94363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37F8-675B-5A4E-98FB-ED69175E2BBD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40F-2C1E-AB43-9DF7-E64638E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5" y="0"/>
            <a:ext cx="3051442" cy="3145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9" y="33866"/>
            <a:ext cx="3051442" cy="3145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91" y="184065"/>
            <a:ext cx="2925843" cy="3016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b="14215"/>
          <a:stretch/>
        </p:blipFill>
        <p:spPr>
          <a:xfrm>
            <a:off x="8269688" y="2664108"/>
            <a:ext cx="3617510" cy="333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b="15218"/>
          <a:stretch/>
        </p:blipFill>
        <p:spPr>
          <a:xfrm>
            <a:off x="4215241" y="2664108"/>
            <a:ext cx="3617345" cy="3337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1648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S1sp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087959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S2ig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17620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S3sp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80944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S3ig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4973" y="595346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S1ig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24634" y="59534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S2sp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45960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S1sp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0202271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S2ig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31932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S3sp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95256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S3ig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9285" y="58919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S1ig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638946" y="58919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S2sp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668628" y="4413867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735998" y="4377682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510592" y="283106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 to 2 IG</a:t>
            </a:r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9656095" y="2810350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 to 3 IG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9019" y="2990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IG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72027" y="294549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 to 2 IG</a:t>
            </a:r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8756467" y="28362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 to 3 IG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Forsythe, Evan Sullivan - (esforsythe)</dc:creator>
  <cp:lastModifiedBy>Forsythe, Evan Sullivan - (esforsythe)</cp:lastModifiedBy>
  <cp:revision>2</cp:revision>
  <cp:lastPrinted>2017-09-01T22:39:41Z</cp:lastPrinted>
  <dcterms:created xsi:type="dcterms:W3CDTF">2017-09-01T22:31:13Z</dcterms:created>
  <dcterms:modified xsi:type="dcterms:W3CDTF">2017-09-01T22:40:40Z</dcterms:modified>
</cp:coreProperties>
</file>