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77"/>
  </p:normalViewPr>
  <p:slideViewPr>
    <p:cSldViewPr snapToGrid="0" snapToObjects="1">
      <p:cViewPr>
        <p:scale>
          <a:sx n="89" d="100"/>
          <a:sy n="89" d="100"/>
        </p:scale>
        <p:origin x="88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52C49-E4AB-6B47-ACA9-A099F1FF26FE}" type="datetimeFigureOut">
              <a:rPr lang="en-US" smtClean="0"/>
              <a:t>7/29/18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82C2A-1A64-8242-AA1D-5752448F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14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2C2A-1A64-8242-AA1D-5752448F0D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5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2C2A-1A64-8242-AA1D-5752448F0D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91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2C2A-1A64-8242-AA1D-5752448F0D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77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6557-4F24-604F-9E80-ABA0B05956B6}" type="datetime1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Cosensus Hackathon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CBD5-A62D-3343-8A3C-07EF82F3C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BB18-B67B-0541-87A4-EF2732CBADDE}" type="datetime1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Cosensus Hackathon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CBD5-A62D-3343-8A3C-07EF82F3C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C911-0AEF-ED47-84A0-AD02D3D2A032}" type="datetime1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Cosensus Hackathon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CBD5-A62D-3343-8A3C-07EF82F3C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4EF8-8695-EB48-B03B-B300232B485C}" type="datetime1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Cosensus Hackathon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CBD5-A62D-3343-8A3C-07EF82F3C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0C82-363E-D544-A3D7-7A74B1E745D1}" type="datetime1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Cosensus Hackathon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CBD5-A62D-3343-8A3C-07EF82F3C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D5AC-F0B4-214A-85FA-954A0B697EED}" type="datetime1">
              <a:rPr lang="en-US" smtClean="0"/>
              <a:t>7/29/18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Cosensus Hackathon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CBD5-A62D-3343-8A3C-07EF82F3C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96C0-FAA1-2A44-840B-98D740EAF743}" type="datetime1">
              <a:rPr lang="en-US" smtClean="0"/>
              <a:t>7/29/18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Cosensus Hackathon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CBD5-A62D-3343-8A3C-07EF82F3C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B544-F8C7-A143-9D74-271BFE89E9F2}" type="datetime1">
              <a:rPr lang="en-US" smtClean="0"/>
              <a:t>7/29/18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Cosensus Hackathon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CBD5-A62D-3343-8A3C-07EF82F3C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E915-ECDF-2B46-B38B-7B7DF400CC3F}" type="datetime1">
              <a:rPr lang="en-US" smtClean="0"/>
              <a:t>7/29/18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Cosensus Hackathon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CBD5-A62D-3343-8A3C-07EF82F3C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65CE-AD5F-1C47-9FC2-F6F9492CF26C}" type="datetime1">
              <a:rPr lang="en-US" smtClean="0"/>
              <a:t>7/29/18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Cosensus Hackathon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CBD5-A62D-3343-8A3C-07EF82F3C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132B-F121-424B-A721-97EB055552FC}" type="datetime1">
              <a:rPr lang="en-US" smtClean="0"/>
              <a:t>7/29/18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Cosensus Hackathon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CBD5-A62D-3343-8A3C-07EF82F3C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EDE6-949E-0841-AC7C-079E62DC9A0D}" type="datetime1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Cosensus Hackathon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8CBD5-A62D-3343-8A3C-07EF82F3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6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5" r="45202"/>
          <a:stretch/>
        </p:blipFill>
        <p:spPr>
          <a:xfrm>
            <a:off x="0" y="0"/>
            <a:ext cx="5155118" cy="6858000"/>
          </a:xfrm>
          <a:prstGeom prst="parallelogram">
            <a:avLst>
              <a:gd name="adj" fmla="val 0"/>
            </a:avLst>
          </a:prstGeom>
        </p:spPr>
      </p:pic>
      <p:sp>
        <p:nvSpPr>
          <p:cNvPr id="6" name="TextBox 5"/>
          <p:cNvSpPr txBox="1"/>
          <p:nvPr/>
        </p:nvSpPr>
        <p:spPr>
          <a:xfrm>
            <a:off x="6200146" y="2303769"/>
            <a:ext cx="5062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8119" y="2709519"/>
            <a:ext cx="63061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Member </a:t>
            </a:r>
            <a:r>
              <a:rPr lang="en-US" sz="2200" b="1" dirty="0">
                <a:latin typeface="Abadi MT Condensed Light" charset="0"/>
                <a:ea typeface="Abadi MT Condensed Light" charset="0"/>
                <a:cs typeface="Abadi MT Condensed Light" charset="0"/>
              </a:rPr>
              <a:t>names:</a:t>
            </a:r>
            <a:r>
              <a:rPr lang="en-US" sz="2200" dirty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sz="22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Eric Frankel</a:t>
            </a:r>
            <a:r>
              <a:rPr lang="en-US" sz="22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, Tommy Gao, Tyler Zhu, Yi </a:t>
            </a:r>
            <a:r>
              <a:rPr lang="en-US" sz="2200" dirty="0" err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Zu</a:t>
            </a:r>
            <a:endParaRPr lang="en-US" sz="22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endParaRPr lang="en-US" sz="2200" b="1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sz="2200" b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Challenges</a:t>
            </a:r>
            <a:r>
              <a:rPr lang="en-US" sz="22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: </a:t>
            </a:r>
            <a:r>
              <a:rPr lang="en-US" sz="2200" dirty="0" err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AngelHack</a:t>
            </a:r>
            <a:r>
              <a:rPr lang="en-US" sz="22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, Code for Cause, </a:t>
            </a:r>
            <a:r>
              <a:rPr lang="en-US" sz="2200" dirty="0" err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Consensys</a:t>
            </a:r>
            <a:r>
              <a:rPr lang="en-US" sz="22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, </a:t>
            </a:r>
            <a:r>
              <a:rPr lang="en-US" sz="2200" dirty="0" err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Trulioo</a:t>
            </a:r>
            <a:endParaRPr lang="en-US" sz="22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endParaRPr lang="en-US" sz="22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sz="22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Problem: </a:t>
            </a:r>
            <a:r>
              <a:rPr lang="en-US" sz="2200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Ensuring the quality and local legitimacy of food supplied to restaurant customers across New York City.</a:t>
            </a:r>
            <a:endParaRPr lang="en-US" sz="2200" i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565" y="351888"/>
            <a:ext cx="4305300" cy="2108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9237" y="6290186"/>
            <a:ext cx="3052763" cy="5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5" r="45202"/>
          <a:stretch/>
        </p:blipFill>
        <p:spPr>
          <a:xfrm>
            <a:off x="0" y="0"/>
            <a:ext cx="5155118" cy="6858000"/>
          </a:xfrm>
          <a:prstGeom prst="parallelogram">
            <a:avLst>
              <a:gd name="adj" fmla="val 0"/>
            </a:avLst>
          </a:prstGeom>
        </p:spPr>
      </p:pic>
      <p:sp>
        <p:nvSpPr>
          <p:cNvPr id="6" name="TextBox 5"/>
          <p:cNvSpPr txBox="1"/>
          <p:nvPr/>
        </p:nvSpPr>
        <p:spPr>
          <a:xfrm>
            <a:off x="6200146" y="2303769"/>
            <a:ext cx="5062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badi MT Condensed Light" charset="0"/>
                <a:ea typeface="Abadi MT Condensed Light" charset="0"/>
                <a:cs typeface="Abadi MT Condensed Light" charset="0"/>
              </a:rPr>
              <a:t>E</a:t>
            </a:r>
            <a:r>
              <a:rPr lang="en-US" sz="1400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nsuring </a:t>
            </a:r>
            <a:r>
              <a:rPr lang="en-US" sz="1400" i="1" dirty="0">
                <a:latin typeface="Abadi MT Condensed Light" charset="0"/>
                <a:ea typeface="Abadi MT Condensed Light" charset="0"/>
                <a:cs typeface="Abadi MT Condensed Light" charset="0"/>
              </a:rPr>
              <a:t>that </a:t>
            </a:r>
            <a:r>
              <a:rPr lang="en-US" sz="1400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locally sourced </a:t>
            </a:r>
            <a:r>
              <a:rPr lang="en-US" sz="1400" i="1" dirty="0">
                <a:latin typeface="Abadi MT Condensed Light" charset="0"/>
                <a:ea typeface="Abadi MT Condensed Light" charset="0"/>
                <a:cs typeface="Abadi MT Condensed Light" charset="0"/>
              </a:rPr>
              <a:t>food is truly local</a:t>
            </a:r>
            <a:endParaRPr lang="en-US" sz="14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8119" y="2709519"/>
            <a:ext cx="630619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Member </a:t>
            </a:r>
            <a:r>
              <a:rPr lang="en-US" sz="2200" b="1" dirty="0">
                <a:latin typeface="Abadi MT Condensed Light" charset="0"/>
                <a:ea typeface="Abadi MT Condensed Light" charset="0"/>
                <a:cs typeface="Abadi MT Condensed Light" charset="0"/>
              </a:rPr>
              <a:t>names:</a:t>
            </a:r>
            <a:r>
              <a:rPr lang="en-US" sz="2200" dirty="0">
                <a:latin typeface="Abadi MT Condensed Light" charset="0"/>
                <a:ea typeface="Abadi MT Condensed Light" charset="0"/>
                <a:cs typeface="Abadi MT Condensed Light" charset="0"/>
              </a:rPr>
              <a:t> Carlos </a:t>
            </a:r>
            <a:r>
              <a:rPr lang="en-US" sz="2200" dirty="0" err="1">
                <a:latin typeface="Abadi MT Condensed Light" charset="0"/>
                <a:ea typeface="Abadi MT Condensed Light" charset="0"/>
                <a:cs typeface="Abadi MT Condensed Light" charset="0"/>
              </a:rPr>
              <a:t>Lovera</a:t>
            </a:r>
            <a:r>
              <a:rPr lang="en-US" sz="2200" dirty="0">
                <a:latin typeface="Abadi MT Condensed Light" charset="0"/>
                <a:ea typeface="Abadi MT Condensed Light" charset="0"/>
                <a:cs typeface="Abadi MT Condensed Light" charset="0"/>
              </a:rPr>
              <a:t>, Cristina Gravel, Nick Murray, Raymond Chavez, Yi </a:t>
            </a:r>
            <a:r>
              <a:rPr lang="en-US" sz="2200" dirty="0" err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Zu</a:t>
            </a:r>
            <a:endParaRPr lang="en-US" sz="22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endParaRPr lang="en-US" sz="22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sz="22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Challenges: </a:t>
            </a:r>
            <a:r>
              <a:rPr lang="en-US" sz="22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CoinDesk, AlphaPoint, Microsoft</a:t>
            </a:r>
          </a:p>
          <a:p>
            <a:endParaRPr lang="en-US" sz="22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sz="22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Problem: </a:t>
            </a:r>
            <a:r>
              <a:rPr lang="en-US" sz="2200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Ensuring the quality and local legitimacy of food supplied to restaurant customers across New York City.</a:t>
            </a:r>
            <a:endParaRPr lang="en-US" sz="2200" i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191" y="195569"/>
            <a:ext cx="4305300" cy="2108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9237" y="6290186"/>
            <a:ext cx="3052763" cy="5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0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9" t="18" r="32378" b="11221"/>
          <a:stretch/>
        </p:blipFill>
        <p:spPr>
          <a:xfrm>
            <a:off x="0" y="0"/>
            <a:ext cx="2714625" cy="6857999"/>
          </a:xfrm>
          <a:prstGeom prst="parallelogram">
            <a:avLst>
              <a:gd name="adj" fmla="val 0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" t="4071" r="2035" b="3896"/>
          <a:stretch/>
        </p:blipFill>
        <p:spPr>
          <a:xfrm>
            <a:off x="3557589" y="897149"/>
            <a:ext cx="8101012" cy="45737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14626" y="161781"/>
            <a:ext cx="9477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VeriFood</a:t>
            </a:r>
            <a:r>
              <a:rPr lang="en-US" sz="36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Ecosystem</a:t>
            </a:r>
            <a:endParaRPr lang="en-US" sz="36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33149" y="5469663"/>
            <a:ext cx="7997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“Leveraging the power of </a:t>
            </a:r>
            <a:r>
              <a:rPr lang="en-US" sz="2400" i="1" dirty="0" err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blockchain</a:t>
            </a:r>
            <a:r>
              <a:rPr lang="en-US" sz="2400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to ensure the origin of locally produced food and increase the transparency of the food supply chain”</a:t>
            </a:r>
            <a:r>
              <a:rPr lang="en-US" sz="2400" i="1" dirty="0">
                <a:latin typeface="Abadi MT Condensed Light" charset="0"/>
                <a:ea typeface="Abadi MT Condensed Light" charset="0"/>
                <a:cs typeface="Abadi MT Condensed Light" charset="0"/>
              </a:rPr>
              <a:t>	</a:t>
            </a:r>
            <a:r>
              <a:rPr lang="en-US" sz="2400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					</a:t>
            </a:r>
            <a:r>
              <a:rPr lang="mr-IN" sz="1600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1600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sz="1600" dirty="0" err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VeriFood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Mission Statement </a:t>
            </a:r>
            <a:endParaRPr lang="en-US" sz="1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385" y="349458"/>
            <a:ext cx="1565194" cy="56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5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735</TotalTime>
  <Words>124</Words>
  <Application>Microsoft Macintosh PowerPoint</Application>
  <PresentationFormat>Widescreen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Abadi MT Condensed Light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2018-05-13T04:40:17Z</dcterms:created>
  <dcterms:modified xsi:type="dcterms:W3CDTF">2018-07-29T10:21:01Z</dcterms:modified>
</cp:coreProperties>
</file>