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>
        <p:scale>
          <a:sx n="89" d="100"/>
          <a:sy n="89" d="100"/>
        </p:scale>
        <p:origin x="8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2C49-E4AB-6B47-ACA9-A099F1FF26FE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2C2A-1A64-8242-AA1D-5752448F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2C2A-1A64-8242-AA1D-5752448F0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2C2A-1A64-8242-AA1D-5752448F0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6557-4F24-604F-9E80-ABA0B05956B6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B18-B67B-0541-87A4-EF2732CBADDE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C911-0AEF-ED47-84A0-AD02D3D2A032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4EF8-8695-EB48-B03B-B300232B485C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0C82-363E-D544-A3D7-7A74B1E745D1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D5AC-F0B4-214A-85FA-954A0B697EED}" type="datetime1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96C0-FAA1-2A44-840B-98D740EAF743}" type="datetime1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B544-F8C7-A143-9D74-271BFE89E9F2}" type="datetime1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E915-ECDF-2B46-B38B-7B7DF400CC3F}" type="datetime1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65CE-AD5F-1C47-9FC2-F6F9492CF26C}" type="datetime1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132B-F121-424B-A721-97EB055552FC}" type="datetime1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EDE6-949E-0841-AC7C-079E62DC9A0D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r="45202"/>
          <a:stretch/>
        </p:blipFill>
        <p:spPr>
          <a:xfrm>
            <a:off x="0" y="0"/>
            <a:ext cx="5155118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t="34572" r="9108" b="34573"/>
          <a:stretch/>
        </p:blipFill>
        <p:spPr>
          <a:xfrm>
            <a:off x="5338119" y="667880"/>
            <a:ext cx="5757852" cy="1647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230" y="2008040"/>
            <a:ext cx="506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E</a:t>
            </a:r>
            <a:r>
              <a:rPr lang="en-US" sz="1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nsuring </a:t>
            </a:r>
            <a:r>
              <a:rPr lang="en-US" sz="1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that </a:t>
            </a:r>
            <a:r>
              <a:rPr lang="en-US" sz="1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locally sourced </a:t>
            </a:r>
            <a:r>
              <a:rPr lang="en-US" sz="1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food is truly local</a:t>
            </a:r>
            <a:endParaRPr lang="en-US" sz="14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85" y="349458"/>
            <a:ext cx="1565194" cy="5619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8119" y="2709519"/>
            <a:ext cx="63061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Member </a:t>
            </a:r>
            <a:r>
              <a:rPr lang="en-US" sz="2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names:</a:t>
            </a:r>
            <a:r>
              <a:rPr lang="en-US" sz="2200" dirty="0">
                <a:latin typeface="Abadi MT Condensed Light" charset="0"/>
                <a:ea typeface="Abadi MT Condensed Light" charset="0"/>
                <a:cs typeface="Abadi MT Condensed Light" charset="0"/>
              </a:rPr>
              <a:t> Carlos </a:t>
            </a:r>
            <a:r>
              <a:rPr lang="en-US" sz="22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Lovera</a:t>
            </a:r>
            <a:r>
              <a:rPr lang="en-US" sz="2200" dirty="0">
                <a:latin typeface="Abadi MT Condensed Light" charset="0"/>
                <a:ea typeface="Abadi MT Condensed Light" charset="0"/>
                <a:cs typeface="Abadi MT Condensed Light" charset="0"/>
              </a:rPr>
              <a:t>, Cristina Gravel, Nick Murray, Raymond Chavez, Yi </a:t>
            </a:r>
            <a:r>
              <a:rPr lang="en-US" sz="22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Zu</a:t>
            </a:r>
            <a:endParaRPr lang="en-US" sz="22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sz="2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sz="2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Challenges: </a:t>
            </a:r>
            <a:r>
              <a:rPr lang="en-US" sz="2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CoinDesk, AlphaPoint, Microsoft</a:t>
            </a:r>
          </a:p>
          <a:p>
            <a:endParaRPr lang="en-US" sz="2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sz="22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Problem: </a:t>
            </a:r>
            <a:r>
              <a:rPr lang="en-US" sz="22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Ensuring the quality and local legitimacy of food supplied to restaurant customers across New York City.</a:t>
            </a:r>
            <a:endParaRPr lang="en-US" sz="22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9" t="18" r="32378" b="11221"/>
          <a:stretch/>
        </p:blipFill>
        <p:spPr>
          <a:xfrm>
            <a:off x="0" y="0"/>
            <a:ext cx="2714625" cy="6857999"/>
          </a:xfrm>
          <a:prstGeom prst="parallelogram">
            <a:avLst>
              <a:gd name="adj" fmla="val 0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4071" r="2035" b="3896"/>
          <a:stretch/>
        </p:blipFill>
        <p:spPr>
          <a:xfrm>
            <a:off x="3557589" y="897149"/>
            <a:ext cx="8101012" cy="4573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4626" y="161781"/>
            <a:ext cx="947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VeriFood</a:t>
            </a:r>
            <a:r>
              <a:rPr lang="en-US" sz="36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Ecosystem</a:t>
            </a:r>
            <a:endParaRPr lang="en-US" sz="36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3149" y="5469663"/>
            <a:ext cx="7997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“Leveraging the power of </a:t>
            </a:r>
            <a:r>
              <a:rPr lang="en-US" sz="2400" i="1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blockchain</a:t>
            </a:r>
            <a:r>
              <a:rPr lang="en-US" sz="2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to ensure the origin of locally produced food and increase the transparency of the food supply chain”</a:t>
            </a:r>
            <a:r>
              <a:rPr lang="en-US" sz="2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2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			</a:t>
            </a:r>
            <a:r>
              <a:rPr lang="mr-IN" sz="16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16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VeriFood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Mission Statement </a:t>
            </a:r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85" y="349458"/>
            <a:ext cx="1565194" cy="5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79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2018-05-13T04:40:17Z</dcterms:created>
  <dcterms:modified xsi:type="dcterms:W3CDTF">2018-07-29T09:48:31Z</dcterms:modified>
</cp:coreProperties>
</file>