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weaveworks/service-ui/issues/2477" TargetMode="Externa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5bd5945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5bd5945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bd5945d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bd5945d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bd5945d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bd5945d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bd5945d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bd5945d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bd5945d8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bd5945d8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bd5945d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bd5945d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bd5945d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bd5945d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bd5945d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bd5945d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bd5945d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bd5945d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bd5945d8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bd5945d8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bd5945d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bd5945d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bd5945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bd5945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bd5945d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bd5945d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bd5945d8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bd5945d8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5bd5945d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5bd5945d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bd5945d8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bd5945d8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bd5945d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bd5945d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5bd5945d8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5bd5945d8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bd5945d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bd5945d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5bd5945d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5bd5945d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5bd5945d8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5bd5945d8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5bd5945d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5bd5945d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bd5945d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bd5945d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5bd5945d8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5bd5945d8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5bd5945d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5bd5945d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Alternatively: </a:t>
            </a:r>
            <a:r>
              <a:rPr lang="en-GB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kubectl run loadtest --image=stefanprodan/loadtest -- sleep 1000</a:t>
            </a:r>
            <a:endParaRPr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5bd5945d8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5bd5945d8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5bd5945d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5bd5945d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5bd5945d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5bd5945d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5bd5945d8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5bd5945d8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5bd5945d8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5bd5945d8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5bd5945d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5bd5945d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5bd5945d8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5bd5945d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critical components: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name: here, "PodInfoHighErrorRate"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query: here, the same query as before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threshold: here,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duration: here, 1m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"5.." is a regular expression.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https://github.com/weaveworks/service-ui/issues/2477</a:t>
            </a:r>
            <a:r>
              <a:rPr lang="en-GB"/>
              <a:t> (a copy/paste glitch) will probably hit some people here, if they're using copy/paste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5bd5945d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5bd5945d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they miss the in-browser alert, they can check the notifications history by clicking the bell icon in the navbar.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bd5945d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bd5945d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5bd5945d8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5bd5945d8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few minutes after the errors subside, another notification will pop up saying the error is resolved. jml doesn't recommend waiting around for this.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bd5945d8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5bd5945d8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 after this is gravy. Depending on timings, you can leave these as "take-home" exercises or you can go through the next slides, which will address points 1 &amp; 2 but not 3.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5bd5945d8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5bd5945d8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Alerting on %age also ties much better to SLAs.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Bold bits are the new / modified bits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5bd5945d8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5bd5945d8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sure if we want to mention alert routing here?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bd5945d8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bd5945d8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Weave Cloud treat impact &amp; playbookURL specially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bd5945d8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bd5945d8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Weave Cloud treats "impact" and "playbookURL" specially. Our accelerator pack takes full advantage of this. Check it out!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5bd5945d8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5bd5945d8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5bd5945d8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5bd5945d8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5bd5945d8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5bd5945d8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bd5945d8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bd5945d8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bd5945d8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bd5945d8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bd5945d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bd5945d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bd5945d8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bd5945d8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bd5945d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bd5945d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6350" y="1682075"/>
            <a:ext cx="48591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6350" y="3310700"/>
            <a:ext cx="48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ww-cloud-logo-640.png"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75" y="992475"/>
            <a:ext cx="2911250" cy="5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 1">
  <p:cSld name="Blank 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 1">
  <p:cSld name="Standard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">
  <p:cSld name="TITLE_2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ITLE_2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6350" y="1442600"/>
            <a:ext cx="36027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722550" y="1174750"/>
            <a:ext cx="35442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65425" y="1174750"/>
            <a:ext cx="4104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450150"/>
            <a:ext cx="81867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5D2A"/>
              </a:buClr>
              <a:buSzPts val="3000"/>
              <a:buFont typeface="Montserrat"/>
              <a:buNone/>
              <a:defRPr b="1" sz="30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168175"/>
            <a:ext cx="4449000" cy="42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902725" y="487450"/>
            <a:ext cx="37929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3800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952500" y="1101963"/>
            <a:ext cx="4045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ave.wor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tinyurl.com/hands-on-prometheus" TargetMode="External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landing.google.com/sre/books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443500" y="1806150"/>
            <a:ext cx="56289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Prometheus in Practice</a:t>
            </a:r>
            <a:endParaRPr sz="3600"/>
          </a:p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692850" y="4715425"/>
            <a:ext cx="7758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Weaveworks – </a:t>
            </a:r>
            <a:r>
              <a:rPr lang="en-GB" sz="1800" u="sng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https://weave.works</a:t>
            </a: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– @weaveworks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For example: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http_requests_total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status="200"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136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name is </a:t>
            </a:r>
            <a:r>
              <a:rPr lang="en-GB" sz="1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http_requests_total</a:t>
            </a:r>
            <a:endParaRPr sz="1800"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one label, </a:t>
            </a:r>
            <a:r>
              <a:rPr lang="en-GB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GB" sz="1800">
                <a:solidFill>
                  <a:schemeClr val="dk1"/>
                </a:solidFill>
              </a:rPr>
              <a:t>, with label value </a:t>
            </a:r>
            <a:r>
              <a:rPr lang="en-GB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"200"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value is 136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Since the pod launched, we've received 136 HTTP requests with status 200.</a:t>
            </a:r>
            <a:endParaRPr sz="1800"/>
          </a:p>
        </p:txBody>
      </p:sp>
      <p:sp>
        <p:nvSpPr>
          <p:cNvPr id="125" name="Google Shape;125;p2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metrics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Checkpoint: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Metrics are visible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On your Weave Cloud instance: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Go to "Monitoring"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 a notebook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Call it "Monitoring in Practice"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Enter </a:t>
            </a:r>
            <a:r>
              <a:rPr b="1" i="1" lang="en-GB" sz="1800">
                <a:latin typeface="Courier New"/>
                <a:ea typeface="Courier New"/>
                <a:cs typeface="Courier New"/>
                <a:sym typeface="Courier New"/>
              </a:rPr>
              <a:t>http_requests_total</a:t>
            </a:r>
            <a:r>
              <a:rPr lang="en-GB" sz="1800"/>
              <a:t> and then click "Run as Table"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2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query metrics</a:t>
            </a:r>
            <a:endParaRPr/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Query the metrics (Table)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35550"/>
            <a:ext cx="9144000" cy="4652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Query the metrics (Table)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3175"/>
            <a:ext cx="8839202" cy="314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490250" y="450150"/>
            <a:ext cx="81867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Where did those extra labels come from?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Our pod has grown </a:t>
            </a:r>
            <a:r>
              <a:rPr i="1" lang="en-GB" sz="1800">
                <a:latin typeface="Consolas"/>
                <a:ea typeface="Consolas"/>
                <a:cs typeface="Consolas"/>
                <a:sym typeface="Consolas"/>
              </a:rPr>
              <a:t>instance</a:t>
            </a:r>
            <a:r>
              <a:rPr lang="en-GB" sz="1800"/>
              <a:t>, </a:t>
            </a:r>
            <a:r>
              <a:rPr i="1" lang="en-GB" sz="1800">
                <a:latin typeface="Consolas"/>
                <a:ea typeface="Consolas"/>
                <a:cs typeface="Consolas"/>
                <a:sym typeface="Consolas"/>
              </a:rPr>
              <a:t>job</a:t>
            </a:r>
            <a:r>
              <a:rPr lang="en-GB" sz="1800"/>
              <a:t>, </a:t>
            </a:r>
            <a:r>
              <a:rPr i="1" lang="en-GB" sz="1800">
                <a:latin typeface="Consolas"/>
                <a:ea typeface="Consolas"/>
                <a:cs typeface="Consolas"/>
                <a:sym typeface="Consolas"/>
              </a:rPr>
              <a:t>kubernetes_namespace</a:t>
            </a:r>
            <a:r>
              <a:rPr lang="en-GB" sz="1800"/>
              <a:t>, and </a:t>
            </a:r>
            <a:r>
              <a:rPr i="1" lang="en-GB" sz="1800">
                <a:latin typeface="Consolas"/>
                <a:ea typeface="Consolas"/>
                <a:cs typeface="Consolas"/>
                <a:sym typeface="Consolas"/>
              </a:rPr>
              <a:t>_weave_service</a:t>
            </a:r>
            <a:r>
              <a:rPr lang="en-GB" sz="1800"/>
              <a:t> labels.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These were added at the point of scraping so time series don't clash with each other and so you can find the source of your data.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labels added automatically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49563" l="0" r="39580" t="22795"/>
          <a:stretch/>
        </p:blipFill>
        <p:spPr>
          <a:xfrm>
            <a:off x="2688325" y="3276450"/>
            <a:ext cx="5340549" cy="869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490250" y="450150"/>
            <a:ext cx="81867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Why do some lines say code and some status?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Some pods use slightly different labels (e.g.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-GB" sz="1800"/>
              <a:t> instead of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GB" sz="1800"/>
              <a:t>). This highlights that Prometheus doesn't impose a schema on labels—they are free-form.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Highly recommended that you form a consistent standard across your key applications.</a:t>
            </a:r>
            <a:endParaRPr sz="1800"/>
          </a:p>
        </p:txBody>
      </p:sp>
      <p:sp>
        <p:nvSpPr>
          <p:cNvPr id="176" name="Google Shape;176;p3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Label schema is flexible</a:t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On your Weave Cloud instance: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Go to "Monitoring"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 a notebook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Call it "Monitoring in Practice"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Enter </a:t>
            </a:r>
            <a:r>
              <a:rPr b="1" i="1" lang="en-GB" sz="1800">
                <a:latin typeface="Courier New"/>
                <a:ea typeface="Courier New"/>
                <a:cs typeface="Courier New"/>
                <a:sym typeface="Courier New"/>
              </a:rPr>
              <a:t>http_requests_total</a:t>
            </a:r>
            <a:r>
              <a:rPr lang="en-GB" sz="1800"/>
              <a:t> and then click "Run as Graph"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3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query metrics</a:t>
            </a:r>
            <a:endParaRPr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Query the metrics (Graph)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Checkpoint: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Generating graphs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555"/>
            <a:ext cx="9144003" cy="328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7150" y="562325"/>
            <a:ext cx="80097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Unless specified, these slides are © Weaveworks 2019.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They are made available under a Creative Common License.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Attribution-NonCommercial-ShareAlike 4.0 International (CC BY-NC-SA 4.0)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You can attribute in the following way: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Created by Weaveworks / Derived from material created by Weaveworks.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Original available at </a:t>
            </a:r>
            <a:r>
              <a:rPr i="1"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https://tinyurl.com/hands-on-prometheus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808" y="1934117"/>
            <a:ext cx="2976399" cy="1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What if we only want to see the data from </a:t>
            </a:r>
            <a:r>
              <a:rPr i="1" lang="en-GB" sz="1800"/>
              <a:t>our</a:t>
            </a:r>
            <a:r>
              <a:rPr lang="en-GB" sz="1800"/>
              <a:t> service?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In a new cell, run the following query as a table: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http_requests_total{_weave_service="podinfo"}</a:t>
            </a:r>
            <a:endParaRPr b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This only shows the time series which have labels that exactly match those above. PromQL also support not equals (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800"/>
              <a:t>) and regular expression matching (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=~</a:t>
            </a:r>
            <a:r>
              <a:rPr lang="en-GB" sz="1800"/>
              <a:t> and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!~</a:t>
            </a:r>
            <a:r>
              <a:rPr lang="en-GB" sz="1800"/>
              <a:t>).</a:t>
            </a:r>
            <a:endParaRPr sz="1800"/>
          </a:p>
        </p:txBody>
      </p:sp>
      <p:sp>
        <p:nvSpPr>
          <p:cNvPr id="199" name="Google Shape;199;p3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metrics	</a:t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lt1"/>
                </a:solidFill>
              </a:rPr>
              <a:t>Query the metrics using labels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0" y="35550"/>
            <a:ext cx="9144000" cy="4652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Query the metrics using labels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5125"/>
            <a:ext cx="8839199" cy="207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What if we want to get the total requests for our whole cluster?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In a new cell, enter the following: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sum(http_requests_total)</a:t>
            </a:r>
            <a:endParaRPr b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This adds up all the requests to give us a single value.</a:t>
            </a:r>
            <a:endParaRPr sz="1800"/>
          </a:p>
        </p:txBody>
      </p:sp>
      <p:sp>
        <p:nvSpPr>
          <p:cNvPr id="217" name="Google Shape;217;p3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Aggregating metrics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Aggregate metrics using functions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0" y="35550"/>
            <a:ext cx="9144000" cy="4652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Aggregate metrics using functions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6250"/>
            <a:ext cx="8839199" cy="160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If you look at our original query, you see there are separate lines for each replica. Multiple rows refer to kube-dns or kubelet. How do we aggregate those metrics together?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In a new cell, run the following query: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sum(http_requests_total) by (kubernetes_namespace)</a:t>
            </a:r>
            <a:endParaRPr b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Note only the labels in our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1800"/>
              <a:t> clause are preserved.</a:t>
            </a:r>
            <a:endParaRPr sz="1800"/>
          </a:p>
        </p:txBody>
      </p:sp>
      <p:sp>
        <p:nvSpPr>
          <p:cNvPr id="235" name="Google Shape;235;p3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Aggregating metrics</a:t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7" name="Google Shape;237;p37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Aggregate metrics by labels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/>
          <p:nvPr/>
        </p:nvSpPr>
        <p:spPr>
          <a:xfrm>
            <a:off x="0" y="35550"/>
            <a:ext cx="9144000" cy="4652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Aggregate metrics by labels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2759"/>
            <a:ext cx="9144002" cy="265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Differentiating metrics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456350" y="1442600"/>
            <a:ext cx="36027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 at the graph view of our first query. What's the deal with these lines going up all the time?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http_requests_total</a:t>
            </a:r>
            <a:r>
              <a:rPr lang="en-GB"/>
              <a:t> is a counter. It goes up by one every time there's an HTTP request. It never goes down.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if we wanted to see </a:t>
            </a:r>
            <a:r>
              <a:rPr i="1" lang="en-GB"/>
              <a:t>requests per second</a:t>
            </a:r>
            <a:r>
              <a:rPr lang="en-GB"/>
              <a:t>?</a:t>
            </a:r>
            <a:endParaRPr/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575" y="1753252"/>
            <a:ext cx="4492198" cy="13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In a new cell, run: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rate(http_requests_total[1m])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and make sure to see the graph view. What do you see?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Try changing the time interval from 1m to other values (5m, 2h, 10s). What do you think is happening there?</a:t>
            </a:r>
            <a:endParaRPr sz="1800"/>
          </a:p>
        </p:txBody>
      </p:sp>
      <p:sp>
        <p:nvSpPr>
          <p:cNvPr id="261" name="Google Shape;261;p4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Differentiating metrics</a:t>
            </a:r>
            <a:endParaRPr/>
          </a:p>
        </p:txBody>
      </p:sp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Derive a gauge from a counter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/>
          <p:nvPr/>
        </p:nvSpPr>
        <p:spPr>
          <a:xfrm>
            <a:off x="0" y="35550"/>
            <a:ext cx="9144000" cy="4652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" name="Google Shape;271;p41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Derive a gauge from a counter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3">
            <a:alphaModFix/>
          </a:blip>
          <a:srcRect b="37663" l="0" r="0" t="0"/>
          <a:stretch/>
        </p:blipFill>
        <p:spPr>
          <a:xfrm>
            <a:off x="719063" y="1231275"/>
            <a:ext cx="7705875" cy="26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We now know enough to get a graph of HTTP requests per second for dev/podinfo that will work regardless of how many replicas it has.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Create a query that results in a graph of HTTP request rate for dev/podinfo. It will look like the below.</a:t>
            </a:r>
            <a:endParaRPr sz="1800"/>
          </a:p>
        </p:txBody>
      </p:sp>
      <p:sp>
        <p:nvSpPr>
          <p:cNvPr id="279" name="Google Shape;279;p4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1" name="Google Shape;281;p42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Create a custom query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00" y="2642675"/>
            <a:ext cx="8839199" cy="235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16825" y="951450"/>
            <a:ext cx="80991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A Kubernetes Cluster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To which you have </a:t>
            </a:r>
            <a:r>
              <a:rPr i="1" lang="en-GB" sz="2400"/>
              <a:t>kubectl </a:t>
            </a:r>
            <a:r>
              <a:rPr lang="en-GB" sz="2400"/>
              <a:t>access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On which the Weave Cloud agents are installed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On which are deployed the standard demo manifests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/>
          <p:nvPr/>
        </p:nvSpPr>
        <p:spPr>
          <a:xfrm>
            <a:off x="0" y="35550"/>
            <a:ext cx="9144000" cy="4652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Create a custom query 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3">
            <a:alphaModFix/>
          </a:blip>
          <a:srcRect b="75659" l="0" r="32537" t="0"/>
          <a:stretch/>
        </p:blipFill>
        <p:spPr>
          <a:xfrm>
            <a:off x="8975" y="2090300"/>
            <a:ext cx="9126048" cy="82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That graph is a bit boring. Let's make it more interesting by generating some traffic.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➤ kubectl run hey --image=ricoli/hey -it --rm --restart=Never --command -- </a:t>
            </a:r>
            <a:br>
              <a:rPr lang="en-GB" sz="24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hey -z 2m http://podinfo.dev:9898/status/200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This will run for 2 minutes, sending many requests to the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-GB" sz="2400"/>
              <a:t> endpoint on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podinfo</a:t>
            </a:r>
            <a:r>
              <a:rPr lang="en-GB" sz="2400"/>
              <a:t>.</a:t>
            </a:r>
            <a:endParaRPr sz="2400"/>
          </a:p>
        </p:txBody>
      </p:sp>
      <p:sp>
        <p:nvSpPr>
          <p:cNvPr id="298" name="Google Shape;298;p4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Generating more traffic</a:t>
            </a:r>
            <a:endParaRPr/>
          </a:p>
        </p:txBody>
      </p:sp>
      <p:sp>
        <p:nvSpPr>
          <p:cNvPr id="299" name="Google Shape;299;p4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0" name="Google Shape;300;p44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Generate some test traffic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/>
          <p:nvPr/>
        </p:nvSpPr>
        <p:spPr>
          <a:xfrm>
            <a:off x="0" y="35550"/>
            <a:ext cx="9144000" cy="4652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8" name="Google Shape;308;p45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Generate some test traffic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1075"/>
            <a:ext cx="8839201" cy="304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Write an expression that shows the </a:t>
            </a:r>
            <a:r>
              <a:rPr i="1" lang="en-GB" sz="1800"/>
              <a:t>relative</a:t>
            </a:r>
            <a:r>
              <a:rPr lang="en-GB" sz="1800"/>
              <a:t> rate of requests that are responded to with a 200 status code.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This will be a gauge between 0.0 and 1.0.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(Sum of the rates of requests that are 200) / </a:t>
            </a:r>
            <a:br>
              <a:rPr lang="en-GB" sz="1800"/>
            </a:br>
            <a:r>
              <a:rPr lang="en-GB" sz="1800"/>
              <a:t>									(Sum of the rates of all request)</a:t>
            </a:r>
            <a:endParaRPr sz="1800"/>
          </a:p>
        </p:txBody>
      </p:sp>
      <p:sp>
        <p:nvSpPr>
          <p:cNvPr id="316" name="Google Shape;316;p4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8" name="Google Shape;318;p46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Query fraction of sucessful requests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5" name="Google Shape;325;p47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Checkpoint: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Fractional error rate graph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8189"/>
            <a:ext cx="9143998" cy="124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In this session we have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Defined metrics using PromQL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Looked at using selectors to query the metrics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 aggregate functions over multiple metrics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 metrics that are relative to the traffic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4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Recap: Metrics</a:t>
            </a:r>
            <a:endParaRPr/>
          </a:p>
        </p:txBody>
      </p:sp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Alerting with Prometheus</a:t>
            </a:r>
            <a:endParaRPr>
              <a:solidFill>
                <a:srgbClr val="F15D2A"/>
              </a:solidFill>
            </a:endParaRPr>
          </a:p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We want to be told if the number of requests to 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podinfo</a:t>
            </a:r>
            <a:r>
              <a:rPr lang="en-GB" sz="1800">
                <a:solidFill>
                  <a:schemeClr val="dk1"/>
                </a:solidFill>
              </a:rPr>
              <a:t> with a 500 status becomes too high. </a:t>
            </a:r>
            <a:r>
              <a:rPr i="1" lang="en-GB" sz="1800">
                <a:solidFill>
                  <a:schemeClr val="dk1"/>
                </a:solidFill>
              </a:rPr>
              <a:t>We now have a query for this.</a:t>
            </a:r>
            <a:r>
              <a:rPr lang="en-GB" sz="1800">
                <a:solidFill>
                  <a:schemeClr val="dk1"/>
                </a:solidFill>
              </a:rPr>
              <a:t> Let's use it to make an alert.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Go to the </a:t>
            </a:r>
            <a:r>
              <a:rPr b="1" lang="en-GB" sz="1800">
                <a:solidFill>
                  <a:schemeClr val="dk1"/>
                </a:solidFill>
              </a:rPr>
              <a:t>"Settings" </a:t>
            </a:r>
            <a:r>
              <a:rPr lang="en-GB" sz="1800">
                <a:solidFill>
                  <a:schemeClr val="dk1"/>
                </a:solidFill>
              </a:rPr>
              <a:t>page of your Weave Cloud instance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Select "</a:t>
            </a:r>
            <a:r>
              <a:rPr b="1" lang="en-GB" sz="1800">
                <a:solidFill>
                  <a:schemeClr val="dk1"/>
                </a:solidFill>
              </a:rPr>
              <a:t>Alerting Rules</a:t>
            </a:r>
            <a:r>
              <a:rPr lang="en-GB" sz="1800">
                <a:solidFill>
                  <a:schemeClr val="dk1"/>
                </a:solidFill>
              </a:rPr>
              <a:t>"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Expand the placeholder rules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Enter the rule on the following slide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Hit "</a:t>
            </a:r>
            <a:r>
              <a:rPr b="1" lang="en-GB" sz="1800">
                <a:solidFill>
                  <a:schemeClr val="dk1"/>
                </a:solidFill>
              </a:rPr>
              <a:t>Save</a:t>
            </a:r>
            <a:r>
              <a:rPr lang="en-GB" sz="1800">
                <a:solidFill>
                  <a:schemeClr val="dk1"/>
                </a:solidFill>
              </a:rPr>
              <a:t>"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5" name="Google Shape;345;p5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6" name="Google Shape;346;p50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From metrics to alerts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47" name="Google Shape;347;p50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Enter this alert into your alerting rules: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ALERT PodInfoHighErrorRate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IF sum(rate(http_request_duration_seconds_count{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   _weave_service="podinfo", status=~"5.."}[1m])) &gt; 10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FOR 1m</a:t>
            </a:r>
            <a:endParaRPr b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And hit "Save".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This defines an alert that will fire when dev/podinfo is returning more than 10 responses per second with a 5XX status code for over a minute (1m).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3" name="Google Shape;353;p5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4" name="Google Shape;354;p51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Our first alert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To check that the alert works, switch back to your console and generate some traffic on the error endpoint: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➤ kubectl run hey --image=ricoli/hey --it --rm --restart=Never --command -- hey -z 2m http://podinfo.dev:9898/status/500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Switch back to Weave Cloud so you can see the in-browser alert when it pops up.</a:t>
            </a:r>
            <a:endParaRPr sz="1800"/>
          </a:p>
        </p:txBody>
      </p:sp>
      <p:sp>
        <p:nvSpPr>
          <p:cNvPr id="361" name="Google Shape;361;p5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Triggering the Alert</a:t>
            </a:r>
            <a:endParaRPr/>
          </a:p>
        </p:txBody>
      </p:sp>
      <p:sp>
        <p:nvSpPr>
          <p:cNvPr id="362" name="Google Shape;362;p5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Trigger the alert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64" name="Google Shape;364;p52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Prometheus in practice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311700" y="3800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firing alert</a:t>
            </a:r>
            <a:endParaRPr/>
          </a:p>
        </p:txBody>
      </p:sp>
      <p:sp>
        <p:nvSpPr>
          <p:cNvPr id="370" name="Google Shape;370;p5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25" y="143500"/>
            <a:ext cx="7637948" cy="349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Our current alert is not very practical.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The threshold is an absolute number of errors per second (10), but we expect errors to scale with overall traffic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The alert provides us with very little information if we want to debug the problem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Alerting after only one minute is pretty tight—we would get too many false positives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5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Alerts</a:t>
            </a:r>
            <a:endParaRPr/>
          </a:p>
        </p:txBody>
      </p:sp>
      <p:sp>
        <p:nvSpPr>
          <p:cNvPr id="378" name="Google Shape;378;p5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Alerts with Traffic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456350" y="786125"/>
            <a:ext cx="82584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Rather than alerting on an absolute number of errors per second, we want to alert on what fraction of requests are erroring. Edit the alert so it matches the following: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ALERT PodInfoHighErrorRate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IF sum(rate(http_request_duration_seconds_count{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   _weave_service="podinfo", status=~"5.."}[1m])) /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sum(rate(http_request_duration_seconds_count{</a:t>
            </a:r>
            <a:br>
              <a:rPr b="1" lang="en-GB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_weave_service="podinfo"}[1m])) &gt; 0.1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FOR 1m</a:t>
            </a:r>
            <a:endParaRPr b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This will now fire when 10% (0.1) of requests are returning 5XX responses.</a:t>
            </a:r>
            <a:endParaRPr sz="1800"/>
          </a:p>
        </p:txBody>
      </p:sp>
      <p:sp>
        <p:nvSpPr>
          <p:cNvPr id="385" name="Google Shape;385;p5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6" name="Google Shape;386;p55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</a:rPr>
              <a:t>Scale the alert to the traffic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We can add more information to the alert to make it easier to respond to. </a:t>
            </a:r>
            <a:r>
              <a:rPr i="1" lang="en-GB" sz="1800"/>
              <a:t>Labels</a:t>
            </a:r>
            <a:r>
              <a:rPr lang="en-GB" sz="1800"/>
              <a:t> are extra Prometheus labels that are added to the alert, and are good for structured data.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For example, you could update your alert to say that the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PodInfoHighErrorRate</a:t>
            </a:r>
            <a:r>
              <a:rPr lang="en-GB" sz="1800"/>
              <a:t> alert is of critical severity: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ALERT PodInfoHighErrorRate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IF sum(rate(…)) &gt; 0.1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FOR 1m</a:t>
            </a:r>
            <a:br>
              <a:rPr b="1" lang="en-GB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LABELS      { severity="critical" }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5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Adding More Information (for computers)</a:t>
            </a:r>
            <a:endParaRPr sz="2800"/>
          </a:p>
        </p:txBody>
      </p:sp>
      <p:sp>
        <p:nvSpPr>
          <p:cNvPr id="394" name="Google Shape;394;p5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idx="1" type="body"/>
          </p:nvPr>
        </p:nvSpPr>
        <p:spPr>
          <a:xfrm>
            <a:off x="442800" y="757750"/>
            <a:ext cx="8421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 can add more information to the alert to make it easier to respond to. </a:t>
            </a:r>
            <a:r>
              <a:rPr i="1" lang="en-GB">
                <a:solidFill>
                  <a:schemeClr val="dk1"/>
                </a:solidFill>
              </a:rPr>
              <a:t>Annotations</a:t>
            </a:r>
            <a:r>
              <a:rPr lang="en-GB">
                <a:solidFill>
                  <a:schemeClr val="dk1"/>
                </a:solidFill>
              </a:rPr>
              <a:t> are extra information for the alert, and are good for things like descriptions or playbook links: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ALERT PodInfoHighErrorRate</a:t>
            </a:r>
            <a:br>
              <a:rPr b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IF sum(rate(…)) &gt; 0.1</a:t>
            </a:r>
            <a:br>
              <a:rPr b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FOR 1m</a:t>
            </a:r>
            <a:br>
              <a:rPr b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LABELS      { severity="critical" }</a:t>
            </a:r>
            <a:br>
              <a:rPr b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ANNOTATIONS	{</a:t>
            </a:r>
            <a:b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impact = "Workshop attendees cannot get pod info",</a:t>
            </a:r>
            <a:b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playbookURL ="https://example.com/playbooks/PodInfoHighErrorRate",</a:t>
            </a:r>
            <a:b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5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More Information (for humans)</a:t>
            </a:r>
            <a:endParaRPr/>
          </a:p>
        </p:txBody>
      </p:sp>
      <p:sp>
        <p:nvSpPr>
          <p:cNvPr id="401" name="Google Shape;401;p5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>
            <p:ph idx="1" type="body"/>
          </p:nvPr>
        </p:nvSpPr>
        <p:spPr>
          <a:xfrm>
            <a:off x="311700" y="3800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Richer information</a:t>
            </a:r>
            <a:endParaRPr/>
          </a:p>
        </p:txBody>
      </p:sp>
      <p:sp>
        <p:nvSpPr>
          <p:cNvPr id="407" name="Google Shape;407;p5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8" name="Google Shape;4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74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Sitting around a watching a browser for notifications isn't ideal. It's better to configure Weave Cloud to send alerts via email or Slack.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Browse to </a:t>
            </a:r>
            <a:r>
              <a:rPr b="1" lang="en-GB" sz="1800"/>
              <a:t>Settings &gt; Config &gt; Notifications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Scroll down to Integrations and click "</a:t>
            </a:r>
            <a:r>
              <a:rPr b="1" lang="en-GB" sz="1800"/>
              <a:t>Configure Email</a:t>
            </a:r>
            <a:r>
              <a:rPr lang="en-GB" sz="1800"/>
              <a:t>"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Enter the email address you used to sign up to this workshop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Click "</a:t>
            </a:r>
            <a:r>
              <a:rPr b="1" lang="en-GB" sz="1800"/>
              <a:t>Send Test Notification</a:t>
            </a:r>
            <a:r>
              <a:rPr lang="en-GB" sz="1800"/>
              <a:t>" to send a test email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Scroll back up and check the "</a:t>
            </a:r>
            <a:r>
              <a:rPr b="1" lang="en-GB" sz="1800"/>
              <a:t>Monitor alert</a:t>
            </a:r>
            <a:r>
              <a:rPr lang="en-GB" sz="1800"/>
              <a:t>" box in the Email column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Once you've done all this, you can run the load generator again to trigger an alert, and then check your inbox to see the message.</a:t>
            </a:r>
            <a:endParaRPr sz="1800"/>
          </a:p>
        </p:txBody>
      </p:sp>
      <p:sp>
        <p:nvSpPr>
          <p:cNvPr id="414" name="Google Shape;414;p59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Receiving Alerts</a:t>
            </a:r>
            <a:endParaRPr/>
          </a:p>
        </p:txBody>
      </p:sp>
      <p:sp>
        <p:nvSpPr>
          <p:cNvPr id="415" name="Google Shape;415;p5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There is a difference between </a:t>
            </a:r>
            <a:r>
              <a:rPr b="1" i="1" lang="en-GB" sz="1800"/>
              <a:t>Notifications</a:t>
            </a:r>
            <a:r>
              <a:rPr i="1" lang="en-GB" sz="1800"/>
              <a:t> </a:t>
            </a:r>
            <a:r>
              <a:rPr lang="en-GB" sz="1800"/>
              <a:t>and </a:t>
            </a:r>
            <a:r>
              <a:rPr b="1" i="1" lang="en-GB" sz="1800"/>
              <a:t>Pages</a:t>
            </a:r>
            <a:r>
              <a:rPr b="1" lang="en-GB" sz="1800"/>
              <a:t> </a:t>
            </a:r>
            <a:r>
              <a:rPr lang="en-GB" sz="1800"/>
              <a:t>although both might use Prometheus’ alerting mechanism.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1800"/>
              <a:t>Pages</a:t>
            </a:r>
            <a:r>
              <a:rPr lang="en-GB" sz="1800"/>
              <a:t> will wake someone in the middle of the night.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1800"/>
              <a:t>Pages </a:t>
            </a:r>
            <a:r>
              <a:rPr lang="en-GB" sz="1800"/>
              <a:t>should occur when you have broken your SLO. </a:t>
            </a:r>
            <a:br>
              <a:rPr lang="en-GB" sz="1800"/>
            </a:br>
            <a:r>
              <a:rPr lang="en-GB" sz="1800"/>
              <a:t>When you are failing to meet expectations.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1800"/>
              <a:t>Notifications</a:t>
            </a:r>
            <a:r>
              <a:rPr lang="en-GB" sz="1800"/>
              <a:t> won’t wake someone up, but are likely very useful from an operation point of view.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You can learn more about this in the SRE Book (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https://landing.google.com/sre/books/</a:t>
            </a:r>
            <a:r>
              <a:rPr lang="en-GB" sz="1800"/>
              <a:t>)</a:t>
            </a:r>
            <a:endParaRPr sz="1800"/>
          </a:p>
        </p:txBody>
      </p:sp>
      <p:sp>
        <p:nvSpPr>
          <p:cNvPr id="421" name="Google Shape;421;p6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great alerts</a:t>
            </a:r>
            <a:endParaRPr/>
          </a:p>
        </p:txBody>
      </p:sp>
      <p:sp>
        <p:nvSpPr>
          <p:cNvPr id="422" name="Google Shape;422;p6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In this session we have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Explored our metrics to find what condition we wanted to alert 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Used those queries to define an alert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Provided useful contextual information to help us debug that alert when it happens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Configured Weave Cloud to send us alerts via email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" name="Google Shape;428;p6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Recap: Alerts</a:t>
            </a:r>
            <a:endParaRPr/>
          </a:p>
        </p:txBody>
      </p:sp>
      <p:sp>
        <p:nvSpPr>
          <p:cNvPr id="429" name="Google Shape;429;p6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Querying metrics with Prometheus</a:t>
            </a:r>
            <a:endParaRPr>
              <a:solidFill>
                <a:srgbClr val="F15D2A"/>
              </a:solidFill>
            </a:endParaRPr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1/10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Check what was installed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95" name="Google Shape;95;p19"/>
          <p:cNvSpPr txBox="1"/>
          <p:nvPr/>
        </p:nvSpPr>
        <p:spPr>
          <a:xfrm>
            <a:off x="379100" y="1129775"/>
            <a:ext cx="8412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Look at what’s running on the cluster with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➤ kubectl get pods --all-namespaces</a:t>
            </a:r>
            <a:endParaRPr b="1" sz="2400"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6350" y="1022350"/>
            <a:ext cx="82584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From your console, run:</a:t>
            </a:r>
            <a:br>
              <a:rPr lang="en-GB" sz="2400"/>
            </a:b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➤ kubectl run busybox -it --rm --restart=Never --image=yauritux/busybox-curl -- </a:t>
            </a:r>
            <a:br>
              <a:rPr lang="en-GB" sz="24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curl http://podinfo.dev:9898/metrics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And try to find these metrics that show: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number of open file descriptors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number of HTTP requests received</a:t>
            </a:r>
            <a:endParaRPr sz="2400"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Inspect the raw metrics directly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35550"/>
            <a:ext cx="9144000" cy="4652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Inspect the raw metrics directly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# HELP process_open_fds Number of open file descriptors.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# TYPE process_open_fds gauge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process_open_fds 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# HELP http_requests_total The total number of HTTP requests.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# TYPE http_requests_total counter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http_requests_total{status="200"} 136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Each line on that page is either a comment or a time series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time series has a </a:t>
            </a:r>
            <a:r>
              <a:rPr i="1" lang="en-GB" sz="1800"/>
              <a:t>name</a:t>
            </a:r>
            <a:r>
              <a:rPr lang="en-GB" sz="1800"/>
              <a:t>, optional </a:t>
            </a:r>
            <a:r>
              <a:rPr i="1" lang="en-GB" sz="1800"/>
              <a:t>labels</a:t>
            </a:r>
            <a:r>
              <a:rPr lang="en-GB" sz="1800"/>
              <a:t>, and a series of </a:t>
            </a:r>
            <a:r>
              <a:rPr i="1" lang="en-GB" sz="1800"/>
              <a:t>values</a:t>
            </a:r>
            <a:endParaRPr i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collection of time series with the same name is a </a:t>
            </a:r>
            <a:r>
              <a:rPr i="1" lang="en-GB" sz="1800"/>
              <a:t>metric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2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metrics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aveworks Cle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