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474"/>
  </p:normalViewPr>
  <p:slideViewPr>
    <p:cSldViewPr snapToGrid="0" snapToObjects="1">
      <p:cViewPr varScale="1">
        <p:scale>
          <a:sx n="117" d="100"/>
          <a:sy n="117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7A1D2-D9B0-954D-B992-207CB1FB7203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42DF7-4AB8-674D-AEA0-F0C719B71F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10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glob.png">
            <a:extLst>
              <a:ext uri="{FF2B5EF4-FFF2-40B4-BE49-F238E27FC236}">
                <a16:creationId xmlns:a16="http://schemas.microsoft.com/office/drawing/2014/main" id="{AA819D2D-8EA7-CE44-BD69-57502BEFB9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8" t="20120" r="37119"/>
          <a:stretch/>
        </p:blipFill>
        <p:spPr>
          <a:xfrm>
            <a:off x="7903308" y="0"/>
            <a:ext cx="4288692" cy="4928106"/>
          </a:xfrm>
          <a:prstGeom prst="rect">
            <a:avLst/>
          </a:prstGeom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2858D104-F020-EE43-8809-10EA4BDDD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896"/>
            <a:ext cx="12192000" cy="642710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F8EA3-D02D-864F-83B7-5DB016E38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1393"/>
            <a:ext cx="7394089" cy="16221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3D54B9-B1C2-D746-8982-821B701EA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7186" y="861793"/>
            <a:ext cx="6490447" cy="126207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pic>
        <p:nvPicPr>
          <p:cNvPr id="12" name="Picture 22">
            <a:extLst>
              <a:ext uri="{FF2B5EF4-FFF2-40B4-BE49-F238E27FC236}">
                <a16:creationId xmlns:a16="http://schemas.microsoft.com/office/drawing/2014/main" id="{87E6C63C-6F9F-B143-8F72-E34796A6B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16"/>
            <a:ext cx="2225068" cy="40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5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9813A-7A08-5241-98FE-B5F14614F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B4D852-B92C-0A40-A861-430405EE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234164-2D2A-B840-B041-1CC2B2B8E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6B787C-F134-A84A-A281-3C0422B8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D6901-F0CB-F149-8CD4-E1F746FC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E5D2B1-8E89-6D44-A00C-F5C164D0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CBE018-93F0-1D4A-B79E-553775615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0" name="Номер слайда 8">
            <a:extLst>
              <a:ext uri="{FF2B5EF4-FFF2-40B4-BE49-F238E27FC236}">
                <a16:creationId xmlns:a16="http://schemas.microsoft.com/office/drawing/2014/main" id="{82D00714-A58B-6642-9031-DD92F5D71F1A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489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BDCD8-FEC9-E545-ADA2-848A272D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ECA15F6-D1AA-4B4B-AA23-44E316A2C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EEB99D-26FC-8449-B97B-D817EE2B7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DE44F3-1186-7B4C-AA2F-226A1A85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73867D-ED92-0F47-BBF3-DC601F97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F8B126-649B-2B46-814D-0E941D06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F7B63DC-0BAF-8940-AFC0-CEC3D76B0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0" name="Номер слайда 8">
            <a:extLst>
              <a:ext uri="{FF2B5EF4-FFF2-40B4-BE49-F238E27FC236}">
                <a16:creationId xmlns:a16="http://schemas.microsoft.com/office/drawing/2014/main" id="{445707F7-B737-F04E-8B98-A990B3211962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6528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E4F13-FAC5-FB4F-8B0D-9F3645B1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2896D7-FCD2-FA49-8046-8A200F0B8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4E3BF2-BD12-604B-B6FD-2E6F0B3F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624C0F-E339-3D4D-96A5-0884F837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8D91D3-CDD7-AE40-B0FF-A2915D84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492C74-E84A-AE40-8B29-A67FC2928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FF0FE0-752A-1B41-8CEE-81CA0AFE5731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642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2C0F675-E353-6940-AAEA-CE24A0DF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130524-CC79-884B-847D-D4B2378B5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B9825D-4E55-114A-BEA9-9727D41E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C137F8-552A-A14C-8123-E57473B0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E62492-9541-E144-B2C2-ED9AE354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60CD53-99A2-134F-B0D0-CC925CBFB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8210C05-9005-1F45-BC90-EA25B95DB8CF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37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F082A5-FD7B-8C4E-B741-A4E81C13A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DC470-B425-5047-9EAD-4456A3E7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89C3CC-B38A-AF41-B479-7B2FB589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426F9EE-27A9-EE4F-955D-EEF03ACF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4AF645-9F35-7D48-94C8-817BADAB0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6ABD8EB-0CD0-E84F-BCE4-564943577158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789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49BC3-2454-7F43-A981-3BBFB457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55545F-61F8-6A4F-B96A-027E39FA2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697784-80DC-E743-AF7C-22E05F77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24DA70-AD71-334E-999A-B4354DAB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81CA16-F0F7-D94E-8998-3F9221899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E81715A-F579-084E-9EC2-EAE141EF7ADA}"/>
              </a:ext>
            </a:extLst>
          </p:cNvPr>
          <p:cNvSpPr txBox="1">
            <a:spLocks/>
          </p:cNvSpPr>
          <p:nvPr/>
        </p:nvSpPr>
        <p:spPr>
          <a:xfrm>
            <a:off x="10613982" y="5856791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07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49BC3-2454-7F43-A981-3BBFB457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55545F-61F8-6A4F-B96A-027E39FA2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697784-80DC-E743-AF7C-22E05F77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24DA70-AD71-334E-999A-B4354DAB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05AAE45-8D42-0241-8822-4FB7B7F93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2C4FE3-3D68-9744-B09D-76AEFEF781DD}"/>
              </a:ext>
            </a:extLst>
          </p:cNvPr>
          <p:cNvSpPr txBox="1">
            <a:spLocks/>
          </p:cNvSpPr>
          <p:nvPr/>
        </p:nvSpPr>
        <p:spPr>
          <a:xfrm>
            <a:off x="10613982" y="5856791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534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13924-DEE6-7844-AD7D-2FF552CA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A000AC-97D3-CD44-A7A8-9189E9AE1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021F34-08A3-FE44-9789-AAD8DB30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7EAB47-47E7-8B45-9B36-80D4CA62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097311-71D6-F844-8AB5-66A1BBFB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3781" y="6356349"/>
            <a:ext cx="2743200" cy="365125"/>
          </a:xfrm>
        </p:spPr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636664-D550-6344-A79A-5EAE3ABB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5C2515-4418-9A49-AE3C-FEF87508BF43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318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5E4D8-7A88-0546-A335-79E472CE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2456BE-2FC6-EB4D-B081-144FCE463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B8377F-58E7-A449-AE4B-EF830BFC3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B4D79E-7530-1F42-9C85-B40416BB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276F82-A1DD-6343-844E-E7D5FA84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56BCA3-DC75-0E4D-8AD8-FE4979D9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85CD2E-6E39-B841-848A-5FE5F3AE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0" name="Номер слайда 8">
            <a:extLst>
              <a:ext uri="{FF2B5EF4-FFF2-40B4-BE49-F238E27FC236}">
                <a16:creationId xmlns:a16="http://schemas.microsoft.com/office/drawing/2014/main" id="{38222810-AE1C-E343-B35F-F5A4B5670C34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499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E5DAD-4A1C-FC49-9415-5271BE415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AA5988-63F7-EE43-9A4D-D312D04F7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4DCD37-28DD-6D45-8F37-4F036D85C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C1EF62-977E-B44F-A042-C6C1E30A4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0CE6E2-72C8-5841-ABB2-4904E30CF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77788E-FC62-6949-B4C2-40FE33BA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3B3AAB-7DAC-1B4D-8888-8BEB9009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91B5C2-CD87-BB42-9ED1-E87B56E0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2FACC55-134C-9F4E-8A18-640460D5E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2" name="Номер слайда 8">
            <a:extLst>
              <a:ext uri="{FF2B5EF4-FFF2-40B4-BE49-F238E27FC236}">
                <a16:creationId xmlns:a16="http://schemas.microsoft.com/office/drawing/2014/main" id="{0F6D8F9F-1D02-A447-9BDB-E4D5BCC195E5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115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F335A-71F8-A74C-8163-A748A2D9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C4F24B-A94C-444C-AD47-24F70518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347C36-9481-974D-B66F-391ED827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118912-AFA9-634D-BA24-3C51C164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606027-447A-2A4B-887D-95AB63F27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8" name="Номер слайда 8">
            <a:extLst>
              <a:ext uri="{FF2B5EF4-FFF2-40B4-BE49-F238E27FC236}">
                <a16:creationId xmlns:a16="http://schemas.microsoft.com/office/drawing/2014/main" id="{8A959F82-EE84-A748-BFC0-D4198F9C92E2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402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0CC8EB9-DDDB-B348-9EB7-CF5F0339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4082E5-E733-514D-A2C0-DF9180FC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52D203-8FA8-CF49-9E7E-6BBA4EC9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3FBC75-2041-D44B-A69A-C06EB1ADC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7" name="Номер слайда 8">
            <a:extLst>
              <a:ext uri="{FF2B5EF4-FFF2-40B4-BE49-F238E27FC236}">
                <a16:creationId xmlns:a16="http://schemas.microsoft.com/office/drawing/2014/main" id="{CBAB625C-0F82-3C41-AE74-1BD178B286C7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322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AAC8A-9A74-B940-840F-672227641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FE281D-47F8-114C-86F2-F8AB87211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361325-E0D3-C049-9C00-48FC8E360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FA3DD-3EFB-0D46-B737-BAD5930BE7F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12F144-D324-C147-B0B2-2DA542C2A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9E7F2D-0D79-A844-8304-84EB25F48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567C41D1-82B8-C348-913C-72CA37AE30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21FA1CB-50C5-924E-8948-84EBDD11F11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9C15A7E-BF2B-C74B-9A32-D7A4F3DC7269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7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8DC87-3D5A-5D46-9E59-3B0CE9176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8702"/>
            <a:ext cx="5961413" cy="2829298"/>
          </a:xfrm>
        </p:spPr>
        <p:txBody>
          <a:bodyPr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ru-RU" sz="2200" dirty="0">
                <a:solidFill>
                  <a:schemeClr val="bg1"/>
                </a:solidFill>
              </a:rPr>
              <a:t>Студент: Голос Елизавета Сергеевна</a:t>
            </a:r>
            <a:br>
              <a:rPr lang="ru-RU" sz="2200" dirty="0">
                <a:solidFill>
                  <a:schemeClr val="bg1"/>
                </a:solidFill>
              </a:rPr>
            </a:br>
            <a:r>
              <a:rPr lang="ru-RU" sz="2200" dirty="0">
                <a:solidFill>
                  <a:schemeClr val="bg1"/>
                </a:solidFill>
              </a:rPr>
              <a:t>Группа: НПМмд-02-20</a:t>
            </a:r>
            <a:br>
              <a:rPr lang="ru-RU" sz="2200" dirty="0">
                <a:solidFill>
                  <a:schemeClr val="bg1"/>
                </a:solidFill>
              </a:rPr>
            </a:br>
            <a:r>
              <a:rPr lang="ru-RU" sz="2200" dirty="0">
                <a:solidFill>
                  <a:schemeClr val="bg1"/>
                </a:solidFill>
              </a:rPr>
              <a:t>№ </a:t>
            </a:r>
            <a:r>
              <a:rPr lang="ru-RU" sz="2200" dirty="0" err="1">
                <a:solidFill>
                  <a:schemeClr val="bg1"/>
                </a:solidFill>
              </a:rPr>
              <a:t>ст</a:t>
            </a:r>
            <a:r>
              <a:rPr lang="ru-RU" sz="2200" dirty="0">
                <a:solidFill>
                  <a:schemeClr val="bg1"/>
                </a:solidFill>
              </a:rPr>
              <a:t>\б: 1032202186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E02638-9275-3A46-9B1A-7E36F79C0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375" y="299850"/>
            <a:ext cx="9037126" cy="1622137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ru-RU" b="1" dirty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«Научное программирование» </a:t>
            </a:r>
            <a:endParaRPr lang="en-US" b="1" dirty="0">
              <a:solidFill>
                <a:srgbClr val="0D62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ru-RU" b="1" dirty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«Лабораторная работа №3. Введение в работу с </a:t>
            </a:r>
            <a:r>
              <a:rPr lang="ru-RU" b="1" dirty="0" err="1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Octave</a:t>
            </a:r>
            <a:r>
              <a:rPr lang="ru-RU" b="1" dirty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b="1" dirty="0">
              <a:solidFill>
                <a:srgbClr val="0D62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ru-RU" b="1" dirty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Оформить отчет в формате </a:t>
            </a:r>
            <a:r>
              <a:rPr lang="en-US" b="1" dirty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Markdown</a:t>
            </a:r>
            <a:r>
              <a:rPr lang="ru-RU" b="1" dirty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66636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200" b="1" dirty="0">
                <a:solidFill>
                  <a:srgbClr val="0D62B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Структура презентации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33471" y="2370498"/>
            <a:ext cx="1007177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latin typeface="+mj-lt"/>
              </a:rPr>
              <a:t>Представление выступающего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latin typeface="+mj-lt"/>
              </a:rPr>
              <a:t>2.  Прагматика и цель выполнения лабораторной работы 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latin typeface="+mj-lt"/>
              </a:rPr>
              <a:t>3.  Задачи выполнения лабораторной работы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latin typeface="+mj-lt"/>
              </a:rPr>
              <a:t>4.  Результаты выполнения лабораторной работы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737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sz="4200" b="1" dirty="0">
                <a:solidFill>
                  <a:srgbClr val="0D62B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Представление выступающего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B758A9-E08F-E34D-955A-D83C21FDF999}"/>
              </a:ext>
            </a:extLst>
          </p:cNvPr>
          <p:cNvSpPr txBox="1"/>
          <p:nvPr/>
        </p:nvSpPr>
        <p:spPr>
          <a:xfrm>
            <a:off x="651163" y="2275589"/>
            <a:ext cx="108896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+mj-lt"/>
              </a:rPr>
              <a:t>Меня зовут Голос Елизавета, являюсь студенткой 1 курса магистратуры направления «Прикладная математика и информатика». Студенческий билет № 1032202186. Выполнила лабораторную работу №3 по курсу «Научное программирование»</a:t>
            </a:r>
          </a:p>
        </p:txBody>
      </p:sp>
    </p:spTree>
    <p:extLst>
      <p:ext uri="{BB962C8B-B14F-4D97-AF65-F5344CB8AC3E}">
        <p14:creationId xmlns:p14="http://schemas.microsoft.com/office/powerpoint/2010/main" val="29008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ru-RU" sz="4200" b="1" dirty="0">
                <a:solidFill>
                  <a:srgbClr val="0D62B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Прагматика и цель выполнения </a:t>
            </a:r>
            <a:br>
              <a:rPr lang="ru-RU" sz="4200" b="1" dirty="0">
                <a:solidFill>
                  <a:srgbClr val="0D62B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ru-RU" sz="4200" b="1" dirty="0">
                <a:solidFill>
                  <a:srgbClr val="0D62B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лабораторной работы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2000" y="1807779"/>
            <a:ext cx="11743330" cy="3246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>
                <a:latin typeface="+mj-lt"/>
              </a:rPr>
              <a:t>Цель выполнения работы:</a:t>
            </a:r>
            <a:r>
              <a:rPr lang="en-US" sz="2800" dirty="0">
                <a:latin typeface="+mj-lt"/>
              </a:rPr>
              <a:t> </a:t>
            </a:r>
            <a:r>
              <a:rPr lang="ru-RU" sz="2800" dirty="0">
                <a:latin typeface="+mj-lt"/>
              </a:rPr>
              <a:t>Получить навыки работы в </a:t>
            </a:r>
            <a:r>
              <a:rPr lang="en-US" sz="2800" dirty="0">
                <a:latin typeface="+mj-lt"/>
              </a:rPr>
              <a:t>Markdown. </a:t>
            </a:r>
            <a:endParaRPr lang="ru-RU" sz="280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ru-RU" sz="2800" dirty="0">
                <a:latin typeface="+mj-lt"/>
              </a:rPr>
              <a:t>В ходе данной лабораторной работы я ознакомилась с базовыми сведениями о </a:t>
            </a:r>
            <a:r>
              <a:rPr lang="en-US" sz="2800" dirty="0">
                <a:latin typeface="+mj-lt"/>
              </a:rPr>
              <a:t>Markdown</a:t>
            </a:r>
            <a:r>
              <a:rPr lang="ru-RU" sz="2800" dirty="0">
                <a:latin typeface="+mj-lt"/>
              </a:rPr>
              <a:t>: создание заголовков, как задать различные начертания (курсив, полужирное и </a:t>
            </a:r>
            <a:r>
              <a:rPr lang="ru-RU" sz="2800" dirty="0" err="1">
                <a:latin typeface="+mj-lt"/>
              </a:rPr>
              <a:t>тд</a:t>
            </a:r>
            <a:r>
              <a:rPr lang="ru-RU" sz="2800" dirty="0">
                <a:latin typeface="+mj-lt"/>
              </a:rPr>
              <a:t>), составление списков, как задать верхние/нижние индексы, а также ознакомилась с обработкой файлов.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0549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1595" y="142504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4200" b="1" dirty="0">
                <a:solidFill>
                  <a:srgbClr val="0D62B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Задачи выполнения лабораторной работы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1983" y="1708346"/>
            <a:ext cx="11525212" cy="3892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latin typeface="+mj-lt"/>
              </a:rPr>
              <a:t>Основными задачи лабораторной работы: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Работа с </a:t>
            </a:r>
            <a:r>
              <a:rPr lang="en-US" sz="2800" dirty="0">
                <a:latin typeface="+mj-lt"/>
              </a:rPr>
              <a:t>Markdown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Ознакомление с основными базовыми сведениями о </a:t>
            </a:r>
            <a:r>
              <a:rPr lang="en-US" sz="2800" dirty="0">
                <a:latin typeface="+mj-lt"/>
              </a:rPr>
              <a:t>Markdown</a:t>
            </a:r>
            <a:endParaRPr lang="ru-RU" sz="28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Установка </a:t>
            </a:r>
            <a:r>
              <a:rPr lang="en-US" sz="2800" dirty="0" err="1">
                <a:latin typeface="+mj-lt"/>
              </a:rPr>
              <a:t>Pandoc</a:t>
            </a:r>
            <a:endParaRPr lang="en-US" sz="28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Вставка изображений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Преобразование файла формата </a:t>
            </a:r>
            <a:r>
              <a:rPr lang="en-US" sz="2800" dirty="0">
                <a:latin typeface="+mj-lt"/>
              </a:rPr>
              <a:t>.md </a:t>
            </a:r>
            <a:r>
              <a:rPr lang="ru-RU" sz="2800" dirty="0">
                <a:latin typeface="+mj-lt"/>
              </a:rPr>
              <a:t>в </a:t>
            </a:r>
            <a:r>
              <a:rPr lang="en-US" sz="2800" dirty="0">
                <a:latin typeface="+mj-lt"/>
              </a:rPr>
              <a:t>pdf </a:t>
            </a:r>
            <a:r>
              <a:rPr lang="ru-RU" sz="2800" dirty="0">
                <a:latin typeface="+mj-lt"/>
              </a:rPr>
              <a:t>и </a:t>
            </a:r>
            <a:r>
              <a:rPr lang="en-US" sz="2800" dirty="0">
                <a:latin typeface="+mj-lt"/>
              </a:rPr>
              <a:t>docx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624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0510" y="73521"/>
            <a:ext cx="11411490" cy="1325563"/>
          </a:xfrm>
        </p:spPr>
        <p:txBody>
          <a:bodyPr>
            <a:normAutofit/>
          </a:bodyPr>
          <a:lstStyle/>
          <a:p>
            <a:pPr algn="ctr"/>
            <a:r>
              <a:rPr lang="ru-RU" sz="4200" b="1" dirty="0">
                <a:solidFill>
                  <a:srgbClr val="0D62B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Полученные результаты (1\2)</a:t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5942" y="1299404"/>
            <a:ext cx="11996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+mj-lt"/>
              </a:rPr>
              <a:t>В ходе выполнения лабораторной работы я приобрела навыки работы в </a:t>
            </a:r>
            <a:r>
              <a:rPr lang="en-US" sz="2000" dirty="0">
                <a:latin typeface="+mj-lt"/>
              </a:rPr>
              <a:t>Markdown</a:t>
            </a:r>
            <a:endParaRPr lang="ru-RU" sz="2000" dirty="0">
              <a:latin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4F92BB-ACF3-E147-8CD2-DC4EC7DDE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68" y="1699513"/>
            <a:ext cx="7315175" cy="44967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6EC24F9-0D61-6B46-BFDA-573EA3039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300" y="1651000"/>
            <a:ext cx="1955800" cy="177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3F2B001-2D18-1348-84C1-FB4662E60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7100" y="3782788"/>
            <a:ext cx="3378200" cy="3302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436C7C7-DEA0-A044-9576-8C7283080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6650" y="4193726"/>
            <a:ext cx="2959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64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707572" y="148277"/>
            <a:ext cx="11176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Полученные результаты (2\2)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547293"/>
            <a:ext cx="115843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+mj-lt"/>
              </a:rPr>
              <a:t>Также научилась преобразовывать файлы формата </a:t>
            </a:r>
            <a:r>
              <a:rPr lang="en-US" sz="2000" dirty="0">
                <a:latin typeface="+mj-lt"/>
              </a:rPr>
              <a:t>.md </a:t>
            </a:r>
            <a:r>
              <a:rPr lang="ru-RU" sz="2000" dirty="0">
                <a:latin typeface="+mj-lt"/>
              </a:rPr>
              <a:t>в </a:t>
            </a:r>
            <a:r>
              <a:rPr lang="en-US" sz="2000" dirty="0">
                <a:latin typeface="+mj-lt"/>
              </a:rPr>
              <a:t>docx </a:t>
            </a:r>
            <a:r>
              <a:rPr lang="ru-RU" sz="2000" dirty="0">
                <a:latin typeface="+mj-lt"/>
              </a:rPr>
              <a:t>и </a:t>
            </a:r>
            <a:r>
              <a:rPr lang="en-US" sz="2000" dirty="0">
                <a:latin typeface="+mj-lt"/>
              </a:rPr>
              <a:t>pdf</a:t>
            </a:r>
            <a:r>
              <a:rPr lang="ru-RU" sz="2000" dirty="0">
                <a:latin typeface="+mj-lt"/>
              </a:rPr>
              <a:t>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1A4739-1FB1-F743-8B0D-248C1F10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940" y="2596541"/>
            <a:ext cx="6286500" cy="4064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FA6373-B767-DE45-8B78-E369C5C88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690" y="3549958"/>
            <a:ext cx="46990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91046"/>
      </p:ext>
    </p:extLst>
  </p:cSld>
  <p:clrMapOvr>
    <a:masterClrMapping/>
  </p:clrMapOvr>
</p:sld>
</file>

<file path=ppt/theme/theme1.xml><?xml version="1.0" encoding="utf-8"?>
<a:theme xmlns:a="http://schemas.openxmlformats.org/drawingml/2006/main" name="РУДН_new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РУДН_new" id="{92FA2066-A3A2-1144-B96D-B02F2F29B2BF}" vid="{C64E9C57-D4F8-A940-919B-663A681E441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РУДН_new</Template>
  <TotalTime>1594</TotalTime>
  <Words>227</Words>
  <Application>Microsoft Macintosh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РУДН_new</vt:lpstr>
      <vt:lpstr>Студент: Голос Елизавета Сергеевна Группа: НПМмд-02-20 № ст\б: 1032202186</vt:lpstr>
      <vt:lpstr>Структура презентации</vt:lpstr>
      <vt:lpstr>Представление выступающего</vt:lpstr>
      <vt:lpstr>Прагматика и цель выполнения  лабораторной работы </vt:lpstr>
      <vt:lpstr>Задачи выполнения лабораторной работы</vt:lpstr>
      <vt:lpstr>Полученные результаты (1\2) </vt:lpstr>
      <vt:lpstr>Полученные результаты (2\2)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Студенты: Голос Елизавета Сергеевна 1032202186 Конюхов Роман Игоревич 1032202205 Попкова Елена Владимировна 1032202200 Романова Александра Михайловна 1032202189 Группа: НПМмд-02-20</dc:title>
  <dc:creator>Елизавета Голос;Роман Конюхов;Александра Романова;Попкова Елена</dc:creator>
  <cp:lastModifiedBy>Елизавета Голос</cp:lastModifiedBy>
  <cp:revision>22</cp:revision>
  <dcterms:created xsi:type="dcterms:W3CDTF">2020-11-20T14:42:35Z</dcterms:created>
  <dcterms:modified xsi:type="dcterms:W3CDTF">2020-11-28T18:26:39Z</dcterms:modified>
</cp:coreProperties>
</file>