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69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A1D2-D9B0-954D-B992-207CB1FB7203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2DF7-4AB8-674D-AEA0-F0C719B71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2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4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A3DD-3EFB-0D46-B737-BAD5930BE7F6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DC87-3D5A-5D46-9E59-3B0CE917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8702"/>
            <a:ext cx="5961413" cy="282929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</a:rPr>
              <a:t>Студент: Голос Елизавета Сергеевна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Группа: НПМмд-02-20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№ </a:t>
            </a:r>
            <a:r>
              <a:rPr lang="ru-RU" sz="2200" dirty="0" err="1">
                <a:solidFill>
                  <a:schemeClr val="bg1"/>
                </a:solidFill>
              </a:rPr>
              <a:t>ст</a:t>
            </a:r>
            <a:r>
              <a:rPr lang="ru-RU" sz="2200" dirty="0">
                <a:solidFill>
                  <a:schemeClr val="bg1"/>
                </a:solidFill>
              </a:rPr>
              <a:t>\б: 1032202186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02638-9275-3A46-9B1A-7E36F79C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75" y="299850"/>
            <a:ext cx="9037126" cy="1622137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«Научное программирование» </a:t>
            </a:r>
            <a:endParaRPr lang="en-US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«Лабораторная работа №</a:t>
            </a:r>
            <a:r>
              <a:rPr lang="en-US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 и линейные системы»</a:t>
            </a:r>
          </a:p>
        </p:txBody>
      </p:sp>
    </p:spTree>
    <p:extLst>
      <p:ext uri="{BB962C8B-B14F-4D97-AF65-F5344CB8AC3E}">
        <p14:creationId xmlns:p14="http://schemas.microsoft.com/office/powerpoint/2010/main" val="36663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Представление выступающего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758A9-E08F-E34D-955A-D83C21FDF999}"/>
              </a:ext>
            </a:extLst>
          </p:cNvPr>
          <p:cNvSpPr txBox="1"/>
          <p:nvPr/>
        </p:nvSpPr>
        <p:spPr>
          <a:xfrm>
            <a:off x="651163" y="2275589"/>
            <a:ext cx="10889673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Меня зовут Голос Елизавета, являюсь студенткой 1 курса магистратуры направления «Прикладная математика и информатика». Студенческий билет № 1032202186. Выполнила лабораторную работу №4 по курсу «Научное 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900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Прагматика и цель выполнения </a:t>
            </a:r>
            <a:b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лабораторной работы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2000" y="2129124"/>
            <a:ext cx="11743330" cy="259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Цель выполнения работы: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Знакомство с системой линейных уравнений, подгонкой полиномиальной кривой и матричными преобразованиями</a:t>
            </a:r>
            <a:r>
              <a:rPr lang="en-US" sz="2800" dirty="0">
                <a:latin typeface="+mj-lt"/>
              </a:rPr>
              <a:t>. </a:t>
            </a:r>
            <a:endParaRPr lang="ru-RU" sz="28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В ходе данной лабораторной работы необходимо ознакомиться с методом Гаусса, левым делением и </a:t>
            </a:r>
            <a:r>
              <a:rPr lang="en-US" sz="2800" dirty="0">
                <a:latin typeface="+mj-lt"/>
              </a:rPr>
              <a:t>LU-</a:t>
            </a:r>
            <a:r>
              <a:rPr lang="ru-RU" sz="2800" dirty="0">
                <a:latin typeface="+mj-lt"/>
              </a:rPr>
              <a:t>разложением в </a:t>
            </a:r>
            <a:r>
              <a:rPr lang="en-US" sz="2800" dirty="0">
                <a:latin typeface="+mj-lt"/>
              </a:rPr>
              <a:t>Octave.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549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595" y="14250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 выполнения лабораторной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983" y="1708346"/>
            <a:ext cx="11525212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Основными задачи лабораторной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Реализация метода Гаусса</a:t>
            </a:r>
            <a:endParaRPr lang="en-US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Научиться выделять строчки и элементы из матрицы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Левое деление</a:t>
            </a:r>
            <a:endParaRPr lang="en-US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LU-</a:t>
            </a:r>
            <a:r>
              <a:rPr lang="ru-RU" sz="2800" dirty="0">
                <a:latin typeface="+mj-lt"/>
              </a:rPr>
              <a:t>преобразование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0162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10" y="73521"/>
            <a:ext cx="11411490" cy="1325563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Полученные результаты (1\2)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5943" y="1154032"/>
            <a:ext cx="11996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</a:rPr>
              <a:t>В ходе выполнения лабораторной работы я научилась работать с матрицами в </a:t>
            </a:r>
            <a:r>
              <a:rPr lang="en-US" sz="2000" dirty="0">
                <a:latin typeface="+mj-lt"/>
              </a:rPr>
              <a:t>Octave: </a:t>
            </a:r>
            <a:r>
              <a:rPr lang="ru-RU" sz="2000" dirty="0">
                <a:latin typeface="+mj-lt"/>
              </a:rPr>
              <a:t>выделять строки/столбцы матрицы, приводить ее к ступенчатому виду. Также я научилась реализовывать метод Гаусса.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28C53-3E2A-1F47-B628-682DFE22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9" y="2169695"/>
            <a:ext cx="3517900" cy="3429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9262D6-7161-144C-A88C-E763C1BB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719" y="2169695"/>
            <a:ext cx="724468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707572" y="328751"/>
            <a:ext cx="11176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(2\2)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73921"/>
            <a:ext cx="11883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Также я научилась  выполнять </a:t>
            </a:r>
            <a:r>
              <a:rPr lang="en-US" sz="2000" dirty="0">
                <a:latin typeface="+mj-lt"/>
              </a:rPr>
              <a:t>LU-</a:t>
            </a:r>
            <a:r>
              <a:rPr lang="ru-RU" sz="2000" dirty="0">
                <a:latin typeface="+mj-lt"/>
              </a:rPr>
              <a:t>разложение матрицы, где </a:t>
            </a:r>
            <a:r>
              <a:rPr lang="en-US" sz="2000" dirty="0">
                <a:latin typeface="+mj-lt"/>
              </a:rPr>
              <a:t>L – </a:t>
            </a:r>
            <a:r>
              <a:rPr lang="ru-RU" sz="2000" dirty="0">
                <a:latin typeface="+mj-lt"/>
              </a:rPr>
              <a:t>нижняя треугольная матрица, а </a:t>
            </a:r>
            <a:r>
              <a:rPr lang="en-US" sz="2000" dirty="0">
                <a:latin typeface="+mj-lt"/>
              </a:rPr>
              <a:t>U </a:t>
            </a:r>
            <a:r>
              <a:rPr lang="ru-RU" sz="2000" dirty="0">
                <a:latin typeface="+mj-lt"/>
              </a:rPr>
              <a:t>- верхняя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8D451C-4E26-144D-8B92-58B2C35F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86" y="1893749"/>
            <a:ext cx="27432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1046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1614</TotalTime>
  <Words>196</Words>
  <Application>Microsoft Macintosh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РУДН_new</vt:lpstr>
      <vt:lpstr>Студент: Голос Елизавета Сергеевна Группа: НПМмд-02-20 № ст\б: 1032202186</vt:lpstr>
      <vt:lpstr>Представление выступающего</vt:lpstr>
      <vt:lpstr>Прагматика и цель выполнения  лабораторной работы </vt:lpstr>
      <vt:lpstr>Задачи выполнения лабораторной работы</vt:lpstr>
      <vt:lpstr>Полученные результаты (1\2) </vt:lpstr>
      <vt:lpstr>Полученные результаты (2\2)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Студенты: Голос Елизавета Сергеевна 1032202186 Конюхов Роман Игоревич 1032202205 Попкова Елена Владимировна 1032202200 Романова Александра Михайловна 1032202189 Группа: НПМмд-02-20</dc:title>
  <dc:creator>Елизавета Голос;Роман Конюхов;Александра Романова;Попкова Елена</dc:creator>
  <cp:lastModifiedBy>Елизавета Голос</cp:lastModifiedBy>
  <cp:revision>25</cp:revision>
  <dcterms:created xsi:type="dcterms:W3CDTF">2020-11-20T14:42:35Z</dcterms:created>
  <dcterms:modified xsi:type="dcterms:W3CDTF">2020-12-05T14:14:46Z</dcterms:modified>
</cp:coreProperties>
</file>