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43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0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39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5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0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61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3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41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96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1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6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8ADD-C181-CB45-934A-E6970A10587F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78FA-56F9-6547-8E6F-AF37CE3DC44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7E4E6-F12F-6844-9F7C-699DF0A6B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859" y="3429000"/>
            <a:ext cx="8736281" cy="1622137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Индивидуальный проект этап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07323-1185-A94C-9EC1-62F844CD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859" y="861793"/>
            <a:ext cx="7166759" cy="705750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«Научное программирование»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80C58-68A8-0E42-B8AF-2457EC2CBCAE}"/>
              </a:ext>
            </a:extLst>
          </p:cNvPr>
          <p:cNvSpPr txBox="1"/>
          <p:nvPr/>
        </p:nvSpPr>
        <p:spPr>
          <a:xfrm>
            <a:off x="0" y="5583818"/>
            <a:ext cx="573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" pitchFamily="2" charset="0"/>
              </a:rPr>
              <a:t>Студентка: Голос Елизавета Сергеевна</a:t>
            </a:r>
          </a:p>
          <a:p>
            <a:r>
              <a:rPr lang="ru-RU" sz="2400" dirty="0">
                <a:solidFill>
                  <a:schemeClr val="bg1"/>
                </a:solidFill>
                <a:latin typeface="Times" pitchFamily="2" charset="0"/>
              </a:rPr>
              <a:t>Группа: НПМмд-02-20</a:t>
            </a:r>
            <a:endParaRPr lang="en-US" sz="2400" dirty="0">
              <a:solidFill>
                <a:schemeClr val="bg1"/>
              </a:solidFill>
              <a:latin typeface="Times" pitchFamily="2" charset="0"/>
            </a:endParaRPr>
          </a:p>
          <a:p>
            <a:r>
              <a:rPr lang="ru-RU" sz="2400" dirty="0" err="1">
                <a:solidFill>
                  <a:schemeClr val="bg1"/>
                </a:solidFill>
                <a:latin typeface="Times" pitchFamily="2" charset="0"/>
              </a:rPr>
              <a:t>Ст</a:t>
            </a:r>
            <a:r>
              <a:rPr lang="ru-RU" sz="2400">
                <a:solidFill>
                  <a:schemeClr val="bg1"/>
                </a:solidFill>
                <a:latin typeface="Times" pitchFamily="2" charset="0"/>
              </a:rPr>
              <a:t>/б: 1032202186</a:t>
            </a:r>
            <a:endParaRPr lang="ru-RU" sz="2400" dirty="0">
              <a:solidFill>
                <a:schemeClr val="bg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F90F6-8624-0442-8FF7-FF604DC5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2 этапа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B5BD2-4484-C648-8C8D-C4CE8528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5" y="1495167"/>
            <a:ext cx="11158151" cy="46955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3200" dirty="0">
                <a:latin typeface="Times" pitchFamily="2" charset="0"/>
              </a:rPr>
              <a:t> Добавить к сайту следующие элементы:</a:t>
            </a: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" pitchFamily="2" charset="0"/>
              </a:rPr>
              <a:t> интересы;</a:t>
            </a: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" pitchFamily="2" charset="0"/>
              </a:rPr>
              <a:t>образование; </a:t>
            </a:r>
          </a:p>
          <a:p>
            <a:pPr algn="just">
              <a:lnSpc>
                <a:spcPct val="150000"/>
              </a:lnSpc>
            </a:pPr>
            <a:r>
              <a:rPr lang="ru-RU" sz="3200" dirty="0">
                <a:latin typeface="Times" pitchFamily="2" charset="0"/>
              </a:rPr>
              <a:t>ссылки на научные и </a:t>
            </a:r>
            <a:r>
              <a:rPr lang="ru-RU" sz="3200" dirty="0" err="1">
                <a:latin typeface="Times" pitchFamily="2" charset="0"/>
              </a:rPr>
              <a:t>библиометрические</a:t>
            </a:r>
            <a:r>
              <a:rPr lang="ru-RU" sz="3200" dirty="0">
                <a:latin typeface="Times" pitchFamily="2" charset="0"/>
              </a:rPr>
              <a:t> ресурсы: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ru-RU" sz="3200" dirty="0">
                <a:latin typeface="Times" pitchFamily="2" charset="0"/>
              </a:rPr>
              <a:t> Сделать запись в блоге</a:t>
            </a:r>
            <a:endParaRPr lang="en-US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19B5D-5F85-3742-AE3A-D830F647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13" y="0"/>
            <a:ext cx="10763806" cy="1325563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(1/3)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FDFFB-3815-E248-92F2-6547DDD10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0"/>
          <a:stretch/>
        </p:blipFill>
        <p:spPr>
          <a:xfrm>
            <a:off x="1221258" y="2650104"/>
            <a:ext cx="7718945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D9EB1-9634-4545-8BBC-97FB9B2BEEAF}"/>
              </a:ext>
            </a:extLst>
          </p:cNvPr>
          <p:cNvSpPr txBox="1"/>
          <p:nvPr/>
        </p:nvSpPr>
        <p:spPr>
          <a:xfrm>
            <a:off x="453081" y="993718"/>
            <a:ext cx="10998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" pitchFamily="2" charset="0"/>
              </a:rPr>
              <a:t>Интересы и образование:</a:t>
            </a:r>
          </a:p>
          <a:p>
            <a:pPr>
              <a:lnSpc>
                <a:spcPct val="150000"/>
              </a:lnSpc>
            </a:pPr>
            <a:r>
              <a:rPr lang="en" sz="3200" dirty="0">
                <a:latin typeface="Times" pitchFamily="2" charset="0"/>
              </a:rPr>
              <a:t>/Users/</a:t>
            </a:r>
            <a:r>
              <a:rPr lang="en" sz="3200" dirty="0" err="1">
                <a:latin typeface="Times" pitchFamily="2" charset="0"/>
              </a:rPr>
              <a:t>esgolos</a:t>
            </a:r>
            <a:r>
              <a:rPr lang="en" sz="3200" dirty="0">
                <a:latin typeface="Times" pitchFamily="2" charset="0"/>
              </a:rPr>
              <a:t>/work/blog/git/content/authors/admin/_</a:t>
            </a:r>
            <a:r>
              <a:rPr lang="en" sz="3200" dirty="0" err="1">
                <a:latin typeface="Times" pitchFamily="2" charset="0"/>
              </a:rPr>
              <a:t>index.md</a:t>
            </a:r>
            <a:endParaRPr lang="ru-RU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47F68-346E-8447-AC74-460B3017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46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(2/3)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DC0207-7B72-3E42-8852-364E99D39886}"/>
              </a:ext>
            </a:extLst>
          </p:cNvPr>
          <p:cNvSpPr/>
          <p:nvPr/>
        </p:nvSpPr>
        <p:spPr>
          <a:xfrm>
            <a:off x="819665" y="982402"/>
            <a:ext cx="1126936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" pitchFamily="2" charset="0"/>
              </a:rPr>
              <a:t>Ссылки на научные и </a:t>
            </a:r>
            <a:r>
              <a:rPr lang="ru-RU" sz="3200" dirty="0" err="1">
                <a:latin typeface="Times" pitchFamily="2" charset="0"/>
              </a:rPr>
              <a:t>библиометрические</a:t>
            </a:r>
            <a:r>
              <a:rPr lang="ru-RU" sz="3200" dirty="0">
                <a:latin typeface="Times" pitchFamily="2" charset="0"/>
              </a:rPr>
              <a:t> ресурсы:</a:t>
            </a:r>
          </a:p>
          <a:p>
            <a:pPr>
              <a:lnSpc>
                <a:spcPct val="150000"/>
              </a:lnSpc>
            </a:pPr>
            <a:r>
              <a:rPr lang="en" sz="3200" dirty="0">
                <a:latin typeface="Times" pitchFamily="2" charset="0"/>
              </a:rPr>
              <a:t>/Users/</a:t>
            </a:r>
            <a:r>
              <a:rPr lang="en" sz="3200" dirty="0" err="1">
                <a:latin typeface="Times" pitchFamily="2" charset="0"/>
              </a:rPr>
              <a:t>esgolos</a:t>
            </a:r>
            <a:r>
              <a:rPr lang="en" sz="3200" dirty="0">
                <a:latin typeface="Times" pitchFamily="2" charset="0"/>
              </a:rPr>
              <a:t>/work/blog/git/content/authors/admin/_</a:t>
            </a:r>
            <a:r>
              <a:rPr lang="en" sz="3200" dirty="0" err="1">
                <a:latin typeface="Times" pitchFamily="2" charset="0"/>
              </a:rPr>
              <a:t>index.md</a:t>
            </a:r>
            <a:endParaRPr lang="en" sz="3200" dirty="0">
              <a:latin typeface="Time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61AAB-98AC-7542-A41D-4E6EA11F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85" y="3227107"/>
            <a:ext cx="6311900" cy="2095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3F0F73-B64D-3949-999C-4482A163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85" y="2858807"/>
            <a:ext cx="4737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65956-9791-6242-A5B4-C55AD47E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0"/>
            <a:ext cx="8256373" cy="1325563"/>
          </a:xfrm>
        </p:spPr>
        <p:txBody>
          <a:bodyPr/>
          <a:lstStyle/>
          <a:p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(</a:t>
            </a:r>
            <a:r>
              <a:rPr lang="en-US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C7D544-DF0E-4842-849B-37A264BA67C7}"/>
              </a:ext>
            </a:extLst>
          </p:cNvPr>
          <p:cNvSpPr/>
          <p:nvPr/>
        </p:nvSpPr>
        <p:spPr>
          <a:xfrm>
            <a:off x="1268627" y="660035"/>
            <a:ext cx="10626811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Times" pitchFamily="2" charset="0"/>
              </a:rPr>
              <a:t>Запись в блоге:</a:t>
            </a:r>
          </a:p>
          <a:p>
            <a:pPr>
              <a:lnSpc>
                <a:spcPct val="150000"/>
              </a:lnSpc>
            </a:pPr>
            <a:r>
              <a:rPr lang="en" sz="2800" dirty="0" err="1">
                <a:latin typeface="Times" pitchFamily="2" charset="0"/>
              </a:rPr>
              <a:t>hugo</a:t>
            </a:r>
            <a:r>
              <a:rPr lang="en" sz="2800" dirty="0">
                <a:latin typeface="Times" pitchFamily="2" charset="0"/>
              </a:rPr>
              <a:t> new --kind post/volunteer /Users/</a:t>
            </a:r>
            <a:r>
              <a:rPr lang="en" sz="2800" dirty="0" err="1">
                <a:latin typeface="Times" pitchFamily="2" charset="0"/>
              </a:rPr>
              <a:t>esgolos</a:t>
            </a:r>
            <a:r>
              <a:rPr lang="en" sz="2800" dirty="0">
                <a:latin typeface="Times" pitchFamily="2" charset="0"/>
              </a:rPr>
              <a:t>/work/blog/git/content/post/volunteer/</a:t>
            </a:r>
            <a:r>
              <a:rPr lang="en" sz="2800" dirty="0" err="1">
                <a:latin typeface="Times" pitchFamily="2" charset="0"/>
              </a:rPr>
              <a:t>index.md</a:t>
            </a:r>
            <a:endParaRPr lang="en" sz="2800" dirty="0">
              <a:latin typeface="Time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B8DEB-276A-CD4B-8049-8EE04B7A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499"/>
            <a:ext cx="12192000" cy="22673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ADE96-0B2B-C347-B646-BB89E339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3" y="4904853"/>
            <a:ext cx="9728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14FAE-79E5-C34B-953A-37746B71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4405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 2 этапа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098658-E574-7D48-A3C8-69A5E51B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4" y="811694"/>
            <a:ext cx="9922476" cy="46773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8923A-9161-8549-BA0C-863763029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7" b="23366"/>
          <a:stretch/>
        </p:blipFill>
        <p:spPr>
          <a:xfrm>
            <a:off x="4550228" y="4506227"/>
            <a:ext cx="6004156" cy="15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49112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140</TotalTime>
  <Words>150</Words>
  <Application>Microsoft Macintosh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</vt:lpstr>
      <vt:lpstr>Times New Roman</vt:lpstr>
      <vt:lpstr>Wingdings</vt:lpstr>
      <vt:lpstr>РУДН_new</vt:lpstr>
      <vt:lpstr>Индивидуальный проект этап 2</vt:lpstr>
      <vt:lpstr>Задачи 2 этапа</vt:lpstr>
      <vt:lpstr>Обновление информации (1/3)</vt:lpstr>
      <vt:lpstr>Обновление информации (2/3)</vt:lpstr>
      <vt:lpstr>Обновление информации (3/3)</vt:lpstr>
      <vt:lpstr>Конец 2 этапа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1</dc:title>
  <dc:creator>Елизавета Голос</dc:creator>
  <cp:lastModifiedBy>Елизавета Голос</cp:lastModifiedBy>
  <cp:revision>9</cp:revision>
  <dcterms:created xsi:type="dcterms:W3CDTF">2020-11-24T21:25:08Z</dcterms:created>
  <dcterms:modified xsi:type="dcterms:W3CDTF">2020-12-05T18:17:12Z</dcterms:modified>
</cp:coreProperties>
</file>