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63cad9b0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63cad9b0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63cad9b0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63cad9b0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63cad9b02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63cad9b02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63cad9b02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63cad9b02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63cad9b0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63cad9b0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63cad9b0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63cad9b0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8362800" cy="7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cxnSp>
        <p:nvCxnSpPr>
          <p:cNvPr id="55" name="Google Shape;55;p13"/>
          <p:cNvCxnSpPr/>
          <p:nvPr/>
        </p:nvCxnSpPr>
        <p:spPr>
          <a:xfrm>
            <a:off x="1729850" y="841900"/>
            <a:ext cx="13200" cy="388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6624525" y="841900"/>
            <a:ext cx="18600" cy="397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6261650" y="421000"/>
            <a:ext cx="1828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361500" y="421000"/>
            <a:ext cx="1795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Server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8950" y="0"/>
            <a:ext cx="107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Main() </a:t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flipH="1">
            <a:off x="1749675" y="1072100"/>
            <a:ext cx="4854000" cy="48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61" name="Google Shape;61;p13"/>
          <p:cNvSpPr txBox="1"/>
          <p:nvPr/>
        </p:nvSpPr>
        <p:spPr>
          <a:xfrm>
            <a:off x="6603675" y="841900"/>
            <a:ext cx="986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connect()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921075" y="1348350"/>
            <a:ext cx="828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accept()</a:t>
            </a:r>
            <a:endParaRPr/>
          </a:p>
        </p:txBody>
      </p:sp>
      <p:cxnSp>
        <p:nvCxnSpPr>
          <p:cNvPr id="63" name="Google Shape;63;p13"/>
          <p:cNvCxnSpPr/>
          <p:nvPr/>
        </p:nvCxnSpPr>
        <p:spPr>
          <a:xfrm>
            <a:off x="3814875" y="2979550"/>
            <a:ext cx="6600" cy="18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1762725" y="2834850"/>
            <a:ext cx="2025900" cy="17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65" name="Google Shape;65;p13"/>
          <p:cNvSpPr txBox="1"/>
          <p:nvPr/>
        </p:nvSpPr>
        <p:spPr>
          <a:xfrm>
            <a:off x="256500" y="2571750"/>
            <a:ext cx="1591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pthread_create()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571525" y="2551950"/>
            <a:ext cx="1111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Hilo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3847725" y="2926925"/>
            <a:ext cx="1506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atenderCliente()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637725" y="2926925"/>
            <a:ext cx="1506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MENU</a:t>
            </a:r>
            <a:r>
              <a:rPr lang="es"/>
              <a:t>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4"/>
          <p:cNvCxnSpPr/>
          <p:nvPr/>
        </p:nvCxnSpPr>
        <p:spPr>
          <a:xfrm>
            <a:off x="1729850" y="841900"/>
            <a:ext cx="26400" cy="132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6624525" y="841900"/>
            <a:ext cx="25200" cy="136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/>
        </p:nvSpPr>
        <p:spPr>
          <a:xfrm>
            <a:off x="6261650" y="421000"/>
            <a:ext cx="1828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1361500" y="421000"/>
            <a:ext cx="1795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Hilo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78950" y="0"/>
            <a:ext cx="1696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atenderCliente</a:t>
            </a:r>
            <a:r>
              <a:rPr lang="es"/>
              <a:t>()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7945450" y="39450"/>
            <a:ext cx="1151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MENU()</a:t>
            </a:r>
            <a:endParaRPr/>
          </a:p>
        </p:txBody>
      </p:sp>
      <p:cxnSp>
        <p:nvCxnSpPr>
          <p:cNvPr id="79" name="Google Shape;79;p14"/>
          <p:cNvCxnSpPr/>
          <p:nvPr/>
        </p:nvCxnSpPr>
        <p:spPr>
          <a:xfrm flipH="1">
            <a:off x="1736400" y="1045800"/>
            <a:ext cx="4887000" cy="38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>
            <a:off x="6583925" y="795900"/>
            <a:ext cx="9144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send()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 rot="-181392">
            <a:off x="3410402" y="937795"/>
            <a:ext cx="1387932" cy="203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 comando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1098425" y="1236550"/>
            <a:ext cx="9078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recv()</a:t>
            </a:r>
            <a:endParaRPr/>
          </a:p>
        </p:txBody>
      </p:sp>
      <p:cxnSp>
        <p:nvCxnSpPr>
          <p:cNvPr id="83" name="Google Shape;83;p14"/>
          <p:cNvCxnSpPr/>
          <p:nvPr/>
        </p:nvCxnSpPr>
        <p:spPr>
          <a:xfrm>
            <a:off x="1604875" y="2223150"/>
            <a:ext cx="348600" cy="18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/>
          <p:nvPr/>
        </p:nvCxnSpPr>
        <p:spPr>
          <a:xfrm flipH="1">
            <a:off x="1644325" y="2183675"/>
            <a:ext cx="263100" cy="26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/>
          <p:nvPr/>
        </p:nvCxnSpPr>
        <p:spPr>
          <a:xfrm>
            <a:off x="6493000" y="2262625"/>
            <a:ext cx="348600" cy="18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 flipH="1">
            <a:off x="6532450" y="2223150"/>
            <a:ext cx="263100" cy="26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4"/>
          <p:cNvSpPr txBox="1"/>
          <p:nvPr/>
        </p:nvSpPr>
        <p:spPr>
          <a:xfrm>
            <a:off x="157925" y="2571750"/>
            <a:ext cx="7340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makeRegister() || showRegister() || deleteRegister() || seekRegister()</a:t>
            </a:r>
            <a:endParaRPr sz="900"/>
          </a:p>
        </p:txBody>
      </p:sp>
      <p:sp>
        <p:nvSpPr>
          <p:cNvPr id="88" name="Google Shape;88;p14"/>
          <p:cNvSpPr txBox="1"/>
          <p:nvPr/>
        </p:nvSpPr>
        <p:spPr>
          <a:xfrm>
            <a:off x="4896850" y="2538875"/>
            <a:ext cx="7340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makeRegister() || showRegister() || deleteRegister() || seekRegister()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5"/>
          <p:cNvCxnSpPr/>
          <p:nvPr/>
        </p:nvCxnSpPr>
        <p:spPr>
          <a:xfrm>
            <a:off x="1729850" y="841900"/>
            <a:ext cx="13200" cy="388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6624525" y="841900"/>
            <a:ext cx="13200" cy="388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5"/>
          <p:cNvSpPr txBox="1"/>
          <p:nvPr/>
        </p:nvSpPr>
        <p:spPr>
          <a:xfrm>
            <a:off x="6261650" y="421000"/>
            <a:ext cx="1828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1361500" y="421000"/>
            <a:ext cx="1795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Hilo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78950" y="0"/>
            <a:ext cx="16509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makeRegister</a:t>
            </a:r>
            <a:r>
              <a:rPr lang="es"/>
              <a:t>()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7433550" y="66900"/>
            <a:ext cx="16509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makeRegister()</a:t>
            </a:r>
            <a:endParaRPr/>
          </a:p>
        </p:txBody>
      </p:sp>
      <p:cxnSp>
        <p:nvCxnSpPr>
          <p:cNvPr id="99" name="Google Shape;99;p15"/>
          <p:cNvCxnSpPr/>
          <p:nvPr/>
        </p:nvCxnSpPr>
        <p:spPr>
          <a:xfrm flipH="1">
            <a:off x="1749575" y="986600"/>
            <a:ext cx="4880400" cy="37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0" name="Google Shape;100;p15"/>
          <p:cNvSpPr txBox="1"/>
          <p:nvPr/>
        </p:nvSpPr>
        <p:spPr>
          <a:xfrm>
            <a:off x="6636500" y="778000"/>
            <a:ext cx="894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send()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1032650" y="1184100"/>
            <a:ext cx="782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recv()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 rot="-225823">
            <a:off x="2828229" y="848532"/>
            <a:ext cx="2157152" cy="256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struct dogType dog</a:t>
            </a:r>
            <a:endParaRPr/>
          </a:p>
        </p:txBody>
      </p:sp>
      <p:cxnSp>
        <p:nvCxnSpPr>
          <p:cNvPr id="103" name="Google Shape;103;p15"/>
          <p:cNvCxnSpPr/>
          <p:nvPr/>
        </p:nvCxnSpPr>
        <p:spPr>
          <a:xfrm>
            <a:off x="1749575" y="2085025"/>
            <a:ext cx="4873800" cy="47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 txBox="1"/>
          <p:nvPr/>
        </p:nvSpPr>
        <p:spPr>
          <a:xfrm>
            <a:off x="1060000" y="1842100"/>
            <a:ext cx="894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send()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6638875" y="2384250"/>
            <a:ext cx="782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recv()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 rot="384511">
            <a:off x="2960631" y="1985540"/>
            <a:ext cx="3222637" cy="256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struct dogType perroComprobar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6"/>
          <p:cNvCxnSpPr/>
          <p:nvPr/>
        </p:nvCxnSpPr>
        <p:spPr>
          <a:xfrm>
            <a:off x="1729850" y="841900"/>
            <a:ext cx="0" cy="429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6624525" y="841900"/>
            <a:ext cx="18600" cy="432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6261650" y="421000"/>
            <a:ext cx="1828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1381250" y="421000"/>
            <a:ext cx="1795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Hilo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78950" y="0"/>
            <a:ext cx="16509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show</a:t>
            </a:r>
            <a:r>
              <a:rPr lang="es"/>
              <a:t>Register()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7433550" y="66900"/>
            <a:ext cx="16509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show</a:t>
            </a:r>
            <a:r>
              <a:rPr lang="es"/>
              <a:t>Register()</a:t>
            </a:r>
            <a:endParaRPr/>
          </a:p>
        </p:txBody>
      </p:sp>
      <p:cxnSp>
        <p:nvCxnSpPr>
          <p:cNvPr id="117" name="Google Shape;117;p16"/>
          <p:cNvCxnSpPr/>
          <p:nvPr/>
        </p:nvCxnSpPr>
        <p:spPr>
          <a:xfrm rot="10800000">
            <a:off x="1749625" y="1361625"/>
            <a:ext cx="4867200" cy="14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18" name="Google Shape;118;p16"/>
          <p:cNvSpPr txBox="1"/>
          <p:nvPr/>
        </p:nvSpPr>
        <p:spPr>
          <a:xfrm>
            <a:off x="1095100" y="1175500"/>
            <a:ext cx="894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send()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6582925" y="1282825"/>
            <a:ext cx="782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recv()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 rot="-225823">
            <a:off x="2828229" y="848532"/>
            <a:ext cx="2157152" cy="256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 flipH="1">
            <a:off x="1762825" y="2006100"/>
            <a:ext cx="4854000" cy="5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2" name="Google Shape;122;p16"/>
          <p:cNvSpPr txBox="1"/>
          <p:nvPr/>
        </p:nvSpPr>
        <p:spPr>
          <a:xfrm>
            <a:off x="6582925" y="1881000"/>
            <a:ext cx="894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send()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1039250" y="1881000"/>
            <a:ext cx="782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recv()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 rot="384511">
            <a:off x="2960631" y="1985540"/>
            <a:ext cx="3222637" cy="256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 rot="743">
            <a:off x="3397227" y="1078678"/>
            <a:ext cx="13878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 numOfDogs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 rot="743">
            <a:off x="3603640" y="1740878"/>
            <a:ext cx="13878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long id</a:t>
            </a:r>
            <a:endParaRPr/>
          </a:p>
        </p:txBody>
      </p:sp>
      <p:cxnSp>
        <p:nvCxnSpPr>
          <p:cNvPr id="127" name="Google Shape;127;p16"/>
          <p:cNvCxnSpPr/>
          <p:nvPr/>
        </p:nvCxnSpPr>
        <p:spPr>
          <a:xfrm>
            <a:off x="1749575" y="2611225"/>
            <a:ext cx="4887000" cy="19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8" name="Google Shape;128;p16"/>
          <p:cNvSpPr txBox="1"/>
          <p:nvPr/>
        </p:nvSpPr>
        <p:spPr>
          <a:xfrm rot="157348">
            <a:off x="3078186" y="2365988"/>
            <a:ext cx="2157159" cy="256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struct dogType dog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1095100" y="2390775"/>
            <a:ext cx="894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send()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6643100" y="2594650"/>
            <a:ext cx="782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recv()</a:t>
            </a:r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 flipH="1" rot="10800000">
            <a:off x="894525" y="3176725"/>
            <a:ext cx="6834000" cy="3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32" name="Google Shape;132;p16"/>
          <p:cNvSpPr txBox="1"/>
          <p:nvPr/>
        </p:nvSpPr>
        <p:spPr>
          <a:xfrm>
            <a:off x="2891125" y="2895800"/>
            <a:ext cx="2400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 dog-&gt;initialized ==0 </a:t>
            </a:r>
            <a:endParaRPr/>
          </a:p>
        </p:txBody>
      </p:sp>
      <p:cxnSp>
        <p:nvCxnSpPr>
          <p:cNvPr id="133" name="Google Shape;133;p16"/>
          <p:cNvCxnSpPr/>
          <p:nvPr/>
        </p:nvCxnSpPr>
        <p:spPr>
          <a:xfrm>
            <a:off x="7813925" y="3101150"/>
            <a:ext cx="348600" cy="18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6"/>
          <p:cNvCxnSpPr/>
          <p:nvPr/>
        </p:nvCxnSpPr>
        <p:spPr>
          <a:xfrm flipH="1">
            <a:off x="7853375" y="3061675"/>
            <a:ext cx="263100" cy="26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6"/>
          <p:cNvCxnSpPr/>
          <p:nvPr/>
        </p:nvCxnSpPr>
        <p:spPr>
          <a:xfrm flipH="1">
            <a:off x="1749600" y="3657025"/>
            <a:ext cx="4873800" cy="20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6" name="Google Shape;136;p16"/>
          <p:cNvSpPr txBox="1"/>
          <p:nvPr/>
        </p:nvSpPr>
        <p:spPr>
          <a:xfrm rot="-258850">
            <a:off x="3357695" y="3439851"/>
            <a:ext cx="1387832" cy="203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short numero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6587150" y="3467275"/>
            <a:ext cx="894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send()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1039250" y="3657025"/>
            <a:ext cx="782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recv()</a:t>
            </a:r>
            <a:endParaRPr/>
          </a:p>
        </p:txBody>
      </p:sp>
      <p:cxnSp>
        <p:nvCxnSpPr>
          <p:cNvPr id="139" name="Google Shape;139;p16"/>
          <p:cNvCxnSpPr/>
          <p:nvPr/>
        </p:nvCxnSpPr>
        <p:spPr>
          <a:xfrm flipH="1" rot="10800000">
            <a:off x="981150" y="4308450"/>
            <a:ext cx="6834000" cy="3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40" name="Google Shape;140;p16"/>
          <p:cNvSpPr txBox="1"/>
          <p:nvPr/>
        </p:nvSpPr>
        <p:spPr>
          <a:xfrm>
            <a:off x="2977750" y="4027525"/>
            <a:ext cx="2400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 numero ==0 </a:t>
            </a:r>
            <a:endParaRPr/>
          </a:p>
        </p:txBody>
      </p:sp>
      <p:cxnSp>
        <p:nvCxnSpPr>
          <p:cNvPr id="141" name="Google Shape;141;p16"/>
          <p:cNvCxnSpPr/>
          <p:nvPr/>
        </p:nvCxnSpPr>
        <p:spPr>
          <a:xfrm>
            <a:off x="7900550" y="4232875"/>
            <a:ext cx="348600" cy="18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6"/>
          <p:cNvCxnSpPr/>
          <p:nvPr/>
        </p:nvCxnSpPr>
        <p:spPr>
          <a:xfrm flipH="1">
            <a:off x="7943300" y="4193400"/>
            <a:ext cx="263100" cy="26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/>
        </p:nvSpPr>
        <p:spPr>
          <a:xfrm>
            <a:off x="0" y="0"/>
            <a:ext cx="8362800" cy="7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cxnSp>
        <p:nvCxnSpPr>
          <p:cNvPr id="148" name="Google Shape;148;p17"/>
          <p:cNvCxnSpPr/>
          <p:nvPr/>
        </p:nvCxnSpPr>
        <p:spPr>
          <a:xfrm>
            <a:off x="1716700" y="0"/>
            <a:ext cx="26400" cy="472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7"/>
          <p:cNvCxnSpPr/>
          <p:nvPr/>
        </p:nvCxnSpPr>
        <p:spPr>
          <a:xfrm>
            <a:off x="6636550" y="0"/>
            <a:ext cx="1200" cy="472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7"/>
          <p:cNvCxnSpPr/>
          <p:nvPr/>
        </p:nvCxnSpPr>
        <p:spPr>
          <a:xfrm rot="10800000">
            <a:off x="1749625" y="447225"/>
            <a:ext cx="4867200" cy="14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51" name="Google Shape;151;p17"/>
          <p:cNvSpPr txBox="1"/>
          <p:nvPr/>
        </p:nvSpPr>
        <p:spPr>
          <a:xfrm>
            <a:off x="1095100" y="261100"/>
            <a:ext cx="894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send()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6582925" y="368425"/>
            <a:ext cx="782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recv()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 rot="743">
            <a:off x="3397227" y="164278"/>
            <a:ext cx="13878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long </a:t>
            </a:r>
            <a:r>
              <a:rPr lang="es"/>
              <a:t>fsize</a:t>
            </a:r>
            <a:endParaRPr/>
          </a:p>
        </p:txBody>
      </p:sp>
      <p:cxnSp>
        <p:nvCxnSpPr>
          <p:cNvPr id="154" name="Google Shape;154;p17"/>
          <p:cNvCxnSpPr/>
          <p:nvPr/>
        </p:nvCxnSpPr>
        <p:spPr>
          <a:xfrm rot="10800000">
            <a:off x="1749725" y="1710125"/>
            <a:ext cx="4840800" cy="17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55" name="Google Shape;155;p17"/>
          <p:cNvSpPr txBox="1"/>
          <p:nvPr/>
        </p:nvSpPr>
        <p:spPr>
          <a:xfrm>
            <a:off x="955900" y="1462275"/>
            <a:ext cx="894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send()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6636550" y="1738900"/>
            <a:ext cx="782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recv()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 rot="743">
            <a:off x="3549627" y="1383478"/>
            <a:ext cx="13878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char* datos</a:t>
            </a:r>
            <a:endParaRPr/>
          </a:p>
        </p:txBody>
      </p:sp>
      <p:cxnSp>
        <p:nvCxnSpPr>
          <p:cNvPr id="158" name="Google Shape;158;p17"/>
          <p:cNvCxnSpPr/>
          <p:nvPr/>
        </p:nvCxnSpPr>
        <p:spPr>
          <a:xfrm flipH="1" rot="10800000">
            <a:off x="981150" y="1184250"/>
            <a:ext cx="6834000" cy="3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59" name="Google Shape;159;p17"/>
          <p:cNvSpPr txBox="1"/>
          <p:nvPr/>
        </p:nvSpPr>
        <p:spPr>
          <a:xfrm>
            <a:off x="2977750" y="903325"/>
            <a:ext cx="2400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 numero ==0 </a:t>
            </a:r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7900550" y="1108675"/>
            <a:ext cx="348600" cy="18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7"/>
          <p:cNvCxnSpPr/>
          <p:nvPr/>
        </p:nvCxnSpPr>
        <p:spPr>
          <a:xfrm flipH="1">
            <a:off x="7943300" y="1069200"/>
            <a:ext cx="263100" cy="26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7"/>
          <p:cNvCxnSpPr/>
          <p:nvPr/>
        </p:nvCxnSpPr>
        <p:spPr>
          <a:xfrm flipH="1">
            <a:off x="1749625" y="2463300"/>
            <a:ext cx="4867200" cy="25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3" name="Google Shape;163;p17"/>
          <p:cNvSpPr txBox="1"/>
          <p:nvPr/>
        </p:nvSpPr>
        <p:spPr>
          <a:xfrm>
            <a:off x="6582925" y="2338200"/>
            <a:ext cx="894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send()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1039250" y="2338200"/>
            <a:ext cx="782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recv()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 rot="743">
            <a:off x="3603640" y="2198078"/>
            <a:ext cx="13878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long fsize2</a:t>
            </a:r>
            <a:endParaRPr/>
          </a:p>
        </p:txBody>
      </p:sp>
      <p:cxnSp>
        <p:nvCxnSpPr>
          <p:cNvPr id="166" name="Google Shape;166;p17"/>
          <p:cNvCxnSpPr/>
          <p:nvPr/>
        </p:nvCxnSpPr>
        <p:spPr>
          <a:xfrm flipH="1">
            <a:off x="1749625" y="3682500"/>
            <a:ext cx="4867200" cy="21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7" name="Google Shape;167;p17"/>
          <p:cNvSpPr txBox="1"/>
          <p:nvPr/>
        </p:nvSpPr>
        <p:spPr>
          <a:xfrm>
            <a:off x="6582925" y="3557400"/>
            <a:ext cx="894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send()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1039250" y="3557400"/>
            <a:ext cx="782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recv()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 rot="743">
            <a:off x="3603640" y="3417278"/>
            <a:ext cx="13878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char* datos</a:t>
            </a:r>
            <a:endParaRPr/>
          </a:p>
        </p:txBody>
      </p:sp>
      <p:cxnSp>
        <p:nvCxnSpPr>
          <p:cNvPr id="170" name="Google Shape;170;p17"/>
          <p:cNvCxnSpPr/>
          <p:nvPr/>
        </p:nvCxnSpPr>
        <p:spPr>
          <a:xfrm flipH="1" rot="10800000">
            <a:off x="1057350" y="3241650"/>
            <a:ext cx="6834000" cy="3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71" name="Google Shape;171;p17"/>
          <p:cNvSpPr txBox="1"/>
          <p:nvPr/>
        </p:nvSpPr>
        <p:spPr>
          <a:xfrm>
            <a:off x="3053950" y="2960725"/>
            <a:ext cx="2400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 fsize2!=0 </a:t>
            </a:r>
            <a:endParaRPr/>
          </a:p>
        </p:txBody>
      </p:sp>
      <p:cxnSp>
        <p:nvCxnSpPr>
          <p:cNvPr id="172" name="Google Shape;172;p17"/>
          <p:cNvCxnSpPr/>
          <p:nvPr/>
        </p:nvCxnSpPr>
        <p:spPr>
          <a:xfrm>
            <a:off x="7976750" y="3166075"/>
            <a:ext cx="348600" cy="18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7"/>
          <p:cNvCxnSpPr/>
          <p:nvPr/>
        </p:nvCxnSpPr>
        <p:spPr>
          <a:xfrm flipH="1">
            <a:off x="8019500" y="3126600"/>
            <a:ext cx="263100" cy="26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18"/>
          <p:cNvCxnSpPr/>
          <p:nvPr/>
        </p:nvCxnSpPr>
        <p:spPr>
          <a:xfrm>
            <a:off x="1729850" y="841900"/>
            <a:ext cx="13200" cy="388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8"/>
          <p:cNvCxnSpPr/>
          <p:nvPr/>
        </p:nvCxnSpPr>
        <p:spPr>
          <a:xfrm>
            <a:off x="6624525" y="841900"/>
            <a:ext cx="13200" cy="388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18"/>
          <p:cNvSpPr txBox="1"/>
          <p:nvPr/>
        </p:nvSpPr>
        <p:spPr>
          <a:xfrm>
            <a:off x="6261650" y="421000"/>
            <a:ext cx="1828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</a:t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1361500" y="421000"/>
            <a:ext cx="1795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Hilo</a:t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78950" y="0"/>
            <a:ext cx="1565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deleteRegister</a:t>
            </a:r>
            <a:r>
              <a:rPr lang="es"/>
              <a:t>()</a:t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7532225" y="53750"/>
            <a:ext cx="1565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deleteRegister()</a:t>
            </a:r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 rot="10800000">
            <a:off x="1749625" y="1361625"/>
            <a:ext cx="4867200" cy="14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85" name="Google Shape;185;p18"/>
          <p:cNvSpPr txBox="1"/>
          <p:nvPr/>
        </p:nvSpPr>
        <p:spPr>
          <a:xfrm>
            <a:off x="1095100" y="1175500"/>
            <a:ext cx="894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send()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6582925" y="1282825"/>
            <a:ext cx="782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recv()</a:t>
            </a:r>
            <a:endParaRPr/>
          </a:p>
        </p:txBody>
      </p:sp>
      <p:cxnSp>
        <p:nvCxnSpPr>
          <p:cNvPr id="187" name="Google Shape;187;p18"/>
          <p:cNvCxnSpPr/>
          <p:nvPr/>
        </p:nvCxnSpPr>
        <p:spPr>
          <a:xfrm flipH="1">
            <a:off x="1762825" y="2006100"/>
            <a:ext cx="4854000" cy="5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8" name="Google Shape;188;p18"/>
          <p:cNvSpPr txBox="1"/>
          <p:nvPr/>
        </p:nvSpPr>
        <p:spPr>
          <a:xfrm>
            <a:off x="6582925" y="1881000"/>
            <a:ext cx="894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send()</a:t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1039250" y="1881000"/>
            <a:ext cx="782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recv()</a:t>
            </a:r>
            <a:endParaRPr/>
          </a:p>
        </p:txBody>
      </p:sp>
      <p:sp>
        <p:nvSpPr>
          <p:cNvPr id="190" name="Google Shape;190;p18"/>
          <p:cNvSpPr txBox="1"/>
          <p:nvPr/>
        </p:nvSpPr>
        <p:spPr>
          <a:xfrm rot="743">
            <a:off x="3397227" y="1078678"/>
            <a:ext cx="13878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 numOfDogs</a:t>
            </a:r>
            <a:endParaRPr/>
          </a:p>
        </p:txBody>
      </p:sp>
      <p:sp>
        <p:nvSpPr>
          <p:cNvPr id="191" name="Google Shape;191;p18"/>
          <p:cNvSpPr txBox="1"/>
          <p:nvPr/>
        </p:nvSpPr>
        <p:spPr>
          <a:xfrm rot="743">
            <a:off x="3603640" y="1740878"/>
            <a:ext cx="13878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long id</a:t>
            </a:r>
            <a:endParaRPr/>
          </a:p>
        </p:txBody>
      </p:sp>
      <p:cxnSp>
        <p:nvCxnSpPr>
          <p:cNvPr id="192" name="Google Shape;192;p18"/>
          <p:cNvCxnSpPr/>
          <p:nvPr/>
        </p:nvCxnSpPr>
        <p:spPr>
          <a:xfrm rot="10800000">
            <a:off x="1749625" y="2809425"/>
            <a:ext cx="4867200" cy="14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93" name="Google Shape;193;p18"/>
          <p:cNvSpPr txBox="1"/>
          <p:nvPr/>
        </p:nvSpPr>
        <p:spPr>
          <a:xfrm>
            <a:off x="1095100" y="2623300"/>
            <a:ext cx="894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send()</a:t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6582925" y="2730625"/>
            <a:ext cx="782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recv()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 rot="743">
            <a:off x="3397227" y="2526478"/>
            <a:ext cx="13878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short estado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/>
          <p:nvPr/>
        </p:nvSpPr>
        <p:spPr>
          <a:xfrm>
            <a:off x="1095100" y="2608500"/>
            <a:ext cx="7554000" cy="17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19"/>
          <p:cNvCxnSpPr/>
          <p:nvPr/>
        </p:nvCxnSpPr>
        <p:spPr>
          <a:xfrm>
            <a:off x="1729850" y="841900"/>
            <a:ext cx="19800" cy="428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9"/>
          <p:cNvCxnSpPr/>
          <p:nvPr/>
        </p:nvCxnSpPr>
        <p:spPr>
          <a:xfrm>
            <a:off x="6624525" y="841900"/>
            <a:ext cx="18600" cy="429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19"/>
          <p:cNvSpPr txBox="1"/>
          <p:nvPr/>
        </p:nvSpPr>
        <p:spPr>
          <a:xfrm>
            <a:off x="6261650" y="421000"/>
            <a:ext cx="1828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</a:t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1361500" y="421000"/>
            <a:ext cx="1795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Hilo</a:t>
            </a: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78950" y="0"/>
            <a:ext cx="1664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seekRegister</a:t>
            </a:r>
            <a:r>
              <a:rPr lang="es"/>
              <a:t>()</a:t>
            </a:r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7407250" y="53725"/>
            <a:ext cx="1664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seekRegister()</a:t>
            </a:r>
            <a:endParaRPr/>
          </a:p>
        </p:txBody>
      </p:sp>
      <p:cxnSp>
        <p:nvCxnSpPr>
          <p:cNvPr id="207" name="Google Shape;207;p19"/>
          <p:cNvCxnSpPr/>
          <p:nvPr/>
        </p:nvCxnSpPr>
        <p:spPr>
          <a:xfrm flipH="1">
            <a:off x="1749625" y="1396500"/>
            <a:ext cx="4867200" cy="21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8" name="Google Shape;208;p19"/>
          <p:cNvSpPr txBox="1"/>
          <p:nvPr/>
        </p:nvSpPr>
        <p:spPr>
          <a:xfrm>
            <a:off x="6582925" y="1271400"/>
            <a:ext cx="894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send()</a:t>
            </a: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1039250" y="1271400"/>
            <a:ext cx="782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recv()</a:t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 rot="743">
            <a:off x="3603640" y="1131278"/>
            <a:ext cx="13878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char* nombre</a:t>
            </a:r>
            <a:endParaRPr/>
          </a:p>
        </p:txBody>
      </p:sp>
      <p:cxnSp>
        <p:nvCxnSpPr>
          <p:cNvPr id="211" name="Google Shape;211;p19"/>
          <p:cNvCxnSpPr/>
          <p:nvPr/>
        </p:nvCxnSpPr>
        <p:spPr>
          <a:xfrm rot="10800000">
            <a:off x="1749625" y="2199825"/>
            <a:ext cx="4867200" cy="14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212" name="Google Shape;212;p19"/>
          <p:cNvSpPr txBox="1"/>
          <p:nvPr/>
        </p:nvSpPr>
        <p:spPr>
          <a:xfrm>
            <a:off x="1095100" y="2013700"/>
            <a:ext cx="894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send()</a:t>
            </a:r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6582925" y="2121025"/>
            <a:ext cx="782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recv()</a:t>
            </a:r>
            <a:endParaRPr/>
          </a:p>
        </p:txBody>
      </p:sp>
      <p:sp>
        <p:nvSpPr>
          <p:cNvPr id="214" name="Google Shape;214;p19"/>
          <p:cNvSpPr txBox="1"/>
          <p:nvPr/>
        </p:nvSpPr>
        <p:spPr>
          <a:xfrm rot="743">
            <a:off x="3397227" y="1916878"/>
            <a:ext cx="13878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short aviso</a:t>
            </a:r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7254825" y="2608500"/>
            <a:ext cx="1526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while aviso ==1</a:t>
            </a:r>
            <a:endParaRPr/>
          </a:p>
        </p:txBody>
      </p:sp>
      <p:cxnSp>
        <p:nvCxnSpPr>
          <p:cNvPr id="216" name="Google Shape;216;p19"/>
          <p:cNvCxnSpPr/>
          <p:nvPr/>
        </p:nvCxnSpPr>
        <p:spPr>
          <a:xfrm rot="10800000">
            <a:off x="1825825" y="3038025"/>
            <a:ext cx="4867200" cy="14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217" name="Google Shape;217;p19"/>
          <p:cNvSpPr txBox="1"/>
          <p:nvPr/>
        </p:nvSpPr>
        <p:spPr>
          <a:xfrm>
            <a:off x="1171300" y="2851900"/>
            <a:ext cx="894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send()</a:t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>
            <a:off x="6659125" y="2959225"/>
            <a:ext cx="782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recv()</a:t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 rot="743">
            <a:off x="3473427" y="2755078"/>
            <a:ext cx="13878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long id</a:t>
            </a:r>
            <a:endParaRPr/>
          </a:p>
        </p:txBody>
      </p:sp>
      <p:cxnSp>
        <p:nvCxnSpPr>
          <p:cNvPr id="220" name="Google Shape;220;p19"/>
          <p:cNvCxnSpPr/>
          <p:nvPr/>
        </p:nvCxnSpPr>
        <p:spPr>
          <a:xfrm rot="10800000">
            <a:off x="1749625" y="3952425"/>
            <a:ext cx="4867200" cy="14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221" name="Google Shape;221;p19"/>
          <p:cNvSpPr txBox="1"/>
          <p:nvPr/>
        </p:nvSpPr>
        <p:spPr>
          <a:xfrm>
            <a:off x="1095100" y="3766300"/>
            <a:ext cx="894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send()</a:t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6582925" y="3873625"/>
            <a:ext cx="782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recv()</a:t>
            </a:r>
            <a:endParaRPr/>
          </a:p>
        </p:txBody>
      </p:sp>
      <p:sp>
        <p:nvSpPr>
          <p:cNvPr id="223" name="Google Shape;223;p19"/>
          <p:cNvSpPr txBox="1"/>
          <p:nvPr/>
        </p:nvSpPr>
        <p:spPr>
          <a:xfrm rot="743">
            <a:off x="3397227" y="3669478"/>
            <a:ext cx="13878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short aviso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