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18"/>
  </p:notesMasterIdLst>
  <p:handoutMasterIdLst>
    <p:handoutMasterId r:id="rId19"/>
  </p:handoutMasterIdLst>
  <p:sldIdLst>
    <p:sldId id="258" r:id="rId5"/>
    <p:sldId id="1518" r:id="rId6"/>
    <p:sldId id="3358" r:id="rId7"/>
    <p:sldId id="3354" r:id="rId8"/>
    <p:sldId id="3362" r:id="rId9"/>
    <p:sldId id="3364" r:id="rId10"/>
    <p:sldId id="3363" r:id="rId11"/>
    <p:sldId id="3367" r:id="rId12"/>
    <p:sldId id="3356" r:id="rId13"/>
    <p:sldId id="3365" r:id="rId14"/>
    <p:sldId id="3368" r:id="rId15"/>
    <p:sldId id="3366" r:id="rId16"/>
    <p:sldId id="3361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EB6B7-30C0-4EF6-AE69-E3EB303BFA53}" v="66" dt="2018-11-16T18:36:52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109" autoAdjust="0"/>
  </p:normalViewPr>
  <p:slideViewPr>
    <p:cSldViewPr snapToGrid="0">
      <p:cViewPr varScale="1">
        <p:scale>
          <a:sx n="100" d="100"/>
          <a:sy n="100" d="100"/>
        </p:scale>
        <p:origin x="216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" userId="3f1b70c4-e612-4552-8d48-b67fafb1b6d4" providerId="ADAL" clId="{E328D5A1-3291-492D-8338-ED81BB0C881E}"/>
    <pc:docChg chg="undo custSel addSld delSld modSld">
      <pc:chgData name="Rodrigo Souza" userId="3f1b70c4-e612-4552-8d48-b67fafb1b6d4" providerId="ADAL" clId="{E328D5A1-3291-492D-8338-ED81BB0C881E}" dt="2018-11-14T19:47:23.179" v="281" actId="1076"/>
      <pc:docMkLst>
        <pc:docMk/>
      </pc:docMkLst>
      <pc:sldChg chg="modSp">
        <pc:chgData name="Rodrigo Souza" userId="3f1b70c4-e612-4552-8d48-b67fafb1b6d4" providerId="ADAL" clId="{E328D5A1-3291-492D-8338-ED81BB0C881E}" dt="2018-11-14T16:43:55.599" v="20" actId="20577"/>
        <pc:sldMkLst>
          <pc:docMk/>
          <pc:sldMk cId="3198738927" sldId="258"/>
        </pc:sldMkLst>
        <pc:spChg chg="mod">
          <ac:chgData name="Rodrigo Souza" userId="3f1b70c4-e612-4552-8d48-b67fafb1b6d4" providerId="ADAL" clId="{E328D5A1-3291-492D-8338-ED81BB0C881E}" dt="2018-11-14T16:43:55.599" v="20" actId="20577"/>
          <ac:spMkLst>
            <pc:docMk/>
            <pc:sldMk cId="3198738927" sldId="258"/>
            <ac:spMk id="5" creationId="{F4B89E80-BCA2-45C9-A268-D9E21A2074D8}"/>
          </ac:spMkLst>
        </pc:spChg>
      </pc:sldChg>
      <pc:sldChg chg="modSp">
        <pc:chgData name="Rodrigo Souza" userId="3f1b70c4-e612-4552-8d48-b67fafb1b6d4" providerId="ADAL" clId="{E328D5A1-3291-492D-8338-ED81BB0C881E}" dt="2018-11-14T16:47:27.650" v="79" actId="20577"/>
        <pc:sldMkLst>
          <pc:docMk/>
          <pc:sldMk cId="3305407906" sldId="1518"/>
        </pc:sldMkLst>
        <pc:spChg chg="mod">
          <ac:chgData name="Rodrigo Souza" userId="3f1b70c4-e612-4552-8d48-b67fafb1b6d4" providerId="ADAL" clId="{E328D5A1-3291-492D-8338-ED81BB0C881E}" dt="2018-11-14T16:46:35.962" v="28" actId="20577"/>
          <ac:spMkLst>
            <pc:docMk/>
            <pc:sldMk cId="3305407906" sldId="1518"/>
            <ac:spMk id="2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47:27.650" v="79" actId="20577"/>
          <ac:spMkLst>
            <pc:docMk/>
            <pc:sldMk cId="3305407906" sldId="1518"/>
            <ac:spMk id="3" creationId="{00000000-0000-0000-0000-000000000000}"/>
          </ac:spMkLst>
        </pc:spChg>
      </pc:sldChg>
      <pc:sldChg chg="modSp">
        <pc:chgData name="Rodrigo Souza" userId="3f1b70c4-e612-4552-8d48-b67fafb1b6d4" providerId="ADAL" clId="{E328D5A1-3291-492D-8338-ED81BB0C881E}" dt="2018-11-14T16:52:31.695" v="164" actId="20577"/>
        <pc:sldMkLst>
          <pc:docMk/>
          <pc:sldMk cId="2508176155" sldId="3354"/>
        </pc:sldMkLst>
        <pc:spChg chg="mod">
          <ac:chgData name="Rodrigo Souza" userId="3f1b70c4-e612-4552-8d48-b67fafb1b6d4" providerId="ADAL" clId="{E328D5A1-3291-492D-8338-ED81BB0C881E}" dt="2018-11-14T16:52:31.695" v="164" actId="20577"/>
          <ac:spMkLst>
            <pc:docMk/>
            <pc:sldMk cId="2508176155" sldId="3354"/>
            <ac:spMk id="3" creationId="{00000000-0000-0000-0000-000000000000}"/>
          </ac:spMkLst>
        </pc:spChg>
      </pc:sldChg>
      <pc:sldChg chg="addSp delSp modSp">
        <pc:chgData name="Rodrigo Souza" userId="3f1b70c4-e612-4552-8d48-b67fafb1b6d4" providerId="ADAL" clId="{E328D5A1-3291-492D-8338-ED81BB0C881E}" dt="2018-11-14T16:52:40.907" v="166" actId="20577"/>
        <pc:sldMkLst>
          <pc:docMk/>
          <pc:sldMk cId="2409495378" sldId="3356"/>
        </pc:sldMkLst>
        <pc:spChg chg="mod">
          <ac:chgData name="Rodrigo Souza" userId="3f1b70c4-e612-4552-8d48-b67fafb1b6d4" providerId="ADAL" clId="{E328D5A1-3291-492D-8338-ED81BB0C881E}" dt="2018-11-14T16:50:58.682" v="151" actId="20577"/>
          <ac:spMkLst>
            <pc:docMk/>
            <pc:sldMk cId="2409495378" sldId="3356"/>
            <ac:spMk id="2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52:40.907" v="166" actId="20577"/>
          <ac:spMkLst>
            <pc:docMk/>
            <pc:sldMk cId="2409495378" sldId="3356"/>
            <ac:spMk id="3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51:26.224" v="160" actId="20577"/>
          <ac:spMkLst>
            <pc:docMk/>
            <pc:sldMk cId="2409495378" sldId="3356"/>
            <ac:spMk id="4" creationId="{C2E14072-CFF1-4148-AA4E-D2E5551FAE59}"/>
          </ac:spMkLst>
        </pc:spChg>
        <pc:spChg chg="add del">
          <ac:chgData name="Rodrigo Souza" userId="3f1b70c4-e612-4552-8d48-b67fafb1b6d4" providerId="ADAL" clId="{E328D5A1-3291-492D-8338-ED81BB0C881E}" dt="2018-11-14T16:51:04.139" v="153"/>
          <ac:spMkLst>
            <pc:docMk/>
            <pc:sldMk cId="2409495378" sldId="3356"/>
            <ac:spMk id="5" creationId="{2E33244F-6405-450B-9C55-7D7DE4AAE37D}"/>
          </ac:spMkLst>
        </pc:spChg>
      </pc:sldChg>
      <pc:sldChg chg="addSp modSp modAnim">
        <pc:chgData name="Rodrigo Souza" userId="3f1b70c4-e612-4552-8d48-b67fafb1b6d4" providerId="ADAL" clId="{E328D5A1-3291-492D-8338-ED81BB0C881E}" dt="2018-11-14T19:46:49.224" v="277"/>
        <pc:sldMkLst>
          <pc:docMk/>
          <pc:sldMk cId="3810494824" sldId="3358"/>
        </pc:sldMkLst>
        <pc:spChg chg="add mod">
          <ac:chgData name="Rodrigo Souza" userId="3f1b70c4-e612-4552-8d48-b67fafb1b6d4" providerId="ADAL" clId="{E328D5A1-3291-492D-8338-ED81BB0C881E}" dt="2018-11-14T19:46:43.133" v="276" actId="1076"/>
          <ac:spMkLst>
            <pc:docMk/>
            <pc:sldMk cId="3810494824" sldId="3358"/>
            <ac:spMk id="4" creationId="{697269CE-C0EC-4BAA-B231-8912F2F843F2}"/>
          </ac:spMkLst>
        </pc:spChg>
      </pc:sldChg>
      <pc:sldChg chg="addSp delSp modSp add delAnim">
        <pc:chgData name="Rodrigo Souza" userId="3f1b70c4-e612-4552-8d48-b67fafb1b6d4" providerId="ADAL" clId="{E328D5A1-3291-492D-8338-ED81BB0C881E}" dt="2018-11-14T16:54:42.414" v="201" actId="20577"/>
        <pc:sldMkLst>
          <pc:docMk/>
          <pc:sldMk cId="3162506373" sldId="3361"/>
        </pc:sldMkLst>
        <pc:spChg chg="mod">
          <ac:chgData name="Rodrigo Souza" userId="3f1b70c4-e612-4552-8d48-b67fafb1b6d4" providerId="ADAL" clId="{E328D5A1-3291-492D-8338-ED81BB0C881E}" dt="2018-11-14T16:52:45.302" v="167" actId="20577"/>
          <ac:spMkLst>
            <pc:docMk/>
            <pc:sldMk cId="3162506373" sldId="3361"/>
            <ac:spMk id="3" creationId="{00000000-0000-0000-0000-000000000000}"/>
          </ac:spMkLst>
        </pc:spChg>
        <pc:spChg chg="add del">
          <ac:chgData name="Rodrigo Souza" userId="3f1b70c4-e612-4552-8d48-b67fafb1b6d4" providerId="ADAL" clId="{E328D5A1-3291-492D-8338-ED81BB0C881E}" dt="2018-11-14T16:49:03.612" v="110"/>
          <ac:spMkLst>
            <pc:docMk/>
            <pc:sldMk cId="3162506373" sldId="3361"/>
            <ac:spMk id="4" creationId="{045479D0-F38C-4D2B-96B8-AC03FC78D952}"/>
          </ac:spMkLst>
        </pc:spChg>
        <pc:spChg chg="del">
          <ac:chgData name="Rodrigo Souza" userId="3f1b70c4-e612-4552-8d48-b67fafb1b6d4" providerId="ADAL" clId="{E328D5A1-3291-492D-8338-ED81BB0C881E}" dt="2018-11-14T16:48:24.334" v="96" actId="478"/>
          <ac:spMkLst>
            <pc:docMk/>
            <pc:sldMk cId="3162506373" sldId="3361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48:22.147" v="95" actId="478"/>
          <ac:spMkLst>
            <pc:docMk/>
            <pc:sldMk cId="3162506373" sldId="3361"/>
            <ac:spMk id="6" creationId="{C07EFDED-1A88-4148-88EF-B62D9C8EC619}"/>
          </ac:spMkLst>
        </pc:spChg>
        <pc:spChg chg="add mod">
          <ac:chgData name="Rodrigo Souza" userId="3f1b70c4-e612-4552-8d48-b67fafb1b6d4" providerId="ADAL" clId="{E328D5A1-3291-492D-8338-ED81BB0C881E}" dt="2018-11-14T16:49:20.683" v="114" actId="6549"/>
          <ac:spMkLst>
            <pc:docMk/>
            <pc:sldMk cId="3162506373" sldId="3361"/>
            <ac:spMk id="7" creationId="{DEDB3E99-2402-47C4-BE82-DE470994AD71}"/>
          </ac:spMkLst>
        </pc:spChg>
        <pc:spChg chg="add">
          <ac:chgData name="Rodrigo Souza" userId="3f1b70c4-e612-4552-8d48-b67fafb1b6d4" providerId="ADAL" clId="{E328D5A1-3291-492D-8338-ED81BB0C881E}" dt="2018-11-14T16:49:13.250" v="113"/>
          <ac:spMkLst>
            <pc:docMk/>
            <pc:sldMk cId="3162506373" sldId="3361"/>
            <ac:spMk id="8" creationId="{7FD90BBB-C2D7-4CDC-957E-A9D5CD1D24CD}"/>
          </ac:spMkLst>
        </pc:spChg>
        <pc:spChg chg="add mod">
          <ac:chgData name="Rodrigo Souza" userId="3f1b70c4-e612-4552-8d48-b67fafb1b6d4" providerId="ADAL" clId="{E328D5A1-3291-492D-8338-ED81BB0C881E}" dt="2018-11-14T16:54:42.414" v="201" actId="20577"/>
          <ac:spMkLst>
            <pc:docMk/>
            <pc:sldMk cId="3162506373" sldId="3361"/>
            <ac:spMk id="9" creationId="{612E33DA-12F9-49D5-9436-6414D758B4EA}"/>
          </ac:spMkLst>
        </pc:spChg>
        <pc:picChg chg="del">
          <ac:chgData name="Rodrigo Souza" userId="3f1b70c4-e612-4552-8d48-b67fafb1b6d4" providerId="ADAL" clId="{E328D5A1-3291-492D-8338-ED81BB0C881E}" dt="2018-11-14T16:48:18.900" v="94" actId="478"/>
          <ac:picMkLst>
            <pc:docMk/>
            <pc:sldMk cId="3162506373" sldId="3361"/>
            <ac:picMk id="1026" creationId="{B0A123B0-F2F2-4C99-9495-B21B8B6015E6}"/>
          </ac:picMkLst>
        </pc:picChg>
      </pc:sldChg>
      <pc:sldChg chg="delSp modSp add delAnim">
        <pc:chgData name="Rodrigo Souza" userId="3f1b70c4-e612-4552-8d48-b67fafb1b6d4" providerId="ADAL" clId="{E328D5A1-3291-492D-8338-ED81BB0C881E}" dt="2018-11-14T19:47:23.179" v="281" actId="1076"/>
        <pc:sldMkLst>
          <pc:docMk/>
          <pc:sldMk cId="2206540148" sldId="3362"/>
        </pc:sldMkLst>
        <pc:spChg chg="del">
          <ac:chgData name="Rodrigo Souza" userId="3f1b70c4-e612-4552-8d48-b67fafb1b6d4" providerId="ADAL" clId="{E328D5A1-3291-492D-8338-ED81BB0C881E}" dt="2018-11-14T16:55:04.588" v="208" actId="478"/>
          <ac:spMkLst>
            <pc:docMk/>
            <pc:sldMk cId="2206540148" sldId="3362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54:56.787" v="206" actId="478"/>
          <ac:spMkLst>
            <pc:docMk/>
            <pc:sldMk cId="2206540148" sldId="3362"/>
            <ac:spMk id="6" creationId="{C07EFDED-1A88-4148-88EF-B62D9C8EC619}"/>
          </ac:spMkLst>
        </pc:spChg>
        <pc:picChg chg="mod">
          <ac:chgData name="Rodrigo Souza" userId="3f1b70c4-e612-4552-8d48-b67fafb1b6d4" providerId="ADAL" clId="{E328D5A1-3291-492D-8338-ED81BB0C881E}" dt="2018-11-14T19:47:23.179" v="281" actId="1076"/>
          <ac:picMkLst>
            <pc:docMk/>
            <pc:sldMk cId="2206540148" sldId="3362"/>
            <ac:picMk id="1026" creationId="{B0A123B0-F2F2-4C99-9495-B21B8B6015E6}"/>
          </ac:picMkLst>
        </pc:picChg>
      </pc:sldChg>
      <pc:sldChg chg="delSp modSp add">
        <pc:chgData name="Rodrigo Souza" userId="3f1b70c4-e612-4552-8d48-b67fafb1b6d4" providerId="ADAL" clId="{E328D5A1-3291-492D-8338-ED81BB0C881E}" dt="2018-11-14T16:55:16.008" v="213" actId="14100"/>
        <pc:sldMkLst>
          <pc:docMk/>
          <pc:sldMk cId="2243129615" sldId="3363"/>
        </pc:sldMkLst>
        <pc:spChg chg="mod">
          <ac:chgData name="Rodrigo Souza" userId="3f1b70c4-e612-4552-8d48-b67fafb1b6d4" providerId="ADAL" clId="{E328D5A1-3291-492D-8338-ED81BB0C881E}" dt="2018-11-14T16:55:16.008" v="213" actId="14100"/>
          <ac:spMkLst>
            <pc:docMk/>
            <pc:sldMk cId="2243129615" sldId="3363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54:51.907" v="204" actId="478"/>
          <ac:spMkLst>
            <pc:docMk/>
            <pc:sldMk cId="2243129615" sldId="3363"/>
            <ac:spMk id="6" creationId="{C07EFDED-1A88-4148-88EF-B62D9C8EC619}"/>
          </ac:spMkLst>
        </pc:spChg>
        <pc:picChg chg="del">
          <ac:chgData name="Rodrigo Souza" userId="3f1b70c4-e612-4552-8d48-b67fafb1b6d4" providerId="ADAL" clId="{E328D5A1-3291-492D-8338-ED81BB0C881E}" dt="2018-11-14T16:54:50.316" v="203" actId="478"/>
          <ac:picMkLst>
            <pc:docMk/>
            <pc:sldMk cId="2243129615" sldId="3363"/>
            <ac:picMk id="1026" creationId="{B0A123B0-F2F2-4C99-9495-B21B8B6015E6}"/>
          </ac:picMkLst>
        </pc:picChg>
      </pc:sldChg>
      <pc:sldMasterChg chg="delSldLayout">
        <pc:chgData name="Rodrigo Souza" userId="3f1b70c4-e612-4552-8d48-b67fafb1b6d4" providerId="ADAL" clId="{E328D5A1-3291-492D-8338-ED81BB0C881E}" dt="2018-11-14T16:48:03.583" v="91" actId="2696"/>
        <pc:sldMasterMkLst>
          <pc:docMk/>
          <pc:sldMasterMk cId="3588427678" sldId="2147484229"/>
        </pc:sldMasterMkLst>
      </pc:sldMasterChg>
    </pc:docChg>
  </pc:docChgLst>
  <pc:docChgLst>
    <pc:chgData name="Rodrigo Souza" userId="3f1b70c4-e612-4552-8d48-b67fafb1b6d4" providerId="ADAL" clId="{7A9EB6B7-30C0-4EF6-AE69-E3EB303BFA53}"/>
    <pc:docChg chg="undo custSel addSld modSld sldOrd">
      <pc:chgData name="Rodrigo Souza" userId="3f1b70c4-e612-4552-8d48-b67fafb1b6d4" providerId="ADAL" clId="{7A9EB6B7-30C0-4EF6-AE69-E3EB303BFA53}" dt="2018-11-16T20:08:40.244" v="1569" actId="20577"/>
      <pc:docMkLst>
        <pc:docMk/>
      </pc:docMkLst>
      <pc:sldChg chg="addSp modSp">
        <pc:chgData name="Rodrigo Souza" userId="3f1b70c4-e612-4552-8d48-b67fafb1b6d4" providerId="ADAL" clId="{7A9EB6B7-30C0-4EF6-AE69-E3EB303BFA53}" dt="2018-11-15T16:50:39.184" v="1114" actId="113"/>
        <pc:sldMkLst>
          <pc:docMk/>
          <pc:sldMk cId="3198738927" sldId="258"/>
        </pc:sldMkLst>
        <pc:spChg chg="add mod">
          <ac:chgData name="Rodrigo Souza" userId="3f1b70c4-e612-4552-8d48-b67fafb1b6d4" providerId="ADAL" clId="{7A9EB6B7-30C0-4EF6-AE69-E3EB303BFA53}" dt="2018-11-15T16:50:39.184" v="1114" actId="113"/>
          <ac:spMkLst>
            <pc:docMk/>
            <pc:sldMk cId="3198738927" sldId="258"/>
            <ac:spMk id="2" creationId="{5E62528D-265A-421C-8C2E-E490FBA7C582}"/>
          </ac:spMkLst>
        </pc:spChg>
      </pc:sldChg>
      <pc:sldChg chg="modSp ord">
        <pc:chgData name="Rodrigo Souza" userId="3f1b70c4-e612-4552-8d48-b67fafb1b6d4" providerId="ADAL" clId="{7A9EB6B7-30C0-4EF6-AE69-E3EB303BFA53}" dt="2018-11-15T16:24:44.063" v="1055"/>
        <pc:sldMkLst>
          <pc:docMk/>
          <pc:sldMk cId="2409495378" sldId="3356"/>
        </pc:sldMkLst>
        <pc:spChg chg="mod">
          <ac:chgData name="Rodrigo Souza" userId="3f1b70c4-e612-4552-8d48-b67fafb1b6d4" providerId="ADAL" clId="{7A9EB6B7-30C0-4EF6-AE69-E3EB303BFA53}" dt="2018-11-14T23:38:05.777" v="857" actId="2711"/>
          <ac:spMkLst>
            <pc:docMk/>
            <pc:sldMk cId="2409495378" sldId="3356"/>
            <ac:spMk id="4" creationId="{C2E14072-CFF1-4148-AA4E-D2E5551FAE59}"/>
          </ac:spMkLst>
        </pc:spChg>
      </pc:sldChg>
      <pc:sldChg chg="addSp delSp modSp delAnim">
        <pc:chgData name="Rodrigo Souza" userId="3f1b70c4-e612-4552-8d48-b67fafb1b6d4" providerId="ADAL" clId="{7A9EB6B7-30C0-4EF6-AE69-E3EB303BFA53}" dt="2018-11-16T20:08:40.244" v="1569" actId="20577"/>
        <pc:sldMkLst>
          <pc:docMk/>
          <pc:sldMk cId="2243129615" sldId="3363"/>
        </pc:sldMkLst>
        <pc:spChg chg="add mod">
          <ac:chgData name="Rodrigo Souza" userId="3f1b70c4-e612-4552-8d48-b67fafb1b6d4" providerId="ADAL" clId="{7A9EB6B7-30C0-4EF6-AE69-E3EB303BFA53}" dt="2018-11-16T20:08:40.244" v="1569" actId="20577"/>
          <ac:spMkLst>
            <pc:docMk/>
            <pc:sldMk cId="2243129615" sldId="3363"/>
            <ac:spMk id="3" creationId="{80CBEF22-6DF8-478F-B0C7-024A03A9753E}"/>
          </ac:spMkLst>
        </pc:spChg>
        <pc:spChg chg="del mod">
          <ac:chgData name="Rodrigo Souza" userId="3f1b70c4-e612-4552-8d48-b67fafb1b6d4" providerId="ADAL" clId="{7A9EB6B7-30C0-4EF6-AE69-E3EB303BFA53}" dt="2018-11-14T20:31:33.571" v="542" actId="478"/>
          <ac:spMkLst>
            <pc:docMk/>
            <pc:sldMk cId="2243129615" sldId="3363"/>
            <ac:spMk id="5" creationId="{9E6A2D7A-E911-4AF1-A1D9-BC4A59091828}"/>
          </ac:spMkLst>
        </pc:spChg>
      </pc:sldChg>
      <pc:sldChg chg="delSp modSp add ord delAnim">
        <pc:chgData name="Rodrigo Souza" userId="3f1b70c4-e612-4552-8d48-b67fafb1b6d4" providerId="ADAL" clId="{7A9EB6B7-30C0-4EF6-AE69-E3EB303BFA53}" dt="2018-11-14T20:09:45.077" v="242" actId="20577"/>
        <pc:sldMkLst>
          <pc:docMk/>
          <pc:sldMk cId="1719328207" sldId="3364"/>
        </pc:sldMkLst>
        <pc:spChg chg="mod">
          <ac:chgData name="Rodrigo Souza" userId="3f1b70c4-e612-4552-8d48-b67fafb1b6d4" providerId="ADAL" clId="{7A9EB6B7-30C0-4EF6-AE69-E3EB303BFA53}" dt="2018-11-14T19:48:59.587" v="16" actId="20577"/>
          <ac:spMkLst>
            <pc:docMk/>
            <pc:sldMk cId="1719328207" sldId="3364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4T20:09:45.077" v="242" actId="20577"/>
          <ac:spMkLst>
            <pc:docMk/>
            <pc:sldMk cId="1719328207" sldId="3364"/>
            <ac:spMk id="3" creationId="{00000000-0000-0000-0000-000000000000}"/>
          </ac:spMkLst>
        </pc:spChg>
        <pc:spChg chg="del">
          <ac:chgData name="Rodrigo Souza" userId="3f1b70c4-e612-4552-8d48-b67fafb1b6d4" providerId="ADAL" clId="{7A9EB6B7-30C0-4EF6-AE69-E3EB303BFA53}" dt="2018-11-14T19:48:44.410" v="2" actId="478"/>
          <ac:spMkLst>
            <pc:docMk/>
            <pc:sldMk cId="1719328207" sldId="3364"/>
            <ac:spMk id="4" creationId="{697269CE-C0EC-4BAA-B231-8912F2F843F2}"/>
          </ac:spMkLst>
        </pc:spChg>
      </pc:sldChg>
      <pc:sldChg chg="delSp modSp add ord">
        <pc:chgData name="Rodrigo Souza" userId="3f1b70c4-e612-4552-8d48-b67fafb1b6d4" providerId="ADAL" clId="{7A9EB6B7-30C0-4EF6-AE69-E3EB303BFA53}" dt="2018-11-15T15:23:25.564" v="1018"/>
        <pc:sldMkLst>
          <pc:docMk/>
          <pc:sldMk cId="3621237086" sldId="3365"/>
        </pc:sldMkLst>
        <pc:spChg chg="del">
          <ac:chgData name="Rodrigo Souza" userId="3f1b70c4-e612-4552-8d48-b67fafb1b6d4" providerId="ADAL" clId="{7A9EB6B7-30C0-4EF6-AE69-E3EB303BFA53}" dt="2018-11-14T20:38:09.952" v="849" actId="478"/>
          <ac:spMkLst>
            <pc:docMk/>
            <pc:sldMk cId="3621237086" sldId="3365"/>
            <ac:spMk id="3" creationId="{80CBEF22-6DF8-478F-B0C7-024A03A9753E}"/>
          </ac:spMkLst>
        </pc:spChg>
        <pc:spChg chg="mod">
          <ac:chgData name="Rodrigo Souza" userId="3f1b70c4-e612-4552-8d48-b67fafb1b6d4" providerId="ADAL" clId="{7A9EB6B7-30C0-4EF6-AE69-E3EB303BFA53}" dt="2018-11-14T20:38:13.708" v="850" actId="1076"/>
          <ac:spMkLst>
            <pc:docMk/>
            <pc:sldMk cId="3621237086" sldId="3365"/>
            <ac:spMk id="5" creationId="{9E6A2D7A-E911-4AF1-A1D9-BC4A59091828}"/>
          </ac:spMkLst>
        </pc:spChg>
      </pc:sldChg>
      <pc:sldChg chg="modSp add ord">
        <pc:chgData name="Rodrigo Souza" userId="3f1b70c4-e612-4552-8d48-b67fafb1b6d4" providerId="ADAL" clId="{7A9EB6B7-30C0-4EF6-AE69-E3EB303BFA53}" dt="2018-11-16T19:44:22.349" v="1473" actId="20577"/>
        <pc:sldMkLst>
          <pc:docMk/>
          <pc:sldMk cId="2904293242" sldId="3366"/>
        </pc:sldMkLst>
        <pc:spChg chg="mod">
          <ac:chgData name="Rodrigo Souza" userId="3f1b70c4-e612-4552-8d48-b67fafb1b6d4" providerId="ADAL" clId="{7A9EB6B7-30C0-4EF6-AE69-E3EB303BFA53}" dt="2018-11-15T00:34:40.182" v="1017" actId="20577"/>
          <ac:spMkLst>
            <pc:docMk/>
            <pc:sldMk cId="2904293242" sldId="3366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6T19:44:22.349" v="1473" actId="20577"/>
          <ac:spMkLst>
            <pc:docMk/>
            <pc:sldMk cId="2904293242" sldId="3366"/>
            <ac:spMk id="3" creationId="{00000000-0000-0000-0000-000000000000}"/>
          </ac:spMkLst>
        </pc:spChg>
      </pc:sldChg>
      <pc:sldChg chg="modSp add">
        <pc:chgData name="Rodrigo Souza" userId="3f1b70c4-e612-4552-8d48-b67fafb1b6d4" providerId="ADAL" clId="{7A9EB6B7-30C0-4EF6-AE69-E3EB303BFA53}" dt="2018-11-15T15:25:18.739" v="1051" actId="12"/>
        <pc:sldMkLst>
          <pc:docMk/>
          <pc:sldMk cId="96372213" sldId="3367"/>
        </pc:sldMkLst>
        <pc:spChg chg="mod">
          <ac:chgData name="Rodrigo Souza" userId="3f1b70c4-e612-4552-8d48-b67fafb1b6d4" providerId="ADAL" clId="{7A9EB6B7-30C0-4EF6-AE69-E3EB303BFA53}" dt="2018-11-15T15:23:36.273" v="1035" actId="20577"/>
          <ac:spMkLst>
            <pc:docMk/>
            <pc:sldMk cId="96372213" sldId="3367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5T15:25:18.739" v="1051" actId="12"/>
          <ac:spMkLst>
            <pc:docMk/>
            <pc:sldMk cId="96372213" sldId="3367"/>
            <ac:spMk id="3" creationId="{80CBEF22-6DF8-478F-B0C7-024A03A9753E}"/>
          </ac:spMkLst>
        </pc:spChg>
      </pc:sldChg>
      <pc:sldChg chg="addSp delSp modSp add delAnim">
        <pc:chgData name="Rodrigo Souza" userId="3f1b70c4-e612-4552-8d48-b67fafb1b6d4" providerId="ADAL" clId="{7A9EB6B7-30C0-4EF6-AE69-E3EB303BFA53}" dt="2018-11-16T16:58:42.378" v="1382" actId="20577"/>
        <pc:sldMkLst>
          <pc:docMk/>
          <pc:sldMk cId="3809605642" sldId="3368"/>
        </pc:sldMkLst>
        <pc:spChg chg="add mod">
          <ac:chgData name="Rodrigo Souza" userId="3f1b70c4-e612-4552-8d48-b67fafb1b6d4" providerId="ADAL" clId="{7A9EB6B7-30C0-4EF6-AE69-E3EB303BFA53}" dt="2018-11-16T16:58:42.378" v="1382" actId="20577"/>
          <ac:spMkLst>
            <pc:docMk/>
            <pc:sldMk cId="3809605642" sldId="3368"/>
            <ac:spMk id="4" creationId="{32A876A2-531B-4573-83CD-5D453E0CBCF3}"/>
          </ac:spMkLst>
        </pc:spChg>
        <pc:spChg chg="del">
          <ac:chgData name="Rodrigo Souza" userId="3f1b70c4-e612-4552-8d48-b67fafb1b6d4" providerId="ADAL" clId="{7A9EB6B7-30C0-4EF6-AE69-E3EB303BFA53}" dt="2018-11-15T18:55:25.852" v="1116" actId="478"/>
          <ac:spMkLst>
            <pc:docMk/>
            <pc:sldMk cId="3809605642" sldId="3368"/>
            <ac:spMk id="5" creationId="{9E6A2D7A-E911-4AF1-A1D9-BC4A590918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2/22/2019 8:45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2/22/2019 8:45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C897AF20-E950-43F5-A941-0852669C7E57}" type="datetime8">
              <a:rPr lang="en-US" smtClean="0"/>
              <a:t>2/22/2019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9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2/22/2019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18846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563F-01A7-468C-B2B9-61AE3185D20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62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2/22/2019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168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98FE9-D59A-4A7F-8510-4CE5A669B7B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7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1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2/22/2019 8:45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18391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2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64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79682D-8EEB-499C-8F48-A8C1FD21491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35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2/22/2019 8:45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2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000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  <p:sldLayoutId id="2147484654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km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ssz/AzureCognitiveSki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XGYCF6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cognitive-services-container-suppo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microsoft.com/en-us/learning/browse-new-certification.aspx" TargetMode="External"/><Relationship Id="rId4" Type="http://schemas.openxmlformats.org/officeDocument/2006/relationships/hyperlink" Target="https://www.zdnet.com/article/power-bi-delivers-ai-pow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zF4bJ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mailto:noreply@cloudlabs.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Cognitive Search Lab – Knowledge Mining on Business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LearnAI Team</a:t>
            </a:r>
          </a:p>
          <a:p>
            <a:r>
              <a:rPr lang="en-US" dirty="0"/>
              <a:t>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A2D7A-E911-4AF1-A1D9-BC4A59091828}"/>
              </a:ext>
            </a:extLst>
          </p:cNvPr>
          <p:cNvSpPr txBox="1"/>
          <p:nvPr/>
        </p:nvSpPr>
        <p:spPr>
          <a:xfrm>
            <a:off x="576699" y="2545456"/>
            <a:ext cx="8924350" cy="1120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https://aka.ms/kmb</a:t>
            </a: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2123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876A2-531B-4573-83CD-5D453E0CBCF3}"/>
              </a:ext>
            </a:extLst>
          </p:cNvPr>
          <p:cNvSpPr txBox="1"/>
          <p:nvPr/>
        </p:nvSpPr>
        <p:spPr>
          <a:xfrm>
            <a:off x="447923" y="1318022"/>
            <a:ext cx="7193848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Announcements!!!!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1) Lunch will be in the Commons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2) Restart at 1 PM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096056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/>
              <a:t>Quick Orientations – Day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749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Custom Skills Lab - Create the moderated text field as Boolean and filterable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Search for moderated documents using: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sz="2800" dirty="0"/>
              <a:t>$select=</a:t>
            </a:r>
            <a:r>
              <a:rPr lang="en-US" sz="2800" dirty="0" err="1"/>
              <a:t>blob_uri,ModeratedText</a:t>
            </a:r>
            <a:r>
              <a:rPr lang="en-US" sz="2800" dirty="0"/>
              <a:t>&amp;$filter=</a:t>
            </a:r>
            <a:r>
              <a:rPr lang="en-US" sz="2800" dirty="0" err="1"/>
              <a:t>ModeratedText</a:t>
            </a:r>
            <a:r>
              <a:rPr lang="en-US" sz="2800" dirty="0"/>
              <a:t> eq true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Run the Bot Emulator as Administrator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other Azure Search solution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sz="2800" dirty="0">
                <a:hlinkClick r:id="rId3"/>
              </a:rPr>
              <a:t>https://github.com/Rodrigossz/AzureCognitiveSkill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2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KMB </a:t>
            </a: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Closing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DB3E99-2402-47C4-BE82-DE470994AD7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44709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FD90BBB-C2D7-4CDC-957E-A9D5CD1D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KMB:  </a:t>
            </a: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rgbClr val="6888C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https://www.surveymonkey.com/r/XGYCF6M"/>
              </a:rPr>
              <a:t>https://www.surveymonkey.com/r/XGYCF6M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2E33DA-12F9-49D5-9436-6414D758B4EA}"/>
              </a:ext>
            </a:extLst>
          </p:cNvPr>
          <p:cNvSpPr/>
          <p:nvPr/>
        </p:nvSpPr>
        <p:spPr>
          <a:xfrm>
            <a:off x="742827" y="2256220"/>
            <a:ext cx="3850157" cy="322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Survey</a:t>
            </a:r>
          </a:p>
          <a:p>
            <a:endParaRPr lang="en-US" sz="3200" dirty="0"/>
          </a:p>
          <a:p>
            <a:r>
              <a:rPr lang="en-US" sz="3200" dirty="0"/>
              <a:t>&lt;enter the URL here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6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1107996"/>
          </a:xfrm>
        </p:spPr>
        <p:txBody>
          <a:bodyPr/>
          <a:lstStyle/>
          <a:p>
            <a:r>
              <a:rPr lang="en-US" dirty="0"/>
              <a:t>Training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Azure Cognitive Search is</a:t>
            </a:r>
          </a:p>
          <a:p>
            <a:r>
              <a:rPr lang="en-US" b="1" dirty="0"/>
              <a:t>How</a:t>
            </a:r>
            <a:r>
              <a:rPr lang="en-US" dirty="0"/>
              <a:t> to implement a Cognitive Search Solution</a:t>
            </a:r>
          </a:p>
          <a:p>
            <a:r>
              <a:rPr lang="en-US" b="1" dirty="0"/>
              <a:t>Why</a:t>
            </a:r>
            <a:r>
              <a:rPr lang="en-US" dirty="0"/>
              <a:t> this technology can be useful for any company</a:t>
            </a:r>
          </a:p>
          <a:p>
            <a:r>
              <a:rPr lang="en-US" b="1" dirty="0"/>
              <a:t>When</a:t>
            </a:r>
            <a:r>
              <a:rPr lang="en-US" dirty="0"/>
              <a:t> to use this solution for demos, POCs and other business scenarios</a:t>
            </a:r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sz="3200" dirty="0"/>
              <a:t>Do you know what Azure Search is?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Do you know what Cognitive Search is?</a:t>
            </a:r>
          </a:p>
          <a:p>
            <a:endParaRPr lang="en-US" sz="3200" dirty="0"/>
          </a:p>
          <a:p>
            <a:r>
              <a:rPr lang="en-US" sz="3200" dirty="0"/>
              <a:t>Did you do the pre-requisites?</a:t>
            </a:r>
          </a:p>
          <a:p>
            <a:endParaRPr lang="en-US" sz="32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697269CE-C0EC-4BAA-B231-8912F2F843F2}"/>
              </a:ext>
            </a:extLst>
          </p:cNvPr>
          <p:cNvSpPr/>
          <p:nvPr/>
        </p:nvSpPr>
        <p:spPr bwMode="auto">
          <a:xfrm>
            <a:off x="6738730" y="2955235"/>
            <a:ext cx="4731468" cy="3703983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Top 1 AI Service on Azure!!</a:t>
            </a:r>
          </a:p>
        </p:txBody>
      </p:sp>
    </p:spTree>
    <p:extLst>
      <p:ext uri="{BB962C8B-B14F-4D97-AF65-F5344CB8AC3E}">
        <p14:creationId xmlns:p14="http://schemas.microsoft.com/office/powerpoint/2010/main" val="38104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 (NEW!)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674BA-52FB-406E-9EAA-DB98FE139394}"/>
              </a:ext>
            </a:extLst>
          </p:cNvPr>
          <p:cNvSpPr/>
          <p:nvPr/>
        </p:nvSpPr>
        <p:spPr bwMode="auto">
          <a:xfrm>
            <a:off x="2756449" y="1457739"/>
            <a:ext cx="5532783" cy="50178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22784-E029-478E-8F50-36E33F8F7182}"/>
              </a:ext>
            </a:extLst>
          </p:cNvPr>
          <p:cNvSpPr/>
          <p:nvPr/>
        </p:nvSpPr>
        <p:spPr bwMode="auto">
          <a:xfrm>
            <a:off x="4094924" y="3180522"/>
            <a:ext cx="2809459" cy="263055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BCD5-1AA1-41A8-A8EE-4DC3D86A78A7}"/>
              </a:ext>
            </a:extLst>
          </p:cNvPr>
          <p:cNvSpPr txBox="1"/>
          <p:nvPr/>
        </p:nvSpPr>
        <p:spPr>
          <a:xfrm>
            <a:off x="218662" y="2735543"/>
            <a:ext cx="1896288" cy="307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Hours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Translator API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5EE8D-7E65-4D2B-B2EC-2066ABF4D737}"/>
              </a:ext>
            </a:extLst>
          </p:cNvPr>
          <p:cNvSpPr txBox="1"/>
          <p:nvPr/>
        </p:nvSpPr>
        <p:spPr>
          <a:xfrm>
            <a:off x="9004852" y="2323693"/>
            <a:ext cx="28956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16 Hours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 API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8BF894-7DE1-4857-9F7E-575EE38CE357}"/>
              </a:ext>
            </a:extLst>
          </p:cNvPr>
          <p:cNvSpPr/>
          <p:nvPr/>
        </p:nvSpPr>
        <p:spPr bwMode="auto">
          <a:xfrm>
            <a:off x="6162260" y="2535917"/>
            <a:ext cx="2809459" cy="2801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DE9D0D-2F51-46EC-B85A-3393E6CBEBB9}"/>
              </a:ext>
            </a:extLst>
          </p:cNvPr>
          <p:cNvSpPr/>
          <p:nvPr/>
        </p:nvSpPr>
        <p:spPr bwMode="auto">
          <a:xfrm rot="10800000">
            <a:off x="2121581" y="3966649"/>
            <a:ext cx="2809459" cy="2801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761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KMB - Architecture</a:t>
            </a: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B0A123B0-F2F2-4C99-9495-B21B8B60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83" y="1092034"/>
            <a:ext cx="8130208" cy="563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40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 dirty="0"/>
              <a:t>Quick Requests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52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Azure Search Deployments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50% West Europe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50% South Central US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Patience with Postman, It's worth it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Patience with us, today is the 1</a:t>
            </a:r>
            <a:r>
              <a:rPr lang="en-US" sz="3200" baseline="30000" dirty="0"/>
              <a:t>st</a:t>
            </a:r>
            <a:r>
              <a:rPr lang="en-US" sz="3200" dirty="0"/>
              <a:t> delivery of this training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 careful with field names (JSON files, URLs). Azure Search is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7193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KMB - 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BEF22-6DF8-478F-B0C7-024A03A9753E}"/>
              </a:ext>
            </a:extLst>
          </p:cNvPr>
          <p:cNvSpPr txBox="1"/>
          <p:nvPr/>
        </p:nvSpPr>
        <p:spPr>
          <a:xfrm>
            <a:off x="447923" y="1318022"/>
            <a:ext cx="7193848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Day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Introduction, Architecture: 9 AM – 10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1 - Environment Creation: 10 AM – 11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2 - Azure Search: 11 AM – 12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3 - Cognitive Search – Text Skills: 1 PM – 2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4 - Cognitive Search – Image Skills: 2 AM – 4 AM</a:t>
            </a:r>
          </a:p>
          <a:p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5 - Cognitive Search – Custom Skills: 9 AM – 11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6 – Bot: 11 AM –  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Feedback session – Products and Training: 12 PM – 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7 - Architecture Design Session: 1:30 PM – 2:30 PM</a:t>
            </a:r>
          </a:p>
        </p:txBody>
      </p:sp>
    </p:spTree>
    <p:extLst>
      <p:ext uri="{BB962C8B-B14F-4D97-AF65-F5344CB8AC3E}">
        <p14:creationId xmlns:p14="http://schemas.microsoft.com/office/powerpoint/2010/main" val="22431296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AI Breaking News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BEF22-6DF8-478F-B0C7-024A03A9753E}"/>
              </a:ext>
            </a:extLst>
          </p:cNvPr>
          <p:cNvSpPr txBox="1"/>
          <p:nvPr/>
        </p:nvSpPr>
        <p:spPr>
          <a:xfrm>
            <a:off x="447922" y="1318022"/>
            <a:ext cx="11502777" cy="353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support in Azure Cognitive Services</a:t>
            </a:r>
          </a:p>
          <a:p>
            <a:r>
              <a:rPr lang="en-US" b="1" dirty="0">
                <a:hlinkClick r:id="rId3"/>
              </a:rPr>
              <a:t>https://docs.microsoft.com/en-us/azure/cognitive-services/cognitive-services-container-support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BI delivers AI power</a:t>
            </a:r>
          </a:p>
          <a:p>
            <a:r>
              <a:rPr lang="en-US" b="1" dirty="0">
                <a:hlinkClick r:id="rId4"/>
              </a:rPr>
              <a:t>https://www.zdnet.com/article/power-bi-delivers-ai-power/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Certifications! Beta for a </a:t>
            </a:r>
            <a:r>
              <a:rPr lang="en-US" b="1"/>
              <a:t>limited time!</a:t>
            </a:r>
            <a:endParaRPr lang="en-US" b="1" dirty="0"/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Data Engineer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AI Engineer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Data Scientist</a:t>
            </a:r>
          </a:p>
          <a:p>
            <a:r>
              <a:rPr lang="en-US" b="1" dirty="0">
                <a:hlinkClick r:id="rId5"/>
              </a:rPr>
              <a:t>https://www.microsoft.com/en-us/learning/browse-new-certification.aspx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722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77" y="302926"/>
            <a:ext cx="10801919" cy="1107996"/>
          </a:xfrm>
        </p:spPr>
        <p:txBody>
          <a:bodyPr/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Spektra Environment</a:t>
            </a:r>
            <a:b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14072-CFF1-4148-AA4E-D2E5551FAE59}"/>
              </a:ext>
            </a:extLst>
          </p:cNvPr>
          <p:cNvSpPr txBox="1"/>
          <p:nvPr/>
        </p:nvSpPr>
        <p:spPr>
          <a:xfrm>
            <a:off x="271899" y="1583634"/>
            <a:ext cx="5393405" cy="5663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u="sng" dirty="0">
                <a:hlinkClick r:id="rId3"/>
              </a:rPr>
              <a:t>http://bit.ly/2zF4bJA</a:t>
            </a:r>
            <a:r>
              <a:rPr lang="en-US" sz="3200" b="1" u="sng" dirty="0"/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Training Environment</a:t>
            </a:r>
          </a:p>
          <a:p>
            <a:pPr marL="800083" marR="0" lvl="1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Azure Account</a:t>
            </a:r>
          </a:p>
          <a:p>
            <a:pPr marL="800083" marR="0" lvl="1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DSVM</a:t>
            </a:r>
          </a:p>
          <a:p>
            <a:pPr marL="457183" marR="0" lvl="1" indent="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Confirmation email from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  <a:hlinkClick r:id="rId4"/>
              </a:rPr>
              <a:t>noreply@cloudlabs.ai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26558-A6C3-49D8-BE9B-D7C6BB41C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658" y="1641684"/>
            <a:ext cx="5673173" cy="43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53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630a2e83-186a-4a0f-ab27-bee8a8096a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2336</TotalTime>
  <Words>820</Words>
  <Application>Microsoft Office PowerPoint</Application>
  <PresentationFormat>Widescreen</PresentationFormat>
  <Paragraphs>191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Cognitive Search Lab – Knowledge Mining on Business Documents</vt:lpstr>
      <vt:lpstr>Training goals </vt:lpstr>
      <vt:lpstr>Quick Poll</vt:lpstr>
      <vt:lpstr>LearnAI – Knowledge Mining Bootcamp (NEW!)</vt:lpstr>
      <vt:lpstr>KMB - Architecture</vt:lpstr>
      <vt:lpstr>Quick Requests</vt:lpstr>
      <vt:lpstr>KMB - Agenda</vt:lpstr>
      <vt:lpstr>AI Breaking News</vt:lpstr>
      <vt:lpstr>Spektra Environment </vt:lpstr>
      <vt:lpstr>LearnAI – Knowledge Mining Bootcamp</vt:lpstr>
      <vt:lpstr>LearnAI – Knowledge Mining Bootcamp</vt:lpstr>
      <vt:lpstr>Quick Orientations – Day 2</vt:lpstr>
      <vt:lpstr>LearnAI – KMB - Closing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7</cp:revision>
  <dcterms:created xsi:type="dcterms:W3CDTF">2018-10-17T20:23:30Z</dcterms:created>
  <dcterms:modified xsi:type="dcterms:W3CDTF">2019-02-23T04:49:50Z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