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E21F-99E9-1248-81D3-E1D167CD548F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72AA-A2E7-724E-B7F4-35F4C70C7D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3" y="313115"/>
            <a:ext cx="1224723" cy="127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256" y="305622"/>
            <a:ext cx="1374047" cy="12851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67" y="309793"/>
            <a:ext cx="1392299" cy="1228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431" y="388187"/>
            <a:ext cx="1001299" cy="10576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078" y="400471"/>
            <a:ext cx="1130488" cy="10633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236" y="341399"/>
            <a:ext cx="1160487" cy="12414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34" y="1981260"/>
            <a:ext cx="1842320" cy="17757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4538" y="2170156"/>
            <a:ext cx="1545378" cy="13745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2213" y="1907420"/>
            <a:ext cx="1610194" cy="16101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1283" y="2027457"/>
            <a:ext cx="1541417" cy="1294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8028" y="2175137"/>
            <a:ext cx="1151609" cy="11593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6276" y="2080150"/>
            <a:ext cx="1393553" cy="1376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3434" y="3573663"/>
            <a:ext cx="1284822" cy="13330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06701" y="3677040"/>
            <a:ext cx="1441423" cy="11595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5053" y="3646728"/>
            <a:ext cx="1553374" cy="11607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2037" y="3646729"/>
            <a:ext cx="1427137" cy="11126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09901" y="3550567"/>
            <a:ext cx="1410132" cy="1219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Rutgers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mauricio esguerra</dc:creator>
  <cp:lastModifiedBy>mauricio esguerra</cp:lastModifiedBy>
  <cp:revision>3</cp:revision>
  <dcterms:created xsi:type="dcterms:W3CDTF">2010-10-04T12:18:39Z</dcterms:created>
  <dcterms:modified xsi:type="dcterms:W3CDTF">2010-10-04T12:43:22Z</dcterms:modified>
</cp:coreProperties>
</file>