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9" r:id="rId9"/>
    <p:sldId id="266" r:id="rId10"/>
    <p:sldId id="270" r:id="rId11"/>
    <p:sldId id="264" r:id="rId12"/>
    <p:sldId id="267" r:id="rId13"/>
    <p:sldId id="271" r:id="rId14"/>
    <p:sldId id="272" r:id="rId15"/>
    <p:sldId id="274" r:id="rId16"/>
    <p:sldId id="275" r:id="rId17"/>
    <p:sldId id="278" r:id="rId18"/>
    <p:sldId id="277" r:id="rId19"/>
    <p:sldId id="279" r:id="rId20"/>
    <p:sldId id="280" r:id="rId21"/>
    <p:sldId id="281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818CF-018F-5622-E443-55F0B3A74995}" v="185" dt="2020-02-19T08:55:36.860"/>
    <p1510:client id="{14D6D08D-C580-D5C0-35D3-BBB8B4C09317}" v="2656" dt="2019-12-26T09:32:11.873"/>
    <p1510:client id="{3B148DD4-8DCD-A650-4474-B706D876A00D}" v="162" dt="2019-12-26T07:35:08.752"/>
    <p1510:client id="{570331EF-765D-1807-457C-CC3D0BB1FFED}" v="11" dt="2019-12-27T03:50:04.302"/>
    <p1510:client id="{7A3F5DEF-0ECA-4148-5EE1-EA2CAE2BB606}" v="163" dt="2019-12-28T13:52:12.455"/>
    <p1510:client id="{ACC0058F-AB84-473E-9AE6-7049BA0B69C8}" v="1582" dt="2019-12-26T07:22:56.477"/>
    <p1510:client id="{DE8F964D-0D31-DD4D-D4F9-907C5B7B509A}" v="30" dt="2019-12-27T03:37:26.001"/>
    <p1510:client id="{F09F526C-D1D9-C653-008A-B9662C83159A}" v="1326" dt="2019-12-28T12:28:19.355"/>
    <p1510:client id="{FC836447-2391-A639-6ABA-FEA3BEB404EC}" v="104" dt="2019-12-27T02:57:02.233"/>
    <p1510:client id="{FE0B8EA3-3448-7AA9-6886-9B7B389C6FB8}" v="528" dt="2019-12-27T02:52:23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1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samsung.com/galaxy/emulator-sk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BC04995-1A12-4317-BA28-F7A6729F1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61472" y="233526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9532" y="1237823"/>
            <a:ext cx="8652938" cy="2461504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개발환경가이드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8891" y="4119919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tx1"/>
                </a:solidFill>
                <a:ea typeface="맑은 고딕"/>
              </a:rPr>
              <a:t>EV고객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Mobile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 서비스 프로젝트(APP)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expo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528-009F-4D68-A726-3895AA3E85C8}"/>
              </a:ext>
            </a:extLst>
          </p:cNvPr>
          <p:cNvSpPr txBox="1"/>
          <p:nvPr/>
        </p:nvSpPr>
        <p:spPr>
          <a:xfrm>
            <a:off x="664464" y="877824"/>
            <a:ext cx="599236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콘솔창에서 다음의 명령을 입력해 설치를 진행한다.</a:t>
            </a:r>
            <a:endParaRPr lang="ko-KR" altLang="en-US" sz="150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982EA-4260-4E28-9310-C930882763FF}"/>
              </a:ext>
            </a:extLst>
          </p:cNvPr>
          <p:cNvSpPr txBox="1"/>
          <p:nvPr/>
        </p:nvSpPr>
        <p:spPr>
          <a:xfrm>
            <a:off x="664464" y="2535936"/>
            <a:ext cx="637032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설치가 완료되면 다음명</a:t>
            </a:r>
            <a:r>
              <a:rPr lang="ko-KR" altLang="en-US" sz="1500">
                <a:ea typeface="맑은 고딕"/>
                <a:cs typeface="Calibri"/>
              </a:rPr>
              <a:t>령으로 설치가 제대로 되었는지 확인</a:t>
            </a:r>
            <a:r>
              <a:rPr lang="ko-KR" altLang="en-US" sz="1500" dirty="0">
                <a:ea typeface="맑은 고딕"/>
                <a:cs typeface="Calibri"/>
              </a:rPr>
              <a:t>한다.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17FAA-5B10-4534-90B2-218527774AD7}"/>
              </a:ext>
            </a:extLst>
          </p:cNvPr>
          <p:cNvSpPr txBox="1"/>
          <p:nvPr/>
        </p:nvSpPr>
        <p:spPr>
          <a:xfrm>
            <a:off x="1514475" y="3068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C:&gt;expo --version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4B8723F-7EFB-4DAB-84BE-69317366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48" y="3180467"/>
            <a:ext cx="5736336" cy="300252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2A60A0-1446-4E89-97EC-FF79291F0C3E}"/>
              </a:ext>
            </a:extLst>
          </p:cNvPr>
          <p:cNvCxnSpPr/>
          <p:nvPr/>
        </p:nvCxnSpPr>
        <p:spPr>
          <a:xfrm>
            <a:off x="3517392" y="3849624"/>
            <a:ext cx="1395984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33D16C-A3B4-46F9-A4BA-5D5AD7D4FE5B}"/>
              </a:ext>
            </a:extLst>
          </p:cNvPr>
          <p:cNvCxnSpPr>
            <a:cxnSpLocks/>
          </p:cNvCxnSpPr>
          <p:nvPr/>
        </p:nvCxnSpPr>
        <p:spPr>
          <a:xfrm flipH="1">
            <a:off x="3511295" y="3593592"/>
            <a:ext cx="6096" cy="25603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A7E556-69DD-40F3-84DC-4934436BED78}"/>
              </a:ext>
            </a:extLst>
          </p:cNvPr>
          <p:cNvCxnSpPr>
            <a:cxnSpLocks/>
          </p:cNvCxnSpPr>
          <p:nvPr/>
        </p:nvCxnSpPr>
        <p:spPr>
          <a:xfrm flipH="1">
            <a:off x="4913375" y="3587496"/>
            <a:ext cx="6096" cy="25603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C7BBDD-694F-4055-84A3-9D8DC2A1BC6C}"/>
              </a:ext>
            </a:extLst>
          </p:cNvPr>
          <p:cNvCxnSpPr>
            <a:cxnSpLocks/>
          </p:cNvCxnSpPr>
          <p:nvPr/>
        </p:nvCxnSpPr>
        <p:spPr>
          <a:xfrm>
            <a:off x="3517391" y="3587496"/>
            <a:ext cx="1395984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56234-3F8E-4D0E-9671-85184EDA37CD}"/>
              </a:ext>
            </a:extLst>
          </p:cNvPr>
          <p:cNvSpPr txBox="1"/>
          <p:nvPr/>
        </p:nvSpPr>
        <p:spPr>
          <a:xfrm>
            <a:off x="1516626" y="1528915"/>
            <a:ext cx="3320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C:&gt;</a:t>
            </a:r>
            <a:r>
              <a:rPr lang="ko-KR" dirty="0" err="1">
                <a:ea typeface="+mn-lt"/>
                <a:cs typeface="+mn-lt"/>
              </a:rPr>
              <a:t>npm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 -</a:t>
            </a:r>
            <a:r>
              <a:rPr lang="ko-KR" dirty="0" err="1">
                <a:ea typeface="+mn-lt"/>
                <a:cs typeface="+mn-lt"/>
              </a:rPr>
              <a:t>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expo-cli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9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589F463-11FE-4D12-A9EB-50352492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58" y="961171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다음 URL에서 VScode를 다운받는다.</a:t>
            </a:r>
            <a:r>
              <a:rPr lang="ko-KR" sz="1500" dirty="0">
                <a:ea typeface="+mn-lt"/>
                <a:cs typeface="+mn-lt"/>
                <a:hlinkClick r:id="rId2"/>
              </a:rPr>
              <a:t>https://code.visualstudio.com/</a:t>
            </a:r>
            <a:endParaRPr lang="ko-KR" sz="1500">
              <a:ea typeface="맑은 고딕"/>
              <a:cs typeface="Calibri"/>
            </a:endParaRPr>
          </a:p>
        </p:txBody>
      </p:sp>
      <p:pic>
        <p:nvPicPr>
          <p:cNvPr id="6" name="그림 6" descr="스크린샷, 모니터, 검은색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D8F46A84-067C-4299-A57C-76176A7F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87" y="2027318"/>
            <a:ext cx="5586292" cy="42441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7D4359-21B3-46D4-BFDD-79F276B1E877}"/>
              </a:ext>
            </a:extLst>
          </p:cNvPr>
          <p:cNvCxnSpPr/>
          <p:nvPr/>
        </p:nvCxnSpPr>
        <p:spPr>
          <a:xfrm>
            <a:off x="3468060" y="3458456"/>
            <a:ext cx="1479175" cy="1280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EED5BA-7043-45B7-9C33-EEAB13B3ABD3}"/>
              </a:ext>
            </a:extLst>
          </p:cNvPr>
          <p:cNvCxnSpPr>
            <a:cxnSpLocks/>
          </p:cNvCxnSpPr>
          <p:nvPr/>
        </p:nvCxnSpPr>
        <p:spPr>
          <a:xfrm>
            <a:off x="3468059" y="3900287"/>
            <a:ext cx="1479175" cy="1280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675505-71AD-4B88-9A67-5B9970B31DE6}"/>
              </a:ext>
            </a:extLst>
          </p:cNvPr>
          <p:cNvCxnSpPr/>
          <p:nvPr/>
        </p:nvCxnSpPr>
        <p:spPr>
          <a:xfrm flipH="1">
            <a:off x="3470061" y="3447650"/>
            <a:ext cx="6404" cy="46104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A84D01-E779-4FE9-A7BE-FFD582972AC2}"/>
              </a:ext>
            </a:extLst>
          </p:cNvPr>
          <p:cNvCxnSpPr>
            <a:cxnSpLocks/>
          </p:cNvCxnSpPr>
          <p:nvPr/>
        </p:nvCxnSpPr>
        <p:spPr>
          <a:xfrm flipH="1">
            <a:off x="4942833" y="3466859"/>
            <a:ext cx="6404" cy="46104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957B22-503B-4558-99CA-79150B3CE190}"/>
              </a:ext>
            </a:extLst>
          </p:cNvPr>
          <p:cNvSpPr txBox="1">
            <a:spLocks/>
          </p:cNvSpPr>
          <p:nvPr/>
        </p:nvSpPr>
        <p:spPr>
          <a:xfrm>
            <a:off x="4640516" y="1715487"/>
            <a:ext cx="2543416" cy="28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>
                <a:ea typeface="맑은 고딕"/>
                <a:cs typeface="Calibri"/>
              </a:rPr>
              <a:t>Platform에 맞는 링크 클릭 </a:t>
            </a:r>
            <a:endParaRPr lang="ko-KR" sz="1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37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7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E3D6ACA-9D12-47B0-92CE-D035E2CD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75" y="2470448"/>
            <a:ext cx="2743200" cy="2120242"/>
          </a:xfrm>
          <a:prstGeom prst="rect">
            <a:avLst/>
          </a:prstGeom>
        </p:spPr>
      </p:pic>
      <p:pic>
        <p:nvPicPr>
          <p:cNvPr id="14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5E3514-AB9E-4E40-97EE-25B6B730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2474669"/>
            <a:ext cx="2743200" cy="2109944"/>
          </a:xfrm>
          <a:prstGeom prst="rect">
            <a:avLst/>
          </a:prstGeom>
        </p:spPr>
      </p:pic>
      <p:pic>
        <p:nvPicPr>
          <p:cNvPr id="16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CF37F5C-0250-4EC4-A52A-FB01C858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63" y="2471198"/>
            <a:ext cx="2743200" cy="2116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4EEF01-F2AF-4352-B07A-8FCAAA961404}"/>
              </a:ext>
            </a:extLst>
          </p:cNvPr>
          <p:cNvSpPr txBox="1"/>
          <p:nvPr/>
        </p:nvSpPr>
        <p:spPr>
          <a:xfrm>
            <a:off x="991240" y="19005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C/D 디스크 선택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1BB614-7D77-4ED0-922F-B33D0EADE53E}"/>
              </a:ext>
            </a:extLst>
          </p:cNvPr>
          <p:cNvSpPr txBox="1"/>
          <p:nvPr/>
        </p:nvSpPr>
        <p:spPr>
          <a:xfrm>
            <a:off x="4705189" y="1900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2. 사용자/user 선택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B8441-5E16-40C1-8F83-4B9CDF52788C}"/>
              </a:ext>
            </a:extLst>
          </p:cNvPr>
          <p:cNvSpPr txBox="1"/>
          <p:nvPr/>
        </p:nvSpPr>
        <p:spPr>
          <a:xfrm>
            <a:off x="8419138" y="1900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사용자 계정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9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8DBC3C-D4A1-4E43-970F-1DED23EC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24" y="1977286"/>
            <a:ext cx="2743200" cy="2112673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9D4568E-6689-42AC-B567-BF1328EF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43" y="1983422"/>
            <a:ext cx="2743200" cy="2114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352C3-07A3-4259-8267-3792BC483BEE}"/>
              </a:ext>
            </a:extLst>
          </p:cNvPr>
          <p:cNvSpPr txBox="1"/>
          <p:nvPr/>
        </p:nvSpPr>
        <p:spPr>
          <a:xfrm>
            <a:off x="1919728" y="1413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 4. newProject폴더 선택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282B2-9A85-457F-9D3B-3DC88F6FC478}"/>
              </a:ext>
            </a:extLst>
          </p:cNvPr>
          <p:cNvSpPr txBox="1"/>
          <p:nvPr/>
        </p:nvSpPr>
        <p:spPr>
          <a:xfrm>
            <a:off x="6555761" y="1413863"/>
            <a:ext cx="311459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5. 프로젝트명 선택 / 폴더선택 클릭</a:t>
            </a:r>
            <a:endParaRPr lang="ko-KR" altLang="en-US" sz="1500">
              <a:ea typeface="맑은 고딕"/>
              <a:cs typeface="Calibri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34D210-DFEA-4D49-B2B6-D4799F57F895}"/>
              </a:ext>
            </a:extLst>
          </p:cNvPr>
          <p:cNvCxnSpPr/>
          <p:nvPr/>
        </p:nvCxnSpPr>
        <p:spPr>
          <a:xfrm>
            <a:off x="8795657" y="3964321"/>
            <a:ext cx="1" cy="16648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D0F91F-19AB-40F7-A27C-2B837D9BC21E}"/>
              </a:ext>
            </a:extLst>
          </p:cNvPr>
          <p:cNvCxnSpPr>
            <a:cxnSpLocks/>
          </p:cNvCxnSpPr>
          <p:nvPr/>
        </p:nvCxnSpPr>
        <p:spPr>
          <a:xfrm>
            <a:off x="9115824" y="3964320"/>
            <a:ext cx="1" cy="16648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7F9737-798A-4C94-A66B-90967974FA53}"/>
              </a:ext>
            </a:extLst>
          </p:cNvPr>
          <p:cNvCxnSpPr>
            <a:cxnSpLocks/>
          </p:cNvCxnSpPr>
          <p:nvPr/>
        </p:nvCxnSpPr>
        <p:spPr>
          <a:xfrm>
            <a:off x="8784851" y="4126405"/>
            <a:ext cx="339378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0B8672-48CE-457E-BD21-552E62AB1D6A}"/>
              </a:ext>
            </a:extLst>
          </p:cNvPr>
          <p:cNvCxnSpPr>
            <a:cxnSpLocks/>
          </p:cNvCxnSpPr>
          <p:nvPr/>
        </p:nvCxnSpPr>
        <p:spPr>
          <a:xfrm>
            <a:off x="8784849" y="3959917"/>
            <a:ext cx="339378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6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122DD4-D0F3-4B1F-946C-3F2F41B4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135677"/>
            <a:ext cx="2743200" cy="2136053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610F57-1646-4033-BD60-24B76327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84" y="1137209"/>
            <a:ext cx="2743200" cy="2132989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0B04029-E8BE-4FB4-91F3-DD73004D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0" y="1137808"/>
            <a:ext cx="2743200" cy="2143984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DE1BF9-E101-48CD-A28C-B9894ED5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384" y="3427773"/>
            <a:ext cx="2743200" cy="2136053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F5240B-91FE-4B7C-98F5-50AB88D23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120" y="3425342"/>
            <a:ext cx="2743200" cy="2128723"/>
          </a:xfrm>
          <a:prstGeom prst="rect">
            <a:avLst/>
          </a:prstGeom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585FE40-4990-473C-83F5-EB49DB998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856" y="3425958"/>
            <a:ext cx="2743200" cy="2127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A21ECA-088B-4D93-A5EF-5F5EC51BB09B}"/>
              </a:ext>
            </a:extLst>
          </p:cNvPr>
          <p:cNvSpPr txBox="1"/>
          <p:nvPr/>
        </p:nvSpPr>
        <p:spPr>
          <a:xfrm>
            <a:off x="1377696" y="26761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3D7A4-BAB9-47B2-B701-E9BAAA0B1A4B}"/>
              </a:ext>
            </a:extLst>
          </p:cNvPr>
          <p:cNvSpPr txBox="1"/>
          <p:nvPr/>
        </p:nvSpPr>
        <p:spPr>
          <a:xfrm>
            <a:off x="4641723" y="2684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171FD-53B8-473E-8830-DB36BDF9D618}"/>
              </a:ext>
            </a:extLst>
          </p:cNvPr>
          <p:cNvSpPr txBox="1"/>
          <p:nvPr/>
        </p:nvSpPr>
        <p:spPr>
          <a:xfrm>
            <a:off x="7186422" y="26875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  <a:endParaRPr 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5529F-EA07-4F63-8DAE-196542040571}"/>
              </a:ext>
            </a:extLst>
          </p:cNvPr>
          <p:cNvSpPr txBox="1"/>
          <p:nvPr/>
        </p:nvSpPr>
        <p:spPr>
          <a:xfrm>
            <a:off x="4250817" y="49884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D8519-ADCB-4DF0-85CE-C78EB55BE962}"/>
              </a:ext>
            </a:extLst>
          </p:cNvPr>
          <p:cNvSpPr txBox="1"/>
          <p:nvPr/>
        </p:nvSpPr>
        <p:spPr>
          <a:xfrm>
            <a:off x="6996684" y="4991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4E518-08C5-4F5E-BD5A-9B61D44585C6}"/>
              </a:ext>
            </a:extLst>
          </p:cNvPr>
          <p:cNvSpPr txBox="1"/>
          <p:nvPr/>
        </p:nvSpPr>
        <p:spPr>
          <a:xfrm>
            <a:off x="10047351" y="4987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  <a:endParaRPr 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97F8-A2DC-44E0-8EAE-FFAF4BF10891}"/>
              </a:ext>
            </a:extLst>
          </p:cNvPr>
          <p:cNvSpPr txBox="1"/>
          <p:nvPr/>
        </p:nvSpPr>
        <p:spPr>
          <a:xfrm>
            <a:off x="649986" y="747522"/>
            <a:ext cx="506577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00">
                <a:ea typeface="맑은 고딕"/>
              </a:rPr>
              <a:t>다음 버튼을 누르며, 설치를 진행한다.</a:t>
            </a:r>
            <a:endParaRPr lang="ko-KR" sz="1500">
              <a:ea typeface="맑은 고딕"/>
              <a:cs typeface="+mn-lt"/>
            </a:endParaRPr>
          </a:p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64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27E5E7-6C2C-478A-B73D-7EDAFAB1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58" y="961171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ea typeface="맑은 고딕"/>
                <a:cs typeface="Calibri"/>
              </a:rPr>
              <a:t>다음 </a:t>
            </a:r>
            <a:r>
              <a:rPr lang="ko-KR" altLang="en-US" sz="1500" dirty="0" err="1">
                <a:ea typeface="맑은 고딕"/>
                <a:cs typeface="Calibri"/>
              </a:rPr>
              <a:t>URL에서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r>
              <a:rPr lang="ko-KR" altLang="en-US" sz="1500" dirty="0" err="1">
                <a:ea typeface="맑은 고딕"/>
                <a:cs typeface="Calibri"/>
              </a:rPr>
              <a:t>Android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r>
              <a:rPr lang="ko-KR" altLang="en-US" sz="1500" dirty="0" err="1">
                <a:ea typeface="맑은 고딕"/>
                <a:cs typeface="Calibri"/>
              </a:rPr>
              <a:t>Studio를</a:t>
            </a:r>
            <a:r>
              <a:rPr lang="ko-KR" altLang="en-US" sz="1500" dirty="0">
                <a:ea typeface="맑은 고딕"/>
                <a:cs typeface="Calibri"/>
              </a:rPr>
              <a:t> 다운받는다. </a:t>
            </a:r>
            <a:r>
              <a:rPr lang="ko-KR" sz="1500" dirty="0">
                <a:ea typeface="+mn-lt"/>
                <a:cs typeface="+mn-lt"/>
                <a:hlinkClick r:id="rId2"/>
              </a:rPr>
              <a:t>https://developer.android.com/studio/?hl=ko</a:t>
            </a:r>
            <a:endParaRPr lang="ko-KR" sz="1500">
              <a:ea typeface="+mn-lt"/>
              <a:cs typeface="+mn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F554BBD-DF3A-430D-BC3A-633EFBE7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6" y="1869525"/>
            <a:ext cx="4034004" cy="38113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17B4A5-D0A7-4B15-9988-4B0CF887AFB4}"/>
              </a:ext>
            </a:extLst>
          </p:cNvPr>
          <p:cNvCxnSpPr/>
          <p:nvPr/>
        </p:nvCxnSpPr>
        <p:spPr>
          <a:xfrm flipV="1">
            <a:off x="2549834" y="3470420"/>
            <a:ext cx="1353670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81B78A-E52F-477D-BA11-C190EF8DBDC1}"/>
              </a:ext>
            </a:extLst>
          </p:cNvPr>
          <p:cNvCxnSpPr>
            <a:cxnSpLocks/>
          </p:cNvCxnSpPr>
          <p:nvPr/>
        </p:nvCxnSpPr>
        <p:spPr>
          <a:xfrm flipV="1">
            <a:off x="2549834" y="3972443"/>
            <a:ext cx="1353670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A772EA-EE23-4511-B30A-930FF3135816}"/>
              </a:ext>
            </a:extLst>
          </p:cNvPr>
          <p:cNvCxnSpPr/>
          <p:nvPr/>
        </p:nvCxnSpPr>
        <p:spPr>
          <a:xfrm>
            <a:off x="2549275" y="3478822"/>
            <a:ext cx="8965" cy="49306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71628E-F3F3-4A36-8BF5-E9AD7AC3EEF0}"/>
              </a:ext>
            </a:extLst>
          </p:cNvPr>
          <p:cNvCxnSpPr>
            <a:cxnSpLocks/>
          </p:cNvCxnSpPr>
          <p:nvPr/>
        </p:nvCxnSpPr>
        <p:spPr>
          <a:xfrm>
            <a:off x="3902945" y="3478822"/>
            <a:ext cx="8965" cy="49306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0613C49-9F03-4309-A753-017999D2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185" y="1841246"/>
            <a:ext cx="4932744" cy="384105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4BC50A-103D-43A4-AD2D-F0738BA97A98}"/>
              </a:ext>
            </a:extLst>
          </p:cNvPr>
          <p:cNvCxnSpPr/>
          <p:nvPr/>
        </p:nvCxnSpPr>
        <p:spPr>
          <a:xfrm flipV="1">
            <a:off x="5706318" y="5460356"/>
            <a:ext cx="1273215" cy="192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0042C5-556E-41F3-B2CE-6107F8714DC7}"/>
              </a:ext>
            </a:extLst>
          </p:cNvPr>
          <p:cNvCxnSpPr>
            <a:cxnSpLocks/>
          </p:cNvCxnSpPr>
          <p:nvPr/>
        </p:nvCxnSpPr>
        <p:spPr>
          <a:xfrm flipV="1">
            <a:off x="5706318" y="5113115"/>
            <a:ext cx="1273215" cy="192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37B3D3-236D-4005-A7AB-02280FDBD4E0}"/>
              </a:ext>
            </a:extLst>
          </p:cNvPr>
          <p:cNvCxnSpPr>
            <a:cxnSpLocks/>
          </p:cNvCxnSpPr>
          <p:nvPr/>
        </p:nvCxnSpPr>
        <p:spPr>
          <a:xfrm>
            <a:off x="6969887" y="5122762"/>
            <a:ext cx="1" cy="3472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E3180F-F87F-436E-9316-CE40810AF6CD}"/>
              </a:ext>
            </a:extLst>
          </p:cNvPr>
          <p:cNvCxnSpPr>
            <a:cxnSpLocks/>
          </p:cNvCxnSpPr>
          <p:nvPr/>
        </p:nvCxnSpPr>
        <p:spPr>
          <a:xfrm>
            <a:off x="5706317" y="5122762"/>
            <a:ext cx="1" cy="3472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070BD7A-F907-4921-9862-DFF55963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442782"/>
            <a:ext cx="2743200" cy="2125707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99D4C7-C2BF-4458-998F-7E482C17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3" y="1442608"/>
            <a:ext cx="2743200" cy="2143984"/>
          </a:xfrm>
          <a:prstGeom prst="rect">
            <a:avLst/>
          </a:prstGeom>
        </p:spPr>
      </p:pic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BD46FC5-9CCA-43F3-9CE5-24FA8954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3" y="3825272"/>
            <a:ext cx="2743200" cy="2129950"/>
          </a:xfrm>
          <a:prstGeom prst="rect">
            <a:avLst/>
          </a:prstGeom>
        </p:spPr>
      </p:pic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EC78215-2AF2-4D77-BEDC-19FE39B10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12" y="3811435"/>
            <a:ext cx="2743200" cy="2139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D9BAD6-8018-4A85-9203-BE372706002C}"/>
              </a:ext>
            </a:extLst>
          </p:cNvPr>
          <p:cNvSpPr txBox="1"/>
          <p:nvPr/>
        </p:nvSpPr>
        <p:spPr>
          <a:xfrm>
            <a:off x="7502898" y="2563344"/>
            <a:ext cx="409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Next버튼만</a:t>
            </a:r>
            <a:r>
              <a:rPr lang="ko-KR" altLang="en-US" dirty="0">
                <a:ea typeface="맑은 고딕"/>
                <a:cs typeface="Calibri"/>
              </a:rPr>
              <a:t> 눌러 쉽게 설치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91938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A988-8254-4F41-A7BE-B509886B11A0}"/>
              </a:ext>
            </a:extLst>
          </p:cNvPr>
          <p:cNvSpPr txBox="1"/>
          <p:nvPr/>
        </p:nvSpPr>
        <p:spPr>
          <a:xfrm>
            <a:off x="222958" y="857955"/>
            <a:ext cx="99257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가상장치를 설정하기 전에, 더 원활한 작업을 위해 애뮬레이터에 입힐 스킨을 설치한다</a:t>
            </a:r>
            <a:r>
              <a:rPr lang="en-US" altLang="en-US" dirty="0">
                <a:ea typeface="맑은 고딕"/>
                <a:cs typeface="+mn-lt"/>
              </a:rPr>
              <a:t>.</a:t>
            </a:r>
            <a:r>
              <a:rPr lang="en-US" altLang="ko-KR" dirty="0">
                <a:ea typeface="맑은 고딕"/>
                <a:cs typeface="+mn-lt"/>
              </a:rPr>
              <a:t> </a:t>
            </a:r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>
                <a:ea typeface="맑은 고딕"/>
                <a:cs typeface="+mn-lt"/>
              </a:rPr>
              <a:t>스킨을 설치할 링크는 다음과 같다.</a:t>
            </a:r>
            <a:endParaRPr lang="ko-KR" altLang="en-US">
              <a:ea typeface="맑은 고딕"/>
              <a:cs typeface="+mn-lt"/>
            </a:endParaRPr>
          </a:p>
          <a:p>
            <a:r>
              <a:rPr lang="ko-KR" dirty="0">
                <a:ea typeface="+mn-lt"/>
                <a:cs typeface="+mn-lt"/>
                <a:hlinkClick r:id="rId2"/>
              </a:rPr>
              <a:t>https://developer.samsung.com/galaxy/emulator-skin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4" descr="스크린샷, 컴퓨터, 모니터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F13975A4-6D0E-4F52-8D63-1FA06C7E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" y="2085755"/>
            <a:ext cx="5226755" cy="3773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DEDB2-90BC-408E-B4F5-2B9C91450242}"/>
              </a:ext>
            </a:extLst>
          </p:cNvPr>
          <p:cNvSpPr txBox="1"/>
          <p:nvPr/>
        </p:nvSpPr>
        <p:spPr>
          <a:xfrm>
            <a:off x="6673498" y="2129719"/>
            <a:ext cx="528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스킨을 설치하고 압축을 푼다. 압축을푼 스킨폴더는 안드로이드를 </a:t>
            </a:r>
            <a:r>
              <a:rPr lang="ko-KR" altLang="en-US" dirty="0">
                <a:ea typeface="맑은 고딕"/>
              </a:rPr>
              <a:t>설치한 폴더의</a:t>
            </a:r>
          </a:p>
          <a:p>
            <a:r>
              <a:rPr lang="en-US" altLang="ko-KR">
                <a:ea typeface="+mn-lt"/>
                <a:cs typeface="+mn-lt"/>
              </a:rPr>
              <a:t>\</a:t>
            </a:r>
            <a:r>
              <a:rPr lang="ko-KR">
                <a:ea typeface="+mn-lt"/>
                <a:cs typeface="+mn-lt"/>
              </a:rPr>
              <a:t>Sdk\skins</a:t>
            </a:r>
            <a:r>
              <a:rPr lang="ko-KR" altLang="en-US">
                <a:ea typeface="맑은 고딕"/>
                <a:cs typeface="Calibri"/>
              </a:rPr>
              <a:t> 에 위치하게 한다.</a:t>
            </a: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6AB128A-5CA7-42A5-A64E-A82A2C42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33" y="3370623"/>
            <a:ext cx="5226755" cy="25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3D67F13-3B7B-4112-9A46-2B4F9C53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965013"/>
            <a:ext cx="10515600" cy="1133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ea typeface="맑은 고딕"/>
                <a:cs typeface="Calibri" panose="020F0502020204030204"/>
              </a:rPr>
              <a:t>설치가 완료 되었으면, 가상장치를 세팅한다. </a:t>
            </a:r>
          </a:p>
          <a:p>
            <a:pPr marL="0" indent="0">
              <a:buNone/>
            </a:pPr>
            <a:r>
              <a:rPr lang="ko-KR" altLang="en-US" sz="1500">
                <a:ea typeface="맑은 고딕"/>
                <a:cs typeface="Calibri" panose="020F0502020204030204"/>
              </a:rPr>
              <a:t>가상장치는 갤럭시 S10(128GB)</a:t>
            </a:r>
            <a:r>
              <a:rPr lang="ko-KR" altLang="en-US" sz="1500" err="1">
                <a:ea typeface="맑은 고딕"/>
                <a:cs typeface="Calibri" panose="020F0502020204030204"/>
              </a:rPr>
              <a:t>를</a:t>
            </a:r>
            <a:r>
              <a:rPr lang="ko-KR" altLang="en-US" sz="1500" dirty="0">
                <a:ea typeface="맑은 고딕"/>
                <a:cs typeface="Calibri" panose="020F0502020204030204"/>
              </a:rPr>
              <a:t> 기준으로 세팅한다.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6799153-C420-406C-A4AA-ADFDA6F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9" y="1860921"/>
            <a:ext cx="5844988" cy="4193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ACBB4-5CB5-49B3-BDD1-F54174A9BC9F}"/>
              </a:ext>
            </a:extLst>
          </p:cNvPr>
          <p:cNvSpPr txBox="1"/>
          <p:nvPr/>
        </p:nvSpPr>
        <p:spPr>
          <a:xfrm>
            <a:off x="7413813" y="1909483"/>
            <a:ext cx="4132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1.Android </a:t>
            </a:r>
            <a:r>
              <a:rPr lang="ko-KR" altLang="en-US" dirty="0" err="1">
                <a:ea typeface="맑은 고딕"/>
              </a:rPr>
              <a:t>Studio의</a:t>
            </a:r>
            <a:r>
              <a:rPr lang="ko-KR" altLang="en-US" dirty="0">
                <a:ea typeface="맑은 고딕"/>
              </a:rPr>
              <a:t> AVD </a:t>
            </a:r>
            <a:r>
              <a:rPr lang="ko-KR" altLang="en-US" dirty="0" err="1">
                <a:ea typeface="맑은 고딕"/>
              </a:rPr>
              <a:t>Manager를</a:t>
            </a:r>
            <a:r>
              <a:rPr lang="ko-KR" altLang="en-US" dirty="0">
                <a:ea typeface="맑은 고딕"/>
              </a:rPr>
              <a:t> 연다.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952250-98D0-47E7-A244-4406B5A9F178}"/>
              </a:ext>
            </a:extLst>
          </p:cNvPr>
          <p:cNvCxnSpPr/>
          <p:nvPr/>
        </p:nvCxnSpPr>
        <p:spPr>
          <a:xfrm>
            <a:off x="6597464" y="2065803"/>
            <a:ext cx="0" cy="21515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8C5141-16F8-4527-995B-F9FA3F9B1C49}"/>
              </a:ext>
            </a:extLst>
          </p:cNvPr>
          <p:cNvCxnSpPr>
            <a:cxnSpLocks/>
          </p:cNvCxnSpPr>
          <p:nvPr/>
        </p:nvCxnSpPr>
        <p:spPr>
          <a:xfrm>
            <a:off x="6749864" y="2065803"/>
            <a:ext cx="0" cy="21515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47E43C-D286-40F0-9C05-78E3F19084C0}"/>
              </a:ext>
            </a:extLst>
          </p:cNvPr>
          <p:cNvCxnSpPr>
            <a:cxnSpLocks/>
          </p:cNvCxnSpPr>
          <p:nvPr/>
        </p:nvCxnSpPr>
        <p:spPr>
          <a:xfrm flipH="1" flipV="1">
            <a:off x="6597465" y="2271992"/>
            <a:ext cx="152399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693C3B-4599-4FB8-AA01-4EE0EAFBA5B2}"/>
              </a:ext>
            </a:extLst>
          </p:cNvPr>
          <p:cNvCxnSpPr>
            <a:cxnSpLocks/>
          </p:cNvCxnSpPr>
          <p:nvPr/>
        </p:nvCxnSpPr>
        <p:spPr>
          <a:xfrm flipH="1" flipV="1">
            <a:off x="6597465" y="2038910"/>
            <a:ext cx="152399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91ACFF8-FBF0-4B4F-B975-D096A4A6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" y="1212693"/>
            <a:ext cx="4676422" cy="3176723"/>
          </a:xfrm>
          <a:prstGeom prst="rect">
            <a:avLst/>
          </a:prstGeom>
        </p:spPr>
      </p:pic>
      <p:pic>
        <p:nvPicPr>
          <p:cNvPr id="7" name="그림 7" descr="스크린샷, 컴퓨터, 노트북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6362F83-CD59-40F5-9EF7-D66C9360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33" y="1220015"/>
            <a:ext cx="6087533" cy="4403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44D9A-974A-4033-BCBB-D909616C4A82}"/>
              </a:ext>
            </a:extLst>
          </p:cNvPr>
          <p:cNvSpPr txBox="1"/>
          <p:nvPr/>
        </p:nvSpPr>
        <p:spPr>
          <a:xfrm>
            <a:off x="5613400" y="5895622"/>
            <a:ext cx="4746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버튼을 눌러, 설치한 스킨을 선택해, 완료한다.</a:t>
            </a:r>
            <a:endParaRPr lang="ko-KR" altLang="en-US" dirty="0">
              <a:ea typeface="맑은 고딕"/>
              <a:cs typeface="Calibri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E567FA-862A-4863-B85F-0A2F242163DC}"/>
              </a:ext>
            </a:extLst>
          </p:cNvPr>
          <p:cNvCxnSpPr/>
          <p:nvPr/>
        </p:nvCxnSpPr>
        <p:spPr>
          <a:xfrm>
            <a:off x="587021" y="3973689"/>
            <a:ext cx="790223" cy="14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A00659-A9C7-4873-97CA-2596FDD84797}"/>
              </a:ext>
            </a:extLst>
          </p:cNvPr>
          <p:cNvCxnSpPr>
            <a:cxnSpLocks/>
          </p:cNvCxnSpPr>
          <p:nvPr/>
        </p:nvCxnSpPr>
        <p:spPr>
          <a:xfrm>
            <a:off x="587022" y="3818467"/>
            <a:ext cx="790223" cy="14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CAA943-978C-4F5E-A3E7-6CE68E7CDD49}"/>
              </a:ext>
            </a:extLst>
          </p:cNvPr>
          <p:cNvCxnSpPr>
            <a:cxnSpLocks/>
          </p:cNvCxnSpPr>
          <p:nvPr/>
        </p:nvCxnSpPr>
        <p:spPr>
          <a:xfrm flipV="1">
            <a:off x="1377242" y="3832578"/>
            <a:ext cx="28225" cy="141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65FABD-0AD4-4309-BD4D-D21ABC78B4E3}"/>
              </a:ext>
            </a:extLst>
          </p:cNvPr>
          <p:cNvCxnSpPr>
            <a:cxnSpLocks/>
          </p:cNvCxnSpPr>
          <p:nvPr/>
        </p:nvCxnSpPr>
        <p:spPr>
          <a:xfrm flipV="1">
            <a:off x="572909" y="3832578"/>
            <a:ext cx="28225" cy="141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0AA4C7-F35F-4FE8-8A1A-2D83AE6104A7}"/>
              </a:ext>
            </a:extLst>
          </p:cNvPr>
          <p:cNvCxnSpPr>
            <a:cxnSpLocks/>
          </p:cNvCxnSpPr>
          <p:nvPr/>
        </p:nvCxnSpPr>
        <p:spPr>
          <a:xfrm flipV="1">
            <a:off x="8492065" y="4876801"/>
            <a:ext cx="37189" cy="3293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0C8E97-26F4-4617-AD78-C351F9F144B8}"/>
              </a:ext>
            </a:extLst>
          </p:cNvPr>
          <p:cNvCxnSpPr>
            <a:cxnSpLocks/>
          </p:cNvCxnSpPr>
          <p:nvPr/>
        </p:nvCxnSpPr>
        <p:spPr>
          <a:xfrm flipV="1">
            <a:off x="8734110" y="4876799"/>
            <a:ext cx="37189" cy="3293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3173A3-384E-486A-BFE6-5E8F6B0B7A71}"/>
              </a:ext>
            </a:extLst>
          </p:cNvPr>
          <p:cNvCxnSpPr>
            <a:cxnSpLocks/>
          </p:cNvCxnSpPr>
          <p:nvPr/>
        </p:nvCxnSpPr>
        <p:spPr>
          <a:xfrm>
            <a:off x="8483100" y="5197205"/>
            <a:ext cx="252341" cy="2921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5D14BD-4377-400D-9348-EFF4097A9AD6}"/>
              </a:ext>
            </a:extLst>
          </p:cNvPr>
          <p:cNvCxnSpPr>
            <a:cxnSpLocks/>
          </p:cNvCxnSpPr>
          <p:nvPr/>
        </p:nvCxnSpPr>
        <p:spPr>
          <a:xfrm flipV="1">
            <a:off x="8518957" y="4858871"/>
            <a:ext cx="243377" cy="245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1DB2-AC74-4F57-94B6-F91A9CD0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D9183-DFBC-454D-9388-41EA4D1E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26" y="1715436"/>
            <a:ext cx="10058400" cy="38496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1.   개요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   가)    문서 개요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   나)    관련 자료</a:t>
            </a: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Calibri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2.    통합개발환경 소개</a:t>
            </a:r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  <a:cs typeface="Calibri"/>
              </a:rPr>
              <a:t>   </a:t>
            </a:r>
            <a:r>
              <a:rPr lang="ko-KR" altLang="en-US" sz="2000" dirty="0">
                <a:latin typeface="Malgun Gothic"/>
                <a:ea typeface="Malgun Gothic"/>
                <a:cs typeface="Calibri"/>
              </a:rPr>
              <a:t>가) 소프트웨어 구성도</a:t>
            </a:r>
            <a:endParaRPr lang="ko-KR" altLang="en-US" sz="2000">
              <a:latin typeface="Malgun Gothic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   나) 소프트웨어 목록</a:t>
            </a:r>
          </a:p>
          <a:p>
            <a:pPr lvl="1"/>
            <a:endParaRPr lang="ko-KR" dirty="0">
              <a:latin typeface="Malgun Gothic"/>
              <a:ea typeface="Malgun Gothic"/>
              <a:cs typeface="Calibri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3.    통합개발환경 설치 및 설정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   가)    Node.js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   나)    </a:t>
            </a:r>
            <a:r>
              <a:rPr lang="ko-KR" altLang="en-US" sz="2000" dirty="0" err="1">
                <a:latin typeface="Malgun Gothic"/>
                <a:ea typeface="Malgun Gothic"/>
                <a:cs typeface="Calibri"/>
              </a:rPr>
              <a:t>Visual</a:t>
            </a:r>
            <a:r>
              <a:rPr lang="ko-KR" altLang="en-US" sz="2000" dirty="0"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sz="2000" dirty="0" err="1">
                <a:latin typeface="Malgun Gothic"/>
                <a:ea typeface="Malgun Gothic"/>
                <a:cs typeface="Calibri"/>
              </a:rPr>
              <a:t>Studio</a:t>
            </a:r>
            <a:r>
              <a:rPr lang="ko-KR" altLang="en-US" sz="2000" dirty="0"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sz="2000" dirty="0" err="1">
                <a:latin typeface="Malgun Gothic"/>
                <a:ea typeface="Malgun Gothic"/>
                <a:cs typeface="Calibri"/>
              </a:rPr>
              <a:t>Code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Calibri"/>
              </a:rPr>
              <a:t>    다)    </a:t>
            </a:r>
            <a:r>
              <a:rPr lang="ko-KR" altLang="en-US" sz="2000" dirty="0" err="1">
                <a:latin typeface="Malgun Gothic"/>
                <a:ea typeface="Malgun Gothic"/>
                <a:cs typeface="Calibri"/>
              </a:rPr>
              <a:t>expo</a:t>
            </a:r>
          </a:p>
          <a:p>
            <a:pPr marL="274320" lvl="1" indent="0">
              <a:buNone/>
            </a:pPr>
            <a:endParaRPr lang="ko-KR" altLang="en-US" dirty="0">
              <a:latin typeface="Malgun Gothic"/>
              <a:ea typeface="Malgun Gothic"/>
              <a:cs typeface="Calibri"/>
            </a:endParaRPr>
          </a:p>
          <a:p>
            <a:pPr marL="274320" lvl="1" indent="0">
              <a:buNone/>
            </a:pPr>
            <a:endParaRPr lang="ko-KR" altLang="en-US" dirty="0">
              <a:latin typeface="Malgun Gothic"/>
              <a:ea typeface="Malgun Gothic"/>
            </a:endParaRPr>
          </a:p>
          <a:p>
            <a:pPr marL="274320" lvl="1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977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2A3C16D-FAE9-4A70-8B15-E2AF78FF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3479"/>
            <a:ext cx="6822140" cy="46578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F1DE46-7B11-44C7-834E-AD65379ECC12}"/>
              </a:ext>
            </a:extLst>
          </p:cNvPr>
          <p:cNvCxnSpPr/>
          <p:nvPr/>
        </p:nvCxnSpPr>
        <p:spPr>
          <a:xfrm>
            <a:off x="1165412" y="3115235"/>
            <a:ext cx="4177552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26E3C9-3A5D-4739-A009-2410FF008BA5}"/>
              </a:ext>
            </a:extLst>
          </p:cNvPr>
          <p:cNvCxnSpPr>
            <a:cxnSpLocks/>
          </p:cNvCxnSpPr>
          <p:nvPr/>
        </p:nvCxnSpPr>
        <p:spPr>
          <a:xfrm>
            <a:off x="1165412" y="3428999"/>
            <a:ext cx="4177552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0A9CF6-C17E-43F0-974F-E5379EFFB4C3}"/>
              </a:ext>
            </a:extLst>
          </p:cNvPr>
          <p:cNvCxnSpPr>
            <a:cxnSpLocks/>
          </p:cNvCxnSpPr>
          <p:nvPr/>
        </p:nvCxnSpPr>
        <p:spPr>
          <a:xfrm flipH="1" flipV="1">
            <a:off x="5342964" y="3124200"/>
            <a:ext cx="17929" cy="30479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1D7553-609D-485E-B0BD-C3D74F65206A}"/>
              </a:ext>
            </a:extLst>
          </p:cNvPr>
          <p:cNvCxnSpPr>
            <a:cxnSpLocks/>
          </p:cNvCxnSpPr>
          <p:nvPr/>
        </p:nvCxnSpPr>
        <p:spPr>
          <a:xfrm flipH="1" flipV="1">
            <a:off x="1183341" y="3124200"/>
            <a:ext cx="17929" cy="30479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36EF15-1DF1-4403-A0BE-917C04407E27}"/>
              </a:ext>
            </a:extLst>
          </p:cNvPr>
          <p:cNvSpPr txBox="1"/>
          <p:nvPr/>
        </p:nvSpPr>
        <p:spPr>
          <a:xfrm>
            <a:off x="967629" y="958662"/>
            <a:ext cx="606910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설정한 장치를 클릭해, 안드로이드 버전을 다운받는다.</a:t>
            </a:r>
          </a:p>
        </p:txBody>
      </p:sp>
    </p:spTree>
    <p:extLst>
      <p:ext uri="{BB962C8B-B14F-4D97-AF65-F5344CB8AC3E}">
        <p14:creationId xmlns:p14="http://schemas.microsoft.com/office/powerpoint/2010/main" val="116128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5364E61-E9AE-4A0D-BFC4-0D4C62A8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962908"/>
            <a:ext cx="7368988" cy="50218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34E64C-4B62-46E1-854A-C97F48FFF336}"/>
              </a:ext>
            </a:extLst>
          </p:cNvPr>
          <p:cNvCxnSpPr/>
          <p:nvPr/>
        </p:nvCxnSpPr>
        <p:spPr>
          <a:xfrm>
            <a:off x="8471646" y="5616387"/>
            <a:ext cx="1" cy="45720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DF859F-6956-4FA8-A0D4-D2058B4A286E}"/>
              </a:ext>
            </a:extLst>
          </p:cNvPr>
          <p:cNvCxnSpPr>
            <a:cxnSpLocks/>
          </p:cNvCxnSpPr>
          <p:nvPr/>
        </p:nvCxnSpPr>
        <p:spPr>
          <a:xfrm>
            <a:off x="9099175" y="5616387"/>
            <a:ext cx="1" cy="45720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0D105-7107-4616-9DFA-8FD24618CDC4}"/>
              </a:ext>
            </a:extLst>
          </p:cNvPr>
          <p:cNvCxnSpPr>
            <a:cxnSpLocks/>
          </p:cNvCxnSpPr>
          <p:nvPr/>
        </p:nvCxnSpPr>
        <p:spPr>
          <a:xfrm flipV="1">
            <a:off x="8471646" y="6064623"/>
            <a:ext cx="627529" cy="1792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82D3CA-1279-4F80-802D-11B09FEC40B1}"/>
              </a:ext>
            </a:extLst>
          </p:cNvPr>
          <p:cNvCxnSpPr>
            <a:cxnSpLocks/>
          </p:cNvCxnSpPr>
          <p:nvPr/>
        </p:nvCxnSpPr>
        <p:spPr>
          <a:xfrm>
            <a:off x="8471646" y="5607422"/>
            <a:ext cx="627529" cy="2689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F87E5A-FE08-4A95-BADC-BA5F8CDF9610}"/>
              </a:ext>
            </a:extLst>
          </p:cNvPr>
          <p:cNvSpPr txBox="1"/>
          <p:nvPr/>
        </p:nvSpPr>
        <p:spPr>
          <a:xfrm>
            <a:off x="4616264" y="591109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9.0버전을 클릭하고, 완료한다.</a:t>
            </a:r>
          </a:p>
        </p:txBody>
      </p:sp>
    </p:spTree>
    <p:extLst>
      <p:ext uri="{BB962C8B-B14F-4D97-AF65-F5344CB8AC3E}">
        <p14:creationId xmlns:p14="http://schemas.microsoft.com/office/powerpoint/2010/main" val="184667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DE33-8A8A-418C-8994-1F9AA982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931797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End</a:t>
            </a:r>
            <a:r>
              <a:rPr lang="ko-KR" altLang="en-US" dirty="0">
                <a:ea typeface="맑은 고딕"/>
                <a:cs typeface="Calibri Light"/>
              </a:rPr>
              <a:t> Of </a:t>
            </a:r>
            <a:r>
              <a:rPr lang="ko-KR" altLang="en-US" dirty="0" err="1">
                <a:ea typeface="맑은 고딕"/>
                <a:cs typeface="Calibri Ligh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4613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32C2778-3089-4F13-AB59-ABF558D0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393082"/>
            <a:ext cx="5367165" cy="4304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B4F096-473F-4F6F-9B34-0F4A71B9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문서 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2B8E5-6B71-40AD-88FD-22046DA3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ea typeface="맑은 고딕"/>
              </a:rPr>
              <a:t>본 문서는 EV 고객 </a:t>
            </a:r>
            <a:r>
              <a:rPr lang="ko-KR" altLang="en-US" sz="1500" dirty="0" err="1">
                <a:ea typeface="맑은 고딕"/>
              </a:rPr>
              <a:t>Mobile</a:t>
            </a:r>
            <a:r>
              <a:rPr lang="ko-KR" altLang="en-US" sz="1500" dirty="0">
                <a:ea typeface="맑은 고딕"/>
              </a:rPr>
              <a:t> 서비스 APP 프로젝트 개발에 사용되는 개발환경 구축을 위한 가이드 문서이다.</a:t>
            </a:r>
            <a:endParaRPr lang="ko-KR" sz="15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500" dirty="0">
                <a:ea typeface="맑은 고딕"/>
              </a:rPr>
              <a:t>본 문서는 </a:t>
            </a:r>
            <a:r>
              <a:rPr lang="ko-KR" altLang="en-US" sz="1500" dirty="0" err="1">
                <a:ea typeface="맑은 고딕"/>
              </a:rPr>
              <a:t>Window</a:t>
            </a:r>
            <a:r>
              <a:rPr lang="ko-KR" altLang="en-US" sz="1500" dirty="0">
                <a:ea typeface="맑은 고딕"/>
              </a:rPr>
              <a:t> 10 64bit를 기준으로 작성되었으므로 다른 윈도우 버전의 경우는 환경에 맞는 설정을 적용 한다. </a:t>
            </a:r>
            <a:endParaRPr lang="ko-KR" altLang="en-US" sz="15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500" dirty="0">
                <a:ea typeface="맑은 고딕"/>
              </a:rPr>
              <a:t>로컬 </a:t>
            </a:r>
            <a:r>
              <a:rPr lang="ko-KR" altLang="en-US" sz="1500" dirty="0" err="1">
                <a:ea typeface="맑은 고딕"/>
              </a:rPr>
              <a:t>PC에</a:t>
            </a:r>
            <a:r>
              <a:rPr lang="ko-KR" altLang="en-US" sz="1500" dirty="0">
                <a:ea typeface="맑은 고딕"/>
              </a:rPr>
              <a:t> 설치하는 프로젝트 홈 경로는 다음과 같다.</a:t>
            </a:r>
            <a:endParaRPr lang="ko-KR" altLang="en-US" sz="1500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0D2FEB67-6992-44B5-B2BF-98BAB750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28786"/>
              </p:ext>
            </p:extLst>
          </p:nvPr>
        </p:nvGraphicFramePr>
        <p:xfrm>
          <a:off x="1136850" y="5371592"/>
          <a:ext cx="4780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5">
                  <a:extLst>
                    <a:ext uri="{9D8B030D-6E8A-4147-A177-3AD203B41FA5}">
                      <a16:colId xmlns:a16="http://schemas.microsoft.com/office/drawing/2014/main" val="2315399904"/>
                    </a:ext>
                  </a:extLst>
                </a:gridCol>
                <a:gridCol w="3128032">
                  <a:extLst>
                    <a:ext uri="{9D8B030D-6E8A-4147-A177-3AD203B41FA5}">
                      <a16:colId xmlns:a16="http://schemas.microsoft.com/office/drawing/2014/main" val="358229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프로젝트 홈 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u="none" strike="noStrike" noProof="0">
                          <a:solidFill>
                            <a:schemeClr val="bg1"/>
                          </a:solidFill>
                        </a:rPr>
                        <a:t>C:\Users\dev\newproject</a:t>
                      </a:r>
                      <a:endParaRPr lang="ko-KR" u="non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9454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700308-40C2-4C0E-A3C4-0329FDE0BCEF}"/>
              </a:ext>
            </a:extLst>
          </p:cNvPr>
          <p:cNvCxnSpPr/>
          <p:nvPr/>
        </p:nvCxnSpPr>
        <p:spPr>
          <a:xfrm flipV="1">
            <a:off x="4638595" y="5682161"/>
            <a:ext cx="1221980" cy="492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458707-6A56-483C-82E2-52E3C01E9420}"/>
              </a:ext>
            </a:extLst>
          </p:cNvPr>
          <p:cNvSpPr txBox="1"/>
          <p:nvPr/>
        </p:nvSpPr>
        <p:spPr>
          <a:xfrm>
            <a:off x="4878705" y="6049136"/>
            <a:ext cx="713232" cy="21544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>
                <a:ea typeface="맑은 고딕"/>
              </a:rPr>
              <a:t>프로젝트명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133D88-73C8-4CBC-9547-224236021058}"/>
              </a:ext>
            </a:extLst>
          </p:cNvPr>
          <p:cNvCxnSpPr/>
          <p:nvPr/>
        </p:nvCxnSpPr>
        <p:spPr>
          <a:xfrm>
            <a:off x="5203845" y="5685404"/>
            <a:ext cx="1" cy="35054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6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A209-BA5E-4C63-9CF3-EEEC729B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관련 자료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8445-B2E8-4E03-ACD7-420B240A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본 문서와 연관 있는 문서는 다음과 같다.</a:t>
            </a:r>
            <a:endParaRPr lang="ko-KR" altLang="en-US" sz="180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</a:rPr>
              <a:t>프로젝트 가이드 : 신규 개발자에게 필요한 제반사항을 설명(프로젝트 진행, 보안등록)</a:t>
            </a:r>
            <a:endParaRPr lang="ko-KR" altLang="en-US" sz="180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</a:rPr>
              <a:t>표준 개발가이드</a:t>
            </a:r>
            <a:endParaRPr lang="ko-KR" altLang="en-US" sz="1800">
              <a:ea typeface="맑은 고딕"/>
              <a:cs typeface="Calibri"/>
            </a:endParaRPr>
          </a:p>
          <a:p>
            <a:pPr lvl="1"/>
            <a:r>
              <a:rPr lang="ko-KR" altLang="en-US" sz="1800">
                <a:ea typeface="맑은 고딕"/>
              </a:rPr>
              <a:t>프로그래밍 규약 : </a:t>
            </a:r>
            <a:r>
              <a:rPr lang="ko-KR" altLang="en-US" sz="1800" err="1">
                <a:ea typeface="맑은 고딕"/>
              </a:rPr>
              <a:t>react-native</a:t>
            </a:r>
            <a:r>
              <a:rPr lang="ko-KR" altLang="en-US" sz="1800">
                <a:ea typeface="맑은 고딕"/>
              </a:rPr>
              <a:t> 코딩에 대한 규약</a:t>
            </a:r>
            <a:endParaRPr lang="ko-KR" altLang="en-US" sz="1800">
              <a:ea typeface="맑은 고딕"/>
              <a:cs typeface="Calibri"/>
            </a:endParaRPr>
          </a:p>
          <a:p>
            <a:pPr lvl="1"/>
            <a:r>
              <a:rPr lang="ko-KR" altLang="en-US" sz="1800">
                <a:ea typeface="맑은 고딕"/>
              </a:rPr>
              <a:t>단위테스트 : 프로그래머에 의한 단위(메서드) 테스트에 대한 가이드</a:t>
            </a:r>
            <a:endParaRPr lang="ko-KR" altLang="en-US" sz="18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7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205_04\Desktop\gd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58" y="1229859"/>
            <a:ext cx="1184988" cy="6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5185" y="1392356"/>
            <a:ext cx="21119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ea typeface="맑은 고딕"/>
              </a:rPr>
              <a:t>Dev</a:t>
            </a:r>
            <a:endParaRPr lang="ko-KR" altLang="en-US">
              <a:ea typeface="맑은 고딕"/>
              <a:cs typeface="Calibri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01466" y="2010705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1466" y="323484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205_04\Desktop\Folderopened-yellow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63" y="2622774"/>
            <a:ext cx="1184075" cy="11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4945757" y="4400740"/>
            <a:ext cx="6404" cy="10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945757" y="451238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3749" y="48363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957037" y="5135037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57038" y="543150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9698" y="3030144"/>
            <a:ext cx="21119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ea typeface="맑은 고딕"/>
              </a:rPr>
              <a:t>newProject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01013" y="4034058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 dirty="0">
                <a:ea typeface="맑은 고딕"/>
              </a:rPr>
              <a:t>프로젝트 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2428" y="4397903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.expo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4444" y="4754180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tools</a:t>
            </a:r>
            <a:endParaRPr lang="ko-KR" altLang="en-US" sz="900" b="1">
              <a:ea typeface="맑은 고딕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7895" y="5052826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workspace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896" y="5317276"/>
            <a:ext cx="101058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repository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39914C-BA21-442B-9A70-C644270A0FF8}"/>
              </a:ext>
            </a:extLst>
          </p:cNvPr>
          <p:cNvSpPr txBox="1">
            <a:spLocks/>
          </p:cNvSpPr>
          <p:nvPr/>
        </p:nvSpPr>
        <p:spPr>
          <a:xfrm>
            <a:off x="703731" y="602049"/>
            <a:ext cx="3452693" cy="281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b="1">
                <a:ea typeface="맑은 고딕"/>
              </a:rPr>
              <a:t>소프트웨어 구성도</a:t>
            </a:r>
            <a:endParaRPr lang="ko-KR" altLang="en-US" sz="2300" b="1"/>
          </a:p>
        </p:txBody>
      </p:sp>
      <p:pic>
        <p:nvPicPr>
          <p:cNvPr id="3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B0CC5874-E9D8-4309-A2D6-542FC77D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7" y="4360689"/>
            <a:ext cx="307363" cy="300959"/>
          </a:xfrm>
          <a:prstGeom prst="rect">
            <a:avLst/>
          </a:prstGeom>
        </p:spPr>
      </p:pic>
      <p:pic>
        <p:nvPicPr>
          <p:cNvPr id="30" name="그림 6" descr="앉아있는, 사진, 고양이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A217124-2A10-4C45-8017-7272C70A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26" y="5282771"/>
            <a:ext cx="300961" cy="313766"/>
          </a:xfrm>
          <a:prstGeom prst="rect">
            <a:avLst/>
          </a:prstGeom>
        </p:spPr>
      </p:pic>
      <p:pic>
        <p:nvPicPr>
          <p:cNvPr id="32" name="Picture 5" descr="C:\Users\205_04\Desktop\Folderopened-yellow-256.png">
            <a:extLst>
              <a:ext uri="{FF2B5EF4-FFF2-40B4-BE49-F238E27FC236}">
                <a16:creationId xmlns:a16="http://schemas.microsoft.com/office/drawing/2014/main" id="{91504CD8-7BDF-4B32-A385-B4B4BCDF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19" y="3871428"/>
            <a:ext cx="530933" cy="5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2286C8-C58C-4092-964E-E787750E3146}"/>
              </a:ext>
            </a:extLst>
          </p:cNvPr>
          <p:cNvCxnSpPr>
            <a:cxnSpLocks/>
          </p:cNvCxnSpPr>
          <p:nvPr/>
        </p:nvCxnSpPr>
        <p:spPr>
          <a:xfrm>
            <a:off x="4519062" y="3835662"/>
            <a:ext cx="0" cy="1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30502BA-37E4-43E3-99C7-5E56DDD9CDD6}"/>
              </a:ext>
            </a:extLst>
          </p:cNvPr>
          <p:cNvCxnSpPr>
            <a:cxnSpLocks/>
          </p:cNvCxnSpPr>
          <p:nvPr/>
        </p:nvCxnSpPr>
        <p:spPr>
          <a:xfrm flipV="1">
            <a:off x="4519062" y="4022454"/>
            <a:ext cx="220499" cy="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19299A41-A7B7-4090-89AC-46133469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6" y="4687259"/>
            <a:ext cx="307363" cy="300959"/>
          </a:xfrm>
          <a:prstGeom prst="rect">
            <a:avLst/>
          </a:prstGeom>
        </p:spPr>
      </p:pic>
      <p:pic>
        <p:nvPicPr>
          <p:cNvPr id="39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919C29EC-C0CC-42CF-A31E-A4A5F28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5" y="4988216"/>
            <a:ext cx="307363" cy="300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8F13E-AB83-4308-BCA3-A8372B8CC947}"/>
              </a:ext>
            </a:extLst>
          </p:cNvPr>
          <p:cNvSpPr txBox="1"/>
          <p:nvPr/>
        </p:nvSpPr>
        <p:spPr>
          <a:xfrm>
            <a:off x="7311358" y="439782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개발도구 (expo) 및 서버</a:t>
            </a:r>
            <a:endParaRPr lang="ko-KR" altLang="en-US" sz="1200" dirty="0"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C0E9DE-FB12-40F1-A59F-703A72070B42}"/>
              </a:ext>
            </a:extLst>
          </p:cNvPr>
          <p:cNvSpPr txBox="1"/>
          <p:nvPr/>
        </p:nvSpPr>
        <p:spPr>
          <a:xfrm>
            <a:off x="7311357" y="50125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</a:rPr>
              <a:t>프로젝트 소스 폴더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D2EDB8-F131-4714-9AFB-43F330147747}"/>
              </a:ext>
            </a:extLst>
          </p:cNvPr>
          <p:cNvSpPr txBox="1"/>
          <p:nvPr/>
        </p:nvSpPr>
        <p:spPr>
          <a:xfrm>
            <a:off x="7311357" y="471159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개발 도구 (react-native,nodejs) 및 모듈</a:t>
            </a:r>
            <a:endParaRPr lang="ko-KR" altLang="en-US" sz="1200" dirty="0">
              <a:ea typeface="맑은 고딕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6DB726-18D6-4DE1-BF10-66AA9654C204}"/>
              </a:ext>
            </a:extLst>
          </p:cNvPr>
          <p:cNvSpPr txBox="1"/>
          <p:nvPr/>
        </p:nvSpPr>
        <p:spPr>
          <a:xfrm>
            <a:off x="7311357" y="532631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프로젝트와 연관된 jar의 로 저장 경로 </a:t>
            </a:r>
            <a:endParaRPr lang="ko-KR" altLang="en-US" sz="1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0593-9AA4-4EFE-9166-780B9C85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목록</a:t>
            </a:r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07FBAF-2676-45B0-8A0B-96479EDF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48764"/>
              </p:ext>
            </p:extLst>
          </p:nvPr>
        </p:nvGraphicFramePr>
        <p:xfrm>
          <a:off x="1548384" y="2377440"/>
          <a:ext cx="8168638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72">
                  <a:extLst>
                    <a:ext uri="{9D8B030D-6E8A-4147-A177-3AD203B41FA5}">
                      <a16:colId xmlns:a16="http://schemas.microsoft.com/office/drawing/2014/main" val="22439559"/>
                    </a:ext>
                  </a:extLst>
                </a:gridCol>
                <a:gridCol w="2974846">
                  <a:extLst>
                    <a:ext uri="{9D8B030D-6E8A-4147-A177-3AD203B41FA5}">
                      <a16:colId xmlns:a16="http://schemas.microsoft.com/office/drawing/2014/main" val="300711404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47909827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969407224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구 분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용 도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주 개발환경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/>
                        <a:t>버</a:t>
                      </a:r>
                      <a:r>
                        <a:rPr lang="ko-KR" altLang="en-US" b="1" dirty="0"/>
                        <a:t> 전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1810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개발자 PC 환경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통합 개발 도구(IDE)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Visual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Studio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Code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1.41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56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데모버전의 개발환경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err="1"/>
                        <a:t>expo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3.11.3</a:t>
                      </a:r>
                      <a:endParaRPr lang="ko-KR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안드로이드 </a:t>
                      </a:r>
                      <a:r>
                        <a:rPr lang="ko-KR" altLang="en-US" sz="1300" b="1" dirty="0" err="1"/>
                        <a:t>애뮬레이터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Android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Studio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3.5.3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74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보고서 작성 및 매뉴얼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dirty="0"/>
                        <a:t>PowerPoint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err="1"/>
                        <a:t>MicroSoft</a:t>
                      </a:r>
                      <a:endParaRPr lang="ko-KR" altLang="en-US" b="1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86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i="0" u="none" strike="noStrike" noProof="0" dirty="0">
                          <a:latin typeface="맑은 고딕"/>
                          <a:ea typeface="맑은 고딕"/>
                        </a:rPr>
                        <a:t>안드로이드</a:t>
                      </a:r>
                      <a:r>
                        <a:rPr lang="en-US" altLang="ko-KR" sz="13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300" b="1" i="0" u="none" strike="noStrike" noProof="0" dirty="0">
                          <a:latin typeface="맑은 고딕"/>
                          <a:ea typeface="맑은 고딕"/>
                        </a:rPr>
                        <a:t>아이폰 통합개발 및 모바일환경 개발 최적화</a:t>
                      </a:r>
                      <a:endParaRPr lang="ko-KR" sz="13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Java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Script</a:t>
                      </a:r>
                      <a:endParaRPr lang="ko-KR" altLang="en-US" sz="1500" b="1" dirty="0" err="1"/>
                    </a:p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React-native</a:t>
                      </a:r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1.7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2.0.1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92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분석/설계(모델링) 도구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dirty="0"/>
                        <a:t>Node.js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/>
                        <a:t>12.14.0</a:t>
                      </a:r>
                      <a:endParaRPr lang="ko-K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2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라이브러리 패키징 도구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npm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6.13.4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4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4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50" y="-191967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32DC-732B-4879-A4B6-42D75801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90" y="1223709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다음 URL에서 Node.js를 다운받는다.</a:t>
            </a:r>
            <a:r>
              <a:rPr lang="ko-KR" sz="1500" dirty="0">
                <a:ea typeface="+mn-lt"/>
                <a:cs typeface="+mn-lt"/>
                <a:hlinkClick r:id="rId2"/>
              </a:rPr>
              <a:t>https://nodejs.org/ko/download/</a:t>
            </a:r>
            <a:endParaRPr lang="ko-KR" altLang="en-US" sz="150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8ABB-3CEA-4B6A-8411-2C30AA1F5C6F}"/>
              </a:ext>
            </a:extLst>
          </p:cNvPr>
          <p:cNvSpPr txBox="1"/>
          <p:nvPr/>
        </p:nvSpPr>
        <p:spPr>
          <a:xfrm>
            <a:off x="1452283" y="1772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AF1F-B3B8-45C0-B099-9CEDE2504031}"/>
              </a:ext>
            </a:extLst>
          </p:cNvPr>
          <p:cNvSpPr txBox="1"/>
          <p:nvPr/>
        </p:nvSpPr>
        <p:spPr>
          <a:xfrm>
            <a:off x="3897085" y="1772450"/>
            <a:ext cx="3441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1.platform에 맞는 링크 클릭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9C75F8A-4642-43D1-840C-CB709A8A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6" y="2142981"/>
            <a:ext cx="4473388" cy="42215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A018ED-54FD-4117-A409-C7660E6480B9}"/>
              </a:ext>
            </a:extLst>
          </p:cNvPr>
          <p:cNvCxnSpPr/>
          <p:nvPr/>
        </p:nvCxnSpPr>
        <p:spPr>
          <a:xfrm>
            <a:off x="2922494" y="3536576"/>
            <a:ext cx="2312894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78E03A-5D10-429E-A695-DEE51B1451F8}"/>
              </a:ext>
            </a:extLst>
          </p:cNvPr>
          <p:cNvCxnSpPr>
            <a:cxnSpLocks/>
          </p:cNvCxnSpPr>
          <p:nvPr/>
        </p:nvCxnSpPr>
        <p:spPr>
          <a:xfrm>
            <a:off x="2922494" y="3993776"/>
            <a:ext cx="2312894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7C743D-ECD1-4D80-901D-8A2A983BFF93}"/>
              </a:ext>
            </a:extLst>
          </p:cNvPr>
          <p:cNvCxnSpPr/>
          <p:nvPr/>
        </p:nvCxnSpPr>
        <p:spPr>
          <a:xfrm>
            <a:off x="5234828" y="3544980"/>
            <a:ext cx="8965" cy="44823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B98ADD-8E85-410F-A6B7-FB4C71340C3E}"/>
              </a:ext>
            </a:extLst>
          </p:cNvPr>
          <p:cNvCxnSpPr>
            <a:cxnSpLocks/>
          </p:cNvCxnSpPr>
          <p:nvPr/>
        </p:nvCxnSpPr>
        <p:spPr>
          <a:xfrm>
            <a:off x="2921933" y="3544980"/>
            <a:ext cx="8965" cy="44823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0B85D2-803E-4608-8670-941DF338CEE8}"/>
              </a:ext>
            </a:extLst>
          </p:cNvPr>
          <p:cNvCxnSpPr/>
          <p:nvPr/>
        </p:nvCxnSpPr>
        <p:spPr>
          <a:xfrm>
            <a:off x="2930339" y="4602256"/>
            <a:ext cx="1470211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59E8A-0FE8-465B-93D6-49287706E4A8}"/>
              </a:ext>
            </a:extLst>
          </p:cNvPr>
          <p:cNvCxnSpPr>
            <a:cxnSpLocks/>
          </p:cNvCxnSpPr>
          <p:nvPr/>
        </p:nvCxnSpPr>
        <p:spPr>
          <a:xfrm>
            <a:off x="2975162" y="4037479"/>
            <a:ext cx="1470211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1C489A-7245-488E-9C4A-D220CB8D28E5}"/>
              </a:ext>
            </a:extLst>
          </p:cNvPr>
          <p:cNvCxnSpPr/>
          <p:nvPr/>
        </p:nvCxnSpPr>
        <p:spPr>
          <a:xfrm flipH="1">
            <a:off x="4435849" y="4045883"/>
            <a:ext cx="26894" cy="564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0EC1D9-F0A4-4BD7-8741-28D82D81270D}"/>
              </a:ext>
            </a:extLst>
          </p:cNvPr>
          <p:cNvCxnSpPr>
            <a:cxnSpLocks/>
          </p:cNvCxnSpPr>
          <p:nvPr/>
        </p:nvCxnSpPr>
        <p:spPr>
          <a:xfrm flipH="1">
            <a:off x="2920814" y="4045883"/>
            <a:ext cx="26894" cy="564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2" y="-246831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81DF4DA-CCF8-4577-91A3-4B694AE9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8961"/>
            <a:ext cx="2743200" cy="2132366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78D8DE9-41A8-4B75-875B-F4993D1C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16" y="1228898"/>
            <a:ext cx="2743200" cy="2144684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5BE27AE-DF4D-41F3-9FB8-97CCC6F0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32" y="1231060"/>
            <a:ext cx="2743200" cy="2140360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825AD7-C212-4C19-A245-127766F24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448" y="1232223"/>
            <a:ext cx="2743200" cy="2150225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04A3578-A69C-4CF0-B9BA-4E2E73497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16" y="3673948"/>
            <a:ext cx="2743200" cy="2155767"/>
          </a:xfrm>
          <a:prstGeom prst="rect">
            <a:avLst/>
          </a:prstGeom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64CF5C-AB33-4876-AC9E-753BD914A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232" y="3671766"/>
            <a:ext cx="2743200" cy="2160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A8388D-916B-4424-8FDC-B39732925E31}"/>
              </a:ext>
            </a:extLst>
          </p:cNvPr>
          <p:cNvSpPr txBox="1"/>
          <p:nvPr/>
        </p:nvSpPr>
        <p:spPr>
          <a:xfrm>
            <a:off x="1456944" y="27858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</a:t>
            </a:r>
            <a:endParaRPr lang="ko-KR" altLang="en-US">
              <a:ea typeface="맑은 고딕" panose="020B0503020000020004" pitchFamily="34" charset="-127"/>
            </a:endParaRPr>
          </a:p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56268-492A-4B45-959C-3F948D44481B}"/>
              </a:ext>
            </a:extLst>
          </p:cNvPr>
          <p:cNvSpPr txBox="1"/>
          <p:nvPr/>
        </p:nvSpPr>
        <p:spPr>
          <a:xfrm>
            <a:off x="4653915" y="28129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63B83-F420-4F39-A038-A3C12633FF48}"/>
              </a:ext>
            </a:extLst>
          </p:cNvPr>
          <p:cNvSpPr txBox="1"/>
          <p:nvPr/>
        </p:nvSpPr>
        <p:spPr>
          <a:xfrm>
            <a:off x="7271766" y="2785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D1DD6-2BB7-4D51-9050-55B67E15AE3D}"/>
              </a:ext>
            </a:extLst>
          </p:cNvPr>
          <p:cNvSpPr txBox="1"/>
          <p:nvPr/>
        </p:nvSpPr>
        <p:spPr>
          <a:xfrm>
            <a:off x="10151745" y="28121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4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15CC7-D692-4F10-916E-5B963A2BFF5D}"/>
              </a:ext>
            </a:extLst>
          </p:cNvPr>
          <p:cNvSpPr txBox="1"/>
          <p:nvPr/>
        </p:nvSpPr>
        <p:spPr>
          <a:xfrm>
            <a:off x="4393692" y="52593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5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9E5C9-4121-4C37-822A-2D7FDCAC98DF}"/>
              </a:ext>
            </a:extLst>
          </p:cNvPr>
          <p:cNvSpPr txBox="1"/>
          <p:nvPr/>
        </p:nvSpPr>
        <p:spPr>
          <a:xfrm>
            <a:off x="7273671" y="51949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D7260-FD78-481B-9356-5216B91A8D33}"/>
              </a:ext>
            </a:extLst>
          </p:cNvPr>
          <p:cNvSpPr txBox="1"/>
          <p:nvPr/>
        </p:nvSpPr>
        <p:spPr>
          <a:xfrm>
            <a:off x="1052322" y="826770"/>
            <a:ext cx="450494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  <a:cs typeface="Calibri"/>
              </a:rPr>
              <a:t>다음 버튼을 누르며, 설치를 진행한다.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CD70408-BE9D-494D-9A2C-CA7E71F36661}"/>
              </a:ext>
            </a:extLst>
          </p:cNvPr>
          <p:cNvCxnSpPr/>
          <p:nvPr/>
        </p:nvCxnSpPr>
        <p:spPr>
          <a:xfrm flipH="1">
            <a:off x="3230880" y="4581144"/>
            <a:ext cx="12192" cy="23164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7CAB0D-4114-4C8C-B852-668F42F78934}"/>
              </a:ext>
            </a:extLst>
          </p:cNvPr>
          <p:cNvCxnSpPr>
            <a:cxnSpLocks/>
          </p:cNvCxnSpPr>
          <p:nvPr/>
        </p:nvCxnSpPr>
        <p:spPr>
          <a:xfrm flipH="1">
            <a:off x="5760720" y="4575048"/>
            <a:ext cx="12192" cy="23164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709A7-005F-4E88-A1BD-C1B9B85EFD48}"/>
              </a:ext>
            </a:extLst>
          </p:cNvPr>
          <p:cNvCxnSpPr/>
          <p:nvPr/>
        </p:nvCxnSpPr>
        <p:spPr>
          <a:xfrm>
            <a:off x="3233547" y="4577714"/>
            <a:ext cx="2529840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84042-4873-4693-ABAE-B5BED1FCF0A2}"/>
              </a:ext>
            </a:extLst>
          </p:cNvPr>
          <p:cNvCxnSpPr>
            <a:cxnSpLocks/>
          </p:cNvCxnSpPr>
          <p:nvPr/>
        </p:nvCxnSpPr>
        <p:spPr>
          <a:xfrm>
            <a:off x="3239642" y="4809362"/>
            <a:ext cx="2529840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2DF188-69E5-4F8F-AB3F-31C2918BFAA5}"/>
              </a:ext>
            </a:extLst>
          </p:cNvPr>
          <p:cNvSpPr txBox="1"/>
          <p:nvPr/>
        </p:nvSpPr>
        <p:spPr>
          <a:xfrm>
            <a:off x="1456182" y="4546854"/>
            <a:ext cx="27432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 dirty="0">
                <a:ea typeface="맑은 고딕"/>
                <a:cs typeface="Calibri"/>
              </a:rPr>
              <a:t>체크박스를 체크한다.</a:t>
            </a:r>
          </a:p>
        </p:txBody>
      </p:sp>
    </p:spTree>
    <p:extLst>
      <p:ext uri="{BB962C8B-B14F-4D97-AF65-F5344CB8AC3E}">
        <p14:creationId xmlns:p14="http://schemas.microsoft.com/office/powerpoint/2010/main" val="374720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50" y="-191967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32DC-732B-4879-A4B6-42D75801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90" y="1223709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콘솔창에서 다음의 명령을 수행하여 올바른 메세지가 출력되는지 확인한다.</a:t>
            </a:r>
            <a:endParaRPr lang="ko-KR" altLang="en-US" sz="1500" dirty="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8ABB-3CEA-4B6A-8411-2C30AA1F5C6F}"/>
              </a:ext>
            </a:extLst>
          </p:cNvPr>
          <p:cNvSpPr txBox="1"/>
          <p:nvPr/>
        </p:nvSpPr>
        <p:spPr>
          <a:xfrm>
            <a:off x="1189745" y="1509912"/>
            <a:ext cx="4939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C:&gt;node –v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C:&gt;npm -v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F50480D-3791-425E-BDB9-C7B97E5F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2164765"/>
            <a:ext cx="7664823" cy="40255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DE23BE-3E5D-45D4-9D34-65F2710D5EAC}"/>
              </a:ext>
            </a:extLst>
          </p:cNvPr>
          <p:cNvCxnSpPr/>
          <p:nvPr/>
        </p:nvCxnSpPr>
        <p:spPr>
          <a:xfrm>
            <a:off x="1631576" y="2729753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B73C5B-8C65-43F6-BB15-73FD78496491}"/>
              </a:ext>
            </a:extLst>
          </p:cNvPr>
          <p:cNvCxnSpPr>
            <a:cxnSpLocks/>
          </p:cNvCxnSpPr>
          <p:nvPr/>
        </p:nvCxnSpPr>
        <p:spPr>
          <a:xfrm>
            <a:off x="1667434" y="3043517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03BB37-1FFD-49CD-AFFF-1FFD9BE387C2}"/>
              </a:ext>
            </a:extLst>
          </p:cNvPr>
          <p:cNvCxnSpPr>
            <a:cxnSpLocks/>
          </p:cNvCxnSpPr>
          <p:nvPr/>
        </p:nvCxnSpPr>
        <p:spPr>
          <a:xfrm>
            <a:off x="1622611" y="3142129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2404CC-BBE1-4756-B437-913C1E09BDD3}"/>
              </a:ext>
            </a:extLst>
          </p:cNvPr>
          <p:cNvCxnSpPr>
            <a:cxnSpLocks/>
          </p:cNvCxnSpPr>
          <p:nvPr/>
        </p:nvCxnSpPr>
        <p:spPr>
          <a:xfrm>
            <a:off x="1631575" y="3473823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66D62C-6A3A-4CA2-91A5-D7DF09C656C9}"/>
              </a:ext>
            </a:extLst>
          </p:cNvPr>
          <p:cNvCxnSpPr>
            <a:cxnSpLocks/>
          </p:cNvCxnSpPr>
          <p:nvPr/>
        </p:nvCxnSpPr>
        <p:spPr>
          <a:xfrm flipH="1" flipV="1">
            <a:off x="3236259" y="2747683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87EEA1-69FD-4929-A34C-B04D1CEACD6B}"/>
              </a:ext>
            </a:extLst>
          </p:cNvPr>
          <p:cNvCxnSpPr>
            <a:cxnSpLocks/>
          </p:cNvCxnSpPr>
          <p:nvPr/>
        </p:nvCxnSpPr>
        <p:spPr>
          <a:xfrm flipH="1" flipV="1">
            <a:off x="3227294" y="3160059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0B31E7-77C3-47B4-BCAE-5881301B7964}"/>
              </a:ext>
            </a:extLst>
          </p:cNvPr>
          <p:cNvCxnSpPr>
            <a:cxnSpLocks/>
          </p:cNvCxnSpPr>
          <p:nvPr/>
        </p:nvCxnSpPr>
        <p:spPr>
          <a:xfrm flipH="1" flipV="1">
            <a:off x="1613646" y="2747682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316E1C-7A86-4494-B990-4DBC53BB830D}"/>
              </a:ext>
            </a:extLst>
          </p:cNvPr>
          <p:cNvCxnSpPr>
            <a:cxnSpLocks/>
          </p:cNvCxnSpPr>
          <p:nvPr/>
        </p:nvCxnSpPr>
        <p:spPr>
          <a:xfrm flipH="1" flipV="1">
            <a:off x="1622612" y="3169024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개발환경가이드</vt:lpstr>
      <vt:lpstr>목차 </vt:lpstr>
      <vt:lpstr>문서 개요</vt:lpstr>
      <vt:lpstr>관련 자료</vt:lpstr>
      <vt:lpstr>PowerPoint 프레젠테이션</vt:lpstr>
      <vt:lpstr>소프트웨어 목록</vt:lpstr>
      <vt:lpstr>Node.js</vt:lpstr>
      <vt:lpstr>Node.js</vt:lpstr>
      <vt:lpstr>Node.js</vt:lpstr>
      <vt:lpstr>expo</vt:lpstr>
      <vt:lpstr>Visual Studio Code</vt:lpstr>
      <vt:lpstr>Visual Studio Code</vt:lpstr>
      <vt:lpstr>Visual Studio Code</vt:lpstr>
      <vt:lpstr>Visual Studio Code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End Of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1175</cp:revision>
  <dcterms:created xsi:type="dcterms:W3CDTF">2019-12-26T06:02:04Z</dcterms:created>
  <dcterms:modified xsi:type="dcterms:W3CDTF">2020-02-19T08:58:58Z</dcterms:modified>
</cp:coreProperties>
</file>