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Studentinfo</a:t>
            </a:r>
            <a:r>
              <a:rPr lang="en-US" baseline="0" dirty="0" smtClean="0"/>
              <a:t> 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batch 46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basic </c:v>
                </c:pt>
                <c:pt idx="1">
                  <c:v>python</c:v>
                </c:pt>
                <c:pt idx="2">
                  <c:v>web develop</c:v>
                </c:pt>
                <c:pt idx="3">
                  <c:v>data base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21</c:v>
                </c:pt>
                <c:pt idx="1">
                  <c:v>9</c:v>
                </c:pt>
                <c:pt idx="2">
                  <c:v>15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15-4E66-8016-90EE92E710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batch 45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basic </c:v>
                </c:pt>
                <c:pt idx="1">
                  <c:v>python</c:v>
                </c:pt>
                <c:pt idx="2">
                  <c:v>web develop</c:v>
                </c:pt>
                <c:pt idx="3">
                  <c:v>data base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</c:v>
                </c:pt>
                <c:pt idx="1">
                  <c:v>8</c:v>
                </c:pt>
                <c:pt idx="2">
                  <c:v>13</c:v>
                </c:pt>
                <c:pt idx="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15-4E66-8016-90EE92E710A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batch 47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basic </c:v>
                </c:pt>
                <c:pt idx="1">
                  <c:v>python</c:v>
                </c:pt>
                <c:pt idx="2">
                  <c:v>web develop</c:v>
                </c:pt>
                <c:pt idx="3">
                  <c:v>data base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22</c:v>
                </c:pt>
                <c:pt idx="1">
                  <c:v>10</c:v>
                </c:pt>
                <c:pt idx="2">
                  <c:v>11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15-4E66-8016-90EE92E710A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14575167"/>
        <c:axId val="1814580159"/>
      </c:barChart>
      <c:catAx>
        <c:axId val="1814575167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4580159"/>
        <c:crosses val="autoZero"/>
        <c:auto val="1"/>
        <c:lblAlgn val="ctr"/>
        <c:lblOffset val="100"/>
        <c:noMultiLvlLbl val="0"/>
      </c:catAx>
      <c:valAx>
        <c:axId val="1814580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Batch</a:t>
                </a:r>
                <a:r>
                  <a:rPr lang="en-US" baseline="0" dirty="0" smtClean="0"/>
                  <a:t> number 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457516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D1144-190F-4D9E-83DF-AE8B601C8E1A}" type="datetimeFigureOut">
              <a:rPr lang="en-US" smtClean="0"/>
              <a:t>05-Dec-24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015B2-05F2-49BC-8F8C-9C8ED975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7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CB05-978B-4EDD-B395-1061A20585D2}" type="datetimeFigureOut">
              <a:rPr lang="en-US" smtClean="0"/>
              <a:t>05-Dec-24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3FA6-ADB3-4472-AFBF-DC73D1B2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3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CB05-978B-4EDD-B395-1061A20585D2}" type="datetimeFigureOut">
              <a:rPr lang="en-US" smtClean="0"/>
              <a:t>05-Dec-24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3FA6-ADB3-4472-AFBF-DC73D1B2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2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CB05-978B-4EDD-B395-1061A20585D2}" type="datetimeFigureOut">
              <a:rPr lang="en-US" smtClean="0"/>
              <a:t>05-Dec-24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3FA6-ADB3-4472-AFBF-DC73D1B2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CB05-978B-4EDD-B395-1061A20585D2}" type="datetimeFigureOut">
              <a:rPr lang="en-US" smtClean="0"/>
              <a:t>05-Dec-24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3FA6-ADB3-4472-AFBF-DC73D1B2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4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CB05-978B-4EDD-B395-1061A20585D2}" type="datetimeFigureOut">
              <a:rPr lang="en-US" smtClean="0"/>
              <a:t>05-Dec-24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3FA6-ADB3-4472-AFBF-DC73D1B2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1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CB05-978B-4EDD-B395-1061A20585D2}" type="datetimeFigureOut">
              <a:rPr lang="en-US" smtClean="0"/>
              <a:t>05-Dec-24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3FA6-ADB3-4472-AFBF-DC73D1B2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2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CB05-978B-4EDD-B395-1061A20585D2}" type="datetimeFigureOut">
              <a:rPr lang="en-US" smtClean="0"/>
              <a:t>05-Dec-24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3FA6-ADB3-4472-AFBF-DC73D1B2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4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CB05-978B-4EDD-B395-1061A20585D2}" type="datetimeFigureOut">
              <a:rPr lang="en-US" smtClean="0"/>
              <a:t>05-Dec-24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3FA6-ADB3-4472-AFBF-DC73D1B2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5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CB05-978B-4EDD-B395-1061A20585D2}" type="datetimeFigureOut">
              <a:rPr lang="en-US" smtClean="0"/>
              <a:t>05-Dec-24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3FA6-ADB3-4472-AFBF-DC73D1B2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CB05-978B-4EDD-B395-1061A20585D2}" type="datetimeFigureOut">
              <a:rPr lang="en-US" smtClean="0"/>
              <a:t>05-Dec-24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3FA6-ADB3-4472-AFBF-DC73D1B2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9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CB05-978B-4EDD-B395-1061A20585D2}" type="datetimeFigureOut">
              <a:rPr lang="en-US" smtClean="0"/>
              <a:t>05-Dec-24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3FA6-ADB3-4472-AFBF-DC73D1B2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6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3CB05-978B-4EDD-B395-1061A20585D2}" type="datetimeFigureOut">
              <a:rPr lang="en-US" smtClean="0"/>
              <a:t>05-Dec-24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B3FA6-ADB3-4472-AFBF-DC73D1B2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7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7569" y="253752"/>
            <a:ext cx="4743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University of 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</a:rPr>
              <a:t>Barishal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8" name="Picture 4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3" y="1015029"/>
            <a:ext cx="3343275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57413" y="2740983"/>
            <a:ext cx="8329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Report about: why should a student learn computers?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4801" y="3395008"/>
            <a:ext cx="31718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Instructed by </a:t>
            </a:r>
          </a:p>
          <a:p>
            <a:r>
              <a:rPr lang="en-US" sz="2400" dirty="0" err="1" smtClean="0"/>
              <a:t>Dr.tania</a:t>
            </a:r>
            <a:r>
              <a:rPr lang="en-US" sz="2400" dirty="0" smtClean="0"/>
              <a:t> </a:t>
            </a:r>
            <a:r>
              <a:rPr lang="en-US" sz="2400" dirty="0" err="1" smtClean="0"/>
              <a:t>islam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Dpt</a:t>
            </a:r>
            <a:r>
              <a:rPr lang="en-US" sz="2400" dirty="0" smtClean="0"/>
              <a:t> of CSE</a:t>
            </a:r>
          </a:p>
          <a:p>
            <a:r>
              <a:rPr lang="en-US" sz="2400" dirty="0" smtClean="0"/>
              <a:t>University of </a:t>
            </a:r>
            <a:r>
              <a:rPr lang="en-US" sz="2400" dirty="0" err="1" smtClean="0"/>
              <a:t>barishal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271964" y="5166659"/>
            <a:ext cx="3014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Submitted by</a:t>
            </a:r>
          </a:p>
          <a:p>
            <a:r>
              <a:rPr lang="en-US" sz="2400" dirty="0" smtClean="0"/>
              <a:t>Khadija </a:t>
            </a:r>
            <a:r>
              <a:rPr lang="en-US" sz="2400" dirty="0" err="1" smtClean="0"/>
              <a:t>akter</a:t>
            </a:r>
            <a:r>
              <a:rPr lang="en-US" sz="2400" dirty="0" smtClean="0"/>
              <a:t> </a:t>
            </a:r>
            <a:r>
              <a:rPr lang="en-US" sz="2400" dirty="0" err="1" smtClean="0"/>
              <a:t>esha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Roll :23</a:t>
            </a:r>
          </a:p>
          <a:p>
            <a:r>
              <a:rPr lang="en-US" sz="2400" dirty="0" smtClean="0"/>
              <a:t>Batch :47</a:t>
            </a:r>
          </a:p>
        </p:txBody>
      </p:sp>
    </p:spTree>
    <p:extLst>
      <p:ext uri="{BB962C8B-B14F-4D97-AF65-F5344CB8AC3E}">
        <p14:creationId xmlns:p14="http://schemas.microsoft.com/office/powerpoint/2010/main" val="22558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351" y="557213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Introduction: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628" y="1420208"/>
            <a:ext cx="10487025" cy="1214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Computers are integral to nearly every industry, from healthcare and education to business and entertainment. Mastering computer skills prepares students for the workforce, where technological competence is often required.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5764" y="2974599"/>
            <a:ext cx="7829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Importance of learning computer for a students :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7237" y="3914776"/>
            <a:ext cx="10287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Essential Skill for the Future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Improves Problem-Solving and Critical Thinking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Enhances Communication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Access to Information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Empowers Creativity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Opens Career Opportunities</a:t>
            </a:r>
          </a:p>
        </p:txBody>
      </p:sp>
    </p:spTree>
    <p:extLst>
      <p:ext uri="{BB962C8B-B14F-4D97-AF65-F5344CB8AC3E}">
        <p14:creationId xmlns:p14="http://schemas.microsoft.com/office/powerpoint/2010/main" val="13191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9775" y="205758"/>
            <a:ext cx="5972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benefit of learning computer 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6" name="AutoShape 2" descr="Importance of Learning Computer"/>
          <p:cNvSpPr>
            <a:spLocks noChangeAspect="1" noChangeArrowheads="1"/>
          </p:cNvSpPr>
          <p:nvPr/>
        </p:nvSpPr>
        <p:spPr bwMode="auto">
          <a:xfrm>
            <a:off x="3127375" y="3385505"/>
            <a:ext cx="304800" cy="30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ICT IN EDUCATION,5.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928688"/>
            <a:ext cx="6843712" cy="375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14389" y="5257800"/>
            <a:ext cx="10415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With solid computer skills, you can automate routine tasks, analyze data more effectively, and communicate with colleagues </a:t>
            </a:r>
            <a:r>
              <a:rPr lang="en-US" sz="2400" dirty="0" smtClean="0"/>
              <a:t>more effectively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1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5825" y="285750"/>
            <a:ext cx="10329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How many type of computer learning systems are there in </a:t>
            </a:r>
            <a:r>
              <a:rPr lang="en-US" sz="2400" b="1" dirty="0" err="1">
                <a:solidFill>
                  <a:srgbClr val="0070C0"/>
                </a:solidFill>
              </a:rPr>
              <a:t>B</a:t>
            </a:r>
            <a:r>
              <a:rPr lang="en-US" sz="2400" b="1" dirty="0" err="1" smtClean="0">
                <a:solidFill>
                  <a:srgbClr val="0070C0"/>
                </a:solidFill>
              </a:rPr>
              <a:t>arishal</a:t>
            </a:r>
            <a:r>
              <a:rPr lang="en-US" sz="2400" b="1" dirty="0" smtClean="0">
                <a:solidFill>
                  <a:srgbClr val="0070C0"/>
                </a:solidFill>
              </a:rPr>
              <a:t> university ?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7287" y="1014413"/>
            <a:ext cx="9215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 type of computer systems are present in </a:t>
            </a:r>
            <a:r>
              <a:rPr lang="en-US" sz="2400" dirty="0" err="1" smtClean="0"/>
              <a:t>barishal</a:t>
            </a:r>
            <a:r>
              <a:rPr lang="en-US" sz="2400" dirty="0" smtClean="0"/>
              <a:t> university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5950" y="1600200"/>
            <a:ext cx="44719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Basic fundamental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Python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Web development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Data base 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142999" y="3471862"/>
            <a:ext cx="9644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Basic fundamental</a:t>
            </a:r>
            <a:r>
              <a:rPr lang="en-US" sz="2800" dirty="0" smtClean="0"/>
              <a:t>: to know basic function ,</a:t>
            </a:r>
            <a:r>
              <a:rPr lang="en-US" sz="2800" dirty="0" err="1" smtClean="0"/>
              <a:t>like,ppt</a:t>
            </a:r>
            <a:r>
              <a:rPr lang="en-US" sz="2800" dirty="0" smtClean="0"/>
              <a:t> ,word ,Excel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1563" y="4491841"/>
            <a:ext cx="971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Python</a:t>
            </a:r>
            <a:r>
              <a:rPr lang="en-US" sz="2800" dirty="0" smtClean="0"/>
              <a:t> :</a:t>
            </a:r>
            <a:r>
              <a:rPr lang="en-US" sz="2400" dirty="0" smtClean="0"/>
              <a:t> </a:t>
            </a:r>
            <a:r>
              <a:rPr lang="en-US" sz="2800" dirty="0" smtClean="0"/>
              <a:t>to know computer programming language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143000" y="5511820"/>
            <a:ext cx="9572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Web develo</a:t>
            </a:r>
            <a:r>
              <a:rPr lang="en-US" sz="2800" dirty="0" smtClean="0"/>
              <a:t>pment :to know web page development ,web deign ,web sheet create </a:t>
            </a:r>
            <a:r>
              <a:rPr lang="en-US" sz="2800" dirty="0" err="1" smtClean="0"/>
              <a:t>etc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95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213" y="400050"/>
            <a:ext cx="4286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Percentage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623211099"/>
              </p:ext>
            </p:extLst>
          </p:nvPr>
        </p:nvGraphicFramePr>
        <p:xfrm>
          <a:off x="2032000" y="984825"/>
          <a:ext cx="8128000" cy="5153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91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50" y="371475"/>
            <a:ext cx="1048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dirty="0" smtClean="0"/>
              <a:t> </a:t>
            </a:r>
            <a:r>
              <a:rPr lang="en-US" sz="2400" dirty="0" smtClean="0"/>
              <a:t>table about 47 batch student and their performance in basic fundamental 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301409"/>
              </p:ext>
            </p:extLst>
          </p:nvPr>
        </p:nvGraphicFramePr>
        <p:xfrm>
          <a:off x="1600196" y="1271590"/>
          <a:ext cx="8543928" cy="333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982">
                  <a:extLst>
                    <a:ext uri="{9D8B030D-6E8A-4147-A177-3AD203B41FA5}">
                      <a16:colId xmlns:a16="http://schemas.microsoft.com/office/drawing/2014/main" val="1732786996"/>
                    </a:ext>
                  </a:extLst>
                </a:gridCol>
                <a:gridCol w="2093122">
                  <a:extLst>
                    <a:ext uri="{9D8B030D-6E8A-4147-A177-3AD203B41FA5}">
                      <a16:colId xmlns:a16="http://schemas.microsoft.com/office/drawing/2014/main" val="2212249773"/>
                    </a:ext>
                  </a:extLst>
                </a:gridCol>
                <a:gridCol w="2178842">
                  <a:extLst>
                    <a:ext uri="{9D8B030D-6E8A-4147-A177-3AD203B41FA5}">
                      <a16:colId xmlns:a16="http://schemas.microsoft.com/office/drawing/2014/main" val="3383015167"/>
                    </a:ext>
                  </a:extLst>
                </a:gridCol>
                <a:gridCol w="2135982">
                  <a:extLst>
                    <a:ext uri="{9D8B030D-6E8A-4147-A177-3AD203B41FA5}">
                      <a16:colId xmlns:a16="http://schemas.microsoft.com/office/drawing/2014/main" val="1247062631"/>
                    </a:ext>
                  </a:extLst>
                </a:gridCol>
              </a:tblGrid>
              <a:tr h="5381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name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Pptx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Word file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Excel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766357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r>
                        <a:rPr lang="en-US" dirty="0" smtClean="0"/>
                        <a:t>Nabila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865327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r>
                        <a:rPr lang="en-US" dirty="0" smtClean="0"/>
                        <a:t>Ira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714088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r>
                        <a:rPr lang="en-US" dirty="0" smtClean="0"/>
                        <a:t>Tania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564749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Faria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347000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Ishita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38714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8650" y="5486400"/>
            <a:ext cx="11187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short, learning computers equips students with skills that are not just useful but essential in navigating the modern world, academically, professionally, and personally.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50" y="4813607"/>
            <a:ext cx="3014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Conclusion 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29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263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WALTON</dc:creator>
  <cp:lastModifiedBy>WALTON</cp:lastModifiedBy>
  <cp:revision>16</cp:revision>
  <dcterms:created xsi:type="dcterms:W3CDTF">2024-12-05T06:54:29Z</dcterms:created>
  <dcterms:modified xsi:type="dcterms:W3CDTF">2024-12-05T13:07:11Z</dcterms:modified>
</cp:coreProperties>
</file>