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5" autoAdjust="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0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77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2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5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77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1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3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01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9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9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3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A9D02D-FF11-4178-85B8-6EDBB85A056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023619-8BF7-41DB-8934-D998BDCFB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7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/>
            </a:gs>
            <a:gs pos="99000">
              <a:srgbClr val="007D39"/>
            </a:gs>
            <a:gs pos="45000">
              <a:schemeClr val="bg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782ED-D12E-4478-EBBF-1A95F3C5D202}"/>
              </a:ext>
            </a:extLst>
          </p:cNvPr>
          <p:cNvSpPr/>
          <p:nvPr/>
        </p:nvSpPr>
        <p:spPr>
          <a:xfrm>
            <a:off x="314793" y="1019331"/>
            <a:ext cx="4197246" cy="2698229"/>
          </a:xfrm>
          <a:prstGeom prst="roundRect">
            <a:avLst/>
          </a:prstGeom>
          <a:gradFill>
            <a:gsLst>
              <a:gs pos="6000">
                <a:srgbClr val="00B050"/>
              </a:gs>
              <a:gs pos="94000">
                <a:srgbClr val="007D39">
                  <a:alpha val="0"/>
                  <a:lumMod val="3000"/>
                </a:srgbClr>
              </a:gs>
            </a:gsLst>
            <a:lin ang="2700000" scaled="1"/>
          </a:gradFill>
          <a:effectLst>
            <a:reflection stA="0"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3AFC8-8C02-05BB-8B50-730BCDDF0D2F}"/>
              </a:ext>
            </a:extLst>
          </p:cNvPr>
          <p:cNvSpPr/>
          <p:nvPr/>
        </p:nvSpPr>
        <p:spPr>
          <a:xfrm>
            <a:off x="4721902" y="4182253"/>
            <a:ext cx="7155305" cy="226351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16F504-D49F-D838-041E-7B53445AE930}"/>
              </a:ext>
            </a:extLst>
          </p:cNvPr>
          <p:cNvSpPr/>
          <p:nvPr/>
        </p:nvSpPr>
        <p:spPr>
          <a:xfrm>
            <a:off x="4839325" y="2197307"/>
            <a:ext cx="3342806" cy="174635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BD231F-DB84-4631-26AB-6A63A768F31F}"/>
              </a:ext>
            </a:extLst>
          </p:cNvPr>
          <p:cNvSpPr/>
          <p:nvPr/>
        </p:nvSpPr>
        <p:spPr>
          <a:xfrm>
            <a:off x="8327036" y="2206049"/>
            <a:ext cx="3550171" cy="174635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9C9322-728A-C31C-32BA-692D59F60093}"/>
              </a:ext>
            </a:extLst>
          </p:cNvPr>
          <p:cNvSpPr/>
          <p:nvPr/>
        </p:nvSpPr>
        <p:spPr>
          <a:xfrm>
            <a:off x="4946754" y="1124262"/>
            <a:ext cx="3235377" cy="78948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440E84-D146-AAE1-EF03-625A0D30F63D}"/>
              </a:ext>
            </a:extLst>
          </p:cNvPr>
          <p:cNvSpPr/>
          <p:nvPr/>
        </p:nvSpPr>
        <p:spPr>
          <a:xfrm>
            <a:off x="8327037" y="1124262"/>
            <a:ext cx="3550170" cy="78948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423C33-50C6-ED44-395C-0BD4C767C8CD}"/>
              </a:ext>
            </a:extLst>
          </p:cNvPr>
          <p:cNvSpPr/>
          <p:nvPr/>
        </p:nvSpPr>
        <p:spPr>
          <a:xfrm>
            <a:off x="314793" y="224852"/>
            <a:ext cx="11562414" cy="602106"/>
          </a:xfrm>
          <a:prstGeom prst="roundRect">
            <a:avLst/>
          </a:prstGeom>
          <a:solidFill>
            <a:schemeClr val="bg1"/>
          </a:solidFill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contourW="12700">
            <a:bevelT/>
            <a:contourClr>
              <a:srgbClr val="00B05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4EC145-9DAC-6460-0517-A221FC97CDB8}"/>
              </a:ext>
            </a:extLst>
          </p:cNvPr>
          <p:cNvSpPr/>
          <p:nvPr/>
        </p:nvSpPr>
        <p:spPr>
          <a:xfrm>
            <a:off x="314792" y="3943661"/>
            <a:ext cx="4197246" cy="2547079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13B81B-82D8-DFB0-0534-E4C4F2EDDE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4" r="-2190"/>
          <a:stretch/>
        </p:blipFill>
        <p:spPr>
          <a:xfrm>
            <a:off x="419724" y="264203"/>
            <a:ext cx="1708880" cy="5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38E542-5021-430F-A5E9-8D37A3B1A51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2024-11-14T07:29:37Z</dcterms:created>
  <dcterms:modified xsi:type="dcterms:W3CDTF">2024-11-25T16:06:24Z</dcterms:modified>
</cp:coreProperties>
</file>