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8" r:id="rId4"/>
    <p:sldId id="261" r:id="rId5"/>
    <p:sldId id="283" r:id="rId6"/>
    <p:sldId id="284" r:id="rId7"/>
    <p:sldId id="281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19/08/2024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549" y="1311618"/>
            <a:ext cx="9144000" cy="238760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Coffee Shop (Homepage)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795"/>
            <a:ext cx="9144000" cy="151158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Eshaal (286592)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052" y="1497794"/>
            <a:ext cx="5860123" cy="1325563"/>
          </a:xfrm>
        </p:spPr>
        <p:txBody>
          <a:bodyPr rtlCol="0"/>
          <a:lstStyle>
            <a:defPPr>
              <a:defRPr lang="en-GB"/>
            </a:defPPr>
          </a:lstStyle>
          <a:p>
            <a:pPr algn="r" rtl="0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Assignment Topic;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59619"/>
              </p:ext>
            </p:extLst>
          </p:nvPr>
        </p:nvGraphicFramePr>
        <p:xfrm>
          <a:off x="7701206" y="3899239"/>
          <a:ext cx="4174808" cy="1779749"/>
        </p:xfrm>
        <a:graphic>
          <a:graphicData uri="http://schemas.openxmlformats.org/drawingml/2006/table">
            <a:tbl>
              <a:tblPr firstRow="1" bandRow="1"/>
              <a:tblGrid>
                <a:gridCol w="417480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5392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endParaRPr lang="en-GB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j-lt"/>
                        </a:rPr>
                        <a:t>Floating social media icons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5678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D5FFC2-A3FC-4E74-935F-82960E731525}"/>
              </a:ext>
            </a:extLst>
          </p:cNvPr>
          <p:cNvSpPr txBox="1"/>
          <p:nvPr/>
        </p:nvSpPr>
        <p:spPr>
          <a:xfrm>
            <a:off x="6971252" y="4862886"/>
            <a:ext cx="4904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Sagona Book (Headings)"/>
              </a:rPr>
              <a:t>Create a set of social media icons that float or bounce when hovered over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C4560B5-0944-48D1-9F68-7BF55C34A6AB}"/>
              </a:ext>
            </a:extLst>
          </p:cNvPr>
          <p:cNvSpPr txBox="1">
            <a:spLocks/>
          </p:cNvSpPr>
          <p:nvPr/>
        </p:nvSpPr>
        <p:spPr>
          <a:xfrm>
            <a:off x="5888052" y="2907247"/>
            <a:ext cx="5860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/>
                </a:solidFill>
              </a:rPr>
              <a:t>Animations </a:t>
            </a: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38" y="3290916"/>
            <a:ext cx="5780116" cy="177355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Overview of the homepage code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>
                <a:latin typeface="Sagona Book" panose="020F0502020204030204" pitchFamily="34" charset="0"/>
                <a:cs typeface="Sagona Book" panose="020F0502020204030204" pitchFamily="34" charset="0"/>
              </a:rPr>
              <a:t>h</a:t>
            </a:r>
            <a:r>
              <a:rPr lang="en-GB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omepage includes; 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D57F-2ADC-42D0-97D7-3EE1F6C7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navbar with icons that float over hover.</a:t>
            </a:r>
          </a:p>
          <a:p>
            <a:r>
              <a:rPr lang="en-US" dirty="0"/>
              <a:t>Another navbar with logo, dropdowns links and icons.</a:t>
            </a:r>
          </a:p>
          <a:p>
            <a:r>
              <a:rPr lang="en-US" dirty="0"/>
              <a:t>Image with text and buttons through the property of position; relative and absolute</a:t>
            </a:r>
          </a:p>
          <a:p>
            <a:r>
              <a:rPr lang="en-US" dirty="0"/>
              <a:t>Cards with front and back side that rotate on hover applied with the property of transform-style; preserve 3d</a:t>
            </a:r>
          </a:p>
          <a:p>
            <a:r>
              <a:rPr lang="en-US" dirty="0"/>
              <a:t>Another image with text overlay that explains about the Coffee Shop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D57F-2ADC-42D0-97D7-3EE1F6C7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36" y="738170"/>
            <a:ext cx="9363456" cy="3877056"/>
          </a:xfrm>
        </p:spPr>
        <p:txBody>
          <a:bodyPr/>
          <a:lstStyle/>
          <a:p>
            <a:r>
              <a:rPr lang="en-US" dirty="0"/>
              <a:t>A footer with 2 columns that contain links to other pages of the website and contains other contact information and an image positioned to the right by float.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648E534-8DD5-4197-87AD-99084726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36" y="2227636"/>
            <a:ext cx="6663542" cy="1325563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animations made by;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64001A-1DB6-4599-984F-64AC849F44A7}"/>
              </a:ext>
            </a:extLst>
          </p:cNvPr>
          <p:cNvSpPr txBox="1">
            <a:spLocks/>
          </p:cNvSpPr>
          <p:nvPr/>
        </p:nvSpPr>
        <p:spPr>
          <a:xfrm>
            <a:off x="668436" y="3365323"/>
            <a:ext cx="9363456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floating icons: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using transform property using </a:t>
            </a:r>
            <a:r>
              <a:rPr lang="en-US" sz="2400" dirty="0" err="1"/>
              <a:t>translateY</a:t>
            </a: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by using keyframes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giving animation 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giving animation timing function</a:t>
            </a:r>
          </a:p>
        </p:txBody>
      </p:sp>
    </p:spTree>
    <p:extLst>
      <p:ext uri="{BB962C8B-B14F-4D97-AF65-F5344CB8AC3E}">
        <p14:creationId xmlns:p14="http://schemas.microsoft.com/office/powerpoint/2010/main" val="690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1BDD-7613-4CA5-BEBC-343CB1E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D72D-8D23-4EEB-B47D-BE17808E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4C00-3983-4C94-B75D-014FB5AD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5026B-46C4-476B-8BFB-BD25740AC663}"/>
              </a:ext>
            </a:extLst>
          </p:cNvPr>
          <p:cNvSpPr txBox="1">
            <a:spLocks/>
          </p:cNvSpPr>
          <p:nvPr/>
        </p:nvSpPr>
        <p:spPr>
          <a:xfrm>
            <a:off x="693604" y="2898648"/>
            <a:ext cx="9363456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pop-out buttons and links: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using transform property using scale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by using keyframes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giving animation 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giving animation timing function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4EE1AC-5FC4-4DDF-9E11-79D1346BB395}"/>
              </a:ext>
            </a:extLst>
          </p:cNvPr>
          <p:cNvSpPr txBox="1">
            <a:spLocks/>
          </p:cNvSpPr>
          <p:nvPr/>
        </p:nvSpPr>
        <p:spPr>
          <a:xfrm>
            <a:off x="693604" y="766135"/>
            <a:ext cx="9363456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3d rotating cards: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using transform-style property using preserve-3d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giving animation duration in transition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using transform rotate on hover</a:t>
            </a:r>
          </a:p>
        </p:txBody>
      </p:sp>
    </p:spTree>
    <p:extLst>
      <p:ext uri="{BB962C8B-B14F-4D97-AF65-F5344CB8AC3E}">
        <p14:creationId xmlns:p14="http://schemas.microsoft.com/office/powerpoint/2010/main" val="26555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227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Sagona Book (Headings)</vt:lpstr>
      <vt:lpstr>Wingdings</vt:lpstr>
      <vt:lpstr>Office Theme</vt:lpstr>
      <vt:lpstr>Coffee Shop (Homepage)</vt:lpstr>
      <vt:lpstr>Assignment Topic; </vt:lpstr>
      <vt:lpstr>Overview of the homepage code</vt:lpstr>
      <vt:lpstr>homepage includes; </vt:lpstr>
      <vt:lpstr>animations made by;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(Homepage)</dc:title>
  <dc:creator>Eshaal Kamran</dc:creator>
  <cp:lastModifiedBy>SMIT</cp:lastModifiedBy>
  <cp:revision>3</cp:revision>
  <dcterms:created xsi:type="dcterms:W3CDTF">2024-08-19T03:55:02Z</dcterms:created>
  <dcterms:modified xsi:type="dcterms:W3CDTF">2024-08-19T05:57:35Z</dcterms:modified>
</cp:coreProperties>
</file>