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8" d="100"/>
          <a:sy n="58" d="100"/>
        </p:scale>
        <p:origin x="75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9165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gamma.app"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2667238"/>
            <a:ext cx="7214830" cy="901898"/>
          </a:xfrm>
          <a:prstGeom prst="rect">
            <a:avLst/>
          </a:prstGeom>
          <a:noFill/>
          <a:ln/>
        </p:spPr>
        <p:txBody>
          <a:bodyPr wrap="none" rtlCol="0" anchor="t"/>
          <a:lstStyle/>
          <a:p>
            <a:pPr marL="0" indent="0">
              <a:lnSpc>
                <a:spcPts val="7101"/>
              </a:lnSpc>
              <a:buNone/>
            </a:pPr>
            <a:r>
              <a:rPr lang="en-US" sz="5681" b="1" dirty="0">
                <a:solidFill>
                  <a:srgbClr val="FFFFFF"/>
                </a:solidFill>
                <a:latin typeface="Nunito" pitchFamily="34" charset="0"/>
                <a:ea typeface="Nunito" pitchFamily="34" charset="-122"/>
                <a:cs typeface="Nunito" pitchFamily="34" charset="-120"/>
              </a:rPr>
              <a:t>Pharma</a:t>
            </a:r>
            <a:endParaRPr lang="en-US" sz="5681" dirty="0"/>
          </a:p>
        </p:txBody>
      </p:sp>
      <p:sp>
        <p:nvSpPr>
          <p:cNvPr id="6" name="Text 2"/>
          <p:cNvSpPr/>
          <p:nvPr/>
        </p:nvSpPr>
        <p:spPr>
          <a:xfrm>
            <a:off x="833199" y="3902393"/>
            <a:ext cx="7477601" cy="999768"/>
          </a:xfrm>
          <a:prstGeom prst="rect">
            <a:avLst/>
          </a:prstGeom>
          <a:noFill/>
          <a:ln/>
        </p:spPr>
        <p:txBody>
          <a:bodyPr wrap="square" rtlCol="0" anchor="t"/>
          <a:lstStyle/>
          <a:p>
            <a:pPr marL="0" indent="0">
              <a:lnSpc>
                <a:spcPts val="2624"/>
              </a:lnSpc>
              <a:buNone/>
            </a:pPr>
            <a:r>
              <a:rPr lang="en-US" sz="1750" dirty="0">
                <a:solidFill>
                  <a:srgbClr val="FFFFFF"/>
                </a:solidFill>
                <a:latin typeface="PT Sans" pitchFamily="34" charset="0"/>
                <a:ea typeface="PT Sans" pitchFamily="34" charset="-122"/>
                <a:cs typeface="PT Sans" pitchFamily="34" charset="-120"/>
              </a:rPr>
              <a:t>Welcome to our innovative website, where we showcase our pharmaceutical expertise and cutting-edge solutions. Explore our world-class products and services designed to improve your health and well-being.</a:t>
            </a:r>
            <a:endParaRPr lang="en-US" sz="1750" dirty="0"/>
          </a:p>
        </p:txBody>
      </p:sp>
      <p:sp>
        <p:nvSpPr>
          <p:cNvPr id="7" name="Text 3"/>
          <p:cNvSpPr/>
          <p:nvPr/>
        </p:nvSpPr>
        <p:spPr>
          <a:xfrm>
            <a:off x="833199" y="5235416"/>
            <a:ext cx="2614017" cy="326827"/>
          </a:xfrm>
          <a:prstGeom prst="rect">
            <a:avLst/>
          </a:prstGeom>
          <a:noFill/>
          <a:ln/>
        </p:spPr>
        <p:txBody>
          <a:bodyPr wrap="none" rtlCol="0" anchor="t"/>
          <a:lstStyle/>
          <a:p>
            <a:pPr marL="0" indent="0">
              <a:lnSpc>
                <a:spcPts val="2573"/>
              </a:lnSpc>
              <a:buNone/>
            </a:pPr>
            <a:endParaRPr lang="en-US" sz="2058"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Shape 1"/>
          <p:cNvSpPr/>
          <p:nvPr/>
        </p:nvSpPr>
        <p:spPr>
          <a:xfrm>
            <a:off x="2348389" y="1999893"/>
            <a:ext cx="3088958" cy="1909048"/>
          </a:xfrm>
          <a:prstGeom prst="roundRect">
            <a:avLst>
              <a:gd name="adj" fmla="val 20951"/>
            </a:avLst>
          </a:prstGeom>
          <a:noFill/>
          <a:ln w="22860">
            <a:solidFill>
              <a:srgbClr val="F2B42D"/>
            </a:solidFill>
            <a:prstDash val="solid"/>
          </a:ln>
        </p:spPr>
      </p:sp>
      <p:pic>
        <p:nvPicPr>
          <p:cNvPr id="5" name="Image 1" descr="preencoded.png"/>
          <p:cNvPicPr>
            <a:picLocks noChangeAspect="1"/>
          </p:cNvPicPr>
          <p:nvPr/>
        </p:nvPicPr>
        <p:blipFill>
          <a:blip r:embed="rId4"/>
          <a:stretch>
            <a:fillRect/>
          </a:stretch>
        </p:blipFill>
        <p:spPr>
          <a:xfrm>
            <a:off x="2371249" y="2022753"/>
            <a:ext cx="3043238" cy="1863328"/>
          </a:xfrm>
          <a:prstGeom prst="rect">
            <a:avLst/>
          </a:prstGeom>
        </p:spPr>
      </p:pic>
      <p:sp>
        <p:nvSpPr>
          <p:cNvPr id="6" name="Text 2"/>
          <p:cNvSpPr/>
          <p:nvPr/>
        </p:nvSpPr>
        <p:spPr>
          <a:xfrm>
            <a:off x="2348389" y="4186595"/>
            <a:ext cx="2614017" cy="326827"/>
          </a:xfrm>
          <a:prstGeom prst="rect">
            <a:avLst/>
          </a:prstGeom>
          <a:noFill/>
          <a:ln/>
        </p:spPr>
        <p:txBody>
          <a:bodyPr wrap="none" rtlCol="0" anchor="t"/>
          <a:lstStyle/>
          <a:p>
            <a:pPr marL="0" indent="0" algn="l">
              <a:lnSpc>
                <a:spcPts val="2573"/>
              </a:lnSpc>
              <a:buNone/>
            </a:pPr>
            <a:r>
              <a:rPr lang="en-US" sz="2058" b="1" dirty="0">
                <a:solidFill>
                  <a:srgbClr val="F2B42D"/>
                </a:solidFill>
                <a:latin typeface="Nunito" pitchFamily="34" charset="0"/>
                <a:ea typeface="Nunito" pitchFamily="34" charset="-122"/>
                <a:cs typeface="Nunito" pitchFamily="34" charset="-120"/>
              </a:rPr>
              <a:t>.nav</a:t>
            </a:r>
            <a:endParaRPr lang="en-US" sz="2058" dirty="0"/>
          </a:p>
        </p:txBody>
      </p:sp>
      <p:sp>
        <p:nvSpPr>
          <p:cNvPr id="7" name="Text 3"/>
          <p:cNvSpPr/>
          <p:nvPr/>
        </p:nvSpPr>
        <p:spPr>
          <a:xfrm>
            <a:off x="2348389" y="4646652"/>
            <a:ext cx="3088958" cy="333256"/>
          </a:xfrm>
          <a:prstGeom prst="rect">
            <a:avLst/>
          </a:prstGeom>
          <a:noFill/>
          <a:ln/>
        </p:spPr>
        <p:txBody>
          <a:bodyPr wrap="none" rtlCol="0" anchor="t"/>
          <a:lstStyle/>
          <a:p>
            <a:pPr marL="0" indent="0" algn="l">
              <a:lnSpc>
                <a:spcPts val="2624"/>
              </a:lnSpc>
              <a:buNone/>
            </a:pPr>
            <a:endParaRPr lang="en-US" sz="1750" dirty="0"/>
          </a:p>
        </p:txBody>
      </p:sp>
      <p:sp>
        <p:nvSpPr>
          <p:cNvPr id="8" name="Shape 4"/>
          <p:cNvSpPr/>
          <p:nvPr/>
        </p:nvSpPr>
        <p:spPr>
          <a:xfrm>
            <a:off x="5770602" y="1999893"/>
            <a:ext cx="3088958" cy="1909048"/>
          </a:xfrm>
          <a:prstGeom prst="roundRect">
            <a:avLst>
              <a:gd name="adj" fmla="val 20951"/>
            </a:avLst>
          </a:prstGeom>
          <a:noFill/>
          <a:ln w="22860">
            <a:solidFill>
              <a:srgbClr val="D7425E"/>
            </a:solidFill>
            <a:prstDash val="solid"/>
          </a:ln>
        </p:spPr>
      </p:sp>
      <p:pic>
        <p:nvPicPr>
          <p:cNvPr id="9" name="Image 2" descr="preencoded.png"/>
          <p:cNvPicPr>
            <a:picLocks noChangeAspect="1"/>
          </p:cNvPicPr>
          <p:nvPr/>
        </p:nvPicPr>
        <p:blipFill>
          <a:blip r:embed="rId5"/>
          <a:stretch>
            <a:fillRect/>
          </a:stretch>
        </p:blipFill>
        <p:spPr>
          <a:xfrm>
            <a:off x="5793462" y="2022753"/>
            <a:ext cx="3043238" cy="1863328"/>
          </a:xfrm>
          <a:prstGeom prst="rect">
            <a:avLst/>
          </a:prstGeom>
        </p:spPr>
      </p:pic>
      <p:sp>
        <p:nvSpPr>
          <p:cNvPr id="10" name="Text 5"/>
          <p:cNvSpPr/>
          <p:nvPr/>
        </p:nvSpPr>
        <p:spPr>
          <a:xfrm>
            <a:off x="5770602" y="4186595"/>
            <a:ext cx="2614017" cy="326827"/>
          </a:xfrm>
          <a:prstGeom prst="rect">
            <a:avLst/>
          </a:prstGeom>
          <a:noFill/>
          <a:ln/>
        </p:spPr>
        <p:txBody>
          <a:bodyPr wrap="none" rtlCol="0" anchor="t"/>
          <a:lstStyle/>
          <a:p>
            <a:pPr marL="0" indent="0" algn="l">
              <a:lnSpc>
                <a:spcPts val="2573"/>
              </a:lnSpc>
              <a:buNone/>
            </a:pPr>
            <a:r>
              <a:rPr lang="en-US" sz="2058" b="1" dirty="0">
                <a:solidFill>
                  <a:srgbClr val="D7425E"/>
                </a:solidFill>
                <a:latin typeface="Nunito" pitchFamily="34" charset="0"/>
                <a:ea typeface="Nunito" pitchFamily="34" charset="-122"/>
                <a:cs typeface="Nunito" pitchFamily="34" charset="-120"/>
              </a:rPr>
              <a:t>body</a:t>
            </a:r>
            <a:endParaRPr lang="en-US" sz="2058" dirty="0"/>
          </a:p>
        </p:txBody>
      </p:sp>
      <p:sp>
        <p:nvSpPr>
          <p:cNvPr id="11" name="Text 6"/>
          <p:cNvSpPr/>
          <p:nvPr/>
        </p:nvSpPr>
        <p:spPr>
          <a:xfrm>
            <a:off x="5770602" y="4646652"/>
            <a:ext cx="3088958" cy="333256"/>
          </a:xfrm>
          <a:prstGeom prst="rect">
            <a:avLst/>
          </a:prstGeom>
          <a:noFill/>
          <a:ln/>
        </p:spPr>
        <p:txBody>
          <a:bodyPr wrap="none" rtlCol="0" anchor="t"/>
          <a:lstStyle/>
          <a:p>
            <a:pPr marL="0" indent="0" algn="l">
              <a:lnSpc>
                <a:spcPts val="2624"/>
              </a:lnSpc>
              <a:buNone/>
            </a:pPr>
            <a:endParaRPr lang="en-US" sz="1750" dirty="0"/>
          </a:p>
        </p:txBody>
      </p:sp>
      <p:sp>
        <p:nvSpPr>
          <p:cNvPr id="12" name="Shape 7"/>
          <p:cNvSpPr/>
          <p:nvPr/>
        </p:nvSpPr>
        <p:spPr>
          <a:xfrm>
            <a:off x="9192816" y="1999893"/>
            <a:ext cx="3089077" cy="1909167"/>
          </a:xfrm>
          <a:prstGeom prst="roundRect">
            <a:avLst>
              <a:gd name="adj" fmla="val 20949"/>
            </a:avLst>
          </a:prstGeom>
          <a:noFill/>
          <a:ln w="22860">
            <a:solidFill>
              <a:srgbClr val="DD785E"/>
            </a:solidFill>
            <a:prstDash val="solid"/>
          </a:ln>
        </p:spPr>
      </p:sp>
      <p:pic>
        <p:nvPicPr>
          <p:cNvPr id="13" name="Image 3" descr="preencoded.png"/>
          <p:cNvPicPr>
            <a:picLocks noChangeAspect="1"/>
          </p:cNvPicPr>
          <p:nvPr/>
        </p:nvPicPr>
        <p:blipFill>
          <a:blip r:embed="rId6"/>
          <a:stretch>
            <a:fillRect/>
          </a:stretch>
        </p:blipFill>
        <p:spPr>
          <a:xfrm>
            <a:off x="9215676" y="2022753"/>
            <a:ext cx="3043357" cy="1863447"/>
          </a:xfrm>
          <a:prstGeom prst="rect">
            <a:avLst/>
          </a:prstGeom>
        </p:spPr>
      </p:pic>
      <p:sp>
        <p:nvSpPr>
          <p:cNvPr id="14" name="Text 8"/>
          <p:cNvSpPr/>
          <p:nvPr/>
        </p:nvSpPr>
        <p:spPr>
          <a:xfrm>
            <a:off x="9192816" y="4186714"/>
            <a:ext cx="2614017" cy="326827"/>
          </a:xfrm>
          <a:prstGeom prst="rect">
            <a:avLst/>
          </a:prstGeom>
          <a:noFill/>
          <a:ln/>
        </p:spPr>
        <p:txBody>
          <a:bodyPr wrap="none" rtlCol="0" anchor="t"/>
          <a:lstStyle/>
          <a:p>
            <a:pPr marL="0" indent="0" algn="l">
              <a:lnSpc>
                <a:spcPts val="2573"/>
              </a:lnSpc>
              <a:buNone/>
            </a:pPr>
            <a:r>
              <a:rPr lang="en-US" sz="2058" b="1" dirty="0">
                <a:solidFill>
                  <a:srgbClr val="DD785E"/>
                </a:solidFill>
                <a:latin typeface="Nunito" pitchFamily="34" charset="0"/>
                <a:ea typeface="Nunito" pitchFamily="34" charset="-122"/>
                <a:cs typeface="Nunito" pitchFamily="34" charset="-120"/>
              </a:rPr>
              <a:t>.container</a:t>
            </a:r>
            <a:endParaRPr lang="en-US" sz="2058" dirty="0"/>
          </a:p>
        </p:txBody>
      </p:sp>
      <p:sp>
        <p:nvSpPr>
          <p:cNvPr id="15" name="Text 9"/>
          <p:cNvSpPr/>
          <p:nvPr/>
        </p:nvSpPr>
        <p:spPr>
          <a:xfrm>
            <a:off x="9192816" y="4646771"/>
            <a:ext cx="3089077" cy="333256"/>
          </a:xfrm>
          <a:prstGeom prst="rect">
            <a:avLst/>
          </a:prstGeom>
          <a:noFill/>
          <a:ln/>
        </p:spPr>
        <p:txBody>
          <a:bodyPr wrap="none" rtlCol="0" anchor="t"/>
          <a:lstStyle/>
          <a:p>
            <a:pPr marL="0" indent="0" algn="l">
              <a:lnSpc>
                <a:spcPts val="2624"/>
              </a:lnSpc>
              <a:buNone/>
            </a:pPr>
            <a:endParaRPr lang="en-US" sz="1750" dirty="0"/>
          </a:p>
        </p:txBody>
      </p:sp>
      <p:sp>
        <p:nvSpPr>
          <p:cNvPr id="16" name="Text 10"/>
          <p:cNvSpPr/>
          <p:nvPr/>
        </p:nvSpPr>
        <p:spPr>
          <a:xfrm>
            <a:off x="2348389" y="5229939"/>
            <a:ext cx="9933503" cy="999768"/>
          </a:xfrm>
          <a:prstGeom prst="rect">
            <a:avLst/>
          </a:prstGeom>
          <a:noFill/>
          <a:ln/>
        </p:spPr>
        <p:txBody>
          <a:bodyPr wrap="square" rtlCol="0" anchor="t"/>
          <a:lstStyle/>
          <a:p>
            <a:pPr marL="0" indent="0">
              <a:lnSpc>
                <a:spcPts val="2624"/>
              </a:lnSpc>
              <a:buNone/>
            </a:pPr>
            <a:r>
              <a:rPr lang="en-US" sz="1750" dirty="0">
                <a:solidFill>
                  <a:srgbClr val="FFFFFF"/>
                </a:solidFill>
                <a:latin typeface="PT Sans" pitchFamily="34" charset="0"/>
                <a:ea typeface="PT Sans" pitchFamily="34" charset="-122"/>
                <a:cs typeface="PT Sans" pitchFamily="34" charset="-120"/>
              </a:rPr>
              <a:t>In CSS styling </a:t>
            </a:r>
            <a:r>
              <a:rPr lang="en-US" sz="1750" b="1" dirty="0">
                <a:solidFill>
                  <a:srgbClr val="FFFFFF"/>
                </a:solidFill>
                <a:latin typeface="PT Sans" pitchFamily="34" charset="0"/>
                <a:ea typeface="PT Sans" pitchFamily="34" charset="-122"/>
                <a:cs typeface="PT Sans" pitchFamily="34" charset="-120"/>
              </a:rPr>
              <a:t>nav</a:t>
            </a:r>
            <a:r>
              <a:rPr lang="en-US" sz="1750" dirty="0">
                <a:solidFill>
                  <a:srgbClr val="FFFFFF"/>
                </a:solidFill>
                <a:latin typeface="PT Sans" pitchFamily="34" charset="0"/>
                <a:ea typeface="PT Sans" pitchFamily="34" charset="-122"/>
                <a:cs typeface="PT Sans" pitchFamily="34" charset="-120"/>
              </a:rPr>
              <a:t>  use to style different parts,</a:t>
            </a:r>
            <a:r>
              <a:rPr lang="en-US" sz="1750" b="1" dirty="0">
                <a:solidFill>
                  <a:srgbClr val="FFFFFF"/>
                </a:solidFill>
                <a:latin typeface="PT Sans" pitchFamily="34" charset="0"/>
                <a:ea typeface="PT Sans" pitchFamily="34" charset="-122"/>
                <a:cs typeface="PT Sans" pitchFamily="34" charset="-120"/>
              </a:rPr>
              <a:t> container </a:t>
            </a:r>
            <a:r>
              <a:rPr lang="en-US" sz="1750" dirty="0">
                <a:solidFill>
                  <a:srgbClr val="FFFFFF"/>
                </a:solidFill>
                <a:latin typeface="PT Sans" pitchFamily="34" charset="0"/>
                <a:ea typeface="PT Sans" pitchFamily="34" charset="-122"/>
                <a:cs typeface="PT Sans" pitchFamily="34" charset="-120"/>
              </a:rPr>
              <a:t> wraps content to control layout and spacing, ensuring consistent design across different screen sizes and hover effect is used to change the appearance of an element when a user hovers their cursor over it.</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2199561"/>
            <a:ext cx="5228153" cy="653415"/>
          </a:xfrm>
          <a:prstGeom prst="rect">
            <a:avLst/>
          </a:prstGeom>
          <a:noFill/>
          <a:ln/>
        </p:spPr>
        <p:txBody>
          <a:bodyPr wrap="none" rtlCol="0" anchor="t"/>
          <a:lstStyle/>
          <a:p>
            <a:pPr marL="0" indent="0">
              <a:lnSpc>
                <a:spcPts val="5146"/>
              </a:lnSpc>
              <a:buNone/>
            </a:pPr>
            <a:r>
              <a:rPr lang="en-US" sz="4117" b="1" dirty="0">
                <a:solidFill>
                  <a:srgbClr val="FFFFFF"/>
                </a:solidFill>
                <a:latin typeface="Nunito" pitchFamily="34" charset="0"/>
                <a:ea typeface="Nunito" pitchFamily="34" charset="-122"/>
                <a:cs typeface="Nunito" pitchFamily="34" charset="-120"/>
              </a:rPr>
              <a:t>FINAL PROJECT </a:t>
            </a:r>
            <a:endParaRPr lang="en-US" sz="4117" dirty="0"/>
          </a:p>
        </p:txBody>
      </p:sp>
      <p:sp>
        <p:nvSpPr>
          <p:cNvPr id="5" name="Text 2"/>
          <p:cNvSpPr/>
          <p:nvPr/>
        </p:nvSpPr>
        <p:spPr>
          <a:xfrm>
            <a:off x="2348389" y="3297317"/>
            <a:ext cx="9933503" cy="333256"/>
          </a:xfrm>
          <a:prstGeom prst="rect">
            <a:avLst/>
          </a:prstGeom>
          <a:noFill/>
          <a:ln/>
        </p:spPr>
        <p:txBody>
          <a:bodyPr wrap="none" rtlCol="0" anchor="t"/>
          <a:lstStyle/>
          <a:p>
            <a:pPr marL="0" indent="0">
              <a:lnSpc>
                <a:spcPts val="2624"/>
              </a:lnSpc>
              <a:buNone/>
            </a:pPr>
            <a:r>
              <a:rPr lang="en-US" sz="1750" dirty="0">
                <a:solidFill>
                  <a:srgbClr val="FFFFFF"/>
                </a:solidFill>
                <a:latin typeface="PT Sans" pitchFamily="34" charset="0"/>
                <a:ea typeface="PT Sans" pitchFamily="34" charset="-122"/>
                <a:cs typeface="PT Sans" pitchFamily="34" charset="-120"/>
              </a:rPr>
              <a:t>WEBSITE (PHARMA)</a:t>
            </a:r>
            <a:endParaRPr lang="en-US" sz="1750" dirty="0"/>
          </a:p>
        </p:txBody>
      </p:sp>
      <p:sp>
        <p:nvSpPr>
          <p:cNvPr id="6" name="Text 3"/>
          <p:cNvSpPr/>
          <p:nvPr/>
        </p:nvSpPr>
        <p:spPr>
          <a:xfrm>
            <a:off x="2703790" y="3880485"/>
            <a:ext cx="9578102"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FFFFFF"/>
                </a:solidFill>
                <a:latin typeface="PT Sans" pitchFamily="34" charset="0"/>
                <a:ea typeface="PT Sans" pitchFamily="34" charset="-122"/>
                <a:cs typeface="PT Sans" pitchFamily="34" charset="-120"/>
              </a:rPr>
              <a:t>DUA ASHFAQ (SP24-BSCS-0079)</a:t>
            </a:r>
            <a:endParaRPr lang="en-US" sz="1750" dirty="0"/>
          </a:p>
        </p:txBody>
      </p:sp>
      <p:sp>
        <p:nvSpPr>
          <p:cNvPr id="7" name="Text 4"/>
          <p:cNvSpPr/>
          <p:nvPr/>
        </p:nvSpPr>
        <p:spPr>
          <a:xfrm>
            <a:off x="2703790" y="4291489"/>
            <a:ext cx="9578102"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FFFFFF"/>
                </a:solidFill>
                <a:latin typeface="PT Sans" pitchFamily="34" charset="0"/>
                <a:ea typeface="PT Sans" pitchFamily="34" charset="-122"/>
                <a:cs typeface="PT Sans" pitchFamily="34" charset="-120"/>
              </a:rPr>
              <a:t>ESHAAL ATIF (SP24-BSCS-0087)</a:t>
            </a:r>
            <a:endParaRPr lang="en-US" sz="1750" dirty="0"/>
          </a:p>
        </p:txBody>
      </p:sp>
      <p:sp>
        <p:nvSpPr>
          <p:cNvPr id="8" name="Text 5"/>
          <p:cNvSpPr/>
          <p:nvPr/>
        </p:nvSpPr>
        <p:spPr>
          <a:xfrm>
            <a:off x="2703790" y="4702493"/>
            <a:ext cx="9578102"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FFFFFF"/>
                </a:solidFill>
                <a:latin typeface="PT Sans" pitchFamily="34" charset="0"/>
                <a:ea typeface="PT Sans" pitchFamily="34" charset="-122"/>
                <a:cs typeface="PT Sans" pitchFamily="34" charset="-120"/>
              </a:rPr>
              <a:t>HAREEM RAFIQ (SP24-BSCS-0062)</a:t>
            </a:r>
            <a:endParaRPr lang="en-US" sz="1750" dirty="0"/>
          </a:p>
        </p:txBody>
      </p:sp>
      <p:sp>
        <p:nvSpPr>
          <p:cNvPr id="9" name="Text 6"/>
          <p:cNvSpPr/>
          <p:nvPr/>
        </p:nvSpPr>
        <p:spPr>
          <a:xfrm>
            <a:off x="2703790" y="5113496"/>
            <a:ext cx="9578102" cy="333256"/>
          </a:xfrm>
          <a:prstGeom prst="rect">
            <a:avLst/>
          </a:prstGeom>
          <a:noFill/>
          <a:ln/>
        </p:spPr>
        <p:txBody>
          <a:bodyPr wrap="none" rtlCol="0" anchor="t"/>
          <a:lstStyle/>
          <a:p>
            <a:pPr marL="342900" indent="-342900" algn="l">
              <a:lnSpc>
                <a:spcPts val="2624"/>
              </a:lnSpc>
              <a:buSzPct val="100000"/>
              <a:buChar char="•"/>
            </a:pPr>
            <a:r>
              <a:rPr lang="en-US" sz="1750" dirty="0">
                <a:solidFill>
                  <a:srgbClr val="FFFFFF"/>
                </a:solidFill>
                <a:latin typeface="PT Sans" pitchFamily="34" charset="0"/>
                <a:ea typeface="PT Sans" pitchFamily="34" charset="-122"/>
                <a:cs typeface="PT Sans" pitchFamily="34" charset="-120"/>
              </a:rPr>
              <a:t>AMNA IMAM (SP24-BSCS-0058)</a:t>
            </a:r>
            <a:endParaRPr lang="en-US" sz="1750" dirty="0"/>
          </a:p>
        </p:txBody>
      </p:sp>
      <p:sp>
        <p:nvSpPr>
          <p:cNvPr id="10" name="Text 7"/>
          <p:cNvSpPr/>
          <p:nvPr/>
        </p:nvSpPr>
        <p:spPr>
          <a:xfrm>
            <a:off x="2348389" y="5696664"/>
            <a:ext cx="9933503" cy="333256"/>
          </a:xfrm>
          <a:prstGeom prst="rect">
            <a:avLst/>
          </a:prstGeom>
          <a:noFill/>
          <a:ln/>
        </p:spPr>
        <p:txBody>
          <a:bodyPr wrap="none" rtlCol="0" anchor="t"/>
          <a:lstStyle/>
          <a:p>
            <a:pPr marL="0" indent="0">
              <a:lnSpc>
                <a:spcPts val="2624"/>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769275" y="560546"/>
            <a:ext cx="4785122" cy="598051"/>
          </a:xfrm>
          <a:prstGeom prst="rect">
            <a:avLst/>
          </a:prstGeom>
          <a:noFill/>
          <a:ln/>
        </p:spPr>
        <p:txBody>
          <a:bodyPr wrap="none" rtlCol="0" anchor="t"/>
          <a:lstStyle/>
          <a:p>
            <a:pPr marL="0" indent="0">
              <a:lnSpc>
                <a:spcPts val="4710"/>
              </a:lnSpc>
              <a:buNone/>
            </a:pPr>
            <a:r>
              <a:rPr lang="en-US" sz="3768" b="1" dirty="0">
                <a:solidFill>
                  <a:srgbClr val="FFFFFF"/>
                </a:solidFill>
                <a:latin typeface="Nunito" pitchFamily="34" charset="0"/>
                <a:ea typeface="Nunito" pitchFamily="34" charset="-122"/>
                <a:cs typeface="Nunito" pitchFamily="34" charset="-120"/>
              </a:rPr>
              <a:t>WEB PAGE:</a:t>
            </a:r>
            <a:endParaRPr lang="en-US" sz="3768" dirty="0"/>
          </a:p>
        </p:txBody>
      </p:sp>
      <p:sp>
        <p:nvSpPr>
          <p:cNvPr id="5" name="Shape 2"/>
          <p:cNvSpPr/>
          <p:nvPr/>
        </p:nvSpPr>
        <p:spPr>
          <a:xfrm>
            <a:off x="2769275" y="3816548"/>
            <a:ext cx="9091732" cy="25360"/>
          </a:xfrm>
          <a:prstGeom prst="rect">
            <a:avLst/>
          </a:prstGeom>
          <a:solidFill>
            <a:srgbClr val="262654"/>
          </a:solidFill>
          <a:ln/>
        </p:spPr>
      </p:sp>
      <p:sp>
        <p:nvSpPr>
          <p:cNvPr id="6" name="Shape 3"/>
          <p:cNvSpPr/>
          <p:nvPr/>
        </p:nvSpPr>
        <p:spPr>
          <a:xfrm>
            <a:off x="4978658" y="3104852"/>
            <a:ext cx="25360" cy="711756"/>
          </a:xfrm>
          <a:prstGeom prst="rect">
            <a:avLst/>
          </a:prstGeom>
          <a:solidFill>
            <a:srgbClr val="F2B42D"/>
          </a:solidFill>
          <a:ln/>
        </p:spPr>
      </p:sp>
      <p:sp>
        <p:nvSpPr>
          <p:cNvPr id="7" name="Shape 4"/>
          <p:cNvSpPr/>
          <p:nvPr/>
        </p:nvSpPr>
        <p:spPr>
          <a:xfrm>
            <a:off x="4762619" y="3587770"/>
            <a:ext cx="457557" cy="457557"/>
          </a:xfrm>
          <a:prstGeom prst="roundRect">
            <a:avLst>
              <a:gd name="adj" fmla="val 80004"/>
            </a:avLst>
          </a:prstGeom>
          <a:solidFill>
            <a:srgbClr val="00002E"/>
          </a:solidFill>
          <a:ln w="22860">
            <a:solidFill>
              <a:srgbClr val="FFFFFF"/>
            </a:solidFill>
            <a:prstDash val="solid"/>
          </a:ln>
        </p:spPr>
      </p:sp>
      <p:sp>
        <p:nvSpPr>
          <p:cNvPr id="8" name="Text 5"/>
          <p:cNvSpPr/>
          <p:nvPr/>
        </p:nvSpPr>
        <p:spPr>
          <a:xfrm>
            <a:off x="4905256" y="3673019"/>
            <a:ext cx="172283" cy="287060"/>
          </a:xfrm>
          <a:prstGeom prst="rect">
            <a:avLst/>
          </a:prstGeom>
          <a:noFill/>
          <a:ln/>
        </p:spPr>
        <p:txBody>
          <a:bodyPr wrap="none" rtlCol="0" anchor="t"/>
          <a:lstStyle/>
          <a:p>
            <a:pPr marL="0" indent="0" algn="ctr">
              <a:lnSpc>
                <a:spcPts val="2261"/>
              </a:lnSpc>
              <a:buNone/>
            </a:pPr>
            <a:r>
              <a:rPr lang="en-US" sz="2261" b="1" dirty="0">
                <a:solidFill>
                  <a:srgbClr val="F2B42D"/>
                </a:solidFill>
                <a:latin typeface="Nunito" pitchFamily="34" charset="0"/>
                <a:ea typeface="Nunito" pitchFamily="34" charset="-122"/>
                <a:cs typeface="Nunito" pitchFamily="34" charset="-120"/>
              </a:rPr>
              <a:t>1</a:t>
            </a:r>
            <a:endParaRPr lang="en-US" sz="2261" dirty="0"/>
          </a:p>
        </p:txBody>
      </p:sp>
      <p:sp>
        <p:nvSpPr>
          <p:cNvPr id="9" name="Text 6"/>
          <p:cNvSpPr/>
          <p:nvPr/>
        </p:nvSpPr>
        <p:spPr>
          <a:xfrm>
            <a:off x="3794998" y="1565315"/>
            <a:ext cx="2392561" cy="299085"/>
          </a:xfrm>
          <a:prstGeom prst="rect">
            <a:avLst/>
          </a:prstGeom>
          <a:noFill/>
          <a:ln/>
        </p:spPr>
        <p:txBody>
          <a:bodyPr wrap="none" rtlCol="0" anchor="t"/>
          <a:lstStyle/>
          <a:p>
            <a:pPr marL="0" indent="0" algn="ctr">
              <a:lnSpc>
                <a:spcPts val="2355"/>
              </a:lnSpc>
              <a:buNone/>
            </a:pPr>
            <a:r>
              <a:rPr lang="en-US" sz="1884" b="1" dirty="0">
                <a:solidFill>
                  <a:srgbClr val="F2B42D"/>
                </a:solidFill>
                <a:latin typeface="Nunito" pitchFamily="34" charset="0"/>
                <a:ea typeface="Nunito" pitchFamily="34" charset="-122"/>
                <a:cs typeface="Nunito" pitchFamily="34" charset="-120"/>
              </a:rPr>
              <a:t>HEADER</a:t>
            </a:r>
            <a:endParaRPr lang="en-US" sz="1884" dirty="0"/>
          </a:p>
        </p:txBody>
      </p:sp>
      <p:sp>
        <p:nvSpPr>
          <p:cNvPr id="10" name="Text 7"/>
          <p:cNvSpPr/>
          <p:nvPr/>
        </p:nvSpPr>
        <p:spPr>
          <a:xfrm>
            <a:off x="2972633" y="1986320"/>
            <a:ext cx="4037409" cy="915114"/>
          </a:xfrm>
          <a:prstGeom prst="rect">
            <a:avLst/>
          </a:prstGeom>
          <a:noFill/>
          <a:ln/>
        </p:spPr>
        <p:txBody>
          <a:bodyPr wrap="square" rtlCol="0" anchor="t"/>
          <a:lstStyle/>
          <a:p>
            <a:pPr marL="0" indent="0" algn="ctr">
              <a:lnSpc>
                <a:spcPts val="2402"/>
              </a:lnSpc>
              <a:buNone/>
            </a:pPr>
            <a:r>
              <a:rPr lang="en-US" sz="1601" dirty="0">
                <a:solidFill>
                  <a:srgbClr val="FFFFFF"/>
                </a:solidFill>
                <a:latin typeface="PT Sans" pitchFamily="34" charset="0"/>
                <a:ea typeface="PT Sans" pitchFamily="34" charset="-122"/>
                <a:cs typeface="PT Sans" pitchFamily="34" charset="-120"/>
              </a:rPr>
              <a:t>A website header is a visual typographic strip or</a:t>
            </a:r>
            <a:r>
              <a:rPr lang="en-US" sz="1601" b="1" dirty="0">
                <a:solidFill>
                  <a:srgbClr val="FFFFFF"/>
                </a:solidFill>
                <a:latin typeface="PT Sans" pitchFamily="34" charset="0"/>
                <a:ea typeface="PT Sans" pitchFamily="34" charset="-122"/>
                <a:cs typeface="PT Sans" pitchFamily="34" charset="-120"/>
              </a:rPr>
              <a:t> </a:t>
            </a:r>
            <a:r>
              <a:rPr lang="en-US" sz="1601" dirty="0">
                <a:solidFill>
                  <a:srgbClr val="FFFFFF"/>
                </a:solidFill>
                <a:latin typeface="PT Sans" pitchFamily="34" charset="0"/>
                <a:ea typeface="PT Sans" pitchFamily="34" charset="-122"/>
                <a:cs typeface="PT Sans" pitchFamily="34" charset="-120"/>
              </a:rPr>
              <a:t>menu that typically run</a:t>
            </a:r>
            <a:r>
              <a:rPr lang="en-US" sz="1601" b="1" dirty="0">
                <a:solidFill>
                  <a:srgbClr val="FFFFFF"/>
                </a:solidFill>
                <a:latin typeface="PT Sans" pitchFamily="34" charset="0"/>
                <a:ea typeface="PT Sans" pitchFamily="34" charset="-122"/>
                <a:cs typeface="PT Sans" pitchFamily="34" charset="-120"/>
              </a:rPr>
              <a:t>s </a:t>
            </a:r>
            <a:r>
              <a:rPr lang="en-US" sz="1601" dirty="0">
                <a:solidFill>
                  <a:srgbClr val="FFFFFF"/>
                </a:solidFill>
                <a:latin typeface="PT Sans" pitchFamily="34" charset="0"/>
                <a:ea typeface="PT Sans" pitchFamily="34" charset="-122"/>
                <a:cs typeface="PT Sans" pitchFamily="34" charset="-120"/>
              </a:rPr>
              <a:t>across the top of a </a:t>
            </a:r>
            <a:r>
              <a:rPr lang="en-US" sz="1601" b="1" dirty="0">
                <a:solidFill>
                  <a:srgbClr val="FFFFFF"/>
                </a:solidFill>
                <a:latin typeface="PT Sans" pitchFamily="34" charset="0"/>
                <a:ea typeface="PT Sans" pitchFamily="34" charset="-122"/>
                <a:cs typeface="PT Sans" pitchFamily="34" charset="-120"/>
              </a:rPr>
              <a:t>website.</a:t>
            </a:r>
            <a:endParaRPr lang="en-US" sz="1601" dirty="0"/>
          </a:p>
        </p:txBody>
      </p:sp>
      <p:sp>
        <p:nvSpPr>
          <p:cNvPr id="11" name="Shape 8"/>
          <p:cNvSpPr/>
          <p:nvPr/>
        </p:nvSpPr>
        <p:spPr>
          <a:xfrm>
            <a:off x="7302401" y="3816489"/>
            <a:ext cx="25360" cy="711756"/>
          </a:xfrm>
          <a:prstGeom prst="rect">
            <a:avLst/>
          </a:prstGeom>
          <a:solidFill>
            <a:srgbClr val="D7425E"/>
          </a:solidFill>
          <a:ln/>
        </p:spPr>
      </p:sp>
      <p:sp>
        <p:nvSpPr>
          <p:cNvPr id="12" name="Shape 9"/>
          <p:cNvSpPr/>
          <p:nvPr/>
        </p:nvSpPr>
        <p:spPr>
          <a:xfrm>
            <a:off x="7086362" y="3587770"/>
            <a:ext cx="457557" cy="457557"/>
          </a:xfrm>
          <a:prstGeom prst="roundRect">
            <a:avLst>
              <a:gd name="adj" fmla="val 80004"/>
            </a:avLst>
          </a:prstGeom>
          <a:solidFill>
            <a:srgbClr val="00002E"/>
          </a:solidFill>
          <a:ln w="22860">
            <a:solidFill>
              <a:srgbClr val="FFFFFF"/>
            </a:solidFill>
            <a:prstDash val="solid"/>
          </a:ln>
        </p:spPr>
      </p:sp>
      <p:sp>
        <p:nvSpPr>
          <p:cNvPr id="13" name="Text 10"/>
          <p:cNvSpPr/>
          <p:nvPr/>
        </p:nvSpPr>
        <p:spPr>
          <a:xfrm>
            <a:off x="7228999" y="3673019"/>
            <a:ext cx="172283" cy="287060"/>
          </a:xfrm>
          <a:prstGeom prst="rect">
            <a:avLst/>
          </a:prstGeom>
          <a:noFill/>
          <a:ln/>
        </p:spPr>
        <p:txBody>
          <a:bodyPr wrap="none" rtlCol="0" anchor="t"/>
          <a:lstStyle/>
          <a:p>
            <a:pPr marL="0" indent="0" algn="ctr">
              <a:lnSpc>
                <a:spcPts val="2261"/>
              </a:lnSpc>
              <a:buNone/>
            </a:pPr>
            <a:r>
              <a:rPr lang="en-US" sz="2261" b="1" dirty="0">
                <a:solidFill>
                  <a:srgbClr val="D7425E"/>
                </a:solidFill>
                <a:latin typeface="Nunito" pitchFamily="34" charset="0"/>
                <a:ea typeface="Nunito" pitchFamily="34" charset="-122"/>
                <a:cs typeface="Nunito" pitchFamily="34" charset="-120"/>
              </a:rPr>
              <a:t>2</a:t>
            </a:r>
            <a:endParaRPr lang="en-US" sz="2261" dirty="0"/>
          </a:p>
        </p:txBody>
      </p:sp>
      <p:sp>
        <p:nvSpPr>
          <p:cNvPr id="14" name="Text 11"/>
          <p:cNvSpPr/>
          <p:nvPr/>
        </p:nvSpPr>
        <p:spPr>
          <a:xfrm>
            <a:off x="6118741" y="4731663"/>
            <a:ext cx="2392561" cy="299085"/>
          </a:xfrm>
          <a:prstGeom prst="rect">
            <a:avLst/>
          </a:prstGeom>
          <a:noFill/>
          <a:ln/>
        </p:spPr>
        <p:txBody>
          <a:bodyPr wrap="none" rtlCol="0" anchor="t"/>
          <a:lstStyle/>
          <a:p>
            <a:pPr marL="0" indent="0" algn="ctr">
              <a:lnSpc>
                <a:spcPts val="2355"/>
              </a:lnSpc>
              <a:buNone/>
            </a:pPr>
            <a:r>
              <a:rPr lang="en-US" sz="1884" b="1" dirty="0">
                <a:solidFill>
                  <a:srgbClr val="D7425E"/>
                </a:solidFill>
                <a:latin typeface="Nunito" pitchFamily="34" charset="0"/>
                <a:ea typeface="Nunito" pitchFamily="34" charset="-122"/>
                <a:cs typeface="Nunito" pitchFamily="34" charset="-120"/>
              </a:rPr>
              <a:t>MAIN BODY</a:t>
            </a:r>
            <a:endParaRPr lang="en-US" sz="1884" dirty="0"/>
          </a:p>
        </p:txBody>
      </p:sp>
      <p:sp>
        <p:nvSpPr>
          <p:cNvPr id="15" name="Text 12"/>
          <p:cNvSpPr/>
          <p:nvPr/>
        </p:nvSpPr>
        <p:spPr>
          <a:xfrm>
            <a:off x="5296376" y="5152668"/>
            <a:ext cx="4037409" cy="915114"/>
          </a:xfrm>
          <a:prstGeom prst="rect">
            <a:avLst/>
          </a:prstGeom>
          <a:noFill/>
          <a:ln/>
        </p:spPr>
        <p:txBody>
          <a:bodyPr wrap="square" rtlCol="0" anchor="t"/>
          <a:lstStyle/>
          <a:p>
            <a:pPr marL="0" indent="0" algn="ctr">
              <a:lnSpc>
                <a:spcPts val="2402"/>
              </a:lnSpc>
              <a:buNone/>
            </a:pPr>
            <a:r>
              <a:rPr lang="en-US" sz="1601" dirty="0">
                <a:solidFill>
                  <a:srgbClr val="FFFFFF"/>
                </a:solidFill>
                <a:latin typeface="PT Sans" pitchFamily="34" charset="0"/>
                <a:ea typeface="PT Sans" pitchFamily="34" charset="-122"/>
                <a:cs typeface="PT Sans" pitchFamily="34" charset="-120"/>
              </a:rPr>
              <a:t>the main part of</a:t>
            </a:r>
            <a:r>
              <a:rPr lang="en-US" sz="1601" b="1" dirty="0">
                <a:solidFill>
                  <a:srgbClr val="FFFFFF"/>
                </a:solidFill>
                <a:latin typeface="PT Sans" pitchFamily="34" charset="0"/>
                <a:ea typeface="PT Sans" pitchFamily="34" charset="-122"/>
                <a:cs typeface="PT Sans" pitchFamily="34" charset="-120"/>
              </a:rPr>
              <a:t> </a:t>
            </a:r>
            <a:r>
              <a:rPr lang="en-US" sz="1601" dirty="0">
                <a:solidFill>
                  <a:srgbClr val="FFFFFF"/>
                </a:solidFill>
                <a:latin typeface="PT Sans" pitchFamily="34" charset="0"/>
                <a:ea typeface="PT Sans" pitchFamily="34" charset="-122"/>
                <a:cs typeface="PT Sans" pitchFamily="34" charset="-120"/>
              </a:rPr>
              <a:t>a web page, where information and content are</a:t>
            </a:r>
            <a:r>
              <a:rPr lang="en-US" sz="1601" b="1" dirty="0">
                <a:solidFill>
                  <a:srgbClr val="FFFFFF"/>
                </a:solidFill>
                <a:latin typeface="PT Sans" pitchFamily="34" charset="0"/>
                <a:ea typeface="PT Sans" pitchFamily="34" charset="-122"/>
                <a:cs typeface="PT Sans" pitchFamily="34" charset="-120"/>
              </a:rPr>
              <a:t> </a:t>
            </a:r>
            <a:r>
              <a:rPr lang="en-US" sz="1601" dirty="0">
                <a:solidFill>
                  <a:srgbClr val="FFFFFF"/>
                </a:solidFill>
                <a:latin typeface="PT Sans" pitchFamily="34" charset="0"/>
                <a:ea typeface="PT Sans" pitchFamily="34" charset="-122"/>
                <a:cs typeface="PT Sans" pitchFamily="34" charset="-120"/>
              </a:rPr>
              <a:t>presented to </a:t>
            </a:r>
            <a:r>
              <a:rPr lang="en-US" sz="1601" b="1" dirty="0">
                <a:solidFill>
                  <a:srgbClr val="FFFFFF"/>
                </a:solidFill>
                <a:latin typeface="PT Sans" pitchFamily="34" charset="0"/>
                <a:ea typeface="PT Sans" pitchFamily="34" charset="-122"/>
                <a:cs typeface="PT Sans" pitchFamily="34" charset="-120"/>
              </a:rPr>
              <a:t>visitors</a:t>
            </a:r>
            <a:r>
              <a:rPr lang="en-US" sz="1601" dirty="0">
                <a:solidFill>
                  <a:srgbClr val="FFFFFF"/>
                </a:solidFill>
                <a:latin typeface="PT Sans" pitchFamily="34" charset="0"/>
                <a:ea typeface="PT Sans" pitchFamily="34" charset="-122"/>
                <a:cs typeface="PT Sans" pitchFamily="34" charset="-120"/>
              </a:rPr>
              <a:t>.</a:t>
            </a:r>
            <a:endParaRPr lang="en-US" sz="1601" dirty="0"/>
          </a:p>
        </p:txBody>
      </p:sp>
      <p:sp>
        <p:nvSpPr>
          <p:cNvPr id="16" name="Shape 13"/>
          <p:cNvSpPr/>
          <p:nvPr/>
        </p:nvSpPr>
        <p:spPr>
          <a:xfrm>
            <a:off x="9626144" y="3104852"/>
            <a:ext cx="25360" cy="711756"/>
          </a:xfrm>
          <a:prstGeom prst="rect">
            <a:avLst/>
          </a:prstGeom>
          <a:solidFill>
            <a:srgbClr val="DD785E"/>
          </a:solidFill>
          <a:ln/>
        </p:spPr>
      </p:sp>
      <p:sp>
        <p:nvSpPr>
          <p:cNvPr id="17" name="Shape 14"/>
          <p:cNvSpPr/>
          <p:nvPr/>
        </p:nvSpPr>
        <p:spPr>
          <a:xfrm>
            <a:off x="9410105" y="3587770"/>
            <a:ext cx="457557" cy="457557"/>
          </a:xfrm>
          <a:prstGeom prst="roundRect">
            <a:avLst>
              <a:gd name="adj" fmla="val 80004"/>
            </a:avLst>
          </a:prstGeom>
          <a:solidFill>
            <a:srgbClr val="00002E"/>
          </a:solidFill>
          <a:ln w="22860">
            <a:solidFill>
              <a:srgbClr val="FFFFFF"/>
            </a:solidFill>
            <a:prstDash val="solid"/>
          </a:ln>
        </p:spPr>
      </p:sp>
      <p:sp>
        <p:nvSpPr>
          <p:cNvPr id="18" name="Text 15"/>
          <p:cNvSpPr/>
          <p:nvPr/>
        </p:nvSpPr>
        <p:spPr>
          <a:xfrm>
            <a:off x="9552742" y="3673019"/>
            <a:ext cx="172283" cy="287060"/>
          </a:xfrm>
          <a:prstGeom prst="rect">
            <a:avLst/>
          </a:prstGeom>
          <a:noFill/>
          <a:ln/>
        </p:spPr>
        <p:txBody>
          <a:bodyPr wrap="none" rtlCol="0" anchor="t"/>
          <a:lstStyle/>
          <a:p>
            <a:pPr marL="0" indent="0" algn="ctr">
              <a:lnSpc>
                <a:spcPts val="2261"/>
              </a:lnSpc>
              <a:buNone/>
            </a:pPr>
            <a:r>
              <a:rPr lang="en-US" sz="2261" b="1" dirty="0">
                <a:solidFill>
                  <a:srgbClr val="DD785E"/>
                </a:solidFill>
                <a:latin typeface="Nunito" pitchFamily="34" charset="0"/>
                <a:ea typeface="Nunito" pitchFamily="34" charset="-122"/>
                <a:cs typeface="Nunito" pitchFamily="34" charset="-120"/>
              </a:rPr>
              <a:t>3</a:t>
            </a:r>
            <a:endParaRPr lang="en-US" sz="2261" dirty="0"/>
          </a:p>
        </p:txBody>
      </p:sp>
      <p:sp>
        <p:nvSpPr>
          <p:cNvPr id="19" name="Text 16"/>
          <p:cNvSpPr/>
          <p:nvPr/>
        </p:nvSpPr>
        <p:spPr>
          <a:xfrm>
            <a:off x="8442603" y="1870353"/>
            <a:ext cx="2392561" cy="299085"/>
          </a:xfrm>
          <a:prstGeom prst="rect">
            <a:avLst/>
          </a:prstGeom>
          <a:noFill/>
          <a:ln/>
        </p:spPr>
        <p:txBody>
          <a:bodyPr wrap="none" rtlCol="0" anchor="t"/>
          <a:lstStyle/>
          <a:p>
            <a:pPr marL="0" indent="0" algn="ctr">
              <a:lnSpc>
                <a:spcPts val="2355"/>
              </a:lnSpc>
              <a:buNone/>
            </a:pPr>
            <a:r>
              <a:rPr lang="en-US" sz="1884" b="1" dirty="0">
                <a:solidFill>
                  <a:srgbClr val="DD785E"/>
                </a:solidFill>
                <a:latin typeface="Nunito" pitchFamily="34" charset="0"/>
                <a:ea typeface="Nunito" pitchFamily="34" charset="-122"/>
                <a:cs typeface="Nunito" pitchFamily="34" charset="-120"/>
              </a:rPr>
              <a:t>FOOTER</a:t>
            </a:r>
            <a:endParaRPr lang="en-US" sz="1884" dirty="0"/>
          </a:p>
        </p:txBody>
      </p:sp>
      <p:sp>
        <p:nvSpPr>
          <p:cNvPr id="20" name="Text 17"/>
          <p:cNvSpPr/>
          <p:nvPr/>
        </p:nvSpPr>
        <p:spPr>
          <a:xfrm>
            <a:off x="7620119" y="2291358"/>
            <a:ext cx="4037528" cy="610076"/>
          </a:xfrm>
          <a:prstGeom prst="rect">
            <a:avLst/>
          </a:prstGeom>
          <a:noFill/>
          <a:ln/>
        </p:spPr>
        <p:txBody>
          <a:bodyPr wrap="square" rtlCol="0" anchor="t"/>
          <a:lstStyle/>
          <a:p>
            <a:pPr marL="0" indent="0" algn="ctr">
              <a:lnSpc>
                <a:spcPts val="2402"/>
              </a:lnSpc>
              <a:buNone/>
            </a:pPr>
            <a:r>
              <a:rPr lang="en-US" sz="1601" dirty="0">
                <a:solidFill>
                  <a:srgbClr val="FFFFFF"/>
                </a:solidFill>
                <a:latin typeface="PT Sans" pitchFamily="34" charset="0"/>
                <a:ea typeface="PT Sans" pitchFamily="34" charset="-122"/>
                <a:cs typeface="PT Sans" pitchFamily="34" charset="-120"/>
              </a:rPr>
              <a:t>The website footer is the </a:t>
            </a:r>
            <a:r>
              <a:rPr lang="en-US" sz="1601" b="1" dirty="0">
                <a:solidFill>
                  <a:srgbClr val="FFFFFF"/>
                </a:solidFill>
                <a:latin typeface="PT Sans" pitchFamily="34" charset="0"/>
                <a:ea typeface="PT Sans" pitchFamily="34" charset="-122"/>
                <a:cs typeface="PT Sans" pitchFamily="34" charset="-120"/>
              </a:rPr>
              <a:t>s</a:t>
            </a:r>
            <a:r>
              <a:rPr lang="en-US" sz="1601" dirty="0">
                <a:solidFill>
                  <a:srgbClr val="FFFFFF"/>
                </a:solidFill>
                <a:latin typeface="PT Sans" pitchFamily="34" charset="0"/>
                <a:ea typeface="PT Sans" pitchFamily="34" charset="-122"/>
                <a:cs typeface="PT Sans" pitchFamily="34" charset="-120"/>
              </a:rPr>
              <a:t>ection of </a:t>
            </a:r>
            <a:r>
              <a:rPr lang="en-US" sz="1601" b="1" dirty="0">
                <a:solidFill>
                  <a:srgbClr val="FFFFFF"/>
                </a:solidFill>
                <a:latin typeface="PT Sans" pitchFamily="34" charset="0"/>
                <a:ea typeface="PT Sans" pitchFamily="34" charset="-122"/>
                <a:cs typeface="PT Sans" pitchFamily="34" charset="-120"/>
              </a:rPr>
              <a:t>c</a:t>
            </a:r>
            <a:r>
              <a:rPr lang="en-US" sz="1601" dirty="0">
                <a:solidFill>
                  <a:srgbClr val="FFFFFF"/>
                </a:solidFill>
                <a:latin typeface="PT Sans" pitchFamily="34" charset="0"/>
                <a:ea typeface="PT Sans" pitchFamily="34" charset="-122"/>
                <a:cs typeface="PT Sans" pitchFamily="34" charset="-120"/>
              </a:rPr>
              <a:t>ontent at</a:t>
            </a:r>
            <a:r>
              <a:rPr lang="en-US" sz="1601" b="1" dirty="0">
                <a:solidFill>
                  <a:srgbClr val="FFFFFF"/>
                </a:solidFill>
                <a:latin typeface="PT Sans" pitchFamily="34" charset="0"/>
                <a:ea typeface="PT Sans" pitchFamily="34" charset="-122"/>
                <a:cs typeface="PT Sans" pitchFamily="34" charset="-120"/>
              </a:rPr>
              <a:t> </a:t>
            </a:r>
            <a:r>
              <a:rPr lang="en-US" sz="1601" dirty="0">
                <a:solidFill>
                  <a:srgbClr val="FFFFFF"/>
                </a:solidFill>
                <a:latin typeface="PT Sans" pitchFamily="34" charset="0"/>
                <a:ea typeface="PT Sans" pitchFamily="34" charset="-122"/>
                <a:cs typeface="PT Sans" pitchFamily="34" charset="-120"/>
              </a:rPr>
              <a:t>the very bottom of a </a:t>
            </a:r>
            <a:r>
              <a:rPr lang="en-US" sz="1601" b="1" dirty="0">
                <a:solidFill>
                  <a:srgbClr val="FFFFFF"/>
                </a:solidFill>
                <a:latin typeface="PT Sans" pitchFamily="34" charset="0"/>
                <a:ea typeface="PT Sans" pitchFamily="34" charset="-122"/>
                <a:cs typeface="PT Sans" pitchFamily="34" charset="-120"/>
              </a:rPr>
              <a:t>web page.</a:t>
            </a:r>
            <a:endParaRPr lang="en-US" sz="1601" dirty="0"/>
          </a:p>
        </p:txBody>
      </p:sp>
      <p:sp>
        <p:nvSpPr>
          <p:cNvPr id="21" name="Text 18"/>
          <p:cNvSpPr/>
          <p:nvPr/>
        </p:nvSpPr>
        <p:spPr>
          <a:xfrm>
            <a:off x="2769275" y="6296501"/>
            <a:ext cx="9091732" cy="305038"/>
          </a:xfrm>
          <a:prstGeom prst="rect">
            <a:avLst/>
          </a:prstGeom>
          <a:noFill/>
          <a:ln/>
        </p:spPr>
        <p:txBody>
          <a:bodyPr wrap="none" rtlCol="0" anchor="t"/>
          <a:lstStyle/>
          <a:p>
            <a:pPr marL="0" indent="0" algn="r">
              <a:lnSpc>
                <a:spcPts val="2402"/>
              </a:lnSpc>
              <a:buNone/>
            </a:pPr>
            <a:r>
              <a:rPr lang="en-US" sz="1601" dirty="0">
                <a:solidFill>
                  <a:srgbClr val="FFFFFF"/>
                </a:solidFill>
                <a:latin typeface="PT Sans" pitchFamily="34" charset="0"/>
                <a:ea typeface="PT Sans" pitchFamily="34" charset="-122"/>
                <a:cs typeface="PT Sans" pitchFamily="34" charset="-120"/>
              </a:rPr>
              <a:t> </a:t>
            </a:r>
            <a:endParaRPr lang="en-US" sz="1601" dirty="0"/>
          </a:p>
        </p:txBody>
      </p:sp>
      <p:sp>
        <p:nvSpPr>
          <p:cNvPr id="22" name="Text 19"/>
          <p:cNvSpPr/>
          <p:nvPr/>
        </p:nvSpPr>
        <p:spPr>
          <a:xfrm>
            <a:off x="2769275" y="6830258"/>
            <a:ext cx="9091732" cy="305038"/>
          </a:xfrm>
          <a:prstGeom prst="rect">
            <a:avLst/>
          </a:prstGeom>
          <a:noFill/>
          <a:ln/>
        </p:spPr>
        <p:txBody>
          <a:bodyPr wrap="none" rtlCol="0" anchor="t"/>
          <a:lstStyle/>
          <a:p>
            <a:pPr marL="0" indent="0" algn="r">
              <a:lnSpc>
                <a:spcPts val="2402"/>
              </a:lnSpc>
              <a:buNone/>
            </a:pPr>
            <a:endParaRPr lang="en-US" sz="1601" dirty="0"/>
          </a:p>
        </p:txBody>
      </p:sp>
      <p:sp>
        <p:nvSpPr>
          <p:cNvPr id="23" name="Text 20"/>
          <p:cNvSpPr/>
          <p:nvPr/>
        </p:nvSpPr>
        <p:spPr>
          <a:xfrm>
            <a:off x="2769275" y="7364016"/>
            <a:ext cx="9091732" cy="305038"/>
          </a:xfrm>
          <a:prstGeom prst="rect">
            <a:avLst/>
          </a:prstGeom>
          <a:noFill/>
          <a:ln/>
        </p:spPr>
        <p:txBody>
          <a:bodyPr wrap="none" rtlCol="0" anchor="t"/>
          <a:lstStyle/>
          <a:p>
            <a:pPr marL="0" indent="0">
              <a:lnSpc>
                <a:spcPts val="2402"/>
              </a:lnSpc>
              <a:buNone/>
            </a:pPr>
            <a:endParaRPr lang="en-US" sz="160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1871901"/>
            <a:ext cx="5228153" cy="653415"/>
          </a:xfrm>
          <a:prstGeom prst="rect">
            <a:avLst/>
          </a:prstGeom>
          <a:noFill/>
          <a:ln/>
        </p:spPr>
        <p:txBody>
          <a:bodyPr wrap="none" rtlCol="0" anchor="t"/>
          <a:lstStyle/>
          <a:p>
            <a:pPr marL="0" indent="0">
              <a:lnSpc>
                <a:spcPts val="5146"/>
              </a:lnSpc>
              <a:buNone/>
            </a:pPr>
            <a:r>
              <a:rPr lang="en-US" sz="4117" b="1" dirty="0">
                <a:solidFill>
                  <a:srgbClr val="FFFFFF"/>
                </a:solidFill>
                <a:latin typeface="Nunito" pitchFamily="34" charset="0"/>
                <a:ea typeface="Nunito" pitchFamily="34" charset="-122"/>
                <a:cs typeface="Nunito" pitchFamily="34" charset="-120"/>
              </a:rPr>
              <a:t>header:</a:t>
            </a:r>
            <a:endParaRPr lang="en-US" sz="4117" dirty="0"/>
          </a:p>
        </p:txBody>
      </p:sp>
      <p:sp>
        <p:nvSpPr>
          <p:cNvPr id="5" name="Text 2"/>
          <p:cNvSpPr/>
          <p:nvPr/>
        </p:nvSpPr>
        <p:spPr>
          <a:xfrm>
            <a:off x="2703790" y="2936319"/>
            <a:ext cx="4340304" cy="666512"/>
          </a:xfrm>
          <a:prstGeom prst="rect">
            <a:avLst/>
          </a:prstGeom>
          <a:noFill/>
          <a:ln/>
        </p:spPr>
        <p:txBody>
          <a:bodyPr wrap="square" rtlCol="0" anchor="t"/>
          <a:lstStyle/>
          <a:p>
            <a:pPr marL="342900" indent="-342900" algn="l">
              <a:lnSpc>
                <a:spcPts val="2624"/>
              </a:lnSpc>
              <a:buSzPct val="100000"/>
              <a:buChar char="•"/>
            </a:pPr>
            <a:r>
              <a:rPr lang="en-US" sz="1750" dirty="0">
                <a:solidFill>
                  <a:srgbClr val="FFFFFF"/>
                </a:solidFill>
                <a:latin typeface="PT Sans" pitchFamily="34" charset="0"/>
                <a:ea typeface="PT Sans" pitchFamily="34" charset="-122"/>
                <a:cs typeface="PT Sans" pitchFamily="34" charset="-120"/>
              </a:rPr>
              <a:t>write  the basic starting pattern of html by using </a:t>
            </a:r>
            <a:r>
              <a:rPr lang="en-US" sz="1750" b="1" dirty="0">
                <a:solidFill>
                  <a:srgbClr val="FFFFFF"/>
                </a:solidFill>
                <a:latin typeface="PT Sans" pitchFamily="34" charset="0"/>
                <a:ea typeface="PT Sans" pitchFamily="34" charset="-122"/>
                <a:cs typeface="PT Sans" pitchFamily="34" charset="-120"/>
              </a:rPr>
              <a:t>&lt;html tag </a:t>
            </a:r>
            <a:endParaRPr lang="en-US" sz="1750" dirty="0"/>
          </a:p>
        </p:txBody>
      </p:sp>
      <p:sp>
        <p:nvSpPr>
          <p:cNvPr id="6" name="Text 3"/>
          <p:cNvSpPr/>
          <p:nvPr/>
        </p:nvSpPr>
        <p:spPr>
          <a:xfrm>
            <a:off x="2703790" y="3680579"/>
            <a:ext cx="4340304" cy="666512"/>
          </a:xfrm>
          <a:prstGeom prst="rect">
            <a:avLst/>
          </a:prstGeom>
          <a:noFill/>
          <a:ln/>
        </p:spPr>
        <p:txBody>
          <a:bodyPr wrap="square" rtlCol="0" anchor="t"/>
          <a:lstStyle/>
          <a:p>
            <a:pPr marL="342900" indent="-342900" algn="l">
              <a:lnSpc>
                <a:spcPts val="2624"/>
              </a:lnSpc>
              <a:buSzPct val="100000"/>
              <a:buChar char="•"/>
            </a:pPr>
            <a:r>
              <a:rPr lang="en-US" sz="1750" dirty="0">
                <a:solidFill>
                  <a:srgbClr val="FFFFFF"/>
                </a:solidFill>
                <a:latin typeface="PT Sans" pitchFamily="34" charset="0"/>
                <a:ea typeface="PT Sans" pitchFamily="34" charset="-122"/>
                <a:cs typeface="PT Sans" pitchFamily="34" charset="-120"/>
              </a:rPr>
              <a:t>first we have used </a:t>
            </a:r>
            <a:r>
              <a:rPr lang="en-US" sz="1750" b="1" dirty="0">
                <a:solidFill>
                  <a:srgbClr val="FFFFFF"/>
                </a:solidFill>
                <a:latin typeface="PT Sans" pitchFamily="34" charset="0"/>
                <a:ea typeface="PT Sans" pitchFamily="34" charset="-122"/>
                <a:cs typeface="PT Sans" pitchFamily="34" charset="-120"/>
              </a:rPr>
              <a:t>nav bar</a:t>
            </a:r>
            <a:r>
              <a:rPr lang="en-US" sz="1750" dirty="0">
                <a:solidFill>
                  <a:srgbClr val="FFFFFF"/>
                </a:solidFill>
                <a:latin typeface="PT Sans" pitchFamily="34" charset="0"/>
                <a:ea typeface="PT Sans" pitchFamily="34" charset="-122"/>
                <a:cs typeface="PT Sans" pitchFamily="34" charset="-120"/>
              </a:rPr>
              <a:t> in which we have added </a:t>
            </a:r>
            <a:r>
              <a:rPr lang="en-US" sz="1750" b="1" dirty="0">
                <a:solidFill>
                  <a:srgbClr val="FFFFFF"/>
                </a:solidFill>
                <a:latin typeface="PT Sans" pitchFamily="34" charset="0"/>
                <a:ea typeface="PT Sans" pitchFamily="34" charset="-122"/>
                <a:cs typeface="PT Sans" pitchFamily="34" charset="-120"/>
              </a:rPr>
              <a:t>div bar</a:t>
            </a:r>
            <a:r>
              <a:rPr lang="en-US" sz="1750" dirty="0">
                <a:solidFill>
                  <a:srgbClr val="FFFFFF"/>
                </a:solidFill>
                <a:latin typeface="PT Sans" pitchFamily="34" charset="0"/>
                <a:ea typeface="PT Sans" pitchFamily="34" charset="-122"/>
                <a:cs typeface="PT Sans" pitchFamily="34" charset="-120"/>
              </a:rPr>
              <a:t> and also added class</a:t>
            </a:r>
            <a:endParaRPr lang="en-US" sz="1750" dirty="0"/>
          </a:p>
        </p:txBody>
      </p:sp>
      <p:sp>
        <p:nvSpPr>
          <p:cNvPr id="7" name="Text 4"/>
          <p:cNvSpPr/>
          <p:nvPr/>
        </p:nvSpPr>
        <p:spPr>
          <a:xfrm>
            <a:off x="2703790" y="4424839"/>
            <a:ext cx="4340304" cy="666512"/>
          </a:xfrm>
          <a:prstGeom prst="rect">
            <a:avLst/>
          </a:prstGeom>
          <a:noFill/>
          <a:ln/>
        </p:spPr>
        <p:txBody>
          <a:bodyPr wrap="square" rtlCol="0" anchor="t"/>
          <a:lstStyle/>
          <a:p>
            <a:pPr marL="342900" indent="-342900" algn="l">
              <a:lnSpc>
                <a:spcPts val="2624"/>
              </a:lnSpc>
              <a:buSzPct val="100000"/>
              <a:buChar char="•"/>
            </a:pPr>
            <a:r>
              <a:rPr lang="en-US" sz="1750" dirty="0">
                <a:solidFill>
                  <a:srgbClr val="FFFFFF"/>
                </a:solidFill>
                <a:latin typeface="PT Sans" pitchFamily="34" charset="0"/>
                <a:ea typeface="PT Sans" pitchFamily="34" charset="-122"/>
                <a:cs typeface="PT Sans" pitchFamily="34" charset="-120"/>
              </a:rPr>
              <a:t>then we use</a:t>
            </a:r>
            <a:r>
              <a:rPr lang="en-US" sz="1750" b="1" dirty="0">
                <a:solidFill>
                  <a:srgbClr val="FFFFFF"/>
                </a:solidFill>
                <a:latin typeface="PT Sans" pitchFamily="34" charset="0"/>
                <a:ea typeface="PT Sans" pitchFamily="34" charset="-122"/>
                <a:cs typeface="PT Sans" pitchFamily="34" charset="-120"/>
              </a:rPr>
              <a:t> &lt;a tag</a:t>
            </a:r>
            <a:r>
              <a:rPr lang="en-US" sz="1750" dirty="0">
                <a:solidFill>
                  <a:srgbClr val="FFFFFF"/>
                </a:solidFill>
                <a:latin typeface="PT Sans" pitchFamily="34" charset="0"/>
                <a:ea typeface="PT Sans" pitchFamily="34" charset="-122"/>
                <a:cs typeface="PT Sans" pitchFamily="34" charset="-120"/>
              </a:rPr>
              <a:t> with</a:t>
            </a:r>
            <a:r>
              <a:rPr lang="en-US" sz="1750" b="1" dirty="0">
                <a:solidFill>
                  <a:srgbClr val="FFFFFF"/>
                </a:solidFill>
                <a:latin typeface="PT Sans" pitchFamily="34" charset="0"/>
                <a:ea typeface="PT Sans" pitchFamily="34" charset="-122"/>
                <a:cs typeface="PT Sans" pitchFamily="34" charset="-120"/>
              </a:rPr>
              <a:t> href</a:t>
            </a:r>
            <a:r>
              <a:rPr lang="en-US" sz="1750" dirty="0">
                <a:solidFill>
                  <a:srgbClr val="FFFFFF"/>
                </a:solidFill>
                <a:latin typeface="PT Sans" pitchFamily="34" charset="0"/>
                <a:ea typeface="PT Sans" pitchFamily="34" charset="-122"/>
                <a:cs typeface="PT Sans" pitchFamily="34" charset="-120"/>
              </a:rPr>
              <a:t> attribute to creates a hyperlink to web pages</a:t>
            </a:r>
            <a:endParaRPr lang="en-US" sz="1750" dirty="0"/>
          </a:p>
        </p:txBody>
      </p:sp>
      <p:sp>
        <p:nvSpPr>
          <p:cNvPr id="8" name="Text 5"/>
          <p:cNvSpPr/>
          <p:nvPr/>
        </p:nvSpPr>
        <p:spPr>
          <a:xfrm>
            <a:off x="2348389" y="5291257"/>
            <a:ext cx="4695706" cy="333256"/>
          </a:xfrm>
          <a:prstGeom prst="rect">
            <a:avLst/>
          </a:prstGeom>
          <a:noFill/>
          <a:ln/>
        </p:spPr>
        <p:txBody>
          <a:bodyPr wrap="none" rtlCol="0" anchor="t"/>
          <a:lstStyle/>
          <a:p>
            <a:pPr marL="0" indent="0">
              <a:lnSpc>
                <a:spcPts val="2624"/>
              </a:lnSpc>
              <a:buNone/>
            </a:pPr>
            <a:endParaRPr lang="en-US" sz="1750" dirty="0"/>
          </a:p>
        </p:txBody>
      </p:sp>
      <p:sp>
        <p:nvSpPr>
          <p:cNvPr id="9" name="Text 6"/>
          <p:cNvSpPr/>
          <p:nvPr/>
        </p:nvSpPr>
        <p:spPr>
          <a:xfrm>
            <a:off x="2348389" y="5824418"/>
            <a:ext cx="4695706" cy="333256"/>
          </a:xfrm>
          <a:prstGeom prst="rect">
            <a:avLst/>
          </a:prstGeom>
          <a:noFill/>
          <a:ln/>
        </p:spPr>
        <p:txBody>
          <a:bodyPr wrap="none" rtlCol="0" anchor="t"/>
          <a:lstStyle/>
          <a:p>
            <a:pPr marL="0" indent="0">
              <a:lnSpc>
                <a:spcPts val="2624"/>
              </a:lnSpc>
              <a:buNone/>
            </a:pPr>
            <a:endParaRPr lang="en-US" sz="1750" dirty="0"/>
          </a:p>
        </p:txBody>
      </p:sp>
      <p:pic>
        <p:nvPicPr>
          <p:cNvPr id="10" name="Image 1" descr="preencoded.png"/>
          <p:cNvPicPr>
            <a:picLocks noChangeAspect="1"/>
          </p:cNvPicPr>
          <p:nvPr/>
        </p:nvPicPr>
        <p:blipFill>
          <a:blip r:embed="rId4"/>
          <a:stretch>
            <a:fillRect/>
          </a:stretch>
        </p:blipFill>
        <p:spPr>
          <a:xfrm>
            <a:off x="7593687" y="3108484"/>
            <a:ext cx="4695706" cy="19892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698266"/>
            <a:ext cx="14630400" cy="8229600"/>
          </a:xfrm>
          <a:prstGeom prst="rect">
            <a:avLst/>
          </a:prstGeom>
          <a:solidFill>
            <a:srgbClr val="00002E">
              <a:alpha val="75000"/>
            </a:srgbClr>
          </a:solidFill>
          <a:ln/>
        </p:spPr>
      </p:sp>
      <p:sp>
        <p:nvSpPr>
          <p:cNvPr id="4" name="Text 1"/>
          <p:cNvSpPr/>
          <p:nvPr/>
        </p:nvSpPr>
        <p:spPr>
          <a:xfrm>
            <a:off x="2348389" y="2138482"/>
            <a:ext cx="5228153" cy="653415"/>
          </a:xfrm>
          <a:prstGeom prst="rect">
            <a:avLst/>
          </a:prstGeom>
          <a:noFill/>
          <a:ln/>
        </p:spPr>
        <p:txBody>
          <a:bodyPr wrap="none" rtlCol="0" anchor="t"/>
          <a:lstStyle/>
          <a:p>
            <a:pPr marL="0" indent="0">
              <a:lnSpc>
                <a:spcPts val="5146"/>
              </a:lnSpc>
              <a:buNone/>
            </a:pPr>
            <a:endParaRPr lang="en-US" sz="4117" dirty="0"/>
          </a:p>
        </p:txBody>
      </p:sp>
      <p:sp>
        <p:nvSpPr>
          <p:cNvPr id="5" name="Text 2"/>
          <p:cNvSpPr/>
          <p:nvPr/>
        </p:nvSpPr>
        <p:spPr>
          <a:xfrm>
            <a:off x="2703790" y="3202900"/>
            <a:ext cx="4340304" cy="666512"/>
          </a:xfrm>
          <a:prstGeom prst="rect">
            <a:avLst/>
          </a:prstGeom>
          <a:noFill/>
          <a:ln/>
        </p:spPr>
        <p:txBody>
          <a:bodyPr wrap="square" rtlCol="0" anchor="t"/>
          <a:lstStyle/>
          <a:p>
            <a:pPr marL="342900" indent="-342900" algn="l">
              <a:lnSpc>
                <a:spcPts val="2624"/>
              </a:lnSpc>
              <a:buSzPct val="100000"/>
              <a:buChar char="•"/>
            </a:pPr>
            <a:r>
              <a:rPr lang="en-US" sz="1750" dirty="0">
                <a:solidFill>
                  <a:srgbClr val="FFFFFF"/>
                </a:solidFill>
                <a:latin typeface="PT Sans" pitchFamily="34" charset="0"/>
                <a:ea typeface="PT Sans" pitchFamily="34" charset="-122"/>
                <a:cs typeface="PT Sans" pitchFamily="34" charset="-120"/>
              </a:rPr>
              <a:t>then we have used &lt;ul bar to created unordered lists</a:t>
            </a:r>
            <a:endParaRPr lang="en-US" sz="1750" dirty="0"/>
          </a:p>
        </p:txBody>
      </p:sp>
      <p:sp>
        <p:nvSpPr>
          <p:cNvPr id="6" name="Text 3"/>
          <p:cNvSpPr/>
          <p:nvPr/>
        </p:nvSpPr>
        <p:spPr>
          <a:xfrm>
            <a:off x="2703790" y="3947160"/>
            <a:ext cx="4340304" cy="666512"/>
          </a:xfrm>
          <a:prstGeom prst="rect">
            <a:avLst/>
          </a:prstGeom>
          <a:noFill/>
          <a:ln/>
        </p:spPr>
        <p:txBody>
          <a:bodyPr wrap="square" rtlCol="0" anchor="t"/>
          <a:lstStyle/>
          <a:p>
            <a:pPr marL="342900" indent="-342900" algn="l">
              <a:lnSpc>
                <a:spcPts val="2624"/>
              </a:lnSpc>
              <a:buSzPct val="100000"/>
              <a:buChar char="•"/>
            </a:pPr>
            <a:r>
              <a:rPr lang="en-US" sz="1750" dirty="0">
                <a:solidFill>
                  <a:srgbClr val="FFFFFF"/>
                </a:solidFill>
                <a:latin typeface="PT Sans" pitchFamily="34" charset="0"/>
                <a:ea typeface="PT Sans" pitchFamily="34" charset="-122"/>
                <a:cs typeface="PT Sans" pitchFamily="34" charset="-120"/>
              </a:rPr>
              <a:t>after this we used </a:t>
            </a:r>
            <a:r>
              <a:rPr lang="en-US" sz="1750" b="1" dirty="0">
                <a:solidFill>
                  <a:srgbClr val="FFFFFF"/>
                </a:solidFill>
                <a:latin typeface="PT Sans" pitchFamily="34" charset="0"/>
                <a:ea typeface="PT Sans" pitchFamily="34" charset="-122"/>
                <a:cs typeface="PT Sans" pitchFamily="34" charset="-120"/>
              </a:rPr>
              <a:t>&lt;li bar</a:t>
            </a:r>
            <a:r>
              <a:rPr lang="en-US" sz="1750" dirty="0">
                <a:solidFill>
                  <a:srgbClr val="FFFFFF"/>
                </a:solidFill>
                <a:latin typeface="PT Sans" pitchFamily="34" charset="0"/>
                <a:ea typeface="PT Sans" pitchFamily="34" charset="-122"/>
                <a:cs typeface="PT Sans" pitchFamily="34" charset="-120"/>
              </a:rPr>
              <a:t> to list items like </a:t>
            </a:r>
            <a:r>
              <a:rPr lang="en-US" sz="1750" b="1" dirty="0">
                <a:solidFill>
                  <a:srgbClr val="FFFFFF"/>
                </a:solidFill>
                <a:latin typeface="PT Sans" pitchFamily="34" charset="0"/>
                <a:ea typeface="PT Sans" pitchFamily="34" charset="-122"/>
                <a:cs typeface="PT Sans" pitchFamily="34" charset="-120"/>
              </a:rPr>
              <a:t>home, blog, products, services and contact us</a:t>
            </a:r>
            <a:endParaRPr lang="en-US" sz="1750" dirty="0"/>
          </a:p>
        </p:txBody>
      </p:sp>
      <p:sp>
        <p:nvSpPr>
          <p:cNvPr id="7" name="Text 4"/>
          <p:cNvSpPr/>
          <p:nvPr/>
        </p:nvSpPr>
        <p:spPr>
          <a:xfrm>
            <a:off x="2703790" y="4691420"/>
            <a:ext cx="4340304" cy="666512"/>
          </a:xfrm>
          <a:prstGeom prst="rect">
            <a:avLst/>
          </a:prstGeom>
          <a:noFill/>
          <a:ln/>
        </p:spPr>
        <p:txBody>
          <a:bodyPr wrap="square" rtlCol="0" anchor="t"/>
          <a:lstStyle/>
          <a:p>
            <a:pPr marL="342900" indent="-342900" algn="l">
              <a:lnSpc>
                <a:spcPts val="2624"/>
              </a:lnSpc>
              <a:buSzPct val="100000"/>
              <a:buChar char="•"/>
            </a:pPr>
            <a:r>
              <a:rPr lang="en-US" sz="1750" b="1" dirty="0">
                <a:solidFill>
                  <a:srgbClr val="FFFFFF"/>
                </a:solidFill>
                <a:latin typeface="PT Sans" pitchFamily="34" charset="0"/>
                <a:ea typeface="PT Sans" pitchFamily="34" charset="-122"/>
                <a:cs typeface="PT Sans" pitchFamily="34" charset="-120"/>
              </a:rPr>
              <a:t>&lt;a&gt; </a:t>
            </a:r>
            <a:r>
              <a:rPr lang="en-US" sz="1750" dirty="0">
                <a:solidFill>
                  <a:srgbClr val="FFFFFF"/>
                </a:solidFill>
                <a:latin typeface="PT Sans" pitchFamily="34" charset="0"/>
                <a:ea typeface="PT Sans" pitchFamily="34" charset="-122"/>
                <a:cs typeface="PT Sans" pitchFamily="34" charset="-120"/>
              </a:rPr>
              <a:t>tag is also used here with </a:t>
            </a:r>
            <a:r>
              <a:rPr lang="en-US" sz="1750" b="1" dirty="0">
                <a:solidFill>
                  <a:srgbClr val="FFFFFF"/>
                </a:solidFill>
                <a:latin typeface="PT Sans" pitchFamily="34" charset="0"/>
                <a:ea typeface="PT Sans" pitchFamily="34" charset="-122"/>
                <a:cs typeface="PT Sans" pitchFamily="34" charset="-120"/>
              </a:rPr>
              <a:t>href</a:t>
            </a:r>
            <a:r>
              <a:rPr lang="en-US" sz="1750" dirty="0">
                <a:solidFill>
                  <a:srgbClr val="FFFFFF"/>
                </a:solidFill>
                <a:latin typeface="PT Sans" pitchFamily="34" charset="0"/>
                <a:ea typeface="PT Sans" pitchFamily="34" charset="-122"/>
                <a:cs typeface="PT Sans" pitchFamily="34" charset="-120"/>
              </a:rPr>
              <a:t> attribute to specifying the</a:t>
            </a:r>
            <a:r>
              <a:rPr lang="en-US" sz="1750" b="1" dirty="0">
                <a:solidFill>
                  <a:srgbClr val="FFFFFF"/>
                </a:solidFill>
                <a:latin typeface="PT Sans" pitchFamily="34" charset="0"/>
                <a:ea typeface="PT Sans" pitchFamily="34" charset="-122"/>
                <a:cs typeface="PT Sans" pitchFamily="34" charset="-120"/>
              </a:rPr>
              <a:t> URL</a:t>
            </a:r>
            <a:endParaRPr lang="en-US" sz="1750" dirty="0"/>
          </a:p>
        </p:txBody>
      </p:sp>
      <p:sp>
        <p:nvSpPr>
          <p:cNvPr id="8" name="Text 5"/>
          <p:cNvSpPr/>
          <p:nvPr/>
        </p:nvSpPr>
        <p:spPr>
          <a:xfrm>
            <a:off x="2348389" y="5557838"/>
            <a:ext cx="4695706" cy="333256"/>
          </a:xfrm>
          <a:prstGeom prst="rect">
            <a:avLst/>
          </a:prstGeom>
          <a:noFill/>
          <a:ln/>
        </p:spPr>
        <p:txBody>
          <a:bodyPr wrap="none" rtlCol="0" anchor="t"/>
          <a:lstStyle/>
          <a:p>
            <a:pPr marL="0" indent="0">
              <a:lnSpc>
                <a:spcPts val="2624"/>
              </a:lnSpc>
              <a:buNone/>
            </a:pPr>
            <a:endParaRPr lang="en-US" sz="1750" dirty="0"/>
          </a:p>
        </p:txBody>
      </p:sp>
      <p:pic>
        <p:nvPicPr>
          <p:cNvPr id="9" name="Image 1" descr="preencoded.png"/>
          <p:cNvPicPr>
            <a:picLocks noChangeAspect="1"/>
          </p:cNvPicPr>
          <p:nvPr/>
        </p:nvPicPr>
        <p:blipFill>
          <a:blip r:embed="rId4"/>
          <a:stretch>
            <a:fillRect/>
          </a:stretch>
        </p:blipFill>
        <p:spPr>
          <a:xfrm>
            <a:off x="7593687" y="3375065"/>
            <a:ext cx="4695706" cy="88034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1599724"/>
            <a:ext cx="5228153" cy="653415"/>
          </a:xfrm>
          <a:prstGeom prst="rect">
            <a:avLst/>
          </a:prstGeom>
          <a:noFill/>
          <a:ln/>
        </p:spPr>
        <p:txBody>
          <a:bodyPr wrap="none" rtlCol="0" anchor="t"/>
          <a:lstStyle/>
          <a:p>
            <a:pPr marL="0" indent="0">
              <a:lnSpc>
                <a:spcPts val="5146"/>
              </a:lnSpc>
              <a:buNone/>
            </a:pPr>
            <a:r>
              <a:rPr lang="en-US" sz="4117" b="1" dirty="0">
                <a:solidFill>
                  <a:srgbClr val="FFFFFF"/>
                </a:solidFill>
                <a:latin typeface="Nunito" pitchFamily="34" charset="0"/>
                <a:ea typeface="Nunito" pitchFamily="34" charset="-122"/>
                <a:cs typeface="Nunito" pitchFamily="34" charset="-120"/>
              </a:rPr>
              <a:t>main body:</a:t>
            </a:r>
            <a:endParaRPr lang="en-US" sz="4117" dirty="0"/>
          </a:p>
        </p:txBody>
      </p:sp>
      <p:sp>
        <p:nvSpPr>
          <p:cNvPr id="5" name="Text 2"/>
          <p:cNvSpPr/>
          <p:nvPr/>
        </p:nvSpPr>
        <p:spPr>
          <a:xfrm>
            <a:off x="2703790" y="2664143"/>
            <a:ext cx="4130754" cy="766286"/>
          </a:xfrm>
          <a:prstGeom prst="rect">
            <a:avLst/>
          </a:prstGeom>
          <a:noFill/>
          <a:ln/>
        </p:spPr>
        <p:txBody>
          <a:bodyPr wrap="square" rtlCol="0" anchor="t"/>
          <a:lstStyle/>
          <a:p>
            <a:pPr marL="342900" indent="-342900" algn="l">
              <a:lnSpc>
                <a:spcPts val="2624"/>
              </a:lnSpc>
              <a:buSzPct val="100000"/>
              <a:buChar char="•"/>
            </a:pPr>
            <a:r>
              <a:rPr lang="en-US" sz="1750" b="1" dirty="0">
                <a:solidFill>
                  <a:srgbClr val="FFFFFF"/>
                </a:solidFill>
                <a:latin typeface="PT Sans" pitchFamily="34" charset="0"/>
                <a:ea typeface="PT Sans" pitchFamily="34" charset="-122"/>
                <a:cs typeface="PT Sans" pitchFamily="34" charset="-120"/>
              </a:rPr>
              <a:t>&lt;section</a:t>
            </a:r>
            <a:r>
              <a:rPr lang="en-US" sz="1750" dirty="0">
                <a:solidFill>
                  <a:srgbClr val="FFFFFF"/>
                </a:solidFill>
                <a:latin typeface="PT Sans" pitchFamily="34" charset="0"/>
                <a:ea typeface="PT Sans" pitchFamily="34" charset="-122"/>
                <a:cs typeface="PT Sans" pitchFamily="34" charset="-120"/>
              </a:rPr>
              <a:t> tag is a structural HTML element used to group together related elements.</a:t>
            </a:r>
            <a:endParaRPr lang="en-US" sz="1750" dirty="0"/>
          </a:p>
        </p:txBody>
      </p:sp>
      <p:sp>
        <p:nvSpPr>
          <p:cNvPr id="6" name="Text 3"/>
          <p:cNvSpPr/>
          <p:nvPr/>
        </p:nvSpPr>
        <p:spPr>
          <a:xfrm>
            <a:off x="2520169" y="3623905"/>
            <a:ext cx="3763512" cy="706398"/>
          </a:xfrm>
          <a:prstGeom prst="rect">
            <a:avLst/>
          </a:prstGeom>
          <a:noFill/>
          <a:ln/>
        </p:spPr>
        <p:txBody>
          <a:bodyPr wrap="square" rtlCol="0" anchor="t"/>
          <a:lstStyle/>
          <a:p>
            <a:pPr marL="342900" indent="-342900" algn="l">
              <a:lnSpc>
                <a:spcPts val="2624"/>
              </a:lnSpc>
              <a:buSzPct val="100000"/>
              <a:buChar char="•"/>
            </a:pPr>
            <a:r>
              <a:rPr lang="en-US" sz="1750" dirty="0">
                <a:solidFill>
                  <a:srgbClr val="FFFFFF"/>
                </a:solidFill>
                <a:latin typeface="PT Sans" pitchFamily="34" charset="0"/>
                <a:ea typeface="PT Sans" pitchFamily="34" charset="-122"/>
                <a:cs typeface="PT Sans" pitchFamily="34" charset="-120"/>
              </a:rPr>
              <a:t>we use </a:t>
            </a:r>
            <a:r>
              <a:rPr lang="en-US" sz="1750" b="1" dirty="0">
                <a:solidFill>
                  <a:srgbClr val="FFFFFF"/>
                </a:solidFill>
                <a:latin typeface="PT Sans" pitchFamily="34" charset="0"/>
                <a:ea typeface="PT Sans" pitchFamily="34" charset="-122"/>
                <a:cs typeface="PT Sans" pitchFamily="34" charset="-120"/>
              </a:rPr>
              <a:t>&lt;img</a:t>
            </a:r>
            <a:r>
              <a:rPr lang="en-US" sz="1750" dirty="0">
                <a:solidFill>
                  <a:srgbClr val="FFFFFF"/>
                </a:solidFill>
                <a:latin typeface="PT Sans" pitchFamily="34" charset="0"/>
                <a:ea typeface="PT Sans" pitchFamily="34" charset="-122"/>
                <a:cs typeface="PT Sans" pitchFamily="34" charset="-120"/>
              </a:rPr>
              <a:t> tag also for</a:t>
            </a:r>
            <a:r>
              <a:rPr lang="en-US" sz="1750" b="1" dirty="0">
                <a:solidFill>
                  <a:srgbClr val="FFFFFF"/>
                </a:solidFill>
                <a:latin typeface="PT Sans" pitchFamily="34" charset="0"/>
                <a:ea typeface="PT Sans" pitchFamily="34" charset="-122"/>
                <a:cs typeface="PT Sans" pitchFamily="34" charset="-120"/>
              </a:rPr>
              <a:t> </a:t>
            </a:r>
            <a:r>
              <a:rPr lang="en-US" sz="1750" dirty="0">
                <a:solidFill>
                  <a:srgbClr val="FFFFFF"/>
                </a:solidFill>
                <a:latin typeface="PT Sans" pitchFamily="34" charset="0"/>
                <a:ea typeface="PT Sans" pitchFamily="34" charset="-122"/>
                <a:cs typeface="PT Sans" pitchFamily="34" charset="-120"/>
              </a:rPr>
              <a:t>embed an image in a web page</a:t>
            </a:r>
            <a:endParaRPr lang="en-US" sz="1750" dirty="0"/>
          </a:p>
        </p:txBody>
      </p:sp>
      <p:sp>
        <p:nvSpPr>
          <p:cNvPr id="7" name="Text 4"/>
          <p:cNvSpPr/>
          <p:nvPr/>
        </p:nvSpPr>
        <p:spPr>
          <a:xfrm>
            <a:off x="2520169" y="4412456"/>
            <a:ext cx="4130754" cy="999768"/>
          </a:xfrm>
          <a:prstGeom prst="rect">
            <a:avLst/>
          </a:prstGeom>
          <a:noFill/>
          <a:ln/>
        </p:spPr>
        <p:txBody>
          <a:bodyPr wrap="square" rtlCol="0" anchor="t"/>
          <a:lstStyle/>
          <a:p>
            <a:pPr marL="342900" indent="-342900" algn="l">
              <a:lnSpc>
                <a:spcPts val="2624"/>
              </a:lnSpc>
              <a:buSzPct val="100000"/>
              <a:buChar char="•"/>
            </a:pPr>
            <a:r>
              <a:rPr lang="en-US" sz="1750" dirty="0">
                <a:solidFill>
                  <a:srgbClr val="FFFFFF"/>
                </a:solidFill>
                <a:latin typeface="PT Sans" pitchFamily="34" charset="0"/>
                <a:ea typeface="PT Sans" pitchFamily="34" charset="-122"/>
                <a:cs typeface="PT Sans" pitchFamily="34" charset="-120"/>
              </a:rPr>
              <a:t>the </a:t>
            </a:r>
            <a:r>
              <a:rPr lang="en-US" sz="1750" b="1" dirty="0">
                <a:solidFill>
                  <a:srgbClr val="FFFFFF"/>
                </a:solidFill>
                <a:latin typeface="PT Sans" pitchFamily="34" charset="0"/>
                <a:ea typeface="PT Sans" pitchFamily="34" charset="-122"/>
                <a:cs typeface="PT Sans" pitchFamily="34" charset="-120"/>
              </a:rPr>
              <a:t>&lt;h2&gt;</a:t>
            </a:r>
            <a:r>
              <a:rPr lang="en-US" sz="1750" dirty="0">
                <a:solidFill>
                  <a:srgbClr val="FFFFFF"/>
                </a:solidFill>
                <a:latin typeface="PT Sans" pitchFamily="34" charset="0"/>
                <a:ea typeface="PT Sans" pitchFamily="34" charset="-122"/>
                <a:cs typeface="PT Sans" pitchFamily="34" charset="-120"/>
              </a:rPr>
              <a:t> heading will generally appear slightly smaller in font than the </a:t>
            </a:r>
            <a:r>
              <a:rPr lang="en-US" sz="1750" b="1" dirty="0">
                <a:solidFill>
                  <a:srgbClr val="FFFFFF"/>
                </a:solidFill>
                <a:latin typeface="PT Sans" pitchFamily="34" charset="0"/>
                <a:ea typeface="PT Sans" pitchFamily="34" charset="-122"/>
                <a:cs typeface="PT Sans" pitchFamily="34" charset="-120"/>
              </a:rPr>
              <a:t>&lt;h1&gt; </a:t>
            </a:r>
            <a:r>
              <a:rPr lang="en-US" sz="1750" dirty="0">
                <a:solidFill>
                  <a:srgbClr val="FFFFFF"/>
                </a:solidFill>
                <a:latin typeface="PT Sans" pitchFamily="34" charset="0"/>
                <a:ea typeface="PT Sans" pitchFamily="34" charset="-122"/>
                <a:cs typeface="PT Sans" pitchFamily="34" charset="-120"/>
              </a:rPr>
              <a:t>heading.</a:t>
            </a:r>
            <a:endParaRPr lang="en-US" sz="1750" dirty="0"/>
          </a:p>
        </p:txBody>
      </p:sp>
      <p:sp>
        <p:nvSpPr>
          <p:cNvPr id="8" name="Text 5"/>
          <p:cNvSpPr/>
          <p:nvPr/>
        </p:nvSpPr>
        <p:spPr>
          <a:xfrm>
            <a:off x="2520169" y="5596711"/>
            <a:ext cx="4130754" cy="666512"/>
          </a:xfrm>
          <a:prstGeom prst="rect">
            <a:avLst/>
          </a:prstGeom>
          <a:noFill/>
          <a:ln/>
        </p:spPr>
        <p:txBody>
          <a:bodyPr wrap="square" rtlCol="0" anchor="t"/>
          <a:lstStyle/>
          <a:p>
            <a:pPr marL="342900" indent="-342900" algn="l">
              <a:lnSpc>
                <a:spcPts val="2624"/>
              </a:lnSpc>
              <a:buSzPct val="100000"/>
              <a:buChar char="•"/>
            </a:pPr>
            <a:r>
              <a:rPr lang="en-US" sz="1750" b="1" dirty="0">
                <a:solidFill>
                  <a:srgbClr val="FFFFFF"/>
                </a:solidFill>
                <a:latin typeface="PT Sans" pitchFamily="34" charset="0"/>
                <a:ea typeface="PT Sans" pitchFamily="34" charset="-122"/>
                <a:cs typeface="PT Sans" pitchFamily="34" charset="-120"/>
              </a:rPr>
              <a:t>&lt;p&gt;</a:t>
            </a:r>
            <a:r>
              <a:rPr lang="en-US" sz="1750" dirty="0">
                <a:solidFill>
                  <a:srgbClr val="FFFFFF"/>
                </a:solidFill>
                <a:latin typeface="PT Sans" pitchFamily="34" charset="0"/>
                <a:ea typeface="PT Sans" pitchFamily="34" charset="-122"/>
                <a:cs typeface="PT Sans" pitchFamily="34" charset="-120"/>
              </a:rPr>
              <a:t> tag creates a paragraph on our webpage</a:t>
            </a:r>
            <a:endParaRPr lang="en-US" sz="1750" dirty="0"/>
          </a:p>
        </p:txBody>
      </p:sp>
      <p:sp>
        <p:nvSpPr>
          <p:cNvPr id="9" name="Text 6"/>
          <p:cNvSpPr/>
          <p:nvPr/>
        </p:nvSpPr>
        <p:spPr>
          <a:xfrm>
            <a:off x="2348389" y="6096595"/>
            <a:ext cx="4486156" cy="333256"/>
          </a:xfrm>
          <a:prstGeom prst="rect">
            <a:avLst/>
          </a:prstGeom>
          <a:noFill/>
          <a:ln/>
        </p:spPr>
        <p:txBody>
          <a:bodyPr wrap="none" rtlCol="0" anchor="t"/>
          <a:lstStyle/>
          <a:p>
            <a:pPr marL="0" indent="0">
              <a:lnSpc>
                <a:spcPts val="2624"/>
              </a:lnSpc>
              <a:buNone/>
            </a:pPr>
            <a:endParaRPr lang="en-US" sz="1750" dirty="0"/>
          </a:p>
        </p:txBody>
      </p:sp>
      <p:pic>
        <p:nvPicPr>
          <p:cNvPr id="10" name="Image 1" descr="preencoded.png"/>
          <p:cNvPicPr>
            <a:picLocks noChangeAspect="1"/>
          </p:cNvPicPr>
          <p:nvPr/>
        </p:nvPicPr>
        <p:blipFill>
          <a:blip r:embed="rId4"/>
          <a:stretch>
            <a:fillRect/>
          </a:stretch>
        </p:blipFill>
        <p:spPr>
          <a:xfrm>
            <a:off x="7384137" y="2836307"/>
            <a:ext cx="4902875" cy="132195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Text 1"/>
          <p:cNvSpPr/>
          <p:nvPr/>
        </p:nvSpPr>
        <p:spPr>
          <a:xfrm>
            <a:off x="2348389" y="2073593"/>
            <a:ext cx="5228153" cy="653415"/>
          </a:xfrm>
          <a:prstGeom prst="rect">
            <a:avLst/>
          </a:prstGeom>
          <a:noFill/>
          <a:ln/>
        </p:spPr>
        <p:txBody>
          <a:bodyPr wrap="none" rtlCol="0" anchor="t"/>
          <a:lstStyle/>
          <a:p>
            <a:pPr marL="0" indent="0">
              <a:lnSpc>
                <a:spcPts val="5146"/>
              </a:lnSpc>
              <a:buNone/>
            </a:pPr>
            <a:r>
              <a:rPr lang="en-US" sz="4117" b="1" dirty="0">
                <a:solidFill>
                  <a:srgbClr val="FFFFFF"/>
                </a:solidFill>
                <a:latin typeface="Nunito" pitchFamily="34" charset="0"/>
                <a:ea typeface="Nunito" pitchFamily="34" charset="-122"/>
                <a:cs typeface="Nunito" pitchFamily="34" charset="-120"/>
              </a:rPr>
              <a:t>footer:</a:t>
            </a:r>
            <a:endParaRPr lang="en-US" sz="4117" dirty="0"/>
          </a:p>
        </p:txBody>
      </p:sp>
      <p:sp>
        <p:nvSpPr>
          <p:cNvPr id="5" name="Text 2"/>
          <p:cNvSpPr/>
          <p:nvPr/>
        </p:nvSpPr>
        <p:spPr>
          <a:xfrm>
            <a:off x="2703790" y="3138011"/>
            <a:ext cx="4340304" cy="999768"/>
          </a:xfrm>
          <a:prstGeom prst="rect">
            <a:avLst/>
          </a:prstGeom>
          <a:noFill/>
          <a:ln/>
        </p:spPr>
        <p:txBody>
          <a:bodyPr wrap="square" rtlCol="0" anchor="t"/>
          <a:lstStyle/>
          <a:p>
            <a:pPr marL="342900" indent="-342900" algn="l">
              <a:lnSpc>
                <a:spcPts val="2624"/>
              </a:lnSpc>
              <a:buSzPct val="100000"/>
              <a:buChar char="•"/>
            </a:pPr>
            <a:r>
              <a:rPr lang="en-US" sz="1750" dirty="0">
                <a:solidFill>
                  <a:srgbClr val="FFFFFF"/>
                </a:solidFill>
                <a:latin typeface="PT Sans" pitchFamily="34" charset="0"/>
                <a:ea typeface="PT Sans" pitchFamily="34" charset="-122"/>
                <a:cs typeface="PT Sans" pitchFamily="34" charset="-120"/>
              </a:rPr>
              <a:t>in the bottom of page we use</a:t>
            </a:r>
            <a:r>
              <a:rPr lang="en-US" sz="1750" b="1" dirty="0">
                <a:solidFill>
                  <a:srgbClr val="FFFFFF"/>
                </a:solidFill>
                <a:latin typeface="PT Sans" pitchFamily="34" charset="0"/>
                <a:ea typeface="PT Sans" pitchFamily="34" charset="-122"/>
                <a:cs typeface="PT Sans" pitchFamily="34" charset="-120"/>
              </a:rPr>
              <a:t> &lt;footer</a:t>
            </a:r>
            <a:r>
              <a:rPr lang="en-US" sz="1750" dirty="0">
                <a:solidFill>
                  <a:srgbClr val="FFFFFF"/>
                </a:solidFill>
                <a:latin typeface="PT Sans" pitchFamily="34" charset="0"/>
                <a:ea typeface="PT Sans" pitchFamily="34" charset="-122"/>
                <a:cs typeface="PT Sans" pitchFamily="34" charset="-120"/>
              </a:rPr>
              <a:t>  to help visitors by adding</a:t>
            </a:r>
            <a:r>
              <a:rPr lang="en-US" sz="1750" b="1" dirty="0">
                <a:solidFill>
                  <a:srgbClr val="FFFFFF"/>
                </a:solidFill>
                <a:latin typeface="PT Sans" pitchFamily="34" charset="0"/>
                <a:ea typeface="PT Sans" pitchFamily="34" charset="-122"/>
                <a:cs typeface="PT Sans" pitchFamily="34" charset="-120"/>
              </a:rPr>
              <a:t> </a:t>
            </a:r>
            <a:r>
              <a:rPr lang="en-US" sz="1750" dirty="0">
                <a:solidFill>
                  <a:srgbClr val="FFFFFF"/>
                </a:solidFill>
                <a:latin typeface="PT Sans" pitchFamily="34" charset="0"/>
                <a:ea typeface="PT Sans" pitchFamily="34" charset="-122"/>
                <a:cs typeface="PT Sans" pitchFamily="34" charset="-120"/>
              </a:rPr>
              <a:t>information and navigation options at the</a:t>
            </a:r>
            <a:r>
              <a:rPr lang="en-US" sz="1750" b="1" dirty="0">
                <a:solidFill>
                  <a:srgbClr val="FFFFFF"/>
                </a:solidFill>
                <a:latin typeface="PT Sans" pitchFamily="34" charset="0"/>
                <a:ea typeface="PT Sans" pitchFamily="34" charset="-122"/>
                <a:cs typeface="PT Sans" pitchFamily="34" charset="-120"/>
              </a:rPr>
              <a:t> </a:t>
            </a:r>
            <a:r>
              <a:rPr lang="en-US" sz="1750" dirty="0">
                <a:solidFill>
                  <a:srgbClr val="FFFFFF"/>
                </a:solidFill>
                <a:latin typeface="PT Sans" pitchFamily="34" charset="0"/>
                <a:ea typeface="PT Sans" pitchFamily="34" charset="-122"/>
                <a:cs typeface="PT Sans" pitchFamily="34" charset="-120"/>
              </a:rPr>
              <a:t>bottom of web pages.</a:t>
            </a:r>
            <a:endParaRPr lang="en-US" sz="1750" dirty="0"/>
          </a:p>
        </p:txBody>
      </p:sp>
      <p:sp>
        <p:nvSpPr>
          <p:cNvPr id="6" name="Text 3"/>
          <p:cNvSpPr/>
          <p:nvPr/>
        </p:nvSpPr>
        <p:spPr>
          <a:xfrm>
            <a:off x="2696410" y="4582061"/>
            <a:ext cx="4340304" cy="674132"/>
          </a:xfrm>
          <a:prstGeom prst="rect">
            <a:avLst/>
          </a:prstGeom>
          <a:noFill/>
          <a:ln/>
        </p:spPr>
        <p:txBody>
          <a:bodyPr wrap="square" rtlCol="0" anchor="t"/>
          <a:lstStyle/>
          <a:p>
            <a:pPr marL="342900" indent="-342900" algn="l">
              <a:lnSpc>
                <a:spcPts val="2624"/>
              </a:lnSpc>
              <a:buSzPct val="100000"/>
              <a:buChar char="•"/>
            </a:pPr>
            <a:r>
              <a:rPr lang="en-US" sz="1750" dirty="0">
                <a:solidFill>
                  <a:srgbClr val="FFFFFF"/>
                </a:solidFill>
                <a:latin typeface="PT Sans" pitchFamily="34" charset="0"/>
                <a:ea typeface="PT Sans" pitchFamily="34" charset="-122"/>
                <a:cs typeface="PT Sans" pitchFamily="34" charset="-120"/>
              </a:rPr>
              <a:t>we use a &amp;copy also as it is an HTML entity that represents the copyright symbol (</a:t>
            </a:r>
            <a:r>
              <a:rPr lang="en-US" sz="1750" dirty="0">
                <a:solidFill>
                  <a:srgbClr val="000000"/>
                </a:solidFill>
                <a:latin typeface="PT Sans" pitchFamily="34" charset="0"/>
                <a:ea typeface="PT Sans" pitchFamily="34" charset="-122"/>
                <a:cs typeface="PT Sans" pitchFamily="34" charset="-120"/>
              </a:rPr>
              <a:t>©</a:t>
            </a:r>
            <a:r>
              <a:rPr lang="en-US" sz="1750" dirty="0">
                <a:solidFill>
                  <a:srgbClr val="FFFFFF"/>
                </a:solidFill>
                <a:latin typeface="PT Sans" pitchFamily="34" charset="0"/>
                <a:ea typeface="PT Sans" pitchFamily="34" charset="-122"/>
                <a:cs typeface="PT Sans" pitchFamily="34" charset="-120"/>
              </a:rPr>
              <a:t>).</a:t>
            </a:r>
            <a:endParaRPr lang="en-US" sz="1750" dirty="0"/>
          </a:p>
        </p:txBody>
      </p:sp>
      <p:sp>
        <p:nvSpPr>
          <p:cNvPr id="7" name="Text 4"/>
          <p:cNvSpPr/>
          <p:nvPr/>
        </p:nvSpPr>
        <p:spPr>
          <a:xfrm>
            <a:off x="2348389" y="5089565"/>
            <a:ext cx="4695706" cy="333256"/>
          </a:xfrm>
          <a:prstGeom prst="rect">
            <a:avLst/>
          </a:prstGeom>
          <a:noFill/>
          <a:ln/>
        </p:spPr>
        <p:txBody>
          <a:bodyPr wrap="none" rtlCol="0" anchor="t"/>
          <a:lstStyle/>
          <a:p>
            <a:pPr marL="0" indent="0">
              <a:lnSpc>
                <a:spcPts val="2624"/>
              </a:lnSpc>
              <a:buNone/>
            </a:pPr>
            <a:endParaRPr lang="en-US" sz="1750" dirty="0"/>
          </a:p>
        </p:txBody>
      </p:sp>
      <p:sp>
        <p:nvSpPr>
          <p:cNvPr id="8" name="Text 5"/>
          <p:cNvSpPr/>
          <p:nvPr/>
        </p:nvSpPr>
        <p:spPr>
          <a:xfrm>
            <a:off x="2348389" y="5622727"/>
            <a:ext cx="4695706" cy="333256"/>
          </a:xfrm>
          <a:prstGeom prst="rect">
            <a:avLst/>
          </a:prstGeom>
          <a:noFill/>
          <a:ln/>
        </p:spPr>
        <p:txBody>
          <a:bodyPr wrap="none" rtlCol="0" anchor="t"/>
          <a:lstStyle/>
          <a:p>
            <a:pPr marL="0" indent="0">
              <a:lnSpc>
                <a:spcPts val="2624"/>
              </a:lnSpc>
              <a:buNone/>
            </a:pPr>
            <a:endParaRPr lang="en-US" sz="1750" dirty="0"/>
          </a:p>
        </p:txBody>
      </p:sp>
      <p:pic>
        <p:nvPicPr>
          <p:cNvPr id="9" name="Image 1" descr="preencoded.png"/>
          <p:cNvPicPr>
            <a:picLocks noChangeAspect="1"/>
          </p:cNvPicPr>
          <p:nvPr/>
        </p:nvPicPr>
        <p:blipFill>
          <a:blip r:embed="rId4"/>
          <a:stretch>
            <a:fillRect/>
          </a:stretch>
        </p:blipFill>
        <p:spPr>
          <a:xfrm>
            <a:off x="7593687" y="3310176"/>
            <a:ext cx="4695706" cy="18905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743"/>
          </a:xfrm>
          <a:prstGeom prst="rect">
            <a:avLst/>
          </a:prstGeom>
          <a:solidFill>
            <a:srgbClr val="00002E">
              <a:alpha val="75000"/>
            </a:srgbClr>
          </a:solidFill>
          <a:ln/>
        </p:spPr>
      </p:sp>
      <p:sp>
        <p:nvSpPr>
          <p:cNvPr id="4" name="Text 1"/>
          <p:cNvSpPr/>
          <p:nvPr/>
        </p:nvSpPr>
        <p:spPr>
          <a:xfrm>
            <a:off x="2568178" y="584002"/>
            <a:ext cx="4996815" cy="624602"/>
          </a:xfrm>
          <a:prstGeom prst="rect">
            <a:avLst/>
          </a:prstGeom>
          <a:noFill/>
          <a:ln/>
        </p:spPr>
        <p:txBody>
          <a:bodyPr wrap="none" rtlCol="0" anchor="t"/>
          <a:lstStyle/>
          <a:p>
            <a:pPr marL="0" indent="0">
              <a:lnSpc>
                <a:spcPts val="4918"/>
              </a:lnSpc>
              <a:buNone/>
            </a:pPr>
            <a:endParaRPr lang="en-US" sz="3935" dirty="0"/>
          </a:p>
        </p:txBody>
      </p:sp>
      <p:sp>
        <p:nvSpPr>
          <p:cNvPr id="5" name="Shape 2"/>
          <p:cNvSpPr/>
          <p:nvPr/>
        </p:nvSpPr>
        <p:spPr>
          <a:xfrm>
            <a:off x="2568178" y="1633299"/>
            <a:ext cx="4640937" cy="2184321"/>
          </a:xfrm>
          <a:prstGeom prst="roundRect">
            <a:avLst>
              <a:gd name="adj" fmla="val 17500"/>
            </a:avLst>
          </a:prstGeom>
          <a:solidFill>
            <a:srgbClr val="00002E"/>
          </a:solidFill>
          <a:ln w="22860">
            <a:solidFill>
              <a:srgbClr val="FFFFFF"/>
            </a:solidFill>
            <a:prstDash val="solid"/>
          </a:ln>
        </p:spPr>
      </p:sp>
      <p:sp>
        <p:nvSpPr>
          <p:cNvPr id="6" name="Text 3"/>
          <p:cNvSpPr/>
          <p:nvPr/>
        </p:nvSpPr>
        <p:spPr>
          <a:xfrm>
            <a:off x="2803327" y="1868448"/>
            <a:ext cx="2498408" cy="312182"/>
          </a:xfrm>
          <a:prstGeom prst="rect">
            <a:avLst/>
          </a:prstGeom>
          <a:noFill/>
          <a:ln/>
        </p:spPr>
        <p:txBody>
          <a:bodyPr wrap="none" rtlCol="0" anchor="t"/>
          <a:lstStyle/>
          <a:p>
            <a:pPr marL="0" indent="0">
              <a:lnSpc>
                <a:spcPts val="2459"/>
              </a:lnSpc>
              <a:buNone/>
            </a:pPr>
            <a:r>
              <a:rPr lang="en-US" sz="1967" b="1" dirty="0">
                <a:solidFill>
                  <a:srgbClr val="F2B42D"/>
                </a:solidFill>
                <a:latin typeface="Nunito" pitchFamily="34" charset="0"/>
                <a:ea typeface="Nunito" pitchFamily="34" charset="-122"/>
                <a:cs typeface="Nunito" pitchFamily="34" charset="-120"/>
              </a:rPr>
              <a:t>Blogs:</a:t>
            </a:r>
            <a:endParaRPr lang="en-US" sz="1967" dirty="0"/>
          </a:p>
        </p:txBody>
      </p:sp>
      <p:sp>
        <p:nvSpPr>
          <p:cNvPr id="7" name="Text 4"/>
          <p:cNvSpPr/>
          <p:nvPr/>
        </p:nvSpPr>
        <p:spPr>
          <a:xfrm>
            <a:off x="2803327" y="2308027"/>
            <a:ext cx="4170640" cy="1274445"/>
          </a:xfrm>
          <a:prstGeom prst="rect">
            <a:avLst/>
          </a:prstGeom>
          <a:noFill/>
          <a:ln/>
        </p:spPr>
        <p:txBody>
          <a:bodyPr wrap="square" rtlCol="0" anchor="t"/>
          <a:lstStyle/>
          <a:p>
            <a:pPr marL="0" indent="0">
              <a:lnSpc>
                <a:spcPts val="2508"/>
              </a:lnSpc>
              <a:buNone/>
            </a:pPr>
            <a:r>
              <a:rPr lang="en-US" sz="1672" dirty="0">
                <a:solidFill>
                  <a:srgbClr val="FFFFFF"/>
                </a:solidFill>
                <a:latin typeface="PT Sans" pitchFamily="34" charset="0"/>
                <a:ea typeface="PT Sans" pitchFamily="34" charset="-122"/>
                <a:cs typeface="PT Sans" pitchFamily="34" charset="-120"/>
              </a:rPr>
              <a:t>Check out our blog for the latest health tips, medication updates, and medical news. We share expert advice and useful information to help you stay informed and healthy.</a:t>
            </a:r>
            <a:endParaRPr lang="en-US" sz="1672" dirty="0"/>
          </a:p>
        </p:txBody>
      </p:sp>
      <p:sp>
        <p:nvSpPr>
          <p:cNvPr id="8" name="Shape 5"/>
          <p:cNvSpPr/>
          <p:nvPr/>
        </p:nvSpPr>
        <p:spPr>
          <a:xfrm>
            <a:off x="7421404" y="1633299"/>
            <a:ext cx="4640937" cy="2184321"/>
          </a:xfrm>
          <a:prstGeom prst="roundRect">
            <a:avLst>
              <a:gd name="adj" fmla="val 17500"/>
            </a:avLst>
          </a:prstGeom>
          <a:solidFill>
            <a:srgbClr val="00002E"/>
          </a:solidFill>
          <a:ln w="22860">
            <a:solidFill>
              <a:srgbClr val="FFFFFF"/>
            </a:solidFill>
            <a:prstDash val="solid"/>
          </a:ln>
        </p:spPr>
      </p:sp>
      <p:sp>
        <p:nvSpPr>
          <p:cNvPr id="9" name="Text 6"/>
          <p:cNvSpPr/>
          <p:nvPr/>
        </p:nvSpPr>
        <p:spPr>
          <a:xfrm>
            <a:off x="7656552" y="1868448"/>
            <a:ext cx="2498408" cy="312182"/>
          </a:xfrm>
          <a:prstGeom prst="rect">
            <a:avLst/>
          </a:prstGeom>
          <a:noFill/>
          <a:ln/>
        </p:spPr>
        <p:txBody>
          <a:bodyPr wrap="none" rtlCol="0" anchor="t"/>
          <a:lstStyle/>
          <a:p>
            <a:pPr marL="0" indent="0">
              <a:lnSpc>
                <a:spcPts val="2459"/>
              </a:lnSpc>
              <a:buNone/>
            </a:pPr>
            <a:r>
              <a:rPr lang="en-US" sz="1967" b="1" dirty="0">
                <a:solidFill>
                  <a:srgbClr val="D7425E"/>
                </a:solidFill>
                <a:latin typeface="Nunito" pitchFamily="34" charset="0"/>
                <a:ea typeface="Nunito" pitchFamily="34" charset="-122"/>
                <a:cs typeface="Nunito" pitchFamily="34" charset="-120"/>
              </a:rPr>
              <a:t>Services:</a:t>
            </a:r>
            <a:endParaRPr lang="en-US" sz="1967" dirty="0"/>
          </a:p>
        </p:txBody>
      </p:sp>
      <p:sp>
        <p:nvSpPr>
          <p:cNvPr id="10" name="Text 7"/>
          <p:cNvSpPr/>
          <p:nvPr/>
        </p:nvSpPr>
        <p:spPr>
          <a:xfrm>
            <a:off x="7656552" y="2308027"/>
            <a:ext cx="4170640" cy="955834"/>
          </a:xfrm>
          <a:prstGeom prst="rect">
            <a:avLst/>
          </a:prstGeom>
          <a:noFill/>
          <a:ln/>
        </p:spPr>
        <p:txBody>
          <a:bodyPr wrap="square" rtlCol="0" anchor="t"/>
          <a:lstStyle/>
          <a:p>
            <a:pPr marL="0" indent="0">
              <a:lnSpc>
                <a:spcPts val="2508"/>
              </a:lnSpc>
              <a:buNone/>
            </a:pPr>
            <a:r>
              <a:rPr lang="en-US" sz="1672" dirty="0">
                <a:solidFill>
                  <a:srgbClr val="FFFFFF"/>
                </a:solidFill>
                <a:latin typeface="PT Sans" pitchFamily="34" charset="0"/>
                <a:ea typeface="PT Sans" pitchFamily="34" charset="-122"/>
                <a:cs typeface="PT Sans" pitchFamily="34" charset="-120"/>
              </a:rPr>
              <a:t>We provide various services to support your health, including personalized consultations, prescription management, and home delivery. </a:t>
            </a:r>
            <a:endParaRPr lang="en-US" sz="1672" dirty="0"/>
          </a:p>
        </p:txBody>
      </p:sp>
      <p:sp>
        <p:nvSpPr>
          <p:cNvPr id="11" name="Shape 8"/>
          <p:cNvSpPr/>
          <p:nvPr/>
        </p:nvSpPr>
        <p:spPr>
          <a:xfrm>
            <a:off x="2568178" y="4029908"/>
            <a:ext cx="4640937" cy="2502932"/>
          </a:xfrm>
          <a:prstGeom prst="roundRect">
            <a:avLst>
              <a:gd name="adj" fmla="val 15273"/>
            </a:avLst>
          </a:prstGeom>
          <a:solidFill>
            <a:srgbClr val="00002E"/>
          </a:solidFill>
          <a:ln w="22860">
            <a:solidFill>
              <a:srgbClr val="FFFFFF"/>
            </a:solidFill>
            <a:prstDash val="solid"/>
          </a:ln>
        </p:spPr>
      </p:sp>
      <p:sp>
        <p:nvSpPr>
          <p:cNvPr id="12" name="Text 9"/>
          <p:cNvSpPr/>
          <p:nvPr/>
        </p:nvSpPr>
        <p:spPr>
          <a:xfrm>
            <a:off x="2803327" y="4265057"/>
            <a:ext cx="2498408" cy="312182"/>
          </a:xfrm>
          <a:prstGeom prst="rect">
            <a:avLst/>
          </a:prstGeom>
          <a:noFill/>
          <a:ln/>
        </p:spPr>
        <p:txBody>
          <a:bodyPr wrap="none" rtlCol="0" anchor="t"/>
          <a:lstStyle/>
          <a:p>
            <a:pPr marL="0" indent="0">
              <a:lnSpc>
                <a:spcPts val="2459"/>
              </a:lnSpc>
              <a:buNone/>
            </a:pPr>
            <a:r>
              <a:rPr lang="en-US" sz="1967" b="1" dirty="0">
                <a:solidFill>
                  <a:srgbClr val="DD785E"/>
                </a:solidFill>
                <a:latin typeface="Nunito" pitchFamily="34" charset="0"/>
                <a:ea typeface="Nunito" pitchFamily="34" charset="-122"/>
                <a:cs typeface="Nunito" pitchFamily="34" charset="-120"/>
              </a:rPr>
              <a:t>Products:</a:t>
            </a:r>
            <a:endParaRPr lang="en-US" sz="1967" dirty="0"/>
          </a:p>
        </p:txBody>
      </p:sp>
      <p:sp>
        <p:nvSpPr>
          <p:cNvPr id="13" name="Text 10"/>
          <p:cNvSpPr/>
          <p:nvPr/>
        </p:nvSpPr>
        <p:spPr>
          <a:xfrm>
            <a:off x="2803327" y="4704636"/>
            <a:ext cx="4170640" cy="1274445"/>
          </a:xfrm>
          <a:prstGeom prst="rect">
            <a:avLst/>
          </a:prstGeom>
          <a:noFill/>
          <a:ln/>
        </p:spPr>
        <p:txBody>
          <a:bodyPr wrap="square" rtlCol="0" anchor="t"/>
          <a:lstStyle/>
          <a:p>
            <a:pPr marL="0" indent="0">
              <a:lnSpc>
                <a:spcPts val="2508"/>
              </a:lnSpc>
              <a:buNone/>
            </a:pPr>
            <a:r>
              <a:rPr lang="en-US" sz="1672" dirty="0">
                <a:solidFill>
                  <a:srgbClr val="FFFFFF"/>
                </a:solidFill>
                <a:latin typeface="PT Sans" pitchFamily="34" charset="0"/>
                <a:ea typeface="PT Sans" pitchFamily="34" charset="-122"/>
                <a:cs typeface="PT Sans" pitchFamily="34" charset="-120"/>
              </a:rPr>
              <a:t>At PHARMA, we offer a wide range of modern medicines to meet your health needs. Our products are developed with the latest research to ensure they are safe and effective. </a:t>
            </a:r>
            <a:endParaRPr lang="en-US" sz="1672" dirty="0"/>
          </a:p>
        </p:txBody>
      </p:sp>
      <p:sp>
        <p:nvSpPr>
          <p:cNvPr id="14" name="Shape 11"/>
          <p:cNvSpPr/>
          <p:nvPr/>
        </p:nvSpPr>
        <p:spPr>
          <a:xfrm>
            <a:off x="7421404" y="4029908"/>
            <a:ext cx="4640937" cy="2502932"/>
          </a:xfrm>
          <a:prstGeom prst="roundRect">
            <a:avLst>
              <a:gd name="adj" fmla="val 15273"/>
            </a:avLst>
          </a:prstGeom>
          <a:solidFill>
            <a:srgbClr val="00002E"/>
          </a:solidFill>
          <a:ln w="22860">
            <a:solidFill>
              <a:srgbClr val="FFFFFF"/>
            </a:solidFill>
            <a:prstDash val="solid"/>
          </a:ln>
        </p:spPr>
      </p:sp>
      <p:sp>
        <p:nvSpPr>
          <p:cNvPr id="15" name="Text 12"/>
          <p:cNvSpPr/>
          <p:nvPr/>
        </p:nvSpPr>
        <p:spPr>
          <a:xfrm>
            <a:off x="7656552" y="4265057"/>
            <a:ext cx="2498408" cy="312182"/>
          </a:xfrm>
          <a:prstGeom prst="rect">
            <a:avLst/>
          </a:prstGeom>
          <a:noFill/>
          <a:ln/>
        </p:spPr>
        <p:txBody>
          <a:bodyPr wrap="none" rtlCol="0" anchor="t"/>
          <a:lstStyle/>
          <a:p>
            <a:pPr marL="0" indent="0">
              <a:lnSpc>
                <a:spcPts val="2459"/>
              </a:lnSpc>
              <a:buNone/>
            </a:pPr>
            <a:r>
              <a:rPr lang="en-US" sz="1967" b="1" dirty="0">
                <a:solidFill>
                  <a:srgbClr val="48A8E2"/>
                </a:solidFill>
                <a:latin typeface="Nunito" pitchFamily="34" charset="0"/>
                <a:ea typeface="Nunito" pitchFamily="34" charset="-122"/>
                <a:cs typeface="Nunito" pitchFamily="34" charset="-120"/>
              </a:rPr>
              <a:t>contact us:</a:t>
            </a:r>
            <a:endParaRPr lang="en-US" sz="1967" dirty="0"/>
          </a:p>
        </p:txBody>
      </p:sp>
      <p:sp>
        <p:nvSpPr>
          <p:cNvPr id="16" name="Text 13"/>
          <p:cNvSpPr/>
          <p:nvPr/>
        </p:nvSpPr>
        <p:spPr>
          <a:xfrm>
            <a:off x="7656552" y="4704636"/>
            <a:ext cx="4170640" cy="1593056"/>
          </a:xfrm>
          <a:prstGeom prst="rect">
            <a:avLst/>
          </a:prstGeom>
          <a:noFill/>
          <a:ln/>
        </p:spPr>
        <p:txBody>
          <a:bodyPr wrap="square" rtlCol="0" anchor="t"/>
          <a:lstStyle/>
          <a:p>
            <a:pPr marL="0" indent="0">
              <a:lnSpc>
                <a:spcPts val="2508"/>
              </a:lnSpc>
              <a:buNone/>
            </a:pPr>
            <a:r>
              <a:rPr lang="en-US" sz="1672" dirty="0">
                <a:solidFill>
                  <a:srgbClr val="FFFFFF"/>
                </a:solidFill>
                <a:latin typeface="PT Sans" pitchFamily="34" charset="0"/>
                <a:ea typeface="PT Sans" pitchFamily="34" charset="-122"/>
                <a:cs typeface="PT Sans" pitchFamily="34" charset="-120"/>
              </a:rPr>
              <a:t>If you have any questions or need help, visit our Contact Us page. You can reach us by phone, email, or through our online form. We’re here to assist you with any inquiries you may have.</a:t>
            </a:r>
            <a:endParaRPr lang="en-US" sz="1672" dirty="0"/>
          </a:p>
        </p:txBody>
      </p:sp>
      <p:sp>
        <p:nvSpPr>
          <p:cNvPr id="17" name="Text 14"/>
          <p:cNvSpPr/>
          <p:nvPr/>
        </p:nvSpPr>
        <p:spPr>
          <a:xfrm>
            <a:off x="2568178" y="6771680"/>
            <a:ext cx="9494044" cy="318611"/>
          </a:xfrm>
          <a:prstGeom prst="rect">
            <a:avLst/>
          </a:prstGeom>
          <a:noFill/>
          <a:ln/>
        </p:spPr>
        <p:txBody>
          <a:bodyPr wrap="none" rtlCol="0" anchor="t"/>
          <a:lstStyle/>
          <a:p>
            <a:pPr marL="0" indent="0">
              <a:lnSpc>
                <a:spcPts val="2508"/>
              </a:lnSpc>
              <a:buNone/>
            </a:pPr>
            <a:endParaRPr lang="en-US" sz="1672" dirty="0"/>
          </a:p>
        </p:txBody>
      </p:sp>
      <p:sp>
        <p:nvSpPr>
          <p:cNvPr id="18" name="Text 15"/>
          <p:cNvSpPr/>
          <p:nvPr/>
        </p:nvSpPr>
        <p:spPr>
          <a:xfrm>
            <a:off x="2568178" y="7329130"/>
            <a:ext cx="9494044" cy="318611"/>
          </a:xfrm>
          <a:prstGeom prst="rect">
            <a:avLst/>
          </a:prstGeom>
          <a:noFill/>
          <a:ln/>
        </p:spPr>
        <p:txBody>
          <a:bodyPr wrap="none" rtlCol="0" anchor="t"/>
          <a:lstStyle/>
          <a:p>
            <a:pPr marL="0" indent="0">
              <a:lnSpc>
                <a:spcPts val="2508"/>
              </a:lnSpc>
              <a:buNone/>
            </a:pPr>
            <a:endParaRPr lang="en-US" sz="1672" dirty="0"/>
          </a:p>
        </p:txBody>
      </p:sp>
      <p:pic>
        <p:nvPicPr>
          <p:cNvPr id="19" name="Image 1" descr="preencoded.png">
            <a:hlinkClick r:id="rId4"/>
          </p:cNvPr>
          <p:cNvPicPr>
            <a:picLocks noChangeAspect="1"/>
          </p:cNvPicPr>
          <p:nvPr/>
        </p:nvPicPr>
        <p:blipFill>
          <a:blip r:embed="rId5"/>
          <a:stretch>
            <a:fillRect/>
          </a:stretch>
        </p:blipFill>
        <p:spPr>
          <a:xfrm>
            <a:off x="12242153" y="7589520"/>
            <a:ext cx="2296807" cy="5486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Shape 1"/>
          <p:cNvSpPr/>
          <p:nvPr/>
        </p:nvSpPr>
        <p:spPr>
          <a:xfrm>
            <a:off x="2348389" y="2166461"/>
            <a:ext cx="3088958" cy="1909048"/>
          </a:xfrm>
          <a:prstGeom prst="roundRect">
            <a:avLst>
              <a:gd name="adj" fmla="val 20951"/>
            </a:avLst>
          </a:prstGeom>
          <a:noFill/>
          <a:ln w="22860">
            <a:solidFill>
              <a:srgbClr val="F2B42D"/>
            </a:solidFill>
            <a:prstDash val="solid"/>
          </a:ln>
        </p:spPr>
      </p:sp>
      <p:pic>
        <p:nvPicPr>
          <p:cNvPr id="5" name="Image 1" descr="preencoded.png"/>
          <p:cNvPicPr>
            <a:picLocks noChangeAspect="1"/>
          </p:cNvPicPr>
          <p:nvPr/>
        </p:nvPicPr>
        <p:blipFill>
          <a:blip r:embed="rId4"/>
          <a:stretch>
            <a:fillRect/>
          </a:stretch>
        </p:blipFill>
        <p:spPr>
          <a:xfrm>
            <a:off x="2371249" y="2189321"/>
            <a:ext cx="3043238" cy="1863328"/>
          </a:xfrm>
          <a:prstGeom prst="rect">
            <a:avLst/>
          </a:prstGeom>
        </p:spPr>
      </p:pic>
      <p:sp>
        <p:nvSpPr>
          <p:cNvPr id="6" name="Text 2"/>
          <p:cNvSpPr/>
          <p:nvPr/>
        </p:nvSpPr>
        <p:spPr>
          <a:xfrm>
            <a:off x="2348389" y="4353163"/>
            <a:ext cx="2614017" cy="326827"/>
          </a:xfrm>
          <a:prstGeom prst="rect">
            <a:avLst/>
          </a:prstGeom>
          <a:noFill/>
          <a:ln/>
        </p:spPr>
        <p:txBody>
          <a:bodyPr wrap="none" rtlCol="0" anchor="t"/>
          <a:lstStyle/>
          <a:p>
            <a:pPr marL="0" indent="0" algn="l">
              <a:lnSpc>
                <a:spcPts val="2573"/>
              </a:lnSpc>
              <a:buNone/>
            </a:pPr>
            <a:r>
              <a:rPr lang="en-US" sz="2058" b="1" dirty="0">
                <a:solidFill>
                  <a:srgbClr val="F2B42D"/>
                </a:solidFill>
                <a:latin typeface="Nunito" pitchFamily="34" charset="0"/>
                <a:ea typeface="Nunito" pitchFamily="34" charset="-122"/>
                <a:cs typeface="Nunito" pitchFamily="34" charset="-120"/>
              </a:rPr>
              <a:t>header_section</a:t>
            </a:r>
            <a:endParaRPr lang="en-US" sz="2058" dirty="0"/>
          </a:p>
        </p:txBody>
      </p:sp>
      <p:sp>
        <p:nvSpPr>
          <p:cNvPr id="7" name="Text 3"/>
          <p:cNvSpPr/>
          <p:nvPr/>
        </p:nvSpPr>
        <p:spPr>
          <a:xfrm>
            <a:off x="2348389" y="4813221"/>
            <a:ext cx="3088958" cy="333256"/>
          </a:xfrm>
          <a:prstGeom prst="rect">
            <a:avLst/>
          </a:prstGeom>
          <a:noFill/>
          <a:ln/>
        </p:spPr>
        <p:txBody>
          <a:bodyPr wrap="none" rtlCol="0" anchor="t"/>
          <a:lstStyle/>
          <a:p>
            <a:pPr marL="0" indent="0" algn="l">
              <a:lnSpc>
                <a:spcPts val="2624"/>
              </a:lnSpc>
              <a:buNone/>
            </a:pPr>
            <a:endParaRPr lang="en-US" sz="1750" dirty="0"/>
          </a:p>
        </p:txBody>
      </p:sp>
      <p:sp>
        <p:nvSpPr>
          <p:cNvPr id="8" name="Shape 4"/>
          <p:cNvSpPr/>
          <p:nvPr/>
        </p:nvSpPr>
        <p:spPr>
          <a:xfrm>
            <a:off x="5770602" y="2166461"/>
            <a:ext cx="3088958" cy="1909048"/>
          </a:xfrm>
          <a:prstGeom prst="roundRect">
            <a:avLst>
              <a:gd name="adj" fmla="val 20951"/>
            </a:avLst>
          </a:prstGeom>
          <a:noFill/>
          <a:ln w="22860">
            <a:solidFill>
              <a:srgbClr val="D7425E"/>
            </a:solidFill>
            <a:prstDash val="solid"/>
          </a:ln>
        </p:spPr>
      </p:sp>
      <p:pic>
        <p:nvPicPr>
          <p:cNvPr id="9" name="Image 2" descr="preencoded.png"/>
          <p:cNvPicPr>
            <a:picLocks noChangeAspect="1"/>
          </p:cNvPicPr>
          <p:nvPr/>
        </p:nvPicPr>
        <p:blipFill>
          <a:blip r:embed="rId5"/>
          <a:stretch>
            <a:fillRect/>
          </a:stretch>
        </p:blipFill>
        <p:spPr>
          <a:xfrm>
            <a:off x="5793462" y="2189321"/>
            <a:ext cx="3043238" cy="1863328"/>
          </a:xfrm>
          <a:prstGeom prst="rect">
            <a:avLst/>
          </a:prstGeom>
        </p:spPr>
      </p:pic>
      <p:sp>
        <p:nvSpPr>
          <p:cNvPr id="10" name="Text 5"/>
          <p:cNvSpPr/>
          <p:nvPr/>
        </p:nvSpPr>
        <p:spPr>
          <a:xfrm>
            <a:off x="5770602" y="4353163"/>
            <a:ext cx="2614017" cy="326827"/>
          </a:xfrm>
          <a:prstGeom prst="rect">
            <a:avLst/>
          </a:prstGeom>
          <a:noFill/>
          <a:ln/>
        </p:spPr>
        <p:txBody>
          <a:bodyPr wrap="none" rtlCol="0" anchor="t"/>
          <a:lstStyle/>
          <a:p>
            <a:pPr marL="0" indent="0" algn="l">
              <a:lnSpc>
                <a:spcPts val="2573"/>
              </a:lnSpc>
              <a:buNone/>
            </a:pPr>
            <a:r>
              <a:rPr lang="en-US" sz="2058" b="1" dirty="0">
                <a:solidFill>
                  <a:srgbClr val="D7425E"/>
                </a:solidFill>
                <a:latin typeface="Nunito" pitchFamily="34" charset="0"/>
                <a:ea typeface="Nunito" pitchFamily="34" charset="-122"/>
                <a:cs typeface="Nunito" pitchFamily="34" charset="-120"/>
              </a:rPr>
              <a:t>header_top</a:t>
            </a:r>
            <a:endParaRPr lang="en-US" sz="2058" dirty="0"/>
          </a:p>
        </p:txBody>
      </p:sp>
      <p:sp>
        <p:nvSpPr>
          <p:cNvPr id="11" name="Text 6"/>
          <p:cNvSpPr/>
          <p:nvPr/>
        </p:nvSpPr>
        <p:spPr>
          <a:xfrm>
            <a:off x="5770602" y="4813221"/>
            <a:ext cx="3088958" cy="333256"/>
          </a:xfrm>
          <a:prstGeom prst="rect">
            <a:avLst/>
          </a:prstGeom>
          <a:noFill/>
          <a:ln/>
        </p:spPr>
        <p:txBody>
          <a:bodyPr wrap="none" rtlCol="0" anchor="t"/>
          <a:lstStyle/>
          <a:p>
            <a:pPr marL="0" indent="0" algn="l">
              <a:lnSpc>
                <a:spcPts val="2624"/>
              </a:lnSpc>
              <a:buNone/>
            </a:pPr>
            <a:endParaRPr lang="en-US" sz="1750" dirty="0"/>
          </a:p>
        </p:txBody>
      </p:sp>
      <p:sp>
        <p:nvSpPr>
          <p:cNvPr id="12" name="Shape 7"/>
          <p:cNvSpPr/>
          <p:nvPr/>
        </p:nvSpPr>
        <p:spPr>
          <a:xfrm>
            <a:off x="9192816" y="2166461"/>
            <a:ext cx="3089077" cy="1909167"/>
          </a:xfrm>
          <a:prstGeom prst="roundRect">
            <a:avLst>
              <a:gd name="adj" fmla="val 20949"/>
            </a:avLst>
          </a:prstGeom>
          <a:noFill/>
          <a:ln w="22860">
            <a:solidFill>
              <a:srgbClr val="DD785E"/>
            </a:solidFill>
            <a:prstDash val="solid"/>
          </a:ln>
        </p:spPr>
      </p:sp>
      <p:pic>
        <p:nvPicPr>
          <p:cNvPr id="13" name="Image 3" descr="preencoded.png"/>
          <p:cNvPicPr>
            <a:picLocks noChangeAspect="1"/>
          </p:cNvPicPr>
          <p:nvPr/>
        </p:nvPicPr>
        <p:blipFill>
          <a:blip r:embed="rId6"/>
          <a:stretch>
            <a:fillRect/>
          </a:stretch>
        </p:blipFill>
        <p:spPr>
          <a:xfrm>
            <a:off x="9215676" y="2189321"/>
            <a:ext cx="3043357" cy="1863447"/>
          </a:xfrm>
          <a:prstGeom prst="rect">
            <a:avLst/>
          </a:prstGeom>
        </p:spPr>
      </p:pic>
      <p:sp>
        <p:nvSpPr>
          <p:cNvPr id="14" name="Text 8"/>
          <p:cNvSpPr/>
          <p:nvPr/>
        </p:nvSpPr>
        <p:spPr>
          <a:xfrm>
            <a:off x="9192816" y="4353282"/>
            <a:ext cx="2614017" cy="326827"/>
          </a:xfrm>
          <a:prstGeom prst="rect">
            <a:avLst/>
          </a:prstGeom>
          <a:noFill/>
          <a:ln/>
        </p:spPr>
        <p:txBody>
          <a:bodyPr wrap="none" rtlCol="0" anchor="t"/>
          <a:lstStyle/>
          <a:p>
            <a:pPr marL="0" indent="0" algn="l">
              <a:lnSpc>
                <a:spcPts val="2573"/>
              </a:lnSpc>
              <a:buNone/>
            </a:pPr>
            <a:r>
              <a:rPr lang="en-US" sz="2058" b="1" dirty="0">
                <a:solidFill>
                  <a:srgbClr val="DD785E"/>
                </a:solidFill>
                <a:latin typeface="Nunito" pitchFamily="34" charset="0"/>
                <a:ea typeface="Nunito" pitchFamily="34" charset="-122"/>
                <a:cs typeface="Nunito" pitchFamily="34" charset="-120"/>
              </a:rPr>
              <a:t>header_bottom</a:t>
            </a:r>
            <a:endParaRPr lang="en-US" sz="2058" dirty="0"/>
          </a:p>
        </p:txBody>
      </p:sp>
      <p:sp>
        <p:nvSpPr>
          <p:cNvPr id="15" name="Text 9"/>
          <p:cNvSpPr/>
          <p:nvPr/>
        </p:nvSpPr>
        <p:spPr>
          <a:xfrm>
            <a:off x="9192816" y="4813340"/>
            <a:ext cx="3089077" cy="333256"/>
          </a:xfrm>
          <a:prstGeom prst="rect">
            <a:avLst/>
          </a:prstGeom>
          <a:noFill/>
          <a:ln/>
        </p:spPr>
        <p:txBody>
          <a:bodyPr wrap="none" rtlCol="0" anchor="t"/>
          <a:lstStyle/>
          <a:p>
            <a:pPr marL="0" indent="0" algn="l">
              <a:lnSpc>
                <a:spcPts val="2624"/>
              </a:lnSpc>
              <a:buNone/>
            </a:pPr>
            <a:endParaRPr lang="en-US" sz="1750" dirty="0"/>
          </a:p>
        </p:txBody>
      </p:sp>
      <p:sp>
        <p:nvSpPr>
          <p:cNvPr id="16" name="Text 10"/>
          <p:cNvSpPr/>
          <p:nvPr/>
        </p:nvSpPr>
        <p:spPr>
          <a:xfrm>
            <a:off x="2348389" y="5396508"/>
            <a:ext cx="9933503" cy="666512"/>
          </a:xfrm>
          <a:prstGeom prst="rect">
            <a:avLst/>
          </a:prstGeom>
          <a:noFill/>
          <a:ln/>
        </p:spPr>
        <p:txBody>
          <a:bodyPr wrap="square" rtlCol="0" anchor="t"/>
          <a:lstStyle/>
          <a:p>
            <a:pPr marL="0" indent="0">
              <a:lnSpc>
                <a:spcPts val="2624"/>
              </a:lnSpc>
              <a:buNone/>
            </a:pPr>
            <a:r>
              <a:rPr lang="en-US" sz="1750" dirty="0">
                <a:solidFill>
                  <a:srgbClr val="FFFFFF"/>
                </a:solidFill>
                <a:latin typeface="PT Sans" pitchFamily="34" charset="0"/>
                <a:ea typeface="PT Sans" pitchFamily="34" charset="-122"/>
                <a:cs typeface="PT Sans" pitchFamily="34" charset="-120"/>
              </a:rPr>
              <a:t>In CSS styling, the </a:t>
            </a:r>
            <a:r>
              <a:rPr lang="en-US" sz="1750" dirty="0">
                <a:solidFill>
                  <a:srgbClr val="FFFFFF"/>
                </a:solidFill>
                <a:highlight>
                  <a:srgbClr val="483304"/>
                </a:highlight>
                <a:latin typeface="Consolas" pitchFamily="34" charset="0"/>
                <a:ea typeface="Consolas" pitchFamily="34" charset="-122"/>
                <a:cs typeface="Consolas" pitchFamily="34" charset="-120"/>
              </a:rPr>
              <a:t>header-top</a:t>
            </a:r>
            <a:r>
              <a:rPr lang="en-US" sz="1750" dirty="0">
                <a:solidFill>
                  <a:srgbClr val="FFFFFF"/>
                </a:solidFill>
                <a:latin typeface="PT Sans" pitchFamily="34" charset="0"/>
                <a:ea typeface="PT Sans" pitchFamily="34" charset="-122"/>
                <a:cs typeface="PT Sans" pitchFamily="34" charset="-120"/>
              </a:rPr>
              <a:t> and </a:t>
            </a:r>
            <a:r>
              <a:rPr lang="en-US" sz="1750" dirty="0">
                <a:solidFill>
                  <a:srgbClr val="FFFFFF"/>
                </a:solidFill>
                <a:highlight>
                  <a:srgbClr val="483304"/>
                </a:highlight>
                <a:latin typeface="Consolas" pitchFamily="34" charset="0"/>
                <a:ea typeface="Consolas" pitchFamily="34" charset="-122"/>
                <a:cs typeface="Consolas" pitchFamily="34" charset="-120"/>
              </a:rPr>
              <a:t>header-bottom</a:t>
            </a:r>
            <a:r>
              <a:rPr lang="en-US" sz="1750" dirty="0">
                <a:solidFill>
                  <a:srgbClr val="FFFFFF"/>
                </a:solidFill>
                <a:latin typeface="PT Sans" pitchFamily="34" charset="0"/>
                <a:ea typeface="PT Sans" pitchFamily="34" charset="-122"/>
                <a:cs typeface="PT Sans" pitchFamily="34" charset="-120"/>
              </a:rPr>
              <a:t> sections are used to organize and style different parts of the header for better layout and design control.</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sp>
        <p:nvSpPr>
          <p:cNvPr id="4" name="Shape 1"/>
          <p:cNvSpPr/>
          <p:nvPr/>
        </p:nvSpPr>
        <p:spPr>
          <a:xfrm>
            <a:off x="2348389" y="2166461"/>
            <a:ext cx="3088958" cy="1909048"/>
          </a:xfrm>
          <a:prstGeom prst="roundRect">
            <a:avLst>
              <a:gd name="adj" fmla="val 20951"/>
            </a:avLst>
          </a:prstGeom>
          <a:noFill/>
          <a:ln w="22860">
            <a:solidFill>
              <a:srgbClr val="F2B42D"/>
            </a:solidFill>
            <a:prstDash val="solid"/>
          </a:ln>
        </p:spPr>
      </p:sp>
      <p:pic>
        <p:nvPicPr>
          <p:cNvPr id="5" name="Image 1" descr="preencoded.png"/>
          <p:cNvPicPr>
            <a:picLocks noChangeAspect="1"/>
          </p:cNvPicPr>
          <p:nvPr/>
        </p:nvPicPr>
        <p:blipFill>
          <a:blip r:embed="rId4"/>
          <a:stretch>
            <a:fillRect/>
          </a:stretch>
        </p:blipFill>
        <p:spPr>
          <a:xfrm>
            <a:off x="2371249" y="2189321"/>
            <a:ext cx="3043238" cy="1863328"/>
          </a:xfrm>
          <a:prstGeom prst="rect">
            <a:avLst/>
          </a:prstGeom>
        </p:spPr>
      </p:pic>
      <p:sp>
        <p:nvSpPr>
          <p:cNvPr id="6" name="Text 2"/>
          <p:cNvSpPr/>
          <p:nvPr/>
        </p:nvSpPr>
        <p:spPr>
          <a:xfrm>
            <a:off x="2348389" y="4353163"/>
            <a:ext cx="2614017" cy="326827"/>
          </a:xfrm>
          <a:prstGeom prst="rect">
            <a:avLst/>
          </a:prstGeom>
          <a:noFill/>
          <a:ln/>
        </p:spPr>
        <p:txBody>
          <a:bodyPr wrap="none" rtlCol="0" anchor="t"/>
          <a:lstStyle/>
          <a:p>
            <a:pPr marL="0" indent="0" algn="l">
              <a:lnSpc>
                <a:spcPts val="2573"/>
              </a:lnSpc>
              <a:buNone/>
            </a:pPr>
            <a:r>
              <a:rPr lang="en-US" sz="2058" b="1" dirty="0">
                <a:solidFill>
                  <a:srgbClr val="F2B42D"/>
                </a:solidFill>
                <a:latin typeface="Nunito" pitchFamily="34" charset="0"/>
                <a:ea typeface="Nunito" pitchFamily="34" charset="-122"/>
                <a:cs typeface="Nunito" pitchFamily="34" charset="-120"/>
              </a:rPr>
              <a:t>footer_section</a:t>
            </a:r>
            <a:endParaRPr lang="en-US" sz="2058" dirty="0"/>
          </a:p>
        </p:txBody>
      </p:sp>
      <p:sp>
        <p:nvSpPr>
          <p:cNvPr id="7" name="Text 3"/>
          <p:cNvSpPr/>
          <p:nvPr/>
        </p:nvSpPr>
        <p:spPr>
          <a:xfrm>
            <a:off x="2348389" y="4813221"/>
            <a:ext cx="3088958" cy="333256"/>
          </a:xfrm>
          <a:prstGeom prst="rect">
            <a:avLst/>
          </a:prstGeom>
          <a:noFill/>
          <a:ln/>
        </p:spPr>
        <p:txBody>
          <a:bodyPr wrap="none" rtlCol="0" anchor="t"/>
          <a:lstStyle/>
          <a:p>
            <a:pPr marL="0" indent="0" algn="l">
              <a:lnSpc>
                <a:spcPts val="2624"/>
              </a:lnSpc>
              <a:buNone/>
            </a:pPr>
            <a:endParaRPr lang="en-US" sz="1750" dirty="0"/>
          </a:p>
        </p:txBody>
      </p:sp>
      <p:sp>
        <p:nvSpPr>
          <p:cNvPr id="8" name="Shape 4"/>
          <p:cNvSpPr/>
          <p:nvPr/>
        </p:nvSpPr>
        <p:spPr>
          <a:xfrm>
            <a:off x="5770602" y="2166461"/>
            <a:ext cx="3088958" cy="1909048"/>
          </a:xfrm>
          <a:prstGeom prst="roundRect">
            <a:avLst>
              <a:gd name="adj" fmla="val 20951"/>
            </a:avLst>
          </a:prstGeom>
          <a:noFill/>
          <a:ln w="22860">
            <a:solidFill>
              <a:srgbClr val="D7425E"/>
            </a:solidFill>
            <a:prstDash val="solid"/>
          </a:ln>
        </p:spPr>
      </p:sp>
      <p:pic>
        <p:nvPicPr>
          <p:cNvPr id="9" name="Image 2" descr="preencoded.png"/>
          <p:cNvPicPr>
            <a:picLocks noChangeAspect="1"/>
          </p:cNvPicPr>
          <p:nvPr/>
        </p:nvPicPr>
        <p:blipFill>
          <a:blip r:embed="rId5"/>
          <a:stretch>
            <a:fillRect/>
          </a:stretch>
        </p:blipFill>
        <p:spPr>
          <a:xfrm>
            <a:off x="5793462" y="2189321"/>
            <a:ext cx="3043238" cy="1863328"/>
          </a:xfrm>
          <a:prstGeom prst="rect">
            <a:avLst/>
          </a:prstGeom>
        </p:spPr>
      </p:pic>
      <p:sp>
        <p:nvSpPr>
          <p:cNvPr id="10" name="Text 5"/>
          <p:cNvSpPr/>
          <p:nvPr/>
        </p:nvSpPr>
        <p:spPr>
          <a:xfrm>
            <a:off x="5770602" y="4353163"/>
            <a:ext cx="2614017" cy="326827"/>
          </a:xfrm>
          <a:prstGeom prst="rect">
            <a:avLst/>
          </a:prstGeom>
          <a:noFill/>
          <a:ln/>
        </p:spPr>
        <p:txBody>
          <a:bodyPr wrap="none" rtlCol="0" anchor="t"/>
          <a:lstStyle/>
          <a:p>
            <a:pPr marL="0" indent="0" algn="l">
              <a:lnSpc>
                <a:spcPts val="2573"/>
              </a:lnSpc>
              <a:buNone/>
            </a:pPr>
            <a:r>
              <a:rPr lang="en-US" sz="2058" b="1" dirty="0">
                <a:solidFill>
                  <a:srgbClr val="D7425E"/>
                </a:solidFill>
                <a:latin typeface="Nunito" pitchFamily="34" charset="0"/>
                <a:ea typeface="Nunito" pitchFamily="34" charset="-122"/>
                <a:cs typeface="Nunito" pitchFamily="34" charset="-120"/>
              </a:rPr>
              <a:t>footer_content</a:t>
            </a:r>
            <a:endParaRPr lang="en-US" sz="2058" dirty="0"/>
          </a:p>
        </p:txBody>
      </p:sp>
      <p:sp>
        <p:nvSpPr>
          <p:cNvPr id="11" name="Text 6"/>
          <p:cNvSpPr/>
          <p:nvPr/>
        </p:nvSpPr>
        <p:spPr>
          <a:xfrm>
            <a:off x="5770602" y="4813221"/>
            <a:ext cx="3088958" cy="333256"/>
          </a:xfrm>
          <a:prstGeom prst="rect">
            <a:avLst/>
          </a:prstGeom>
          <a:noFill/>
          <a:ln/>
        </p:spPr>
        <p:txBody>
          <a:bodyPr wrap="none" rtlCol="0" anchor="t"/>
          <a:lstStyle/>
          <a:p>
            <a:pPr marL="0" indent="0" algn="l">
              <a:lnSpc>
                <a:spcPts val="2624"/>
              </a:lnSpc>
              <a:buNone/>
            </a:pPr>
            <a:endParaRPr lang="en-US" sz="1750" dirty="0"/>
          </a:p>
        </p:txBody>
      </p:sp>
      <p:sp>
        <p:nvSpPr>
          <p:cNvPr id="12" name="Shape 7"/>
          <p:cNvSpPr/>
          <p:nvPr/>
        </p:nvSpPr>
        <p:spPr>
          <a:xfrm>
            <a:off x="9192816" y="2166461"/>
            <a:ext cx="3089077" cy="1909167"/>
          </a:xfrm>
          <a:prstGeom prst="roundRect">
            <a:avLst>
              <a:gd name="adj" fmla="val 20949"/>
            </a:avLst>
          </a:prstGeom>
          <a:noFill/>
          <a:ln w="22860">
            <a:solidFill>
              <a:srgbClr val="DD785E"/>
            </a:solidFill>
            <a:prstDash val="solid"/>
          </a:ln>
        </p:spPr>
      </p:sp>
      <p:pic>
        <p:nvPicPr>
          <p:cNvPr id="13" name="Image 3" descr="preencoded.png"/>
          <p:cNvPicPr>
            <a:picLocks noChangeAspect="1"/>
          </p:cNvPicPr>
          <p:nvPr/>
        </p:nvPicPr>
        <p:blipFill>
          <a:blip r:embed="rId6"/>
          <a:stretch>
            <a:fillRect/>
          </a:stretch>
        </p:blipFill>
        <p:spPr>
          <a:xfrm>
            <a:off x="9215676" y="2189321"/>
            <a:ext cx="3043357" cy="1863447"/>
          </a:xfrm>
          <a:prstGeom prst="rect">
            <a:avLst/>
          </a:prstGeom>
        </p:spPr>
      </p:pic>
      <p:sp>
        <p:nvSpPr>
          <p:cNvPr id="14" name="Text 8"/>
          <p:cNvSpPr/>
          <p:nvPr/>
        </p:nvSpPr>
        <p:spPr>
          <a:xfrm>
            <a:off x="9192816" y="4353282"/>
            <a:ext cx="2614017" cy="326827"/>
          </a:xfrm>
          <a:prstGeom prst="rect">
            <a:avLst/>
          </a:prstGeom>
          <a:noFill/>
          <a:ln/>
        </p:spPr>
        <p:txBody>
          <a:bodyPr wrap="none" rtlCol="0" anchor="t"/>
          <a:lstStyle/>
          <a:p>
            <a:pPr marL="0" indent="0" algn="l">
              <a:lnSpc>
                <a:spcPts val="2573"/>
              </a:lnSpc>
              <a:buNone/>
            </a:pPr>
            <a:r>
              <a:rPr lang="en-US" sz="2058" b="1" dirty="0">
                <a:solidFill>
                  <a:srgbClr val="DD785E"/>
                </a:solidFill>
                <a:latin typeface="Nunito" pitchFamily="34" charset="0"/>
                <a:ea typeface="Nunito" pitchFamily="34" charset="-122"/>
                <a:cs typeface="Nunito" pitchFamily="34" charset="-120"/>
              </a:rPr>
              <a:t>footer_bottom</a:t>
            </a:r>
            <a:endParaRPr lang="en-US" sz="2058" dirty="0"/>
          </a:p>
        </p:txBody>
      </p:sp>
      <p:sp>
        <p:nvSpPr>
          <p:cNvPr id="15" name="Text 9"/>
          <p:cNvSpPr/>
          <p:nvPr/>
        </p:nvSpPr>
        <p:spPr>
          <a:xfrm>
            <a:off x="9192816" y="4813340"/>
            <a:ext cx="3089077" cy="333256"/>
          </a:xfrm>
          <a:prstGeom prst="rect">
            <a:avLst/>
          </a:prstGeom>
          <a:noFill/>
          <a:ln/>
        </p:spPr>
        <p:txBody>
          <a:bodyPr wrap="none" rtlCol="0" anchor="t"/>
          <a:lstStyle/>
          <a:p>
            <a:pPr marL="0" indent="0" algn="l">
              <a:lnSpc>
                <a:spcPts val="2624"/>
              </a:lnSpc>
              <a:buNone/>
            </a:pPr>
            <a:endParaRPr lang="en-US" sz="1750" dirty="0"/>
          </a:p>
        </p:txBody>
      </p:sp>
      <p:sp>
        <p:nvSpPr>
          <p:cNvPr id="16" name="Text 10"/>
          <p:cNvSpPr/>
          <p:nvPr/>
        </p:nvSpPr>
        <p:spPr>
          <a:xfrm>
            <a:off x="2348389" y="5396508"/>
            <a:ext cx="9933503" cy="666512"/>
          </a:xfrm>
          <a:prstGeom prst="rect">
            <a:avLst/>
          </a:prstGeom>
          <a:noFill/>
          <a:ln/>
        </p:spPr>
        <p:txBody>
          <a:bodyPr wrap="square" rtlCol="0" anchor="t"/>
          <a:lstStyle/>
          <a:p>
            <a:pPr marL="0" indent="0">
              <a:lnSpc>
                <a:spcPts val="2624"/>
              </a:lnSpc>
              <a:buNone/>
            </a:pPr>
            <a:r>
              <a:rPr lang="en-US" sz="1750" dirty="0">
                <a:solidFill>
                  <a:srgbClr val="FFFFFF"/>
                </a:solidFill>
                <a:latin typeface="PT Sans" pitchFamily="34" charset="0"/>
                <a:ea typeface="PT Sans" pitchFamily="34" charset="-122"/>
                <a:cs typeface="PT Sans" pitchFamily="34" charset="-120"/>
              </a:rPr>
              <a:t>In CSS styling, the footer-section and </a:t>
            </a:r>
            <a:r>
              <a:rPr lang="en-US" sz="1750" dirty="0">
                <a:solidFill>
                  <a:srgbClr val="FFFFFF"/>
                </a:solidFill>
                <a:highlight>
                  <a:srgbClr val="483304"/>
                </a:highlight>
                <a:latin typeface="Consolas" pitchFamily="34" charset="0"/>
                <a:ea typeface="Consolas" pitchFamily="34" charset="-122"/>
                <a:cs typeface="Consolas" pitchFamily="34" charset="-120"/>
              </a:rPr>
              <a:t>footer-bottom</a:t>
            </a:r>
            <a:r>
              <a:rPr lang="en-US" sz="1750" dirty="0">
                <a:solidFill>
                  <a:srgbClr val="FFFFFF"/>
                </a:solidFill>
                <a:latin typeface="PT Sans" pitchFamily="34" charset="0"/>
                <a:ea typeface="PT Sans" pitchFamily="34" charset="-122"/>
                <a:cs typeface="PT Sans" pitchFamily="34" charset="-120"/>
              </a:rPr>
              <a:t> sections are used to organize and style different parts of the header for better layout and design control.</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TotalTime>
  <Words>593</Words>
  <Application>Microsoft Office PowerPoint</Application>
  <PresentationFormat>Custom</PresentationFormat>
  <Paragraphs>65</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Consolas</vt:lpstr>
      <vt:lpstr>Nunito</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eshaal atif</cp:lastModifiedBy>
  <cp:revision>3</cp:revision>
  <dcterms:created xsi:type="dcterms:W3CDTF">2024-06-15T06:11:43Z</dcterms:created>
  <dcterms:modified xsi:type="dcterms:W3CDTF">2024-06-15T07:38:48Z</dcterms:modified>
</cp:coreProperties>
</file>