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wmf" ContentType="image/x-w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9-->
<p:presentation xmlns:r="http://schemas.openxmlformats.org/officeDocument/2006/relationships" xmlns:a="http://schemas.openxmlformats.org/drawingml/2006/main" xmlns:p="http://schemas.openxmlformats.org/presentationml/2006/main" saveSubsetFonts="1">
  <p:sldMasterIdLst>
    <p:sldMasterId id="2147483648" r:id="rId1"/>
    <p:sldMasterId id="2147483728" r:id="rId2"/>
    <p:sldMasterId id="2147483741" r:id="rId3"/>
    <p:sldMasterId id="2147483754" r:id="rId4"/>
    <p:sldMasterId id="2147483767" r:id="rId5"/>
    <p:sldMasterId id="2147483780" r:id="rId6"/>
    <p:sldMasterId id="2147483793" r:id="rId7"/>
    <p:sldMasterId id="2147483806" r:id="rId8"/>
    <p:sldMasterId id="2147483819" r:id="rId9"/>
  </p:sldMasterIdLst>
  <p:notesMasterIdLst>
    <p:notesMasterId r:id="rId10"/>
  </p:notesMasterIdLst>
  <p:sldIdLst>
    <p:sldId id="259" r:id="rId11"/>
    <p:sldId id="262" r:id="rId12"/>
    <p:sldId id="265" r:id="rId13"/>
    <p:sldId id="268" r:id="rId14"/>
    <p:sldId id="271" r:id="rId15"/>
    <p:sldId id="274" r:id="rId16"/>
    <p:sldId id="277" r:id="rId17"/>
    <p:sldId id="280" r:id="rId18"/>
    <p:sldId id="283" r:id="rId19"/>
    <p:sldId id="286" r:id="rId20"/>
    <p:sldId id="289" r:id="rId21"/>
    <p:sldId id="292" r:id="rId22"/>
    <p:sldId id="295" r:id="rId23"/>
    <p:sldId id="298" r:id="rId24"/>
    <p:sldId id="301" r:id="rId25"/>
    <p:sldId id="304" r:id="rId26"/>
    <p:sldId id="307" r:id="rId27"/>
    <p:sldId id="310" r:id="rId28"/>
    <p:sldId id="313" r:id="rId29"/>
    <p:sldId id="316" r:id="rId30"/>
    <p:sldId id="319" r:id="rId31"/>
    <p:sldId id="322" r:id="rId32"/>
    <p:sldId id="325" r:id="rId33"/>
    <p:sldId id="328" r:id="rId34"/>
    <p:sldId id="331" r:id="rId35"/>
    <p:sldId id="334" r:id="rId36"/>
    <p:sldId id="337" r:id="rId37"/>
    <p:sldId id="340" r:id="rId38"/>
    <p:sldId id="343" r:id="rId39"/>
    <p:sldId id="346" r:id="rId40"/>
    <p:sldId id="349" r:id="rId41"/>
    <p:sldId id="352" r:id="rId42"/>
    <p:sldId id="355" r:id="rId43"/>
    <p:sldId id="358" r:id="rId44"/>
    <p:sldId id="361" r:id="rId45"/>
    <p:sldId id="364" r:id="rId46"/>
    <p:sldId id="367" r:id="rId47"/>
    <p:sldId id="370" r:id="rId48"/>
    <p:sldId id="373" r:id="rId49"/>
    <p:sldId id="376" r:id="rId50"/>
    <p:sldId id="379" r:id="rId51"/>
    <p:sldId id="382" r:id="rId52"/>
    <p:sldId id="385" r:id="rId53"/>
    <p:sldId id="388" r:id="rId54"/>
    <p:sldId id="391" r:id="rId55"/>
    <p:sldId id="394" r:id="rId56"/>
    <p:sldId id="397" r:id="rId57"/>
    <p:sldId id="400" r:id="rId58"/>
    <p:sldId id="403" r:id="rId59"/>
    <p:sldId id="406" r:id="rId60"/>
    <p:sldId id="409" r:id="rId61"/>
    <p:sldId id="412" r:id="rId62"/>
    <p:sldId id="415" r:id="rId63"/>
    <p:sldId id="418" r:id="rId64"/>
    <p:sldId id="421" r:id="rId65"/>
    <p:sldId id="424" r:id="rId66"/>
    <p:sldId id="427" r:id="rId67"/>
    <p:sldId id="430" r:id="rId68"/>
    <p:sldId id="433" r:id="rId69"/>
    <p:sldId id="436" r:id="rId70"/>
    <p:sldId id="439" r:id="rId71"/>
    <p:sldId id="442" r:id="rId72"/>
    <p:sldId id="445" r:id="rId73"/>
    <p:sldId id="448" r:id="rId74"/>
    <p:sldId id="451" r:id="rId75"/>
    <p:sldId id="454" r:id="rId76"/>
    <p:sldId id="457" r:id="rId77"/>
    <p:sldId id="460" r:id="rId78"/>
    <p:sldId id="463" r:id="rId79"/>
    <p:sldId id="466" r:id="rId80"/>
    <p:sldId id="469" r:id="rId81"/>
    <p:sldId id="472" r:id="rId82"/>
    <p:sldId id="475" r:id="rId83"/>
    <p:sldId id="478" r:id="rId84"/>
    <p:sldId id="481" r:id="rId85"/>
    <p:sldId id="484" r:id="rId86"/>
    <p:sldId id="487" r:id="rId87"/>
    <p:sldId id="490" r:id="rId88"/>
    <p:sldId id="493" r:id="rId89"/>
    <p:sldId id="496" r:id="rId90"/>
    <p:sldId id="499" r:id="rId91"/>
    <p:sldId id="502" r:id="rId92"/>
    <p:sldId id="505" r:id="rId93"/>
    <p:sldId id="508" r:id="rId94"/>
    <p:sldId id="511" r:id="rId95"/>
    <p:sldId id="514" r:id="rId96"/>
    <p:sldId id="517" r:id="rId97"/>
    <p:sldId id="520" r:id="rId98"/>
    <p:sldId id="523" r:id="rId99"/>
    <p:sldId id="526" r:id="rId100"/>
    <p:sldId id="529" r:id="rId101"/>
    <p:sldId id="532" r:id="rId102"/>
    <p:sldId id="535" r:id="rId103"/>
    <p:sldId id="538" r:id="rId104"/>
    <p:sldId id="541" r:id="rId105"/>
    <p:sldId id="544" r:id="rId106"/>
    <p:sldId id="547" r:id="rId107"/>
    <p:sldId id="550" r:id="rId108"/>
    <p:sldId id="553" r:id="rId109"/>
    <p:sldId id="556" r:id="rId110"/>
    <p:sldId id="559" r:id="rId111"/>
    <p:sldId id="562" r:id="rId112"/>
    <p:sldId id="565" r:id="rId113"/>
    <p:sldId id="568" r:id="rId114"/>
    <p:sldId id="571" r:id="rId115"/>
    <p:sldId id="574" r:id="rId116"/>
    <p:sldId id="577" r:id="rId117"/>
    <p:sldId id="580" r:id="rId118"/>
    <p:sldId id="583" r:id="rId119"/>
    <p:sldId id="586" r:id="rId120"/>
    <p:sldId id="589" r:id="rId121"/>
    <p:sldId id="592" r:id="rId122"/>
    <p:sldId id="595" r:id="rId123"/>
    <p:sldId id="598" r:id="rId124"/>
    <p:sldId id="601" r:id="rId125"/>
    <p:sldId id="604" r:id="rId126"/>
    <p:sldId id="607" r:id="rId127"/>
    <p:sldId id="610" r:id="rId128"/>
    <p:sldId id="613" r:id="rId129"/>
    <p:sldId id="616" r:id="rId130"/>
    <p:sldId id="619" r:id="rId131"/>
    <p:sldId id="622" r:id="rId132"/>
    <p:sldId id="625" r:id="rId133"/>
    <p:sldId id="628" r:id="rId134"/>
    <p:sldId id="631" r:id="rId135"/>
    <p:sldId id="634" r:id="rId136"/>
    <p:sldId id="637" r:id="rId137"/>
    <p:sldId id="640" r:id="rId138"/>
    <p:sldId id="643" r:id="rId139"/>
    <p:sldId id="646" r:id="rId140"/>
    <p:sldId id="649" r:id="rId141"/>
    <p:sldId id="652" r:id="rId142"/>
    <p:sldId id="655" r:id="rId143"/>
    <p:sldId id="658" r:id="rId144"/>
    <p:sldId id="661" r:id="rId145"/>
    <p:sldId id="664" r:id="rId146"/>
    <p:sldId id="667" r:id="rId147"/>
    <p:sldId id="670" r:id="rId148"/>
    <p:sldId id="673" r:id="rId149"/>
    <p:sldId id="676" r:id="rId150"/>
    <p:sldId id="679" r:id="rId151"/>
  </p:sldIdLst>
  <p:sldSz cx="9432925" cy="7200900"/>
  <p:notesSz cx="6858000" cy="9144000"/>
  <p:custDataLst>
    <p:tags r:id="rId1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notesMaster" Target="notesMasters/notesMaster1.xml" /><Relationship Id="rId100" Type="http://schemas.openxmlformats.org/officeDocument/2006/relationships/slide" Target="slides/slide90.xml" /><Relationship Id="rId101" Type="http://schemas.openxmlformats.org/officeDocument/2006/relationships/slide" Target="slides/slide91.xml" /><Relationship Id="rId102" Type="http://schemas.openxmlformats.org/officeDocument/2006/relationships/slide" Target="slides/slide92.xml" /><Relationship Id="rId103" Type="http://schemas.openxmlformats.org/officeDocument/2006/relationships/slide" Target="slides/slide93.xml" /><Relationship Id="rId104" Type="http://schemas.openxmlformats.org/officeDocument/2006/relationships/slide" Target="slides/slide94.xml" /><Relationship Id="rId105" Type="http://schemas.openxmlformats.org/officeDocument/2006/relationships/slide" Target="slides/slide95.xml" /><Relationship Id="rId106" Type="http://schemas.openxmlformats.org/officeDocument/2006/relationships/slide" Target="slides/slide96.xml" /><Relationship Id="rId107" Type="http://schemas.openxmlformats.org/officeDocument/2006/relationships/slide" Target="slides/slide97.xml" /><Relationship Id="rId108" Type="http://schemas.openxmlformats.org/officeDocument/2006/relationships/slide" Target="slides/slide98.xml" /><Relationship Id="rId109" Type="http://schemas.openxmlformats.org/officeDocument/2006/relationships/slide" Target="slides/slide99.xml" /><Relationship Id="rId11" Type="http://schemas.openxmlformats.org/officeDocument/2006/relationships/slide" Target="slides/slide1.xml" /><Relationship Id="rId110" Type="http://schemas.openxmlformats.org/officeDocument/2006/relationships/slide" Target="slides/slide100.xml" /><Relationship Id="rId111" Type="http://schemas.openxmlformats.org/officeDocument/2006/relationships/slide" Target="slides/slide101.xml" /><Relationship Id="rId112" Type="http://schemas.openxmlformats.org/officeDocument/2006/relationships/slide" Target="slides/slide102.xml" /><Relationship Id="rId113" Type="http://schemas.openxmlformats.org/officeDocument/2006/relationships/slide" Target="slides/slide103.xml" /><Relationship Id="rId114" Type="http://schemas.openxmlformats.org/officeDocument/2006/relationships/slide" Target="slides/slide104.xml" /><Relationship Id="rId115" Type="http://schemas.openxmlformats.org/officeDocument/2006/relationships/slide" Target="slides/slide105.xml" /><Relationship Id="rId116" Type="http://schemas.openxmlformats.org/officeDocument/2006/relationships/slide" Target="slides/slide106.xml" /><Relationship Id="rId117" Type="http://schemas.openxmlformats.org/officeDocument/2006/relationships/slide" Target="slides/slide107.xml" /><Relationship Id="rId118" Type="http://schemas.openxmlformats.org/officeDocument/2006/relationships/slide" Target="slides/slide108.xml" /><Relationship Id="rId119" Type="http://schemas.openxmlformats.org/officeDocument/2006/relationships/slide" Target="slides/slide109.xml" /><Relationship Id="rId12" Type="http://schemas.openxmlformats.org/officeDocument/2006/relationships/slide" Target="slides/slide2.xml" /><Relationship Id="rId120" Type="http://schemas.openxmlformats.org/officeDocument/2006/relationships/slide" Target="slides/slide110.xml" /><Relationship Id="rId121" Type="http://schemas.openxmlformats.org/officeDocument/2006/relationships/slide" Target="slides/slide111.xml" /><Relationship Id="rId122" Type="http://schemas.openxmlformats.org/officeDocument/2006/relationships/slide" Target="slides/slide112.xml" /><Relationship Id="rId123" Type="http://schemas.openxmlformats.org/officeDocument/2006/relationships/slide" Target="slides/slide113.xml" /><Relationship Id="rId124" Type="http://schemas.openxmlformats.org/officeDocument/2006/relationships/slide" Target="slides/slide114.xml" /><Relationship Id="rId125" Type="http://schemas.openxmlformats.org/officeDocument/2006/relationships/slide" Target="slides/slide115.xml" /><Relationship Id="rId126" Type="http://schemas.openxmlformats.org/officeDocument/2006/relationships/slide" Target="slides/slide116.xml" /><Relationship Id="rId127" Type="http://schemas.openxmlformats.org/officeDocument/2006/relationships/slide" Target="slides/slide117.xml" /><Relationship Id="rId128" Type="http://schemas.openxmlformats.org/officeDocument/2006/relationships/slide" Target="slides/slide118.xml" /><Relationship Id="rId129" Type="http://schemas.openxmlformats.org/officeDocument/2006/relationships/slide" Target="slides/slide119.xml" /><Relationship Id="rId13" Type="http://schemas.openxmlformats.org/officeDocument/2006/relationships/slide" Target="slides/slide3.xml" /><Relationship Id="rId130" Type="http://schemas.openxmlformats.org/officeDocument/2006/relationships/slide" Target="slides/slide120.xml" /><Relationship Id="rId131" Type="http://schemas.openxmlformats.org/officeDocument/2006/relationships/slide" Target="slides/slide121.xml" /><Relationship Id="rId132" Type="http://schemas.openxmlformats.org/officeDocument/2006/relationships/slide" Target="slides/slide122.xml" /><Relationship Id="rId133" Type="http://schemas.openxmlformats.org/officeDocument/2006/relationships/slide" Target="slides/slide123.xml" /><Relationship Id="rId134" Type="http://schemas.openxmlformats.org/officeDocument/2006/relationships/slide" Target="slides/slide124.xml" /><Relationship Id="rId135" Type="http://schemas.openxmlformats.org/officeDocument/2006/relationships/slide" Target="slides/slide125.xml" /><Relationship Id="rId136" Type="http://schemas.openxmlformats.org/officeDocument/2006/relationships/slide" Target="slides/slide126.xml" /><Relationship Id="rId137" Type="http://schemas.openxmlformats.org/officeDocument/2006/relationships/slide" Target="slides/slide127.xml" /><Relationship Id="rId138" Type="http://schemas.openxmlformats.org/officeDocument/2006/relationships/slide" Target="slides/slide128.xml" /><Relationship Id="rId139" Type="http://schemas.openxmlformats.org/officeDocument/2006/relationships/slide" Target="slides/slide129.xml" /><Relationship Id="rId14" Type="http://schemas.openxmlformats.org/officeDocument/2006/relationships/slide" Target="slides/slide4.xml" /><Relationship Id="rId140" Type="http://schemas.openxmlformats.org/officeDocument/2006/relationships/slide" Target="slides/slide130.xml" /><Relationship Id="rId141" Type="http://schemas.openxmlformats.org/officeDocument/2006/relationships/slide" Target="slides/slide131.xml" /><Relationship Id="rId142" Type="http://schemas.openxmlformats.org/officeDocument/2006/relationships/slide" Target="slides/slide132.xml" /><Relationship Id="rId143" Type="http://schemas.openxmlformats.org/officeDocument/2006/relationships/slide" Target="slides/slide133.xml" /><Relationship Id="rId144" Type="http://schemas.openxmlformats.org/officeDocument/2006/relationships/slide" Target="slides/slide134.xml" /><Relationship Id="rId145" Type="http://schemas.openxmlformats.org/officeDocument/2006/relationships/slide" Target="slides/slide135.xml" /><Relationship Id="rId146" Type="http://schemas.openxmlformats.org/officeDocument/2006/relationships/slide" Target="slides/slide136.xml" /><Relationship Id="rId147" Type="http://schemas.openxmlformats.org/officeDocument/2006/relationships/slide" Target="slides/slide137.xml" /><Relationship Id="rId148" Type="http://schemas.openxmlformats.org/officeDocument/2006/relationships/slide" Target="slides/slide138.xml" /><Relationship Id="rId149" Type="http://schemas.openxmlformats.org/officeDocument/2006/relationships/slide" Target="slides/slide139.xml" /><Relationship Id="rId15" Type="http://schemas.openxmlformats.org/officeDocument/2006/relationships/slide" Target="slides/slide5.xml" /><Relationship Id="rId150" Type="http://schemas.openxmlformats.org/officeDocument/2006/relationships/slide" Target="slides/slide140.xml" /><Relationship Id="rId151" Type="http://schemas.openxmlformats.org/officeDocument/2006/relationships/slide" Target="slides/slide141.xml" /><Relationship Id="rId152" Type="http://schemas.openxmlformats.org/officeDocument/2006/relationships/tags" Target="tags/tag1.xml" /><Relationship Id="rId153" Type="http://schemas.openxmlformats.org/officeDocument/2006/relationships/presProps" Target="presProps.xml" /><Relationship Id="rId154" Type="http://schemas.openxmlformats.org/officeDocument/2006/relationships/viewProps" Target="viewProps.xml" /><Relationship Id="rId155" Type="http://schemas.openxmlformats.org/officeDocument/2006/relationships/theme" Target="theme/theme1.xml" /><Relationship Id="rId156" Type="http://schemas.openxmlformats.org/officeDocument/2006/relationships/tableStyles" Target="tableStyles.xml" /><Relationship Id="rId16" Type="http://schemas.openxmlformats.org/officeDocument/2006/relationships/slide" Target="slides/slide6.xml" /><Relationship Id="rId17" Type="http://schemas.openxmlformats.org/officeDocument/2006/relationships/slide" Target="slides/slide7.xml" /><Relationship Id="rId18" Type="http://schemas.openxmlformats.org/officeDocument/2006/relationships/slide" Target="slides/slide8.xml" /><Relationship Id="rId19" Type="http://schemas.openxmlformats.org/officeDocument/2006/relationships/slide" Target="slides/slide9.xml" /><Relationship Id="rId2" Type="http://schemas.openxmlformats.org/officeDocument/2006/relationships/slideMaster" Target="slideMasters/slideMaster2.xml" /><Relationship Id="rId20" Type="http://schemas.openxmlformats.org/officeDocument/2006/relationships/slide" Target="slides/slide10.xml" /><Relationship Id="rId21" Type="http://schemas.openxmlformats.org/officeDocument/2006/relationships/slide" Target="slides/slide11.xml" /><Relationship Id="rId22" Type="http://schemas.openxmlformats.org/officeDocument/2006/relationships/slide" Target="slides/slide12.xml" /><Relationship Id="rId23" Type="http://schemas.openxmlformats.org/officeDocument/2006/relationships/slide" Target="slides/slide13.xml" /><Relationship Id="rId24" Type="http://schemas.openxmlformats.org/officeDocument/2006/relationships/slide" Target="slides/slide14.xml" /><Relationship Id="rId25" Type="http://schemas.openxmlformats.org/officeDocument/2006/relationships/slide" Target="slides/slide15.xml" /><Relationship Id="rId26" Type="http://schemas.openxmlformats.org/officeDocument/2006/relationships/slide" Target="slides/slide16.xml" /><Relationship Id="rId27" Type="http://schemas.openxmlformats.org/officeDocument/2006/relationships/slide" Target="slides/slide17.xml" /><Relationship Id="rId28" Type="http://schemas.openxmlformats.org/officeDocument/2006/relationships/slide" Target="slides/slide18.xml" /><Relationship Id="rId29" Type="http://schemas.openxmlformats.org/officeDocument/2006/relationships/slide" Target="slides/slide19.xml" /><Relationship Id="rId3" Type="http://schemas.openxmlformats.org/officeDocument/2006/relationships/slideMaster" Target="slideMasters/slideMaster3.xml" /><Relationship Id="rId30" Type="http://schemas.openxmlformats.org/officeDocument/2006/relationships/slide" Target="slides/slide20.xml" /><Relationship Id="rId31" Type="http://schemas.openxmlformats.org/officeDocument/2006/relationships/slide" Target="slides/slide21.xml" /><Relationship Id="rId32" Type="http://schemas.openxmlformats.org/officeDocument/2006/relationships/slide" Target="slides/slide22.xml" /><Relationship Id="rId33" Type="http://schemas.openxmlformats.org/officeDocument/2006/relationships/slide" Target="slides/slide23.xml" /><Relationship Id="rId34" Type="http://schemas.openxmlformats.org/officeDocument/2006/relationships/slide" Target="slides/slide24.xml" /><Relationship Id="rId35" Type="http://schemas.openxmlformats.org/officeDocument/2006/relationships/slide" Target="slides/slide25.xml" /><Relationship Id="rId36" Type="http://schemas.openxmlformats.org/officeDocument/2006/relationships/slide" Target="slides/slide26.xml" /><Relationship Id="rId37" Type="http://schemas.openxmlformats.org/officeDocument/2006/relationships/slide" Target="slides/slide27.xml" /><Relationship Id="rId38" Type="http://schemas.openxmlformats.org/officeDocument/2006/relationships/slide" Target="slides/slide28.xml" /><Relationship Id="rId39" Type="http://schemas.openxmlformats.org/officeDocument/2006/relationships/slide" Target="slides/slide29.xml" /><Relationship Id="rId4" Type="http://schemas.openxmlformats.org/officeDocument/2006/relationships/slideMaster" Target="slideMasters/slideMaster4.xml" /><Relationship Id="rId40" Type="http://schemas.openxmlformats.org/officeDocument/2006/relationships/slide" Target="slides/slide30.xml" /><Relationship Id="rId41" Type="http://schemas.openxmlformats.org/officeDocument/2006/relationships/slide" Target="slides/slide31.xml" /><Relationship Id="rId42" Type="http://schemas.openxmlformats.org/officeDocument/2006/relationships/slide" Target="slides/slide32.xml" /><Relationship Id="rId43" Type="http://schemas.openxmlformats.org/officeDocument/2006/relationships/slide" Target="slides/slide33.xml" /><Relationship Id="rId44" Type="http://schemas.openxmlformats.org/officeDocument/2006/relationships/slide" Target="slides/slide34.xml" /><Relationship Id="rId45" Type="http://schemas.openxmlformats.org/officeDocument/2006/relationships/slide" Target="slides/slide35.xml" /><Relationship Id="rId46" Type="http://schemas.openxmlformats.org/officeDocument/2006/relationships/slide" Target="slides/slide36.xml" /><Relationship Id="rId47" Type="http://schemas.openxmlformats.org/officeDocument/2006/relationships/slide" Target="slides/slide37.xml" /><Relationship Id="rId48" Type="http://schemas.openxmlformats.org/officeDocument/2006/relationships/slide" Target="slides/slide38.xml" /><Relationship Id="rId49" Type="http://schemas.openxmlformats.org/officeDocument/2006/relationships/slide" Target="slides/slide39.xml" /><Relationship Id="rId5" Type="http://schemas.openxmlformats.org/officeDocument/2006/relationships/slideMaster" Target="slideMasters/slideMaster5.xml" /><Relationship Id="rId50" Type="http://schemas.openxmlformats.org/officeDocument/2006/relationships/slide" Target="slides/slide40.xml" /><Relationship Id="rId51" Type="http://schemas.openxmlformats.org/officeDocument/2006/relationships/slide" Target="slides/slide41.xml" /><Relationship Id="rId52" Type="http://schemas.openxmlformats.org/officeDocument/2006/relationships/slide" Target="slides/slide42.xml" /><Relationship Id="rId53" Type="http://schemas.openxmlformats.org/officeDocument/2006/relationships/slide" Target="slides/slide43.xml" /><Relationship Id="rId54" Type="http://schemas.openxmlformats.org/officeDocument/2006/relationships/slide" Target="slides/slide44.xml" /><Relationship Id="rId55" Type="http://schemas.openxmlformats.org/officeDocument/2006/relationships/slide" Target="slides/slide45.xml" /><Relationship Id="rId56" Type="http://schemas.openxmlformats.org/officeDocument/2006/relationships/slide" Target="slides/slide46.xml" /><Relationship Id="rId57" Type="http://schemas.openxmlformats.org/officeDocument/2006/relationships/slide" Target="slides/slide47.xml" /><Relationship Id="rId58" Type="http://schemas.openxmlformats.org/officeDocument/2006/relationships/slide" Target="slides/slide48.xml" /><Relationship Id="rId59" Type="http://schemas.openxmlformats.org/officeDocument/2006/relationships/slide" Target="slides/slide49.xml" /><Relationship Id="rId6" Type="http://schemas.openxmlformats.org/officeDocument/2006/relationships/slideMaster" Target="slideMasters/slideMaster6.xml" /><Relationship Id="rId60" Type="http://schemas.openxmlformats.org/officeDocument/2006/relationships/slide" Target="slides/slide50.xml" /><Relationship Id="rId61" Type="http://schemas.openxmlformats.org/officeDocument/2006/relationships/slide" Target="slides/slide51.xml" /><Relationship Id="rId62" Type="http://schemas.openxmlformats.org/officeDocument/2006/relationships/slide" Target="slides/slide52.xml" /><Relationship Id="rId63" Type="http://schemas.openxmlformats.org/officeDocument/2006/relationships/slide" Target="slides/slide53.xml" /><Relationship Id="rId64" Type="http://schemas.openxmlformats.org/officeDocument/2006/relationships/slide" Target="slides/slide54.xml" /><Relationship Id="rId65" Type="http://schemas.openxmlformats.org/officeDocument/2006/relationships/slide" Target="slides/slide55.xml" /><Relationship Id="rId66" Type="http://schemas.openxmlformats.org/officeDocument/2006/relationships/slide" Target="slides/slide56.xml" /><Relationship Id="rId67" Type="http://schemas.openxmlformats.org/officeDocument/2006/relationships/slide" Target="slides/slide57.xml" /><Relationship Id="rId68" Type="http://schemas.openxmlformats.org/officeDocument/2006/relationships/slide" Target="slides/slide58.xml" /><Relationship Id="rId69" Type="http://schemas.openxmlformats.org/officeDocument/2006/relationships/slide" Target="slides/slide59.xml" /><Relationship Id="rId7" Type="http://schemas.openxmlformats.org/officeDocument/2006/relationships/slideMaster" Target="slideMasters/slideMaster7.xml" /><Relationship Id="rId70" Type="http://schemas.openxmlformats.org/officeDocument/2006/relationships/slide" Target="slides/slide60.xml" /><Relationship Id="rId71" Type="http://schemas.openxmlformats.org/officeDocument/2006/relationships/slide" Target="slides/slide61.xml" /><Relationship Id="rId72" Type="http://schemas.openxmlformats.org/officeDocument/2006/relationships/slide" Target="slides/slide62.xml" /><Relationship Id="rId73" Type="http://schemas.openxmlformats.org/officeDocument/2006/relationships/slide" Target="slides/slide63.xml" /><Relationship Id="rId74" Type="http://schemas.openxmlformats.org/officeDocument/2006/relationships/slide" Target="slides/slide64.xml" /><Relationship Id="rId75" Type="http://schemas.openxmlformats.org/officeDocument/2006/relationships/slide" Target="slides/slide65.xml" /><Relationship Id="rId76" Type="http://schemas.openxmlformats.org/officeDocument/2006/relationships/slide" Target="slides/slide66.xml" /><Relationship Id="rId77" Type="http://schemas.openxmlformats.org/officeDocument/2006/relationships/slide" Target="slides/slide67.xml" /><Relationship Id="rId78" Type="http://schemas.openxmlformats.org/officeDocument/2006/relationships/slide" Target="slides/slide68.xml" /><Relationship Id="rId79" Type="http://schemas.openxmlformats.org/officeDocument/2006/relationships/slide" Target="slides/slide69.xml" /><Relationship Id="rId8" Type="http://schemas.openxmlformats.org/officeDocument/2006/relationships/slideMaster" Target="slideMasters/slideMaster8.xml" /><Relationship Id="rId80" Type="http://schemas.openxmlformats.org/officeDocument/2006/relationships/slide" Target="slides/slide70.xml" /><Relationship Id="rId81" Type="http://schemas.openxmlformats.org/officeDocument/2006/relationships/slide" Target="slides/slide71.xml" /><Relationship Id="rId82" Type="http://schemas.openxmlformats.org/officeDocument/2006/relationships/slide" Target="slides/slide72.xml" /><Relationship Id="rId83" Type="http://schemas.openxmlformats.org/officeDocument/2006/relationships/slide" Target="slides/slide73.xml" /><Relationship Id="rId84" Type="http://schemas.openxmlformats.org/officeDocument/2006/relationships/slide" Target="slides/slide74.xml" /><Relationship Id="rId85" Type="http://schemas.openxmlformats.org/officeDocument/2006/relationships/slide" Target="slides/slide75.xml" /><Relationship Id="rId86" Type="http://schemas.openxmlformats.org/officeDocument/2006/relationships/slide" Target="slides/slide76.xml" /><Relationship Id="rId87" Type="http://schemas.openxmlformats.org/officeDocument/2006/relationships/slide" Target="slides/slide77.xml" /><Relationship Id="rId88" Type="http://schemas.openxmlformats.org/officeDocument/2006/relationships/slide" Target="slides/slide78.xml" /><Relationship Id="rId89" Type="http://schemas.openxmlformats.org/officeDocument/2006/relationships/slide" Target="slides/slide79.xml" /><Relationship Id="rId9" Type="http://schemas.openxmlformats.org/officeDocument/2006/relationships/slideMaster" Target="slideMasters/slideMaster9.xml" /><Relationship Id="rId90" Type="http://schemas.openxmlformats.org/officeDocument/2006/relationships/slide" Target="slides/slide80.xml" /><Relationship Id="rId91" Type="http://schemas.openxmlformats.org/officeDocument/2006/relationships/slide" Target="slides/slide81.xml" /><Relationship Id="rId92" Type="http://schemas.openxmlformats.org/officeDocument/2006/relationships/slide" Target="slides/slide82.xml" /><Relationship Id="rId93" Type="http://schemas.openxmlformats.org/officeDocument/2006/relationships/slide" Target="slides/slide83.xml" /><Relationship Id="rId94" Type="http://schemas.openxmlformats.org/officeDocument/2006/relationships/slide" Target="slides/slide84.xml" /><Relationship Id="rId95" Type="http://schemas.openxmlformats.org/officeDocument/2006/relationships/slide" Target="slides/slide85.xml" /><Relationship Id="rId96" Type="http://schemas.openxmlformats.org/officeDocument/2006/relationships/slide" Target="slides/slide86.xml" /><Relationship Id="rId97" Type="http://schemas.openxmlformats.org/officeDocument/2006/relationships/slide" Target="slides/slide87.xml" /><Relationship Id="rId98" Type="http://schemas.openxmlformats.org/officeDocument/2006/relationships/slide" Target="slides/slide88.xml" /><Relationship Id="rId99" Type="http://schemas.openxmlformats.org/officeDocument/2006/relationships/slide" Target="slides/slide89.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p:bgPr>
    </p:bg>
    <p:spTree>
      <p:nvGrpSpPr>
        <p:cNvPr id="1" name="" title=""/>
        <p:cNvGrpSpPr/>
        <p:nvPr/>
      </p:nvGrpSpPr>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defRPr sz="1200" b="0" baseline="0">
                <a:latin typeface="Times New Roman"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63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200" b="0" baseline="0">
                <a:latin typeface="Times New Roman"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6324" name="Rectangle 4" title=""/>
          <p:cNvSpPr>
            <a:spLocks noRot="1" noTextEdit="1"/>
          </p:cNvSpPr>
          <p:nvPr>
            <p:ph type="sldImg" idx="2"/>
          </p:nvPr>
        </p:nvSpPr>
        <p:spPr>
          <a:xfrm>
            <a:off x="1143000" y="685800"/>
            <a:ext cx="4572000" cy="3429000"/>
          </a:xfrm>
          <a:prstGeom prst="rect">
            <a:avLst/>
          </a:prstGeom>
          <a:noFill/>
          <a:ln>
            <a:solidFill>
              <a:prstClr val="black"/>
            </a:solidFill>
            <a:miter lim="800000"/>
          </a:ln>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defRPr sz="1200" b="0" baseline="0">
                <a:latin typeface="Times New Roman"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r" eaLnBrk="1" hangingPunct="1"/>
            <a:fld id="{EED9FC28-2A23-4FD0-988A-2E101C11F096}" type="slidenum">
              <a:rPr sz="1200" b="0" baseline="0">
                <a:latin typeface="Times New Roman" pitchFamily="18" charset="0"/>
              </a:rPr>
              <a:t>‹#›</a:t>
            </a:fld>
            <a:endParaRPr sz="1200" b="0" baseline="0">
              <a:latin typeface="Times New Roman" pitchFamily="18"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93.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96.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97.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98.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99.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100.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101.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102.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103.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104.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105.xml" /><Relationship Id="rId2" Type="http://schemas.openxmlformats.org/officeDocument/2006/relationships/notesMaster" Target="../notesMasters/notesMaster1.xml" /></Relationships>
</file>

<file path=ppt/notesSlides/_rels/notesSlide57.xml.rels>&#65279;<?xml version="1.0" encoding="utf-8" standalone="yes"?><Relationships xmlns="http://schemas.openxmlformats.org/package/2006/relationships"><Relationship Id="rId1" Type="http://schemas.openxmlformats.org/officeDocument/2006/relationships/slide" Target="../slides/slide107.xml" /><Relationship Id="rId2" Type="http://schemas.openxmlformats.org/officeDocument/2006/relationships/notesMaster" Target="../notesMasters/notesMaster1.xml" /></Relationships>
</file>

<file path=ppt/notesSlides/_rels/notesSlide58.xml.rels>&#65279;<?xml version="1.0" encoding="utf-8" standalone="yes"?><Relationships xmlns="http://schemas.openxmlformats.org/package/2006/relationships"><Relationship Id="rId1" Type="http://schemas.openxmlformats.org/officeDocument/2006/relationships/slide" Target="../slides/slide108.xml" /><Relationship Id="rId2" Type="http://schemas.openxmlformats.org/officeDocument/2006/relationships/notesMaster" Target="../notesMasters/notesMaster1.xml" /></Relationships>
</file>

<file path=ppt/notesSlides/_rels/notesSlide59.xml.rels>&#65279;<?xml version="1.0" encoding="utf-8" standalone="yes"?><Relationships xmlns="http://schemas.openxmlformats.org/package/2006/relationships"><Relationship Id="rId1" Type="http://schemas.openxmlformats.org/officeDocument/2006/relationships/slide" Target="../slides/slide109.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60.xml.rels>&#65279;<?xml version="1.0" encoding="utf-8" standalone="yes"?><Relationships xmlns="http://schemas.openxmlformats.org/package/2006/relationships"><Relationship Id="rId1" Type="http://schemas.openxmlformats.org/officeDocument/2006/relationships/slide" Target="../slides/slide110.xml" /><Relationship Id="rId2" Type="http://schemas.openxmlformats.org/officeDocument/2006/relationships/notesMaster" Target="../notesMasters/notesMaster1.xml" /></Relationships>
</file>

<file path=ppt/notesSlides/_rels/notesSlide61.xml.rels>&#65279;<?xml version="1.0" encoding="utf-8" standalone="yes"?><Relationships xmlns="http://schemas.openxmlformats.org/package/2006/relationships"><Relationship Id="rId1" Type="http://schemas.openxmlformats.org/officeDocument/2006/relationships/slide" Target="../slides/slide111.xml" /><Relationship Id="rId2" Type="http://schemas.openxmlformats.org/officeDocument/2006/relationships/notesMaster" Target="../notesMasters/notesMaster1.xml" /></Relationships>
</file>

<file path=ppt/notesSlides/_rels/notesSlide62.xml.rels>&#65279;<?xml version="1.0" encoding="utf-8" standalone="yes"?><Relationships xmlns="http://schemas.openxmlformats.org/package/2006/relationships"><Relationship Id="rId1" Type="http://schemas.openxmlformats.org/officeDocument/2006/relationships/slide" Target="../slides/slide112.xml" /><Relationship Id="rId2" Type="http://schemas.openxmlformats.org/officeDocument/2006/relationships/notesMaster" Target="../notesMasters/notesMaster1.xml" /></Relationships>
</file>

<file path=ppt/notesSlides/_rels/notesSlide63.xml.rels>&#65279;<?xml version="1.0" encoding="utf-8" standalone="yes"?><Relationships xmlns="http://schemas.openxmlformats.org/package/2006/relationships"><Relationship Id="rId1" Type="http://schemas.openxmlformats.org/officeDocument/2006/relationships/slide" Target="../slides/slide113.xml" /><Relationship Id="rId2" Type="http://schemas.openxmlformats.org/officeDocument/2006/relationships/notesMaster" Target="../notesMasters/notesMaster1.xml" /></Relationships>
</file>

<file path=ppt/notesSlides/_rels/notesSlide64.xml.rels>&#65279;<?xml version="1.0" encoding="utf-8" standalone="yes"?><Relationships xmlns="http://schemas.openxmlformats.org/package/2006/relationships"><Relationship Id="rId1" Type="http://schemas.openxmlformats.org/officeDocument/2006/relationships/slide" Target="../slides/slide116.xml" /><Relationship Id="rId2" Type="http://schemas.openxmlformats.org/officeDocument/2006/relationships/notesMaster" Target="../notesMasters/notesMaster1.xml" /></Relationships>
</file>

<file path=ppt/notesSlides/_rels/notesSlide65.xml.rels>&#65279;<?xml version="1.0" encoding="utf-8" standalone="yes"?><Relationships xmlns="http://schemas.openxmlformats.org/package/2006/relationships"><Relationship Id="rId1" Type="http://schemas.openxmlformats.org/officeDocument/2006/relationships/slide" Target="../slides/slide117.xml" /><Relationship Id="rId2" Type="http://schemas.openxmlformats.org/officeDocument/2006/relationships/notesMaster" Target="../notesMasters/notesMaster1.xml" /></Relationships>
</file>

<file path=ppt/notesSlides/_rels/notesSlide66.xml.rels>&#65279;<?xml version="1.0" encoding="utf-8" standalone="yes"?><Relationships xmlns="http://schemas.openxmlformats.org/package/2006/relationships"><Relationship Id="rId1" Type="http://schemas.openxmlformats.org/officeDocument/2006/relationships/slide" Target="../slides/slide118.xml" /><Relationship Id="rId2" Type="http://schemas.openxmlformats.org/officeDocument/2006/relationships/notesMaster" Target="../notesMasters/notesMaster1.xml" /></Relationships>
</file>

<file path=ppt/notesSlides/_rels/notesSlide67.xml.rels>&#65279;<?xml version="1.0" encoding="utf-8" standalone="yes"?><Relationships xmlns="http://schemas.openxmlformats.org/package/2006/relationships"><Relationship Id="rId1" Type="http://schemas.openxmlformats.org/officeDocument/2006/relationships/slide" Target="../slides/slide120.xml" /><Relationship Id="rId2" Type="http://schemas.openxmlformats.org/officeDocument/2006/relationships/notesMaster" Target="../notesMasters/notesMaster1.xml" /></Relationships>
</file>

<file path=ppt/notesSlides/_rels/notesSlide68.xml.rels>&#65279;<?xml version="1.0" encoding="utf-8" standalone="yes"?><Relationships xmlns="http://schemas.openxmlformats.org/package/2006/relationships"><Relationship Id="rId1" Type="http://schemas.openxmlformats.org/officeDocument/2006/relationships/slide" Target="../slides/slide121.xml" /><Relationship Id="rId2" Type="http://schemas.openxmlformats.org/officeDocument/2006/relationships/notesMaster" Target="../notesMasters/notesMaster1.xml" /></Relationships>
</file>

<file path=ppt/notesSlides/_rels/notesSlide69.xml.rels>&#65279;<?xml version="1.0" encoding="utf-8" standalone="yes"?><Relationships xmlns="http://schemas.openxmlformats.org/package/2006/relationships"><Relationship Id="rId1" Type="http://schemas.openxmlformats.org/officeDocument/2006/relationships/slide" Target="../slides/slide122.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70.xml.rels>&#65279;<?xml version="1.0" encoding="utf-8" standalone="yes"?><Relationships xmlns="http://schemas.openxmlformats.org/package/2006/relationships"><Relationship Id="rId1" Type="http://schemas.openxmlformats.org/officeDocument/2006/relationships/slide" Target="../slides/slide123.xml" /><Relationship Id="rId2" Type="http://schemas.openxmlformats.org/officeDocument/2006/relationships/notesMaster" Target="../notesMasters/notesMaster1.xml" /></Relationships>
</file>

<file path=ppt/notesSlides/_rels/notesSlide71.xml.rels>&#65279;<?xml version="1.0" encoding="utf-8" standalone="yes"?><Relationships xmlns="http://schemas.openxmlformats.org/package/2006/relationships"><Relationship Id="rId1" Type="http://schemas.openxmlformats.org/officeDocument/2006/relationships/slide" Target="../slides/slide124.xml" /><Relationship Id="rId2" Type="http://schemas.openxmlformats.org/officeDocument/2006/relationships/notesMaster" Target="../notesMasters/notesMaster1.xml" /></Relationships>
</file>

<file path=ppt/notesSlides/_rels/notesSlide72.xml.rels>&#65279;<?xml version="1.0" encoding="utf-8" standalone="yes"?><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73.xml.rels>&#65279;<?xml version="1.0" encoding="utf-8" standalone="yes"?><Relationships xmlns="http://schemas.openxmlformats.org/package/2006/relationships"><Relationship Id="rId1" Type="http://schemas.openxmlformats.org/officeDocument/2006/relationships/slide" Target="../slides/slide126.xml" /><Relationship Id="rId2" Type="http://schemas.openxmlformats.org/officeDocument/2006/relationships/notesMaster" Target="../notesMasters/notesMaster1.xml" /></Relationships>
</file>

<file path=ppt/notesSlides/_rels/notesSlide74.xml.rels>&#65279;<?xml version="1.0" encoding="utf-8" standalone="yes"?><Relationships xmlns="http://schemas.openxmlformats.org/package/2006/relationships"><Relationship Id="rId1" Type="http://schemas.openxmlformats.org/officeDocument/2006/relationships/slide" Target="../slides/slide127.xml" /><Relationship Id="rId2" Type="http://schemas.openxmlformats.org/officeDocument/2006/relationships/notesMaster" Target="../notesMasters/notesMaster1.xml" /></Relationships>
</file>

<file path=ppt/notesSlides/_rels/notesSlide75.xml.rels>&#65279;<?xml version="1.0" encoding="utf-8" standalone="yes"?><Relationships xmlns="http://schemas.openxmlformats.org/package/2006/relationships"><Relationship Id="rId1" Type="http://schemas.openxmlformats.org/officeDocument/2006/relationships/slide" Target="../slides/slide128.xml" /><Relationship Id="rId2" Type="http://schemas.openxmlformats.org/officeDocument/2006/relationships/notesMaster" Target="../notesMasters/notesMaster1.xml" /></Relationships>
</file>

<file path=ppt/notesSlides/_rels/notesSlide76.xml.rels>&#65279;<?xml version="1.0" encoding="utf-8" standalone="yes"?><Relationships xmlns="http://schemas.openxmlformats.org/package/2006/relationships"><Relationship Id="rId1" Type="http://schemas.openxmlformats.org/officeDocument/2006/relationships/slide" Target="../slides/slide129.xml" /><Relationship Id="rId2" Type="http://schemas.openxmlformats.org/officeDocument/2006/relationships/notesMaster" Target="../notesMasters/notesMaster1.xml" /></Relationships>
</file>

<file path=ppt/notesSlides/_rels/notesSlide77.xml.rels>&#65279;<?xml version="1.0" encoding="utf-8" standalone="yes"?><Relationships xmlns="http://schemas.openxmlformats.org/package/2006/relationships"><Relationship Id="rId1" Type="http://schemas.openxmlformats.org/officeDocument/2006/relationships/slide" Target="../slides/slide130.xml" /><Relationship Id="rId2" Type="http://schemas.openxmlformats.org/officeDocument/2006/relationships/notesMaster" Target="../notesMasters/notesMaster1.xml" /></Relationships>
</file>

<file path=ppt/notesSlides/_rels/notesSlide78.xml.rels>&#65279;<?xml version="1.0" encoding="utf-8" standalone="yes"?><Relationships xmlns="http://schemas.openxmlformats.org/package/2006/relationships"><Relationship Id="rId1" Type="http://schemas.openxmlformats.org/officeDocument/2006/relationships/slide" Target="../slides/slide131.xml" /><Relationship Id="rId2" Type="http://schemas.openxmlformats.org/officeDocument/2006/relationships/notesMaster" Target="../notesMasters/notesMaster1.xml" /></Relationships>
</file>

<file path=ppt/notesSlides/_rels/notesSlide79.xml.rels>&#65279;<?xml version="1.0" encoding="utf-8" standalone="yes"?><Relationships xmlns="http://schemas.openxmlformats.org/package/2006/relationships"><Relationship Id="rId1" Type="http://schemas.openxmlformats.org/officeDocument/2006/relationships/slide" Target="../slides/slide132.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80.xml.rels>&#65279;<?xml version="1.0" encoding="utf-8" standalone="yes"?><Relationships xmlns="http://schemas.openxmlformats.org/package/2006/relationships"><Relationship Id="rId1" Type="http://schemas.openxmlformats.org/officeDocument/2006/relationships/slide" Target="../slides/slide136.xml" /><Relationship Id="rId2" Type="http://schemas.openxmlformats.org/officeDocument/2006/relationships/notesMaster" Target="../notesMasters/notesMaster1.xml" /></Relationships>
</file>

<file path=ppt/notesSlides/_rels/notesSlide81.xml.rels>&#65279;<?xml version="1.0" encoding="utf-8" standalone="yes"?><Relationships xmlns="http://schemas.openxmlformats.org/package/2006/relationships"><Relationship Id="rId1" Type="http://schemas.openxmlformats.org/officeDocument/2006/relationships/slide" Target="../slides/slide13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57346" name="Slide Image Placeholder 1" title=""/>
          <p:cNvSpPr>
            <a:spLocks noGrp="1" noRot="1" noChangeAspect="1" noTextEdit="1"/>
          </p:cNvSpPr>
          <p:nvPr>
            <p:ph type="sldImg" idx="2"/>
          </p:nvPr>
        </p:nvSpPr>
        <p:spPr>
          <a:xfrm>
            <a:off x="1143000" y="685800"/>
            <a:ext cx="4572000" cy="3429000"/>
          </a:xfrm>
          <a:noFill/>
          <a:ln>
            <a:miter lim="800000"/>
          </a:ln>
        </p:spPr>
      </p:sp>
      <p:sp>
        <p:nvSpPr>
          <p:cNvPr id="57347" name="Notes Placeholder 2"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spcBef>
                <a:spcPct val="0"/>
              </a:spcBef>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6562" name="Rectangle 2" title=""/>
          <p:cNvSpPr>
            <a:spLocks noRot="1" noTextEdit="1"/>
          </p:cNvSpPr>
          <p:nvPr>
            <p:ph type="sldImg" idx="2"/>
          </p:nvPr>
        </p:nvSpPr>
        <p:spPr>
          <a:xfrm>
            <a:off x="1143000" y="685800"/>
            <a:ext cx="4572000" cy="3429000"/>
          </a:xfrm>
          <a:noFill/>
          <a:ln>
            <a:miter lim="800000"/>
          </a:ln>
        </p:spPr>
      </p:sp>
      <p:sp>
        <p:nvSpPr>
          <p:cNvPr id="6656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7586" name="Rectangle 2" title=""/>
          <p:cNvSpPr>
            <a:spLocks noRot="1" noTextEdit="1"/>
          </p:cNvSpPr>
          <p:nvPr>
            <p:ph type="sldImg" idx="2"/>
          </p:nvPr>
        </p:nvSpPr>
        <p:spPr>
          <a:xfrm>
            <a:off x="1143000" y="685800"/>
            <a:ext cx="4572000" cy="3429000"/>
          </a:xfrm>
          <a:noFill/>
          <a:ln>
            <a:miter lim="800000"/>
          </a:ln>
        </p:spPr>
      </p:sp>
      <p:sp>
        <p:nvSpPr>
          <p:cNvPr id="6758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8610" name="Rectangle 2" title=""/>
          <p:cNvSpPr>
            <a:spLocks noRot="1" noTextEdit="1"/>
          </p:cNvSpPr>
          <p:nvPr>
            <p:ph type="sldImg" idx="2"/>
          </p:nvPr>
        </p:nvSpPr>
        <p:spPr>
          <a:xfrm>
            <a:off x="1143000" y="685800"/>
            <a:ext cx="4572000" cy="3429000"/>
          </a:xfrm>
          <a:noFill/>
          <a:ln>
            <a:miter lim="800000"/>
          </a:ln>
        </p:spPr>
      </p:sp>
      <p:sp>
        <p:nvSpPr>
          <p:cNvPr id="6861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9634" name="Rectangle 2" title=""/>
          <p:cNvSpPr>
            <a:spLocks noRot="1" noTextEdit="1"/>
          </p:cNvSpPr>
          <p:nvPr>
            <p:ph type="sldImg" idx="2"/>
          </p:nvPr>
        </p:nvSpPr>
        <p:spPr>
          <a:xfrm>
            <a:off x="1143000" y="685800"/>
            <a:ext cx="4572000" cy="3429000"/>
          </a:xfrm>
          <a:noFill/>
          <a:ln>
            <a:miter lim="800000"/>
          </a:ln>
        </p:spPr>
      </p:sp>
      <p:sp>
        <p:nvSpPr>
          <p:cNvPr id="6963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0658" name="Rectangle 2" title=""/>
          <p:cNvSpPr>
            <a:spLocks noRot="1" noTextEdit="1"/>
          </p:cNvSpPr>
          <p:nvPr>
            <p:ph type="sldImg" idx="2"/>
          </p:nvPr>
        </p:nvSpPr>
        <p:spPr>
          <a:xfrm>
            <a:off x="1143000" y="685800"/>
            <a:ext cx="4572000" cy="3429000"/>
          </a:xfrm>
          <a:noFill/>
          <a:ln>
            <a:miter lim="800000"/>
          </a:ln>
        </p:spPr>
      </p:sp>
      <p:sp>
        <p:nvSpPr>
          <p:cNvPr id="7065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1682" name="Rectangle 2" title=""/>
          <p:cNvSpPr>
            <a:spLocks noRot="1" noTextEdit="1"/>
          </p:cNvSpPr>
          <p:nvPr>
            <p:ph type="sldImg" idx="2"/>
          </p:nvPr>
        </p:nvSpPr>
        <p:spPr>
          <a:xfrm>
            <a:off x="1143000" y="685800"/>
            <a:ext cx="4572000" cy="3429000"/>
          </a:xfrm>
          <a:noFill/>
          <a:ln>
            <a:miter lim="800000"/>
          </a:ln>
        </p:spPr>
      </p:sp>
      <p:sp>
        <p:nvSpPr>
          <p:cNvPr id="7168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2706" name="Rectangle 2" title=""/>
          <p:cNvSpPr>
            <a:spLocks noRot="1" noTextEdit="1"/>
          </p:cNvSpPr>
          <p:nvPr>
            <p:ph type="sldImg" idx="2"/>
          </p:nvPr>
        </p:nvSpPr>
        <p:spPr>
          <a:xfrm>
            <a:off x="1143000" y="685800"/>
            <a:ext cx="4572000" cy="3429000"/>
          </a:xfrm>
          <a:noFill/>
          <a:ln>
            <a:miter lim="800000"/>
          </a:ln>
        </p:spPr>
      </p:sp>
      <p:sp>
        <p:nvSpPr>
          <p:cNvPr id="7270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3730" name="Rectangle 2" title=""/>
          <p:cNvSpPr>
            <a:spLocks noRot="1" noTextEdit="1"/>
          </p:cNvSpPr>
          <p:nvPr>
            <p:ph type="sldImg" idx="2"/>
          </p:nvPr>
        </p:nvSpPr>
        <p:spPr>
          <a:xfrm>
            <a:off x="1143000" y="685800"/>
            <a:ext cx="4572000" cy="3429000"/>
          </a:xfrm>
          <a:noFill/>
          <a:ln>
            <a:miter lim="800000"/>
          </a:ln>
        </p:spPr>
      </p:sp>
      <p:sp>
        <p:nvSpPr>
          <p:cNvPr id="7373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4754" name="Rectangle 2" title=""/>
          <p:cNvSpPr>
            <a:spLocks noRot="1" noTextEdit="1"/>
          </p:cNvSpPr>
          <p:nvPr>
            <p:ph type="sldImg" idx="2"/>
          </p:nvPr>
        </p:nvSpPr>
        <p:spPr>
          <a:xfrm>
            <a:off x="1143000" y="685800"/>
            <a:ext cx="4572000" cy="3429000"/>
          </a:xfrm>
          <a:noFill/>
          <a:ln>
            <a:miter lim="800000"/>
          </a:ln>
        </p:spPr>
      </p:sp>
      <p:sp>
        <p:nvSpPr>
          <p:cNvPr id="7475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5778" name="Rectangle 2" title=""/>
          <p:cNvSpPr>
            <a:spLocks noRot="1" noTextEdit="1"/>
          </p:cNvSpPr>
          <p:nvPr>
            <p:ph type="sldImg" idx="2"/>
          </p:nvPr>
        </p:nvSpPr>
        <p:spPr>
          <a:xfrm>
            <a:off x="1143000" y="685800"/>
            <a:ext cx="4572000" cy="3429000"/>
          </a:xfrm>
          <a:noFill/>
          <a:ln>
            <a:miter lim="800000"/>
          </a:ln>
        </p:spPr>
      </p:sp>
      <p:sp>
        <p:nvSpPr>
          <p:cNvPr id="7577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58370" name="Rectangle 2" title=""/>
          <p:cNvSpPr>
            <a:spLocks noRot="1" noTextEdit="1"/>
          </p:cNvSpPr>
          <p:nvPr>
            <p:ph type="sldImg" idx="2"/>
          </p:nvPr>
        </p:nvSpPr>
        <p:spPr>
          <a:xfrm>
            <a:off x="1143000" y="685800"/>
            <a:ext cx="4572000" cy="3429000"/>
          </a:xfrm>
          <a:noFill/>
          <a:ln>
            <a:miter lim="800000"/>
          </a:ln>
        </p:spPr>
      </p:sp>
      <p:sp>
        <p:nvSpPr>
          <p:cNvPr id="5837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6802" name="Rectangle 2" title=""/>
          <p:cNvSpPr>
            <a:spLocks noRot="1" noTextEdit="1"/>
          </p:cNvSpPr>
          <p:nvPr>
            <p:ph type="sldImg" idx="2"/>
          </p:nvPr>
        </p:nvSpPr>
        <p:spPr>
          <a:xfrm>
            <a:off x="1143000" y="685800"/>
            <a:ext cx="4572000" cy="3429000"/>
          </a:xfrm>
          <a:noFill/>
          <a:ln>
            <a:miter lim="800000"/>
          </a:ln>
        </p:spPr>
      </p:sp>
      <p:sp>
        <p:nvSpPr>
          <p:cNvPr id="7680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7826" name="Rectangle 2" title=""/>
          <p:cNvSpPr>
            <a:spLocks noRot="1" noTextEdit="1"/>
          </p:cNvSpPr>
          <p:nvPr>
            <p:ph type="sldImg" idx="2"/>
          </p:nvPr>
        </p:nvSpPr>
        <p:spPr>
          <a:xfrm>
            <a:off x="1143000" y="685800"/>
            <a:ext cx="4572000" cy="3429000"/>
          </a:xfrm>
          <a:noFill/>
          <a:ln>
            <a:miter lim="800000"/>
          </a:ln>
        </p:spPr>
      </p:sp>
      <p:sp>
        <p:nvSpPr>
          <p:cNvPr id="7782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8850" name="Rectangle 2" title=""/>
          <p:cNvSpPr>
            <a:spLocks noRot="1" noTextEdit="1"/>
          </p:cNvSpPr>
          <p:nvPr>
            <p:ph type="sldImg" idx="2"/>
          </p:nvPr>
        </p:nvSpPr>
        <p:spPr>
          <a:xfrm>
            <a:off x="1143000" y="685800"/>
            <a:ext cx="4572000" cy="3429000"/>
          </a:xfrm>
          <a:noFill/>
          <a:ln>
            <a:miter lim="800000"/>
          </a:ln>
        </p:spPr>
      </p:sp>
      <p:sp>
        <p:nvSpPr>
          <p:cNvPr id="7885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987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r" eaLnBrk="1" hangingPunct="1"/>
            <a:fld id="{73EF4B8B-6FCF-4A62-9027-6CD2DD18BCBB}" type="slidenum">
              <a:rPr sz="1200" b="0" baseline="0">
                <a:latin typeface="Times New Roman" pitchFamily="18" charset="0"/>
              </a:rPr>
              <a:t>28</a:t>
            </a:fld>
            <a:endParaRPr sz="1200" b="0" baseline="0">
              <a:latin typeface="Times New Roman" pitchFamily="18" charset="0"/>
            </a:endParaRPr>
          </a:p>
        </p:txBody>
      </p:sp>
      <p:sp>
        <p:nvSpPr>
          <p:cNvPr id="79875" name="Rectangle 2" title=""/>
          <p:cNvSpPr>
            <a:spLocks noRot="1" noTextEdit="1"/>
          </p:cNvSpPr>
          <p:nvPr>
            <p:ph type="sldImg" idx="2"/>
          </p:nvPr>
        </p:nvSpPr>
        <p:spPr>
          <a:xfrm>
            <a:off x="1143000" y="685800"/>
            <a:ext cx="4572000" cy="3429000"/>
          </a:xfrm>
          <a:noFill/>
          <a:ln>
            <a:miter lim="800000"/>
          </a:ln>
        </p:spPr>
      </p:sp>
      <p:sp>
        <p:nvSpPr>
          <p:cNvPr id="79876"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089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r" eaLnBrk="1" hangingPunct="1"/>
            <a:fld id="{F1BFFA6C-ADDE-48AB-ACEC-DDDE2B4D1090}" type="slidenum">
              <a:rPr sz="1200" b="0" baseline="0">
                <a:latin typeface="Times New Roman" pitchFamily="18" charset="0"/>
              </a:rPr>
              <a:t>29</a:t>
            </a:fld>
            <a:endParaRPr sz="1200" b="0" baseline="0">
              <a:latin typeface="Times New Roman" pitchFamily="18" charset="0"/>
            </a:endParaRPr>
          </a:p>
        </p:txBody>
      </p:sp>
      <p:sp>
        <p:nvSpPr>
          <p:cNvPr id="80899" name="Rectangle 2" title=""/>
          <p:cNvSpPr>
            <a:spLocks noRot="1" noTextEdit="1"/>
          </p:cNvSpPr>
          <p:nvPr>
            <p:ph type="sldImg" idx="2"/>
          </p:nvPr>
        </p:nvSpPr>
        <p:spPr>
          <a:xfrm>
            <a:off x="1143000" y="685800"/>
            <a:ext cx="4572000" cy="3429000"/>
          </a:xfrm>
          <a:noFill/>
          <a:ln>
            <a:miter lim="800000"/>
          </a:ln>
        </p:spPr>
      </p:sp>
      <p:sp>
        <p:nvSpPr>
          <p:cNvPr id="80900"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1922" name="Rectangle 2" title=""/>
          <p:cNvSpPr>
            <a:spLocks noRot="1" noTextEdit="1"/>
          </p:cNvSpPr>
          <p:nvPr>
            <p:ph type="sldImg" idx="2"/>
          </p:nvPr>
        </p:nvSpPr>
        <p:spPr>
          <a:xfrm>
            <a:off x="1143000" y="685800"/>
            <a:ext cx="4572000" cy="3429000"/>
          </a:xfrm>
          <a:noFill/>
          <a:ln>
            <a:miter lim="800000"/>
          </a:ln>
        </p:spPr>
      </p:sp>
      <p:sp>
        <p:nvSpPr>
          <p:cNvPr id="8192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2946" name="Rectangle 2" title=""/>
          <p:cNvSpPr>
            <a:spLocks noRot="1" noTextEdit="1"/>
          </p:cNvSpPr>
          <p:nvPr>
            <p:ph type="sldImg" idx="2"/>
          </p:nvPr>
        </p:nvSpPr>
        <p:spPr>
          <a:xfrm>
            <a:off x="1143000" y="685800"/>
            <a:ext cx="4572000" cy="3429000"/>
          </a:xfrm>
          <a:noFill/>
          <a:ln>
            <a:miter lim="800000"/>
          </a:ln>
        </p:spPr>
      </p:sp>
      <p:sp>
        <p:nvSpPr>
          <p:cNvPr id="8294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3970" name="Rectangle 2" title=""/>
          <p:cNvSpPr>
            <a:spLocks noRot="1" noTextEdit="1"/>
          </p:cNvSpPr>
          <p:nvPr>
            <p:ph type="sldImg" idx="2"/>
          </p:nvPr>
        </p:nvSpPr>
        <p:spPr>
          <a:xfrm>
            <a:off x="1143000" y="685800"/>
            <a:ext cx="4572000" cy="3429000"/>
          </a:xfrm>
          <a:noFill/>
          <a:ln>
            <a:miter lim="800000"/>
          </a:ln>
        </p:spPr>
      </p:sp>
      <p:sp>
        <p:nvSpPr>
          <p:cNvPr id="8397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4994" name="Rectangle 2" title=""/>
          <p:cNvSpPr>
            <a:spLocks noRot="1" noTextEdit="1"/>
          </p:cNvSpPr>
          <p:nvPr>
            <p:ph type="sldImg" idx="2"/>
          </p:nvPr>
        </p:nvSpPr>
        <p:spPr>
          <a:xfrm>
            <a:off x="1143000" y="685800"/>
            <a:ext cx="4572000" cy="3429000"/>
          </a:xfrm>
          <a:noFill/>
          <a:ln>
            <a:miter lim="800000"/>
          </a:ln>
        </p:spPr>
      </p:sp>
      <p:sp>
        <p:nvSpPr>
          <p:cNvPr id="8499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6018" name="Rectangle 2" title=""/>
          <p:cNvSpPr>
            <a:spLocks noRot="1" noTextEdit="1"/>
          </p:cNvSpPr>
          <p:nvPr>
            <p:ph type="sldImg" idx="2"/>
          </p:nvPr>
        </p:nvSpPr>
        <p:spPr>
          <a:xfrm>
            <a:off x="1143000" y="685800"/>
            <a:ext cx="4572000" cy="3429000"/>
          </a:xfrm>
          <a:noFill/>
          <a:ln>
            <a:miter lim="800000"/>
          </a:ln>
        </p:spPr>
      </p:sp>
      <p:sp>
        <p:nvSpPr>
          <p:cNvPr id="8601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59394" name="Rectangle 2" title=""/>
          <p:cNvSpPr>
            <a:spLocks noRot="1" noTextEdit="1"/>
          </p:cNvSpPr>
          <p:nvPr>
            <p:ph type="sldImg" idx="2"/>
          </p:nvPr>
        </p:nvSpPr>
        <p:spPr>
          <a:xfrm>
            <a:off x="1143000" y="685800"/>
            <a:ext cx="4572000" cy="3429000"/>
          </a:xfrm>
          <a:noFill/>
          <a:ln>
            <a:miter lim="800000"/>
          </a:ln>
        </p:spPr>
      </p:sp>
      <p:sp>
        <p:nvSpPr>
          <p:cNvPr id="5939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7042" name="Rectangle 2" title=""/>
          <p:cNvSpPr>
            <a:spLocks noRot="1" noTextEdit="1"/>
          </p:cNvSpPr>
          <p:nvPr>
            <p:ph type="sldImg" idx="2"/>
          </p:nvPr>
        </p:nvSpPr>
        <p:spPr>
          <a:xfrm>
            <a:off x="1143000" y="685800"/>
            <a:ext cx="4572000" cy="3429000"/>
          </a:xfrm>
          <a:noFill/>
          <a:ln>
            <a:miter lim="800000"/>
          </a:ln>
        </p:spPr>
      </p:sp>
      <p:sp>
        <p:nvSpPr>
          <p:cNvPr id="8704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8066" name="Rectangle 2" title=""/>
          <p:cNvSpPr>
            <a:spLocks noRot="1" noTextEdit="1"/>
          </p:cNvSpPr>
          <p:nvPr>
            <p:ph type="sldImg" idx="2"/>
          </p:nvPr>
        </p:nvSpPr>
        <p:spPr>
          <a:xfrm>
            <a:off x="1143000" y="685800"/>
            <a:ext cx="4572000" cy="3429000"/>
          </a:xfrm>
          <a:noFill/>
          <a:ln>
            <a:miter lim="800000"/>
          </a:ln>
        </p:spPr>
      </p:sp>
      <p:sp>
        <p:nvSpPr>
          <p:cNvPr id="8806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89090" name="Rectangle 2" title=""/>
          <p:cNvSpPr>
            <a:spLocks noRot="1" noTextEdit="1"/>
          </p:cNvSpPr>
          <p:nvPr>
            <p:ph type="sldImg" idx="2"/>
          </p:nvPr>
        </p:nvSpPr>
        <p:spPr>
          <a:xfrm>
            <a:off x="1143000" y="685800"/>
            <a:ext cx="4572000" cy="3429000"/>
          </a:xfrm>
          <a:noFill/>
          <a:ln>
            <a:miter lim="800000"/>
          </a:ln>
        </p:spPr>
      </p:sp>
      <p:sp>
        <p:nvSpPr>
          <p:cNvPr id="8909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0114" name="Rectangle 2" title=""/>
          <p:cNvSpPr>
            <a:spLocks noRot="1" noTextEdit="1"/>
          </p:cNvSpPr>
          <p:nvPr>
            <p:ph type="sldImg" idx="2"/>
          </p:nvPr>
        </p:nvSpPr>
        <p:spPr>
          <a:xfrm>
            <a:off x="1143000" y="685800"/>
            <a:ext cx="4572000" cy="3429000"/>
          </a:xfrm>
          <a:noFill/>
          <a:ln>
            <a:miter lim="800000"/>
          </a:ln>
        </p:spPr>
      </p:sp>
      <p:sp>
        <p:nvSpPr>
          <p:cNvPr id="9011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1138" name="Rectangle 2" title=""/>
          <p:cNvSpPr>
            <a:spLocks noRot="1" noTextEdit="1"/>
          </p:cNvSpPr>
          <p:nvPr>
            <p:ph type="sldImg" idx="2"/>
          </p:nvPr>
        </p:nvSpPr>
        <p:spPr>
          <a:xfrm>
            <a:off x="1143000" y="685800"/>
            <a:ext cx="4572000" cy="3429000"/>
          </a:xfrm>
          <a:noFill/>
          <a:ln>
            <a:miter lim="800000"/>
          </a:ln>
        </p:spPr>
      </p:sp>
      <p:sp>
        <p:nvSpPr>
          <p:cNvPr id="9113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2162" name="Rectangle 2" title=""/>
          <p:cNvSpPr>
            <a:spLocks noRot="1" noTextEdit="1"/>
          </p:cNvSpPr>
          <p:nvPr>
            <p:ph type="sldImg" idx="2"/>
          </p:nvPr>
        </p:nvSpPr>
        <p:spPr>
          <a:xfrm>
            <a:off x="1143000" y="685800"/>
            <a:ext cx="4572000" cy="3429000"/>
          </a:xfrm>
          <a:noFill/>
          <a:ln>
            <a:miter lim="800000"/>
          </a:ln>
        </p:spPr>
      </p:sp>
      <p:sp>
        <p:nvSpPr>
          <p:cNvPr id="9216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3186" name="Rectangle 2" title=""/>
          <p:cNvSpPr>
            <a:spLocks noRot="1" noTextEdit="1"/>
          </p:cNvSpPr>
          <p:nvPr>
            <p:ph type="sldImg" idx="2"/>
          </p:nvPr>
        </p:nvSpPr>
        <p:spPr>
          <a:xfrm>
            <a:off x="1143000" y="685800"/>
            <a:ext cx="4572000" cy="3429000"/>
          </a:xfrm>
          <a:noFill/>
          <a:ln>
            <a:miter lim="800000"/>
          </a:ln>
        </p:spPr>
      </p:sp>
      <p:sp>
        <p:nvSpPr>
          <p:cNvPr id="9318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4210" name="Rectangle 2" title=""/>
          <p:cNvSpPr>
            <a:spLocks noRot="1" noTextEdit="1"/>
          </p:cNvSpPr>
          <p:nvPr>
            <p:ph type="sldImg" idx="2"/>
          </p:nvPr>
        </p:nvSpPr>
        <p:spPr>
          <a:xfrm>
            <a:off x="1143000" y="685800"/>
            <a:ext cx="4572000" cy="3429000"/>
          </a:xfrm>
          <a:noFill/>
          <a:ln>
            <a:miter lim="800000"/>
          </a:ln>
        </p:spPr>
      </p:sp>
      <p:sp>
        <p:nvSpPr>
          <p:cNvPr id="9421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5234" name="Rectangle 2" title=""/>
          <p:cNvSpPr>
            <a:spLocks noRot="1" noTextEdit="1"/>
          </p:cNvSpPr>
          <p:nvPr>
            <p:ph type="sldImg" idx="2"/>
          </p:nvPr>
        </p:nvSpPr>
        <p:spPr>
          <a:xfrm>
            <a:off x="1143000" y="685800"/>
            <a:ext cx="4572000" cy="3429000"/>
          </a:xfrm>
          <a:noFill/>
          <a:ln>
            <a:miter lim="800000"/>
          </a:ln>
        </p:spPr>
      </p:sp>
      <p:sp>
        <p:nvSpPr>
          <p:cNvPr id="9523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6258" name="Rectangle 2" title=""/>
          <p:cNvSpPr>
            <a:spLocks noRot="1" noTextEdit="1"/>
          </p:cNvSpPr>
          <p:nvPr>
            <p:ph type="sldImg" idx="2"/>
          </p:nvPr>
        </p:nvSpPr>
        <p:spPr>
          <a:xfrm>
            <a:off x="1143000" y="685800"/>
            <a:ext cx="4572000" cy="3429000"/>
          </a:xfrm>
          <a:noFill/>
          <a:ln>
            <a:miter lim="800000"/>
          </a:ln>
        </p:spPr>
      </p:sp>
      <p:sp>
        <p:nvSpPr>
          <p:cNvPr id="9625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0418" name="Rectangle 2" title=""/>
          <p:cNvSpPr>
            <a:spLocks noRot="1" noTextEdit="1"/>
          </p:cNvSpPr>
          <p:nvPr>
            <p:ph type="sldImg" idx="2"/>
          </p:nvPr>
        </p:nvSpPr>
        <p:spPr>
          <a:xfrm>
            <a:off x="1143000" y="685800"/>
            <a:ext cx="4572000" cy="3429000"/>
          </a:xfrm>
          <a:noFill/>
          <a:ln>
            <a:miter lim="800000"/>
          </a:ln>
        </p:spPr>
      </p:sp>
      <p:sp>
        <p:nvSpPr>
          <p:cNvPr id="6041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7282" name="Rectangle 2" title=""/>
          <p:cNvSpPr>
            <a:spLocks noRot="1" noTextEdit="1"/>
          </p:cNvSpPr>
          <p:nvPr>
            <p:ph type="sldImg" idx="2"/>
          </p:nvPr>
        </p:nvSpPr>
        <p:spPr>
          <a:xfrm>
            <a:off x="1143000" y="685800"/>
            <a:ext cx="4572000" cy="3429000"/>
          </a:xfrm>
          <a:noFill/>
          <a:ln>
            <a:miter lim="800000"/>
          </a:ln>
        </p:spPr>
      </p:sp>
      <p:sp>
        <p:nvSpPr>
          <p:cNvPr id="9728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8306" name="Rectangle 2" title=""/>
          <p:cNvSpPr>
            <a:spLocks noRot="1" noTextEdit="1"/>
          </p:cNvSpPr>
          <p:nvPr>
            <p:ph type="sldImg" idx="2"/>
          </p:nvPr>
        </p:nvSpPr>
        <p:spPr>
          <a:xfrm>
            <a:off x="1143000" y="685800"/>
            <a:ext cx="4572000" cy="3429000"/>
          </a:xfrm>
          <a:noFill/>
          <a:ln>
            <a:miter lim="800000"/>
          </a:ln>
        </p:spPr>
      </p:sp>
      <p:sp>
        <p:nvSpPr>
          <p:cNvPr id="9830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9330" name="Rectangle 2" title=""/>
          <p:cNvSpPr>
            <a:spLocks noRot="1" noTextEdit="1"/>
          </p:cNvSpPr>
          <p:nvPr>
            <p:ph type="sldImg" idx="2"/>
          </p:nvPr>
        </p:nvSpPr>
        <p:spPr>
          <a:xfrm>
            <a:off x="1143000" y="685800"/>
            <a:ext cx="4572000" cy="3429000"/>
          </a:xfrm>
          <a:noFill/>
          <a:ln>
            <a:miter lim="800000"/>
          </a:ln>
        </p:spPr>
      </p:sp>
      <p:sp>
        <p:nvSpPr>
          <p:cNvPr id="9933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00354" name="Rectangle 2" title=""/>
          <p:cNvSpPr>
            <a:spLocks noRot="1" noTextEdit="1"/>
          </p:cNvSpPr>
          <p:nvPr>
            <p:ph type="sldImg" idx="2"/>
          </p:nvPr>
        </p:nvSpPr>
        <p:spPr>
          <a:xfrm>
            <a:off x="1143000" y="685800"/>
            <a:ext cx="4572000" cy="3429000"/>
          </a:xfrm>
          <a:noFill/>
          <a:ln>
            <a:miter lim="800000"/>
          </a:ln>
        </p:spPr>
      </p:sp>
      <p:sp>
        <p:nvSpPr>
          <p:cNvPr id="10035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01378" name="Rectangle 2" title=""/>
          <p:cNvSpPr>
            <a:spLocks noRot="1" noTextEdit="1"/>
          </p:cNvSpPr>
          <p:nvPr>
            <p:ph type="sldImg" idx="2"/>
          </p:nvPr>
        </p:nvSpPr>
        <p:spPr>
          <a:xfrm>
            <a:off x="1143000" y="685800"/>
            <a:ext cx="4572000" cy="3429000"/>
          </a:xfrm>
          <a:noFill/>
          <a:ln>
            <a:miter lim="800000"/>
          </a:ln>
        </p:spPr>
      </p:sp>
      <p:sp>
        <p:nvSpPr>
          <p:cNvPr id="10137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2290" name="Rectangle 2" title=""/>
          <p:cNvSpPr>
            <a:spLocks noTextEdit="1"/>
          </p:cNvSpPr>
          <p:nvPr>
            <p:ph type="sldImg" idx="2"/>
          </p:nvPr>
        </p:nvSpPr>
        <p:spPr>
          <a:xfrm>
            <a:off x="1214060" y="659190"/>
            <a:ext cx="4263572" cy="3253619"/>
          </a:xfrm>
          <a:noFill/>
          <a:ln w="12700">
            <a:miter lim="800000"/>
          </a:ln>
        </p:spPr>
      </p:sp>
      <p:sp>
        <p:nvSpPr>
          <p:cNvPr id="12291" name="Rectangle 3" title=""/>
          <p:cNvSpPr>
            <a:spLocks noGrp="1"/>
          </p:cNvSpPr>
          <p:nvPr>
            <p:ph type="body" idx="3"/>
          </p:nvPr>
        </p:nvSpPr>
        <p:spPr>
          <a:xfrm>
            <a:off x="950988" y="4136572"/>
            <a:ext cx="4789714" cy="3918857"/>
          </a:xfrm>
          <a:noFill/>
          <a:ln w="9525">
            <a:noFill/>
            <a:miter lim="800000"/>
          </a:ln>
        </p:spPr>
        <p:txBody>
          <a:bodyPr wrap="square" lIns="90488" tIns="44450" rIns="90488" bIns="44450" anchor="t" anchorCtr="0">
            <a:noAutofit/>
          </a:bodyPr>
          <a:lstStyle>
            <a:lvl1pPr marL="0"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1pPr>
            <a:lvl2pPr marL="452059"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2pPr>
            <a:lvl3pPr marL="904119"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3pPr>
            <a:lvl4pPr marL="1357690"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4pPr>
            <a:lvl5pPr marL="1809751"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5pPr>
          </a:lstStyle>
          <a:p>
            <a:pPr marL="0" lvl="0" indent="0"/>
            <a:r>
              <a:t>Make sense of message. </a:t>
            </a:r>
          </a:p>
          <a:p>
            <a:pPr marL="0" lvl="0" indent="0"/>
            <a:r>
              <a:t>Make sense of message. </a:t>
            </a:r>
          </a:p>
          <a:p>
            <a:pPr marL="0" indent="0"/>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46082" name="Rectangle 2" title=""/>
          <p:cNvSpPr>
            <a:spLocks noTextEdit="1"/>
          </p:cNvSpPr>
          <p:nvPr>
            <p:ph type="sldImg" idx="2"/>
          </p:nvPr>
        </p:nvSpPr>
        <p:spPr>
          <a:xfrm>
            <a:off x="1214060" y="659190"/>
            <a:ext cx="4263572" cy="3253619"/>
          </a:xfrm>
          <a:noFill/>
          <a:ln w="12700">
            <a:miter lim="800000"/>
          </a:ln>
        </p:spPr>
      </p:sp>
      <p:sp>
        <p:nvSpPr>
          <p:cNvPr id="46083" name="Rectangle 3" title=""/>
          <p:cNvSpPr>
            <a:spLocks noGrp="1"/>
          </p:cNvSpPr>
          <p:nvPr>
            <p:ph type="body" idx="3"/>
          </p:nvPr>
        </p:nvSpPr>
        <p:spPr>
          <a:xfrm>
            <a:off x="950988" y="4136572"/>
            <a:ext cx="4789714" cy="3918857"/>
          </a:xfrm>
          <a:noFill/>
          <a:ln w="9525">
            <a:noFill/>
            <a:miter lim="800000"/>
          </a:ln>
        </p:spPr>
        <p:txBody>
          <a:bodyPr wrap="square" lIns="90488" tIns="44450" rIns="90488" bIns="44450" anchor="t" anchorCtr="0">
            <a:noAutofit/>
          </a:bodyPr>
          <a:lstStyle>
            <a:lvl1pPr marL="0"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1pPr>
            <a:lvl2pPr marL="452059"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2pPr>
            <a:lvl3pPr marL="904119"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3pPr>
            <a:lvl4pPr marL="1357690"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4pPr>
            <a:lvl5pPr marL="1809751" indent="0" algn="l" defTabSz="870857" rtl="0" eaLnBrk="0" fontAlgn="base" hangingPunct="0">
              <a:lnSpc>
                <a:spcPct val="100000"/>
              </a:lnSpc>
              <a:spcBef>
                <a:spcPct val="30000"/>
              </a:spcBef>
              <a:spcAft>
                <a:spcPct val="0"/>
              </a:spcAft>
              <a:buClrTx/>
              <a:buSzTx/>
              <a:buFontTx/>
              <a:buNone/>
              <a:defRPr kumimoji="0" lang="en-US" altLang="en-US" sz="1143" b="0" i="0" u="none" baseline="0">
                <a:solidFill>
                  <a:schemeClr val="tx1"/>
                </a:solidFill>
                <a:effectLst/>
                <a:latin typeface="Times New Roman" pitchFamily="18" charset="0"/>
              </a:defRPr>
            </a:lvl5pPr>
          </a:lstStyle>
          <a:p>
            <a:pPr marL="0" indent="0"/>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433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BBB1CF52-A435-484E-A108-625DE536D813}" type="slidenum">
              <a:rPr sz="1200" b="0">
                <a:latin typeface="Times New Roman" pitchFamily="18" charset="0"/>
              </a:rPr>
              <a:t>96</a:t>
            </a:fld>
            <a:endParaRPr sz="1200" b="0">
              <a:latin typeface="Times New Roman" pitchFamily="18" charset="0"/>
            </a:endParaRPr>
          </a:p>
        </p:txBody>
      </p:sp>
      <p:sp>
        <p:nvSpPr>
          <p:cNvPr id="14339" name="Rectangle 2" title=""/>
          <p:cNvSpPr>
            <a:spLocks noRot="1" noTextEdit="1"/>
          </p:cNvSpPr>
          <p:nvPr>
            <p:ph type="sldImg" idx="2"/>
          </p:nvPr>
        </p:nvSpPr>
        <p:spPr>
          <a:xfrm>
            <a:off x="1143000" y="685800"/>
            <a:ext cx="4572000" cy="3429000"/>
          </a:xfrm>
          <a:noFill/>
          <a:ln>
            <a:miter lim="800000"/>
          </a:ln>
        </p:spPr>
      </p:sp>
      <p:sp>
        <p:nvSpPr>
          <p:cNvPr id="14340"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536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35848135-18D0-4EBC-8EE7-2342863BC49D}" type="slidenum">
              <a:rPr sz="1200" b="0">
                <a:latin typeface="Times New Roman" pitchFamily="18" charset="0"/>
              </a:rPr>
              <a:t>97</a:t>
            </a:fld>
            <a:endParaRPr sz="1200" b="0">
              <a:latin typeface="Times New Roman" pitchFamily="18" charset="0"/>
            </a:endParaRPr>
          </a:p>
        </p:txBody>
      </p:sp>
      <p:sp>
        <p:nvSpPr>
          <p:cNvPr id="15363" name="Rectangle 2" title=""/>
          <p:cNvSpPr>
            <a:spLocks noRot="1" noTextEdit="1"/>
          </p:cNvSpPr>
          <p:nvPr>
            <p:ph type="sldImg" idx="2"/>
          </p:nvPr>
        </p:nvSpPr>
        <p:spPr>
          <a:xfrm>
            <a:off x="1143000" y="685800"/>
            <a:ext cx="4572000" cy="3429000"/>
          </a:xfrm>
          <a:noFill/>
          <a:ln>
            <a:miter lim="800000"/>
          </a:ln>
        </p:spPr>
      </p:sp>
      <p:sp>
        <p:nvSpPr>
          <p:cNvPr id="15364"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6386"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A423F6E2-FD43-44CE-A5CB-3E27846BCC51}" type="slidenum">
              <a:rPr sz="1200" b="0">
                <a:latin typeface="Times New Roman" pitchFamily="18" charset="0"/>
              </a:rPr>
              <a:t>98</a:t>
            </a:fld>
            <a:endParaRPr sz="1200" b="0">
              <a:latin typeface="Times New Roman" pitchFamily="18" charset="0"/>
            </a:endParaRPr>
          </a:p>
        </p:txBody>
      </p:sp>
      <p:sp>
        <p:nvSpPr>
          <p:cNvPr id="16387" name="Rectangle 2" title=""/>
          <p:cNvSpPr>
            <a:spLocks noRot="1" noTextEdit="1"/>
          </p:cNvSpPr>
          <p:nvPr>
            <p:ph type="sldImg" idx="2"/>
          </p:nvPr>
        </p:nvSpPr>
        <p:spPr>
          <a:xfrm>
            <a:off x="1143000" y="685800"/>
            <a:ext cx="4572000" cy="3429000"/>
          </a:xfrm>
          <a:noFill/>
          <a:ln>
            <a:miter lim="800000"/>
          </a:ln>
        </p:spPr>
      </p:sp>
      <p:sp>
        <p:nvSpPr>
          <p:cNvPr id="16388"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1442" name="Rectangle 2" title=""/>
          <p:cNvSpPr>
            <a:spLocks noRot="1" noTextEdit="1"/>
          </p:cNvSpPr>
          <p:nvPr>
            <p:ph type="sldImg" idx="2"/>
          </p:nvPr>
        </p:nvSpPr>
        <p:spPr>
          <a:xfrm>
            <a:off x="1143000" y="685800"/>
            <a:ext cx="4572000" cy="3429000"/>
          </a:xfrm>
          <a:noFill/>
          <a:ln>
            <a:miter lim="800000"/>
          </a:ln>
        </p:spPr>
      </p:sp>
      <p:sp>
        <p:nvSpPr>
          <p:cNvPr id="61443"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741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8C475B38-F4B7-4C9D-94DF-BD4E6823F3AF}" type="slidenum">
              <a:rPr sz="1200" b="0">
                <a:latin typeface="Times New Roman" pitchFamily="18" charset="0"/>
              </a:rPr>
              <a:t>99</a:t>
            </a:fld>
            <a:endParaRPr sz="1200" b="0">
              <a:latin typeface="Times New Roman" pitchFamily="18" charset="0"/>
            </a:endParaRPr>
          </a:p>
        </p:txBody>
      </p:sp>
      <p:sp>
        <p:nvSpPr>
          <p:cNvPr id="17411" name="Rectangle 2" title=""/>
          <p:cNvSpPr>
            <a:spLocks noRot="1" noTextEdit="1"/>
          </p:cNvSpPr>
          <p:nvPr>
            <p:ph type="sldImg" idx="2"/>
          </p:nvPr>
        </p:nvSpPr>
        <p:spPr>
          <a:xfrm>
            <a:off x="1143000" y="685800"/>
            <a:ext cx="4572000" cy="3429000"/>
          </a:xfrm>
          <a:noFill/>
          <a:ln>
            <a:miter lim="800000"/>
          </a:ln>
        </p:spPr>
      </p:sp>
      <p:sp>
        <p:nvSpPr>
          <p:cNvPr id="17412"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843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A224C53C-06F8-45D6-B8C3-507A5D00FFEB}" type="slidenum">
              <a:rPr sz="1200" b="0">
                <a:latin typeface="Times New Roman" pitchFamily="18" charset="0"/>
              </a:rPr>
              <a:t>100</a:t>
            </a:fld>
            <a:endParaRPr sz="1200" b="0">
              <a:latin typeface="Times New Roman" pitchFamily="18" charset="0"/>
            </a:endParaRPr>
          </a:p>
        </p:txBody>
      </p:sp>
      <p:sp>
        <p:nvSpPr>
          <p:cNvPr id="18435" name="Rectangle 2" title=""/>
          <p:cNvSpPr>
            <a:spLocks noRot="1" noTextEdit="1"/>
          </p:cNvSpPr>
          <p:nvPr>
            <p:ph type="sldImg" idx="2"/>
          </p:nvPr>
        </p:nvSpPr>
        <p:spPr>
          <a:xfrm>
            <a:off x="1143000" y="685800"/>
            <a:ext cx="4572000" cy="3429000"/>
          </a:xfrm>
          <a:noFill/>
          <a:ln>
            <a:miter lim="800000"/>
          </a:ln>
        </p:spPr>
      </p:sp>
      <p:sp>
        <p:nvSpPr>
          <p:cNvPr id="18436"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945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C01A2397-C686-4B54-AB6A-74CB23FD97D2}" type="slidenum">
              <a:rPr sz="1200" b="0">
                <a:latin typeface="Times New Roman" pitchFamily="18" charset="0"/>
              </a:rPr>
              <a:t>101</a:t>
            </a:fld>
            <a:endParaRPr sz="1200" b="0">
              <a:latin typeface="Times New Roman" pitchFamily="18" charset="0"/>
            </a:endParaRPr>
          </a:p>
        </p:txBody>
      </p:sp>
      <p:sp>
        <p:nvSpPr>
          <p:cNvPr id="19459" name="Rectangle 2" title=""/>
          <p:cNvSpPr>
            <a:spLocks noRot="1" noTextEdit="1"/>
          </p:cNvSpPr>
          <p:nvPr>
            <p:ph type="sldImg" idx="2"/>
          </p:nvPr>
        </p:nvSpPr>
        <p:spPr>
          <a:xfrm>
            <a:off x="1143000" y="685800"/>
            <a:ext cx="4572000" cy="3429000"/>
          </a:xfrm>
          <a:noFill/>
          <a:ln>
            <a:miter lim="800000"/>
          </a:ln>
        </p:spPr>
      </p:sp>
      <p:sp>
        <p:nvSpPr>
          <p:cNvPr id="19460"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048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D944037D-D514-42FA-9786-B930470E7CD9}" type="slidenum">
              <a:rPr sz="1200" b="0">
                <a:latin typeface="Times New Roman" pitchFamily="18" charset="0"/>
              </a:rPr>
              <a:t>102</a:t>
            </a:fld>
            <a:endParaRPr sz="1200" b="0">
              <a:latin typeface="Times New Roman" pitchFamily="18" charset="0"/>
            </a:endParaRPr>
          </a:p>
        </p:txBody>
      </p:sp>
      <p:sp>
        <p:nvSpPr>
          <p:cNvPr id="20483" name="Rectangle 2" title=""/>
          <p:cNvSpPr>
            <a:spLocks noRot="1" noTextEdit="1"/>
          </p:cNvSpPr>
          <p:nvPr>
            <p:ph type="sldImg" idx="2"/>
          </p:nvPr>
        </p:nvSpPr>
        <p:spPr>
          <a:xfrm>
            <a:off x="1143000" y="685800"/>
            <a:ext cx="4572000" cy="3429000"/>
          </a:xfrm>
          <a:noFill/>
          <a:ln>
            <a:miter lim="800000"/>
          </a:ln>
        </p:spPr>
      </p:sp>
      <p:sp>
        <p:nvSpPr>
          <p:cNvPr id="20484"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1506"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B1F08B70-71C2-4165-8D5C-837D093FE95F}" type="slidenum">
              <a:rPr sz="1200" b="0">
                <a:latin typeface="Times New Roman" pitchFamily="18" charset="0"/>
              </a:rPr>
              <a:t>103</a:t>
            </a:fld>
            <a:endParaRPr sz="1200" b="0">
              <a:latin typeface="Times New Roman" pitchFamily="18" charset="0"/>
            </a:endParaRPr>
          </a:p>
        </p:txBody>
      </p:sp>
      <p:sp>
        <p:nvSpPr>
          <p:cNvPr id="21507" name="Rectangle 2" title=""/>
          <p:cNvSpPr>
            <a:spLocks noRot="1" noTextEdit="1"/>
          </p:cNvSpPr>
          <p:nvPr>
            <p:ph type="sldImg" idx="2"/>
          </p:nvPr>
        </p:nvSpPr>
        <p:spPr>
          <a:xfrm>
            <a:off x="1143000" y="685800"/>
            <a:ext cx="4572000" cy="3429000"/>
          </a:xfrm>
          <a:noFill/>
          <a:ln>
            <a:miter lim="800000"/>
          </a:ln>
        </p:spPr>
      </p:sp>
      <p:sp>
        <p:nvSpPr>
          <p:cNvPr id="21508"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253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56FC67F0-AF23-4D51-B922-9684B8024318}" type="slidenum">
              <a:rPr sz="1200" b="0">
                <a:latin typeface="Times New Roman" pitchFamily="18" charset="0"/>
              </a:rPr>
              <a:t>104</a:t>
            </a:fld>
            <a:endParaRPr sz="1200" b="0">
              <a:latin typeface="Times New Roman" pitchFamily="18" charset="0"/>
            </a:endParaRPr>
          </a:p>
        </p:txBody>
      </p:sp>
      <p:sp>
        <p:nvSpPr>
          <p:cNvPr id="22531" name="Rectangle 2" title=""/>
          <p:cNvSpPr>
            <a:spLocks noRot="1" noTextEdit="1"/>
          </p:cNvSpPr>
          <p:nvPr>
            <p:ph type="sldImg" idx="2"/>
          </p:nvPr>
        </p:nvSpPr>
        <p:spPr>
          <a:xfrm>
            <a:off x="1143000" y="685800"/>
            <a:ext cx="4572000" cy="3429000"/>
          </a:xfrm>
          <a:noFill/>
          <a:ln>
            <a:miter lim="800000"/>
          </a:ln>
        </p:spPr>
      </p:sp>
      <p:sp>
        <p:nvSpPr>
          <p:cNvPr id="22532"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355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r" eaLnBrk="1" hangingPunct="1"/>
            <a:fld id="{6F64EEBA-8050-4408-8E03-C727DC273BBF}" type="slidenum">
              <a:rPr sz="1200" b="0">
                <a:latin typeface="Times New Roman" pitchFamily="18" charset="0"/>
              </a:rPr>
              <a:t>105</a:t>
            </a:fld>
            <a:endParaRPr sz="1200" b="0">
              <a:latin typeface="Times New Roman" pitchFamily="18" charset="0"/>
            </a:endParaRPr>
          </a:p>
        </p:txBody>
      </p:sp>
      <p:sp>
        <p:nvSpPr>
          <p:cNvPr id="23555" name="Rectangle 2" title=""/>
          <p:cNvSpPr>
            <a:spLocks noRot="1" noTextEdit="1"/>
          </p:cNvSpPr>
          <p:nvPr>
            <p:ph type="sldImg" idx="2"/>
          </p:nvPr>
        </p:nvSpPr>
        <p:spPr>
          <a:xfrm>
            <a:off x="1143000" y="685800"/>
            <a:ext cx="4572000" cy="3429000"/>
          </a:xfrm>
          <a:noFill/>
          <a:ln>
            <a:miter lim="800000"/>
          </a:ln>
        </p:spPr>
      </p:sp>
      <p:sp>
        <p:nvSpPr>
          <p:cNvPr id="23556"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5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717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C5E06B3F-FFCB-4502-A9A9-4ECC98A70152}" type="slidenum">
              <a:rPr lang="en-US" altLang="en-US" sz="1200" b="0" i="0" baseline="0"/>
              <a:t>107</a:t>
            </a:fld>
            <a:endParaRPr lang="en-US" altLang="en-US" sz="1200" b="0" i="0" baseline="0"/>
          </a:p>
        </p:txBody>
      </p:sp>
      <p:sp>
        <p:nvSpPr>
          <p:cNvPr id="7171" name="Rectangle 2" title=""/>
          <p:cNvSpPr>
            <a:spLocks noRot="1" noTextEdit="1"/>
          </p:cNvSpPr>
          <p:nvPr>
            <p:ph type="sldImg" idx="2"/>
          </p:nvPr>
        </p:nvSpPr>
        <p:spPr>
          <a:xfrm>
            <a:off x="1143000" y="685800"/>
            <a:ext cx="4572000" cy="3429000"/>
          </a:xfrm>
          <a:noFill/>
          <a:ln>
            <a:miter lim="800000"/>
          </a:ln>
        </p:spPr>
      </p:sp>
      <p:sp>
        <p:nvSpPr>
          <p:cNvPr id="7172"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921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ED7DF8AC-ABB0-47F0-941B-2E77BFC74EA7}" type="slidenum">
              <a:rPr lang="en-US" altLang="en-US" sz="1200" b="0" i="0" baseline="0"/>
              <a:t>108</a:t>
            </a:fld>
            <a:endParaRPr lang="en-US" altLang="en-US" sz="1200" b="0" i="0" baseline="0"/>
          </a:p>
        </p:txBody>
      </p:sp>
      <p:sp>
        <p:nvSpPr>
          <p:cNvPr id="9219" name="Rectangle 2" title=""/>
          <p:cNvSpPr>
            <a:spLocks noRot="1" noTextEdit="1"/>
          </p:cNvSpPr>
          <p:nvPr>
            <p:ph type="sldImg" idx="2"/>
          </p:nvPr>
        </p:nvSpPr>
        <p:spPr>
          <a:xfrm>
            <a:off x="1143000" y="685800"/>
            <a:ext cx="4572000" cy="3429000"/>
          </a:xfrm>
          <a:noFill/>
          <a:ln>
            <a:miter lim="800000"/>
          </a:ln>
        </p:spPr>
      </p:sp>
      <p:sp>
        <p:nvSpPr>
          <p:cNvPr id="9220"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1266"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A22873CD-320D-4FDF-9522-AB777F3D90AB}" type="slidenum">
              <a:rPr lang="en-US" altLang="en-US" sz="1200" b="0" i="0" baseline="0"/>
              <a:t>109</a:t>
            </a:fld>
            <a:endParaRPr lang="en-US" altLang="en-US" sz="1200" b="0" i="0" baseline="0"/>
          </a:p>
        </p:txBody>
      </p:sp>
      <p:sp>
        <p:nvSpPr>
          <p:cNvPr id="11267" name="Rectangle 2" title=""/>
          <p:cNvSpPr>
            <a:spLocks noRot="1" noTextEdit="1"/>
          </p:cNvSpPr>
          <p:nvPr>
            <p:ph type="sldImg" idx="2"/>
          </p:nvPr>
        </p:nvSpPr>
        <p:spPr>
          <a:xfrm>
            <a:off x="1143000" y="685800"/>
            <a:ext cx="4572000" cy="3429000"/>
          </a:xfrm>
          <a:noFill/>
          <a:ln>
            <a:miter lim="800000"/>
          </a:ln>
        </p:spPr>
      </p:sp>
      <p:sp>
        <p:nvSpPr>
          <p:cNvPr id="11268"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2466" name="Rectangle 2" title=""/>
          <p:cNvSpPr>
            <a:spLocks noRot="1" noTextEdit="1"/>
          </p:cNvSpPr>
          <p:nvPr>
            <p:ph type="sldImg" idx="2"/>
          </p:nvPr>
        </p:nvSpPr>
        <p:spPr>
          <a:xfrm>
            <a:off x="1143000" y="685800"/>
            <a:ext cx="4572000" cy="3429000"/>
          </a:xfrm>
          <a:noFill/>
          <a:ln>
            <a:miter lim="800000"/>
          </a:ln>
        </p:spPr>
      </p:sp>
      <p:sp>
        <p:nvSpPr>
          <p:cNvPr id="62467"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6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331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CE87A7B4-36F2-49BD-8074-0C36916B7C65}" type="slidenum">
              <a:rPr lang="en-US" altLang="en-US" sz="1200" b="0" i="0" baseline="0"/>
              <a:t>110</a:t>
            </a:fld>
            <a:endParaRPr lang="en-US" altLang="en-US" sz="1200" b="0" i="0" baseline="0"/>
          </a:p>
        </p:txBody>
      </p:sp>
      <p:sp>
        <p:nvSpPr>
          <p:cNvPr id="13315" name="Rectangle 2" title=""/>
          <p:cNvSpPr>
            <a:spLocks noRot="1" noTextEdit="1"/>
          </p:cNvSpPr>
          <p:nvPr>
            <p:ph type="sldImg" idx="2"/>
          </p:nvPr>
        </p:nvSpPr>
        <p:spPr>
          <a:xfrm>
            <a:off x="1143000" y="685800"/>
            <a:ext cx="4572000" cy="3429000"/>
          </a:xfrm>
          <a:noFill/>
          <a:ln>
            <a:miter lim="800000"/>
          </a:ln>
        </p:spPr>
      </p:sp>
      <p:sp>
        <p:nvSpPr>
          <p:cNvPr id="13316"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536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1AB30DF5-4BD5-4275-8E8B-05F5BFBE064E}" type="slidenum">
              <a:rPr lang="en-US" altLang="en-US" sz="1200" b="0" i="0" baseline="0"/>
              <a:t>111</a:t>
            </a:fld>
            <a:endParaRPr lang="en-US" altLang="en-US" sz="1200" b="0" i="0" baseline="0"/>
          </a:p>
        </p:txBody>
      </p:sp>
      <p:sp>
        <p:nvSpPr>
          <p:cNvPr id="15363" name="Rectangle 2" title=""/>
          <p:cNvSpPr>
            <a:spLocks noRot="1" noTextEdit="1"/>
          </p:cNvSpPr>
          <p:nvPr>
            <p:ph type="sldImg" idx="2"/>
          </p:nvPr>
        </p:nvSpPr>
        <p:spPr>
          <a:xfrm>
            <a:off x="1143000" y="685800"/>
            <a:ext cx="4572000" cy="3429000"/>
          </a:xfrm>
          <a:noFill/>
          <a:ln>
            <a:miter lim="800000"/>
          </a:ln>
        </p:spPr>
      </p:sp>
      <p:sp>
        <p:nvSpPr>
          <p:cNvPr id="15364"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741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684C80C0-776C-4D73-8CEB-0A9EBE916AFE}" type="slidenum">
              <a:rPr lang="en-US" altLang="en-US" sz="1200" b="0" i="0" baseline="0"/>
              <a:t>112</a:t>
            </a:fld>
            <a:endParaRPr lang="en-US" altLang="en-US" sz="1200" b="0" i="0" baseline="0"/>
          </a:p>
        </p:txBody>
      </p:sp>
      <p:sp>
        <p:nvSpPr>
          <p:cNvPr id="17411" name="Rectangle 2" title=""/>
          <p:cNvSpPr>
            <a:spLocks noRot="1" noTextEdit="1"/>
          </p:cNvSpPr>
          <p:nvPr>
            <p:ph type="sldImg" idx="2"/>
          </p:nvPr>
        </p:nvSpPr>
        <p:spPr>
          <a:xfrm>
            <a:off x="1143000" y="685800"/>
            <a:ext cx="4572000" cy="3429000"/>
          </a:xfrm>
          <a:noFill/>
          <a:ln>
            <a:miter lim="800000"/>
          </a:ln>
        </p:spPr>
      </p:sp>
      <p:sp>
        <p:nvSpPr>
          <p:cNvPr id="17412"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1945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AE19601D-1DEB-43F1-BF3B-D9355A4DC62B}" type="slidenum">
              <a:rPr lang="en-US" altLang="en-US" sz="1200" b="0" i="0" baseline="0"/>
              <a:t>113</a:t>
            </a:fld>
            <a:endParaRPr lang="en-US" altLang="en-US" sz="1200" b="0" i="0" baseline="0"/>
          </a:p>
        </p:txBody>
      </p:sp>
      <p:sp>
        <p:nvSpPr>
          <p:cNvPr id="19459" name="Rectangle 2" title=""/>
          <p:cNvSpPr>
            <a:spLocks noRot="1" noTextEdit="1"/>
          </p:cNvSpPr>
          <p:nvPr>
            <p:ph type="sldImg" idx="2"/>
          </p:nvPr>
        </p:nvSpPr>
        <p:spPr>
          <a:xfrm>
            <a:off x="1143000" y="685800"/>
            <a:ext cx="4572000" cy="3429000"/>
          </a:xfrm>
          <a:noFill/>
          <a:ln>
            <a:miter lim="800000"/>
          </a:ln>
        </p:spPr>
      </p:sp>
      <p:sp>
        <p:nvSpPr>
          <p:cNvPr id="19460"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355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3F86509A-5779-4A86-B641-6AA10710F2D2}" type="slidenum">
              <a:rPr lang="en-US" altLang="en-US" sz="1200" b="0" i="0" baseline="0"/>
              <a:t>116</a:t>
            </a:fld>
            <a:endParaRPr lang="en-US" altLang="en-US" sz="1200" b="0" i="0" baseline="0"/>
          </a:p>
        </p:txBody>
      </p:sp>
      <p:sp>
        <p:nvSpPr>
          <p:cNvPr id="23555" name="Rectangle 2" title=""/>
          <p:cNvSpPr>
            <a:spLocks noRot="1" noTextEdit="1"/>
          </p:cNvSpPr>
          <p:nvPr>
            <p:ph type="sldImg" idx="2"/>
          </p:nvPr>
        </p:nvSpPr>
        <p:spPr>
          <a:xfrm>
            <a:off x="1143000" y="685800"/>
            <a:ext cx="4572000" cy="3429000"/>
          </a:xfrm>
          <a:noFill/>
          <a:ln>
            <a:miter lim="800000"/>
          </a:ln>
        </p:spPr>
      </p:sp>
      <p:sp>
        <p:nvSpPr>
          <p:cNvPr id="23556"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560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176F0EEB-37FF-45B4-9403-F21A415621F5}" type="slidenum">
              <a:rPr lang="en-US" altLang="en-US" sz="1200" b="0" i="0" baseline="0"/>
              <a:t>117</a:t>
            </a:fld>
            <a:endParaRPr lang="en-US" altLang="en-US" sz="1200" b="0" i="0" baseline="0"/>
          </a:p>
        </p:txBody>
      </p:sp>
      <p:sp>
        <p:nvSpPr>
          <p:cNvPr id="25603" name="Rectangle 2" title=""/>
          <p:cNvSpPr>
            <a:spLocks noRot="1" noTextEdit="1"/>
          </p:cNvSpPr>
          <p:nvPr>
            <p:ph type="sldImg" idx="2"/>
          </p:nvPr>
        </p:nvSpPr>
        <p:spPr>
          <a:xfrm>
            <a:off x="1143000" y="685800"/>
            <a:ext cx="4572000" cy="3429000"/>
          </a:xfrm>
          <a:noFill/>
          <a:ln>
            <a:miter lim="800000"/>
          </a:ln>
        </p:spPr>
      </p:sp>
      <p:sp>
        <p:nvSpPr>
          <p:cNvPr id="25604"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765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9849DB19-EA9F-4660-90FA-5BD46B8921A0}" type="slidenum">
              <a:rPr lang="en-US" altLang="en-US" sz="1200" b="0" i="0" baseline="0"/>
              <a:t>118</a:t>
            </a:fld>
            <a:endParaRPr lang="en-US" altLang="en-US" sz="1200" b="0" i="0" baseline="0"/>
          </a:p>
        </p:txBody>
      </p:sp>
      <p:sp>
        <p:nvSpPr>
          <p:cNvPr id="27651" name="Rectangle 2" title=""/>
          <p:cNvSpPr>
            <a:spLocks noRot="1" noTextEdit="1"/>
          </p:cNvSpPr>
          <p:nvPr>
            <p:ph type="sldImg" idx="2"/>
          </p:nvPr>
        </p:nvSpPr>
        <p:spPr>
          <a:xfrm>
            <a:off x="1143000" y="685800"/>
            <a:ext cx="4572000" cy="3429000"/>
          </a:xfrm>
          <a:noFill/>
          <a:ln>
            <a:miter lim="800000"/>
          </a:ln>
        </p:spPr>
      </p:sp>
      <p:sp>
        <p:nvSpPr>
          <p:cNvPr id="27652"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3072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C95BA83F-7EFA-4658-B03A-92BCE4492D20}" type="slidenum">
              <a:rPr lang="en-US" altLang="en-US" sz="1200" b="0" i="0" baseline="0"/>
              <a:t>120</a:t>
            </a:fld>
            <a:endParaRPr lang="en-US" altLang="en-US" sz="1200" b="0" i="0" baseline="0"/>
          </a:p>
        </p:txBody>
      </p:sp>
      <p:sp>
        <p:nvSpPr>
          <p:cNvPr id="30723" name="Rectangle 2" title=""/>
          <p:cNvSpPr>
            <a:spLocks noRot="1" noTextEdit="1"/>
          </p:cNvSpPr>
          <p:nvPr>
            <p:ph type="sldImg" idx="2"/>
          </p:nvPr>
        </p:nvSpPr>
        <p:spPr>
          <a:xfrm>
            <a:off x="1143000" y="685800"/>
            <a:ext cx="4572000" cy="3429000"/>
          </a:xfrm>
          <a:noFill/>
          <a:ln>
            <a:miter lim="800000"/>
          </a:ln>
        </p:spPr>
      </p:sp>
      <p:sp>
        <p:nvSpPr>
          <p:cNvPr id="30724"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3277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827F72B9-86F2-492E-8883-3C429C04B672}" type="slidenum">
              <a:rPr lang="en-US" altLang="en-US" sz="1200" b="0" i="0" baseline="0"/>
              <a:t>121</a:t>
            </a:fld>
            <a:endParaRPr lang="en-US" altLang="en-US" sz="1200" b="0" i="0" baseline="0"/>
          </a:p>
        </p:txBody>
      </p:sp>
      <p:sp>
        <p:nvSpPr>
          <p:cNvPr id="32771" name="Rectangle 2" title=""/>
          <p:cNvSpPr>
            <a:spLocks noRot="1" noTextEdit="1"/>
          </p:cNvSpPr>
          <p:nvPr>
            <p:ph type="sldImg" idx="2"/>
          </p:nvPr>
        </p:nvSpPr>
        <p:spPr>
          <a:xfrm>
            <a:off x="1143000" y="685800"/>
            <a:ext cx="4572000" cy="3429000"/>
          </a:xfrm>
          <a:noFill/>
          <a:ln>
            <a:miter lim="800000"/>
          </a:ln>
        </p:spPr>
      </p:sp>
      <p:sp>
        <p:nvSpPr>
          <p:cNvPr id="32772"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3481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A5B25B06-4530-4B22-B593-88C8660A35D6}" type="slidenum">
              <a:rPr lang="en-US" altLang="en-US" sz="1200" b="0" i="0" baseline="0"/>
              <a:t>122</a:t>
            </a:fld>
            <a:endParaRPr lang="en-US" altLang="en-US" sz="1200" b="0" i="0" baseline="0"/>
          </a:p>
        </p:txBody>
      </p:sp>
      <p:sp>
        <p:nvSpPr>
          <p:cNvPr id="34819" name="Rectangle 2" title=""/>
          <p:cNvSpPr>
            <a:spLocks noRot="1" noTextEdit="1"/>
          </p:cNvSpPr>
          <p:nvPr>
            <p:ph type="sldImg" idx="2"/>
          </p:nvPr>
        </p:nvSpPr>
        <p:spPr>
          <a:xfrm>
            <a:off x="1143000" y="685800"/>
            <a:ext cx="4572000" cy="3429000"/>
          </a:xfrm>
          <a:noFill/>
          <a:ln>
            <a:miter lim="800000"/>
          </a:ln>
        </p:spPr>
      </p:sp>
      <p:sp>
        <p:nvSpPr>
          <p:cNvPr id="34820"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3490" name="Rectangle 2" title=""/>
          <p:cNvSpPr>
            <a:spLocks noRot="1" noTextEdit="1"/>
          </p:cNvSpPr>
          <p:nvPr>
            <p:ph type="sldImg" idx="2"/>
          </p:nvPr>
        </p:nvSpPr>
        <p:spPr>
          <a:xfrm>
            <a:off x="1143000" y="685800"/>
            <a:ext cx="4572000" cy="3429000"/>
          </a:xfrm>
          <a:noFill/>
          <a:ln>
            <a:miter lim="800000"/>
          </a:ln>
        </p:spPr>
      </p:sp>
      <p:sp>
        <p:nvSpPr>
          <p:cNvPr id="63491"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7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36866"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D910C0EB-B320-4C9C-943E-72177D2FC6E4}" type="slidenum">
              <a:rPr lang="en-US" altLang="en-US" sz="1200" b="0" i="0" baseline="0"/>
              <a:t>123</a:t>
            </a:fld>
            <a:endParaRPr lang="en-US" altLang="en-US" sz="1200" b="0" i="0" baseline="0"/>
          </a:p>
        </p:txBody>
      </p:sp>
      <p:sp>
        <p:nvSpPr>
          <p:cNvPr id="36867" name="Rectangle 2" title=""/>
          <p:cNvSpPr>
            <a:spLocks noRot="1" noTextEdit="1"/>
          </p:cNvSpPr>
          <p:nvPr>
            <p:ph type="sldImg" idx="2"/>
          </p:nvPr>
        </p:nvSpPr>
        <p:spPr>
          <a:xfrm>
            <a:off x="1143000" y="685800"/>
            <a:ext cx="4572000" cy="3429000"/>
          </a:xfrm>
          <a:noFill/>
          <a:ln>
            <a:miter lim="800000"/>
          </a:ln>
        </p:spPr>
      </p:sp>
      <p:sp>
        <p:nvSpPr>
          <p:cNvPr id="36868"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3891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5A1A5EE8-A28D-43AF-B55D-B24E20D67ABA}" type="slidenum">
              <a:rPr lang="en-US" altLang="en-US" sz="1200" b="0" i="0" baseline="0"/>
              <a:t>124</a:t>
            </a:fld>
            <a:endParaRPr lang="en-US" altLang="en-US" sz="1200" b="0" i="0" baseline="0"/>
          </a:p>
        </p:txBody>
      </p:sp>
      <p:sp>
        <p:nvSpPr>
          <p:cNvPr id="38915" name="Rectangle 2" title=""/>
          <p:cNvSpPr>
            <a:spLocks noRot="1" noTextEdit="1"/>
          </p:cNvSpPr>
          <p:nvPr>
            <p:ph type="sldImg" idx="2"/>
          </p:nvPr>
        </p:nvSpPr>
        <p:spPr>
          <a:xfrm>
            <a:off x="1143000" y="685800"/>
            <a:ext cx="4572000" cy="3429000"/>
          </a:xfrm>
          <a:noFill/>
          <a:ln>
            <a:miter lim="800000"/>
          </a:ln>
        </p:spPr>
      </p:sp>
      <p:sp>
        <p:nvSpPr>
          <p:cNvPr id="38916"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4096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D847B1BF-F8D2-4DF9-91CD-21D16197E8E2}" type="slidenum">
              <a:rPr lang="en-US" altLang="en-US" sz="1200" b="0" i="0" baseline="0"/>
              <a:t>125</a:t>
            </a:fld>
            <a:endParaRPr lang="en-US" altLang="en-US" sz="1200" b="0" i="0" baseline="0"/>
          </a:p>
        </p:txBody>
      </p:sp>
      <p:sp>
        <p:nvSpPr>
          <p:cNvPr id="40963" name="Rectangle 2" title=""/>
          <p:cNvSpPr>
            <a:spLocks noRot="1" noTextEdit="1"/>
          </p:cNvSpPr>
          <p:nvPr>
            <p:ph type="sldImg" idx="2"/>
          </p:nvPr>
        </p:nvSpPr>
        <p:spPr>
          <a:xfrm>
            <a:off x="1143000" y="685800"/>
            <a:ext cx="4572000" cy="3429000"/>
          </a:xfrm>
          <a:noFill/>
          <a:ln>
            <a:miter lim="800000"/>
          </a:ln>
        </p:spPr>
      </p:sp>
      <p:sp>
        <p:nvSpPr>
          <p:cNvPr id="40964"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4301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0026BDE3-077D-48BB-A947-EAA08FAF1CB9}" type="slidenum">
              <a:rPr lang="en-US" altLang="en-US" sz="1200" b="0" i="0" baseline="0"/>
              <a:t>126</a:t>
            </a:fld>
            <a:endParaRPr lang="en-US" altLang="en-US" sz="1200" b="0" i="0" baseline="0"/>
          </a:p>
        </p:txBody>
      </p:sp>
      <p:sp>
        <p:nvSpPr>
          <p:cNvPr id="43011" name="Rectangle 2" title=""/>
          <p:cNvSpPr>
            <a:spLocks noRot="1" noTextEdit="1"/>
          </p:cNvSpPr>
          <p:nvPr>
            <p:ph type="sldImg" idx="2"/>
          </p:nvPr>
        </p:nvSpPr>
        <p:spPr>
          <a:xfrm>
            <a:off x="1143000" y="685800"/>
            <a:ext cx="4572000" cy="3429000"/>
          </a:xfrm>
          <a:noFill/>
          <a:ln>
            <a:miter lim="800000"/>
          </a:ln>
        </p:spPr>
      </p:sp>
      <p:sp>
        <p:nvSpPr>
          <p:cNvPr id="43012"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4505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09BACD79-FE24-43AD-8BF7-2A50E394C406}" type="slidenum">
              <a:rPr lang="en-US" altLang="en-US" sz="1200" b="0" i="0" baseline="0"/>
              <a:t>127</a:t>
            </a:fld>
            <a:endParaRPr lang="en-US" altLang="en-US" sz="1200" b="0" i="0" baseline="0"/>
          </a:p>
        </p:txBody>
      </p:sp>
      <p:sp>
        <p:nvSpPr>
          <p:cNvPr id="45059" name="Rectangle 2" title=""/>
          <p:cNvSpPr>
            <a:spLocks noRot="1" noTextEdit="1"/>
          </p:cNvSpPr>
          <p:nvPr>
            <p:ph type="sldImg" idx="2"/>
          </p:nvPr>
        </p:nvSpPr>
        <p:spPr>
          <a:xfrm>
            <a:off x="1143000" y="685800"/>
            <a:ext cx="4572000" cy="3429000"/>
          </a:xfrm>
          <a:noFill/>
          <a:ln>
            <a:miter lim="800000"/>
          </a:ln>
        </p:spPr>
      </p:sp>
      <p:sp>
        <p:nvSpPr>
          <p:cNvPr id="45060"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47106"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F67E23EF-BE31-4D15-9DED-BD54E9C0EED1}" type="slidenum">
              <a:rPr lang="en-US" altLang="en-US" sz="1200" b="0" i="0" baseline="0"/>
              <a:t>128</a:t>
            </a:fld>
            <a:endParaRPr lang="en-US" altLang="en-US" sz="1200" b="0" i="0" baseline="0"/>
          </a:p>
        </p:txBody>
      </p:sp>
      <p:sp>
        <p:nvSpPr>
          <p:cNvPr id="47107" name="Rectangle 2" title=""/>
          <p:cNvSpPr>
            <a:spLocks noRot="1" noTextEdit="1"/>
          </p:cNvSpPr>
          <p:nvPr>
            <p:ph type="sldImg" idx="2"/>
          </p:nvPr>
        </p:nvSpPr>
        <p:spPr>
          <a:xfrm>
            <a:off x="1143000" y="685800"/>
            <a:ext cx="4572000" cy="3429000"/>
          </a:xfrm>
          <a:noFill/>
          <a:ln>
            <a:miter lim="800000"/>
          </a:ln>
        </p:spPr>
      </p:sp>
      <p:sp>
        <p:nvSpPr>
          <p:cNvPr id="47108"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4915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33051280-0165-4C14-BB2E-8FB7938C9CC4}" type="slidenum">
              <a:rPr lang="en-US" altLang="en-US" sz="1200" b="0" i="0" baseline="0"/>
              <a:t>129</a:t>
            </a:fld>
            <a:endParaRPr lang="en-US" altLang="en-US" sz="1200" b="0" i="0" baseline="0"/>
          </a:p>
        </p:txBody>
      </p:sp>
      <p:sp>
        <p:nvSpPr>
          <p:cNvPr id="49155" name="Rectangle 2" title=""/>
          <p:cNvSpPr>
            <a:spLocks noRot="1" noTextEdit="1"/>
          </p:cNvSpPr>
          <p:nvPr>
            <p:ph type="sldImg" idx="2"/>
          </p:nvPr>
        </p:nvSpPr>
        <p:spPr>
          <a:xfrm>
            <a:off x="1143000" y="685800"/>
            <a:ext cx="4572000" cy="3429000"/>
          </a:xfrm>
          <a:noFill/>
          <a:ln>
            <a:miter lim="800000"/>
          </a:ln>
        </p:spPr>
      </p:sp>
      <p:sp>
        <p:nvSpPr>
          <p:cNvPr id="49156"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51202"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2D7C878C-457D-4575-AE6A-1A6BB25B16D9}" type="slidenum">
              <a:rPr lang="en-US" altLang="en-US" sz="1200" b="0" i="0" baseline="0"/>
              <a:t>130</a:t>
            </a:fld>
            <a:endParaRPr lang="en-US" altLang="en-US" sz="1200" b="0" i="0" baseline="0"/>
          </a:p>
        </p:txBody>
      </p:sp>
      <p:sp>
        <p:nvSpPr>
          <p:cNvPr id="51203" name="Rectangle 2" title=""/>
          <p:cNvSpPr>
            <a:spLocks noRot="1" noTextEdit="1"/>
          </p:cNvSpPr>
          <p:nvPr>
            <p:ph type="sldImg" idx="2"/>
          </p:nvPr>
        </p:nvSpPr>
        <p:spPr>
          <a:xfrm>
            <a:off x="1143000" y="685800"/>
            <a:ext cx="4572000" cy="3429000"/>
          </a:xfrm>
          <a:noFill/>
          <a:ln>
            <a:miter lim="800000"/>
          </a:ln>
        </p:spPr>
      </p:sp>
      <p:sp>
        <p:nvSpPr>
          <p:cNvPr id="51204"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53250"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ECC64468-8F63-44E4-92BA-66BDB9CE4CC8}" type="slidenum">
              <a:rPr lang="en-US" altLang="en-US" sz="1200" b="0" i="0" baseline="0"/>
              <a:t>131</a:t>
            </a:fld>
            <a:endParaRPr lang="en-US" altLang="en-US" sz="1200" b="0" i="0" baseline="0"/>
          </a:p>
        </p:txBody>
      </p:sp>
      <p:sp>
        <p:nvSpPr>
          <p:cNvPr id="53251" name="Rectangle 2" title=""/>
          <p:cNvSpPr>
            <a:spLocks noRot="1" noTextEdit="1"/>
          </p:cNvSpPr>
          <p:nvPr>
            <p:ph type="sldImg" idx="2"/>
          </p:nvPr>
        </p:nvSpPr>
        <p:spPr>
          <a:xfrm>
            <a:off x="1143000" y="685800"/>
            <a:ext cx="4572000" cy="3429000"/>
          </a:xfrm>
          <a:noFill/>
          <a:ln>
            <a:miter lim="800000"/>
          </a:ln>
        </p:spPr>
      </p:sp>
      <p:sp>
        <p:nvSpPr>
          <p:cNvPr id="53252"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5529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4BCDB922-ACAF-4098-9A8E-733567ED2E4F}" type="slidenum">
              <a:rPr lang="en-US" altLang="en-US" sz="1200" b="0" i="0" baseline="0"/>
              <a:t>132</a:t>
            </a:fld>
            <a:endParaRPr lang="en-US" altLang="en-US" sz="1200" b="0" i="0" baseline="0"/>
          </a:p>
        </p:txBody>
      </p:sp>
      <p:sp>
        <p:nvSpPr>
          <p:cNvPr id="55299" name="Rectangle 2" title=""/>
          <p:cNvSpPr>
            <a:spLocks noRot="1" noTextEdit="1"/>
          </p:cNvSpPr>
          <p:nvPr>
            <p:ph type="sldImg" idx="2"/>
          </p:nvPr>
        </p:nvSpPr>
        <p:spPr>
          <a:xfrm>
            <a:off x="1143000" y="685800"/>
            <a:ext cx="4572000" cy="3429000"/>
          </a:xfrm>
          <a:noFill/>
          <a:ln>
            <a:miter lim="800000"/>
          </a:ln>
        </p:spPr>
      </p:sp>
      <p:sp>
        <p:nvSpPr>
          <p:cNvPr id="55300"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4514" name="Rectangle 2" title=""/>
          <p:cNvSpPr>
            <a:spLocks noRot="1" noTextEdit="1"/>
          </p:cNvSpPr>
          <p:nvPr>
            <p:ph type="sldImg" idx="2"/>
          </p:nvPr>
        </p:nvSpPr>
        <p:spPr>
          <a:xfrm>
            <a:off x="1143000" y="685800"/>
            <a:ext cx="4572000" cy="3429000"/>
          </a:xfrm>
          <a:noFill/>
          <a:ln>
            <a:miter lim="800000"/>
          </a:ln>
        </p:spPr>
      </p:sp>
      <p:sp>
        <p:nvSpPr>
          <p:cNvPr id="64515"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notesSlides/notesSlide8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0418"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9B605E35-7845-4AE3-86CE-14B071C60F3C}" type="slidenum">
              <a:rPr lang="en-US" altLang="en-US" sz="1200" b="0" i="0" baseline="0"/>
              <a:t>136</a:t>
            </a:fld>
            <a:endParaRPr lang="en-US" altLang="en-US" sz="1200" b="0" i="0" baseline="0"/>
          </a:p>
        </p:txBody>
      </p:sp>
      <p:sp>
        <p:nvSpPr>
          <p:cNvPr id="60419" name="Rectangle 2" title=""/>
          <p:cNvSpPr>
            <a:spLocks noRot="1" noTextEdit="1"/>
          </p:cNvSpPr>
          <p:nvPr>
            <p:ph type="sldImg" idx="2"/>
          </p:nvPr>
        </p:nvSpPr>
        <p:spPr>
          <a:xfrm>
            <a:off x="1143000" y="685800"/>
            <a:ext cx="4572000" cy="3429000"/>
          </a:xfrm>
          <a:noFill/>
          <a:ln>
            <a:miter lim="800000"/>
          </a:ln>
        </p:spPr>
      </p:sp>
      <p:sp>
        <p:nvSpPr>
          <p:cNvPr id="60420"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4514" name="Rectangle 7" title=""/>
          <p:cNvSpPr txBox="1">
            <a:spLocks noGrp="1"/>
          </p:cNvSpPr>
          <p:nvPr>
            <p:ph type="sldNum"/>
          </p:nvPr>
        </p:nvSpPr>
        <p:spPr>
          <a:xfrm>
            <a:off x="3884613" y="8685213"/>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6D3DDCD6-7308-4C70-B3AE-D15A32F5D5E4}" type="slidenum">
              <a:rPr lang="en-US" altLang="en-US" sz="1200" b="0" i="0" baseline="0"/>
              <a:t>139</a:t>
            </a:fld>
            <a:endParaRPr lang="en-US" altLang="en-US" sz="1200" b="0" i="0" baseline="0"/>
          </a:p>
        </p:txBody>
      </p:sp>
      <p:sp>
        <p:nvSpPr>
          <p:cNvPr id="64515" name="Rectangle 2" title=""/>
          <p:cNvSpPr>
            <a:spLocks noRot="1" noTextEdit="1"/>
          </p:cNvSpPr>
          <p:nvPr>
            <p:ph type="sldImg" idx="2"/>
          </p:nvPr>
        </p:nvSpPr>
        <p:spPr>
          <a:xfrm>
            <a:off x="1143000" y="685800"/>
            <a:ext cx="4572000" cy="3429000"/>
          </a:xfrm>
          <a:noFill/>
          <a:ln>
            <a:miter lim="800000"/>
          </a:ln>
        </p:spPr>
      </p:sp>
      <p:sp>
        <p:nvSpPr>
          <p:cNvPr id="64516" name="Rectangle 3" title=""/>
          <p:cNvSpPr>
            <a:spLocks noGrp="1"/>
          </p:cNvSpPr>
          <p:nvPr>
            <p:ph type="body" idx="3"/>
          </p:nvPr>
        </p:nvSpPr>
        <p:spPr>
          <a:xfrm>
            <a:off x="685800" y="4343400"/>
            <a:ext cx="5486400" cy="4114800"/>
          </a:xfrm>
          <a:noFill/>
          <a:ln w="9525">
            <a:noFill/>
            <a:miter lim="800000"/>
          </a:ln>
        </p:spPr>
        <p:txBody>
          <a:bodyPr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65538" name="Rectangle 2" title=""/>
          <p:cNvSpPr>
            <a:spLocks noRot="1" noTextEdit="1"/>
          </p:cNvSpPr>
          <p:nvPr>
            <p:ph type="sldImg" idx="2"/>
          </p:nvPr>
        </p:nvSpPr>
        <p:spPr>
          <a:xfrm>
            <a:off x="1143000" y="685800"/>
            <a:ext cx="4572000" cy="3429000"/>
          </a:xfrm>
          <a:noFill/>
          <a:ln>
            <a:miter lim="800000"/>
          </a:ln>
        </p:spPr>
      </p:sp>
      <p:sp>
        <p:nvSpPr>
          <p:cNvPr id="65539" name="Rectangle 3" title=""/>
          <p:cNvSpPr>
            <a:spLocks noGrp="1"/>
          </p:cNvSpPr>
          <p:nvPr>
            <p:ph type="body" idx="3"/>
          </p:nvPr>
        </p:nvSpPr>
        <p:spPr>
          <a:xfrm>
            <a:off x="685800" y="4343400"/>
            <a:ext cx="54864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lvl="0" indent="0" eaLnBrk="1" hangingPunct="1"/>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53290DB1-6770-4E78-88B5-2D615FEB8E6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46BF60F-EB8E-44E8-BA35-A86735D626A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Content">
    <p:spTree>
      <p:nvGrpSpPr>
        <p:cNvPr id="1" name=""/>
        <p:cNvGrpSpPr/>
        <p:nvPr/>
      </p:nvGrpSpPr>
      <p:grpSpPr>
        <a:xfrm>
          <a:off x="0" y="0"/>
          <a: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9E9D412-B1D0-4800-B1F5-1B8399757A5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grpSp>
        <p:nvGrpSpPr>
          <p:cNvPr id="2050" name="Group 2" title=""/>
          <p:cNvGrpSpPr/>
          <p:nvPr/>
        </p:nvGrpSpPr>
        <p:grpSpPr>
          <a:xfrm>
            <a:off x="0" y="2438400"/>
            <a:ext cx="9009063" cy="1052513"/>
            <a:chOff x="0" y="1536"/>
            <a:chExt cx="5675" cy="663"/>
          </a:xfrm>
        </p:grpSpPr>
        <p:grpSp>
          <p:nvGrpSpPr>
            <p:cNvPr id="2056" name="Group 3" title=""/>
            <p:cNvGrpSpPr/>
            <p:nvPr/>
          </p:nvGrpSpPr>
          <p:grpSpPr>
            <a:xfrm>
              <a:off x="185" y="1604"/>
              <a:ext cx="449" cy="299"/>
              <a:chOff x="720" y="336"/>
              <a:chExt cx="624" cy="432"/>
            </a:xfrm>
          </p:grpSpPr>
          <p:sp>
            <p:nvSpPr>
              <p:cNvPr id="2063"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6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grpSp>
        <p:grpSp>
          <p:nvGrpSpPr>
            <p:cNvPr id="2057" name="Group 6" title=""/>
            <p:cNvGrpSpPr/>
            <p:nvPr/>
          </p:nvGrpSpPr>
          <p:grpSpPr>
            <a:xfrm>
              <a:off x="263" y="1870"/>
              <a:ext cx="466" cy="299"/>
              <a:chOff x="912" y="2640"/>
              <a:chExt cx="672" cy="432"/>
            </a:xfrm>
          </p:grpSpPr>
          <p:sp>
            <p:nvSpPr>
              <p:cNvPr id="2061"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6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grpSp>
        <p:sp>
          <p:nvSpPr>
            <p:cNvPr id="205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59"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60" name="Rectangle 11" title=""/>
            <p:cNvSpPr/>
            <p:nvPr/>
          </p:nvSpPr>
          <p:spPr>
            <a:xfrm flipV="1">
              <a:off x="199" y="2054"/>
              <a:ext cx="5476" cy="35"/>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indent="0"/>
            </a:p>
          </p:txBody>
        </p:sp>
      </p:grpSp>
      <p:sp>
        <p:nvSpPr>
          <p:cNvPr id="2051" name="Text Box 17"/>
          <p:cNvSpPr txBox="1">
            <a:spLocks noChangeArrowheads="1"/>
          </p:cNvSpPr>
          <p:nvPr/>
        </p:nvSpPr>
        <p:spPr bwMode="auto">
          <a:xfrm>
            <a:off x="0" y="6553200"/>
            <a:ext cx="22098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2" name="Text Box 18"/>
          <p:cNvSpPr txBox="1">
            <a:spLocks noChangeArrowheads="1"/>
          </p:cNvSpPr>
          <p:nvPr/>
        </p:nvSpPr>
        <p:spPr bwMode="auto">
          <a:xfrm>
            <a:off x="4572000" y="6553200"/>
            <a:ext cx="45720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053" name="Rectangle 14"/>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4" name="Rectangle 15"/>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ctr"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5" name="Rectangle 16"/>
          <p:cNvSpPr>
            <a:spLocks noGrp="1" noChangeArrowheads="1"/>
          </p:cNvSpPr>
          <p:nvPr>
            <p:ph type="sldNum" sz="quarter" idx="12"/>
          </p:nvPr>
        </p:nvSpPr>
        <p:spPr bwMode="auto">
          <a:xfrm>
            <a:off x="6858000" y="6248400"/>
            <a:ext cx="1905000" cy="457200"/>
          </a:xfrm>
          <a:prstGeom prst="rect">
            <a:avLst/>
          </a:prstGeom>
          <a:ln>
            <a:miter lim="800000"/>
          </a:ln>
        </p:spPr>
        <p:txBody>
          <a:bodyPr numCol="1" anchor="b" anchorCtr="0" compatLnSpc="1">
            <a:prstTxWarp prst="textNoShape">
              <a:avLst/>
            </a:prstTxWarp>
          </a:bodyPr>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400" b="0" i="0" u="none" baseline="-18000">
                <a:solidFill>
                  <a:schemeClr val="tx1"/>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algn="r" eaLnBrk="1" hangingPunct="1"/>
            <a:fld id="{A2BF876E-5C5E-4DB5-9132-3EAF0763E5C9}" type="slidenum">
              <a:rPr sz="1400" b="0" baseline="0">
                <a:solidFill>
                  <a:schemeClr val="bg2"/>
                </a:solidFill>
                <a:latin typeface="Tahoma" pitchFamily="34" charset="-34"/>
              </a:rPr>
              <a:t>‹#›</a:t>
            </a:fld>
            <a:endParaRPr sz="1400" b="0" baseline="0">
              <a:solidFill>
                <a:schemeClr val="bg2"/>
              </a:solidFill>
              <a:latin typeface="Tahoma" pitchFamily="34" charset="-34"/>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CA95D08-78AA-495B-88DF-13C663AAB0E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Content">
    <p:spTree>
      <p:nvGrpSpPr>
        <p:cNvPr id="1" name=""/>
        <p:cNvGrpSpPr/>
        <p:nvPr/>
      </p:nvGrpSpPr>
      <p:grpSpPr>
        <a:xfrm>
          <a:off x="0" y="0"/>
          <a: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grpSp>
        <p:nvGrpSpPr>
          <p:cNvPr id="2050" name="Group 2" title=""/>
          <p:cNvGrpSpPr/>
          <p:nvPr/>
        </p:nvGrpSpPr>
        <p:grpSpPr>
          <a:xfrm>
            <a:off x="0" y="2438400"/>
            <a:ext cx="9009063" cy="1052513"/>
            <a:chOff x="0" y="1536"/>
            <a:chExt cx="5675" cy="663"/>
          </a:xfrm>
        </p:grpSpPr>
        <p:grpSp>
          <p:nvGrpSpPr>
            <p:cNvPr id="2056" name="Group 3" title=""/>
            <p:cNvGrpSpPr/>
            <p:nvPr/>
          </p:nvGrpSpPr>
          <p:grpSpPr>
            <a:xfrm>
              <a:off x="185" y="1604"/>
              <a:ext cx="449" cy="299"/>
              <a:chOff x="720" y="336"/>
              <a:chExt cx="624" cy="432"/>
            </a:xfrm>
          </p:grpSpPr>
          <p:sp>
            <p:nvSpPr>
              <p:cNvPr id="2063"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6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grpSp>
        <p:grpSp>
          <p:nvGrpSpPr>
            <p:cNvPr id="2057" name="Group 6" title=""/>
            <p:cNvGrpSpPr/>
            <p:nvPr/>
          </p:nvGrpSpPr>
          <p:grpSpPr>
            <a:xfrm>
              <a:off x="263" y="1870"/>
              <a:ext cx="466" cy="299"/>
              <a:chOff x="912" y="2640"/>
              <a:chExt cx="672" cy="432"/>
            </a:xfrm>
          </p:grpSpPr>
          <p:sp>
            <p:nvSpPr>
              <p:cNvPr id="2061"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6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grpSp>
        <p:sp>
          <p:nvSpPr>
            <p:cNvPr id="205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59"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18000" noProof="0">
                <a:ln>
                  <a:noFill/>
                </a:ln>
                <a:solidFill>
                  <a:schemeClr val="tx1"/>
                </a:solidFill>
                <a:effectLst/>
                <a:uLnTx/>
                <a:uFillTx/>
                <a:latin typeface="Arial"/>
                <a:ea typeface="+mn-ea"/>
                <a:cs typeface="+mn-cs"/>
              </a:endParaRPr>
            </a:p>
          </p:txBody>
        </p:sp>
        <p:sp>
          <p:nvSpPr>
            <p:cNvPr id="2060" name="Rectangle 11" title=""/>
            <p:cNvSpPr/>
            <p:nvPr/>
          </p:nvSpPr>
          <p:spPr>
            <a:xfrm flipV="1">
              <a:off x="199" y="2054"/>
              <a:ext cx="5476" cy="35"/>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indent="0"/>
            </a:p>
          </p:txBody>
        </p:sp>
      </p:grpSp>
      <p:sp>
        <p:nvSpPr>
          <p:cNvPr id="2051" name="Text Box 17"/>
          <p:cNvSpPr txBox="1">
            <a:spLocks noChangeArrowheads="1"/>
          </p:cNvSpPr>
          <p:nvPr/>
        </p:nvSpPr>
        <p:spPr bwMode="auto">
          <a:xfrm>
            <a:off x="0" y="6553200"/>
            <a:ext cx="22098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2" name="Text Box 18"/>
          <p:cNvSpPr txBox="1">
            <a:spLocks noChangeArrowheads="1"/>
          </p:cNvSpPr>
          <p:nvPr/>
        </p:nvSpPr>
        <p:spPr bwMode="auto">
          <a:xfrm>
            <a:off x="4572000" y="6553200"/>
            <a:ext cx="45720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053" name="Rectangle 14"/>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4" name="Rectangle 15"/>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ctr"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5" name="Rectangle 16"/>
          <p:cNvSpPr>
            <a:spLocks noGrp="1" noChangeArrowheads="1"/>
          </p:cNvSpPr>
          <p:nvPr>
            <p:ph type="sldNum" sz="quarter" idx="12"/>
          </p:nvPr>
        </p:nvSpPr>
        <p:spPr bwMode="auto">
          <a:xfrm>
            <a:off x="6858000" y="6248400"/>
            <a:ext cx="1905000" cy="457200"/>
          </a:xfrm>
          <a:prstGeom prst="rect">
            <a:avLst/>
          </a:prstGeom>
          <a:ln>
            <a:miter lim="800000"/>
          </a:ln>
        </p:spPr>
        <p:txBody>
          <a:bodyPr numCol="1" anchor="b" anchorCtr="0" compatLnSpc="1">
            <a:prstTxWarp prst="textNoShape">
              <a:avLst/>
            </a:prstTxWarp>
          </a:bodyPr>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400" b="0" i="0" u="none" baseline="-18000">
                <a:solidFill>
                  <a:schemeClr val="tx1"/>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algn="r" eaLnBrk="1" hangingPunct="1"/>
            <a:fld id="{A2BF876E-5C5E-4DB5-9132-3EAF0763E5C9}" type="slidenum">
              <a:rPr sz="1400" b="0" baseline="0">
                <a:solidFill>
                  <a:schemeClr val="bg2"/>
                </a:solidFill>
                <a:latin typeface="Tahoma" pitchFamily="34" charset="-34"/>
              </a:rPr>
              <a:t>‹#›</a:t>
            </a:fld>
            <a:endParaRPr sz="1400" b="0" baseline="0">
              <a:solidFill>
                <a:schemeClr val="bg2"/>
              </a:solidFill>
              <a:latin typeface="Tahoma" pitchFamily="34" charset="-34"/>
            </a:endParaRP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04063753-4C74-407A-89D6-4A78FE89914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Content">
    <p:spTree>
      <p:nvGrpSpPr>
        <p:cNvPr id="1" name=""/>
        <p:cNvGrpSpPr/>
        <p:nvPr/>
      </p:nvGrpSpPr>
      <p:grpSpPr>
        <a:xfrm>
          <a:off x="0" y="0"/>
          <a: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2585" indent="0" algn="ctr">
              <a:buNone/>
              <a:defRPr/>
            </a:lvl2pPr>
            <a:lvl3pPr marL="905169" indent="0" algn="ctr">
              <a:buNone/>
              <a:defRPr/>
            </a:lvl3pPr>
            <a:lvl4pPr marL="1357753" indent="0" algn="ctr">
              <a:buNone/>
              <a:defRPr/>
            </a:lvl4pPr>
            <a:lvl5pPr marL="1810338" indent="0" algn="ctr">
              <a:buNone/>
              <a:defRPr/>
            </a:lvl5pPr>
            <a:lvl6pPr marL="2262922" indent="0" algn="ctr">
              <a:buNone/>
              <a:defRPr/>
            </a:lvl6pPr>
            <a:lvl7pPr marL="2715507" indent="0" algn="ctr">
              <a:buNone/>
              <a:defRPr/>
            </a:lvl7pPr>
            <a:lvl8pPr marL="3168092" indent="0" algn="ctr">
              <a:buNone/>
              <a:defRPr/>
            </a:lvl8pPr>
            <a:lvl9pPr marL="3620675" indent="0" algn="ctr">
              <a:buNone/>
              <a:defRPr/>
            </a:lvl9pPr>
          </a:lstStyle>
          <a:p>
            <a:r>
              <a:rPr lang="en-US"/>
              <a:t>Click to edit Master subtitle style</a:t>
            </a:r>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899"/>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2585" indent="0">
              <a:buNone/>
              <a:defRPr sz="1810"/>
            </a:lvl2pPr>
            <a:lvl3pPr marL="905169" indent="0">
              <a:buNone/>
              <a:defRPr sz="1619"/>
            </a:lvl3pPr>
            <a:lvl4pPr marL="1357753" indent="0">
              <a:buNone/>
              <a:defRPr sz="1429"/>
            </a:lvl4pPr>
            <a:lvl5pPr marL="1810338" indent="0">
              <a:buNone/>
              <a:defRPr sz="1429"/>
            </a:lvl5pPr>
            <a:lvl6pPr marL="2262922" indent="0">
              <a:buNone/>
              <a:defRPr sz="1429"/>
            </a:lvl6pPr>
            <a:lvl7pPr marL="2715507" indent="0">
              <a:buNone/>
              <a:defRPr sz="1429"/>
            </a:lvl7pPr>
            <a:lvl8pPr marL="3168092" indent="0">
              <a:buNone/>
              <a:defRPr sz="1429"/>
            </a:lvl8pPr>
            <a:lvl9pPr marL="3620675" indent="0">
              <a:buNone/>
              <a:defRPr sz="1429"/>
            </a:lvl9pPr>
          </a:lstStyle>
          <a:p>
            <a:pPr lvl="0"/>
            <a:r>
              <a:rPr lang="en-US"/>
              <a:t>Click to edit Master text styles</a:t>
            </a:r>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1" y="1981200"/>
            <a:ext cx="3810000" cy="4114800"/>
          </a:xfrm>
        </p:spPr>
        <p:txBody>
          <a:bodyPr/>
          <a:lstStyle>
            <a:lvl1pPr>
              <a:defRPr sz="2762"/>
            </a:lvl1pPr>
            <a:lvl2pPr>
              <a:defRPr sz="2381"/>
            </a:lvl2pPr>
            <a:lvl3pPr>
              <a:defRPr sz="2000"/>
            </a:lvl3pPr>
            <a:lvl4pPr>
              <a:defRPr sz="1810"/>
            </a:lvl4pPr>
            <a:lvl5pPr>
              <a:defRPr sz="1810"/>
            </a:lvl5pPr>
            <a:lvl6pPr>
              <a:defRPr sz="1810"/>
            </a:lvl6pPr>
            <a:lvl7pPr>
              <a:defRPr sz="1810"/>
            </a:lvl7pPr>
            <a:lvl8pPr>
              <a:defRPr sz="1810"/>
            </a:lvl8pPr>
            <a:lvl9pPr>
              <a:defRPr sz="18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762"/>
            </a:lvl1pPr>
            <a:lvl2pPr>
              <a:defRPr sz="2381"/>
            </a:lvl2pPr>
            <a:lvl3pPr>
              <a:defRPr sz="2000"/>
            </a:lvl3pPr>
            <a:lvl4pPr>
              <a:defRPr sz="1810"/>
            </a:lvl4pPr>
            <a:lvl5pPr>
              <a:defRPr sz="1810"/>
            </a:lvl5pPr>
            <a:lvl6pPr>
              <a:defRPr sz="1810"/>
            </a:lvl6pPr>
            <a:lvl7pPr>
              <a:defRPr sz="1810"/>
            </a:lvl7pPr>
            <a:lvl8pPr>
              <a:defRPr sz="1810"/>
            </a:lvl8pPr>
            <a:lvl9pPr>
              <a:defRPr sz="18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9CE29FB-9F51-499F-BA8C-6919F596FC0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9" cy="639762"/>
          </a:xfrm>
        </p:spPr>
        <p:txBody>
          <a:bodyPr anchor="b"/>
          <a:lstStyle>
            <a:lvl1pPr marL="0" indent="0">
              <a:buNone/>
              <a:defRPr sz="2381" b="1"/>
            </a:lvl1pPr>
            <a:lvl2pPr marL="452585" indent="0">
              <a:buNone/>
              <a:defRPr sz="2000" b="1"/>
            </a:lvl2pPr>
            <a:lvl3pPr marL="905169" indent="0">
              <a:buNone/>
              <a:defRPr sz="1810" b="1"/>
            </a:lvl3pPr>
            <a:lvl4pPr marL="1357753" indent="0">
              <a:buNone/>
              <a:defRPr sz="1619" b="1"/>
            </a:lvl4pPr>
            <a:lvl5pPr marL="1810338" indent="0">
              <a:buNone/>
              <a:defRPr sz="1619" b="1"/>
            </a:lvl5pPr>
            <a:lvl6pPr marL="2262922" indent="0">
              <a:buNone/>
              <a:defRPr sz="1619" b="1"/>
            </a:lvl6pPr>
            <a:lvl7pPr marL="2715507" indent="0">
              <a:buNone/>
              <a:defRPr sz="1619" b="1"/>
            </a:lvl7pPr>
            <a:lvl8pPr marL="3168092" indent="0">
              <a:buNone/>
              <a:defRPr sz="1619" b="1"/>
            </a:lvl8pPr>
            <a:lvl9pPr marL="3620675" indent="0">
              <a:buNone/>
              <a:defRPr sz="1619" b="1"/>
            </a:lvl9pPr>
          </a:lstStyle>
          <a:p>
            <a:pPr lvl="0"/>
            <a:r>
              <a:rPr lang="en-US"/>
              <a:t>Click to edit Master text styles</a:t>
            </a:r>
          </a:p>
        </p:txBody>
      </p:sp>
      <p:sp>
        <p:nvSpPr>
          <p:cNvPr id="4" name="Content Placeholder 3"/>
          <p:cNvSpPr>
            <a:spLocks noGrp="1"/>
          </p:cNvSpPr>
          <p:nvPr>
            <p:ph sz="half" idx="2"/>
          </p:nvPr>
        </p:nvSpPr>
        <p:spPr>
          <a:xfrm>
            <a:off x="457200" y="2174875"/>
            <a:ext cx="4040189" cy="3951288"/>
          </a:xfrm>
        </p:spPr>
        <p:txBody>
          <a:bodyPr/>
          <a:lstStyle>
            <a:lvl1pPr>
              <a:defRPr sz="2381"/>
            </a:lvl1pPr>
            <a:lvl2pPr>
              <a:defRPr sz="2000"/>
            </a:lvl2pPr>
            <a:lvl3pPr>
              <a:defRPr sz="1810"/>
            </a:lvl3pPr>
            <a:lvl4pPr>
              <a:defRPr sz="1619"/>
            </a:lvl4pPr>
            <a:lvl5pPr>
              <a:defRPr sz="1619"/>
            </a:lvl5pPr>
            <a:lvl6pPr>
              <a:defRPr sz="1619"/>
            </a:lvl6pPr>
            <a:lvl7pPr>
              <a:defRPr sz="1619"/>
            </a:lvl7pPr>
            <a:lvl8pPr>
              <a:defRPr sz="1619"/>
            </a:lvl8pPr>
            <a:lvl9pPr>
              <a:defRPr sz="1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381" b="1"/>
            </a:lvl1pPr>
            <a:lvl2pPr marL="452585" indent="0">
              <a:buNone/>
              <a:defRPr sz="2000" b="1"/>
            </a:lvl2pPr>
            <a:lvl3pPr marL="905169" indent="0">
              <a:buNone/>
              <a:defRPr sz="1810" b="1"/>
            </a:lvl3pPr>
            <a:lvl4pPr marL="1357753" indent="0">
              <a:buNone/>
              <a:defRPr sz="1619" b="1"/>
            </a:lvl4pPr>
            <a:lvl5pPr marL="1810338" indent="0">
              <a:buNone/>
              <a:defRPr sz="1619" b="1"/>
            </a:lvl5pPr>
            <a:lvl6pPr marL="2262922" indent="0">
              <a:buNone/>
              <a:defRPr sz="1619" b="1"/>
            </a:lvl6pPr>
            <a:lvl7pPr marL="2715507" indent="0">
              <a:buNone/>
              <a:defRPr sz="1619" b="1"/>
            </a:lvl7pPr>
            <a:lvl8pPr marL="3168092" indent="0">
              <a:buNone/>
              <a:defRPr sz="1619" b="1"/>
            </a:lvl8pPr>
            <a:lvl9pPr marL="3620675" indent="0">
              <a:buNone/>
              <a:defRPr sz="1619"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381"/>
            </a:lvl1pPr>
            <a:lvl2pPr>
              <a:defRPr sz="2000"/>
            </a:lvl2pPr>
            <a:lvl3pPr>
              <a:defRPr sz="1810"/>
            </a:lvl3pPr>
            <a:lvl4pPr>
              <a:defRPr sz="1619"/>
            </a:lvl4pPr>
            <a:lvl5pPr>
              <a:defRPr sz="1619"/>
            </a:lvl5pPr>
            <a:lvl6pPr>
              <a:defRPr sz="1619"/>
            </a:lvl6pPr>
            <a:lvl7pPr>
              <a:defRPr sz="1619"/>
            </a:lvl7pPr>
            <a:lvl8pPr>
              <a:defRPr sz="1619"/>
            </a:lvl8pPr>
            <a:lvl9pPr>
              <a:defRPr sz="1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143"/>
            </a:lvl1pPr>
            <a:lvl2pPr>
              <a:defRPr sz="2762"/>
            </a:lvl2pPr>
            <a:lvl3pPr>
              <a:defRPr sz="238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29"/>
            </a:lvl1pPr>
            <a:lvl2pPr marL="452585" indent="0">
              <a:buNone/>
              <a:defRPr sz="1143"/>
            </a:lvl2pPr>
            <a:lvl3pPr marL="905169" indent="0">
              <a:buNone/>
              <a:defRPr sz="952"/>
            </a:lvl3pPr>
            <a:lvl4pPr marL="1357753" indent="0">
              <a:buNone/>
              <a:defRPr sz="857"/>
            </a:lvl4pPr>
            <a:lvl5pPr marL="1810338" indent="0">
              <a:buNone/>
              <a:defRPr sz="857"/>
            </a:lvl5pPr>
            <a:lvl6pPr marL="2262922" indent="0">
              <a:buNone/>
              <a:defRPr sz="857"/>
            </a:lvl6pPr>
            <a:lvl7pPr marL="2715507" indent="0">
              <a:buNone/>
              <a:defRPr sz="857"/>
            </a:lvl7pPr>
            <a:lvl8pPr marL="3168092" indent="0">
              <a:buNone/>
              <a:defRPr sz="857"/>
            </a:lvl8pPr>
            <a:lvl9pPr marL="3620675" indent="0">
              <a:buNone/>
              <a:defRPr sz="857"/>
            </a:lvl9pPr>
          </a:lstStyle>
          <a:p>
            <a:pPr lvl="0"/>
            <a:r>
              <a:rPr lang="en-US"/>
              <a:t>Click to edit Master text styles</a:t>
            </a:r>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4053" tIns="46201" rIns="94053" bIns="46201" numCol="1" anchor="t" anchorCtr="0" compatLnSpc="1">
            <a:prstTxWarp prst="textNoShape">
              <a:avLst/>
            </a:prstTxWarp>
          </a:bodyPr>
          <a:lstStyle>
            <a:lvl1pPr marL="0" indent="0">
              <a:buNone/>
              <a:defRPr sz="3143"/>
            </a:lvl1pPr>
            <a:lvl2pPr marL="452585" indent="0">
              <a:buNone/>
              <a:defRPr sz="2762"/>
            </a:lvl2pPr>
            <a:lvl3pPr marL="905169" indent="0">
              <a:buNone/>
              <a:defRPr sz="2381"/>
            </a:lvl3pPr>
            <a:lvl4pPr marL="1357753" indent="0">
              <a:buNone/>
              <a:defRPr sz="2000"/>
            </a:lvl4pPr>
            <a:lvl5pPr marL="1810338" indent="0">
              <a:buNone/>
              <a:defRPr sz="2000"/>
            </a:lvl5pPr>
            <a:lvl6pPr marL="2262922" indent="0">
              <a:buNone/>
              <a:defRPr sz="2000"/>
            </a:lvl6pPr>
            <a:lvl7pPr marL="2715507" indent="0">
              <a:buNone/>
              <a:defRPr sz="2000"/>
            </a:lvl7pPr>
            <a:lvl8pPr marL="3168092" indent="0">
              <a:buNone/>
              <a:defRPr sz="2000"/>
            </a:lvl8pPr>
            <a:lvl9pPr marL="3620675" indent="0">
              <a:buNone/>
              <a:defRPr sz="2000"/>
            </a:lvl9pPr>
          </a:lstStyle>
          <a:p>
            <a:pPr marL="0" marR="0" lvl="0" indent="0" algn="l" defTabSz="870857" rtl="0" eaLnBrk="0" fontAlgn="base" latinLnBrk="0" hangingPunct="0">
              <a:lnSpc>
                <a:spcPct val="100000"/>
              </a:lnSpc>
              <a:spcBef>
                <a:spcPct val="20000"/>
              </a:spcBef>
              <a:spcAft>
                <a:spcPct val="0"/>
              </a:spcAft>
              <a:buClrTx/>
              <a:buSzTx/>
              <a:buFontTx/>
              <a:buNone/>
              <a:defRPr/>
            </a:pPr>
            <a:endParaRPr kumimoji="0" lang="en-US" sz="3143"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29"/>
            </a:lvl1pPr>
            <a:lvl2pPr marL="452585" indent="0">
              <a:buNone/>
              <a:defRPr sz="1143"/>
            </a:lvl2pPr>
            <a:lvl3pPr marL="905169" indent="0">
              <a:buNone/>
              <a:defRPr sz="952"/>
            </a:lvl3pPr>
            <a:lvl4pPr marL="1357753" indent="0">
              <a:buNone/>
              <a:defRPr sz="857"/>
            </a:lvl4pPr>
            <a:lvl5pPr marL="1810338" indent="0">
              <a:buNone/>
              <a:defRPr sz="857"/>
            </a:lvl5pPr>
            <a:lvl6pPr marL="2262922" indent="0">
              <a:buNone/>
              <a:defRPr sz="857"/>
            </a:lvl6pPr>
            <a:lvl7pPr marL="2715507" indent="0">
              <a:buNone/>
              <a:defRPr sz="857"/>
            </a:lvl7pPr>
            <a:lvl8pPr marL="3168092" indent="0">
              <a:buNone/>
              <a:defRPr sz="857"/>
            </a:lvl8pPr>
            <a:lvl9pPr marL="3620675" indent="0">
              <a:buNone/>
              <a:defRPr sz="857"/>
            </a:lvl9pPr>
          </a:lstStyle>
          <a:p>
            <a:pPr lvl="0"/>
            <a:r>
              <a:rPr lang="en-US"/>
              <a:t>Click to edit Master text styles</a:t>
            </a:r>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515100" y="609600"/>
            <a:ext cx="1943101"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OverObj" preserve="1">
  <p:cSld name="Title and Text over Content">
    <p:spTree>
      <p:nvGrpSpPr>
        <p:cNvPr id="1" name=""/>
        <p:cNvGrpSpPr/>
        <p:nvPr/>
      </p:nvGrpSpPr>
      <p:grpSpPr>
        <a:xfrm>
          <a:off x="0" y="0"/>
          <a:ext cx="0" cy="0"/>
        </a:xfrm>
      </p:grpSpPr>
      <p:sp>
        <p:nvSpPr>
          <p:cNvPr id="2" name="Title 1"/>
          <p:cNvSpPr>
            <a:spLocks noGrp="1"/>
          </p:cNvSpPr>
          <p:nvPr>
            <p:ph type="title"/>
          </p:nvPr>
        </p:nvSpPr>
        <p:spPr>
          <a:xfrm>
            <a:off x="685801"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1"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1"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2585" indent="0" algn="ctr">
              <a:buNone/>
              <a:defRPr/>
            </a:lvl2pPr>
            <a:lvl3pPr marL="905169" indent="0" algn="ctr">
              <a:buNone/>
              <a:defRPr/>
            </a:lvl3pPr>
            <a:lvl4pPr marL="1357753" indent="0" algn="ctr">
              <a:buNone/>
              <a:defRPr/>
            </a:lvl4pPr>
            <a:lvl5pPr marL="1810338" indent="0" algn="ctr">
              <a:buNone/>
              <a:defRPr/>
            </a:lvl5pPr>
            <a:lvl6pPr marL="2262922" indent="0" algn="ctr">
              <a:buNone/>
              <a:defRPr/>
            </a:lvl6pPr>
            <a:lvl7pPr marL="2715507" indent="0" algn="ctr">
              <a:buNone/>
              <a:defRPr/>
            </a:lvl7pPr>
            <a:lvl8pPr marL="3168092" indent="0" algn="ctr">
              <a:buNone/>
              <a:defRPr/>
            </a:lvl8pPr>
            <a:lvl9pPr marL="3620675" indent="0" algn="ctr">
              <a:buNone/>
              <a:defRPr/>
            </a:lvl9pPr>
          </a:lstStyle>
          <a:p>
            <a:r>
              <a:rPr lang="en-US"/>
              <a:t>Click to edit Master subtitle style</a:t>
            </a:r>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44F2304E-F817-4B81-895E-8E24B0A3042B}"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899"/>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2585" indent="0">
              <a:buNone/>
              <a:defRPr sz="1810"/>
            </a:lvl2pPr>
            <a:lvl3pPr marL="905169" indent="0">
              <a:buNone/>
              <a:defRPr sz="1619"/>
            </a:lvl3pPr>
            <a:lvl4pPr marL="1357753" indent="0">
              <a:buNone/>
              <a:defRPr sz="1429"/>
            </a:lvl4pPr>
            <a:lvl5pPr marL="1810338" indent="0">
              <a:buNone/>
              <a:defRPr sz="1429"/>
            </a:lvl5pPr>
            <a:lvl6pPr marL="2262922" indent="0">
              <a:buNone/>
              <a:defRPr sz="1429"/>
            </a:lvl6pPr>
            <a:lvl7pPr marL="2715507" indent="0">
              <a:buNone/>
              <a:defRPr sz="1429"/>
            </a:lvl7pPr>
            <a:lvl8pPr marL="3168092" indent="0">
              <a:buNone/>
              <a:defRPr sz="1429"/>
            </a:lvl8pPr>
            <a:lvl9pPr marL="3620675" indent="0">
              <a:buNone/>
              <a:defRPr sz="1429"/>
            </a:lvl9pPr>
          </a:lstStyle>
          <a:p>
            <a:pPr lvl="0"/>
            <a:r>
              <a:rPr lang="en-US"/>
              <a:t>Click to edit Master text styles</a:t>
            </a:r>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1" y="1981200"/>
            <a:ext cx="3810000" cy="4114800"/>
          </a:xfrm>
        </p:spPr>
        <p:txBody>
          <a:bodyPr/>
          <a:lstStyle>
            <a:lvl1pPr>
              <a:defRPr sz="2762"/>
            </a:lvl1pPr>
            <a:lvl2pPr>
              <a:defRPr sz="2381"/>
            </a:lvl2pPr>
            <a:lvl3pPr>
              <a:defRPr sz="2000"/>
            </a:lvl3pPr>
            <a:lvl4pPr>
              <a:defRPr sz="1810"/>
            </a:lvl4pPr>
            <a:lvl5pPr>
              <a:defRPr sz="1810"/>
            </a:lvl5pPr>
            <a:lvl6pPr>
              <a:defRPr sz="1810"/>
            </a:lvl6pPr>
            <a:lvl7pPr>
              <a:defRPr sz="1810"/>
            </a:lvl7pPr>
            <a:lvl8pPr>
              <a:defRPr sz="1810"/>
            </a:lvl8pPr>
            <a:lvl9pPr>
              <a:defRPr sz="18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762"/>
            </a:lvl1pPr>
            <a:lvl2pPr>
              <a:defRPr sz="2381"/>
            </a:lvl2pPr>
            <a:lvl3pPr>
              <a:defRPr sz="2000"/>
            </a:lvl3pPr>
            <a:lvl4pPr>
              <a:defRPr sz="1810"/>
            </a:lvl4pPr>
            <a:lvl5pPr>
              <a:defRPr sz="1810"/>
            </a:lvl5pPr>
            <a:lvl6pPr>
              <a:defRPr sz="1810"/>
            </a:lvl6pPr>
            <a:lvl7pPr>
              <a:defRPr sz="1810"/>
            </a:lvl7pPr>
            <a:lvl8pPr>
              <a:defRPr sz="1810"/>
            </a:lvl8pPr>
            <a:lvl9pPr>
              <a:defRPr sz="18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9" cy="639762"/>
          </a:xfrm>
        </p:spPr>
        <p:txBody>
          <a:bodyPr anchor="b"/>
          <a:lstStyle>
            <a:lvl1pPr marL="0" indent="0">
              <a:buNone/>
              <a:defRPr sz="2381" b="1"/>
            </a:lvl1pPr>
            <a:lvl2pPr marL="452585" indent="0">
              <a:buNone/>
              <a:defRPr sz="2000" b="1"/>
            </a:lvl2pPr>
            <a:lvl3pPr marL="905169" indent="0">
              <a:buNone/>
              <a:defRPr sz="1810" b="1"/>
            </a:lvl3pPr>
            <a:lvl4pPr marL="1357753" indent="0">
              <a:buNone/>
              <a:defRPr sz="1619" b="1"/>
            </a:lvl4pPr>
            <a:lvl5pPr marL="1810338" indent="0">
              <a:buNone/>
              <a:defRPr sz="1619" b="1"/>
            </a:lvl5pPr>
            <a:lvl6pPr marL="2262922" indent="0">
              <a:buNone/>
              <a:defRPr sz="1619" b="1"/>
            </a:lvl6pPr>
            <a:lvl7pPr marL="2715507" indent="0">
              <a:buNone/>
              <a:defRPr sz="1619" b="1"/>
            </a:lvl7pPr>
            <a:lvl8pPr marL="3168092" indent="0">
              <a:buNone/>
              <a:defRPr sz="1619" b="1"/>
            </a:lvl8pPr>
            <a:lvl9pPr marL="3620675" indent="0">
              <a:buNone/>
              <a:defRPr sz="1619" b="1"/>
            </a:lvl9pPr>
          </a:lstStyle>
          <a:p>
            <a:pPr lvl="0"/>
            <a:r>
              <a:rPr lang="en-US"/>
              <a:t>Click to edit Master text styles</a:t>
            </a:r>
          </a:p>
        </p:txBody>
      </p:sp>
      <p:sp>
        <p:nvSpPr>
          <p:cNvPr id="4" name="Content Placeholder 3"/>
          <p:cNvSpPr>
            <a:spLocks noGrp="1"/>
          </p:cNvSpPr>
          <p:nvPr>
            <p:ph sz="half" idx="2"/>
          </p:nvPr>
        </p:nvSpPr>
        <p:spPr>
          <a:xfrm>
            <a:off x="457200" y="2174875"/>
            <a:ext cx="4040189" cy="3951288"/>
          </a:xfrm>
        </p:spPr>
        <p:txBody>
          <a:bodyPr/>
          <a:lstStyle>
            <a:lvl1pPr>
              <a:defRPr sz="2381"/>
            </a:lvl1pPr>
            <a:lvl2pPr>
              <a:defRPr sz="2000"/>
            </a:lvl2pPr>
            <a:lvl3pPr>
              <a:defRPr sz="1810"/>
            </a:lvl3pPr>
            <a:lvl4pPr>
              <a:defRPr sz="1619"/>
            </a:lvl4pPr>
            <a:lvl5pPr>
              <a:defRPr sz="1619"/>
            </a:lvl5pPr>
            <a:lvl6pPr>
              <a:defRPr sz="1619"/>
            </a:lvl6pPr>
            <a:lvl7pPr>
              <a:defRPr sz="1619"/>
            </a:lvl7pPr>
            <a:lvl8pPr>
              <a:defRPr sz="1619"/>
            </a:lvl8pPr>
            <a:lvl9pPr>
              <a:defRPr sz="1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381" b="1"/>
            </a:lvl1pPr>
            <a:lvl2pPr marL="452585" indent="0">
              <a:buNone/>
              <a:defRPr sz="2000" b="1"/>
            </a:lvl2pPr>
            <a:lvl3pPr marL="905169" indent="0">
              <a:buNone/>
              <a:defRPr sz="1810" b="1"/>
            </a:lvl3pPr>
            <a:lvl4pPr marL="1357753" indent="0">
              <a:buNone/>
              <a:defRPr sz="1619" b="1"/>
            </a:lvl4pPr>
            <a:lvl5pPr marL="1810338" indent="0">
              <a:buNone/>
              <a:defRPr sz="1619" b="1"/>
            </a:lvl5pPr>
            <a:lvl6pPr marL="2262922" indent="0">
              <a:buNone/>
              <a:defRPr sz="1619" b="1"/>
            </a:lvl6pPr>
            <a:lvl7pPr marL="2715507" indent="0">
              <a:buNone/>
              <a:defRPr sz="1619" b="1"/>
            </a:lvl7pPr>
            <a:lvl8pPr marL="3168092" indent="0">
              <a:buNone/>
              <a:defRPr sz="1619" b="1"/>
            </a:lvl8pPr>
            <a:lvl9pPr marL="3620675" indent="0">
              <a:buNone/>
              <a:defRPr sz="1619"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381"/>
            </a:lvl1pPr>
            <a:lvl2pPr>
              <a:defRPr sz="2000"/>
            </a:lvl2pPr>
            <a:lvl3pPr>
              <a:defRPr sz="1810"/>
            </a:lvl3pPr>
            <a:lvl4pPr>
              <a:defRPr sz="1619"/>
            </a:lvl4pPr>
            <a:lvl5pPr>
              <a:defRPr sz="1619"/>
            </a:lvl5pPr>
            <a:lvl6pPr>
              <a:defRPr sz="1619"/>
            </a:lvl6pPr>
            <a:lvl7pPr>
              <a:defRPr sz="1619"/>
            </a:lvl7pPr>
            <a:lvl8pPr>
              <a:defRPr sz="1619"/>
            </a:lvl8pPr>
            <a:lvl9pPr>
              <a:defRPr sz="1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143"/>
            </a:lvl1pPr>
            <a:lvl2pPr>
              <a:defRPr sz="2762"/>
            </a:lvl2pPr>
            <a:lvl3pPr>
              <a:defRPr sz="238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29"/>
            </a:lvl1pPr>
            <a:lvl2pPr marL="452585" indent="0">
              <a:buNone/>
              <a:defRPr sz="1143"/>
            </a:lvl2pPr>
            <a:lvl3pPr marL="905169" indent="0">
              <a:buNone/>
              <a:defRPr sz="952"/>
            </a:lvl3pPr>
            <a:lvl4pPr marL="1357753" indent="0">
              <a:buNone/>
              <a:defRPr sz="857"/>
            </a:lvl4pPr>
            <a:lvl5pPr marL="1810338" indent="0">
              <a:buNone/>
              <a:defRPr sz="857"/>
            </a:lvl5pPr>
            <a:lvl6pPr marL="2262922" indent="0">
              <a:buNone/>
              <a:defRPr sz="857"/>
            </a:lvl6pPr>
            <a:lvl7pPr marL="2715507" indent="0">
              <a:buNone/>
              <a:defRPr sz="857"/>
            </a:lvl7pPr>
            <a:lvl8pPr marL="3168092" indent="0">
              <a:buNone/>
              <a:defRPr sz="857"/>
            </a:lvl8pPr>
            <a:lvl9pPr marL="3620675" indent="0">
              <a:buNone/>
              <a:defRPr sz="857"/>
            </a:lvl9pPr>
          </a:lstStyle>
          <a:p>
            <a:pPr lvl="0"/>
            <a:r>
              <a:rPr lang="en-US"/>
              <a:t>Click to edit Master text styles</a:t>
            </a:r>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4053" tIns="46201" rIns="94053" bIns="46201" numCol="1" anchor="t" anchorCtr="0" compatLnSpc="1">
            <a:prstTxWarp prst="textNoShape">
              <a:avLst/>
            </a:prstTxWarp>
          </a:bodyPr>
          <a:lstStyle>
            <a:lvl1pPr marL="0" indent="0">
              <a:buNone/>
              <a:defRPr sz="3143"/>
            </a:lvl1pPr>
            <a:lvl2pPr marL="452585" indent="0">
              <a:buNone/>
              <a:defRPr sz="2762"/>
            </a:lvl2pPr>
            <a:lvl3pPr marL="905169" indent="0">
              <a:buNone/>
              <a:defRPr sz="2381"/>
            </a:lvl3pPr>
            <a:lvl4pPr marL="1357753" indent="0">
              <a:buNone/>
              <a:defRPr sz="2000"/>
            </a:lvl4pPr>
            <a:lvl5pPr marL="1810338" indent="0">
              <a:buNone/>
              <a:defRPr sz="2000"/>
            </a:lvl5pPr>
            <a:lvl6pPr marL="2262922" indent="0">
              <a:buNone/>
              <a:defRPr sz="2000"/>
            </a:lvl6pPr>
            <a:lvl7pPr marL="2715507" indent="0">
              <a:buNone/>
              <a:defRPr sz="2000"/>
            </a:lvl7pPr>
            <a:lvl8pPr marL="3168092" indent="0">
              <a:buNone/>
              <a:defRPr sz="2000"/>
            </a:lvl8pPr>
            <a:lvl9pPr marL="3620675" indent="0">
              <a:buNone/>
              <a:defRPr sz="2000"/>
            </a:lvl9pPr>
          </a:lstStyle>
          <a:p>
            <a:pPr marL="0" marR="0" lvl="0" indent="0" algn="l" defTabSz="870857" rtl="0" eaLnBrk="0" fontAlgn="base" latinLnBrk="0" hangingPunct="0">
              <a:lnSpc>
                <a:spcPct val="100000"/>
              </a:lnSpc>
              <a:spcBef>
                <a:spcPct val="20000"/>
              </a:spcBef>
              <a:spcAft>
                <a:spcPct val="0"/>
              </a:spcAft>
              <a:buClrTx/>
              <a:buSzTx/>
              <a:buFontTx/>
              <a:buNone/>
              <a:defRPr/>
            </a:pPr>
            <a:endParaRPr kumimoji="0" lang="en-US" sz="3143"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29"/>
            </a:lvl1pPr>
            <a:lvl2pPr marL="452585" indent="0">
              <a:buNone/>
              <a:defRPr sz="1143"/>
            </a:lvl2pPr>
            <a:lvl3pPr marL="905169" indent="0">
              <a:buNone/>
              <a:defRPr sz="952"/>
            </a:lvl3pPr>
            <a:lvl4pPr marL="1357753" indent="0">
              <a:buNone/>
              <a:defRPr sz="857"/>
            </a:lvl4pPr>
            <a:lvl5pPr marL="1810338" indent="0">
              <a:buNone/>
              <a:defRPr sz="857"/>
            </a:lvl5pPr>
            <a:lvl6pPr marL="2262922" indent="0">
              <a:buNone/>
              <a:defRPr sz="857"/>
            </a:lvl6pPr>
            <a:lvl7pPr marL="2715507" indent="0">
              <a:buNone/>
              <a:defRPr sz="857"/>
            </a:lvl7pPr>
            <a:lvl8pPr marL="3168092" indent="0">
              <a:buNone/>
              <a:defRPr sz="857"/>
            </a:lvl8pPr>
            <a:lvl9pPr marL="3620675" indent="0">
              <a:buNone/>
              <a:defRPr sz="857"/>
            </a:lvl9pPr>
          </a:lstStyle>
          <a:p>
            <a:pPr lvl="0"/>
            <a:r>
              <a:rPr lang="en-US"/>
              <a:t>Click to edit Master text styles</a:t>
            </a:r>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515100" y="609600"/>
            <a:ext cx="1943101"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OverObj" preserve="1">
  <p:cSld name="Title and Text over Content">
    <p:spTree>
      <p:nvGrpSpPr>
        <p:cNvPr id="1" name=""/>
        <p:cNvGrpSpPr/>
        <p:nvPr/>
      </p:nvGrpSpPr>
      <p:grpSpPr>
        <a:xfrm>
          <a:off x="0" y="0"/>
          <a:ext cx="0" cy="0"/>
        </a:xfrm>
      </p:grpSpPr>
      <p:sp>
        <p:nvSpPr>
          <p:cNvPr id="2" name="Title 1"/>
          <p:cNvSpPr>
            <a:spLocks noGrp="1"/>
          </p:cNvSpPr>
          <p:nvPr>
            <p:ph type="title"/>
          </p:nvPr>
        </p:nvSpPr>
        <p:spPr>
          <a:xfrm>
            <a:off x="685801"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1"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1"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69772841-1B5D-4017-A368-9A62370EA426}"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grpSp>
        <p:nvGrpSpPr>
          <p:cNvPr id="2050" name="Group 2" title=""/>
          <p:cNvGrpSpPr/>
          <p:nvPr/>
        </p:nvGrpSpPr>
        <p:grpSpPr>
          <a:xfrm>
            <a:off x="0" y="2438400"/>
            <a:ext cx="9009063" cy="1052513"/>
            <a:chOff x="0" y="1536"/>
            <a:chExt cx="5675" cy="663"/>
          </a:xfrm>
        </p:grpSpPr>
        <p:grpSp>
          <p:nvGrpSpPr>
            <p:cNvPr id="2056" name="Group 3" title=""/>
            <p:cNvGrpSpPr/>
            <p:nvPr/>
          </p:nvGrpSpPr>
          <p:grpSpPr>
            <a:xfrm>
              <a:off x="185" y="1604"/>
              <a:ext cx="449" cy="299"/>
              <a:chOff x="720" y="336"/>
              <a:chExt cx="624" cy="432"/>
            </a:xfrm>
          </p:grpSpPr>
          <p:sp>
            <p:nvSpPr>
              <p:cNvPr id="2063"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6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grpSp>
        <p:grpSp>
          <p:nvGrpSpPr>
            <p:cNvPr id="2057" name="Group 6" title=""/>
            <p:cNvGrpSpPr/>
            <p:nvPr/>
          </p:nvGrpSpPr>
          <p:grpSpPr>
            <a:xfrm>
              <a:off x="263" y="1870"/>
              <a:ext cx="466" cy="299"/>
              <a:chOff x="912" y="2640"/>
              <a:chExt cx="672" cy="432"/>
            </a:xfrm>
          </p:grpSpPr>
          <p:sp>
            <p:nvSpPr>
              <p:cNvPr id="2061"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6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grpSp>
        <p:sp>
          <p:nvSpPr>
            <p:cNvPr id="205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59"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60" name="Rectangle 11" title=""/>
            <p:cNvSpPr/>
            <p:nvPr/>
          </p:nvSpPr>
          <p:spPr>
            <a:xfrm flipV="1">
              <a:off x="199" y="2054"/>
              <a:ext cx="5476" cy="35"/>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indent="0"/>
            </a:p>
          </p:txBody>
        </p:sp>
      </p:grpSp>
      <p:sp>
        <p:nvSpPr>
          <p:cNvPr id="2051" name="Text Box 17"/>
          <p:cNvSpPr txBox="1">
            <a:spLocks noChangeArrowheads="1"/>
          </p:cNvSpPr>
          <p:nvPr/>
        </p:nvSpPr>
        <p:spPr bwMode="auto">
          <a:xfrm>
            <a:off x="0" y="6553200"/>
            <a:ext cx="22098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2" name="Text Box 18"/>
          <p:cNvSpPr txBox="1">
            <a:spLocks noChangeArrowheads="1"/>
          </p:cNvSpPr>
          <p:nvPr/>
        </p:nvSpPr>
        <p:spPr bwMode="auto">
          <a:xfrm>
            <a:off x="4572000" y="6553200"/>
            <a:ext cx="45720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053" name="Rectangle 14"/>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4" name="Rectangle 15"/>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ctr"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5" name="Rectangle 16"/>
          <p:cNvSpPr>
            <a:spLocks noGrp="1" noChangeArrowheads="1"/>
          </p:cNvSpPr>
          <p:nvPr>
            <p:ph type="sldNum" sz="quarter" idx="12"/>
          </p:nvPr>
        </p:nvSpPr>
        <p:spPr bwMode="auto">
          <a:xfrm>
            <a:off x="6858000" y="6248400"/>
            <a:ext cx="1905000" cy="457200"/>
          </a:xfrm>
          <a:prstGeom prst="rect">
            <a:avLst/>
          </a:prstGeom>
          <a:ln>
            <a:miter lim="800000"/>
          </a:ln>
        </p:spPr>
        <p:txBody>
          <a:bodyPr numCol="1" anchor="b" anchorCtr="0" compatLnSpc="1">
            <a:prstTxWarp prst="textNoShape">
              <a:avLst/>
            </a:prstTxWarp>
          </a:bodyPr>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400" b="0" i="0" u="none" baseline="0">
                <a:solidFill>
                  <a:schemeClr val="tx1"/>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algn="r" eaLnBrk="1" hangingPunct="1"/>
            <a:fld id="{4D1F943F-4AB5-41C1-ABDD-652FAC88BC40}" type="slidenum">
              <a:rPr sz="1400" b="0">
                <a:solidFill>
                  <a:schemeClr val="bg2"/>
                </a:solidFill>
                <a:latin typeface="Tahoma" pitchFamily="34" charset="-34"/>
              </a:rPr>
              <a:t>‹#›</a:t>
            </a:fld>
            <a:endParaRPr sz="1400" b="0">
              <a:solidFill>
                <a:schemeClr val="bg2"/>
              </a:solidFill>
              <a:latin typeface="Tahoma" pitchFamily="34" charset="-34"/>
            </a:endParaRPr>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DB987069-4A0B-4B59-AC08-BA92DF949F03}"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Content">
    <p:spTree>
      <p:nvGrpSpPr>
        <p:cNvPr id="1" name=""/>
        <p:cNvGrpSpPr/>
        <p:nvPr/>
      </p:nvGrpSpPr>
      <p:grpSpPr>
        <a:xfrm>
          <a:off x="0" y="0"/>
          <a: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grpSp>
        <p:nvGrpSpPr>
          <p:cNvPr id="2050" name="Group 2" title=""/>
          <p:cNvGrpSpPr/>
          <p:nvPr/>
        </p:nvGrpSpPr>
        <p:grpSpPr>
          <a:xfrm>
            <a:off x="0" y="2438400"/>
            <a:ext cx="9009063" cy="1052513"/>
            <a:chOff x="0" y="1536"/>
            <a:chExt cx="5675" cy="663"/>
          </a:xfrm>
        </p:grpSpPr>
        <p:grpSp>
          <p:nvGrpSpPr>
            <p:cNvPr id="2056" name="Group 3" title=""/>
            <p:cNvGrpSpPr/>
            <p:nvPr/>
          </p:nvGrpSpPr>
          <p:grpSpPr>
            <a:xfrm>
              <a:off x="185" y="1604"/>
              <a:ext cx="449" cy="299"/>
              <a:chOff x="720" y="336"/>
              <a:chExt cx="624" cy="432"/>
            </a:xfrm>
          </p:grpSpPr>
          <p:sp>
            <p:nvSpPr>
              <p:cNvPr id="2063"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6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grpSp>
        <p:grpSp>
          <p:nvGrpSpPr>
            <p:cNvPr id="2057" name="Group 6" title=""/>
            <p:cNvGrpSpPr/>
            <p:nvPr/>
          </p:nvGrpSpPr>
          <p:grpSpPr>
            <a:xfrm>
              <a:off x="263" y="1870"/>
              <a:ext cx="466" cy="299"/>
              <a:chOff x="912" y="2640"/>
              <a:chExt cx="672" cy="432"/>
            </a:xfrm>
          </p:grpSpPr>
          <p:sp>
            <p:nvSpPr>
              <p:cNvPr id="2061"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6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grpSp>
        <p:sp>
          <p:nvSpPr>
            <p:cNvPr id="205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59"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a:ea typeface="+mn-ea"/>
                <a:cs typeface="+mn-cs"/>
              </a:endParaRPr>
            </a:p>
          </p:txBody>
        </p:sp>
        <p:sp>
          <p:nvSpPr>
            <p:cNvPr id="2060" name="Rectangle 11" title=""/>
            <p:cNvSpPr/>
            <p:nvPr/>
          </p:nvSpPr>
          <p:spPr>
            <a:xfrm flipV="1">
              <a:off x="199" y="2054"/>
              <a:ext cx="5476" cy="35"/>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indent="0"/>
            </a:p>
          </p:txBody>
        </p:sp>
      </p:grpSp>
      <p:sp>
        <p:nvSpPr>
          <p:cNvPr id="2051" name="Text Box 17"/>
          <p:cNvSpPr txBox="1">
            <a:spLocks noChangeArrowheads="1"/>
          </p:cNvSpPr>
          <p:nvPr/>
        </p:nvSpPr>
        <p:spPr bwMode="auto">
          <a:xfrm>
            <a:off x="0" y="6553200"/>
            <a:ext cx="22098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2" name="Text Box 18"/>
          <p:cNvSpPr txBox="1">
            <a:spLocks noChangeArrowheads="1"/>
          </p:cNvSpPr>
          <p:nvPr/>
        </p:nvSpPr>
        <p:spPr bwMode="auto">
          <a:xfrm>
            <a:off x="4572000" y="6553200"/>
            <a:ext cx="4572000" cy="304800"/>
          </a:xfrm>
          <a:prstGeom prst="rect">
            <a:avLst/>
          </a:prstGeom>
          <a:noFill/>
          <a:ln w="9525">
            <a:noFill/>
            <a:miter lim="800000"/>
          </a:ln>
          <a:effectLst/>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053" name="Rectangle 14"/>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4" name="Rectangle 15"/>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ctr"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5" name="Rectangle 16"/>
          <p:cNvSpPr>
            <a:spLocks noGrp="1" noChangeArrowheads="1"/>
          </p:cNvSpPr>
          <p:nvPr>
            <p:ph type="sldNum" sz="quarter" idx="12"/>
          </p:nvPr>
        </p:nvSpPr>
        <p:spPr bwMode="auto">
          <a:xfrm>
            <a:off x="6858000" y="6248400"/>
            <a:ext cx="1905000" cy="457200"/>
          </a:xfrm>
          <a:prstGeom prst="rect">
            <a:avLst/>
          </a:prstGeom>
          <a:ln>
            <a:miter lim="800000"/>
          </a:ln>
        </p:spPr>
        <p:txBody>
          <a:bodyPr numCol="1" anchor="b" anchorCtr="0" compatLnSpc="1">
            <a:prstTxWarp prst="textNoShape">
              <a:avLst/>
            </a:prstTxWarp>
          </a:bodyPr>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400" b="0" i="0" u="none" baseline="0">
                <a:solidFill>
                  <a:schemeClr val="tx1"/>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algn="r" eaLnBrk="1" hangingPunct="1"/>
            <a:fld id="{4D1F943F-4AB5-41C1-ABDD-652FAC88BC40}" type="slidenum">
              <a:rPr sz="1400" b="0">
                <a:solidFill>
                  <a:schemeClr val="bg2"/>
                </a:solidFill>
                <a:latin typeface="Tahoma" pitchFamily="34" charset="-34"/>
              </a:rPr>
              <a:t>‹#›</a:t>
            </a:fld>
            <a:endParaRPr sz="1400" b="0">
              <a:solidFill>
                <a:schemeClr val="bg2"/>
              </a:solidFill>
              <a:latin typeface="Tahoma" pitchFamily="34" charset="-34"/>
            </a:endParaRPr>
          </a:p>
        </p:txBody>
      </p:sp>
    </p:spTree>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C104655-229D-4670-9EAE-D204CCD8787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Content">
    <p:spTree>
      <p:nvGrpSpPr>
        <p:cNvPr id="1" name=""/>
        <p:cNvGrpSpPr/>
        <p:nvPr/>
      </p:nvGrpSpPr>
      <p:grpSpPr>
        <a:xfrm>
          <a:off x="0" y="0"/>
          <a: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grpSp>
        <p:nvGrpSpPr>
          <p:cNvPr id="2050" name="Group 2" title=""/>
          <p:cNvGrpSpPr/>
          <p:nvPr/>
        </p:nvGrpSpPr>
        <p:grpSpPr>
          <a:xfrm>
            <a:off x="0" y="2438400"/>
            <a:ext cx="9009063" cy="1052513"/>
            <a:chOff x="0" y="1536"/>
            <a:chExt cx="5675" cy="663"/>
          </a:xfrm>
        </p:grpSpPr>
        <p:grpSp>
          <p:nvGrpSpPr>
            <p:cNvPr id="2056" name="Group 3" title=""/>
            <p:cNvGrpSpPr/>
            <p:nvPr/>
          </p:nvGrpSpPr>
          <p:grpSpPr>
            <a:xfrm>
              <a:off x="185" y="1604"/>
              <a:ext cx="449" cy="299"/>
              <a:chOff x="720" y="336"/>
              <a:chExt cx="624" cy="432"/>
            </a:xfrm>
          </p:grpSpPr>
          <p:sp>
            <p:nvSpPr>
              <p:cNvPr id="2063"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6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grpSp>
        <p:grpSp>
          <p:nvGrpSpPr>
            <p:cNvPr id="2057" name="Group 6" title=""/>
            <p:cNvGrpSpPr/>
            <p:nvPr/>
          </p:nvGrpSpPr>
          <p:grpSpPr>
            <a:xfrm>
              <a:off x="263" y="1870"/>
              <a:ext cx="466" cy="299"/>
              <a:chOff x="912" y="2640"/>
              <a:chExt cx="672" cy="432"/>
            </a:xfrm>
          </p:grpSpPr>
          <p:sp>
            <p:nvSpPr>
              <p:cNvPr id="2061"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6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grpSp>
        <p:sp>
          <p:nvSpPr>
            <p:cNvPr id="205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59"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60" name="Rectangle 11" title=""/>
            <p:cNvSpPr/>
            <p:nvPr/>
          </p:nvSpPr>
          <p:spPr>
            <a:xfrm flipV="1">
              <a:off x="199" y="2054"/>
              <a:ext cx="5476" cy="35"/>
            </a:xfrm>
            <a:prstGeom prst="rect">
              <a:avLst/>
            </a:prstGeom>
            <a:gradFill rotWithShape="0">
              <a:gsLst>
                <a:gs pos="0">
                  <a:schemeClr val="bg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indent="0"/>
            </a:p>
          </p:txBody>
        </p:sp>
      </p:grpSp>
      <p:sp>
        <p:nvSpPr>
          <p:cNvPr id="2051" name="Text Box 17"/>
          <p:cNvSpPr txBox="1">
            <a:spLocks noChangeArrowheads="1"/>
          </p:cNvSpPr>
          <p:nvPr/>
        </p:nvSpPr>
        <p:spPr bwMode="auto">
          <a:xfrm>
            <a:off x="0" y="6553200"/>
            <a:ext cx="2209800" cy="304800"/>
          </a:xfrm>
          <a:prstGeom prst="rect">
            <a:avLst/>
          </a:prstGeom>
          <a:noFill/>
          <a:ln>
            <a:noFill/>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2" name="Text Box 18"/>
          <p:cNvSpPr txBox="1">
            <a:spLocks noChangeArrowheads="1"/>
          </p:cNvSpPr>
          <p:nvPr/>
        </p:nvSpPr>
        <p:spPr bwMode="auto">
          <a:xfrm>
            <a:off x="4572000" y="6553200"/>
            <a:ext cx="4572000" cy="304800"/>
          </a:xfrm>
          <a:prstGeom prst="rect">
            <a:avLst/>
          </a:prstGeom>
          <a:noFill/>
          <a:ln>
            <a:noFill/>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053" name="Date Placeholder 13"/>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4" name="Footer Placeholder 14"/>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ctr"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5" name="Slide Number Placeholder 15"/>
          <p:cNvSpPr>
            <a:spLocks noGrp="1" noChangeArrowheads="1"/>
          </p:cNvSpPr>
          <p:nvPr>
            <p:ph type="sldNum" sz="quarter" idx="12"/>
          </p:nvPr>
        </p:nvSpPr>
        <p:spPr bwMode="auto">
          <a:xfrm>
            <a:off x="6858000" y="6248400"/>
            <a:ext cx="1905000" cy="457200"/>
          </a:xfrm>
          <a:prstGeom prst="rect">
            <a:avLst/>
          </a:prstGeom>
          <a:ln>
            <a:miter lim="800000"/>
          </a:ln>
        </p:spPr>
        <p:txBody>
          <a:bodyPr numCol="1" anchor="b" anchorCtr="0" compatLnSpc="1">
            <a:prstTxWarp prst="textNoShape">
              <a:avLst/>
            </a:prstTxWarp>
            <a:noAutofit/>
          </a:bodyPr>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400" b="0" i="1" u="none" baseline="-10000">
                <a:solidFill>
                  <a:schemeClr val="tx1"/>
                </a:solidFill>
                <a:effectLst/>
                <a:latin typeface="Tahoma" pitchFamily="34" charset="-34"/>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CF95E1BC-C660-48E6-B5A3-9D4EC2A90499}" type="slidenum">
              <a:rPr lang="en-US" altLang="en-US" sz="1400" b="0" i="0" baseline="0">
                <a:solidFill>
                  <a:schemeClr val="bg2"/>
                </a:solidFill>
                <a:latin typeface="Tahoma" pitchFamily="34" charset="-34"/>
              </a:rPr>
              <a:t>‹#›</a:t>
            </a:fld>
            <a:endParaRPr lang="en-US" altLang="en-US" sz="1400" b="0" i="0" baseline="0">
              <a:solidFill>
                <a:schemeClr val="bg2"/>
              </a:solidFill>
              <a:latin typeface="Tahoma" pitchFamily="34" charset="-34"/>
            </a:endParaRPr>
          </a:p>
        </p:txBody>
      </p:sp>
    </p:spTree>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019ED45-E70F-427A-86C7-18EDDD5FC2F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Content">
    <p:spTree>
      <p:nvGrpSpPr>
        <p:cNvPr id="1" name=""/>
        <p:cNvGrpSpPr/>
        <p:nvPr/>
      </p:nvGrpSpPr>
      <p:grpSpPr>
        <a:xfrm>
          <a:off x="0" y="0"/>
          <a: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title=""/>
        <p:cNvGrpSpPr/>
        <p:nvPr/>
      </p:nvGrpSpPr>
      <p:grpSpPr/>
      <p:grpSp>
        <p:nvGrpSpPr>
          <p:cNvPr id="2050" name="Group 2" title=""/>
          <p:cNvGrpSpPr/>
          <p:nvPr/>
        </p:nvGrpSpPr>
        <p:grpSpPr>
          <a:xfrm>
            <a:off x="0" y="2438400"/>
            <a:ext cx="9009063" cy="1052513"/>
            <a:chOff x="0" y="1536"/>
            <a:chExt cx="5675" cy="663"/>
          </a:xfrm>
        </p:grpSpPr>
        <p:grpSp>
          <p:nvGrpSpPr>
            <p:cNvPr id="2056" name="Group 3" title=""/>
            <p:cNvGrpSpPr/>
            <p:nvPr/>
          </p:nvGrpSpPr>
          <p:grpSpPr>
            <a:xfrm>
              <a:off x="185" y="1604"/>
              <a:ext cx="449" cy="299"/>
              <a:chOff x="720" y="336"/>
              <a:chExt cx="624" cy="432"/>
            </a:xfrm>
          </p:grpSpPr>
          <p:sp>
            <p:nvSpPr>
              <p:cNvPr id="2063"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6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grpSp>
        <p:grpSp>
          <p:nvGrpSpPr>
            <p:cNvPr id="2057" name="Group 6" title=""/>
            <p:cNvGrpSpPr/>
            <p:nvPr/>
          </p:nvGrpSpPr>
          <p:grpSpPr>
            <a:xfrm>
              <a:off x="263" y="1870"/>
              <a:ext cx="466" cy="299"/>
              <a:chOff x="912" y="2640"/>
              <a:chExt cx="672" cy="432"/>
            </a:xfrm>
          </p:grpSpPr>
          <p:sp>
            <p:nvSpPr>
              <p:cNvPr id="2061"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6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grpSp>
        <p:sp>
          <p:nvSpPr>
            <p:cNvPr id="205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59"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800" b="1" i="1" u="none" strike="noStrike" kern="1200" cap="none" spc="0" normalizeH="0" baseline="-10000" noProof="0">
                <a:ln>
                  <a:noFill/>
                </a:ln>
                <a:solidFill>
                  <a:schemeClr val="tx1"/>
                </a:solidFill>
                <a:effectLst/>
                <a:uLnTx/>
                <a:uFillTx/>
                <a:latin typeface="Times New Roman" pitchFamily="18" charset="0"/>
                <a:ea typeface="+mn-ea"/>
                <a:cs typeface="+mn-cs"/>
              </a:endParaRPr>
            </a:p>
          </p:txBody>
        </p:sp>
        <p:sp>
          <p:nvSpPr>
            <p:cNvPr id="2060" name="Rectangle 11" title=""/>
            <p:cNvSpPr/>
            <p:nvPr/>
          </p:nvSpPr>
          <p:spPr>
            <a:xfrm flipV="1">
              <a:off x="199" y="2054"/>
              <a:ext cx="5476" cy="35"/>
            </a:xfrm>
            <a:prstGeom prst="rect">
              <a:avLst/>
            </a:prstGeom>
            <a:gradFill rotWithShape="0">
              <a:gsLst>
                <a:gs pos="0">
                  <a:schemeClr val="bg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indent="0"/>
            </a:p>
          </p:txBody>
        </p:sp>
      </p:grpSp>
      <p:sp>
        <p:nvSpPr>
          <p:cNvPr id="2051" name="Text Box 17"/>
          <p:cNvSpPr txBox="1">
            <a:spLocks noChangeArrowheads="1"/>
          </p:cNvSpPr>
          <p:nvPr/>
        </p:nvSpPr>
        <p:spPr bwMode="auto">
          <a:xfrm>
            <a:off x="0" y="6553200"/>
            <a:ext cx="2209800" cy="304800"/>
          </a:xfrm>
          <a:prstGeom prst="rect">
            <a:avLst/>
          </a:prstGeom>
          <a:noFill/>
          <a:ln>
            <a:noFill/>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2" name="Text Box 18"/>
          <p:cNvSpPr txBox="1">
            <a:spLocks noChangeArrowheads="1"/>
          </p:cNvSpPr>
          <p:nvPr/>
        </p:nvSpPr>
        <p:spPr bwMode="auto">
          <a:xfrm>
            <a:off x="4572000" y="6553200"/>
            <a:ext cx="4572000" cy="304800"/>
          </a:xfrm>
          <a:prstGeom prst="rect">
            <a:avLst/>
          </a:prstGeom>
          <a:noFill/>
          <a:ln>
            <a:noFill/>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742950" indent="-28575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11430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6002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2057400" indent="-22860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vl6pPr marL="2514600" indent="-228600" eaLnBrk="0" fontAlgn="base" hangingPunct="0">
              <a:spcBef>
                <a:spcPct val="0"/>
              </a:spcBef>
              <a:spcAft>
                <a:spcPct val="0"/>
              </a:spcAft>
              <a:defRPr sz="2800" b="1" i="1" baseline="-10000">
                <a:solidFill>
                  <a:schemeClr val="tx1"/>
                </a:solidFill>
                <a:latin typeface="Times New Roman" pitchFamily="18" charset="0"/>
              </a:defRPr>
            </a:lvl6pPr>
            <a:lvl7pPr marL="2971800" indent="-228600" eaLnBrk="0" fontAlgn="base" hangingPunct="0">
              <a:spcBef>
                <a:spcPct val="0"/>
              </a:spcBef>
              <a:spcAft>
                <a:spcPct val="0"/>
              </a:spcAft>
              <a:defRPr sz="2800" b="1" i="1" baseline="-10000">
                <a:solidFill>
                  <a:schemeClr val="tx1"/>
                </a:solidFill>
                <a:latin typeface="Times New Roman" pitchFamily="18" charset="0"/>
              </a:defRPr>
            </a:lvl7pPr>
            <a:lvl8pPr marL="3429000" indent="-228600" eaLnBrk="0" fontAlgn="base" hangingPunct="0">
              <a:spcBef>
                <a:spcPct val="0"/>
              </a:spcBef>
              <a:spcAft>
                <a:spcPct val="0"/>
              </a:spcAft>
              <a:defRPr sz="2800" b="1" i="1" baseline="-10000">
                <a:solidFill>
                  <a:schemeClr val="tx1"/>
                </a:solidFill>
                <a:latin typeface="Times New Roman" pitchFamily="18" charset="0"/>
              </a:defRPr>
            </a:lvl8pPr>
            <a:lvl9pPr marL="3886200" indent="-228600" eaLnBrk="0" fontAlgn="base" hangingPunct="0">
              <a:spcBef>
                <a:spcPct val="0"/>
              </a:spcBef>
              <a:spcAft>
                <a:spcPct val="0"/>
              </a:spcAft>
              <a:defRPr sz="2800" b="1" i="1" baseline="-100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053" name="Date Placeholder 13"/>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4" name="Footer Placeholder 14"/>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prstTxWarp prst="textNoShape">
              <a:avLst/>
            </a:prstTxWarp>
          </a:bodyPr>
          <a:lstStyle>
            <a:defPPr>
              <a:defRPr lang="en-US"/>
            </a:defPPr>
            <a:lvl1pPr marL="0" indent="0" algn="ctr" defTabSz="914400" rtl="0" eaLnBrk="1" fontAlgn="base" hangingPunct="1">
              <a:lnSpc>
                <a:spcPct val="100000"/>
              </a:lnSpc>
              <a:spcBef>
                <a:spcPct val="0"/>
              </a:spcBef>
              <a:spcAft>
                <a:spcPct val="0"/>
              </a:spcAft>
              <a:buClrTx/>
              <a:buSzTx/>
              <a:buFontTx/>
              <a:buNone/>
              <a:defRPr kumimoji="0" sz="1400" b="0" i="0" u="none" baseline="0">
                <a:solidFill>
                  <a:schemeClr val="bg2"/>
                </a:solidFill>
                <a:effectLst/>
                <a:latin typeface="+mn-lt"/>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mn-ea"/>
              <a:cs typeface="+mn-cs"/>
            </a:endParaRPr>
          </a:p>
        </p:txBody>
      </p:sp>
      <p:sp>
        <p:nvSpPr>
          <p:cNvPr id="2055" name="Slide Number Placeholder 15"/>
          <p:cNvSpPr>
            <a:spLocks noGrp="1" noChangeArrowheads="1"/>
          </p:cNvSpPr>
          <p:nvPr>
            <p:ph type="sldNum" sz="quarter" idx="12"/>
          </p:nvPr>
        </p:nvSpPr>
        <p:spPr bwMode="auto">
          <a:xfrm>
            <a:off x="6858000" y="6248400"/>
            <a:ext cx="1905000" cy="457200"/>
          </a:xfrm>
          <a:prstGeom prst="rect">
            <a:avLst/>
          </a:prstGeom>
          <a:ln>
            <a:miter lim="800000"/>
          </a:ln>
        </p:spPr>
        <p:txBody>
          <a:bodyPr numCol="1" anchor="b" anchorCtr="0" compatLnSpc="1">
            <a:prstTxWarp prst="textNoShape">
              <a:avLst/>
            </a:prstTxWarp>
            <a:noAutofit/>
          </a:bodyPr>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400" b="0" i="1" u="none" baseline="-10000">
                <a:solidFill>
                  <a:schemeClr val="tx1"/>
                </a:solidFill>
                <a:effectLst/>
                <a:latin typeface="Tahoma" pitchFamily="34" charset="-34"/>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r" eaLnBrk="1" hangingPunct="1"/>
            <a:fld id="{CF95E1BC-C660-48E6-B5A3-9D4EC2A90499}" type="slidenum">
              <a:rPr lang="en-US" altLang="en-US" sz="1400" b="0" i="0" baseline="0">
                <a:solidFill>
                  <a:schemeClr val="bg2"/>
                </a:solidFill>
                <a:latin typeface="Tahoma" pitchFamily="34" charset="-34"/>
              </a:rPr>
              <a:t>‹#›</a:t>
            </a:fld>
            <a:endParaRPr lang="en-US" altLang="en-US" sz="1400" b="0" i="0" baseline="0">
              <a:solidFill>
                <a:schemeClr val="bg2"/>
              </a:solidFill>
              <a:latin typeface="Tahoma" pitchFamily="34" charset="-34"/>
            </a:endParaRPr>
          </a:p>
        </p:txBody>
      </p:sp>
    </p:spTree>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slideLayout" Target="../slideLayouts/slideLayout33.xml" /><Relationship Id="rId11" Type="http://schemas.openxmlformats.org/officeDocument/2006/relationships/slideLayout" Target="../slideLayouts/slideLayout34.xml" /><Relationship Id="rId12" Type="http://schemas.openxmlformats.org/officeDocument/2006/relationships/slideLayout" Target="../slideLayouts/slideLayout35.xml" /><Relationship Id="rId13" Type="http://schemas.openxmlformats.org/officeDocument/2006/relationships/theme" Target="../theme/theme3.xml" /><Relationship Id="rId2" Type="http://schemas.openxmlformats.org/officeDocument/2006/relationships/slideLayout" Target="../slideLayouts/slideLayout25.xml" /><Relationship Id="rId3" Type="http://schemas.openxmlformats.org/officeDocument/2006/relationships/slideLayout" Target="../slideLayouts/slideLayout26.xml" /><Relationship Id="rId4" Type="http://schemas.openxmlformats.org/officeDocument/2006/relationships/slideLayout" Target="../slideLayouts/slideLayout27.xml" /><Relationship Id="rId5" Type="http://schemas.openxmlformats.org/officeDocument/2006/relationships/slideLayout" Target="../slideLayouts/slideLayout28.xml" /><Relationship Id="rId6" Type="http://schemas.openxmlformats.org/officeDocument/2006/relationships/slideLayout" Target="../slideLayouts/slideLayout29.xml" /><Relationship Id="rId7" Type="http://schemas.openxmlformats.org/officeDocument/2006/relationships/slideLayout" Target="../slideLayouts/slideLayout30.xml" /><Relationship Id="rId8" Type="http://schemas.openxmlformats.org/officeDocument/2006/relationships/slideLayout" Target="../slideLayouts/slideLayout31.xml" /><Relationship Id="rId9" Type="http://schemas.openxmlformats.org/officeDocument/2006/relationships/slideLayout" Target="../slideLayouts/slideLayout32.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6.xml" /><Relationship Id="rId10" Type="http://schemas.openxmlformats.org/officeDocument/2006/relationships/slideLayout" Target="../slideLayouts/slideLayout45.xml" /><Relationship Id="rId11" Type="http://schemas.openxmlformats.org/officeDocument/2006/relationships/slideLayout" Target="../slideLayouts/slideLayout46.xml" /><Relationship Id="rId12" Type="http://schemas.openxmlformats.org/officeDocument/2006/relationships/slideLayout" Target="../slideLayouts/slideLayout47.xml" /><Relationship Id="rId13" Type="http://schemas.openxmlformats.org/officeDocument/2006/relationships/theme" Target="../theme/theme4.xml" /><Relationship Id="rId2" Type="http://schemas.openxmlformats.org/officeDocument/2006/relationships/slideLayout" Target="../slideLayouts/slideLayout37.xml" /><Relationship Id="rId3" Type="http://schemas.openxmlformats.org/officeDocument/2006/relationships/slideLayout" Target="../slideLayouts/slideLayout38.xml" /><Relationship Id="rId4" Type="http://schemas.openxmlformats.org/officeDocument/2006/relationships/slideLayout" Target="../slideLayouts/slideLayout39.xml" /><Relationship Id="rId5" Type="http://schemas.openxmlformats.org/officeDocument/2006/relationships/slideLayout" Target="../slideLayouts/slideLayout40.xml" /><Relationship Id="rId6" Type="http://schemas.openxmlformats.org/officeDocument/2006/relationships/slideLayout" Target="../slideLayouts/slideLayout41.xml" /><Relationship Id="rId7" Type="http://schemas.openxmlformats.org/officeDocument/2006/relationships/slideLayout" Target="../slideLayouts/slideLayout42.xml" /><Relationship Id="rId8" Type="http://schemas.openxmlformats.org/officeDocument/2006/relationships/slideLayout" Target="../slideLayouts/slideLayout43.xml" /><Relationship Id="rId9" Type="http://schemas.openxmlformats.org/officeDocument/2006/relationships/slideLayout" Target="../slideLayouts/slideLayout44.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8.xml" /><Relationship Id="rId10" Type="http://schemas.openxmlformats.org/officeDocument/2006/relationships/slideLayout" Target="../slideLayouts/slideLayout57.xml" /><Relationship Id="rId11" Type="http://schemas.openxmlformats.org/officeDocument/2006/relationships/slideLayout" Target="../slideLayouts/slideLayout58.xml" /><Relationship Id="rId12" Type="http://schemas.openxmlformats.org/officeDocument/2006/relationships/slideLayout" Target="../slideLayouts/slideLayout59.xml" /><Relationship Id="rId13" Type="http://schemas.openxmlformats.org/officeDocument/2006/relationships/theme" Target="../theme/theme5.xml" /><Relationship Id="rId2" Type="http://schemas.openxmlformats.org/officeDocument/2006/relationships/slideLayout" Target="../slideLayouts/slideLayout49.xml" /><Relationship Id="rId3" Type="http://schemas.openxmlformats.org/officeDocument/2006/relationships/slideLayout" Target="../slideLayouts/slideLayout50.xml" /><Relationship Id="rId4" Type="http://schemas.openxmlformats.org/officeDocument/2006/relationships/slideLayout" Target="../slideLayouts/slideLayout51.xml" /><Relationship Id="rId5" Type="http://schemas.openxmlformats.org/officeDocument/2006/relationships/slideLayout" Target="../slideLayouts/slideLayout52.xml" /><Relationship Id="rId6" Type="http://schemas.openxmlformats.org/officeDocument/2006/relationships/slideLayout" Target="../slideLayouts/slideLayout53.xml" /><Relationship Id="rId7" Type="http://schemas.openxmlformats.org/officeDocument/2006/relationships/slideLayout" Target="../slideLayouts/slideLayout54.xml" /><Relationship Id="rId8" Type="http://schemas.openxmlformats.org/officeDocument/2006/relationships/slideLayout" Target="../slideLayouts/slideLayout55.xml" /><Relationship Id="rId9" Type="http://schemas.openxmlformats.org/officeDocument/2006/relationships/slideLayout" Target="../slideLayouts/slideLayout56.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theme" Target="../theme/theme6.xml" /><Relationship Id="rId2" Type="http://schemas.openxmlformats.org/officeDocument/2006/relationships/slideLayout" Target="../slideLayouts/slideLayout61.xml" /><Relationship Id="rId3" Type="http://schemas.openxmlformats.org/officeDocument/2006/relationships/slideLayout" Target="../slideLayouts/slideLayout62.xml" /><Relationship Id="rId4" Type="http://schemas.openxmlformats.org/officeDocument/2006/relationships/slideLayout" Target="../slideLayouts/slideLayout6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72.xml" /><Relationship Id="rId10" Type="http://schemas.openxmlformats.org/officeDocument/2006/relationships/slideLayout" Target="../slideLayouts/slideLayout81.xml" /><Relationship Id="rId11" Type="http://schemas.openxmlformats.org/officeDocument/2006/relationships/slideLayout" Target="../slideLayouts/slideLayout82.xml" /><Relationship Id="rId12" Type="http://schemas.openxmlformats.org/officeDocument/2006/relationships/slideLayout" Target="../slideLayouts/slideLayout83.xml" /><Relationship Id="rId13" Type="http://schemas.openxmlformats.org/officeDocument/2006/relationships/theme" Target="../theme/theme7.xml" /><Relationship Id="rId2" Type="http://schemas.openxmlformats.org/officeDocument/2006/relationships/slideLayout" Target="../slideLayouts/slideLayout73.xml" /><Relationship Id="rId3" Type="http://schemas.openxmlformats.org/officeDocument/2006/relationships/slideLayout" Target="../slideLayouts/slideLayout74.xml" /><Relationship Id="rId4" Type="http://schemas.openxmlformats.org/officeDocument/2006/relationships/slideLayout" Target="../slideLayouts/slideLayout75.xml" /><Relationship Id="rId5" Type="http://schemas.openxmlformats.org/officeDocument/2006/relationships/slideLayout" Target="../slideLayouts/slideLayout76.xml" /><Relationship Id="rId6" Type="http://schemas.openxmlformats.org/officeDocument/2006/relationships/slideLayout" Target="../slideLayouts/slideLayout77.xml" /><Relationship Id="rId7" Type="http://schemas.openxmlformats.org/officeDocument/2006/relationships/slideLayout" Target="../slideLayouts/slideLayout78.xml" /><Relationship Id="rId8" Type="http://schemas.openxmlformats.org/officeDocument/2006/relationships/slideLayout" Target="../slideLayouts/slideLayout79.xml" /><Relationship Id="rId9" Type="http://schemas.openxmlformats.org/officeDocument/2006/relationships/slideLayout" Target="../slideLayouts/slideLayout80.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84.xml" /><Relationship Id="rId10" Type="http://schemas.openxmlformats.org/officeDocument/2006/relationships/slideLayout" Target="../slideLayouts/slideLayout93.xml" /><Relationship Id="rId11" Type="http://schemas.openxmlformats.org/officeDocument/2006/relationships/slideLayout" Target="../slideLayouts/slideLayout94.xml" /><Relationship Id="rId12" Type="http://schemas.openxmlformats.org/officeDocument/2006/relationships/slideLayout" Target="../slideLayouts/slideLayout95.xml" /><Relationship Id="rId13" Type="http://schemas.openxmlformats.org/officeDocument/2006/relationships/theme" Target="../theme/theme8.xml" /><Relationship Id="rId2" Type="http://schemas.openxmlformats.org/officeDocument/2006/relationships/slideLayout" Target="../slideLayouts/slideLayout85.xml" /><Relationship Id="rId3" Type="http://schemas.openxmlformats.org/officeDocument/2006/relationships/slideLayout" Target="../slideLayouts/slideLayout86.xml" /><Relationship Id="rId4" Type="http://schemas.openxmlformats.org/officeDocument/2006/relationships/slideLayout" Target="../slideLayouts/slideLayout87.xml" /><Relationship Id="rId5" Type="http://schemas.openxmlformats.org/officeDocument/2006/relationships/slideLayout" Target="../slideLayouts/slideLayout88.xml" /><Relationship Id="rId6" Type="http://schemas.openxmlformats.org/officeDocument/2006/relationships/slideLayout" Target="../slideLayouts/slideLayout89.xml" /><Relationship Id="rId7" Type="http://schemas.openxmlformats.org/officeDocument/2006/relationships/slideLayout" Target="../slideLayouts/slideLayout90.xml" /><Relationship Id="rId8" Type="http://schemas.openxmlformats.org/officeDocument/2006/relationships/slideLayout" Target="../slideLayouts/slideLayout91.xml" /><Relationship Id="rId9" Type="http://schemas.openxmlformats.org/officeDocument/2006/relationships/slideLayout" Target="../slideLayouts/slideLayout92.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96.xml" /><Relationship Id="rId10" Type="http://schemas.openxmlformats.org/officeDocument/2006/relationships/slideLayout" Target="../slideLayouts/slideLayout105.xml" /><Relationship Id="rId11" Type="http://schemas.openxmlformats.org/officeDocument/2006/relationships/slideLayout" Target="../slideLayouts/slideLayout106.xml" /><Relationship Id="rId12" Type="http://schemas.openxmlformats.org/officeDocument/2006/relationships/slideLayout" Target="../slideLayouts/slideLayout107.xml" /><Relationship Id="rId13" Type="http://schemas.openxmlformats.org/officeDocument/2006/relationships/theme" Target="../theme/theme9.xml" /><Relationship Id="rId2" Type="http://schemas.openxmlformats.org/officeDocument/2006/relationships/slideLayout" Target="../slideLayouts/slideLayout97.xml" /><Relationship Id="rId3" Type="http://schemas.openxmlformats.org/officeDocument/2006/relationships/slideLayout" Target="../slideLayouts/slideLayout98.xml" /><Relationship Id="rId4" Type="http://schemas.openxmlformats.org/officeDocument/2006/relationships/slideLayout" Target="../slideLayouts/slideLayout99.xml" /><Relationship Id="rId5" Type="http://schemas.openxmlformats.org/officeDocument/2006/relationships/slideLayout" Target="../slideLayouts/slideLayout100.xml" /><Relationship Id="rId6" Type="http://schemas.openxmlformats.org/officeDocument/2006/relationships/slideLayout" Target="../slideLayouts/slideLayout101.xml" /><Relationship Id="rId7" Type="http://schemas.openxmlformats.org/officeDocument/2006/relationships/slideLayout" Target="../slideLayouts/slideLayout102.xml" /><Relationship Id="rId8" Type="http://schemas.openxmlformats.org/officeDocument/2006/relationships/slideLayout" Target="../slideLayouts/slideLayout103.xml" /><Relationship Id="rId9" Type="http://schemas.openxmlformats.org/officeDocument/2006/relationships/slideLayout" Target="../slideLayouts/slideLayout104.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16"/>
          <p:cNvSpPr>
            <a:spLocks noGrp="1" noChangeArrowheads="1"/>
          </p:cNvSpPr>
          <p:nvPr>
            <p:ph type="sldNum" sz="quarter" idx="4"/>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 bg1="lt1" tx1="dk1" bg2="lt2" tx2="dk2" accent1="accent1" accent2="accent2" accent3="accent3" accent4="accent4" accent5="accent5" accent6="accent6" hlink="hlink" folHlink="folHlink"/>
  <p:sldLayoutIdLst>
    <p:sldLayoutId id="2147483660"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ahoma" pitchFamily="34" charset="-34"/>
          <a:ea typeface="+mj-ea"/>
          <a:cs typeface="+mj-cs"/>
        </a:defRPr>
      </a:lvl1pPr>
    </p:titleStyle>
    <p:body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16"/>
          <p:cNvSpPr>
            <a:spLocks noGrp="1" noChangeArrowheads="1"/>
          </p:cNvSpPr>
          <p:nvPr>
            <p:ph type="sldNum" sz="quarter" idx="4"/>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lvl="0" eaLnBrk="1" hangingPunct="1"/>
            <a:r>
              <a:rPr sz="2000" baseline="0">
                <a:solidFill>
                  <a:schemeClr val="bg2"/>
                </a:solidFill>
              </a:rPr>
              <a:t>11.</a:t>
            </a:r>
            <a:fld id="{F7D37211-8113-407F-A60D-D336D4AEE133}" type="slidenum">
              <a:rPr sz="2000" baseline="0">
                <a:solidFill>
                  <a:schemeClr val="bg2"/>
                </a:solidFill>
              </a:rPr>
              <a:t>‹#›</a:t>
            </a:fld>
            <a:endParaRPr sz="2000" baseline="0">
              <a:solidFill>
                <a:schemeClr val="bg2"/>
              </a:solidFill>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ahoma" pitchFamily="34" charset="-34"/>
          <a:ea typeface="+mj-ea"/>
          <a:cs typeface="+mj-cs"/>
        </a:defRPr>
      </a:lvl1pPr>
    </p:titleStyle>
    <p:body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2" title=""/>
          <p:cNvSpPr>
            <a:spLocks noGrp="1"/>
          </p:cNvSpPr>
          <p:nvPr>
            <p:ph type="title"/>
          </p:nvPr>
        </p:nvSpPr>
        <p:spPr>
          <a:xfrm>
            <a:off x="686339" y="609298"/>
            <a:ext cx="7771323" cy="1143000"/>
          </a:xfrm>
          <a:prstGeom prst="rect">
            <a:avLst/>
          </a:prstGeom>
          <a:noFill/>
          <a:ln w="12700">
            <a:noFill/>
            <a:miter lim="800000"/>
          </a:ln>
        </p:spPr>
        <p:txBody>
          <a:bodyPr lIns="94053" tIns="46201" rIns="94053" bIns="46201" anchor="ctr" anchorCtr="0">
            <a:noAutofit/>
          </a:bodyPr>
          <a:lstStyle>
            <a:lvl1pPr marL="0" indent="0" algn="ctr" defTabSz="870857" rtl="0" eaLnBrk="0" fontAlgn="base" hangingPunct="0">
              <a:lnSpc>
                <a:spcPct val="100000"/>
              </a:lnSpc>
              <a:spcBef>
                <a:spcPct val="0"/>
              </a:spcBef>
              <a:spcAft>
                <a:spcPct val="0"/>
              </a:spcAft>
              <a:buClrTx/>
              <a:buSzTx/>
              <a:buFontTx/>
              <a:buNone/>
              <a:defRPr kumimoji="0" lang="en-US" altLang="en-US" sz="4381" b="0" i="0" u="none" baseline="0">
                <a:solidFill>
                  <a:schemeClr val="tx2"/>
                </a:solidFill>
                <a:latin typeface="Times New Roman" pitchFamily="18" charset="0"/>
                <a:ea typeface="+mj-ea"/>
                <a:cs typeface="+mj-cs"/>
              </a:defRPr>
            </a:lvl1pPr>
          </a:lstStyle>
          <a:p>
            <a:pPr lvl="0"/>
            <a:r>
              <a:t>Click to edit Master title style</a:t>
            </a:r>
          </a:p>
        </p:txBody>
      </p:sp>
      <p:sp>
        <p:nvSpPr>
          <p:cNvPr id="1027" name="Rectangle 3" title=""/>
          <p:cNvSpPr>
            <a:spLocks noGrp="1"/>
          </p:cNvSpPr>
          <p:nvPr>
            <p:ph type="body" idx="1"/>
          </p:nvPr>
        </p:nvSpPr>
        <p:spPr>
          <a:xfrm>
            <a:off x="686339" y="1980595"/>
            <a:ext cx="7771323" cy="4115405"/>
          </a:xfrm>
          <a:prstGeom prst="rect">
            <a:avLst/>
          </a:prstGeom>
          <a:noFill/>
          <a:ln w="12700">
            <a:noFill/>
            <a:miter lim="800000"/>
          </a:ln>
        </p:spPr>
        <p:txBody>
          <a:bodyPr lIns="94053" tIns="46201" rIns="94053" bIns="46201">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ransition/>
  <p:timing/>
  <p:txStyles>
    <p:titleStyle>
      <a:lvl1pPr marL="0" indent="0" algn="ctr" defTabSz="870857" rtl="0" eaLnBrk="0" fontAlgn="base" hangingPunct="0">
        <a:lnSpc>
          <a:spcPct val="100000"/>
        </a:lnSpc>
        <a:spcBef>
          <a:spcPct val="0"/>
        </a:spcBef>
        <a:spcAft>
          <a:spcPct val="0"/>
        </a:spcAft>
        <a:buClrTx/>
        <a:buSzTx/>
        <a:buFontTx/>
        <a:buNone/>
        <a:defRPr kumimoji="0" sz="4381" b="0" i="0" u="none" baseline="0">
          <a:solidFill>
            <a:schemeClr val="tx2"/>
          </a:solidFill>
          <a:effectLst/>
          <a:latin typeface="Times New Roman" pitchFamily="18" charset="0"/>
          <a:ea typeface="+mj-ea"/>
          <a:cs typeface="+mj-cs"/>
        </a:defRPr>
      </a:lvl1pPr>
    </p:titleStyle>
    <p:bodyStyle>
      <a:lvl1pPr marL="338667" indent="-338667" algn="l" defTabSz="870857" rtl="0" eaLnBrk="0" fontAlgn="base" hangingPunct="0">
        <a:lnSpc>
          <a:spcPct val="100000"/>
        </a:lnSpc>
        <a:spcBef>
          <a:spcPct val="20000"/>
        </a:spcBef>
        <a:spcAft>
          <a:spcPct val="0"/>
        </a:spcAft>
        <a:buClrTx/>
        <a:buSzTx/>
        <a:buFontTx/>
        <a:buChar char="•"/>
        <a:defRPr kumimoji="0"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sz="2000">
          <a:solidFill>
            <a:schemeClr val="tx1"/>
          </a:solidFill>
          <a:latin typeface="+mn-lt"/>
        </a:defRPr>
      </a:lvl6pPr>
      <a:lvl7pPr marL="2941799" indent="-226292" algn="l" rtl="0" eaLnBrk="0" fontAlgn="base" hangingPunct="0">
        <a:spcBef>
          <a:spcPct val="20000"/>
        </a:spcBef>
        <a:spcAft>
          <a:spcPct val="0"/>
        </a:spcAft>
        <a:buSzTx/>
        <a:buChar char="•"/>
        <a:defRPr sz="2000">
          <a:solidFill>
            <a:schemeClr val="tx1"/>
          </a:solidFill>
          <a:latin typeface="+mn-lt"/>
        </a:defRPr>
      </a:lvl7pPr>
      <a:lvl8pPr marL="3394384" indent="-226292" algn="l" rtl="0" eaLnBrk="0" fontAlgn="base" hangingPunct="0">
        <a:spcBef>
          <a:spcPct val="20000"/>
        </a:spcBef>
        <a:spcAft>
          <a:spcPct val="0"/>
        </a:spcAft>
        <a:buSzTx/>
        <a:buChar char="•"/>
        <a:defRPr sz="2000">
          <a:solidFill>
            <a:schemeClr val="tx1"/>
          </a:solidFill>
          <a:latin typeface="+mn-lt"/>
        </a:defRPr>
      </a:lvl8pPr>
      <a:lvl9pPr marL="3846968" indent="-226292" algn="l" rtl="0" eaLnBrk="0" fontAlgn="base" hangingPunct="0">
        <a:spcBef>
          <a:spcPct val="20000"/>
        </a:spcBef>
        <a:spcAft>
          <a:spcPct val="0"/>
        </a:spcAft>
        <a:buSzTx/>
        <a:buChar char="•"/>
        <a:defRPr sz="2000">
          <a:solidFill>
            <a:schemeClr val="tx1"/>
          </a:solidFill>
          <a:latin typeface="+mn-lt"/>
        </a:defRPr>
      </a:lvl9pPr>
    </p:bodyStyle>
    <p:otherStyle>
      <a:defPPr>
        <a:defRPr lang="en-US"/>
      </a:defPPr>
      <a:lvl1pPr marL="0"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1pPr>
      <a:lvl2pPr marL="452585"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2pPr>
      <a:lvl3pPr marL="905169"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3pPr>
      <a:lvl4pPr marL="1357753"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4pPr>
      <a:lvl5pPr marL="1810338"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5pPr>
      <a:lvl6pPr marL="2262922" algn="l" defTabSz="905169" rtl="0" eaLnBrk="1" latinLnBrk="0" hangingPunct="1">
        <a:defRPr sz="1810" kern="1200">
          <a:solidFill>
            <a:schemeClr val="tx1"/>
          </a:solidFill>
          <a:latin typeface="+mn-lt"/>
          <a:ea typeface="+mn-ea"/>
          <a:cs typeface="+mn-cs"/>
        </a:defRPr>
      </a:lvl6pPr>
      <a:lvl7pPr marL="2715507" algn="l" defTabSz="905169" rtl="0" eaLnBrk="1" latinLnBrk="0" hangingPunct="1">
        <a:defRPr sz="1810" kern="1200">
          <a:solidFill>
            <a:schemeClr val="tx1"/>
          </a:solidFill>
          <a:latin typeface="+mn-lt"/>
          <a:ea typeface="+mn-ea"/>
          <a:cs typeface="+mn-cs"/>
        </a:defRPr>
      </a:lvl7pPr>
      <a:lvl8pPr marL="3168092" algn="l" defTabSz="905169" rtl="0" eaLnBrk="1" latinLnBrk="0" hangingPunct="1">
        <a:defRPr sz="1810" kern="1200">
          <a:solidFill>
            <a:schemeClr val="tx1"/>
          </a:solidFill>
          <a:latin typeface="+mn-lt"/>
          <a:ea typeface="+mn-ea"/>
          <a:cs typeface="+mn-cs"/>
        </a:defRPr>
      </a:lvl8pPr>
      <a:lvl9pPr marL="3620675" algn="l" defTabSz="905169" rtl="0" eaLnBrk="1" latinLnBrk="0" hangingPunct="1">
        <a:defRPr sz="181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2" title=""/>
          <p:cNvSpPr>
            <a:spLocks noGrp="1"/>
          </p:cNvSpPr>
          <p:nvPr>
            <p:ph type="title"/>
          </p:nvPr>
        </p:nvSpPr>
        <p:spPr>
          <a:xfrm>
            <a:off x="686339" y="609298"/>
            <a:ext cx="7771323" cy="1143000"/>
          </a:xfrm>
          <a:prstGeom prst="rect">
            <a:avLst/>
          </a:prstGeom>
          <a:noFill/>
          <a:ln w="12700">
            <a:noFill/>
            <a:miter lim="800000"/>
          </a:ln>
        </p:spPr>
        <p:txBody>
          <a:bodyPr lIns="94053" tIns="46201" rIns="94053" bIns="46201" anchor="ctr" anchorCtr="0">
            <a:noAutofit/>
          </a:bodyPr>
          <a:lstStyle>
            <a:lvl1pPr marL="0" indent="0" algn="ctr" defTabSz="870857" rtl="0" eaLnBrk="0" fontAlgn="base" hangingPunct="0">
              <a:lnSpc>
                <a:spcPct val="100000"/>
              </a:lnSpc>
              <a:spcBef>
                <a:spcPct val="0"/>
              </a:spcBef>
              <a:spcAft>
                <a:spcPct val="0"/>
              </a:spcAft>
              <a:buClrTx/>
              <a:buSzTx/>
              <a:buFontTx/>
              <a:buNone/>
              <a:defRPr kumimoji="0" lang="en-US" altLang="en-US" sz="4381" b="0" i="0" u="none" baseline="0">
                <a:solidFill>
                  <a:schemeClr val="tx2"/>
                </a:solidFill>
                <a:latin typeface="Times New Roman" pitchFamily="18" charset="0"/>
                <a:ea typeface="+mj-ea"/>
                <a:cs typeface="+mj-cs"/>
              </a:defRPr>
            </a:lvl1pPr>
          </a:lstStyle>
          <a:p>
            <a:pPr lvl="0"/>
            <a:r>
              <a:t>Click to edit Master title style</a:t>
            </a:r>
          </a:p>
        </p:txBody>
      </p:sp>
      <p:sp>
        <p:nvSpPr>
          <p:cNvPr id="1027" name="Rectangle 3" title=""/>
          <p:cNvSpPr>
            <a:spLocks noGrp="1"/>
          </p:cNvSpPr>
          <p:nvPr>
            <p:ph type="body" idx="1"/>
          </p:nvPr>
        </p:nvSpPr>
        <p:spPr>
          <a:xfrm>
            <a:off x="686339" y="1980595"/>
            <a:ext cx="7771323" cy="4115405"/>
          </a:xfrm>
          <a:prstGeom prst="rect">
            <a:avLst/>
          </a:prstGeom>
          <a:noFill/>
          <a:ln w="12700">
            <a:noFill/>
            <a:miter lim="800000"/>
          </a:ln>
        </p:spPr>
        <p:txBody>
          <a:bodyPr lIns="94053" tIns="46201" rIns="94053" bIns="46201">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ransition/>
  <p:timing/>
  <p:txStyles>
    <p:titleStyle>
      <a:lvl1pPr marL="0" indent="0" algn="ctr" defTabSz="870857" rtl="0" eaLnBrk="0" fontAlgn="base" hangingPunct="0">
        <a:lnSpc>
          <a:spcPct val="100000"/>
        </a:lnSpc>
        <a:spcBef>
          <a:spcPct val="0"/>
        </a:spcBef>
        <a:spcAft>
          <a:spcPct val="0"/>
        </a:spcAft>
        <a:buClrTx/>
        <a:buSzTx/>
        <a:buFontTx/>
        <a:buNone/>
        <a:defRPr kumimoji="0" sz="4381" b="0" i="0" u="none" baseline="0">
          <a:solidFill>
            <a:schemeClr val="tx2"/>
          </a:solidFill>
          <a:effectLst/>
          <a:latin typeface="Times New Roman" pitchFamily="18" charset="0"/>
          <a:ea typeface="+mj-ea"/>
          <a:cs typeface="+mj-cs"/>
        </a:defRPr>
      </a:lvl1pPr>
    </p:titleStyle>
    <p:bodyStyle>
      <a:lvl1pPr marL="338667" indent="-338667" algn="l" defTabSz="870857" rtl="0" eaLnBrk="0" fontAlgn="base" hangingPunct="0">
        <a:lnSpc>
          <a:spcPct val="100000"/>
        </a:lnSpc>
        <a:spcBef>
          <a:spcPct val="20000"/>
        </a:spcBef>
        <a:spcAft>
          <a:spcPct val="0"/>
        </a:spcAft>
        <a:buClrTx/>
        <a:buSzTx/>
        <a:buFontTx/>
        <a:buChar char="•"/>
        <a:defRPr kumimoji="0"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sz="2000">
          <a:solidFill>
            <a:schemeClr val="tx1"/>
          </a:solidFill>
          <a:latin typeface="+mn-lt"/>
        </a:defRPr>
      </a:lvl6pPr>
      <a:lvl7pPr marL="2941799" indent="-226292" algn="l" rtl="0" eaLnBrk="0" fontAlgn="base" hangingPunct="0">
        <a:spcBef>
          <a:spcPct val="20000"/>
        </a:spcBef>
        <a:spcAft>
          <a:spcPct val="0"/>
        </a:spcAft>
        <a:buSzTx/>
        <a:buChar char="•"/>
        <a:defRPr sz="2000">
          <a:solidFill>
            <a:schemeClr val="tx1"/>
          </a:solidFill>
          <a:latin typeface="+mn-lt"/>
        </a:defRPr>
      </a:lvl7pPr>
      <a:lvl8pPr marL="3394384" indent="-226292" algn="l" rtl="0" eaLnBrk="0" fontAlgn="base" hangingPunct="0">
        <a:spcBef>
          <a:spcPct val="20000"/>
        </a:spcBef>
        <a:spcAft>
          <a:spcPct val="0"/>
        </a:spcAft>
        <a:buSzTx/>
        <a:buChar char="•"/>
        <a:defRPr sz="2000">
          <a:solidFill>
            <a:schemeClr val="tx1"/>
          </a:solidFill>
          <a:latin typeface="+mn-lt"/>
        </a:defRPr>
      </a:lvl8pPr>
      <a:lvl9pPr marL="3846968" indent="-226292" algn="l" rtl="0" eaLnBrk="0" fontAlgn="base" hangingPunct="0">
        <a:spcBef>
          <a:spcPct val="20000"/>
        </a:spcBef>
        <a:spcAft>
          <a:spcPct val="0"/>
        </a:spcAft>
        <a:buSzTx/>
        <a:buChar char="•"/>
        <a:defRPr sz="2000">
          <a:solidFill>
            <a:schemeClr val="tx1"/>
          </a:solidFill>
          <a:latin typeface="+mn-lt"/>
        </a:defRPr>
      </a:lvl9pPr>
    </p:bodyStyle>
    <p:otherStyle>
      <a:defPPr>
        <a:defRPr lang="en-US"/>
      </a:defPPr>
      <a:lvl1pPr marL="0"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1pPr>
      <a:lvl2pPr marL="452585"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2pPr>
      <a:lvl3pPr marL="905169"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3pPr>
      <a:lvl4pPr marL="1357753"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4pPr>
      <a:lvl5pPr marL="1810338" indent="0" algn="l" defTabSz="905169" rtl="0" eaLnBrk="1" fontAlgn="base" latinLnBrk="0" hangingPunct="1">
        <a:lnSpc>
          <a:spcPct val="100000"/>
        </a:lnSpc>
        <a:spcBef>
          <a:spcPct val="0"/>
        </a:spcBef>
        <a:spcAft>
          <a:spcPct val="0"/>
        </a:spcAft>
        <a:buClrTx/>
        <a:buSzTx/>
        <a:buFontTx/>
        <a:buNone/>
        <a:defRPr kumimoji="0" sz="1810" b="0" i="0" u="none" kern="1200" baseline="0">
          <a:solidFill>
            <a:schemeClr val="tx1"/>
          </a:solidFill>
          <a:effectLst/>
          <a:latin typeface="+mn-lt"/>
          <a:ea typeface="+mn-ea"/>
          <a:cs typeface="+mn-cs"/>
        </a:defRPr>
      </a:lvl5pPr>
      <a:lvl6pPr marL="2262922" algn="l" defTabSz="905169" rtl="0" eaLnBrk="1" latinLnBrk="0" hangingPunct="1">
        <a:defRPr sz="1810" kern="1200">
          <a:solidFill>
            <a:schemeClr val="tx1"/>
          </a:solidFill>
          <a:latin typeface="+mn-lt"/>
          <a:ea typeface="+mn-ea"/>
          <a:cs typeface="+mn-cs"/>
        </a:defRPr>
      </a:lvl6pPr>
      <a:lvl7pPr marL="2715507" algn="l" defTabSz="905169" rtl="0" eaLnBrk="1" latinLnBrk="0" hangingPunct="1">
        <a:defRPr sz="1810" kern="1200">
          <a:solidFill>
            <a:schemeClr val="tx1"/>
          </a:solidFill>
          <a:latin typeface="+mn-lt"/>
          <a:ea typeface="+mn-ea"/>
          <a:cs typeface="+mn-cs"/>
        </a:defRPr>
      </a:lvl7pPr>
      <a:lvl8pPr marL="3168092" algn="l" defTabSz="905169" rtl="0" eaLnBrk="1" latinLnBrk="0" hangingPunct="1">
        <a:defRPr sz="1810" kern="1200">
          <a:solidFill>
            <a:schemeClr val="tx1"/>
          </a:solidFill>
          <a:latin typeface="+mn-lt"/>
          <a:ea typeface="+mn-ea"/>
          <a:cs typeface="+mn-cs"/>
        </a:defRPr>
      </a:lvl8pPr>
      <a:lvl9pPr marL="3620675" algn="l" defTabSz="905169" rtl="0" eaLnBrk="1" latinLnBrk="0" hangingPunct="1">
        <a:defRPr sz="181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16"/>
          <p:cNvSpPr>
            <a:spLocks noGrp="1" noChangeArrowheads="1"/>
          </p:cNvSpPr>
          <p:nvPr>
            <p:ph type="sldNum" sz="quarter" idx="4"/>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ahoma" pitchFamily="34" charset="-34"/>
          <a:ea typeface="+mj-ea"/>
          <a:cs typeface="+mj-cs"/>
        </a:defRPr>
      </a:lvl1pPr>
    </p:titleStyle>
    <p:body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16"/>
          <p:cNvSpPr>
            <a:spLocks noGrp="1" noChangeArrowheads="1"/>
          </p:cNvSpPr>
          <p:nvPr>
            <p:ph type="sldNum" sz="quarter" idx="4"/>
          </p:nvPr>
        </p:nvSpPr>
        <p:spPr bwMode="auto">
          <a:xfrm>
            <a:off x="-76200" y="6400800"/>
            <a:ext cx="1905000" cy="457200"/>
          </a:xfrm>
          <a:prstGeom prst="rect">
            <a:avLst/>
          </a:prstGeom>
          <a:noFill/>
          <a:ln w="9525">
            <a:noFill/>
            <a:miter lim="800000"/>
          </a:ln>
          <a:effectLst/>
        </p:spPr>
        <p:txBody>
          <a:bodyPr numCol="1" anchor="b" anchorCtr="0" compatLnSpc="1">
            <a:prstTxWarp prst="textNoShape">
              <a:avLst/>
            </a:prstTxWarp>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lvl="0" eaLnBrk="1" hangingPunct="1"/>
            <a:r>
              <a:rPr sz="2000">
                <a:solidFill>
                  <a:schemeClr val="bg2"/>
                </a:solidFill>
              </a:rPr>
              <a:t>13.</a:t>
            </a:r>
            <a:fld id="{D6188F1B-EE99-4F51-8FBD-EEE4295CE580}" type="slidenum">
              <a:rPr sz="2000">
                <a:solidFill>
                  <a:schemeClr val="bg2"/>
                </a:solidFill>
              </a:rPr>
              <a:t>‹#›</a:t>
            </a:fld>
            <a:endParaRPr sz="2000">
              <a:solidFill>
                <a:schemeClr val="bg2"/>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ahoma" pitchFamily="34" charset="-34"/>
          <a:ea typeface="+mj-ea"/>
          <a:cs typeface="+mj-cs"/>
        </a:defRPr>
      </a:lvl1pPr>
    </p:titleStyle>
    <p:body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16"/>
          <p:cNvSpPr>
            <a:spLocks noGrp="1" noChangeArrowheads="1"/>
          </p:cNvSpPr>
          <p:nvPr>
            <p:ph type="sldNum" sz="quarter" idx="4"/>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ahoma" pitchFamily="34" charset="-34"/>
          <a:ea typeface="+mj-ea"/>
          <a:cs typeface="+mj-cs"/>
        </a:defRPr>
      </a:lvl1pPr>
    </p:titleStyle>
    <p:body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026" name="Rectangle 16"/>
          <p:cNvSpPr>
            <a:spLocks noGrp="1" noChangeArrowheads="1"/>
          </p:cNvSpPr>
          <p:nvPr>
            <p:ph type="sldNum" sz="quarter" idx="4"/>
          </p:nvPr>
        </p:nvSpPr>
        <p:spPr bwMode="auto">
          <a:xfrm>
            <a:off x="0" y="6400800"/>
            <a:ext cx="19050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2000" b="1" i="0" u="none" baseline="0">
                <a:solidFill>
                  <a:schemeClr val="bg2"/>
                </a:solidFill>
                <a:effectLst/>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eaLnBrk="1" hangingPunct="1"/>
            <a:r>
              <a:rPr lang="en-US" altLang="en-US" sz="2000" i="0" baseline="0">
                <a:solidFill>
                  <a:schemeClr val="bg2"/>
                </a:solidFill>
                <a:latin typeface="Arial" pitchFamily="34" charset="0"/>
              </a:rPr>
              <a:t>12.</a:t>
            </a:r>
            <a:fld id="{D7297942-C396-4DDF-A281-2EE2081AC548}" type="slidenum">
              <a:rPr lang="en-US" altLang="en-US" sz="2000" i="0" baseline="0">
                <a:solidFill>
                  <a:schemeClr val="bg2"/>
                </a:solidFill>
                <a:latin typeface="Arial" pitchFamily="34" charset="0"/>
              </a:rPr>
              <a:t>‹#›</a:t>
            </a:fld>
            <a:endParaRPr lang="en-US" altLang="en-US" sz="2000" i="0" baseline="0">
              <a:solidFill>
                <a:schemeClr val="bg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ahoma" pitchFamily="34" charset="-34"/>
          <a:ea typeface="+mj-ea"/>
          <a:cs typeface="+mj-cs"/>
        </a:defRPr>
      </a:lvl1pPr>
    </p:titleStyle>
    <p:body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8.xml" /><Relationship Id="rId3" Type="http://schemas.openxmlformats.org/officeDocument/2006/relationships/image" Target="../media/image5.png"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1.xml" /><Relationship Id="rId3" Type="http://schemas.openxmlformats.org/officeDocument/2006/relationships/image" Target="../media/image57.png"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2.xml" /><Relationship Id="rId3" Type="http://schemas.openxmlformats.org/officeDocument/2006/relationships/image" Target="../media/image3.png"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3.xml" /><Relationship Id="rId3" Type="http://schemas.openxmlformats.org/officeDocument/2006/relationships/image" Target="../media/image58.png"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4.xml" /><Relationship Id="rId3" Type="http://schemas.openxmlformats.org/officeDocument/2006/relationships/image" Target="../media/image59.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5.xml" /><Relationship Id="rId3" Type="http://schemas.openxmlformats.org/officeDocument/2006/relationships/image" Target="../media/image3.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6.xml" /><Relationship Id="rId3" Type="http://schemas.openxmlformats.org/officeDocument/2006/relationships/image" Target="../media/image3.png"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96.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57.xml" /><Relationship Id="rId3" Type="http://schemas.openxmlformats.org/officeDocument/2006/relationships/image" Target="../media/image60.png"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58.xml" /><Relationship Id="rId3" Type="http://schemas.openxmlformats.org/officeDocument/2006/relationships/image" Target="../media/image61.png"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5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9.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0.xml" /><Relationship Id="rId3" Type="http://schemas.openxmlformats.org/officeDocument/2006/relationships/image" Target="../media/image62.png"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1.xml" /><Relationship Id="rId3" Type="http://schemas.openxmlformats.org/officeDocument/2006/relationships/image" Target="../media/image63.png"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2.xml" /><Relationship Id="rId3" Type="http://schemas.openxmlformats.org/officeDocument/2006/relationships/image" Target="../media/image64.png"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3.xml" /><Relationship Id="rId3" Type="http://schemas.openxmlformats.org/officeDocument/2006/relationships/image" Target="../media/image3.png"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107.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107.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4.xml" /><Relationship Id="rId3" Type="http://schemas.openxmlformats.org/officeDocument/2006/relationships/image" Target="../media/image65.png"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5.xml" /><Relationship Id="rId3" Type="http://schemas.openxmlformats.org/officeDocument/2006/relationships/image" Target="../media/image3.png"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6.xml" /><Relationship Id="rId3" Type="http://schemas.openxmlformats.org/officeDocument/2006/relationships/image" Target="../media/image66.png"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10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0.xml" /><Relationship Id="rId3" Type="http://schemas.openxmlformats.org/officeDocument/2006/relationships/image" Target="../media/image3.png"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7.xml" /><Relationship Id="rId3" Type="http://schemas.openxmlformats.org/officeDocument/2006/relationships/image" Target="../media/image67.png" /></Relationships>
</file>

<file path=ppt/slides/_rels/slide121.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8.xml" /><Relationship Id="rId3" Type="http://schemas.openxmlformats.org/officeDocument/2006/relationships/image" Target="../media/image68.png" /></Relationships>
</file>

<file path=ppt/slides/_rels/slide122.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69.xml" /><Relationship Id="rId3" Type="http://schemas.openxmlformats.org/officeDocument/2006/relationships/image" Target="../media/image69.png" /></Relationships>
</file>

<file path=ppt/slides/_rels/slide123.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0.xml" /><Relationship Id="rId3" Type="http://schemas.openxmlformats.org/officeDocument/2006/relationships/image" Target="../media/image70.png" /></Relationships>
</file>

<file path=ppt/slides/_rels/slide124.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1.xml" /><Relationship Id="rId3" Type="http://schemas.openxmlformats.org/officeDocument/2006/relationships/image" Target="../media/image71.png" /></Relationships>
</file>

<file path=ppt/slides/_rels/slide125.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2.xml" /><Relationship Id="rId3" Type="http://schemas.openxmlformats.org/officeDocument/2006/relationships/image" Target="../media/image72.png" /></Relationships>
</file>

<file path=ppt/slides/_rels/slide126.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3.xml" /><Relationship Id="rId3" Type="http://schemas.openxmlformats.org/officeDocument/2006/relationships/image" Target="../media/image73.png" /></Relationships>
</file>

<file path=ppt/slides/_rels/slide127.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4.xml" /><Relationship Id="rId3" Type="http://schemas.openxmlformats.org/officeDocument/2006/relationships/image" Target="../media/image74.png" /></Relationships>
</file>

<file path=ppt/slides/_rels/slide128.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5.xml" /><Relationship Id="rId3" Type="http://schemas.openxmlformats.org/officeDocument/2006/relationships/image" Target="../media/image3.png" /></Relationships>
</file>

<file path=ppt/slides/_rels/slide129.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6.xml" /><Relationship Id="rId3" Type="http://schemas.openxmlformats.org/officeDocument/2006/relationships/image" Target="../media/image3.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1.xml" /><Relationship Id="rId3" Type="http://schemas.openxmlformats.org/officeDocument/2006/relationships/image" Target="../media/image3.png" /></Relationships>
</file>

<file path=ppt/slides/_rels/slide130.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7.xml" /><Relationship Id="rId3" Type="http://schemas.openxmlformats.org/officeDocument/2006/relationships/image" Target="../media/image75.png" /></Relationships>
</file>

<file path=ppt/slides/_rels/slide131.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8.xml" /></Relationships>
</file>

<file path=ppt/slides/_rels/slide132.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79.xml" /><Relationship Id="rId3" Type="http://schemas.openxmlformats.org/officeDocument/2006/relationships/image" Target="../media/image76.png" /></Relationships>
</file>

<file path=ppt/slides/_rels/slide133.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34.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35.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36.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80.xml" /><Relationship Id="rId3" Type="http://schemas.openxmlformats.org/officeDocument/2006/relationships/image" Target="../media/image77.png" /></Relationships>
</file>

<file path=ppt/slides/_rels/slide137.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38.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39.xml.rels>&#65279;<?xml version="1.0" encoding="utf-8" standalone="yes"?><Relationships xmlns="http://schemas.openxmlformats.org/package/2006/relationships"><Relationship Id="rId1" Type="http://schemas.openxmlformats.org/officeDocument/2006/relationships/slideLayout" Target="../slideLayouts/slideLayout102.xml" /><Relationship Id="rId2" Type="http://schemas.openxmlformats.org/officeDocument/2006/relationships/notesSlide" Target="../notesSlides/notesSlide81.xml" /><Relationship Id="rId3" Type="http://schemas.openxmlformats.org/officeDocument/2006/relationships/image" Target="../media/image78.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40.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41.xml.rels>&#65279;<?xml version="1.0" encoding="utf-8" standalone="yes"?><Relationships xmlns="http://schemas.openxmlformats.org/package/2006/relationships"><Relationship Id="rId1" Type="http://schemas.openxmlformats.org/officeDocument/2006/relationships/slideLayout" Target="../slideLayouts/slideLayout9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3.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4.xml" /><Relationship Id="rId3" Type="http://schemas.openxmlformats.org/officeDocument/2006/relationships/image" Target="../media/image7.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5.xml" /><Relationship Id="rId3" Type="http://schemas.openxmlformats.org/officeDocument/2006/relationships/image" Target="../media/image8.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notesSlide" Target="../notesSlides/notesSlide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6.xml" /><Relationship Id="rId3" Type="http://schemas.openxmlformats.org/officeDocument/2006/relationships/image" Target="../media/image9.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7.xml" /><Relationship Id="rId3" Type="http://schemas.openxmlformats.org/officeDocument/2006/relationships/image" Target="../media/image10.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8.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9.xml" /><Relationship Id="rId3" Type="http://schemas.openxmlformats.org/officeDocument/2006/relationships/image" Target="../media/image3.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0.xml" /><Relationship Id="rId3" Type="http://schemas.openxmlformats.org/officeDocument/2006/relationships/image" Target="../media/image3.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1.xml" /><Relationship Id="rId3" Type="http://schemas.openxmlformats.org/officeDocument/2006/relationships/image" Target="../media/image11.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2.xml" /><Relationship Id="rId3" Type="http://schemas.openxmlformats.org/officeDocument/2006/relationships/image" Target="../media/image12.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3.xml" /><Relationship Id="rId3" Type="http://schemas.openxmlformats.org/officeDocument/2006/relationships/image" Target="../media/image13.wmf"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5.xml" /><Relationship Id="rId3" Type="http://schemas.openxmlformats.org/officeDocument/2006/relationships/image" Target="../media/image3.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6.xml" /><Relationship Id="rId3" Type="http://schemas.openxmlformats.org/officeDocument/2006/relationships/image" Target="../media/image14.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7.xml" /><Relationship Id="rId3" Type="http://schemas.openxmlformats.org/officeDocument/2006/relationships/image" Target="../media/image3.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8.xml" /><Relationship Id="rId3" Type="http://schemas.openxmlformats.org/officeDocument/2006/relationships/image" Target="../media/image3.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9.xml" /><Relationship Id="rId3" Type="http://schemas.openxmlformats.org/officeDocument/2006/relationships/image" Target="../media/image15.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0.xml" /><Relationship Id="rId3" Type="http://schemas.openxmlformats.org/officeDocument/2006/relationships/image" Target="../media/image3.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1.xml" /><Relationship Id="rId3" Type="http://schemas.openxmlformats.org/officeDocument/2006/relationships/image" Target="../media/image16.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2.xml" /><Relationship Id="rId3" Type="http://schemas.openxmlformats.org/officeDocument/2006/relationships/image" Target="../media/image17.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3.xml" /><Relationship Id="rId3" Type="http://schemas.openxmlformats.org/officeDocument/2006/relationships/image" Target="../media/image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4.xml" /><Relationship Id="rId3" Type="http://schemas.openxmlformats.org/officeDocument/2006/relationships/image" Target="../media/image18.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5.xml" /><Relationship Id="rId3" Type="http://schemas.openxmlformats.org/officeDocument/2006/relationships/image" Target="../media/image19.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6.xml" /><Relationship Id="rId3" Type="http://schemas.openxmlformats.org/officeDocument/2006/relationships/image" Target="../media/image3.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7.xml" /><Relationship Id="rId3" Type="http://schemas.openxmlformats.org/officeDocument/2006/relationships/image" Target="../media/image20.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8.xml" /><Relationship Id="rId3" Type="http://schemas.openxmlformats.org/officeDocument/2006/relationships/image" Target="../media/image21.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9.xml" /><Relationship Id="rId3" Type="http://schemas.openxmlformats.org/officeDocument/2006/relationships/image" Target="../media/image22.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0.xml" /><Relationship Id="rId3" Type="http://schemas.openxmlformats.org/officeDocument/2006/relationships/image" Target="../media/image23.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1.xml" /><Relationship Id="rId3" Type="http://schemas.openxmlformats.org/officeDocument/2006/relationships/image" Target="../media/image3.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2.xml" /><Relationship Id="rId3" Type="http://schemas.openxmlformats.org/officeDocument/2006/relationships/image" Target="../media/image24.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3.xml" /><Relationship Id="rId3" Type="http://schemas.openxmlformats.org/officeDocument/2006/relationships/image" Target="../media/image25.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4.xml" /><Relationship Id="rId3" Type="http://schemas.openxmlformats.org/officeDocument/2006/relationships/image" Target="../media/image26.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7.wmf"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8.wmf"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9.wmf"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0.wmf"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notesSlide" Target="../notesSlides/notesSlide4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1.wmf"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2.wmf"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3.wmf"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5.wmf"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6.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7.wmf"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8.wmf"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39.wmf"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0.wmf"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1.wmf"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2.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3.wmf"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4.png" /><Relationship Id="rId3" Type="http://schemas.openxmlformats.org/officeDocument/2006/relationships/image" Target="../media/image4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6.png"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7.wmf"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8.wmf"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49.w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7.xml" /><Relationship Id="rId3" Type="http://schemas.openxmlformats.org/officeDocument/2006/relationships/image" Target="../media/image3.png"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50.wmf"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51.wmf"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52.wmf"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46.xml" /><Relationship Id="rId3" Type="http://schemas.openxmlformats.org/officeDocument/2006/relationships/image" Target="../media/image53.wmf"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49.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47.xml" /><Relationship Id="rId3" Type="http://schemas.openxmlformats.org/officeDocument/2006/relationships/image" Target="../media/image54.png"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48.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49.xml" /><Relationship Id="rId3" Type="http://schemas.openxmlformats.org/officeDocument/2006/relationships/image" Target="../media/image55.png"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notesSlide" Target="../notesSlides/notesSlide50.xml" /><Relationship Id="rId3" Type="http://schemas.openxmlformats.org/officeDocument/2006/relationships/image" Target="../media/image56.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4" name="Content Placeholder 1" title=""/>
          <p:cNvSpPr>
            <a:spLocks noGrp="1"/>
          </p:cNvSpPr>
          <p:nvPr>
            <p:ph idx="4294967295"/>
          </p:nvPr>
        </p:nvSpPr>
        <p:spPr>
          <a:xfrm>
            <a:off x="457200" y="274638"/>
            <a:ext cx="8229600" cy="5851525"/>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lgn="ctr" eaLnBrk="1" hangingPunct="1">
              <a:buNone/>
            </a:pPr>
            <a:endParaRPr b="1">
              <a:solidFill>
                <a:srgbClr val="FF0000"/>
              </a:solidFill>
            </a:endParaRPr>
          </a:p>
          <a:p>
            <a:pPr lvl="0" algn="ctr" eaLnBrk="1" hangingPunct="1">
              <a:buNone/>
            </a:pPr>
            <a:endParaRPr b="1">
              <a:solidFill>
                <a:srgbClr val="FF0000"/>
              </a:solidFill>
            </a:endParaRPr>
          </a:p>
          <a:p>
            <a:pPr lvl="0" algn="ctr" eaLnBrk="1" hangingPunct="1">
              <a:buNone/>
            </a:pPr>
            <a:endParaRPr b="1">
              <a:solidFill>
                <a:srgbClr val="FF0000"/>
              </a:solidFill>
            </a:endParaRPr>
          </a:p>
          <a:p>
            <a:pPr lvl="0" algn="ctr" eaLnBrk="1" hangingPunct="1">
              <a:buNone/>
            </a:pPr>
            <a:endParaRPr b="1">
              <a:solidFill>
                <a:srgbClr val="FF0000"/>
              </a:solidFill>
            </a:endParaRPr>
          </a:p>
          <a:p>
            <a:pPr lvl="0" algn="ctr" eaLnBrk="1" hangingPunct="1">
              <a:buNone/>
            </a:pPr>
            <a:r>
              <a:rPr b="1">
                <a:solidFill>
                  <a:srgbClr val="FF0000"/>
                </a:solidFill>
              </a:rPr>
              <a:t>DATA LINK CONTROL</a:t>
            </a:r>
            <a:endParaRPr b="1">
              <a:solidFill>
                <a:srgbClr val="FF0000"/>
              </a:solidFill>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2290" name="Line 2" title=""/>
          <p:cNvCxnSpPr/>
          <p:nvPr/>
        </p:nvCxnSpPr>
        <p:spPr>
          <a:xfrm>
            <a:off x="152400" y="152400"/>
            <a:ext cx="8763000" cy="0"/>
          </a:xfrm>
          <a:prstGeom prst="line">
            <a:avLst/>
          </a:prstGeom>
          <a:noFill/>
          <a:ln w="76200">
            <a:solidFill>
              <a:schemeClr val="hlink"/>
            </a:solidFill>
            <a:miter lim="800000"/>
          </a:ln>
        </p:spPr>
      </p:cxnSp>
      <p:cxnSp>
        <p:nvCxnSpPr>
          <p:cNvPr id="12291" name="Line 3" title=""/>
          <p:cNvCxnSpPr/>
          <p:nvPr/>
        </p:nvCxnSpPr>
        <p:spPr>
          <a:xfrm>
            <a:off x="152400" y="990600"/>
            <a:ext cx="8763000" cy="0"/>
          </a:xfrm>
          <a:prstGeom prst="line">
            <a:avLst/>
          </a:prstGeom>
          <a:noFill/>
          <a:ln w="19050">
            <a:solidFill>
              <a:schemeClr val="hlink"/>
            </a:solidFill>
            <a:miter lim="800000"/>
          </a:ln>
        </p:spPr>
      </p:cxnSp>
      <p:sp>
        <p:nvSpPr>
          <p:cNvPr id="12292" name="Text Box 4" title=""/>
          <p:cNvSpPr txBox="1"/>
          <p:nvPr/>
        </p:nvSpPr>
        <p:spPr>
          <a:xfrm>
            <a:off x="304800" y="381000"/>
            <a:ext cx="30130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Bit stuffing and unstuffing</a:t>
            </a:r>
            <a:endParaRPr sz="2000" i="1" baseline="0">
              <a:latin typeface="Times New Roman" pitchFamily="18" charset="0"/>
            </a:endParaRPr>
          </a:p>
        </p:txBody>
      </p:sp>
      <p:cxnSp>
        <p:nvCxnSpPr>
          <p:cNvPr id="12293" name="Line 5" title=""/>
          <p:cNvCxnSpPr/>
          <p:nvPr/>
        </p:nvCxnSpPr>
        <p:spPr>
          <a:xfrm>
            <a:off x="152400" y="6248400"/>
            <a:ext cx="8763000" cy="0"/>
          </a:xfrm>
          <a:prstGeom prst="line">
            <a:avLst/>
          </a:prstGeom>
          <a:noFill/>
          <a:ln w="76200">
            <a:solidFill>
              <a:schemeClr val="hlink"/>
            </a:solidFill>
            <a:miter lim="800000"/>
          </a:ln>
        </p:spPr>
      </p:cxnSp>
      <p:pic>
        <p:nvPicPr>
          <p:cNvPr id="12294" name="Picture 6" title=""/>
          <p:cNvPicPr>
            <a:picLocks noChangeAspect="1"/>
          </p:cNvPicPr>
          <p:nvPr/>
        </p:nvPicPr>
        <p:blipFill>
          <a:blip r:embed="rId3"/>
          <a:stretch>
            <a:fillRect/>
          </a:stretch>
        </p:blipFill>
        <p:spPr>
          <a:xfrm>
            <a:off x="1081088" y="1697038"/>
            <a:ext cx="5776912" cy="4094162"/>
          </a:xfrm>
          <a:prstGeom prst="rect">
            <a:avLst/>
          </a:prstGeom>
          <a:noFill/>
          <a:ln>
            <a:noFill/>
            <a:miter lim="800000"/>
          </a:ln>
        </p:spPr>
      </p:pic>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170"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529C72E5-6DF0-4460-8405-7997B993B920}" type="slidenum">
              <a:rPr sz="2000">
                <a:solidFill>
                  <a:schemeClr val="bg2"/>
                </a:solidFill>
              </a:rPr>
              <a:t>100</a:t>
            </a:fld>
            <a:endParaRPr sz="2000">
              <a:solidFill>
                <a:schemeClr val="bg2"/>
              </a:solidFill>
            </a:endParaRPr>
          </a:p>
        </p:txBody>
      </p:sp>
      <p:cxnSp>
        <p:nvCxnSpPr>
          <p:cNvPr id="7171" name="Line 2" title=""/>
          <p:cNvCxnSpPr/>
          <p:nvPr/>
        </p:nvCxnSpPr>
        <p:spPr>
          <a:xfrm>
            <a:off x="152400" y="533400"/>
            <a:ext cx="8763000" cy="0"/>
          </a:xfrm>
          <a:prstGeom prst="line">
            <a:avLst/>
          </a:prstGeom>
          <a:noFill/>
          <a:ln w="76200">
            <a:solidFill>
              <a:schemeClr val="hlink"/>
            </a:solidFill>
            <a:miter lim="800000"/>
          </a:ln>
        </p:spPr>
      </p:cxnSp>
      <p:cxnSp>
        <p:nvCxnSpPr>
          <p:cNvPr id="7172" name="Line 3" title=""/>
          <p:cNvCxnSpPr/>
          <p:nvPr/>
        </p:nvCxnSpPr>
        <p:spPr>
          <a:xfrm>
            <a:off x="152400" y="1371600"/>
            <a:ext cx="8763000" cy="0"/>
          </a:xfrm>
          <a:prstGeom prst="line">
            <a:avLst/>
          </a:prstGeom>
          <a:noFill/>
          <a:ln w="19050">
            <a:solidFill>
              <a:schemeClr val="hlink"/>
            </a:solidFill>
            <a:miter lim="800000"/>
          </a:ln>
        </p:spPr>
      </p:cxnSp>
      <p:sp>
        <p:nvSpPr>
          <p:cNvPr id="7173" name="Text Box 4" title=""/>
          <p:cNvSpPr txBox="1"/>
          <p:nvPr/>
        </p:nvSpPr>
        <p:spPr>
          <a:xfrm>
            <a:off x="304800" y="762000"/>
            <a:ext cx="366236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000" i="1">
                <a:latin typeface="Times New Roman" pitchFamily="18" charset="0"/>
              </a:rPr>
              <a:t>Minimum and maximum lengths</a:t>
            </a:r>
            <a:endParaRPr sz="2000" i="1">
              <a:latin typeface="Times New Roman" pitchFamily="18" charset="0"/>
            </a:endParaRPr>
          </a:p>
        </p:txBody>
      </p:sp>
      <p:cxnSp>
        <p:nvCxnSpPr>
          <p:cNvPr id="7174" name="Line 5" title=""/>
          <p:cNvCxnSpPr/>
          <p:nvPr/>
        </p:nvCxnSpPr>
        <p:spPr>
          <a:xfrm>
            <a:off x="152400" y="6248400"/>
            <a:ext cx="8763000" cy="0"/>
          </a:xfrm>
          <a:prstGeom prst="line">
            <a:avLst/>
          </a:prstGeom>
          <a:noFill/>
          <a:ln w="76200">
            <a:solidFill>
              <a:schemeClr val="hlink"/>
            </a:solidFill>
            <a:miter lim="800000"/>
          </a:ln>
        </p:spPr>
      </p:cxnSp>
      <p:pic>
        <p:nvPicPr>
          <p:cNvPr id="7175" name="Picture 6" title=""/>
          <p:cNvPicPr>
            <a:picLocks noChangeAspect="1"/>
          </p:cNvPicPr>
          <p:nvPr/>
        </p:nvPicPr>
        <p:blipFill>
          <a:blip r:embed="rId3"/>
          <a:stretch>
            <a:fillRect/>
          </a:stretch>
        </p:blipFill>
        <p:spPr>
          <a:xfrm>
            <a:off x="228600" y="2433638"/>
            <a:ext cx="8574088" cy="2671762"/>
          </a:xfrm>
          <a:prstGeom prst="rect">
            <a:avLst/>
          </a:prstGeom>
          <a:noFill/>
          <a:ln>
            <a:noFill/>
            <a:miter lim="800000"/>
          </a:ln>
        </p:spPr>
      </p:pic>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194"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54CCF19A-B87D-4183-8B8C-2D737C505B97}" type="slidenum">
              <a:rPr sz="2000">
                <a:solidFill>
                  <a:schemeClr val="bg2"/>
                </a:solidFill>
              </a:rPr>
              <a:t>101</a:t>
            </a:fld>
            <a:endParaRPr sz="2000">
              <a:solidFill>
                <a:schemeClr val="bg2"/>
              </a:solidFill>
            </a:endParaRPr>
          </a:p>
        </p:txBody>
      </p:sp>
      <p:sp>
        <p:nvSpPr>
          <p:cNvPr id="8195"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8196"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8197"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8198"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8199"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8200"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8201"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cxnSp>
        <p:nvCxnSpPr>
          <p:cNvPr id="8202" name="Line 9" title=""/>
          <p:cNvCxnSpPr/>
          <p:nvPr/>
        </p:nvCxnSpPr>
        <p:spPr>
          <a:xfrm>
            <a:off x="457200" y="2667000"/>
            <a:ext cx="8153400" cy="0"/>
          </a:xfrm>
          <a:prstGeom prst="line">
            <a:avLst/>
          </a:prstGeom>
          <a:noFill/>
          <a:ln w="76200">
            <a:solidFill>
              <a:srgbClr val="009900"/>
            </a:solidFill>
            <a:miter lim="800000"/>
          </a:ln>
        </p:spPr>
      </p:cxnSp>
      <p:cxnSp>
        <p:nvCxnSpPr>
          <p:cNvPr id="8203" name="Line 10" title=""/>
          <p:cNvCxnSpPr/>
          <p:nvPr/>
        </p:nvCxnSpPr>
        <p:spPr>
          <a:xfrm>
            <a:off x="458788" y="4419600"/>
            <a:ext cx="8153400" cy="0"/>
          </a:xfrm>
          <a:prstGeom prst="line">
            <a:avLst/>
          </a:prstGeom>
          <a:noFill/>
          <a:ln w="76200">
            <a:solidFill>
              <a:srgbClr val="009900"/>
            </a:solidFill>
            <a:miter lim="800000"/>
          </a:ln>
        </p:spPr>
      </p:cxnSp>
      <p:sp>
        <p:nvSpPr>
          <p:cNvPr id="8204"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a:r>
              <a:rPr>
                <a:solidFill>
                  <a:schemeClr val="hlink"/>
                </a:solidFill>
              </a:rPr>
              <a:t>Frame length:</a:t>
            </a:r>
          </a:p>
          <a:p>
            <a:pPr marL="0" lvl="0" indent="0" algn="ctr"/>
            <a:r>
              <a:t>Minimum: 64 bytes (512 bits) </a:t>
            </a:r>
            <a:br/>
            <a:r>
              <a:t>Maximum: 1518 bytes (12,144 bits)</a:t>
            </a:r>
            <a:endParaRPr baseline="30000"/>
          </a:p>
        </p:txBody>
      </p:sp>
      <p:grpSp>
        <p:nvGrpSpPr>
          <p:cNvPr id="8205" name="Group 12" title=""/>
          <p:cNvGrpSpPr/>
          <p:nvPr/>
        </p:nvGrpSpPr>
        <p:grpSpPr>
          <a:xfrm>
            <a:off x="457200" y="1981200"/>
            <a:ext cx="1143000" cy="566738"/>
            <a:chOff x="1200" y="1248"/>
            <a:chExt cx="720" cy="357"/>
          </a:xfrm>
        </p:grpSpPr>
        <p:pic>
          <p:nvPicPr>
            <p:cNvPr id="8206"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8207"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800" i="1">
                  <a:solidFill>
                    <a:schemeClr val="hlink"/>
                  </a:solidFill>
                  <a:latin typeface="Times New Roman" pitchFamily="18" charset="0"/>
                </a:rPr>
                <a:t>Note</a:t>
              </a:r>
              <a:endParaRPr sz="2800" i="1">
                <a:solidFill>
                  <a:schemeClr val="hlink"/>
                </a:solidFill>
                <a:latin typeface="Times New Roman" pitchFamily="18" charset="0"/>
              </a:endParaRPr>
            </a:p>
          </p:txBody>
        </p:sp>
      </p:gr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218"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CA9DD3EA-CAE4-4868-B270-F74F3E89E3EC}" type="slidenum">
              <a:rPr sz="2000">
                <a:solidFill>
                  <a:schemeClr val="bg2"/>
                </a:solidFill>
              </a:rPr>
              <a:t>102</a:t>
            </a:fld>
            <a:endParaRPr sz="2000">
              <a:solidFill>
                <a:schemeClr val="bg2"/>
              </a:solidFill>
            </a:endParaRPr>
          </a:p>
        </p:txBody>
      </p:sp>
      <p:cxnSp>
        <p:nvCxnSpPr>
          <p:cNvPr id="9219" name="Line 2" title=""/>
          <p:cNvCxnSpPr/>
          <p:nvPr/>
        </p:nvCxnSpPr>
        <p:spPr>
          <a:xfrm>
            <a:off x="152400" y="533400"/>
            <a:ext cx="8763000" cy="0"/>
          </a:xfrm>
          <a:prstGeom prst="line">
            <a:avLst/>
          </a:prstGeom>
          <a:noFill/>
          <a:ln w="76200">
            <a:solidFill>
              <a:schemeClr val="hlink"/>
            </a:solidFill>
            <a:miter lim="800000"/>
          </a:ln>
        </p:spPr>
      </p:cxnSp>
      <p:cxnSp>
        <p:nvCxnSpPr>
          <p:cNvPr id="9220" name="Line 3" title=""/>
          <p:cNvCxnSpPr/>
          <p:nvPr/>
        </p:nvCxnSpPr>
        <p:spPr>
          <a:xfrm>
            <a:off x="152400" y="1371600"/>
            <a:ext cx="8763000" cy="0"/>
          </a:xfrm>
          <a:prstGeom prst="line">
            <a:avLst/>
          </a:prstGeom>
          <a:noFill/>
          <a:ln w="19050">
            <a:solidFill>
              <a:schemeClr val="hlink"/>
            </a:solidFill>
            <a:miter lim="800000"/>
          </a:ln>
        </p:spPr>
      </p:cxnSp>
      <p:sp>
        <p:nvSpPr>
          <p:cNvPr id="9221" name="Text Box 4" title=""/>
          <p:cNvSpPr txBox="1"/>
          <p:nvPr/>
        </p:nvSpPr>
        <p:spPr>
          <a:xfrm>
            <a:off x="304800" y="762000"/>
            <a:ext cx="621030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000" i="1">
                <a:latin typeface="Times New Roman" pitchFamily="18" charset="0"/>
              </a:rPr>
              <a:t>Example of an Ethernet address in hexadecimal notation</a:t>
            </a:r>
            <a:endParaRPr sz="2000" i="1">
              <a:latin typeface="Times New Roman" pitchFamily="18" charset="0"/>
            </a:endParaRPr>
          </a:p>
        </p:txBody>
      </p:sp>
      <p:cxnSp>
        <p:nvCxnSpPr>
          <p:cNvPr id="9222" name="Line 5" title=""/>
          <p:cNvCxnSpPr/>
          <p:nvPr/>
        </p:nvCxnSpPr>
        <p:spPr>
          <a:xfrm>
            <a:off x="152400" y="6248400"/>
            <a:ext cx="8763000" cy="0"/>
          </a:xfrm>
          <a:prstGeom prst="line">
            <a:avLst/>
          </a:prstGeom>
          <a:noFill/>
          <a:ln w="76200">
            <a:solidFill>
              <a:schemeClr val="hlink"/>
            </a:solidFill>
            <a:miter lim="800000"/>
          </a:ln>
        </p:spPr>
      </p:cxnSp>
      <p:pic>
        <p:nvPicPr>
          <p:cNvPr id="9223" name="Picture 6" title=""/>
          <p:cNvPicPr>
            <a:picLocks noChangeAspect="1"/>
          </p:cNvPicPr>
          <p:nvPr/>
        </p:nvPicPr>
        <p:blipFill>
          <a:blip r:embed="rId3"/>
          <a:stretch>
            <a:fillRect/>
          </a:stretch>
        </p:blipFill>
        <p:spPr>
          <a:xfrm>
            <a:off x="1531938" y="2679700"/>
            <a:ext cx="6078537" cy="1497013"/>
          </a:xfrm>
          <a:prstGeom prst="rect">
            <a:avLst/>
          </a:prstGeom>
          <a:noFill/>
          <a:ln>
            <a:noFill/>
            <a:miter lim="800000"/>
          </a:ln>
        </p:spPr>
      </p:pic>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42"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25572105-CAEA-42A3-A9E7-A221B4342F7F}" type="slidenum">
              <a:rPr sz="2000">
                <a:solidFill>
                  <a:schemeClr val="bg2"/>
                </a:solidFill>
              </a:rPr>
              <a:t>103</a:t>
            </a:fld>
            <a:endParaRPr sz="2000">
              <a:solidFill>
                <a:schemeClr val="bg2"/>
              </a:solidFill>
            </a:endParaRPr>
          </a:p>
        </p:txBody>
      </p:sp>
      <p:cxnSp>
        <p:nvCxnSpPr>
          <p:cNvPr id="10243" name="Line 2" title=""/>
          <p:cNvCxnSpPr/>
          <p:nvPr/>
        </p:nvCxnSpPr>
        <p:spPr>
          <a:xfrm>
            <a:off x="152400" y="533400"/>
            <a:ext cx="8763000" cy="0"/>
          </a:xfrm>
          <a:prstGeom prst="line">
            <a:avLst/>
          </a:prstGeom>
          <a:noFill/>
          <a:ln w="76200">
            <a:solidFill>
              <a:schemeClr val="hlink"/>
            </a:solidFill>
            <a:miter lim="800000"/>
          </a:ln>
        </p:spPr>
      </p:cxnSp>
      <p:cxnSp>
        <p:nvCxnSpPr>
          <p:cNvPr id="10244" name="Line 3" title=""/>
          <p:cNvCxnSpPr/>
          <p:nvPr/>
        </p:nvCxnSpPr>
        <p:spPr>
          <a:xfrm>
            <a:off x="152400" y="1371600"/>
            <a:ext cx="8763000" cy="0"/>
          </a:xfrm>
          <a:prstGeom prst="line">
            <a:avLst/>
          </a:prstGeom>
          <a:noFill/>
          <a:ln w="19050">
            <a:solidFill>
              <a:schemeClr val="hlink"/>
            </a:solidFill>
            <a:miter lim="800000"/>
          </a:ln>
        </p:spPr>
      </p:cxnSp>
      <p:sp>
        <p:nvSpPr>
          <p:cNvPr id="10245" name="Text Box 4" title=""/>
          <p:cNvSpPr txBox="1"/>
          <p:nvPr/>
        </p:nvSpPr>
        <p:spPr>
          <a:xfrm>
            <a:off x="304800" y="762000"/>
            <a:ext cx="35623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000" i="1">
                <a:latin typeface="Times New Roman" pitchFamily="18" charset="0"/>
              </a:rPr>
              <a:t>Unicast and multicast addresses</a:t>
            </a:r>
            <a:endParaRPr sz="2000" i="1">
              <a:latin typeface="Times New Roman" pitchFamily="18" charset="0"/>
            </a:endParaRPr>
          </a:p>
        </p:txBody>
      </p:sp>
      <p:cxnSp>
        <p:nvCxnSpPr>
          <p:cNvPr id="10246" name="Line 5" title=""/>
          <p:cNvCxnSpPr/>
          <p:nvPr/>
        </p:nvCxnSpPr>
        <p:spPr>
          <a:xfrm>
            <a:off x="152400" y="6248400"/>
            <a:ext cx="8763000" cy="0"/>
          </a:xfrm>
          <a:prstGeom prst="line">
            <a:avLst/>
          </a:prstGeom>
          <a:noFill/>
          <a:ln w="76200">
            <a:solidFill>
              <a:schemeClr val="hlink"/>
            </a:solidFill>
            <a:miter lim="800000"/>
          </a:ln>
        </p:spPr>
      </p:cxnSp>
      <p:pic>
        <p:nvPicPr>
          <p:cNvPr id="10247" name="Picture 6" title=""/>
          <p:cNvPicPr>
            <a:picLocks noChangeAspect="1"/>
          </p:cNvPicPr>
          <p:nvPr/>
        </p:nvPicPr>
        <p:blipFill>
          <a:blip r:embed="rId3"/>
          <a:stretch>
            <a:fillRect/>
          </a:stretch>
        </p:blipFill>
        <p:spPr>
          <a:xfrm>
            <a:off x="723900" y="2892425"/>
            <a:ext cx="7277100" cy="1146175"/>
          </a:xfrm>
          <a:prstGeom prst="rect">
            <a:avLst/>
          </a:prstGeom>
          <a:noFill/>
          <a:ln>
            <a:noFill/>
            <a:miter lim="800000"/>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266"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9C4D1115-9F9B-4089-9074-FCB1DF5AD5B9}" type="slidenum">
              <a:rPr sz="2000">
                <a:solidFill>
                  <a:schemeClr val="bg2"/>
                </a:solidFill>
              </a:rPr>
              <a:t>104</a:t>
            </a:fld>
            <a:endParaRPr sz="2000">
              <a:solidFill>
                <a:schemeClr val="bg2"/>
              </a:solidFill>
            </a:endParaRPr>
          </a:p>
        </p:txBody>
      </p:sp>
      <p:sp>
        <p:nvSpPr>
          <p:cNvPr id="11267"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1268"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1269"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1270"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1271"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1272"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1273"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cxnSp>
        <p:nvCxnSpPr>
          <p:cNvPr id="11274" name="Line 9" title=""/>
          <p:cNvCxnSpPr/>
          <p:nvPr/>
        </p:nvCxnSpPr>
        <p:spPr>
          <a:xfrm>
            <a:off x="457200" y="2667000"/>
            <a:ext cx="8153400" cy="0"/>
          </a:xfrm>
          <a:prstGeom prst="line">
            <a:avLst/>
          </a:prstGeom>
          <a:noFill/>
          <a:ln w="76200">
            <a:solidFill>
              <a:srgbClr val="009900"/>
            </a:solidFill>
            <a:miter lim="800000"/>
          </a:ln>
        </p:spPr>
      </p:cxnSp>
      <p:cxnSp>
        <p:nvCxnSpPr>
          <p:cNvPr id="11275" name="Line 10" title=""/>
          <p:cNvCxnSpPr/>
          <p:nvPr/>
        </p:nvCxnSpPr>
        <p:spPr>
          <a:xfrm>
            <a:off x="458788" y="4876800"/>
            <a:ext cx="8153400" cy="0"/>
          </a:xfrm>
          <a:prstGeom prst="line">
            <a:avLst/>
          </a:prstGeom>
          <a:noFill/>
          <a:ln w="76200">
            <a:solidFill>
              <a:srgbClr val="009900"/>
            </a:solidFill>
            <a:miter lim="800000"/>
          </a:ln>
        </p:spPr>
      </p:cxnSp>
      <p:sp>
        <p:nvSpPr>
          <p:cNvPr id="11276" name="Rectangle 11" title=""/>
          <p:cNvSpPr/>
          <p:nvPr/>
        </p:nvSpPr>
        <p:spPr>
          <a:xfrm>
            <a:off x="495300" y="2759075"/>
            <a:ext cx="8077200" cy="2041525"/>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a:r>
              <a:t>The least significant bit of the first byte </a:t>
            </a:r>
            <a:br/>
            <a:r>
              <a:t>defines the type of address.</a:t>
            </a:r>
            <a:br/>
            <a:r>
              <a:t>If the bit is </a:t>
            </a:r>
            <a:r>
              <a:rPr>
                <a:solidFill>
                  <a:schemeClr val="hlink"/>
                </a:solidFill>
              </a:rPr>
              <a:t>0</a:t>
            </a:r>
            <a:r>
              <a:t>, the address is unicast;</a:t>
            </a:r>
            <a:br/>
            <a:r>
              <a:t>otherwise, it is multicast.</a:t>
            </a:r>
          </a:p>
        </p:txBody>
      </p:sp>
      <p:grpSp>
        <p:nvGrpSpPr>
          <p:cNvPr id="11277" name="Group 12" title=""/>
          <p:cNvGrpSpPr/>
          <p:nvPr/>
        </p:nvGrpSpPr>
        <p:grpSpPr>
          <a:xfrm>
            <a:off x="457200" y="1981200"/>
            <a:ext cx="1143000" cy="566738"/>
            <a:chOff x="1200" y="1248"/>
            <a:chExt cx="720" cy="357"/>
          </a:xfrm>
        </p:grpSpPr>
        <p:pic>
          <p:nvPicPr>
            <p:cNvPr id="11278"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11279"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800" i="1">
                  <a:solidFill>
                    <a:schemeClr val="hlink"/>
                  </a:solidFill>
                  <a:latin typeface="Times New Roman" pitchFamily="18" charset="0"/>
                </a:rPr>
                <a:t>Note</a:t>
              </a:r>
              <a:endParaRPr sz="2800" i="1">
                <a:solidFill>
                  <a:schemeClr val="hlink"/>
                </a:solidFill>
                <a:latin typeface="Times New Roman" pitchFamily="18" charset="0"/>
              </a:endParaRPr>
            </a:p>
          </p:txBody>
        </p:sp>
      </p:grpSp>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290"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1D1F219D-39E6-4F74-B725-5232087B5BCF}" type="slidenum">
              <a:rPr sz="2000">
                <a:solidFill>
                  <a:schemeClr val="bg2"/>
                </a:solidFill>
              </a:rPr>
              <a:t>105</a:t>
            </a:fld>
            <a:endParaRPr sz="2000">
              <a:solidFill>
                <a:schemeClr val="bg2"/>
              </a:solidFill>
            </a:endParaRPr>
          </a:p>
        </p:txBody>
      </p:sp>
      <p:sp>
        <p:nvSpPr>
          <p:cNvPr id="12291"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2292"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2293"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2294"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2295"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2296"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sp>
        <p:nvSpPr>
          <p:cNvPr id="12297"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eaLnBrk="1" hangingPunct="1"/>
            <a:endParaRPr kumimoji="1" sz="2400" b="0">
              <a:latin typeface="Tahoma" pitchFamily="34" charset="-34"/>
            </a:endParaRPr>
          </a:p>
        </p:txBody>
      </p:sp>
      <p:cxnSp>
        <p:nvCxnSpPr>
          <p:cNvPr id="12298" name="Line 9" title=""/>
          <p:cNvCxnSpPr/>
          <p:nvPr/>
        </p:nvCxnSpPr>
        <p:spPr>
          <a:xfrm>
            <a:off x="457200" y="2667000"/>
            <a:ext cx="8153400" cy="0"/>
          </a:xfrm>
          <a:prstGeom prst="line">
            <a:avLst/>
          </a:prstGeom>
          <a:noFill/>
          <a:ln w="76200">
            <a:solidFill>
              <a:srgbClr val="009900"/>
            </a:solidFill>
            <a:miter lim="800000"/>
          </a:ln>
        </p:spPr>
      </p:cxnSp>
      <p:cxnSp>
        <p:nvCxnSpPr>
          <p:cNvPr id="12299" name="Line 10" title=""/>
          <p:cNvCxnSpPr/>
          <p:nvPr/>
        </p:nvCxnSpPr>
        <p:spPr>
          <a:xfrm>
            <a:off x="458788" y="4419600"/>
            <a:ext cx="8153400" cy="0"/>
          </a:xfrm>
          <a:prstGeom prst="line">
            <a:avLst/>
          </a:prstGeom>
          <a:noFill/>
          <a:ln w="76200">
            <a:solidFill>
              <a:srgbClr val="009900"/>
            </a:solidFill>
            <a:miter lim="800000"/>
          </a:ln>
        </p:spPr>
      </p:cxnSp>
      <p:sp>
        <p:nvSpPr>
          <p:cNvPr id="12300"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lgn="ctr"/>
            <a:r>
              <a:t>The broadcast destination address is a special case of the multicast address in which all bits are 1s.</a:t>
            </a:r>
          </a:p>
        </p:txBody>
      </p:sp>
      <p:grpSp>
        <p:nvGrpSpPr>
          <p:cNvPr id="12301" name="Group 12" title=""/>
          <p:cNvGrpSpPr/>
          <p:nvPr/>
        </p:nvGrpSpPr>
        <p:grpSpPr>
          <a:xfrm>
            <a:off x="457200" y="1981200"/>
            <a:ext cx="1143000" cy="566738"/>
            <a:chOff x="1200" y="1248"/>
            <a:chExt cx="720" cy="357"/>
          </a:xfrm>
        </p:grpSpPr>
        <p:pic>
          <p:nvPicPr>
            <p:cNvPr id="12302"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12303"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800" i="1">
                  <a:solidFill>
                    <a:schemeClr val="hlink"/>
                  </a:solidFill>
                  <a:latin typeface="Times New Roman" pitchFamily="18" charset="0"/>
                </a:rPr>
                <a:t>Note</a:t>
              </a:r>
              <a:endParaRPr sz="2800" i="1">
                <a:solidFill>
                  <a:schemeClr val="hlink"/>
                </a:solidFill>
                <a:latin typeface="Times New Roman" pitchFamily="18" charset="0"/>
              </a:endParaRPr>
            </a:p>
          </p:txBody>
        </p:sp>
      </p:gr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2" name="Title 1" title=""/>
          <p:cNvSpPr>
            <a:spLocks noGrp="1"/>
          </p:cNvSpPr>
          <p:nvPr>
            <p:ph type="ctrTitle" idx="4294967295"/>
          </p:nvPr>
        </p:nvSpPr>
        <p:spPr>
          <a:xfrm>
            <a:off x="990600" y="1676400"/>
            <a:ext cx="7772400" cy="1462088"/>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effectLst/>
                <a:latin typeface="Tahoma" pitchFamily="34" charset="-34"/>
              </a:defRPr>
            </a:lvl1pPr>
          </a:lstStyle>
          <a:p>
            <a:pPr lvl="0" algn="ctr"/>
            <a:r>
              <a:rPr lang="en-US" altLang="en-US"/>
              <a:t>Multiple Access</a:t>
            </a:r>
            <a:endParaRPr lang="en-US" altLang="en-US"/>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6146" name="Line 2" title=""/>
          <p:cNvCxnSpPr/>
          <p:nvPr/>
        </p:nvCxnSpPr>
        <p:spPr>
          <a:xfrm>
            <a:off x="152400" y="152400"/>
            <a:ext cx="8763000" cy="0"/>
          </a:xfrm>
          <a:prstGeom prst="line">
            <a:avLst/>
          </a:prstGeom>
          <a:noFill/>
          <a:ln w="76200">
            <a:solidFill>
              <a:schemeClr val="hlink"/>
            </a:solidFill>
            <a:miter lim="800000"/>
          </a:ln>
        </p:spPr>
      </p:cxnSp>
      <p:cxnSp>
        <p:nvCxnSpPr>
          <p:cNvPr id="6147" name="Line 3" title=""/>
          <p:cNvCxnSpPr/>
          <p:nvPr/>
        </p:nvCxnSpPr>
        <p:spPr>
          <a:xfrm>
            <a:off x="152400" y="990600"/>
            <a:ext cx="8763000" cy="0"/>
          </a:xfrm>
          <a:prstGeom prst="line">
            <a:avLst/>
          </a:prstGeom>
          <a:noFill/>
          <a:ln w="19050">
            <a:solidFill>
              <a:schemeClr val="hlink"/>
            </a:solidFill>
            <a:miter lim="800000"/>
          </a:ln>
        </p:spPr>
      </p:cxnSp>
      <p:sp>
        <p:nvSpPr>
          <p:cNvPr id="6148" name="Text Box 4" title=""/>
          <p:cNvSpPr txBox="1"/>
          <p:nvPr/>
        </p:nvSpPr>
        <p:spPr>
          <a:xfrm>
            <a:off x="304800" y="381000"/>
            <a:ext cx="69167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Data link layer divided into two functionality-oriented sublayers</a:t>
            </a:r>
            <a:endParaRPr lang="en-US" altLang="en-US" sz="2000" baseline="0"/>
          </a:p>
        </p:txBody>
      </p:sp>
      <p:cxnSp>
        <p:nvCxnSpPr>
          <p:cNvPr id="6149" name="Line 5" title=""/>
          <p:cNvCxnSpPr/>
          <p:nvPr/>
        </p:nvCxnSpPr>
        <p:spPr>
          <a:xfrm>
            <a:off x="152400" y="6248400"/>
            <a:ext cx="8763000" cy="0"/>
          </a:xfrm>
          <a:prstGeom prst="line">
            <a:avLst/>
          </a:prstGeom>
          <a:noFill/>
          <a:ln w="76200">
            <a:solidFill>
              <a:schemeClr val="hlink"/>
            </a:solidFill>
            <a:miter lim="800000"/>
          </a:ln>
        </p:spPr>
      </p:cxnSp>
      <p:pic>
        <p:nvPicPr>
          <p:cNvPr id="6150" name="Picture 7" title=""/>
          <p:cNvPicPr>
            <a:picLocks noChangeAspect="1"/>
          </p:cNvPicPr>
          <p:nvPr/>
        </p:nvPicPr>
        <p:blipFill>
          <a:blip r:embed="rId3"/>
          <a:stretch>
            <a:fillRect/>
          </a:stretch>
        </p:blipFill>
        <p:spPr>
          <a:xfrm>
            <a:off x="1635125" y="2038350"/>
            <a:ext cx="5375275" cy="2533650"/>
          </a:xfrm>
          <a:prstGeom prst="rect">
            <a:avLst/>
          </a:prstGeom>
          <a:noFill/>
          <a:ln>
            <a:noFill/>
            <a:miter lim="800000"/>
          </a:ln>
        </p:spPr>
      </p:pic>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8194" name="Line 2" title=""/>
          <p:cNvCxnSpPr/>
          <p:nvPr/>
        </p:nvCxnSpPr>
        <p:spPr>
          <a:xfrm>
            <a:off x="152400" y="152400"/>
            <a:ext cx="8763000" cy="0"/>
          </a:xfrm>
          <a:prstGeom prst="line">
            <a:avLst/>
          </a:prstGeom>
          <a:noFill/>
          <a:ln w="76200">
            <a:solidFill>
              <a:schemeClr val="hlink"/>
            </a:solidFill>
            <a:miter lim="800000"/>
          </a:ln>
        </p:spPr>
      </p:cxnSp>
      <p:cxnSp>
        <p:nvCxnSpPr>
          <p:cNvPr id="8195" name="Line 3" title=""/>
          <p:cNvCxnSpPr/>
          <p:nvPr/>
        </p:nvCxnSpPr>
        <p:spPr>
          <a:xfrm>
            <a:off x="152400" y="990600"/>
            <a:ext cx="8763000" cy="0"/>
          </a:xfrm>
          <a:prstGeom prst="line">
            <a:avLst/>
          </a:prstGeom>
          <a:noFill/>
          <a:ln w="19050">
            <a:solidFill>
              <a:schemeClr val="hlink"/>
            </a:solidFill>
            <a:miter lim="800000"/>
          </a:ln>
        </p:spPr>
      </p:cxnSp>
      <p:sp>
        <p:nvSpPr>
          <p:cNvPr id="8196" name="Text Box 4" title=""/>
          <p:cNvSpPr txBox="1"/>
          <p:nvPr/>
        </p:nvSpPr>
        <p:spPr>
          <a:xfrm>
            <a:off x="304800" y="381000"/>
            <a:ext cx="692308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Taxonomy of multiple-access protocols discussed in this chapter</a:t>
            </a:r>
            <a:endParaRPr lang="en-US" altLang="en-US" sz="2000" baseline="0"/>
          </a:p>
        </p:txBody>
      </p:sp>
      <p:cxnSp>
        <p:nvCxnSpPr>
          <p:cNvPr id="8197" name="Line 5" title=""/>
          <p:cNvCxnSpPr/>
          <p:nvPr/>
        </p:nvCxnSpPr>
        <p:spPr>
          <a:xfrm>
            <a:off x="152400" y="6248400"/>
            <a:ext cx="8763000" cy="0"/>
          </a:xfrm>
          <a:prstGeom prst="line">
            <a:avLst/>
          </a:prstGeom>
          <a:noFill/>
          <a:ln w="76200">
            <a:solidFill>
              <a:schemeClr val="hlink"/>
            </a:solidFill>
            <a:miter lim="800000"/>
          </a:ln>
        </p:spPr>
      </p:cxnSp>
      <p:pic>
        <p:nvPicPr>
          <p:cNvPr id="8198" name="Picture 7" title=""/>
          <p:cNvPicPr>
            <a:picLocks noChangeAspect="1"/>
          </p:cNvPicPr>
          <p:nvPr/>
        </p:nvPicPr>
        <p:blipFill>
          <a:blip r:embed="rId3"/>
          <a:stretch>
            <a:fillRect/>
          </a:stretch>
        </p:blipFill>
        <p:spPr>
          <a:xfrm>
            <a:off x="990600" y="1897063"/>
            <a:ext cx="6554788" cy="3284537"/>
          </a:xfrm>
          <a:prstGeom prst="rect">
            <a:avLst/>
          </a:prstGeom>
          <a:noFill/>
          <a:ln>
            <a:noFill/>
            <a:miter lim="800000"/>
          </a:ln>
        </p:spPr>
      </p:pic>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42"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0243" name="Text Box 3"/>
          <p:cNvSpPr txBox="1">
            <a:spLocks noChangeArrowheads="1"/>
          </p:cNvSpPr>
          <p:nvPr/>
        </p:nvSpPr>
        <p:spPr bwMode="auto">
          <a:xfrm>
            <a:off x="228600" y="228600"/>
            <a:ext cx="2225675" cy="584200"/>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RANDOM ACCESS</a:t>
            </a:r>
          </a:p>
        </p:txBody>
      </p:sp>
      <p:sp>
        <p:nvSpPr>
          <p:cNvPr id="10244"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endParaRPr lang="en-US" altLang="en-US" sz="1800" i="0" baseline="0"/>
          </a:p>
        </p:txBody>
      </p:sp>
      <p:sp>
        <p:nvSpPr>
          <p:cNvPr id="10245" name="Rectangle 5"/>
          <p:cNvSpPr>
            <a:spLocks noChangeArrowheads="1"/>
          </p:cNvSpPr>
          <p:nvPr/>
        </p:nvSpPr>
        <p:spPr bwMode="auto">
          <a:xfrm>
            <a:off x="304800" y="1143000"/>
            <a:ext cx="8229600" cy="3081338"/>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In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random access</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or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contention</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methods, no station is superior to another station and none is assigned the control over another. No station permits, or does not permit, another station to send. At each instance, a station that has data to send uses a procedure defined by the protocol to make a decision on whether or not to send. </a:t>
            </a:r>
          </a:p>
        </p:txBody>
      </p:sp>
      <p:sp>
        <p:nvSpPr>
          <p:cNvPr id="10246" name="Rectangle 29" title=""/>
          <p:cNvSpPr/>
          <p:nvPr/>
        </p:nvSpPr>
        <p:spPr>
          <a:xfrm>
            <a:off x="304800" y="4743450"/>
            <a:ext cx="7924800" cy="15525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buClr>
                <a:schemeClr val="tx1"/>
              </a:buClr>
              <a:buSzPct val="117000"/>
              <a:buFont typeface="Wingdings" pitchFamily="2" charset="2"/>
            </a:pPr>
            <a:r>
              <a:rPr lang="en-US" altLang="en-US" sz="2400" i="0" baseline="0">
                <a:solidFill>
                  <a:srgbClr val="0033CC"/>
                </a:solidFill>
              </a:rPr>
              <a:t>ALOHA</a:t>
            </a:r>
            <a:br>
              <a:rPr lang="fr-FR" altLang="en-US" sz="2400" i="0" baseline="0">
                <a:solidFill>
                  <a:srgbClr val="0033CC"/>
                </a:solidFill>
              </a:rPr>
            </a:br>
            <a:r>
              <a:rPr lang="en-US" altLang="en-US" sz="2400" i="0" baseline="0">
                <a:solidFill>
                  <a:srgbClr val="0033CC"/>
                </a:solidFill>
              </a:rPr>
              <a:t>Carrier Sense Multiple Access</a:t>
            </a:r>
            <a:endParaRPr lang="en-US" altLang="en-US" sz="2400" i="0" baseline="0">
              <a:solidFill>
                <a:srgbClr val="0033CC"/>
              </a:solidFill>
            </a:endParaRPr>
          </a:p>
          <a:p>
            <a:pPr marL="0" lvl="0" indent="0">
              <a:buClr>
                <a:schemeClr val="tx1"/>
              </a:buClr>
              <a:buSzPct val="117000"/>
              <a:buFont typeface="Wingdings" pitchFamily="2" charset="2"/>
            </a:pPr>
            <a:r>
              <a:rPr lang="en-US" altLang="en-US" sz="2400" i="0" baseline="0">
                <a:solidFill>
                  <a:srgbClr val="0033CC"/>
                </a:solidFill>
              </a:rPr>
              <a:t>Carrier Sense Multiple Access with Collision Detection</a:t>
            </a:r>
            <a:endParaRPr lang="en-US" altLang="en-US" sz="2400" i="0" baseline="0">
              <a:solidFill>
                <a:srgbClr val="0033CC"/>
              </a:solidFill>
            </a:endParaRPr>
          </a:p>
          <a:p>
            <a:pPr marL="0" lvl="0" indent="0">
              <a:buClr>
                <a:schemeClr val="tx1"/>
              </a:buClr>
              <a:buSzPct val="117000"/>
              <a:buFont typeface="Wingdings" pitchFamily="2" charset="2"/>
            </a:pPr>
            <a:r>
              <a:rPr lang="en-US" altLang="en-US" sz="2400" i="0" baseline="0">
                <a:solidFill>
                  <a:srgbClr val="0033CC"/>
                </a:solidFill>
              </a:rPr>
              <a:t>Carrier Sense Multiple Access with Collision Avoidance</a:t>
            </a:r>
            <a:endParaRPr lang="en-US" altLang="en-US" sz="2400" i="0" baseline="0">
              <a:solidFill>
                <a:srgbClr val="0033CC"/>
              </a:solidFill>
            </a:endParaRPr>
          </a:p>
        </p:txBody>
      </p:sp>
      <p:sp>
        <p:nvSpPr>
          <p:cNvPr id="10247" name="Text Box 30"/>
          <p:cNvSpPr txBox="1">
            <a:spLocks noChangeArrowheads="1"/>
          </p:cNvSpPr>
          <p:nvPr/>
        </p:nvSpPr>
        <p:spPr bwMode="auto">
          <a:xfrm>
            <a:off x="317500" y="42672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3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3315" name="Text Box 3"/>
          <p:cNvSpPr txBox="1">
            <a:spLocks noChangeArrowheads="1"/>
          </p:cNvSpPr>
          <p:nvPr/>
        </p:nvSpPr>
        <p:spPr bwMode="auto">
          <a:xfrm>
            <a:off x="228600" y="406400"/>
            <a:ext cx="3519488" cy="584200"/>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FLOW AND ERROR CONTROL</a:t>
            </a:r>
          </a:p>
        </p:txBody>
      </p:sp>
      <p:sp>
        <p:nvSpPr>
          <p:cNvPr id="13316"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endParaRPr sz="1800" baseline="0">
              <a:latin typeface="Times New Roman" pitchFamily="18" charset="0"/>
            </a:endParaRPr>
          </a:p>
        </p:txBody>
      </p:sp>
      <p:sp>
        <p:nvSpPr>
          <p:cNvPr id="13317" name="Rectangle 5"/>
          <p:cNvSpPr>
            <a:spLocks noChangeArrowheads="1"/>
          </p:cNvSpPr>
          <p:nvPr/>
        </p:nvSpPr>
        <p:spPr bwMode="auto">
          <a:xfrm>
            <a:off x="304800" y="1595438"/>
            <a:ext cx="8229600" cy="1373187"/>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The most important responsibilities of the data link layer are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flow control</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and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error control</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Collectively, these functions are known as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data link control</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a:t>
            </a:r>
          </a:p>
        </p:txBody>
      </p:sp>
      <p:sp>
        <p:nvSpPr>
          <p:cNvPr id="13318" name="Rectangle 6" title=""/>
          <p:cNvSpPr/>
          <p:nvPr/>
        </p:nvSpPr>
        <p:spPr>
          <a:xfrm>
            <a:off x="152400" y="4679950"/>
            <a:ext cx="6705600" cy="8223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buClr>
                <a:schemeClr val="tx1"/>
              </a:buClr>
              <a:buSzPct val="117000"/>
              <a:buFont typeface="Wingdings" pitchFamily="2" charset="2"/>
            </a:pPr>
            <a:r>
              <a:rPr sz="2400" baseline="0">
                <a:solidFill>
                  <a:srgbClr val="0033CC"/>
                </a:solidFill>
                <a:latin typeface="Times New Roman" pitchFamily="18" charset="0"/>
              </a:rPr>
              <a:t>Flow Control</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Error Control</a:t>
            </a:r>
            <a:endParaRPr lang="fr-FR" altLang="en-US" sz="2400" baseline="0">
              <a:solidFill>
                <a:srgbClr val="0033CC"/>
              </a:solidFill>
              <a:latin typeface="Times New Roman" pitchFamily="18" charset="0"/>
            </a:endParaRPr>
          </a:p>
        </p:txBody>
      </p:sp>
      <p:sp>
        <p:nvSpPr>
          <p:cNvPr id="13319" name="Text Box 7"/>
          <p:cNvSpPr txBox="1">
            <a:spLocks noChangeArrowheads="1"/>
          </p:cNvSpPr>
          <p:nvPr/>
        </p:nvSpPr>
        <p:spPr bwMode="auto">
          <a:xfrm>
            <a:off x="165100" y="42037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2290" name="Line 2" title=""/>
          <p:cNvCxnSpPr/>
          <p:nvPr/>
        </p:nvCxnSpPr>
        <p:spPr>
          <a:xfrm>
            <a:off x="152400" y="152400"/>
            <a:ext cx="8763000" cy="0"/>
          </a:xfrm>
          <a:prstGeom prst="line">
            <a:avLst/>
          </a:prstGeom>
          <a:noFill/>
          <a:ln w="76200">
            <a:solidFill>
              <a:schemeClr val="hlink"/>
            </a:solidFill>
            <a:miter lim="800000"/>
          </a:ln>
        </p:spPr>
      </p:cxnSp>
      <p:cxnSp>
        <p:nvCxnSpPr>
          <p:cNvPr id="12291" name="Line 3" title=""/>
          <p:cNvCxnSpPr/>
          <p:nvPr/>
        </p:nvCxnSpPr>
        <p:spPr>
          <a:xfrm>
            <a:off x="152400" y="990600"/>
            <a:ext cx="8763000" cy="0"/>
          </a:xfrm>
          <a:prstGeom prst="line">
            <a:avLst/>
          </a:prstGeom>
          <a:noFill/>
          <a:ln w="19050">
            <a:solidFill>
              <a:schemeClr val="hlink"/>
            </a:solidFill>
            <a:miter lim="800000"/>
          </a:ln>
        </p:spPr>
      </p:cxnSp>
      <p:sp>
        <p:nvSpPr>
          <p:cNvPr id="12292" name="Text Box 4" title=""/>
          <p:cNvSpPr txBox="1"/>
          <p:nvPr/>
        </p:nvSpPr>
        <p:spPr>
          <a:xfrm>
            <a:off x="304800" y="381000"/>
            <a:ext cx="385762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Frames in a pure ALOHA network</a:t>
            </a:r>
            <a:endParaRPr lang="en-US" altLang="en-US" sz="2000" baseline="0"/>
          </a:p>
        </p:txBody>
      </p:sp>
      <p:cxnSp>
        <p:nvCxnSpPr>
          <p:cNvPr id="12293" name="Line 5" title=""/>
          <p:cNvCxnSpPr/>
          <p:nvPr/>
        </p:nvCxnSpPr>
        <p:spPr>
          <a:xfrm>
            <a:off x="152400" y="6248400"/>
            <a:ext cx="8763000" cy="0"/>
          </a:xfrm>
          <a:prstGeom prst="line">
            <a:avLst/>
          </a:prstGeom>
          <a:noFill/>
          <a:ln w="76200">
            <a:solidFill>
              <a:schemeClr val="hlink"/>
            </a:solidFill>
            <a:miter lim="800000"/>
          </a:ln>
        </p:spPr>
      </p:cxnSp>
      <p:pic>
        <p:nvPicPr>
          <p:cNvPr id="12294" name="Picture 7" title=""/>
          <p:cNvPicPr>
            <a:picLocks noChangeAspect="1"/>
          </p:cNvPicPr>
          <p:nvPr/>
        </p:nvPicPr>
        <p:blipFill>
          <a:blip r:embed="rId3"/>
          <a:stretch>
            <a:fillRect/>
          </a:stretch>
        </p:blipFill>
        <p:spPr>
          <a:xfrm>
            <a:off x="219075" y="1600200"/>
            <a:ext cx="8620125" cy="4060825"/>
          </a:xfrm>
          <a:prstGeom prst="rect">
            <a:avLst/>
          </a:prstGeom>
          <a:noFill/>
          <a:ln>
            <a:noFill/>
            <a:miter lim="800000"/>
          </a:ln>
        </p:spPr>
      </p:pic>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4338" name="Line 2" title=""/>
          <p:cNvCxnSpPr/>
          <p:nvPr/>
        </p:nvCxnSpPr>
        <p:spPr>
          <a:xfrm>
            <a:off x="152400" y="152400"/>
            <a:ext cx="8763000" cy="0"/>
          </a:xfrm>
          <a:prstGeom prst="line">
            <a:avLst/>
          </a:prstGeom>
          <a:noFill/>
          <a:ln w="76200">
            <a:solidFill>
              <a:schemeClr val="hlink"/>
            </a:solidFill>
            <a:miter lim="800000"/>
          </a:ln>
        </p:spPr>
      </p:cxnSp>
      <p:cxnSp>
        <p:nvCxnSpPr>
          <p:cNvPr id="14339" name="Line 3" title=""/>
          <p:cNvCxnSpPr/>
          <p:nvPr/>
        </p:nvCxnSpPr>
        <p:spPr>
          <a:xfrm>
            <a:off x="152400" y="990600"/>
            <a:ext cx="8763000" cy="0"/>
          </a:xfrm>
          <a:prstGeom prst="line">
            <a:avLst/>
          </a:prstGeom>
          <a:noFill/>
          <a:ln w="19050">
            <a:solidFill>
              <a:schemeClr val="hlink"/>
            </a:solidFill>
            <a:miter lim="800000"/>
          </a:ln>
        </p:spPr>
      </p:cxnSp>
      <p:sp>
        <p:nvSpPr>
          <p:cNvPr id="14340" name="Text Box 4" title=""/>
          <p:cNvSpPr txBox="1"/>
          <p:nvPr/>
        </p:nvSpPr>
        <p:spPr>
          <a:xfrm>
            <a:off x="304800" y="381000"/>
            <a:ext cx="406241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it-IT" altLang="en-US" sz="2000" baseline="0"/>
              <a:t>Procedure for pure ALOHA protocol</a:t>
            </a:r>
            <a:endParaRPr lang="en-US" altLang="en-US" sz="2000" baseline="0"/>
          </a:p>
        </p:txBody>
      </p:sp>
      <p:cxnSp>
        <p:nvCxnSpPr>
          <p:cNvPr id="14341" name="Line 5" title=""/>
          <p:cNvCxnSpPr/>
          <p:nvPr/>
        </p:nvCxnSpPr>
        <p:spPr>
          <a:xfrm>
            <a:off x="152400" y="6248400"/>
            <a:ext cx="8763000" cy="0"/>
          </a:xfrm>
          <a:prstGeom prst="line">
            <a:avLst/>
          </a:prstGeom>
          <a:noFill/>
          <a:ln w="76200">
            <a:solidFill>
              <a:schemeClr val="hlink"/>
            </a:solidFill>
            <a:miter lim="800000"/>
          </a:ln>
        </p:spPr>
      </p:cxnSp>
      <p:pic>
        <p:nvPicPr>
          <p:cNvPr id="14342" name="Picture 8" title=""/>
          <p:cNvPicPr>
            <a:picLocks noChangeAspect="1"/>
          </p:cNvPicPr>
          <p:nvPr/>
        </p:nvPicPr>
        <p:blipFill>
          <a:blip r:embed="rId3"/>
          <a:stretch>
            <a:fillRect/>
          </a:stretch>
        </p:blipFill>
        <p:spPr>
          <a:xfrm>
            <a:off x="1150938" y="1206500"/>
            <a:ext cx="6088062" cy="4737100"/>
          </a:xfrm>
          <a:prstGeom prst="rect">
            <a:avLst/>
          </a:prstGeom>
          <a:noFill/>
          <a:ln>
            <a:noFill/>
            <a:miter lim="800000"/>
          </a:ln>
        </p:spPr>
      </p:pic>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6386" name="Line 2" title=""/>
          <p:cNvCxnSpPr/>
          <p:nvPr/>
        </p:nvCxnSpPr>
        <p:spPr>
          <a:xfrm>
            <a:off x="152400" y="152400"/>
            <a:ext cx="8763000" cy="0"/>
          </a:xfrm>
          <a:prstGeom prst="line">
            <a:avLst/>
          </a:prstGeom>
          <a:noFill/>
          <a:ln w="76200">
            <a:solidFill>
              <a:schemeClr val="hlink"/>
            </a:solidFill>
            <a:miter lim="800000"/>
          </a:ln>
        </p:spPr>
      </p:cxnSp>
      <p:cxnSp>
        <p:nvCxnSpPr>
          <p:cNvPr id="16387" name="Line 3" title=""/>
          <p:cNvCxnSpPr/>
          <p:nvPr/>
        </p:nvCxnSpPr>
        <p:spPr>
          <a:xfrm>
            <a:off x="152400" y="990600"/>
            <a:ext cx="8763000" cy="0"/>
          </a:xfrm>
          <a:prstGeom prst="line">
            <a:avLst/>
          </a:prstGeom>
          <a:noFill/>
          <a:ln w="19050">
            <a:solidFill>
              <a:schemeClr val="hlink"/>
            </a:solidFill>
            <a:miter lim="800000"/>
          </a:ln>
        </p:spPr>
      </p:cxnSp>
      <p:sp>
        <p:nvSpPr>
          <p:cNvPr id="16388" name="Text Box 4" title=""/>
          <p:cNvSpPr txBox="1"/>
          <p:nvPr/>
        </p:nvSpPr>
        <p:spPr>
          <a:xfrm>
            <a:off x="304800" y="381000"/>
            <a:ext cx="46513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Vulnerable time for pure ALOHA protocol</a:t>
            </a:r>
            <a:endParaRPr lang="en-US" altLang="en-US" sz="2000" baseline="0"/>
          </a:p>
        </p:txBody>
      </p:sp>
      <p:cxnSp>
        <p:nvCxnSpPr>
          <p:cNvPr id="16389" name="Line 5" title=""/>
          <p:cNvCxnSpPr/>
          <p:nvPr/>
        </p:nvCxnSpPr>
        <p:spPr>
          <a:xfrm>
            <a:off x="152400" y="6248400"/>
            <a:ext cx="8763000" cy="0"/>
          </a:xfrm>
          <a:prstGeom prst="line">
            <a:avLst/>
          </a:prstGeom>
          <a:noFill/>
          <a:ln w="76200">
            <a:solidFill>
              <a:schemeClr val="hlink"/>
            </a:solidFill>
            <a:miter lim="800000"/>
          </a:ln>
        </p:spPr>
      </p:cxnSp>
      <p:pic>
        <p:nvPicPr>
          <p:cNvPr id="16390" name="Picture 8" title=""/>
          <p:cNvPicPr>
            <a:picLocks noChangeAspect="1"/>
          </p:cNvPicPr>
          <p:nvPr/>
        </p:nvPicPr>
        <p:blipFill>
          <a:blip r:embed="rId3"/>
          <a:stretch>
            <a:fillRect/>
          </a:stretch>
        </p:blipFill>
        <p:spPr>
          <a:xfrm>
            <a:off x="1008063" y="1376363"/>
            <a:ext cx="6992937" cy="4491037"/>
          </a:xfrm>
          <a:prstGeom prst="rect">
            <a:avLst/>
          </a:prstGeom>
          <a:noFill/>
          <a:ln>
            <a:noFill/>
            <a:miter lim="800000"/>
          </a:ln>
        </p:spPr>
      </p:pic>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34"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18435"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18436"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18437"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18438"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18439" name="Rectangle 7" title=""/>
          <p:cNvSpPr/>
          <p:nvPr/>
        </p:nvSpPr>
        <p:spPr bwMode="gray">
          <a:xfrm>
            <a:off x="711200" y="0"/>
            <a:ext cx="31750" cy="1052513"/>
          </a:xfrm>
          <a:prstGeom prst="rect">
            <a:avLst/>
          </a:prstGeom>
          <a:solidFill>
            <a:schemeClr val="bg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18440"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cxnSp>
        <p:nvCxnSpPr>
          <p:cNvPr id="18441" name="Line 9" title=""/>
          <p:cNvCxnSpPr/>
          <p:nvPr/>
        </p:nvCxnSpPr>
        <p:spPr>
          <a:xfrm>
            <a:off x="457200" y="2667000"/>
            <a:ext cx="8153400" cy="0"/>
          </a:xfrm>
          <a:prstGeom prst="line">
            <a:avLst/>
          </a:prstGeom>
          <a:noFill/>
          <a:ln w="76200">
            <a:solidFill>
              <a:srgbClr val="009900"/>
            </a:solidFill>
            <a:miter lim="800000"/>
          </a:ln>
        </p:spPr>
      </p:cxnSp>
      <p:cxnSp>
        <p:nvCxnSpPr>
          <p:cNvPr id="18442" name="Line 10" title=""/>
          <p:cNvCxnSpPr/>
          <p:nvPr/>
        </p:nvCxnSpPr>
        <p:spPr>
          <a:xfrm>
            <a:off x="458788" y="4953000"/>
            <a:ext cx="8153400" cy="0"/>
          </a:xfrm>
          <a:prstGeom prst="line">
            <a:avLst/>
          </a:prstGeom>
          <a:noFill/>
          <a:ln w="76200">
            <a:solidFill>
              <a:srgbClr val="009900"/>
            </a:solidFill>
            <a:miter lim="800000"/>
          </a:ln>
        </p:spPr>
      </p:cxnSp>
      <p:sp>
        <p:nvSpPr>
          <p:cNvPr id="18443" name="Rectangle 11" title=""/>
          <p:cNvSpPr/>
          <p:nvPr/>
        </p:nvSpPr>
        <p:spPr>
          <a:xfrm>
            <a:off x="495300" y="2759075"/>
            <a:ext cx="8077200" cy="2041525"/>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a:r>
              <a:rPr lang="en-US" altLang="en-US" sz="3200" i="0" baseline="0">
                <a:latin typeface="Arial" pitchFamily="34" charset="0"/>
              </a:rPr>
              <a:t>The throughput for pure ALOHA is </a:t>
            </a:r>
            <a:br>
              <a:rPr lang="en-US" altLang="en-US" sz="3200" i="0" baseline="0">
                <a:latin typeface="Arial" pitchFamily="34" charset="0"/>
              </a:rPr>
            </a:br>
            <a:r>
              <a:rPr lang="en-US" altLang="en-US" sz="3200" i="0" baseline="0">
                <a:solidFill>
                  <a:schemeClr val="hlink"/>
                </a:solidFill>
                <a:latin typeface="Arial" pitchFamily="34" charset="0"/>
              </a:rPr>
              <a:t>S = G × e </a:t>
            </a:r>
            <a:r>
              <a:rPr lang="en-US" altLang="en-US" sz="3200" i="0" baseline="30000">
                <a:solidFill>
                  <a:schemeClr val="hlink"/>
                </a:solidFill>
                <a:latin typeface="Arial" pitchFamily="34" charset="0"/>
              </a:rPr>
              <a:t>−2G  </a:t>
            </a:r>
            <a:r>
              <a:rPr lang="en-US" altLang="en-US" sz="3200" i="0" baseline="0">
                <a:latin typeface="Arial" pitchFamily="34" charset="0"/>
              </a:rPr>
              <a:t>.</a:t>
            </a:r>
            <a:endParaRPr lang="en-US" altLang="en-US" sz="3200" i="0" baseline="0">
              <a:latin typeface="Arial" pitchFamily="34" charset="0"/>
            </a:endParaRPr>
          </a:p>
          <a:p>
            <a:pPr marL="0" lvl="0" indent="0" algn="ctr"/>
            <a:r>
              <a:rPr lang="en-US" altLang="en-US" sz="3200" i="0" baseline="0">
                <a:latin typeface="Arial" pitchFamily="34" charset="0"/>
              </a:rPr>
              <a:t>The maximum throughput</a:t>
            </a:r>
            <a:endParaRPr lang="en-US" altLang="en-US" sz="3200" i="0" baseline="0">
              <a:latin typeface="Arial" pitchFamily="34" charset="0"/>
            </a:endParaRPr>
          </a:p>
          <a:p>
            <a:pPr marL="0" lvl="0" indent="0" algn="ctr"/>
            <a:r>
              <a:rPr lang="en-US" altLang="en-US" sz="3200" i="0" baseline="0">
                <a:solidFill>
                  <a:schemeClr val="hlink"/>
                </a:solidFill>
                <a:latin typeface="Arial" pitchFamily="34" charset="0"/>
              </a:rPr>
              <a:t>S</a:t>
            </a:r>
            <a:r>
              <a:rPr lang="en-US" altLang="en-US" sz="3200" i="0" baseline="-18000">
                <a:solidFill>
                  <a:schemeClr val="hlink"/>
                </a:solidFill>
                <a:latin typeface="Arial" pitchFamily="34" charset="0"/>
              </a:rPr>
              <a:t>max</a:t>
            </a:r>
            <a:r>
              <a:rPr lang="en-US" altLang="en-US" sz="3200" i="0" baseline="0">
                <a:solidFill>
                  <a:schemeClr val="hlink"/>
                </a:solidFill>
                <a:latin typeface="Arial" pitchFamily="34" charset="0"/>
              </a:rPr>
              <a:t> = 0.184 </a:t>
            </a:r>
            <a:r>
              <a:rPr lang="en-US" altLang="en-US" sz="3200" i="0" baseline="0">
                <a:latin typeface="Arial" pitchFamily="34" charset="0"/>
              </a:rPr>
              <a:t>when G= (1/2).</a:t>
            </a:r>
            <a:endParaRPr lang="en-US" altLang="en-US" sz="3200" i="0" baseline="0">
              <a:latin typeface="Arial" pitchFamily="34" charset="0"/>
            </a:endParaRPr>
          </a:p>
        </p:txBody>
      </p:sp>
      <p:grpSp>
        <p:nvGrpSpPr>
          <p:cNvPr id="18444" name="Group 12" title=""/>
          <p:cNvGrpSpPr/>
          <p:nvPr/>
        </p:nvGrpSpPr>
        <p:grpSpPr>
          <a:xfrm>
            <a:off x="457200" y="1981200"/>
            <a:ext cx="1143000" cy="566738"/>
            <a:chOff x="1200" y="1248"/>
            <a:chExt cx="720" cy="357"/>
          </a:xfrm>
        </p:grpSpPr>
        <p:pic>
          <p:nvPicPr>
            <p:cNvPr id="18445"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18446"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baseline="0">
                  <a:solidFill>
                    <a:schemeClr val="hlink"/>
                  </a:solidFill>
                </a:rPr>
                <a:t>Note</a:t>
              </a:r>
              <a:endParaRPr lang="en-US" altLang="en-US" baseline="0">
                <a:solidFill>
                  <a:schemeClr val="hlink"/>
                </a:solidFill>
              </a:endParaRPr>
            </a:p>
          </p:txBody>
        </p:sp>
      </p:gr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0482" name="Content Placeholder 1" title=""/>
          <p:cNvSpPr>
            <a:spLocks noGrp="1"/>
          </p:cNvSpPr>
          <p:nvPr>
            <p:ph idx="4294967295"/>
          </p:nvPr>
        </p:nvSpPr>
        <p:spPr>
          <a:xfrm>
            <a:off x="457200" y="274638"/>
            <a:ext cx="8229600" cy="58515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2400" b="1">
                <a:solidFill>
                  <a:srgbClr val="273239"/>
                </a:solidFill>
                <a:latin typeface="Times New Roman" pitchFamily="18" charset="0"/>
                <a:ea typeface="Times New Roman" pitchFamily="18" charset="0"/>
              </a:rPr>
              <a:t>(a) ALOHA –</a:t>
            </a:r>
            <a:r>
              <a:rPr lang="en-US" altLang="en-US" sz="2400">
                <a:solidFill>
                  <a:srgbClr val="273239"/>
                </a:solidFill>
                <a:latin typeface="Times New Roman" pitchFamily="18" charset="0"/>
                <a:ea typeface="Times New Roman" pitchFamily="18" charset="0"/>
              </a:rPr>
              <a:t> It was designed for wireless LAN but is also applicable for shared medium. In this, multiple stations can transmit data at the same time and can hence lead to collision and data being garbled. </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b="1">
                <a:solidFill>
                  <a:srgbClr val="273239"/>
                </a:solidFill>
                <a:latin typeface="Times New Roman" pitchFamily="18" charset="0"/>
                <a:ea typeface="Times New Roman" pitchFamily="18" charset="0"/>
              </a:rPr>
              <a:t>Pure Aloha:</a:t>
            </a:r>
            <a:r>
              <a:rPr lang="en-US" altLang="en-US" sz="2400">
                <a:solidFill>
                  <a:srgbClr val="273239"/>
                </a:solidFill>
                <a:latin typeface="Times New Roman" pitchFamily="18" charset="0"/>
                <a:ea typeface="Times New Roman" pitchFamily="18" charset="0"/>
              </a:rPr>
              <a:t> </a:t>
            </a:r>
            <a:br>
              <a:rPr lang="en-US" altLang="en-US" sz="2400">
                <a:solidFill>
                  <a:srgbClr val="273239"/>
                </a:solidFill>
                <a:latin typeface="Times New Roman" pitchFamily="18" charset="0"/>
                <a:ea typeface="Times New Roman" pitchFamily="18" charset="0"/>
              </a:rPr>
            </a:br>
            <a:r>
              <a:rPr lang="en-US" altLang="en-US" sz="2400">
                <a:solidFill>
                  <a:srgbClr val="273239"/>
                </a:solidFill>
                <a:latin typeface="Times New Roman" pitchFamily="18" charset="0"/>
                <a:ea typeface="Times New Roman" pitchFamily="18" charset="0"/>
              </a:rPr>
              <a:t>When a station sends data it waits for an acknowledgement. If the acknowledgement doesn’t come within the allotted time then the station waits for a random amount of time called back-off time (Tb) and re-sends the data. Since different stations wait for different amount of time, the probability of further collision decreases. </a:t>
            </a:r>
            <a:endParaRPr lang="en-US" altLang="en-US" sz="2400">
              <a:solidFill>
                <a:srgbClr val="273239"/>
              </a:solidFill>
              <a:latin typeface="Times New Roman" pitchFamily="18" charset="0"/>
              <a:ea typeface="Times New Roman" pitchFamily="18" charset="0"/>
            </a:endParaRPr>
          </a:p>
          <a:p>
            <a:pPr lvl="0"/>
            <a:endParaRPr lang="en-IN" altLang="en-US" sz="2400">
              <a:latin typeface="Times New Roman" pitchFamily="18" charset="0"/>
              <a:ea typeface="Times New Roman" pitchFamily="18"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06" name="Content Placeholder 1" title=""/>
          <p:cNvSpPr>
            <a:spLocks noGrp="1"/>
          </p:cNvSpPr>
          <p:nvPr>
            <p:ph idx="4294967295"/>
          </p:nvPr>
        </p:nvSpPr>
        <p:spPr>
          <a:xfrm>
            <a:off x="457200" y="274638"/>
            <a:ext cx="8229600" cy="58515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b="1">
                <a:solidFill>
                  <a:srgbClr val="273239"/>
                </a:solidFill>
                <a:latin typeface="Nunito" pitchFamily="2" charset="0"/>
              </a:rPr>
              <a:t>Slotted Aloha:</a:t>
            </a:r>
            <a:r>
              <a:rPr lang="en-US" altLang="en-US">
                <a:solidFill>
                  <a:srgbClr val="273239"/>
                </a:solidFill>
                <a:latin typeface="Nunito" pitchFamily="2" charset="0"/>
              </a:rPr>
              <a:t> </a:t>
            </a:r>
            <a:br>
              <a:rPr lang="en-US" altLang="en-US">
                <a:solidFill>
                  <a:srgbClr val="273239"/>
                </a:solidFill>
                <a:latin typeface="Nunito" pitchFamily="2" charset="0"/>
              </a:rPr>
            </a:br>
            <a:r>
              <a:rPr lang="en-US" altLang="en-US">
                <a:solidFill>
                  <a:srgbClr val="273239"/>
                </a:solidFill>
                <a:latin typeface="Nunito" pitchFamily="2" charset="0"/>
              </a:rPr>
              <a:t>It is similar to pure aloha, except that we divide time into slots and sending of data is allowed only at the beginning of these slots. If a station misses out the allowed time, it must wait for the next slot. This reduces the probability of collision. </a:t>
            </a:r>
            <a:endParaRPr lang="en-US" altLang="en-US">
              <a:solidFill>
                <a:srgbClr val="273239"/>
              </a:solidFill>
              <a:latin typeface="Nunito" pitchFamily="2" charset="0"/>
            </a:endParaRPr>
          </a:p>
          <a:p>
            <a:pPr lvl="0"/>
            <a:endParaRPr lang="en-IN" altLang="en-US"/>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2530" name="Line 2" title=""/>
          <p:cNvCxnSpPr/>
          <p:nvPr/>
        </p:nvCxnSpPr>
        <p:spPr>
          <a:xfrm>
            <a:off x="152400" y="152400"/>
            <a:ext cx="8763000" cy="0"/>
          </a:xfrm>
          <a:prstGeom prst="line">
            <a:avLst/>
          </a:prstGeom>
          <a:noFill/>
          <a:ln w="76200">
            <a:solidFill>
              <a:schemeClr val="hlink"/>
            </a:solidFill>
            <a:miter lim="800000"/>
          </a:ln>
        </p:spPr>
      </p:cxnSp>
      <p:cxnSp>
        <p:nvCxnSpPr>
          <p:cNvPr id="22531" name="Line 3" title=""/>
          <p:cNvCxnSpPr/>
          <p:nvPr/>
        </p:nvCxnSpPr>
        <p:spPr>
          <a:xfrm>
            <a:off x="152400" y="990600"/>
            <a:ext cx="8763000" cy="0"/>
          </a:xfrm>
          <a:prstGeom prst="line">
            <a:avLst/>
          </a:prstGeom>
          <a:noFill/>
          <a:ln w="19050">
            <a:solidFill>
              <a:schemeClr val="hlink"/>
            </a:solidFill>
            <a:miter lim="800000"/>
          </a:ln>
        </p:spPr>
      </p:cxnSp>
      <p:sp>
        <p:nvSpPr>
          <p:cNvPr id="22532" name="Text Box 4" title=""/>
          <p:cNvSpPr txBox="1"/>
          <p:nvPr/>
        </p:nvSpPr>
        <p:spPr>
          <a:xfrm>
            <a:off x="304800" y="381000"/>
            <a:ext cx="40544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Frames in a slotted ALOHA network</a:t>
            </a:r>
            <a:endParaRPr lang="en-US" altLang="en-US" sz="2000" baseline="0"/>
          </a:p>
        </p:txBody>
      </p:sp>
      <p:cxnSp>
        <p:nvCxnSpPr>
          <p:cNvPr id="22533" name="Line 5" title=""/>
          <p:cNvCxnSpPr/>
          <p:nvPr/>
        </p:nvCxnSpPr>
        <p:spPr>
          <a:xfrm>
            <a:off x="152400" y="6248400"/>
            <a:ext cx="8763000" cy="0"/>
          </a:xfrm>
          <a:prstGeom prst="line">
            <a:avLst/>
          </a:prstGeom>
          <a:noFill/>
          <a:ln w="76200">
            <a:solidFill>
              <a:schemeClr val="hlink"/>
            </a:solidFill>
            <a:miter lim="800000"/>
          </a:ln>
        </p:spPr>
      </p:cxnSp>
      <p:pic>
        <p:nvPicPr>
          <p:cNvPr id="22534" name="Picture 7" title=""/>
          <p:cNvPicPr>
            <a:picLocks noChangeAspect="1"/>
          </p:cNvPicPr>
          <p:nvPr/>
        </p:nvPicPr>
        <p:blipFill>
          <a:blip r:embed="rId3"/>
          <a:stretch>
            <a:fillRect/>
          </a:stretch>
        </p:blipFill>
        <p:spPr>
          <a:xfrm>
            <a:off x="261938" y="1433513"/>
            <a:ext cx="8501062" cy="3976687"/>
          </a:xfrm>
          <a:prstGeom prst="rect">
            <a:avLst/>
          </a:prstGeom>
          <a:noFill/>
          <a:ln>
            <a:noFill/>
            <a:miter lim="800000"/>
          </a:ln>
        </p:spPr>
      </p:pic>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4578"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24579"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24580"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24581"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24582"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24583" name="Rectangle 7" title=""/>
          <p:cNvSpPr/>
          <p:nvPr/>
        </p:nvSpPr>
        <p:spPr bwMode="gray">
          <a:xfrm>
            <a:off x="711200" y="0"/>
            <a:ext cx="31750" cy="1052513"/>
          </a:xfrm>
          <a:prstGeom prst="rect">
            <a:avLst/>
          </a:prstGeom>
          <a:solidFill>
            <a:schemeClr val="bg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24584"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cxnSp>
        <p:nvCxnSpPr>
          <p:cNvPr id="24585" name="Line 9" title=""/>
          <p:cNvCxnSpPr/>
          <p:nvPr/>
        </p:nvCxnSpPr>
        <p:spPr>
          <a:xfrm>
            <a:off x="457200" y="2667000"/>
            <a:ext cx="8153400" cy="0"/>
          </a:xfrm>
          <a:prstGeom prst="line">
            <a:avLst/>
          </a:prstGeom>
          <a:noFill/>
          <a:ln w="76200">
            <a:solidFill>
              <a:srgbClr val="009900"/>
            </a:solidFill>
            <a:miter lim="800000"/>
          </a:ln>
        </p:spPr>
      </p:cxnSp>
      <p:cxnSp>
        <p:nvCxnSpPr>
          <p:cNvPr id="24586" name="Line 10" title=""/>
          <p:cNvCxnSpPr/>
          <p:nvPr/>
        </p:nvCxnSpPr>
        <p:spPr>
          <a:xfrm>
            <a:off x="458788" y="4876800"/>
            <a:ext cx="8153400" cy="0"/>
          </a:xfrm>
          <a:prstGeom prst="line">
            <a:avLst/>
          </a:prstGeom>
          <a:noFill/>
          <a:ln w="76200">
            <a:solidFill>
              <a:srgbClr val="009900"/>
            </a:solidFill>
            <a:miter lim="800000"/>
          </a:ln>
        </p:spPr>
      </p:cxnSp>
      <p:sp>
        <p:nvSpPr>
          <p:cNvPr id="24587" name="Rectangle 11" title=""/>
          <p:cNvSpPr/>
          <p:nvPr/>
        </p:nvSpPr>
        <p:spPr>
          <a:xfrm>
            <a:off x="495300" y="2759075"/>
            <a:ext cx="8077200" cy="2041525"/>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a:r>
              <a:rPr lang="en-US" altLang="en-US" sz="3200" i="0" baseline="0">
                <a:latin typeface="Arial" pitchFamily="34" charset="0"/>
              </a:rPr>
              <a:t>The throughput for slotted ALOHA is </a:t>
            </a:r>
            <a:br>
              <a:rPr lang="en-US" altLang="en-US" sz="3200" i="0" baseline="0">
                <a:latin typeface="Arial" pitchFamily="34" charset="0"/>
              </a:rPr>
            </a:br>
            <a:r>
              <a:rPr lang="en-US" altLang="en-US" sz="3200" i="0" baseline="0">
                <a:solidFill>
                  <a:schemeClr val="hlink"/>
                </a:solidFill>
                <a:latin typeface="Arial" pitchFamily="34" charset="0"/>
              </a:rPr>
              <a:t>S = G × e</a:t>
            </a:r>
            <a:r>
              <a:rPr lang="en-US" altLang="en-US" sz="3200" i="0" baseline="30000">
                <a:solidFill>
                  <a:schemeClr val="hlink"/>
                </a:solidFill>
                <a:latin typeface="Arial" pitchFamily="34" charset="0"/>
              </a:rPr>
              <a:t>−G</a:t>
            </a:r>
            <a:r>
              <a:rPr lang="en-US" altLang="en-US" sz="3200" i="0" baseline="0">
                <a:latin typeface="Arial" pitchFamily="34" charset="0"/>
              </a:rPr>
              <a:t> .</a:t>
            </a:r>
            <a:endParaRPr lang="en-US" altLang="en-US" sz="3200" i="0" baseline="0">
              <a:latin typeface="Arial" pitchFamily="34" charset="0"/>
            </a:endParaRPr>
          </a:p>
          <a:p>
            <a:pPr marL="0" lvl="0" indent="0" algn="ctr"/>
            <a:r>
              <a:rPr lang="en-US" altLang="en-US" sz="3200" i="0" baseline="0">
                <a:latin typeface="Arial" pitchFamily="34" charset="0"/>
              </a:rPr>
              <a:t>The maximum throughput </a:t>
            </a:r>
            <a:br>
              <a:rPr lang="en-US" altLang="en-US" sz="3200" i="0" baseline="0">
                <a:latin typeface="Arial" pitchFamily="34" charset="0"/>
              </a:rPr>
            </a:br>
            <a:r>
              <a:rPr lang="en-US" altLang="en-US" sz="3200" i="0" baseline="0">
                <a:solidFill>
                  <a:schemeClr val="hlink"/>
                </a:solidFill>
                <a:latin typeface="Arial" pitchFamily="34" charset="0"/>
              </a:rPr>
              <a:t>S</a:t>
            </a:r>
            <a:r>
              <a:rPr lang="en-US" altLang="en-US" sz="3200" i="0" baseline="-18000">
                <a:solidFill>
                  <a:schemeClr val="hlink"/>
                </a:solidFill>
                <a:latin typeface="Arial" pitchFamily="34" charset="0"/>
              </a:rPr>
              <a:t>max</a:t>
            </a:r>
            <a:r>
              <a:rPr lang="en-US" altLang="en-US" sz="3200" i="0" baseline="0">
                <a:solidFill>
                  <a:schemeClr val="hlink"/>
                </a:solidFill>
                <a:latin typeface="Arial" pitchFamily="34" charset="0"/>
              </a:rPr>
              <a:t> = 0.368</a:t>
            </a:r>
            <a:r>
              <a:rPr lang="en-US" altLang="en-US" sz="3200" i="0" baseline="0">
                <a:latin typeface="Arial" pitchFamily="34" charset="0"/>
              </a:rPr>
              <a:t> when G = 1.</a:t>
            </a:r>
            <a:endParaRPr lang="en-US" altLang="en-US" sz="3200" i="0" baseline="0">
              <a:latin typeface="Arial" pitchFamily="34" charset="0"/>
            </a:endParaRPr>
          </a:p>
        </p:txBody>
      </p:sp>
      <p:grpSp>
        <p:nvGrpSpPr>
          <p:cNvPr id="24588" name="Group 12" title=""/>
          <p:cNvGrpSpPr/>
          <p:nvPr/>
        </p:nvGrpSpPr>
        <p:grpSpPr>
          <a:xfrm>
            <a:off x="457200" y="1981200"/>
            <a:ext cx="1143000" cy="566738"/>
            <a:chOff x="1200" y="1248"/>
            <a:chExt cx="720" cy="357"/>
          </a:xfrm>
        </p:grpSpPr>
        <p:pic>
          <p:nvPicPr>
            <p:cNvPr id="24589"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24590"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baseline="0">
                  <a:solidFill>
                    <a:schemeClr val="hlink"/>
                  </a:solidFill>
                </a:rPr>
                <a:t>Note</a:t>
              </a:r>
              <a:endParaRPr lang="en-US" altLang="en-US" baseline="0">
                <a:solidFill>
                  <a:schemeClr val="hlink"/>
                </a:solidFill>
              </a:endParaRPr>
            </a:p>
          </p:txBody>
        </p:sp>
      </p:gr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6626" name="Line 2" title=""/>
          <p:cNvCxnSpPr/>
          <p:nvPr/>
        </p:nvCxnSpPr>
        <p:spPr>
          <a:xfrm>
            <a:off x="152400" y="152400"/>
            <a:ext cx="8763000" cy="0"/>
          </a:xfrm>
          <a:prstGeom prst="line">
            <a:avLst/>
          </a:prstGeom>
          <a:noFill/>
          <a:ln w="76200">
            <a:solidFill>
              <a:schemeClr val="hlink"/>
            </a:solidFill>
            <a:miter lim="800000"/>
          </a:ln>
        </p:spPr>
      </p:cxnSp>
      <p:cxnSp>
        <p:nvCxnSpPr>
          <p:cNvPr id="26627" name="Line 3" title=""/>
          <p:cNvCxnSpPr/>
          <p:nvPr/>
        </p:nvCxnSpPr>
        <p:spPr>
          <a:xfrm>
            <a:off x="152400" y="990600"/>
            <a:ext cx="8763000" cy="0"/>
          </a:xfrm>
          <a:prstGeom prst="line">
            <a:avLst/>
          </a:prstGeom>
          <a:noFill/>
          <a:ln w="19050">
            <a:solidFill>
              <a:schemeClr val="hlink"/>
            </a:solidFill>
            <a:miter lim="800000"/>
          </a:ln>
        </p:spPr>
      </p:cxnSp>
      <p:sp>
        <p:nvSpPr>
          <p:cNvPr id="26628" name="Text Box 4" title=""/>
          <p:cNvSpPr txBox="1"/>
          <p:nvPr/>
        </p:nvSpPr>
        <p:spPr>
          <a:xfrm>
            <a:off x="304800" y="381000"/>
            <a:ext cx="484822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Vulnerable time for slotted ALOHA protocol</a:t>
            </a:r>
            <a:endParaRPr lang="en-US" altLang="en-US" sz="2000" baseline="0"/>
          </a:p>
        </p:txBody>
      </p:sp>
      <p:cxnSp>
        <p:nvCxnSpPr>
          <p:cNvPr id="26629" name="Line 5" title=""/>
          <p:cNvCxnSpPr/>
          <p:nvPr/>
        </p:nvCxnSpPr>
        <p:spPr>
          <a:xfrm>
            <a:off x="152400" y="6248400"/>
            <a:ext cx="8763000" cy="0"/>
          </a:xfrm>
          <a:prstGeom prst="line">
            <a:avLst/>
          </a:prstGeom>
          <a:noFill/>
          <a:ln w="76200">
            <a:solidFill>
              <a:schemeClr val="hlink"/>
            </a:solidFill>
            <a:miter lim="800000"/>
          </a:ln>
        </p:spPr>
      </p:cxnSp>
      <p:pic>
        <p:nvPicPr>
          <p:cNvPr id="26630" name="Picture 7" title=""/>
          <p:cNvPicPr>
            <a:picLocks noChangeAspect="1"/>
          </p:cNvPicPr>
          <p:nvPr/>
        </p:nvPicPr>
        <p:blipFill>
          <a:blip r:embed="rId3"/>
          <a:stretch>
            <a:fillRect/>
          </a:stretch>
        </p:blipFill>
        <p:spPr>
          <a:xfrm>
            <a:off x="520700" y="1430338"/>
            <a:ext cx="7632700" cy="4360862"/>
          </a:xfrm>
          <a:prstGeom prst="rect">
            <a:avLst/>
          </a:prstGeom>
          <a:noFill/>
          <a:ln>
            <a:noFill/>
            <a:miter lim="800000"/>
          </a:ln>
        </p:spPr>
      </p:pic>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8674" name="Content Placeholder 1" title=""/>
          <p:cNvSpPr>
            <a:spLocks noGrp="1"/>
          </p:cNvSpPr>
          <p:nvPr>
            <p:ph idx="4294967295"/>
          </p:nvPr>
        </p:nvSpPr>
        <p:spPr>
          <a:xfrm>
            <a:off x="457200" y="274638"/>
            <a:ext cx="8229600" cy="6430962"/>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1800" b="1">
                <a:solidFill>
                  <a:srgbClr val="273239"/>
                </a:solidFill>
                <a:latin typeface="Times New Roman" pitchFamily="18" charset="0"/>
                <a:ea typeface="Times New Roman" pitchFamily="18" charset="0"/>
              </a:rPr>
              <a:t>CSMA –</a:t>
            </a:r>
            <a:r>
              <a:rPr lang="en-US" altLang="en-US" sz="1800">
                <a:solidFill>
                  <a:srgbClr val="273239"/>
                </a:solidFill>
                <a:latin typeface="Times New Roman" pitchFamily="18" charset="0"/>
                <a:ea typeface="Times New Roman" pitchFamily="18" charset="0"/>
              </a:rPr>
              <a:t> Carrier Sense Multiple Access ensures fewer collisions as the station is required to first sense the medium (for idle or busy) before transmitting data. If it is idle then it sends data, otherwise it waits till the channel becomes idle. However there is still chance of collision in CSMA due to propagation delay. For example, if station A wants to send data, it will first sense the medium.If it finds the channel idle, it will start sending data. However, by the time the first bit of data is transmitted (delayed due to propagation delay) from station A, if station B requests to send data and senses the medium it will also find it idle and will also send data. This will result in collision of data from station A and B. </a:t>
            </a:r>
            <a:endParaRPr lang="en-US" altLang="en-US" sz="1800">
              <a:solidFill>
                <a:srgbClr val="273239"/>
              </a:solidFill>
              <a:latin typeface="Times New Roman" pitchFamily="18" charset="0"/>
              <a:ea typeface="Times New Roman" pitchFamily="18" charset="0"/>
            </a:endParaRPr>
          </a:p>
          <a:p>
            <a:pPr lvl="0"/>
            <a:r>
              <a:rPr lang="en-US" altLang="en-US" sz="1800">
                <a:solidFill>
                  <a:srgbClr val="273239"/>
                </a:solidFill>
                <a:latin typeface="Times New Roman" pitchFamily="18" charset="0"/>
                <a:ea typeface="Times New Roman" pitchFamily="18" charset="0"/>
              </a:rPr>
              <a:t>CSMA access modes- </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1-persistent: </a:t>
            </a:r>
            <a:r>
              <a:rPr lang="en-US" altLang="en-US" sz="1800">
                <a:solidFill>
                  <a:srgbClr val="273239"/>
                </a:solidFill>
                <a:latin typeface="Times New Roman" pitchFamily="18" charset="0"/>
                <a:ea typeface="Times New Roman" pitchFamily="18" charset="0"/>
              </a:rPr>
              <a:t>The node senses the channel, if idle it sends the data, otherwise it continuously keeps on checking the medium for being idle and transmits unconditionally(with 1 probability) as soon as the channel gets idle.</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Non-Persistent:</a:t>
            </a:r>
            <a:r>
              <a:rPr lang="en-US" altLang="en-US" sz="1800">
                <a:solidFill>
                  <a:srgbClr val="273239"/>
                </a:solidFill>
                <a:latin typeface="Times New Roman" pitchFamily="18" charset="0"/>
                <a:ea typeface="Times New Roman" pitchFamily="18" charset="0"/>
              </a:rPr>
              <a:t> The node senses the channel, if idle it sends the data, otherwise it checks the medium after a random amount of time (not continuously) and transmits when found idle. </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P-persistent: </a:t>
            </a:r>
            <a:r>
              <a:rPr lang="en-US" altLang="en-US" sz="1800">
                <a:solidFill>
                  <a:srgbClr val="273239"/>
                </a:solidFill>
                <a:latin typeface="Times New Roman" pitchFamily="18" charset="0"/>
                <a:ea typeface="Times New Roman" pitchFamily="18" charset="0"/>
              </a:rPr>
              <a:t>The node senses the medium, if idle it sends the data with p probability. If the data is not transmitted ((1-p) probability) then it waits for some time and checks the medium again, now if it is found idle then it send with p probability. This repeat continues until the frame is sent. It is used in Wifi and packet radio systems. </a:t>
            </a:r>
            <a:endParaRPr lang="en-US" altLang="en-US" sz="1800">
              <a:solidFill>
                <a:srgbClr val="273239"/>
              </a:solidFill>
              <a:latin typeface="Times New Roman" pitchFamily="18" charset="0"/>
              <a:ea typeface="Times New Roman" pitchFamily="18" charset="0"/>
            </a:endParaRPr>
          </a:p>
          <a:p>
            <a:pPr lvl="0"/>
            <a:endParaRPr lang="en-IN" altLang="en-US" sz="1800">
              <a:latin typeface="Times New Roman" pitchFamily="18" charset="0"/>
              <a:ea typeface="Times New Roman" pitchFamily="18"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38"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4339"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4340"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4341"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4342"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4343"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4344"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grpSp>
        <p:nvGrpSpPr>
          <p:cNvPr id="14345" name="Group 12" title=""/>
          <p:cNvGrpSpPr/>
          <p:nvPr/>
        </p:nvGrpSpPr>
        <p:grpSpPr>
          <a:xfrm>
            <a:off x="304800" y="2667000"/>
            <a:ext cx="8534400" cy="2209800"/>
            <a:chOff x="288" y="1680"/>
            <a:chExt cx="5137" cy="1392"/>
          </a:xfrm>
        </p:grpSpPr>
        <p:cxnSp>
          <p:nvCxnSpPr>
            <p:cNvPr id="14350" name="Line 9" title=""/>
            <p:cNvCxnSpPr/>
            <p:nvPr/>
          </p:nvCxnSpPr>
          <p:spPr>
            <a:xfrm>
              <a:off x="288" y="1680"/>
              <a:ext cx="5136" cy="0"/>
            </a:xfrm>
            <a:prstGeom prst="line">
              <a:avLst/>
            </a:prstGeom>
            <a:noFill/>
            <a:ln w="76200">
              <a:solidFill>
                <a:srgbClr val="009900"/>
              </a:solidFill>
              <a:miter lim="800000"/>
            </a:ln>
          </p:spPr>
        </p:cxnSp>
        <p:cxnSp>
          <p:nvCxnSpPr>
            <p:cNvPr id="14351" name="Line 10" title=""/>
            <p:cNvCxnSpPr/>
            <p:nvPr/>
          </p:nvCxnSpPr>
          <p:spPr>
            <a:xfrm>
              <a:off x="289" y="3072"/>
              <a:ext cx="5136" cy="0"/>
            </a:xfrm>
            <a:prstGeom prst="line">
              <a:avLst/>
            </a:prstGeom>
            <a:noFill/>
            <a:ln w="76200">
              <a:solidFill>
                <a:srgbClr val="009900"/>
              </a:solidFill>
              <a:miter lim="800000"/>
            </a:ln>
          </p:spPr>
        </p:cxnSp>
      </p:grpSp>
      <p:sp>
        <p:nvSpPr>
          <p:cNvPr id="14346" name="Rectangle 11" title=""/>
          <p:cNvSpPr/>
          <p:nvPr/>
        </p:nvSpPr>
        <p:spPr>
          <a:xfrm>
            <a:off x="400050" y="2759075"/>
            <a:ext cx="8343900" cy="2041525"/>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Flow control refers to a set of procedures used to restrict  the amount of data</a:t>
            </a:r>
            <a:endParaRPr baseline="0"/>
          </a:p>
          <a:p>
            <a:pPr marL="0" lvl="0" indent="0" algn="ctr"/>
            <a:r>
              <a:rPr baseline="0"/>
              <a:t>that the sender can send  before</a:t>
            </a:r>
            <a:endParaRPr baseline="0"/>
          </a:p>
          <a:p>
            <a:pPr marL="0" lvl="0" indent="0" algn="ctr"/>
            <a:r>
              <a:rPr baseline="0"/>
              <a:t>waiting for acknowledgment.</a:t>
            </a:r>
            <a:endParaRPr baseline="0"/>
          </a:p>
        </p:txBody>
      </p:sp>
      <p:grpSp>
        <p:nvGrpSpPr>
          <p:cNvPr id="14347" name="Group 13" title=""/>
          <p:cNvGrpSpPr/>
          <p:nvPr/>
        </p:nvGrpSpPr>
        <p:grpSpPr>
          <a:xfrm>
            <a:off x="457200" y="1981200"/>
            <a:ext cx="1143000" cy="566738"/>
            <a:chOff x="1200" y="1248"/>
            <a:chExt cx="720" cy="357"/>
          </a:xfrm>
        </p:grpSpPr>
        <p:pic>
          <p:nvPicPr>
            <p:cNvPr id="14348" name="Picture 14"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14349" name="Text Box 15"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9698" name="Line 2" title=""/>
          <p:cNvCxnSpPr/>
          <p:nvPr/>
        </p:nvCxnSpPr>
        <p:spPr>
          <a:xfrm>
            <a:off x="152400" y="152400"/>
            <a:ext cx="8763000" cy="0"/>
          </a:xfrm>
          <a:prstGeom prst="line">
            <a:avLst/>
          </a:prstGeom>
          <a:noFill/>
          <a:ln w="76200">
            <a:solidFill>
              <a:schemeClr val="hlink"/>
            </a:solidFill>
            <a:miter lim="800000"/>
          </a:ln>
        </p:spPr>
      </p:cxnSp>
      <p:cxnSp>
        <p:nvCxnSpPr>
          <p:cNvPr id="29699" name="Line 3" title=""/>
          <p:cNvCxnSpPr/>
          <p:nvPr/>
        </p:nvCxnSpPr>
        <p:spPr>
          <a:xfrm>
            <a:off x="152400" y="990600"/>
            <a:ext cx="8763000" cy="0"/>
          </a:xfrm>
          <a:prstGeom prst="line">
            <a:avLst/>
          </a:prstGeom>
          <a:noFill/>
          <a:ln w="19050">
            <a:solidFill>
              <a:schemeClr val="hlink"/>
            </a:solidFill>
            <a:miter lim="800000"/>
          </a:ln>
        </p:spPr>
      </p:cxnSp>
      <p:sp>
        <p:nvSpPr>
          <p:cNvPr id="29700" name="Text Box 4" title=""/>
          <p:cNvSpPr txBox="1"/>
          <p:nvPr/>
        </p:nvSpPr>
        <p:spPr>
          <a:xfrm>
            <a:off x="304800" y="381000"/>
            <a:ext cx="29241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Vulnerable time in CSMA</a:t>
            </a:r>
            <a:endParaRPr lang="en-US" altLang="en-US" sz="2000" baseline="0"/>
          </a:p>
        </p:txBody>
      </p:sp>
      <p:cxnSp>
        <p:nvCxnSpPr>
          <p:cNvPr id="29701" name="Line 5" title=""/>
          <p:cNvCxnSpPr/>
          <p:nvPr/>
        </p:nvCxnSpPr>
        <p:spPr>
          <a:xfrm>
            <a:off x="152400" y="6248400"/>
            <a:ext cx="8763000" cy="0"/>
          </a:xfrm>
          <a:prstGeom prst="line">
            <a:avLst/>
          </a:prstGeom>
          <a:noFill/>
          <a:ln w="76200">
            <a:solidFill>
              <a:schemeClr val="hlink"/>
            </a:solidFill>
            <a:miter lim="800000"/>
          </a:ln>
        </p:spPr>
      </p:cxnSp>
      <p:pic>
        <p:nvPicPr>
          <p:cNvPr id="29702" name="Picture 7" title=""/>
          <p:cNvPicPr>
            <a:picLocks noChangeAspect="1"/>
          </p:cNvPicPr>
          <p:nvPr/>
        </p:nvPicPr>
        <p:blipFill>
          <a:blip r:embed="rId3"/>
          <a:stretch>
            <a:fillRect/>
          </a:stretch>
        </p:blipFill>
        <p:spPr>
          <a:xfrm>
            <a:off x="228600" y="2035175"/>
            <a:ext cx="8839200" cy="3298825"/>
          </a:xfrm>
          <a:prstGeom prst="rect">
            <a:avLst/>
          </a:prstGeom>
          <a:noFill/>
          <a:ln>
            <a:noFill/>
            <a:miter lim="800000"/>
          </a:ln>
        </p:spPr>
      </p:pic>
    </p:spTree>
  </p:cSld>
  <p:clrMapOvr>
    <a:masterClrMapping/>
  </p:clrMapOvr>
  <p:transition/>
  <p:timing/>
</p:sld>
</file>

<file path=ppt/slides/slide1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1746" name="Line 2" title=""/>
          <p:cNvCxnSpPr/>
          <p:nvPr/>
        </p:nvCxnSpPr>
        <p:spPr>
          <a:xfrm>
            <a:off x="152400" y="152400"/>
            <a:ext cx="8763000" cy="0"/>
          </a:xfrm>
          <a:prstGeom prst="line">
            <a:avLst/>
          </a:prstGeom>
          <a:noFill/>
          <a:ln w="76200">
            <a:solidFill>
              <a:schemeClr val="hlink"/>
            </a:solidFill>
            <a:miter lim="800000"/>
          </a:ln>
        </p:spPr>
      </p:cxnSp>
      <p:cxnSp>
        <p:nvCxnSpPr>
          <p:cNvPr id="31747" name="Line 3" title=""/>
          <p:cNvCxnSpPr/>
          <p:nvPr/>
        </p:nvCxnSpPr>
        <p:spPr>
          <a:xfrm>
            <a:off x="152400" y="838200"/>
            <a:ext cx="8763000" cy="0"/>
          </a:xfrm>
          <a:prstGeom prst="line">
            <a:avLst/>
          </a:prstGeom>
          <a:noFill/>
          <a:ln w="19050">
            <a:solidFill>
              <a:schemeClr val="hlink"/>
            </a:solidFill>
            <a:miter lim="800000"/>
          </a:ln>
        </p:spPr>
      </p:cxnSp>
      <p:sp>
        <p:nvSpPr>
          <p:cNvPr id="31748" name="Text Box 4" title=""/>
          <p:cNvSpPr txBox="1"/>
          <p:nvPr/>
        </p:nvSpPr>
        <p:spPr>
          <a:xfrm>
            <a:off x="304800" y="228600"/>
            <a:ext cx="42100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Behavior of three persistence methods</a:t>
            </a:r>
            <a:endParaRPr lang="en-US" altLang="en-US" sz="2000" baseline="0"/>
          </a:p>
        </p:txBody>
      </p:sp>
      <p:cxnSp>
        <p:nvCxnSpPr>
          <p:cNvPr id="31749" name="Line 5" title=""/>
          <p:cNvCxnSpPr/>
          <p:nvPr/>
        </p:nvCxnSpPr>
        <p:spPr>
          <a:xfrm>
            <a:off x="152400" y="6400800"/>
            <a:ext cx="8763000" cy="0"/>
          </a:xfrm>
          <a:prstGeom prst="line">
            <a:avLst/>
          </a:prstGeom>
          <a:noFill/>
          <a:ln w="76200">
            <a:solidFill>
              <a:schemeClr val="hlink"/>
            </a:solidFill>
            <a:miter lim="800000"/>
          </a:ln>
        </p:spPr>
      </p:cxnSp>
      <p:pic>
        <p:nvPicPr>
          <p:cNvPr id="31750" name="Picture 7" title=""/>
          <p:cNvPicPr>
            <a:picLocks noChangeAspect="1"/>
          </p:cNvPicPr>
          <p:nvPr/>
        </p:nvPicPr>
        <p:blipFill>
          <a:blip r:embed="rId3"/>
          <a:stretch>
            <a:fillRect/>
          </a:stretch>
        </p:blipFill>
        <p:spPr>
          <a:xfrm>
            <a:off x="1657350" y="914400"/>
            <a:ext cx="5100638" cy="5421313"/>
          </a:xfrm>
          <a:prstGeom prst="rect">
            <a:avLst/>
          </a:prstGeom>
          <a:noFill/>
          <a:ln>
            <a:noFill/>
            <a:miter lim="800000"/>
          </a:ln>
        </p:spPr>
      </p:pic>
    </p:spTree>
  </p:cSld>
  <p:clrMapOvr>
    <a:masterClrMapping/>
  </p:clrMapOvr>
  <p:transition/>
  <p:timing/>
</p:sld>
</file>

<file path=ppt/slides/slide1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3794" name="Line 2" title=""/>
          <p:cNvCxnSpPr/>
          <p:nvPr/>
        </p:nvCxnSpPr>
        <p:spPr>
          <a:xfrm>
            <a:off x="152400" y="152400"/>
            <a:ext cx="8763000" cy="0"/>
          </a:xfrm>
          <a:prstGeom prst="line">
            <a:avLst/>
          </a:prstGeom>
          <a:noFill/>
          <a:ln w="76200">
            <a:solidFill>
              <a:schemeClr val="hlink"/>
            </a:solidFill>
            <a:miter lim="800000"/>
          </a:ln>
        </p:spPr>
      </p:cxnSp>
      <p:cxnSp>
        <p:nvCxnSpPr>
          <p:cNvPr id="33795" name="Line 3" title=""/>
          <p:cNvCxnSpPr/>
          <p:nvPr/>
        </p:nvCxnSpPr>
        <p:spPr>
          <a:xfrm>
            <a:off x="152400" y="990600"/>
            <a:ext cx="8763000" cy="0"/>
          </a:xfrm>
          <a:prstGeom prst="line">
            <a:avLst/>
          </a:prstGeom>
          <a:noFill/>
          <a:ln w="19050">
            <a:solidFill>
              <a:schemeClr val="hlink"/>
            </a:solidFill>
            <a:miter lim="800000"/>
          </a:ln>
        </p:spPr>
      </p:cxnSp>
      <p:sp>
        <p:nvSpPr>
          <p:cNvPr id="33796" name="Text Box 4" title=""/>
          <p:cNvSpPr txBox="1"/>
          <p:nvPr/>
        </p:nvSpPr>
        <p:spPr>
          <a:xfrm>
            <a:off x="304800" y="381000"/>
            <a:ext cx="48291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Flow diagram for three persistence methods</a:t>
            </a:r>
            <a:endParaRPr lang="en-US" altLang="en-US" sz="2000" baseline="0"/>
          </a:p>
        </p:txBody>
      </p:sp>
      <p:cxnSp>
        <p:nvCxnSpPr>
          <p:cNvPr id="33797" name="Line 5" title=""/>
          <p:cNvCxnSpPr/>
          <p:nvPr/>
        </p:nvCxnSpPr>
        <p:spPr>
          <a:xfrm>
            <a:off x="152400" y="6248400"/>
            <a:ext cx="8763000" cy="0"/>
          </a:xfrm>
          <a:prstGeom prst="line">
            <a:avLst/>
          </a:prstGeom>
          <a:noFill/>
          <a:ln w="76200">
            <a:solidFill>
              <a:schemeClr val="hlink"/>
            </a:solidFill>
            <a:miter lim="800000"/>
          </a:ln>
        </p:spPr>
      </p:cxnSp>
      <p:pic>
        <p:nvPicPr>
          <p:cNvPr id="33798" name="Picture 7" title=""/>
          <p:cNvPicPr>
            <a:picLocks noChangeAspect="1"/>
          </p:cNvPicPr>
          <p:nvPr/>
        </p:nvPicPr>
        <p:blipFill>
          <a:blip r:embed="rId3"/>
          <a:stretch>
            <a:fillRect/>
          </a:stretch>
        </p:blipFill>
        <p:spPr>
          <a:xfrm>
            <a:off x="1870075" y="1173163"/>
            <a:ext cx="5064125" cy="4922837"/>
          </a:xfrm>
          <a:prstGeom prst="rect">
            <a:avLst/>
          </a:prstGeom>
          <a:noFill/>
          <a:ln>
            <a:noFill/>
            <a:miter lim="800000"/>
          </a:ln>
        </p:spPr>
      </p:pic>
    </p:spTree>
  </p:cSld>
  <p:clrMapOvr>
    <a:masterClrMapping/>
  </p:clrMapOvr>
  <p:transition/>
  <p:timing/>
</p:sld>
</file>

<file path=ppt/slides/slide1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5842" name="Line 2" title=""/>
          <p:cNvCxnSpPr/>
          <p:nvPr/>
        </p:nvCxnSpPr>
        <p:spPr>
          <a:xfrm>
            <a:off x="152400" y="152400"/>
            <a:ext cx="8763000" cy="0"/>
          </a:xfrm>
          <a:prstGeom prst="line">
            <a:avLst/>
          </a:prstGeom>
          <a:noFill/>
          <a:ln w="76200">
            <a:solidFill>
              <a:schemeClr val="hlink"/>
            </a:solidFill>
            <a:miter lim="800000"/>
          </a:ln>
        </p:spPr>
      </p:cxnSp>
      <p:cxnSp>
        <p:nvCxnSpPr>
          <p:cNvPr id="35843" name="Line 3" title=""/>
          <p:cNvCxnSpPr/>
          <p:nvPr/>
        </p:nvCxnSpPr>
        <p:spPr>
          <a:xfrm>
            <a:off x="152400" y="990600"/>
            <a:ext cx="8763000" cy="0"/>
          </a:xfrm>
          <a:prstGeom prst="line">
            <a:avLst/>
          </a:prstGeom>
          <a:noFill/>
          <a:ln w="19050">
            <a:solidFill>
              <a:schemeClr val="hlink"/>
            </a:solidFill>
            <a:miter lim="800000"/>
          </a:ln>
        </p:spPr>
      </p:cxnSp>
      <p:sp>
        <p:nvSpPr>
          <p:cNvPr id="35844" name="Text Box 4" title=""/>
          <p:cNvSpPr txBox="1"/>
          <p:nvPr/>
        </p:nvSpPr>
        <p:spPr>
          <a:xfrm>
            <a:off x="304800" y="381000"/>
            <a:ext cx="41100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Collision of the first bit in CSMA/CD</a:t>
            </a:r>
            <a:endParaRPr lang="en-US" altLang="en-US" sz="2000" baseline="0"/>
          </a:p>
        </p:txBody>
      </p:sp>
      <p:cxnSp>
        <p:nvCxnSpPr>
          <p:cNvPr id="35845" name="Line 5" title=""/>
          <p:cNvCxnSpPr/>
          <p:nvPr/>
        </p:nvCxnSpPr>
        <p:spPr>
          <a:xfrm>
            <a:off x="152400" y="6248400"/>
            <a:ext cx="8763000" cy="0"/>
          </a:xfrm>
          <a:prstGeom prst="line">
            <a:avLst/>
          </a:prstGeom>
          <a:noFill/>
          <a:ln w="76200">
            <a:solidFill>
              <a:schemeClr val="hlink"/>
            </a:solidFill>
            <a:miter lim="800000"/>
          </a:ln>
        </p:spPr>
      </p:cxnSp>
      <p:pic>
        <p:nvPicPr>
          <p:cNvPr id="35846" name="Picture 7" title=""/>
          <p:cNvPicPr>
            <a:picLocks noChangeAspect="1"/>
          </p:cNvPicPr>
          <p:nvPr/>
        </p:nvPicPr>
        <p:blipFill>
          <a:blip r:embed="rId3"/>
          <a:stretch>
            <a:fillRect/>
          </a:stretch>
        </p:blipFill>
        <p:spPr>
          <a:xfrm>
            <a:off x="9525" y="2033588"/>
            <a:ext cx="9058275" cy="2614612"/>
          </a:xfrm>
          <a:prstGeom prst="rect">
            <a:avLst/>
          </a:prstGeom>
          <a:noFill/>
          <a:ln>
            <a:noFill/>
            <a:miter lim="800000"/>
          </a:ln>
        </p:spPr>
      </p:pic>
    </p:spTree>
  </p:cSld>
  <p:clrMapOvr>
    <a:masterClrMapping/>
  </p:clrMapOvr>
  <p:transition/>
  <p:timing/>
</p:sld>
</file>

<file path=ppt/slides/slide1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7890" name="Line 2" title=""/>
          <p:cNvCxnSpPr/>
          <p:nvPr/>
        </p:nvCxnSpPr>
        <p:spPr>
          <a:xfrm>
            <a:off x="152400" y="152400"/>
            <a:ext cx="8763000" cy="0"/>
          </a:xfrm>
          <a:prstGeom prst="line">
            <a:avLst/>
          </a:prstGeom>
          <a:noFill/>
          <a:ln w="76200">
            <a:solidFill>
              <a:schemeClr val="hlink"/>
            </a:solidFill>
            <a:miter lim="800000"/>
          </a:ln>
        </p:spPr>
      </p:cxnSp>
      <p:cxnSp>
        <p:nvCxnSpPr>
          <p:cNvPr id="37891" name="Line 3" title=""/>
          <p:cNvCxnSpPr/>
          <p:nvPr/>
        </p:nvCxnSpPr>
        <p:spPr>
          <a:xfrm>
            <a:off x="152400" y="990600"/>
            <a:ext cx="8763000" cy="0"/>
          </a:xfrm>
          <a:prstGeom prst="line">
            <a:avLst/>
          </a:prstGeom>
          <a:noFill/>
          <a:ln w="19050">
            <a:solidFill>
              <a:schemeClr val="hlink"/>
            </a:solidFill>
            <a:miter lim="800000"/>
          </a:ln>
        </p:spPr>
      </p:cxnSp>
      <p:sp>
        <p:nvSpPr>
          <p:cNvPr id="37892" name="Text Box 4" title=""/>
          <p:cNvSpPr txBox="1"/>
          <p:nvPr/>
        </p:nvSpPr>
        <p:spPr>
          <a:xfrm>
            <a:off x="304800" y="381000"/>
            <a:ext cx="4043363" cy="70802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Collision and abortion in CSMA/CD</a:t>
            </a:r>
            <a:endParaRPr lang="en-US" altLang="en-US" sz="3200" b="0" i="0" baseline="-18000">
              <a:latin typeface="Arial" pitchFamily="34" charset="0"/>
            </a:endParaRPr>
          </a:p>
          <a:p>
            <a:pPr marL="0" lvl="0" indent="0"/>
            <a:endParaRPr lang="en-US" altLang="en-US" sz="2000" baseline="0"/>
          </a:p>
        </p:txBody>
      </p:sp>
      <p:cxnSp>
        <p:nvCxnSpPr>
          <p:cNvPr id="37893" name="Line 5" title=""/>
          <p:cNvCxnSpPr/>
          <p:nvPr/>
        </p:nvCxnSpPr>
        <p:spPr>
          <a:xfrm>
            <a:off x="152400" y="6248400"/>
            <a:ext cx="8763000" cy="0"/>
          </a:xfrm>
          <a:prstGeom prst="line">
            <a:avLst/>
          </a:prstGeom>
          <a:noFill/>
          <a:ln w="76200">
            <a:solidFill>
              <a:schemeClr val="hlink"/>
            </a:solidFill>
            <a:miter lim="800000"/>
          </a:ln>
        </p:spPr>
      </p:cxnSp>
      <p:pic>
        <p:nvPicPr>
          <p:cNvPr id="37894" name="Picture 7" title=""/>
          <p:cNvPicPr>
            <a:picLocks noChangeAspect="1"/>
          </p:cNvPicPr>
          <p:nvPr/>
        </p:nvPicPr>
        <p:blipFill>
          <a:blip r:embed="rId3"/>
          <a:stretch>
            <a:fillRect/>
          </a:stretch>
        </p:blipFill>
        <p:spPr>
          <a:xfrm>
            <a:off x="73025" y="2081213"/>
            <a:ext cx="8994775" cy="2947987"/>
          </a:xfrm>
          <a:prstGeom prst="rect">
            <a:avLst/>
          </a:prstGeom>
          <a:noFill/>
          <a:ln>
            <a:noFill/>
            <a:miter lim="800000"/>
          </a:ln>
        </p:spPr>
      </p:pic>
    </p:spTree>
  </p:cSld>
  <p:clrMapOvr>
    <a:masterClrMapping/>
  </p:clrMapOvr>
  <p:transition/>
  <p:timing/>
</p:sld>
</file>

<file path=ppt/slides/slide1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9938" name="Line 2" title=""/>
          <p:cNvCxnSpPr/>
          <p:nvPr/>
        </p:nvCxnSpPr>
        <p:spPr>
          <a:xfrm>
            <a:off x="152400" y="152400"/>
            <a:ext cx="8763000" cy="0"/>
          </a:xfrm>
          <a:prstGeom prst="line">
            <a:avLst/>
          </a:prstGeom>
          <a:noFill/>
          <a:ln w="76200">
            <a:solidFill>
              <a:schemeClr val="hlink"/>
            </a:solidFill>
            <a:miter lim="800000"/>
          </a:ln>
        </p:spPr>
      </p:cxnSp>
      <p:cxnSp>
        <p:nvCxnSpPr>
          <p:cNvPr id="39939" name="Line 3" title=""/>
          <p:cNvCxnSpPr/>
          <p:nvPr/>
        </p:nvCxnSpPr>
        <p:spPr>
          <a:xfrm>
            <a:off x="152400" y="990600"/>
            <a:ext cx="8763000" cy="0"/>
          </a:xfrm>
          <a:prstGeom prst="line">
            <a:avLst/>
          </a:prstGeom>
          <a:noFill/>
          <a:ln w="19050">
            <a:solidFill>
              <a:schemeClr val="hlink"/>
            </a:solidFill>
            <a:miter lim="800000"/>
          </a:ln>
        </p:spPr>
      </p:cxnSp>
      <p:sp>
        <p:nvSpPr>
          <p:cNvPr id="39940" name="Text Box 4" title=""/>
          <p:cNvSpPr txBox="1"/>
          <p:nvPr/>
        </p:nvSpPr>
        <p:spPr>
          <a:xfrm>
            <a:off x="304800" y="381000"/>
            <a:ext cx="364490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Flow diagram for the CSMA/CD</a:t>
            </a:r>
            <a:endParaRPr lang="en-US" altLang="en-US" sz="2000" baseline="0"/>
          </a:p>
        </p:txBody>
      </p:sp>
      <p:cxnSp>
        <p:nvCxnSpPr>
          <p:cNvPr id="39941" name="Line 5" title=""/>
          <p:cNvCxnSpPr/>
          <p:nvPr/>
        </p:nvCxnSpPr>
        <p:spPr>
          <a:xfrm>
            <a:off x="152400" y="6248400"/>
            <a:ext cx="8763000" cy="0"/>
          </a:xfrm>
          <a:prstGeom prst="line">
            <a:avLst/>
          </a:prstGeom>
          <a:noFill/>
          <a:ln w="76200">
            <a:solidFill>
              <a:schemeClr val="hlink"/>
            </a:solidFill>
            <a:miter lim="800000"/>
          </a:ln>
        </p:spPr>
      </p:cxnSp>
      <p:pic>
        <p:nvPicPr>
          <p:cNvPr id="39942" name="Picture 7" title=""/>
          <p:cNvPicPr>
            <a:picLocks noChangeAspect="1"/>
          </p:cNvPicPr>
          <p:nvPr/>
        </p:nvPicPr>
        <p:blipFill>
          <a:blip r:embed="rId3"/>
          <a:stretch>
            <a:fillRect/>
          </a:stretch>
        </p:blipFill>
        <p:spPr>
          <a:xfrm>
            <a:off x="1166813" y="1012825"/>
            <a:ext cx="6297612" cy="5083175"/>
          </a:xfrm>
          <a:prstGeom prst="rect">
            <a:avLst/>
          </a:prstGeom>
          <a:noFill/>
          <a:ln>
            <a:noFill/>
            <a:miter lim="800000"/>
          </a:ln>
        </p:spPr>
      </p:pic>
    </p:spTree>
  </p:cSld>
  <p:clrMapOvr>
    <a:masterClrMapping/>
  </p:clrMapOvr>
  <p:transition/>
  <p:timing/>
</p:sld>
</file>

<file path=ppt/slides/slide1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1986" name="Line 2" title=""/>
          <p:cNvCxnSpPr/>
          <p:nvPr/>
        </p:nvCxnSpPr>
        <p:spPr>
          <a:xfrm>
            <a:off x="152400" y="152400"/>
            <a:ext cx="8763000" cy="0"/>
          </a:xfrm>
          <a:prstGeom prst="line">
            <a:avLst/>
          </a:prstGeom>
          <a:noFill/>
          <a:ln w="76200">
            <a:solidFill>
              <a:schemeClr val="hlink"/>
            </a:solidFill>
            <a:miter lim="800000"/>
          </a:ln>
        </p:spPr>
      </p:cxnSp>
      <p:cxnSp>
        <p:nvCxnSpPr>
          <p:cNvPr id="41987" name="Line 3" title=""/>
          <p:cNvCxnSpPr/>
          <p:nvPr/>
        </p:nvCxnSpPr>
        <p:spPr>
          <a:xfrm>
            <a:off x="152400" y="990600"/>
            <a:ext cx="8763000" cy="0"/>
          </a:xfrm>
          <a:prstGeom prst="line">
            <a:avLst/>
          </a:prstGeom>
          <a:noFill/>
          <a:ln w="19050">
            <a:solidFill>
              <a:schemeClr val="hlink"/>
            </a:solidFill>
            <a:miter lim="800000"/>
          </a:ln>
        </p:spPr>
      </p:cxnSp>
      <p:sp>
        <p:nvSpPr>
          <p:cNvPr id="41988" name="Text Box 4" title=""/>
          <p:cNvSpPr txBox="1"/>
          <p:nvPr/>
        </p:nvSpPr>
        <p:spPr>
          <a:xfrm>
            <a:off x="304800" y="381000"/>
            <a:ext cx="59721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Energy level during transmission, idleness, or collision</a:t>
            </a:r>
            <a:endParaRPr lang="en-US" altLang="en-US" sz="2000" baseline="0"/>
          </a:p>
        </p:txBody>
      </p:sp>
      <p:cxnSp>
        <p:nvCxnSpPr>
          <p:cNvPr id="41989" name="Line 5" title=""/>
          <p:cNvCxnSpPr/>
          <p:nvPr/>
        </p:nvCxnSpPr>
        <p:spPr>
          <a:xfrm>
            <a:off x="152400" y="6248400"/>
            <a:ext cx="8763000" cy="0"/>
          </a:xfrm>
          <a:prstGeom prst="line">
            <a:avLst/>
          </a:prstGeom>
          <a:noFill/>
          <a:ln w="76200">
            <a:solidFill>
              <a:schemeClr val="hlink"/>
            </a:solidFill>
            <a:miter lim="800000"/>
          </a:ln>
        </p:spPr>
      </p:cxnSp>
      <p:pic>
        <p:nvPicPr>
          <p:cNvPr id="41990" name="Picture 7" title=""/>
          <p:cNvPicPr>
            <a:picLocks noChangeAspect="1"/>
          </p:cNvPicPr>
          <p:nvPr/>
        </p:nvPicPr>
        <p:blipFill>
          <a:blip r:embed="rId3"/>
          <a:stretch>
            <a:fillRect/>
          </a:stretch>
        </p:blipFill>
        <p:spPr>
          <a:xfrm>
            <a:off x="941388" y="2378075"/>
            <a:ext cx="7212012" cy="2270125"/>
          </a:xfrm>
          <a:prstGeom prst="rect">
            <a:avLst/>
          </a:prstGeom>
          <a:noFill/>
          <a:ln>
            <a:noFill/>
            <a:miter lim="800000"/>
          </a:ln>
        </p:spPr>
      </p:pic>
    </p:spTree>
  </p:cSld>
  <p:clrMapOvr>
    <a:masterClrMapping/>
  </p:clrMapOvr>
  <p:transition/>
  <p:timing/>
</p:sld>
</file>

<file path=ppt/slides/slide1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4034" name="Line 2" title=""/>
          <p:cNvCxnSpPr/>
          <p:nvPr/>
        </p:nvCxnSpPr>
        <p:spPr>
          <a:xfrm>
            <a:off x="152400" y="152400"/>
            <a:ext cx="8763000" cy="0"/>
          </a:xfrm>
          <a:prstGeom prst="line">
            <a:avLst/>
          </a:prstGeom>
          <a:noFill/>
          <a:ln w="76200">
            <a:solidFill>
              <a:schemeClr val="hlink"/>
            </a:solidFill>
            <a:miter lim="800000"/>
          </a:ln>
        </p:spPr>
      </p:cxnSp>
      <p:cxnSp>
        <p:nvCxnSpPr>
          <p:cNvPr id="44035" name="Line 3" title=""/>
          <p:cNvCxnSpPr/>
          <p:nvPr/>
        </p:nvCxnSpPr>
        <p:spPr>
          <a:xfrm>
            <a:off x="152400" y="990600"/>
            <a:ext cx="8763000" cy="0"/>
          </a:xfrm>
          <a:prstGeom prst="line">
            <a:avLst/>
          </a:prstGeom>
          <a:noFill/>
          <a:ln w="19050">
            <a:solidFill>
              <a:schemeClr val="hlink"/>
            </a:solidFill>
            <a:miter lim="800000"/>
          </a:ln>
        </p:spPr>
      </p:cxnSp>
      <p:sp>
        <p:nvSpPr>
          <p:cNvPr id="44036" name="Text Box 4" title=""/>
          <p:cNvSpPr txBox="1"/>
          <p:nvPr/>
        </p:nvSpPr>
        <p:spPr>
          <a:xfrm>
            <a:off x="304800" y="381000"/>
            <a:ext cx="241141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Timing in CSMA/CA</a:t>
            </a:r>
            <a:endParaRPr lang="en-US" altLang="en-US" sz="2000" baseline="0"/>
          </a:p>
        </p:txBody>
      </p:sp>
      <p:cxnSp>
        <p:nvCxnSpPr>
          <p:cNvPr id="44037" name="Line 5" title=""/>
          <p:cNvCxnSpPr/>
          <p:nvPr/>
        </p:nvCxnSpPr>
        <p:spPr>
          <a:xfrm>
            <a:off x="152400" y="6248400"/>
            <a:ext cx="8763000" cy="0"/>
          </a:xfrm>
          <a:prstGeom prst="line">
            <a:avLst/>
          </a:prstGeom>
          <a:noFill/>
          <a:ln w="76200">
            <a:solidFill>
              <a:schemeClr val="hlink"/>
            </a:solidFill>
            <a:miter lim="800000"/>
          </a:ln>
        </p:spPr>
      </p:cxnSp>
      <p:pic>
        <p:nvPicPr>
          <p:cNvPr id="44038" name="Picture 7" title=""/>
          <p:cNvPicPr>
            <a:picLocks noChangeAspect="1"/>
          </p:cNvPicPr>
          <p:nvPr/>
        </p:nvPicPr>
        <p:blipFill>
          <a:blip r:embed="rId3"/>
          <a:stretch>
            <a:fillRect/>
          </a:stretch>
        </p:blipFill>
        <p:spPr>
          <a:xfrm>
            <a:off x="252413" y="2438400"/>
            <a:ext cx="8510587" cy="1944688"/>
          </a:xfrm>
          <a:prstGeom prst="rect">
            <a:avLst/>
          </a:prstGeom>
          <a:noFill/>
          <a:ln>
            <a:noFill/>
            <a:miter lim="800000"/>
          </a:ln>
        </p:spPr>
      </p:pic>
    </p:spTree>
  </p:cSld>
  <p:clrMapOvr>
    <a:masterClrMapping/>
  </p:clrMapOvr>
  <p:transition/>
  <p:timing/>
</p:sld>
</file>

<file path=ppt/slides/slide1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6082"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6083"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6084"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6085"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6086"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6087" name="Rectangle 7" title=""/>
          <p:cNvSpPr/>
          <p:nvPr/>
        </p:nvSpPr>
        <p:spPr bwMode="gray">
          <a:xfrm>
            <a:off x="711200" y="0"/>
            <a:ext cx="31750" cy="1052513"/>
          </a:xfrm>
          <a:prstGeom prst="rect">
            <a:avLst/>
          </a:prstGeom>
          <a:solidFill>
            <a:schemeClr val="bg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6088"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cxnSp>
        <p:nvCxnSpPr>
          <p:cNvPr id="46089" name="Line 9" title=""/>
          <p:cNvCxnSpPr/>
          <p:nvPr/>
        </p:nvCxnSpPr>
        <p:spPr>
          <a:xfrm>
            <a:off x="457200" y="2667000"/>
            <a:ext cx="8153400" cy="0"/>
          </a:xfrm>
          <a:prstGeom prst="line">
            <a:avLst/>
          </a:prstGeom>
          <a:noFill/>
          <a:ln w="76200">
            <a:solidFill>
              <a:srgbClr val="009900"/>
            </a:solidFill>
            <a:miter lim="800000"/>
          </a:ln>
        </p:spPr>
      </p:cxnSp>
      <p:cxnSp>
        <p:nvCxnSpPr>
          <p:cNvPr id="46090" name="Line 10" title=""/>
          <p:cNvCxnSpPr/>
          <p:nvPr/>
        </p:nvCxnSpPr>
        <p:spPr>
          <a:xfrm>
            <a:off x="458788" y="3886200"/>
            <a:ext cx="8153400" cy="0"/>
          </a:xfrm>
          <a:prstGeom prst="line">
            <a:avLst/>
          </a:prstGeom>
          <a:noFill/>
          <a:ln w="76200">
            <a:solidFill>
              <a:srgbClr val="009900"/>
            </a:solidFill>
            <a:miter lim="800000"/>
          </a:ln>
        </p:spPr>
      </p:cxnSp>
      <p:sp>
        <p:nvSpPr>
          <p:cNvPr id="46091" name="Rectangle 11" title=""/>
          <p:cNvSpPr/>
          <p:nvPr/>
        </p:nvSpPr>
        <p:spPr>
          <a:xfrm>
            <a:off x="495300" y="2759075"/>
            <a:ext cx="8077200" cy="1066800"/>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a:r>
              <a:rPr lang="en-US" altLang="en-US" sz="3200" i="0" baseline="0">
                <a:latin typeface="Arial" pitchFamily="34" charset="0"/>
              </a:rPr>
              <a:t>In CSMA/CA, the IFS can also be used to define the priority of a station or a frame.</a:t>
            </a:r>
            <a:endParaRPr lang="en-US" altLang="en-US" sz="3200" i="0" baseline="0">
              <a:latin typeface="Arial" pitchFamily="34" charset="0"/>
            </a:endParaRPr>
          </a:p>
        </p:txBody>
      </p:sp>
      <p:grpSp>
        <p:nvGrpSpPr>
          <p:cNvPr id="46092" name="Group 12" title=""/>
          <p:cNvGrpSpPr/>
          <p:nvPr/>
        </p:nvGrpSpPr>
        <p:grpSpPr>
          <a:xfrm>
            <a:off x="457200" y="1981200"/>
            <a:ext cx="1143000" cy="566738"/>
            <a:chOff x="1200" y="1248"/>
            <a:chExt cx="720" cy="357"/>
          </a:xfrm>
        </p:grpSpPr>
        <p:pic>
          <p:nvPicPr>
            <p:cNvPr id="46093"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46094"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baseline="0">
                  <a:solidFill>
                    <a:schemeClr val="hlink"/>
                  </a:solidFill>
                </a:rPr>
                <a:t>Note</a:t>
              </a:r>
              <a:endParaRPr lang="en-US" altLang="en-US" baseline="0">
                <a:solidFill>
                  <a:schemeClr val="hlink"/>
                </a:solidFill>
              </a:endParaRPr>
            </a:p>
          </p:txBody>
        </p:sp>
      </p:grpSp>
    </p:spTree>
  </p:cSld>
  <p:clrMapOvr>
    <a:masterClrMapping/>
  </p:clrMapOvr>
  <p:transition/>
  <p:timing/>
</p:sld>
</file>

<file path=ppt/slides/slide1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8130"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8131"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8132"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8133"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8134"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8135" name="Rectangle 7" title=""/>
          <p:cNvSpPr/>
          <p:nvPr/>
        </p:nvSpPr>
        <p:spPr bwMode="gray">
          <a:xfrm>
            <a:off x="711200" y="0"/>
            <a:ext cx="31750" cy="1052513"/>
          </a:xfrm>
          <a:prstGeom prst="rect">
            <a:avLst/>
          </a:prstGeom>
          <a:solidFill>
            <a:schemeClr val="bg2"/>
          </a:soli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sp>
        <p:nvSpPr>
          <p:cNvPr id="48136"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eaLnBrk="1" hangingPunct="1"/>
            <a:endParaRPr kumimoji="1" lang="en-US" altLang="en-US" sz="2400" b="0" i="0" baseline="0">
              <a:latin typeface="Tahoma" pitchFamily="34" charset="-34"/>
            </a:endParaRPr>
          </a:p>
        </p:txBody>
      </p:sp>
      <p:cxnSp>
        <p:nvCxnSpPr>
          <p:cNvPr id="48137" name="Line 9" title=""/>
          <p:cNvCxnSpPr/>
          <p:nvPr/>
        </p:nvCxnSpPr>
        <p:spPr>
          <a:xfrm>
            <a:off x="457200" y="2667000"/>
            <a:ext cx="8153400" cy="0"/>
          </a:xfrm>
          <a:prstGeom prst="line">
            <a:avLst/>
          </a:prstGeom>
          <a:noFill/>
          <a:ln w="76200">
            <a:solidFill>
              <a:srgbClr val="009900"/>
            </a:solidFill>
            <a:miter lim="800000"/>
          </a:ln>
        </p:spPr>
      </p:cxnSp>
      <p:cxnSp>
        <p:nvCxnSpPr>
          <p:cNvPr id="48138" name="Line 10" title=""/>
          <p:cNvCxnSpPr/>
          <p:nvPr/>
        </p:nvCxnSpPr>
        <p:spPr>
          <a:xfrm>
            <a:off x="458788" y="5410200"/>
            <a:ext cx="8153400" cy="0"/>
          </a:xfrm>
          <a:prstGeom prst="line">
            <a:avLst/>
          </a:prstGeom>
          <a:noFill/>
          <a:ln w="76200">
            <a:solidFill>
              <a:srgbClr val="009900"/>
            </a:solidFill>
            <a:miter lim="800000"/>
          </a:ln>
        </p:spPr>
      </p:cxnSp>
      <p:sp>
        <p:nvSpPr>
          <p:cNvPr id="48139" name="Rectangle 11" title=""/>
          <p:cNvSpPr/>
          <p:nvPr/>
        </p:nvSpPr>
        <p:spPr>
          <a:xfrm>
            <a:off x="495300" y="2759075"/>
            <a:ext cx="8077200" cy="2528888"/>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lgn="ctr"/>
            <a:r>
              <a:rPr lang="en-US" altLang="en-US" sz="3200" i="0" baseline="0">
                <a:latin typeface="Arial" pitchFamily="34" charset="0"/>
              </a:rPr>
              <a:t>In CSMA/CA, if the station finds the channel busy, it does not restart the timer of the contention window;</a:t>
            </a:r>
            <a:endParaRPr lang="en-US" altLang="en-US" sz="3200" i="0" baseline="0">
              <a:latin typeface="Arial" pitchFamily="34" charset="0"/>
            </a:endParaRPr>
          </a:p>
          <a:p>
            <a:pPr marL="0" lvl="0" indent="0" algn="ctr"/>
            <a:r>
              <a:rPr lang="en-US" altLang="en-US" sz="3200" i="0" baseline="0">
                <a:latin typeface="Arial" pitchFamily="34" charset="0"/>
              </a:rPr>
              <a:t>it stops the timer and restarts it when the channel becomes idle.</a:t>
            </a:r>
            <a:endParaRPr lang="en-US" altLang="en-US" sz="3200" i="0" baseline="0">
              <a:latin typeface="Arial" pitchFamily="34" charset="0"/>
            </a:endParaRPr>
          </a:p>
        </p:txBody>
      </p:sp>
      <p:grpSp>
        <p:nvGrpSpPr>
          <p:cNvPr id="48140" name="Group 12" title=""/>
          <p:cNvGrpSpPr/>
          <p:nvPr/>
        </p:nvGrpSpPr>
        <p:grpSpPr>
          <a:xfrm>
            <a:off x="457200" y="1981200"/>
            <a:ext cx="1143000" cy="566738"/>
            <a:chOff x="1200" y="1248"/>
            <a:chExt cx="720" cy="357"/>
          </a:xfrm>
        </p:grpSpPr>
        <p:pic>
          <p:nvPicPr>
            <p:cNvPr id="48141"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48142"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baseline="0">
                  <a:solidFill>
                    <a:schemeClr val="hlink"/>
                  </a:solidFill>
                </a:rPr>
                <a:t>Note</a:t>
              </a:r>
              <a:endParaRPr lang="en-US" altLang="en-US" baseline="0">
                <a:solidFill>
                  <a:schemeClr val="hlink"/>
                </a:solidFill>
              </a:endParaRPr>
            </a:p>
          </p:txBody>
        </p:sp>
      </p:gr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5362"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5363"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5364"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5365"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5366"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5367"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5368"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15369" name="Line 9" title=""/>
          <p:cNvCxnSpPr/>
          <p:nvPr/>
        </p:nvCxnSpPr>
        <p:spPr>
          <a:xfrm>
            <a:off x="457200" y="2667000"/>
            <a:ext cx="8153400" cy="0"/>
          </a:xfrm>
          <a:prstGeom prst="line">
            <a:avLst/>
          </a:prstGeom>
          <a:noFill/>
          <a:ln w="76200">
            <a:solidFill>
              <a:srgbClr val="009900"/>
            </a:solidFill>
            <a:miter lim="800000"/>
          </a:ln>
        </p:spPr>
      </p:cxnSp>
      <p:cxnSp>
        <p:nvCxnSpPr>
          <p:cNvPr id="15370" name="Line 10" title=""/>
          <p:cNvCxnSpPr/>
          <p:nvPr/>
        </p:nvCxnSpPr>
        <p:spPr>
          <a:xfrm>
            <a:off x="458788" y="4419600"/>
            <a:ext cx="8153400" cy="0"/>
          </a:xfrm>
          <a:prstGeom prst="line">
            <a:avLst/>
          </a:prstGeom>
          <a:noFill/>
          <a:ln w="76200">
            <a:solidFill>
              <a:srgbClr val="009900"/>
            </a:solidFill>
            <a:miter lim="800000"/>
          </a:ln>
        </p:spPr>
      </p:cxnSp>
      <p:sp>
        <p:nvSpPr>
          <p:cNvPr id="15371"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Error control in the data link layer is based on automatic repeat request, which is the retransmission of data.</a:t>
            </a:r>
            <a:endParaRPr baseline="0"/>
          </a:p>
        </p:txBody>
      </p:sp>
      <p:grpSp>
        <p:nvGrpSpPr>
          <p:cNvPr id="15372" name="Group 12" title=""/>
          <p:cNvGrpSpPr/>
          <p:nvPr/>
        </p:nvGrpSpPr>
        <p:grpSpPr>
          <a:xfrm>
            <a:off x="457200" y="1981200"/>
            <a:ext cx="1143000" cy="566738"/>
            <a:chOff x="1200" y="1248"/>
            <a:chExt cx="720" cy="357"/>
          </a:xfrm>
        </p:grpSpPr>
        <p:pic>
          <p:nvPicPr>
            <p:cNvPr id="15373"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15374"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1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0178" name="Line 2" title=""/>
          <p:cNvCxnSpPr/>
          <p:nvPr/>
        </p:nvCxnSpPr>
        <p:spPr>
          <a:xfrm>
            <a:off x="152400" y="152400"/>
            <a:ext cx="8763000" cy="0"/>
          </a:xfrm>
          <a:prstGeom prst="line">
            <a:avLst/>
          </a:prstGeom>
          <a:noFill/>
          <a:ln w="76200">
            <a:solidFill>
              <a:schemeClr val="hlink"/>
            </a:solidFill>
            <a:miter lim="800000"/>
          </a:ln>
        </p:spPr>
      </p:cxnSp>
      <p:cxnSp>
        <p:nvCxnSpPr>
          <p:cNvPr id="50179" name="Line 3" title=""/>
          <p:cNvCxnSpPr/>
          <p:nvPr/>
        </p:nvCxnSpPr>
        <p:spPr>
          <a:xfrm>
            <a:off x="152400" y="990600"/>
            <a:ext cx="8763000" cy="0"/>
          </a:xfrm>
          <a:prstGeom prst="line">
            <a:avLst/>
          </a:prstGeom>
          <a:noFill/>
          <a:ln w="19050">
            <a:solidFill>
              <a:schemeClr val="hlink"/>
            </a:solidFill>
            <a:miter lim="800000"/>
          </a:ln>
        </p:spPr>
      </p:cxnSp>
      <p:sp>
        <p:nvSpPr>
          <p:cNvPr id="50180" name="Text Box 4" title=""/>
          <p:cNvSpPr txBox="1"/>
          <p:nvPr/>
        </p:nvSpPr>
        <p:spPr>
          <a:xfrm>
            <a:off x="304800" y="381000"/>
            <a:ext cx="324008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Flow diagram for CSMA/CA</a:t>
            </a:r>
            <a:endParaRPr lang="en-US" altLang="en-US" sz="2000" baseline="0"/>
          </a:p>
        </p:txBody>
      </p:sp>
      <p:cxnSp>
        <p:nvCxnSpPr>
          <p:cNvPr id="50181" name="Line 5" title=""/>
          <p:cNvCxnSpPr/>
          <p:nvPr/>
        </p:nvCxnSpPr>
        <p:spPr>
          <a:xfrm>
            <a:off x="152400" y="6248400"/>
            <a:ext cx="8763000" cy="0"/>
          </a:xfrm>
          <a:prstGeom prst="line">
            <a:avLst/>
          </a:prstGeom>
          <a:noFill/>
          <a:ln w="76200">
            <a:solidFill>
              <a:schemeClr val="hlink"/>
            </a:solidFill>
            <a:miter lim="800000"/>
          </a:ln>
        </p:spPr>
      </p:cxnSp>
      <p:pic>
        <p:nvPicPr>
          <p:cNvPr id="50182" name="Picture 7" title=""/>
          <p:cNvPicPr>
            <a:picLocks noChangeAspect="1"/>
          </p:cNvPicPr>
          <p:nvPr/>
        </p:nvPicPr>
        <p:blipFill>
          <a:blip r:embed="rId3"/>
          <a:stretch>
            <a:fillRect/>
          </a:stretch>
        </p:blipFill>
        <p:spPr>
          <a:xfrm>
            <a:off x="2362200" y="1092200"/>
            <a:ext cx="3025775" cy="4851400"/>
          </a:xfrm>
          <a:prstGeom prst="rect">
            <a:avLst/>
          </a:prstGeom>
          <a:noFill/>
          <a:ln>
            <a:noFill/>
            <a:miter lim="800000"/>
          </a:ln>
        </p:spPr>
      </p:pic>
    </p:spTree>
  </p:cSld>
  <p:clrMapOvr>
    <a:masterClrMapping/>
  </p:clrMapOvr>
  <p:transition/>
  <p:timing/>
</p:sld>
</file>

<file path=ppt/slides/slide1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2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52227" name="Text Box 3"/>
          <p:cNvSpPr txBox="1">
            <a:spLocks noChangeArrowheads="1"/>
          </p:cNvSpPr>
          <p:nvPr/>
        </p:nvSpPr>
        <p:spPr bwMode="auto">
          <a:xfrm>
            <a:off x="228600" y="406400"/>
            <a:ext cx="5830888" cy="579438"/>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12-2   CONTROLLED ACCESS</a:t>
            </a:r>
          </a:p>
        </p:txBody>
      </p:sp>
      <p:sp>
        <p:nvSpPr>
          <p:cNvPr id="52228"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endParaRPr lang="en-US" altLang="en-US" sz="1800" i="0" baseline="0"/>
          </a:p>
        </p:txBody>
      </p:sp>
      <p:sp>
        <p:nvSpPr>
          <p:cNvPr id="52229" name="Rectangle 5"/>
          <p:cNvSpPr>
            <a:spLocks noChangeArrowheads="1"/>
          </p:cNvSpPr>
          <p:nvPr/>
        </p:nvSpPr>
        <p:spPr bwMode="auto">
          <a:xfrm>
            <a:off x="304800" y="1524000"/>
            <a:ext cx="8229600" cy="2227263"/>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In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controlled access</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the stations consult one another to find which station has the right to send. A station cannot send unless it has been authorized by other stations. We discuss three popular controlled-access methods.</a:t>
            </a:r>
          </a:p>
        </p:txBody>
      </p:sp>
      <p:sp>
        <p:nvSpPr>
          <p:cNvPr id="52230" name="Rectangle 6" title=""/>
          <p:cNvSpPr/>
          <p:nvPr/>
        </p:nvSpPr>
        <p:spPr>
          <a:xfrm>
            <a:off x="304800" y="5048250"/>
            <a:ext cx="6705600" cy="11874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buClr>
                <a:schemeClr val="tx1"/>
              </a:buClr>
              <a:buSzPct val="117000"/>
              <a:buFont typeface="Wingdings" pitchFamily="2" charset="2"/>
            </a:pPr>
            <a:r>
              <a:rPr lang="en-US" altLang="en-US" sz="2400" i="0" baseline="0">
                <a:solidFill>
                  <a:srgbClr val="0033CC"/>
                </a:solidFill>
              </a:rPr>
              <a:t>Reservation</a:t>
            </a:r>
            <a:br>
              <a:rPr lang="fr-FR" altLang="en-US" sz="2400" i="0" baseline="0">
                <a:solidFill>
                  <a:srgbClr val="0033CC"/>
                </a:solidFill>
              </a:rPr>
            </a:br>
            <a:r>
              <a:rPr lang="fr-FR" altLang="en-US" sz="2400" i="0" baseline="0">
                <a:solidFill>
                  <a:srgbClr val="0033CC"/>
                </a:solidFill>
              </a:rPr>
              <a:t>Polling</a:t>
            </a:r>
            <a:br>
              <a:rPr lang="fr-FR" altLang="en-US" sz="2400" i="0" baseline="0">
                <a:solidFill>
                  <a:srgbClr val="0033CC"/>
                </a:solidFill>
              </a:rPr>
            </a:br>
            <a:r>
              <a:rPr lang="en-US" altLang="en-US" sz="2400" i="0" baseline="0">
                <a:solidFill>
                  <a:srgbClr val="0033CC"/>
                </a:solidFill>
              </a:rPr>
              <a:t>Token Passing</a:t>
            </a:r>
            <a:endParaRPr lang="en-US" altLang="en-US" sz="2400" i="0" baseline="0">
              <a:solidFill>
                <a:srgbClr val="0033CC"/>
              </a:solidFill>
            </a:endParaRPr>
          </a:p>
        </p:txBody>
      </p:sp>
      <p:sp>
        <p:nvSpPr>
          <p:cNvPr id="52231" name="Text Box 7"/>
          <p:cNvSpPr txBox="1">
            <a:spLocks noChangeArrowheads="1"/>
          </p:cNvSpPr>
          <p:nvPr/>
        </p:nvSpPr>
        <p:spPr bwMode="auto">
          <a:xfrm>
            <a:off x="317500" y="45720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sz="2800" b="1" i="1" u="none" baseline="-10000">
                <a:solidFill>
                  <a:schemeClr val="tx1"/>
                </a:solidFill>
                <a:effectLst/>
                <a:latin typeface="Times New Roman" pitchFamily="18" charset="0"/>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1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4274" name="Line 2" title=""/>
          <p:cNvCxnSpPr/>
          <p:nvPr/>
        </p:nvCxnSpPr>
        <p:spPr>
          <a:xfrm>
            <a:off x="152400" y="152400"/>
            <a:ext cx="8763000" cy="0"/>
          </a:xfrm>
          <a:prstGeom prst="line">
            <a:avLst/>
          </a:prstGeom>
          <a:noFill/>
          <a:ln w="76200">
            <a:solidFill>
              <a:schemeClr val="hlink"/>
            </a:solidFill>
            <a:miter lim="800000"/>
          </a:ln>
        </p:spPr>
      </p:cxnSp>
      <p:cxnSp>
        <p:nvCxnSpPr>
          <p:cNvPr id="54275" name="Line 3" title=""/>
          <p:cNvCxnSpPr/>
          <p:nvPr/>
        </p:nvCxnSpPr>
        <p:spPr>
          <a:xfrm>
            <a:off x="152400" y="990600"/>
            <a:ext cx="8763000" cy="0"/>
          </a:xfrm>
          <a:prstGeom prst="line">
            <a:avLst/>
          </a:prstGeom>
          <a:noFill/>
          <a:ln w="19050">
            <a:solidFill>
              <a:schemeClr val="hlink"/>
            </a:solidFill>
            <a:miter lim="800000"/>
          </a:ln>
        </p:spPr>
      </p:cxnSp>
      <p:sp>
        <p:nvSpPr>
          <p:cNvPr id="54276" name="Text Box 4" title=""/>
          <p:cNvSpPr txBox="1"/>
          <p:nvPr/>
        </p:nvSpPr>
        <p:spPr>
          <a:xfrm>
            <a:off x="304800" y="381000"/>
            <a:ext cx="30162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Reservation access method</a:t>
            </a:r>
            <a:endParaRPr lang="en-US" altLang="en-US" sz="2000" baseline="0"/>
          </a:p>
        </p:txBody>
      </p:sp>
      <p:cxnSp>
        <p:nvCxnSpPr>
          <p:cNvPr id="54277" name="Line 5" title=""/>
          <p:cNvCxnSpPr/>
          <p:nvPr/>
        </p:nvCxnSpPr>
        <p:spPr>
          <a:xfrm>
            <a:off x="152400" y="6248400"/>
            <a:ext cx="8763000" cy="0"/>
          </a:xfrm>
          <a:prstGeom prst="line">
            <a:avLst/>
          </a:prstGeom>
          <a:noFill/>
          <a:ln w="76200">
            <a:solidFill>
              <a:schemeClr val="hlink"/>
            </a:solidFill>
            <a:miter lim="800000"/>
          </a:ln>
        </p:spPr>
      </p:cxnSp>
      <p:pic>
        <p:nvPicPr>
          <p:cNvPr id="54278" name="Picture 7" title=""/>
          <p:cNvPicPr>
            <a:picLocks noChangeAspect="1"/>
          </p:cNvPicPr>
          <p:nvPr/>
        </p:nvPicPr>
        <p:blipFill>
          <a:blip r:embed="rId3"/>
          <a:stretch>
            <a:fillRect/>
          </a:stretch>
        </p:blipFill>
        <p:spPr>
          <a:xfrm>
            <a:off x="444500" y="2514600"/>
            <a:ext cx="7861300" cy="1828800"/>
          </a:xfrm>
          <a:prstGeom prst="rect">
            <a:avLst/>
          </a:prstGeom>
          <a:noFill/>
          <a:ln>
            <a:noFill/>
            <a:miter lim="800000"/>
          </a:ln>
        </p:spPr>
      </p:pic>
    </p:spTree>
  </p:cSld>
  <p:clrMapOvr>
    <a:masterClrMapping/>
  </p:clrMapOvr>
  <p:transition/>
  <p:timing/>
</p:sld>
</file>

<file path=ppt/slides/slide1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6322" name="Content Placeholder 2" title=""/>
          <p:cNvSpPr>
            <a:spLocks noGrp="1"/>
          </p:cNvSpPr>
          <p:nvPr>
            <p:ph idx="4294967295"/>
          </p:nvPr>
        </p:nvSpPr>
        <p:spPr>
          <a:xfrm>
            <a:off x="457200" y="304800"/>
            <a:ext cx="8229600" cy="5821363"/>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buFont typeface="Arial" pitchFamily="34" charset="0"/>
              <a:buChar char="•"/>
            </a:pPr>
            <a:r>
              <a:rPr lang="en-US" altLang="en-US" sz="2000">
                <a:solidFill>
                  <a:srgbClr val="273239"/>
                </a:solidFill>
                <a:latin typeface="Times New Roman" pitchFamily="18" charset="0"/>
                <a:ea typeface="Times New Roman" pitchFamily="18" charset="0"/>
              </a:rPr>
              <a:t>In the reservation method, a station needs to make a reservation before sending data.</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The timeline has two kinds of periods:</a:t>
            </a:r>
            <a:endParaRPr lang="en-US" altLang="en-US" sz="2000">
              <a:solidFill>
                <a:srgbClr val="273239"/>
              </a:solidFill>
              <a:latin typeface="Times New Roman" pitchFamily="18" charset="0"/>
              <a:ea typeface="Times New Roman" pitchFamily="18" charset="0"/>
            </a:endParaRPr>
          </a:p>
          <a:p>
            <a:pPr lvl="1">
              <a:buFont typeface="Arial" pitchFamily="34" charset="0"/>
              <a:buChar char="•"/>
            </a:pPr>
            <a:r>
              <a:rPr lang="en-US" altLang="en-US" sz="2000">
                <a:solidFill>
                  <a:srgbClr val="273239"/>
                </a:solidFill>
                <a:latin typeface="Times New Roman" pitchFamily="18" charset="0"/>
                <a:ea typeface="Times New Roman" pitchFamily="18" charset="0"/>
              </a:rPr>
              <a:t>Reservation interval of fixed time length</a:t>
            </a:r>
            <a:endParaRPr lang="en-US" altLang="en-US" sz="2000">
              <a:solidFill>
                <a:srgbClr val="273239"/>
              </a:solidFill>
              <a:latin typeface="Times New Roman" pitchFamily="18" charset="0"/>
              <a:ea typeface="Times New Roman" pitchFamily="18" charset="0"/>
            </a:endParaRPr>
          </a:p>
          <a:p>
            <a:pPr lvl="1">
              <a:buFont typeface="Arial" pitchFamily="34" charset="0"/>
              <a:buChar char="•"/>
            </a:pPr>
            <a:r>
              <a:rPr lang="en-US" altLang="en-US" sz="2000">
                <a:solidFill>
                  <a:srgbClr val="273239"/>
                </a:solidFill>
                <a:latin typeface="Times New Roman" pitchFamily="18" charset="0"/>
                <a:ea typeface="Times New Roman" pitchFamily="18" charset="0"/>
              </a:rPr>
              <a:t>Data transmission period of variable frames.</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If there are M stations, the reservation interval is divided into M slots, and each station has one slot.</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Suppose if station 1 has a frame to send, it transmits 1 bit during the slot 1. No other station is allowed to transmit during this slot.</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In general, i </a:t>
            </a:r>
            <a:r>
              <a:rPr lang="en-US" altLang="en-US" sz="2000" baseline="30000">
                <a:solidFill>
                  <a:srgbClr val="273239"/>
                </a:solidFill>
                <a:latin typeface="Times New Roman" pitchFamily="18" charset="0"/>
                <a:ea typeface="Times New Roman" pitchFamily="18" charset="0"/>
              </a:rPr>
              <a:t>th</a:t>
            </a:r>
            <a:r>
              <a:rPr lang="en-US" altLang="en-US" sz="2000">
                <a:solidFill>
                  <a:srgbClr val="273239"/>
                </a:solidFill>
                <a:latin typeface="Times New Roman" pitchFamily="18" charset="0"/>
                <a:ea typeface="Times New Roman" pitchFamily="18" charset="0"/>
              </a:rPr>
              <a:t> station may announce that it has a frame to send by inserting a 1 bit into i </a:t>
            </a:r>
            <a:r>
              <a:rPr lang="en-US" altLang="en-US" sz="2000" baseline="30000">
                <a:solidFill>
                  <a:srgbClr val="273239"/>
                </a:solidFill>
                <a:latin typeface="Times New Roman" pitchFamily="18" charset="0"/>
                <a:ea typeface="Times New Roman" pitchFamily="18" charset="0"/>
              </a:rPr>
              <a:t>th</a:t>
            </a:r>
            <a:r>
              <a:rPr lang="en-US" altLang="en-US" sz="2000">
                <a:solidFill>
                  <a:srgbClr val="273239"/>
                </a:solidFill>
                <a:latin typeface="Times New Roman" pitchFamily="18" charset="0"/>
                <a:ea typeface="Times New Roman" pitchFamily="18" charset="0"/>
              </a:rPr>
              <a:t> slot. After all N slots have been checked, each station knows which stations wish to transmit.</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The stations which have reserved their slots transfer their frames in that order.</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After data transmission period, next reservation interval begins.</a:t>
            </a:r>
            <a:endParaRPr lang="en-US" altLang="en-US" sz="2000">
              <a:solidFill>
                <a:srgbClr val="273239"/>
              </a:solidFill>
              <a:latin typeface="Times New Roman" pitchFamily="18" charset="0"/>
              <a:ea typeface="Times New Roman" pitchFamily="18" charset="0"/>
            </a:endParaRPr>
          </a:p>
          <a:p>
            <a:pPr lvl="0">
              <a:buFont typeface="Arial" pitchFamily="34" charset="0"/>
              <a:buChar char="•"/>
            </a:pPr>
            <a:r>
              <a:rPr lang="en-US" altLang="en-US" sz="2000">
                <a:solidFill>
                  <a:srgbClr val="273239"/>
                </a:solidFill>
                <a:latin typeface="Times New Roman" pitchFamily="18" charset="0"/>
                <a:ea typeface="Times New Roman" pitchFamily="18" charset="0"/>
              </a:rPr>
              <a:t>Since everyone agrees on who goes next, there will never be any collisions.</a:t>
            </a:r>
            <a:endParaRPr lang="en-US" altLang="en-US" sz="2000">
              <a:solidFill>
                <a:srgbClr val="273239"/>
              </a:solidFill>
              <a:latin typeface="Times New Roman" pitchFamily="18" charset="0"/>
              <a:ea typeface="Times New Roman" pitchFamily="18" charset="0"/>
            </a:endParaRPr>
          </a:p>
          <a:p>
            <a:pPr lvl="0"/>
            <a:endParaRPr lang="en-IN" altLang="en-US" sz="2000">
              <a:latin typeface="Times New Roman" pitchFamily="18" charset="0"/>
              <a:ea typeface="Times New Roman" pitchFamily="18" charset="0"/>
            </a:endParaRPr>
          </a:p>
        </p:txBody>
      </p:sp>
    </p:spTree>
  </p:cSld>
  <p:clrMapOvr>
    <a:masterClrMapping/>
  </p:clrMapOvr>
  <p:transition/>
  <p:timing/>
</p:sld>
</file>

<file path=ppt/slides/slide1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7346" name="Content Placeholder 2" title=""/>
          <p:cNvSpPr>
            <a:spLocks noGrp="1"/>
          </p:cNvSpPr>
          <p:nvPr>
            <p:ph idx="4294967295"/>
          </p:nvPr>
        </p:nvSpPr>
        <p:spPr>
          <a:xfrm>
            <a:off x="457200" y="304800"/>
            <a:ext cx="8229600" cy="63246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1800" b="1">
                <a:solidFill>
                  <a:srgbClr val="273239"/>
                </a:solidFill>
                <a:latin typeface="Times New Roman" pitchFamily="18" charset="0"/>
                <a:ea typeface="Times New Roman" pitchFamily="18" charset="0"/>
              </a:rPr>
              <a:t>Advantages of Reservation:</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a:solidFill>
                  <a:srgbClr val="273239"/>
                </a:solidFill>
                <a:latin typeface="Times New Roman" pitchFamily="18" charset="0"/>
                <a:ea typeface="Times New Roman" pitchFamily="18" charset="0"/>
              </a:rPr>
              <a:t>The main advantage of reservation is </a:t>
            </a:r>
            <a:r>
              <a:rPr lang="en-US" altLang="en-US" sz="1800" i="1">
                <a:solidFill>
                  <a:srgbClr val="273239"/>
                </a:solidFill>
                <a:latin typeface="Times New Roman" pitchFamily="18" charset="0"/>
                <a:ea typeface="Times New Roman" pitchFamily="18" charset="0"/>
              </a:rPr>
              <a:t>high rates and low rates of data accessing</a:t>
            </a:r>
            <a:r>
              <a:rPr lang="en-US" altLang="en-US" sz="1800">
                <a:solidFill>
                  <a:srgbClr val="273239"/>
                </a:solidFill>
                <a:latin typeface="Times New Roman" pitchFamily="18" charset="0"/>
                <a:ea typeface="Times New Roman" pitchFamily="18" charset="0"/>
              </a:rPr>
              <a:t> time of the respective channel can be predicated easily. Here time and rates are fixed.</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a:solidFill>
                  <a:srgbClr val="273239"/>
                </a:solidFill>
                <a:latin typeface="Times New Roman" pitchFamily="18" charset="0"/>
                <a:ea typeface="Times New Roman" pitchFamily="18" charset="0"/>
              </a:rPr>
              <a:t>Priorities can be set to provide speedier access from secondary.</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a:solidFill>
                  <a:srgbClr val="273239"/>
                </a:solidFill>
                <a:latin typeface="Times New Roman" pitchFamily="18" charset="0"/>
                <a:ea typeface="Times New Roman" pitchFamily="18" charset="0"/>
              </a:rPr>
              <a:t>Predictable network performance: Reservation-based access methods can provide predictable network performance, which is important in applications where latency and jitter must be minimized, such as in real-time video or audio streaming.</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Reduced contention:</a:t>
            </a:r>
            <a:r>
              <a:rPr lang="en-US" altLang="en-US" sz="1800">
                <a:solidFill>
                  <a:srgbClr val="273239"/>
                </a:solidFill>
                <a:latin typeface="Times New Roman" pitchFamily="18" charset="0"/>
                <a:ea typeface="Times New Roman" pitchFamily="18" charset="0"/>
              </a:rPr>
              <a:t> Reservation-based access methods can reduce contention for network resources, as access to the network is pre-allocated based on reservation requests. This can improve network efficiency and reduce packet loss.</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Quality of Service (QoS) support</a:t>
            </a:r>
            <a:r>
              <a:rPr lang="en-US" altLang="en-US" sz="1800">
                <a:solidFill>
                  <a:srgbClr val="273239"/>
                </a:solidFill>
                <a:latin typeface="Times New Roman" pitchFamily="18" charset="0"/>
                <a:ea typeface="Times New Roman" pitchFamily="18" charset="0"/>
              </a:rPr>
              <a:t>: Reservation-based access methods can support QoS requirements, by providing different reservation types for different types of traffic, such as voice, video, or data. This can ensure that high-priority traffic is given preferential treatment over lower-priority traffic.</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Efficient use of bandwidth</a:t>
            </a:r>
            <a:r>
              <a:rPr lang="en-US" altLang="en-US" sz="1800">
                <a:solidFill>
                  <a:srgbClr val="273239"/>
                </a:solidFill>
                <a:latin typeface="Times New Roman" pitchFamily="18" charset="0"/>
                <a:ea typeface="Times New Roman" pitchFamily="18" charset="0"/>
              </a:rPr>
              <a:t>: Reservation-based access methods can enable more efficient use of available bandwidth, as they allow for time and frequency multiplexing of different reservation requests on the same channel.</a:t>
            </a:r>
            <a:endParaRPr lang="en-US" altLang="en-US" sz="1800">
              <a:solidFill>
                <a:srgbClr val="273239"/>
              </a:solidFill>
              <a:latin typeface="Times New Roman" pitchFamily="18" charset="0"/>
              <a:ea typeface="Times New Roman" pitchFamily="18" charset="0"/>
            </a:endParaRPr>
          </a:p>
          <a:p>
            <a:pPr lvl="0">
              <a:buFont typeface="Arial" pitchFamily="34" charset="0"/>
            </a:pPr>
            <a:r>
              <a:rPr lang="en-US" altLang="en-US" sz="1800" b="1">
                <a:solidFill>
                  <a:srgbClr val="273239"/>
                </a:solidFill>
                <a:latin typeface="Times New Roman" pitchFamily="18" charset="0"/>
                <a:ea typeface="Times New Roman" pitchFamily="18" charset="0"/>
              </a:rPr>
              <a:t>Support for multimedia applications:</a:t>
            </a:r>
            <a:r>
              <a:rPr lang="en-US" altLang="en-US" sz="1800">
                <a:solidFill>
                  <a:srgbClr val="273239"/>
                </a:solidFill>
                <a:latin typeface="Times New Roman" pitchFamily="18" charset="0"/>
                <a:ea typeface="Times New Roman" pitchFamily="18" charset="0"/>
              </a:rPr>
              <a:t> Reservation-based access methods are well-suited to support multimedia applications that require guaranteed network resources, such as bandwidth and latency, to ensure high-quality performance.</a:t>
            </a:r>
            <a:endParaRPr lang="en-US" altLang="en-US" sz="1800">
              <a:solidFill>
                <a:srgbClr val="273239"/>
              </a:solidFill>
              <a:latin typeface="Times New Roman" pitchFamily="18" charset="0"/>
              <a:ea typeface="Times New Roman" pitchFamily="18" charset="0"/>
            </a:endParaRPr>
          </a:p>
          <a:p>
            <a:pPr lvl="0"/>
            <a:endParaRPr lang="en-IN" altLang="en-US" sz="1800">
              <a:latin typeface="Times New Roman" pitchFamily="18" charset="0"/>
              <a:ea typeface="Times New Roman" pitchFamily="18" charset="0"/>
            </a:endParaRPr>
          </a:p>
        </p:txBody>
      </p:sp>
    </p:spTree>
  </p:cSld>
  <p:clrMapOvr>
    <a:masterClrMapping/>
  </p:clrMapOvr>
  <p:transition/>
  <p:timing/>
</p:sld>
</file>

<file path=ppt/slides/slide1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8370" name="Content Placeholder 2" title=""/>
          <p:cNvSpPr>
            <a:spLocks noGrp="1"/>
          </p:cNvSpPr>
          <p:nvPr>
            <p:ph idx="4294967295"/>
          </p:nvPr>
        </p:nvSpPr>
        <p:spPr>
          <a:xfrm>
            <a:off x="457200" y="304800"/>
            <a:ext cx="8229600" cy="5821363"/>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a:t>Disadvantage</a:t>
            </a:r>
            <a:endParaRPr lang="en-US" altLang="en-US"/>
          </a:p>
          <a:p>
            <a:pPr lvl="0">
              <a:buFont typeface="Arial" pitchFamily="34" charset="0"/>
            </a:pPr>
            <a:r>
              <a:rPr lang="en-US" altLang="en-US">
                <a:solidFill>
                  <a:srgbClr val="273239"/>
                </a:solidFill>
                <a:latin typeface="Nunito" pitchFamily="2" charset="0"/>
              </a:rPr>
              <a:t>Highly trust on controlled </a:t>
            </a:r>
            <a:r>
              <a:rPr lang="en-US" altLang="en-US" i="1">
                <a:solidFill>
                  <a:srgbClr val="273239"/>
                </a:solidFill>
                <a:latin typeface="Nunito" pitchFamily="2" charset="0"/>
              </a:rPr>
              <a:t>dependability.</a:t>
            </a:r>
            <a:endParaRPr lang="en-US" altLang="en-US">
              <a:solidFill>
                <a:srgbClr val="273239"/>
              </a:solidFill>
              <a:latin typeface="Nunito" pitchFamily="2" charset="0"/>
            </a:endParaRPr>
          </a:p>
          <a:p>
            <a:pPr lvl="0">
              <a:buFont typeface="Arial" pitchFamily="34" charset="0"/>
            </a:pPr>
            <a:r>
              <a:rPr lang="en-US" altLang="en-US" i="1">
                <a:solidFill>
                  <a:srgbClr val="273239"/>
                </a:solidFill>
                <a:latin typeface="Nunito" pitchFamily="2" charset="0"/>
              </a:rPr>
              <a:t>Decrease in capacity </a:t>
            </a:r>
            <a:r>
              <a:rPr lang="en-US" altLang="en-US">
                <a:solidFill>
                  <a:srgbClr val="273239"/>
                </a:solidFill>
                <a:latin typeface="Nunito" pitchFamily="2" charset="0"/>
              </a:rPr>
              <a:t>and channel data rate under light loads; increase in turn-around time.</a:t>
            </a:r>
            <a:endParaRPr lang="en-US" altLang="en-US">
              <a:solidFill>
                <a:srgbClr val="273239"/>
              </a:solidFill>
              <a:latin typeface="Nunito" pitchFamily="2" charset="0"/>
            </a:endParaRPr>
          </a:p>
          <a:p>
            <a:pPr lvl="0"/>
            <a:endParaRPr lang="en-IN" altLang="en-US" b="1"/>
          </a:p>
        </p:txBody>
      </p:sp>
    </p:spTree>
  </p:cSld>
  <p:clrMapOvr>
    <a:masterClrMapping/>
  </p:clrMapOvr>
  <p:transition/>
  <p:timing/>
</p:sld>
</file>

<file path=ppt/slides/slide1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9394" name="Line 2" title=""/>
          <p:cNvCxnSpPr/>
          <p:nvPr/>
        </p:nvCxnSpPr>
        <p:spPr>
          <a:xfrm>
            <a:off x="152400" y="152400"/>
            <a:ext cx="8763000" cy="0"/>
          </a:xfrm>
          <a:prstGeom prst="line">
            <a:avLst/>
          </a:prstGeom>
          <a:noFill/>
          <a:ln w="76200">
            <a:solidFill>
              <a:schemeClr val="hlink"/>
            </a:solidFill>
            <a:miter lim="800000"/>
          </a:ln>
        </p:spPr>
      </p:cxnSp>
      <p:cxnSp>
        <p:nvCxnSpPr>
          <p:cNvPr id="59395" name="Line 3" title=""/>
          <p:cNvCxnSpPr/>
          <p:nvPr/>
        </p:nvCxnSpPr>
        <p:spPr>
          <a:xfrm>
            <a:off x="152400" y="990600"/>
            <a:ext cx="8763000" cy="0"/>
          </a:xfrm>
          <a:prstGeom prst="line">
            <a:avLst/>
          </a:prstGeom>
          <a:noFill/>
          <a:ln w="19050">
            <a:solidFill>
              <a:schemeClr val="hlink"/>
            </a:solidFill>
            <a:miter lim="800000"/>
          </a:ln>
        </p:spPr>
      </p:cxnSp>
      <p:sp>
        <p:nvSpPr>
          <p:cNvPr id="59396" name="Text Box 4" title=""/>
          <p:cNvSpPr txBox="1"/>
          <p:nvPr/>
        </p:nvSpPr>
        <p:spPr>
          <a:xfrm>
            <a:off x="304800" y="381000"/>
            <a:ext cx="545306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Select and poll functions in polling access method</a:t>
            </a:r>
            <a:endParaRPr lang="en-US" altLang="en-US" sz="2000" baseline="0"/>
          </a:p>
        </p:txBody>
      </p:sp>
      <p:cxnSp>
        <p:nvCxnSpPr>
          <p:cNvPr id="59397" name="Line 5" title=""/>
          <p:cNvCxnSpPr/>
          <p:nvPr/>
        </p:nvCxnSpPr>
        <p:spPr>
          <a:xfrm>
            <a:off x="152400" y="6248400"/>
            <a:ext cx="8763000" cy="0"/>
          </a:xfrm>
          <a:prstGeom prst="line">
            <a:avLst/>
          </a:prstGeom>
          <a:noFill/>
          <a:ln w="76200">
            <a:solidFill>
              <a:schemeClr val="hlink"/>
            </a:solidFill>
            <a:miter lim="800000"/>
          </a:ln>
        </p:spPr>
      </p:cxnSp>
      <p:pic>
        <p:nvPicPr>
          <p:cNvPr id="59398" name="Picture 7" title=""/>
          <p:cNvPicPr>
            <a:picLocks noChangeAspect="1"/>
          </p:cNvPicPr>
          <p:nvPr/>
        </p:nvPicPr>
        <p:blipFill>
          <a:blip r:embed="rId3"/>
          <a:stretch>
            <a:fillRect/>
          </a:stretch>
        </p:blipFill>
        <p:spPr>
          <a:xfrm>
            <a:off x="355600" y="1951038"/>
            <a:ext cx="8483600" cy="3078162"/>
          </a:xfrm>
          <a:prstGeom prst="rect">
            <a:avLst/>
          </a:prstGeom>
          <a:noFill/>
          <a:ln>
            <a:noFill/>
            <a:miter lim="800000"/>
          </a:ln>
        </p:spPr>
      </p:pic>
    </p:spTree>
  </p:cSld>
  <p:clrMapOvr>
    <a:masterClrMapping/>
  </p:clrMapOvr>
  <p:transition/>
  <p:timing/>
</p:sld>
</file>

<file path=ppt/slides/slide1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442" name="Content Placeholder 2" title=""/>
          <p:cNvSpPr>
            <a:spLocks noGrp="1"/>
          </p:cNvSpPr>
          <p:nvPr>
            <p:ph idx="4294967295"/>
          </p:nvPr>
        </p:nvSpPr>
        <p:spPr>
          <a:xfrm>
            <a:off x="457200" y="304800"/>
            <a:ext cx="8229600" cy="5821363"/>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2000" b="1">
                <a:solidFill>
                  <a:srgbClr val="273239"/>
                </a:solidFill>
                <a:latin typeface="Times New Roman" pitchFamily="18" charset="0"/>
                <a:ea typeface="Times New Roman" pitchFamily="18" charset="0"/>
              </a:rPr>
              <a:t>Polling</a:t>
            </a:r>
            <a:endParaRPr lang="en-US" altLang="en-US" sz="2000" b="1">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Polling process is similar to the roll-call performed in class. Just like the teacher, a controller sends a message to each node in turn.</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In this, one acts as a primary station(controller) and the others are secondary stations. All data exchanges must be made through the controller.</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The message sent by the controller contains the address of the node being selected for granting access.</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Although all nodes receive the message the addressed one responds to it and sends data if any. If there is no data, usually a “poll reject”(NAK) message is sent back.</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Problems include high overhead of the</a:t>
            </a:r>
            <a:endParaRPr lang="en-US" altLang="en-US" sz="2000">
              <a:solidFill>
                <a:srgbClr val="273239"/>
              </a:solidFill>
              <a:latin typeface="Times New Roman" pitchFamily="18" charset="0"/>
              <a:ea typeface="Times New Roman" pitchFamily="18" charset="0"/>
            </a:endParaRPr>
          </a:p>
          <a:p>
            <a:pPr lvl="0"/>
            <a:endParaRPr lang="en-IN" altLang="en-US" sz="2000">
              <a:latin typeface="Times New Roman" pitchFamily="18" charset="0"/>
              <a:ea typeface="Times New Roman" pitchFamily="18" charset="0"/>
            </a:endParaRPr>
          </a:p>
        </p:txBody>
      </p:sp>
    </p:spTree>
  </p:cSld>
  <p:clrMapOvr>
    <a:masterClrMapping/>
  </p:clrMapOvr>
  <p:transition/>
  <p:timing/>
</p:sld>
</file>

<file path=ppt/slides/slide1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2466" name="Content Placeholder 2" title=""/>
          <p:cNvSpPr>
            <a:spLocks noGrp="1"/>
          </p:cNvSpPr>
          <p:nvPr>
            <p:ph idx="4294967295"/>
          </p:nvPr>
        </p:nvSpPr>
        <p:spPr>
          <a:xfrm>
            <a:off x="457200" y="76200"/>
            <a:ext cx="8229600" cy="67056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2400" b="1">
                <a:solidFill>
                  <a:srgbClr val="273239"/>
                </a:solidFill>
                <a:latin typeface="Times New Roman" pitchFamily="18" charset="0"/>
                <a:ea typeface="Times New Roman" pitchFamily="18" charset="0"/>
              </a:rPr>
              <a:t>Advantages of Polling:</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The maximum and minimum access time and data rates on the channel are fixed predictable.</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It has maximum </a:t>
            </a:r>
            <a:r>
              <a:rPr lang="en-US" altLang="en-US" sz="2400" i="1">
                <a:solidFill>
                  <a:srgbClr val="273239"/>
                </a:solidFill>
                <a:latin typeface="Times New Roman" pitchFamily="18" charset="0"/>
                <a:ea typeface="Times New Roman" pitchFamily="18" charset="0"/>
              </a:rPr>
              <a:t>efficiency.</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It has maximum </a:t>
            </a:r>
            <a:r>
              <a:rPr lang="en-US" altLang="en-US" sz="2400" i="1">
                <a:solidFill>
                  <a:srgbClr val="273239"/>
                </a:solidFill>
                <a:latin typeface="Times New Roman" pitchFamily="18" charset="0"/>
                <a:ea typeface="Times New Roman" pitchFamily="18" charset="0"/>
              </a:rPr>
              <a:t>bandwidth.</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No slot is wasted in polling.</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There is assignment of priority to ensure faster access from some secondary. </a:t>
            </a:r>
            <a:endParaRPr lang="en-US" altLang="en-US" sz="2400">
              <a:solidFill>
                <a:srgbClr val="273239"/>
              </a:solidFill>
              <a:latin typeface="Times New Roman" pitchFamily="18" charset="0"/>
              <a:ea typeface="Times New Roman" pitchFamily="18" charset="0"/>
            </a:endParaRPr>
          </a:p>
          <a:p>
            <a:pPr lvl="0"/>
            <a:r>
              <a:rPr lang="en-US" altLang="en-US" sz="2400" b="1">
                <a:solidFill>
                  <a:srgbClr val="273239"/>
                </a:solidFill>
                <a:latin typeface="Times New Roman" pitchFamily="18" charset="0"/>
                <a:ea typeface="Times New Roman" pitchFamily="18" charset="0"/>
              </a:rPr>
              <a:t>Disadvantages of Polling:</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It consume </a:t>
            </a:r>
            <a:r>
              <a:rPr lang="en-US" altLang="en-US" sz="2400" i="1">
                <a:solidFill>
                  <a:srgbClr val="273239"/>
                </a:solidFill>
                <a:latin typeface="Times New Roman" pitchFamily="18" charset="0"/>
                <a:ea typeface="Times New Roman" pitchFamily="18" charset="0"/>
              </a:rPr>
              <a:t>more time.</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Since every station has an equal chance of winning in every round, link sharing is </a:t>
            </a:r>
            <a:r>
              <a:rPr lang="en-US" altLang="en-US" sz="2400" i="1">
                <a:solidFill>
                  <a:srgbClr val="273239"/>
                </a:solidFill>
                <a:latin typeface="Times New Roman" pitchFamily="18" charset="0"/>
                <a:ea typeface="Times New Roman" pitchFamily="18" charset="0"/>
              </a:rPr>
              <a:t>biased.</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Only some station might run out of data to send.</a:t>
            </a:r>
            <a:endParaRPr lang="en-US" altLang="en-US" sz="2400">
              <a:solidFill>
                <a:srgbClr val="273239"/>
              </a:solidFill>
              <a:latin typeface="Times New Roman" pitchFamily="18" charset="0"/>
              <a:ea typeface="Times New Roman" pitchFamily="18" charset="0"/>
            </a:endParaRPr>
          </a:p>
          <a:p>
            <a:pPr lvl="0">
              <a:buFont typeface="Arial" pitchFamily="34" charset="0"/>
            </a:pPr>
            <a:r>
              <a:rPr lang="en-US" altLang="en-US" sz="2400">
                <a:solidFill>
                  <a:srgbClr val="273239"/>
                </a:solidFill>
                <a:latin typeface="Times New Roman" pitchFamily="18" charset="0"/>
                <a:ea typeface="Times New Roman" pitchFamily="18" charset="0"/>
              </a:rPr>
              <a:t>An increase in the turnaround time leads to a drop in the data rates of the channel under low loads.</a:t>
            </a:r>
            <a:endParaRPr lang="en-US" altLang="en-US" sz="2400">
              <a:solidFill>
                <a:srgbClr val="273239"/>
              </a:solidFill>
              <a:latin typeface="Times New Roman" pitchFamily="18" charset="0"/>
              <a:ea typeface="Times New Roman" pitchFamily="18" charset="0"/>
            </a:endParaRPr>
          </a:p>
          <a:p>
            <a:pPr lvl="0"/>
            <a:endParaRPr lang="en-IN" altLang="en-US" sz="2400">
              <a:latin typeface="Times New Roman" pitchFamily="18" charset="0"/>
              <a:ea typeface="Times New Roman" pitchFamily="18" charset="0"/>
            </a:endParaRPr>
          </a:p>
        </p:txBody>
      </p:sp>
    </p:spTree>
  </p:cSld>
  <p:clrMapOvr>
    <a:masterClrMapping/>
  </p:clrMapOvr>
  <p:transition/>
  <p:timing/>
</p:sld>
</file>

<file path=ppt/slides/slide1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63490" name="Line 2" title=""/>
          <p:cNvCxnSpPr/>
          <p:nvPr/>
        </p:nvCxnSpPr>
        <p:spPr>
          <a:xfrm>
            <a:off x="152400" y="152400"/>
            <a:ext cx="8763000" cy="0"/>
          </a:xfrm>
          <a:prstGeom prst="line">
            <a:avLst/>
          </a:prstGeom>
          <a:noFill/>
          <a:ln w="76200">
            <a:solidFill>
              <a:schemeClr val="hlink"/>
            </a:solidFill>
            <a:miter lim="800000"/>
          </a:ln>
        </p:spPr>
      </p:cxnSp>
      <p:cxnSp>
        <p:nvCxnSpPr>
          <p:cNvPr id="63491" name="Line 3" title=""/>
          <p:cNvCxnSpPr/>
          <p:nvPr/>
        </p:nvCxnSpPr>
        <p:spPr>
          <a:xfrm>
            <a:off x="152400" y="990600"/>
            <a:ext cx="8763000" cy="0"/>
          </a:xfrm>
          <a:prstGeom prst="line">
            <a:avLst/>
          </a:prstGeom>
          <a:noFill/>
          <a:ln w="19050">
            <a:solidFill>
              <a:schemeClr val="hlink"/>
            </a:solidFill>
            <a:miter lim="800000"/>
          </a:ln>
        </p:spPr>
      </p:cxnSp>
      <p:sp>
        <p:nvSpPr>
          <p:cNvPr id="63492" name="Text Box 4" title=""/>
          <p:cNvSpPr txBox="1"/>
          <p:nvPr/>
        </p:nvSpPr>
        <p:spPr>
          <a:xfrm>
            <a:off x="76200" y="381000"/>
            <a:ext cx="722630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800" b="1" i="1" u="none" baseline="-10000">
                <a:solidFill>
                  <a:schemeClr val="tx1"/>
                </a:solidFill>
                <a:effectLst/>
                <a:latin typeface="Times New Roman" pitchFamily="18" charset="0"/>
              </a:defRPr>
            </a:lvl5pPr>
          </a:lstStyle>
          <a:p>
            <a:pPr marL="0" lvl="0" indent="0"/>
            <a:r>
              <a:rPr lang="en-US" altLang="en-US" sz="2000" baseline="0"/>
              <a:t>Logical ring and physical topology in token-passing access method</a:t>
            </a:r>
            <a:endParaRPr lang="en-US" altLang="en-US" sz="2000" baseline="0"/>
          </a:p>
        </p:txBody>
      </p:sp>
      <p:cxnSp>
        <p:nvCxnSpPr>
          <p:cNvPr id="63493" name="Line 5" title=""/>
          <p:cNvCxnSpPr/>
          <p:nvPr/>
        </p:nvCxnSpPr>
        <p:spPr>
          <a:xfrm>
            <a:off x="152400" y="6248400"/>
            <a:ext cx="8763000" cy="0"/>
          </a:xfrm>
          <a:prstGeom prst="line">
            <a:avLst/>
          </a:prstGeom>
          <a:noFill/>
          <a:ln w="76200">
            <a:solidFill>
              <a:schemeClr val="hlink"/>
            </a:solidFill>
            <a:miter lim="800000"/>
          </a:ln>
        </p:spPr>
      </p:cxnSp>
      <p:pic>
        <p:nvPicPr>
          <p:cNvPr id="63494" name="Picture 7" title=""/>
          <p:cNvPicPr>
            <a:picLocks noChangeAspect="1"/>
          </p:cNvPicPr>
          <p:nvPr/>
        </p:nvPicPr>
        <p:blipFill>
          <a:blip r:embed="rId3"/>
          <a:stretch>
            <a:fillRect/>
          </a:stretch>
        </p:blipFill>
        <p:spPr>
          <a:xfrm>
            <a:off x="990600" y="1136650"/>
            <a:ext cx="7102475" cy="5035550"/>
          </a:xfrm>
          <a:prstGeom prst="rect">
            <a:avLst/>
          </a:prstGeom>
          <a:noFill/>
          <a:ln>
            <a:noFill/>
            <a:miter lim="800000"/>
          </a:ln>
        </p:spPr>
      </p:pic>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6386" name="Line 2" title=""/>
          <p:cNvCxnSpPr/>
          <p:nvPr/>
        </p:nvCxnSpPr>
        <p:spPr>
          <a:xfrm>
            <a:off x="152400" y="152400"/>
            <a:ext cx="8763000" cy="0"/>
          </a:xfrm>
          <a:prstGeom prst="line">
            <a:avLst/>
          </a:prstGeom>
          <a:noFill/>
          <a:ln w="76200">
            <a:solidFill>
              <a:schemeClr val="hlink"/>
            </a:solidFill>
            <a:miter lim="800000"/>
          </a:ln>
        </p:spPr>
      </p:cxnSp>
      <p:cxnSp>
        <p:nvCxnSpPr>
          <p:cNvPr id="16387" name="Line 3" title=""/>
          <p:cNvCxnSpPr/>
          <p:nvPr/>
        </p:nvCxnSpPr>
        <p:spPr>
          <a:xfrm>
            <a:off x="152400" y="990600"/>
            <a:ext cx="8763000" cy="0"/>
          </a:xfrm>
          <a:prstGeom prst="line">
            <a:avLst/>
          </a:prstGeom>
          <a:noFill/>
          <a:ln w="19050">
            <a:solidFill>
              <a:schemeClr val="hlink"/>
            </a:solidFill>
            <a:miter lim="800000"/>
          </a:ln>
        </p:spPr>
      </p:cxnSp>
      <p:sp>
        <p:nvSpPr>
          <p:cNvPr id="16388" name="Text Box 4" title=""/>
          <p:cNvSpPr txBox="1"/>
          <p:nvPr/>
        </p:nvSpPr>
        <p:spPr>
          <a:xfrm>
            <a:off x="304800" y="381000"/>
            <a:ext cx="52387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Taxonomy of protocols discussed in this chapter</a:t>
            </a:r>
            <a:endParaRPr sz="2000" i="1" baseline="0">
              <a:latin typeface="Times New Roman" pitchFamily="18" charset="0"/>
            </a:endParaRPr>
          </a:p>
        </p:txBody>
      </p:sp>
      <p:cxnSp>
        <p:nvCxnSpPr>
          <p:cNvPr id="16389" name="Line 5" title=""/>
          <p:cNvCxnSpPr/>
          <p:nvPr/>
        </p:nvCxnSpPr>
        <p:spPr>
          <a:xfrm>
            <a:off x="152400" y="6248400"/>
            <a:ext cx="8763000" cy="0"/>
          </a:xfrm>
          <a:prstGeom prst="line">
            <a:avLst/>
          </a:prstGeom>
          <a:noFill/>
          <a:ln w="76200">
            <a:solidFill>
              <a:schemeClr val="hlink"/>
            </a:solidFill>
            <a:miter lim="800000"/>
          </a:ln>
        </p:spPr>
      </p:cxnSp>
      <p:pic>
        <p:nvPicPr>
          <p:cNvPr id="16390" name="Picture 6" title=""/>
          <p:cNvPicPr>
            <a:picLocks noChangeAspect="1"/>
          </p:cNvPicPr>
          <p:nvPr/>
        </p:nvPicPr>
        <p:blipFill>
          <a:blip r:embed="rId3"/>
          <a:stretch>
            <a:fillRect/>
          </a:stretch>
        </p:blipFill>
        <p:spPr>
          <a:xfrm>
            <a:off x="311150" y="1755775"/>
            <a:ext cx="8528050" cy="3806825"/>
          </a:xfrm>
          <a:prstGeom prst="rect">
            <a:avLst/>
          </a:prstGeom>
          <a:noFill/>
          <a:ln>
            <a:noFill/>
            <a:miter lim="800000"/>
          </a:ln>
        </p:spPr>
      </p:pic>
    </p:spTree>
  </p:cSld>
  <p:clrMapOvr>
    <a:masterClrMapping/>
  </p:clrMapOvr>
  <p:transition/>
  <p:timing/>
</p:sld>
</file>

<file path=ppt/slides/slide1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5538" name="Content Placeholder 2" title=""/>
          <p:cNvSpPr>
            <a:spLocks noGrp="1"/>
          </p:cNvSpPr>
          <p:nvPr>
            <p:ph idx="4294967295"/>
          </p:nvPr>
        </p:nvSpPr>
        <p:spPr>
          <a:xfrm>
            <a:off x="457200" y="228600"/>
            <a:ext cx="8229600" cy="65532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2000" b="1">
                <a:solidFill>
                  <a:srgbClr val="273239"/>
                </a:solidFill>
                <a:latin typeface="Times New Roman" pitchFamily="18" charset="0"/>
                <a:ea typeface="Times New Roman" pitchFamily="18" charset="0"/>
              </a:rPr>
              <a:t>Token Passing</a:t>
            </a:r>
            <a:endParaRPr lang="en-US" altLang="en-US" sz="2000" b="1">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In token passing scheme, the stations are connected logically to each other in form of ring and access to stations is governed by tokens.</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A token is a special bit pattern or a small message, which circulate from one station to the next in some predefined order.</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In Token ring, token is passed from one station to another adjacent station in the ring whereas incase of Token bus, each station uses the bus to send the token to the next station in some predefined order.</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In both cases, token represents permission to send. If a station has a frame queued for transmission when it receives the token, it can send that frame before it passes the token to the next station. If it has no queued frame, it passes the token simply.</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After sending a frame, each station must wait for all N stations (including itself) to send the token to their neighbours and the other N – 1 stations to send a frame, if they have one.</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There exists problems like duplication of token or token is lost or insertion of new station, removal of a station, which need be tackled for correct and reliable operation of this scheme.</a:t>
            </a:r>
            <a:endParaRPr lang="en-US" altLang="en-US" sz="2000">
              <a:solidFill>
                <a:srgbClr val="273239"/>
              </a:solidFill>
              <a:latin typeface="Times New Roman" pitchFamily="18" charset="0"/>
              <a:ea typeface="Times New Roman" pitchFamily="18" charset="0"/>
            </a:endParaRPr>
          </a:p>
          <a:p>
            <a:pPr lvl="0"/>
            <a:endParaRPr lang="en-IN" altLang="en-US" sz="2000">
              <a:latin typeface="Times New Roman" pitchFamily="18" charset="0"/>
              <a:ea typeface="Times New Roman" pitchFamily="18" charset="0"/>
            </a:endParaRPr>
          </a:p>
        </p:txBody>
      </p:sp>
    </p:spTree>
  </p:cSld>
  <p:clrMapOvr>
    <a:masterClrMapping/>
  </p:clrMapOvr>
  <p:transition/>
  <p:timing/>
</p:sld>
</file>

<file path=ppt/slides/slide1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6562" name="Content Placeholder 2" title=""/>
          <p:cNvSpPr>
            <a:spLocks noGrp="1"/>
          </p:cNvSpPr>
          <p:nvPr>
            <p:ph idx="4294967295"/>
          </p:nvPr>
        </p:nvSpPr>
        <p:spPr>
          <a:xfrm>
            <a:off x="457200" y="1600200"/>
            <a:ext cx="8229600" cy="4525963"/>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rPr lang="en-US" altLang="en-US" sz="2000" b="1">
                <a:solidFill>
                  <a:srgbClr val="273239"/>
                </a:solidFill>
                <a:latin typeface="Times New Roman" pitchFamily="18" charset="0"/>
                <a:ea typeface="Times New Roman" pitchFamily="18" charset="0"/>
              </a:rPr>
              <a:t>Advantages of Token passing:</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It may now be applied with routers cabling and includes built-in debugging features like </a:t>
            </a:r>
            <a:r>
              <a:rPr lang="en-US" altLang="en-US" sz="2000" i="1">
                <a:solidFill>
                  <a:srgbClr val="273239"/>
                </a:solidFill>
                <a:latin typeface="Times New Roman" pitchFamily="18" charset="0"/>
                <a:ea typeface="Times New Roman" pitchFamily="18" charset="0"/>
              </a:rPr>
              <a:t>protective relay and auto reconfiguration.</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It provides </a:t>
            </a:r>
            <a:r>
              <a:rPr lang="en-US" altLang="en-US" sz="2000" i="1">
                <a:solidFill>
                  <a:srgbClr val="273239"/>
                </a:solidFill>
                <a:latin typeface="Times New Roman" pitchFamily="18" charset="0"/>
                <a:ea typeface="Times New Roman" pitchFamily="18" charset="0"/>
              </a:rPr>
              <a:t>good throughput</a:t>
            </a:r>
            <a:r>
              <a:rPr lang="en-US" altLang="en-US" sz="2000">
                <a:solidFill>
                  <a:srgbClr val="273239"/>
                </a:solidFill>
                <a:latin typeface="Times New Roman" pitchFamily="18" charset="0"/>
                <a:ea typeface="Times New Roman" pitchFamily="18" charset="0"/>
              </a:rPr>
              <a:t> when conditions of high load.</a:t>
            </a:r>
            <a:endParaRPr lang="en-US" altLang="en-US" sz="2000">
              <a:solidFill>
                <a:srgbClr val="273239"/>
              </a:solidFill>
              <a:latin typeface="Times New Roman" pitchFamily="18" charset="0"/>
              <a:ea typeface="Times New Roman" pitchFamily="18" charset="0"/>
            </a:endParaRPr>
          </a:p>
          <a:p>
            <a:pPr lvl="0"/>
            <a:r>
              <a:rPr lang="en-US" altLang="en-US" sz="2000" b="1">
                <a:solidFill>
                  <a:srgbClr val="273239"/>
                </a:solidFill>
                <a:latin typeface="Times New Roman" pitchFamily="18" charset="0"/>
                <a:ea typeface="Times New Roman" pitchFamily="18" charset="0"/>
              </a:rPr>
              <a:t>Disadvantages of Token passing:</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Its cost is </a:t>
            </a:r>
            <a:r>
              <a:rPr lang="en-US" altLang="en-US" sz="2000" i="1">
                <a:solidFill>
                  <a:srgbClr val="273239"/>
                </a:solidFill>
                <a:latin typeface="Times New Roman" pitchFamily="18" charset="0"/>
                <a:ea typeface="Times New Roman" pitchFamily="18" charset="0"/>
              </a:rPr>
              <a:t>expensive.</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Topology components are more expensive than those of other, more widely used standard.</a:t>
            </a:r>
            <a:endParaRPr lang="en-US" altLang="en-US" sz="2000">
              <a:solidFill>
                <a:srgbClr val="273239"/>
              </a:solidFill>
              <a:latin typeface="Times New Roman" pitchFamily="18" charset="0"/>
              <a:ea typeface="Times New Roman" pitchFamily="18" charset="0"/>
            </a:endParaRPr>
          </a:p>
          <a:p>
            <a:pPr lvl="0">
              <a:buFont typeface="Arial" pitchFamily="34" charset="0"/>
            </a:pPr>
            <a:r>
              <a:rPr lang="en-US" altLang="en-US" sz="2000">
                <a:solidFill>
                  <a:srgbClr val="273239"/>
                </a:solidFill>
                <a:latin typeface="Times New Roman" pitchFamily="18" charset="0"/>
                <a:ea typeface="Times New Roman" pitchFamily="18" charset="0"/>
              </a:rPr>
              <a:t>The hardware element of the token rings are designed to be tricky. This implies that you should choose on manufacture and use them exclusively.</a:t>
            </a:r>
            <a:endParaRPr lang="en-US" altLang="en-US" sz="2000">
              <a:solidFill>
                <a:srgbClr val="273239"/>
              </a:solidFill>
              <a:latin typeface="Times New Roman" pitchFamily="18" charset="0"/>
              <a:ea typeface="Times New Roman" pitchFamily="18" charset="0"/>
            </a:endParaRPr>
          </a:p>
          <a:p>
            <a:pPr lvl="0"/>
            <a:endParaRPr lang="en-IN" altLang="en-US" sz="2000">
              <a:latin typeface="Times New Roman" pitchFamily="18" charset="0"/>
              <a:ea typeface="Times New Roman" pitchFamily="18"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7411" name="Text Box 3"/>
          <p:cNvSpPr txBox="1">
            <a:spLocks noChangeArrowheads="1"/>
          </p:cNvSpPr>
          <p:nvPr/>
        </p:nvSpPr>
        <p:spPr bwMode="auto">
          <a:xfrm>
            <a:off x="228600" y="406400"/>
            <a:ext cx="2874963" cy="584200"/>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NOISELESS CHANNELS</a:t>
            </a:r>
          </a:p>
        </p:txBody>
      </p:sp>
      <p:sp>
        <p:nvSpPr>
          <p:cNvPr id="17412"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endParaRPr sz="1800" baseline="0">
              <a:latin typeface="Times New Roman" pitchFamily="18" charset="0"/>
            </a:endParaRPr>
          </a:p>
        </p:txBody>
      </p:sp>
      <p:sp>
        <p:nvSpPr>
          <p:cNvPr id="17413" name="Rectangle 5"/>
          <p:cNvSpPr>
            <a:spLocks noChangeArrowheads="1"/>
          </p:cNvSpPr>
          <p:nvPr/>
        </p:nvSpPr>
        <p:spPr bwMode="auto">
          <a:xfrm>
            <a:off x="304800" y="1600200"/>
            <a:ext cx="8229600" cy="1373188"/>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Let us first assume we have an ideal channel in which no frames are lost, duplicated, or corrupted. We introduce two protocols for this type of channel.</a:t>
            </a:r>
          </a:p>
        </p:txBody>
      </p:sp>
      <p:sp>
        <p:nvSpPr>
          <p:cNvPr id="17414" name="Rectangle 6" title=""/>
          <p:cNvSpPr/>
          <p:nvPr/>
        </p:nvSpPr>
        <p:spPr>
          <a:xfrm>
            <a:off x="152400" y="4679950"/>
            <a:ext cx="6705600" cy="8223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buClr>
                <a:schemeClr val="tx1"/>
              </a:buClr>
              <a:buSzPct val="117000"/>
              <a:buFont typeface="Wingdings" pitchFamily="2" charset="2"/>
            </a:pPr>
            <a:r>
              <a:rPr sz="2400" baseline="0">
                <a:solidFill>
                  <a:srgbClr val="0033CC"/>
                </a:solidFill>
                <a:latin typeface="Times New Roman" pitchFamily="18" charset="0"/>
              </a:rPr>
              <a:t>Simplest Protocol</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Stop-and-Wait Protocol</a:t>
            </a:r>
            <a:endParaRPr lang="fr-FR" altLang="en-US" sz="2400" baseline="0">
              <a:solidFill>
                <a:srgbClr val="0033CC"/>
              </a:solidFill>
              <a:latin typeface="Times New Roman" pitchFamily="18" charset="0"/>
            </a:endParaRPr>
          </a:p>
        </p:txBody>
      </p:sp>
      <p:sp>
        <p:nvSpPr>
          <p:cNvPr id="17415" name="Text Box 7"/>
          <p:cNvSpPr txBox="1">
            <a:spLocks noChangeArrowheads="1"/>
          </p:cNvSpPr>
          <p:nvPr/>
        </p:nvSpPr>
        <p:spPr bwMode="auto">
          <a:xfrm>
            <a:off x="165100" y="42037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34"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a:r>
              <a:t>Simplest Protocol</a:t>
            </a:r>
          </a:p>
        </p:txBody>
      </p:sp>
      <p:sp>
        <p:nvSpPr>
          <p:cNvPr id="18435"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r>
              <a:t>No flow and Error Control</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9458" name="Line 2" title=""/>
          <p:cNvCxnSpPr/>
          <p:nvPr/>
        </p:nvCxnSpPr>
        <p:spPr>
          <a:xfrm>
            <a:off x="152400" y="152400"/>
            <a:ext cx="8763000" cy="0"/>
          </a:xfrm>
          <a:prstGeom prst="line">
            <a:avLst/>
          </a:prstGeom>
          <a:noFill/>
          <a:ln w="76200">
            <a:solidFill>
              <a:schemeClr val="hlink"/>
            </a:solidFill>
            <a:miter lim="800000"/>
          </a:ln>
        </p:spPr>
      </p:cxnSp>
      <p:cxnSp>
        <p:nvCxnSpPr>
          <p:cNvPr id="19459" name="Line 3" title=""/>
          <p:cNvCxnSpPr/>
          <p:nvPr/>
        </p:nvCxnSpPr>
        <p:spPr>
          <a:xfrm>
            <a:off x="152400" y="990600"/>
            <a:ext cx="8763000" cy="0"/>
          </a:xfrm>
          <a:prstGeom prst="line">
            <a:avLst/>
          </a:prstGeom>
          <a:noFill/>
          <a:ln w="19050">
            <a:solidFill>
              <a:schemeClr val="hlink"/>
            </a:solidFill>
            <a:miter lim="800000"/>
          </a:ln>
        </p:spPr>
      </p:cxnSp>
      <p:sp>
        <p:nvSpPr>
          <p:cNvPr id="19460" name="Text Box 4" title=""/>
          <p:cNvSpPr txBox="1"/>
          <p:nvPr/>
        </p:nvSpPr>
        <p:spPr>
          <a:xfrm>
            <a:off x="104775" y="381000"/>
            <a:ext cx="694848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The design of the simplest protocol with no flow or error control</a:t>
            </a:r>
            <a:endParaRPr sz="2000" i="1" baseline="0">
              <a:latin typeface="Times New Roman" pitchFamily="18" charset="0"/>
            </a:endParaRPr>
          </a:p>
        </p:txBody>
      </p:sp>
      <p:cxnSp>
        <p:nvCxnSpPr>
          <p:cNvPr id="19461" name="Line 5" title=""/>
          <p:cNvCxnSpPr/>
          <p:nvPr/>
        </p:nvCxnSpPr>
        <p:spPr>
          <a:xfrm>
            <a:off x="152400" y="6248400"/>
            <a:ext cx="8763000" cy="0"/>
          </a:xfrm>
          <a:prstGeom prst="line">
            <a:avLst/>
          </a:prstGeom>
          <a:noFill/>
          <a:ln w="76200">
            <a:solidFill>
              <a:schemeClr val="hlink"/>
            </a:solidFill>
            <a:miter lim="800000"/>
          </a:ln>
        </p:spPr>
      </p:cxnSp>
      <p:pic>
        <p:nvPicPr>
          <p:cNvPr id="19462" name="Picture 6" title=""/>
          <p:cNvPicPr>
            <a:picLocks noChangeAspect="1"/>
          </p:cNvPicPr>
          <p:nvPr/>
        </p:nvPicPr>
        <p:blipFill>
          <a:blip r:embed="rId3"/>
          <a:stretch>
            <a:fillRect/>
          </a:stretch>
        </p:blipFill>
        <p:spPr>
          <a:xfrm>
            <a:off x="623888" y="1247775"/>
            <a:ext cx="7605712" cy="4772025"/>
          </a:xfrm>
          <a:prstGeom prst="rect">
            <a:avLst/>
          </a:prstGeom>
          <a:noFill/>
          <a:ln>
            <a:noFill/>
            <a:miter lim="800000"/>
          </a:ln>
        </p:spPr>
      </p:pic>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0482" name="Line 2" title=""/>
          <p:cNvCxnSpPr/>
          <p:nvPr/>
        </p:nvCxnSpPr>
        <p:spPr>
          <a:xfrm>
            <a:off x="152400" y="152400"/>
            <a:ext cx="8763000" cy="0"/>
          </a:xfrm>
          <a:prstGeom prst="line">
            <a:avLst/>
          </a:prstGeom>
          <a:noFill/>
          <a:ln w="76200">
            <a:solidFill>
              <a:schemeClr val="hlink"/>
            </a:solidFill>
            <a:miter lim="800000"/>
          </a:ln>
        </p:spPr>
      </p:cxnSp>
      <p:cxnSp>
        <p:nvCxnSpPr>
          <p:cNvPr id="20483" name="Line 3" title=""/>
          <p:cNvCxnSpPr/>
          <p:nvPr/>
        </p:nvCxnSpPr>
        <p:spPr>
          <a:xfrm>
            <a:off x="152400" y="990600"/>
            <a:ext cx="8763000" cy="0"/>
          </a:xfrm>
          <a:prstGeom prst="line">
            <a:avLst/>
          </a:prstGeom>
          <a:noFill/>
          <a:ln w="19050">
            <a:solidFill>
              <a:schemeClr val="hlink"/>
            </a:solidFill>
            <a:miter lim="800000"/>
          </a:ln>
        </p:spPr>
      </p:cxnSp>
      <p:sp>
        <p:nvSpPr>
          <p:cNvPr id="20484" name="Text Box 4" title=""/>
          <p:cNvSpPr txBox="1"/>
          <p:nvPr/>
        </p:nvSpPr>
        <p:spPr>
          <a:xfrm>
            <a:off x="304800" y="381000"/>
            <a:ext cx="300831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Flow diagram for Simplest</a:t>
            </a:r>
            <a:endParaRPr sz="2000" i="1" baseline="0">
              <a:latin typeface="Times New Roman" pitchFamily="18" charset="0"/>
            </a:endParaRPr>
          </a:p>
        </p:txBody>
      </p:sp>
      <p:cxnSp>
        <p:nvCxnSpPr>
          <p:cNvPr id="20485" name="Line 5" title=""/>
          <p:cNvCxnSpPr/>
          <p:nvPr/>
        </p:nvCxnSpPr>
        <p:spPr>
          <a:xfrm>
            <a:off x="152400" y="6248400"/>
            <a:ext cx="8763000" cy="0"/>
          </a:xfrm>
          <a:prstGeom prst="line">
            <a:avLst/>
          </a:prstGeom>
          <a:noFill/>
          <a:ln w="76200">
            <a:solidFill>
              <a:schemeClr val="hlink"/>
            </a:solidFill>
            <a:miter lim="800000"/>
          </a:ln>
        </p:spPr>
      </p:cxnSp>
      <p:pic>
        <p:nvPicPr>
          <p:cNvPr id="20486" name="Picture 6" title=""/>
          <p:cNvPicPr>
            <a:picLocks noChangeAspect="1"/>
          </p:cNvPicPr>
          <p:nvPr/>
        </p:nvPicPr>
        <p:blipFill>
          <a:blip r:embed="rId3"/>
          <a:stretch>
            <a:fillRect/>
          </a:stretch>
        </p:blipFill>
        <p:spPr>
          <a:xfrm>
            <a:off x="1635125" y="1824038"/>
            <a:ext cx="5146675" cy="3128962"/>
          </a:xfrm>
          <a:prstGeom prst="rect">
            <a:avLst/>
          </a:prstGeom>
          <a:noFill/>
          <a:ln>
            <a:noFill/>
            <a:miter lim="800000"/>
          </a:ln>
        </p:spPr>
      </p:pic>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06"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rPr b="1" i="1">
                <a:latin typeface="Times New Roman" pitchFamily="18" charset="0"/>
              </a:rPr>
              <a:t>Stop-and-Wait Protocol</a:t>
            </a:r>
            <a:endParaRPr b="1"/>
          </a:p>
        </p:txBody>
      </p:sp>
      <p:sp>
        <p:nvSpPr>
          <p:cNvPr id="21507"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eaLnBrk="1" hangingPunct="1"/>
            <a:r>
              <a:t>Sender sends one frame, stops until it gets confirmation from receiver. </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8" name="Rectangle 2"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t>Data Link Layer Design Issues</a:t>
            </a:r>
          </a:p>
        </p:txBody>
      </p:sp>
      <p:sp>
        <p:nvSpPr>
          <p:cNvPr id="4099" name="Rectangle 3" title=""/>
          <p:cNvSpPr>
            <a:spLocks noGrp="1"/>
          </p:cNvSpPr>
          <p:nvPr>
            <p:ph type="body" idx="4294967295"/>
          </p:nvPr>
        </p:nvSpPr>
        <p:spPr>
          <a:xfrm>
            <a:off x="522288" y="1301750"/>
            <a:ext cx="8318500" cy="5381625"/>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eaLnBrk="1" hangingPunct="1">
              <a:buFontTx/>
              <a:buChar char="•"/>
            </a:pPr>
            <a:r>
              <a:t>Services Provided to the Network Layer</a:t>
            </a:r>
          </a:p>
          <a:p>
            <a:pPr lvl="0" eaLnBrk="1" hangingPunct="1">
              <a:buFontTx/>
              <a:buChar char="•"/>
            </a:pPr>
            <a:r>
              <a:t>Framing</a:t>
            </a:r>
          </a:p>
          <a:p>
            <a:pPr lvl="0" eaLnBrk="1" hangingPunct="1">
              <a:buFontTx/>
              <a:buChar char="•"/>
            </a:pPr>
            <a:r>
              <a:t>Error Control</a:t>
            </a:r>
          </a:p>
          <a:p>
            <a:pPr lvl="0" eaLnBrk="1" hangingPunct="1">
              <a:buFontTx/>
              <a:buChar char="•"/>
            </a:pPr>
            <a:r>
              <a:t>Flow Control</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2530" name="Line 2" title=""/>
          <p:cNvCxnSpPr/>
          <p:nvPr/>
        </p:nvCxnSpPr>
        <p:spPr>
          <a:xfrm>
            <a:off x="152400" y="152400"/>
            <a:ext cx="8763000" cy="0"/>
          </a:xfrm>
          <a:prstGeom prst="line">
            <a:avLst/>
          </a:prstGeom>
          <a:noFill/>
          <a:ln w="76200">
            <a:solidFill>
              <a:schemeClr val="hlink"/>
            </a:solidFill>
            <a:miter lim="800000"/>
          </a:ln>
        </p:spPr>
      </p:cxnSp>
      <p:cxnSp>
        <p:nvCxnSpPr>
          <p:cNvPr id="22531" name="Line 3" title=""/>
          <p:cNvCxnSpPr/>
          <p:nvPr/>
        </p:nvCxnSpPr>
        <p:spPr>
          <a:xfrm>
            <a:off x="152400" y="990600"/>
            <a:ext cx="8763000" cy="0"/>
          </a:xfrm>
          <a:prstGeom prst="line">
            <a:avLst/>
          </a:prstGeom>
          <a:noFill/>
          <a:ln w="19050">
            <a:solidFill>
              <a:schemeClr val="hlink"/>
            </a:solidFill>
            <a:miter lim="800000"/>
          </a:ln>
        </p:spPr>
      </p:cxnSp>
      <p:sp>
        <p:nvSpPr>
          <p:cNvPr id="22532" name="Text Box 4" title=""/>
          <p:cNvSpPr txBox="1"/>
          <p:nvPr/>
        </p:nvSpPr>
        <p:spPr>
          <a:xfrm>
            <a:off x="304800" y="381000"/>
            <a:ext cx="374332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Design of Stop-and-Wait Protocol</a:t>
            </a:r>
            <a:endParaRPr sz="2000" i="1" baseline="0">
              <a:latin typeface="Times New Roman" pitchFamily="18" charset="0"/>
            </a:endParaRPr>
          </a:p>
        </p:txBody>
      </p:sp>
      <p:cxnSp>
        <p:nvCxnSpPr>
          <p:cNvPr id="22533" name="Line 5" title=""/>
          <p:cNvCxnSpPr/>
          <p:nvPr/>
        </p:nvCxnSpPr>
        <p:spPr>
          <a:xfrm>
            <a:off x="152400" y="6248400"/>
            <a:ext cx="8763000" cy="0"/>
          </a:xfrm>
          <a:prstGeom prst="line">
            <a:avLst/>
          </a:prstGeom>
          <a:noFill/>
          <a:ln w="76200">
            <a:solidFill>
              <a:schemeClr val="hlink"/>
            </a:solidFill>
            <a:miter lim="800000"/>
          </a:ln>
        </p:spPr>
      </p:cxnSp>
      <p:pic>
        <p:nvPicPr>
          <p:cNvPr id="22534" name="Picture 6" title=""/>
          <p:cNvPicPr>
            <a:picLocks noChangeAspect="1"/>
          </p:cNvPicPr>
          <p:nvPr/>
        </p:nvPicPr>
        <p:blipFill>
          <a:blip r:embed="rId3"/>
          <a:stretch>
            <a:fillRect/>
          </a:stretch>
        </p:blipFill>
        <p:spPr>
          <a:xfrm>
            <a:off x="1047750" y="1127125"/>
            <a:ext cx="7029450" cy="4968875"/>
          </a:xfrm>
          <a:prstGeom prst="rect">
            <a:avLst/>
          </a:prstGeom>
          <a:noFill/>
          <a:ln>
            <a:noFill/>
            <a:miter lim="800000"/>
          </a:ln>
        </p:spPr>
      </p:pic>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3554" name="Line 2" title=""/>
          <p:cNvCxnSpPr/>
          <p:nvPr/>
        </p:nvCxnSpPr>
        <p:spPr>
          <a:xfrm>
            <a:off x="152400" y="152400"/>
            <a:ext cx="8763000" cy="0"/>
          </a:xfrm>
          <a:prstGeom prst="line">
            <a:avLst/>
          </a:prstGeom>
          <a:noFill/>
          <a:ln w="76200">
            <a:solidFill>
              <a:schemeClr val="hlink"/>
            </a:solidFill>
            <a:miter lim="800000"/>
          </a:ln>
        </p:spPr>
      </p:cxnSp>
      <p:cxnSp>
        <p:nvCxnSpPr>
          <p:cNvPr id="23555" name="Line 3" title=""/>
          <p:cNvCxnSpPr/>
          <p:nvPr/>
        </p:nvCxnSpPr>
        <p:spPr>
          <a:xfrm>
            <a:off x="152400" y="990600"/>
            <a:ext cx="8763000" cy="0"/>
          </a:xfrm>
          <a:prstGeom prst="line">
            <a:avLst/>
          </a:prstGeom>
          <a:noFill/>
          <a:ln w="19050">
            <a:solidFill>
              <a:schemeClr val="hlink"/>
            </a:solidFill>
            <a:miter lim="800000"/>
          </a:ln>
        </p:spPr>
      </p:cxnSp>
      <p:sp>
        <p:nvSpPr>
          <p:cNvPr id="23556" name="Text Box 4" title=""/>
          <p:cNvSpPr txBox="1"/>
          <p:nvPr/>
        </p:nvSpPr>
        <p:spPr>
          <a:xfrm>
            <a:off x="304800" y="381000"/>
            <a:ext cx="358298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Flow diagram for Stop and Wait</a:t>
            </a:r>
            <a:endParaRPr sz="2000" i="1" baseline="0">
              <a:latin typeface="Times New Roman" pitchFamily="18" charset="0"/>
            </a:endParaRPr>
          </a:p>
        </p:txBody>
      </p:sp>
      <p:cxnSp>
        <p:nvCxnSpPr>
          <p:cNvPr id="23557" name="Line 5" title=""/>
          <p:cNvCxnSpPr/>
          <p:nvPr/>
        </p:nvCxnSpPr>
        <p:spPr>
          <a:xfrm>
            <a:off x="152400" y="6248400"/>
            <a:ext cx="8763000" cy="0"/>
          </a:xfrm>
          <a:prstGeom prst="line">
            <a:avLst/>
          </a:prstGeom>
          <a:noFill/>
          <a:ln w="76200">
            <a:solidFill>
              <a:schemeClr val="hlink"/>
            </a:solidFill>
            <a:miter lim="800000"/>
          </a:ln>
        </p:spPr>
      </p:cxnSp>
      <p:pic>
        <p:nvPicPr>
          <p:cNvPr id="23558" name="Picture 6" title=""/>
          <p:cNvPicPr>
            <a:picLocks noChangeAspect="1"/>
          </p:cNvPicPr>
          <p:nvPr/>
        </p:nvPicPr>
        <p:blipFill>
          <a:blip r:embed="rId3"/>
          <a:stretch>
            <a:fillRect/>
          </a:stretch>
        </p:blipFill>
        <p:spPr>
          <a:xfrm>
            <a:off x="1316038" y="1712913"/>
            <a:ext cx="5237162" cy="3925887"/>
          </a:xfrm>
          <a:prstGeom prst="rect">
            <a:avLst/>
          </a:prstGeom>
          <a:noFill/>
          <a:ln>
            <a:noFill/>
            <a:miter lim="800000"/>
          </a:ln>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45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24579" name="Text Box 3"/>
          <p:cNvSpPr txBox="1">
            <a:spLocks noChangeArrowheads="1"/>
          </p:cNvSpPr>
          <p:nvPr/>
        </p:nvSpPr>
        <p:spPr bwMode="auto">
          <a:xfrm>
            <a:off x="228600" y="406400"/>
            <a:ext cx="2312988" cy="584200"/>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NOISY CHANNELS</a:t>
            </a:r>
          </a:p>
        </p:txBody>
      </p:sp>
      <p:sp>
        <p:nvSpPr>
          <p:cNvPr id="24580"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endParaRPr sz="1800" baseline="0">
              <a:latin typeface="Times New Roman" pitchFamily="18" charset="0"/>
            </a:endParaRPr>
          </a:p>
        </p:txBody>
      </p:sp>
      <p:sp>
        <p:nvSpPr>
          <p:cNvPr id="24581" name="Rectangle 5"/>
          <p:cNvSpPr>
            <a:spLocks noChangeArrowheads="1"/>
          </p:cNvSpPr>
          <p:nvPr/>
        </p:nvSpPr>
        <p:spPr bwMode="auto">
          <a:xfrm>
            <a:off x="152400" y="1600200"/>
            <a:ext cx="8229600" cy="1800225"/>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Although the Stop-and-Wait Protocol gives us an idea of how to add flow control to its predecessor, noiseless channels are nonexistent. We discuss three protocols in this section that use error control.</a:t>
            </a:r>
          </a:p>
        </p:txBody>
      </p:sp>
      <p:sp>
        <p:nvSpPr>
          <p:cNvPr id="24582" name="Rectangle 6" title=""/>
          <p:cNvSpPr/>
          <p:nvPr/>
        </p:nvSpPr>
        <p:spPr>
          <a:xfrm>
            <a:off x="152400" y="4679950"/>
            <a:ext cx="6705600" cy="11874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buClr>
                <a:schemeClr val="tx1"/>
              </a:buClr>
              <a:buSzPct val="117000"/>
              <a:buFont typeface="Wingdings" pitchFamily="2" charset="2"/>
            </a:pPr>
            <a:r>
              <a:rPr sz="2400" baseline="0">
                <a:solidFill>
                  <a:srgbClr val="0033CC"/>
                </a:solidFill>
                <a:latin typeface="Times New Roman" pitchFamily="18" charset="0"/>
              </a:rPr>
              <a:t>Stop-and-Wait Automatic Repeat Request</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Go-Back-N Automatic Repeat Request</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Selective Repeat Automatic Repeat Request</a:t>
            </a:r>
            <a:endParaRPr lang="fr-FR" altLang="en-US" sz="2400" baseline="0">
              <a:solidFill>
                <a:srgbClr val="0033CC"/>
              </a:solidFill>
              <a:latin typeface="Times New Roman" pitchFamily="18" charset="0"/>
            </a:endParaRPr>
          </a:p>
        </p:txBody>
      </p:sp>
      <p:sp>
        <p:nvSpPr>
          <p:cNvPr id="24583" name="Text Box 7"/>
          <p:cNvSpPr txBox="1">
            <a:spLocks noChangeArrowheads="1"/>
          </p:cNvSpPr>
          <p:nvPr/>
        </p:nvSpPr>
        <p:spPr bwMode="auto">
          <a:xfrm>
            <a:off x="165100" y="42037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5602"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5603"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5604"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5605"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5606"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5607"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5608"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25609" name="Line 9" title=""/>
          <p:cNvCxnSpPr/>
          <p:nvPr/>
        </p:nvCxnSpPr>
        <p:spPr>
          <a:xfrm>
            <a:off x="457200" y="2286000"/>
            <a:ext cx="8153400" cy="0"/>
          </a:xfrm>
          <a:prstGeom prst="line">
            <a:avLst/>
          </a:prstGeom>
          <a:noFill/>
          <a:ln w="76200">
            <a:solidFill>
              <a:srgbClr val="009900"/>
            </a:solidFill>
            <a:miter lim="800000"/>
          </a:ln>
        </p:spPr>
      </p:cxnSp>
      <p:cxnSp>
        <p:nvCxnSpPr>
          <p:cNvPr id="25610" name="Line 10" title=""/>
          <p:cNvCxnSpPr/>
          <p:nvPr/>
        </p:nvCxnSpPr>
        <p:spPr>
          <a:xfrm>
            <a:off x="458788" y="4495800"/>
            <a:ext cx="8153400" cy="0"/>
          </a:xfrm>
          <a:prstGeom prst="line">
            <a:avLst/>
          </a:prstGeom>
          <a:noFill/>
          <a:ln w="76200">
            <a:solidFill>
              <a:srgbClr val="009900"/>
            </a:solidFill>
            <a:miter lim="800000"/>
          </a:ln>
        </p:spPr>
      </p:cxnSp>
      <p:sp>
        <p:nvSpPr>
          <p:cNvPr id="25611" name="Rectangle 11" title=""/>
          <p:cNvSpPr/>
          <p:nvPr/>
        </p:nvSpPr>
        <p:spPr>
          <a:xfrm>
            <a:off x="495300" y="2378075"/>
            <a:ext cx="8077200" cy="2062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In Stop-and-Wait ARQ, we use sequence numbers to number the frames.</a:t>
            </a:r>
            <a:endParaRPr baseline="0"/>
          </a:p>
          <a:p>
            <a:pPr marL="0" lvl="0" indent="0" algn="ctr"/>
            <a:r>
              <a:rPr baseline="0"/>
              <a:t>The sequence numbers can be 1,0,1,0,1…</a:t>
            </a:r>
            <a:endParaRPr baseline="0"/>
          </a:p>
        </p:txBody>
      </p:sp>
      <p:grpSp>
        <p:nvGrpSpPr>
          <p:cNvPr id="25612" name="Group 12" title=""/>
          <p:cNvGrpSpPr/>
          <p:nvPr/>
        </p:nvGrpSpPr>
        <p:grpSpPr>
          <a:xfrm>
            <a:off x="457200" y="1643063"/>
            <a:ext cx="1143000" cy="566737"/>
            <a:chOff x="1200" y="1248"/>
            <a:chExt cx="720" cy="357"/>
          </a:xfrm>
        </p:grpSpPr>
        <p:pic>
          <p:nvPicPr>
            <p:cNvPr id="25613"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25614"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6626"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6627"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6628"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6629"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6630"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6631"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26632"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26633" name="Line 9" title=""/>
          <p:cNvCxnSpPr/>
          <p:nvPr/>
        </p:nvCxnSpPr>
        <p:spPr>
          <a:xfrm>
            <a:off x="457200" y="2133600"/>
            <a:ext cx="8153400" cy="0"/>
          </a:xfrm>
          <a:prstGeom prst="line">
            <a:avLst/>
          </a:prstGeom>
          <a:noFill/>
          <a:ln w="76200">
            <a:solidFill>
              <a:srgbClr val="009900"/>
            </a:solidFill>
            <a:miter lim="800000"/>
          </a:ln>
        </p:spPr>
      </p:cxnSp>
      <p:cxnSp>
        <p:nvCxnSpPr>
          <p:cNvPr id="26634" name="Line 10" title=""/>
          <p:cNvCxnSpPr/>
          <p:nvPr/>
        </p:nvCxnSpPr>
        <p:spPr>
          <a:xfrm>
            <a:off x="458788" y="4876800"/>
            <a:ext cx="8153400" cy="0"/>
          </a:xfrm>
          <a:prstGeom prst="line">
            <a:avLst/>
          </a:prstGeom>
          <a:noFill/>
          <a:ln w="76200">
            <a:solidFill>
              <a:srgbClr val="009900"/>
            </a:solidFill>
            <a:miter lim="800000"/>
          </a:ln>
        </p:spPr>
      </p:cxnSp>
      <p:sp>
        <p:nvSpPr>
          <p:cNvPr id="26635" name="Rectangle 11" title=""/>
          <p:cNvSpPr/>
          <p:nvPr/>
        </p:nvSpPr>
        <p:spPr>
          <a:xfrm>
            <a:off x="495300" y="2225675"/>
            <a:ext cx="8077200" cy="304641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In Stop-and-Wait ARQ, the acknowledgment number is 0 if sequence number is 1 and acknowledgment number is 1 if sequence number is 0 </a:t>
            </a:r>
            <a:endParaRPr baseline="0"/>
          </a:p>
          <a:p>
            <a:pPr marL="0" lvl="0" indent="0" algn="ctr"/>
            <a:endParaRPr baseline="0"/>
          </a:p>
        </p:txBody>
      </p:sp>
      <p:grpSp>
        <p:nvGrpSpPr>
          <p:cNvPr id="26636" name="Group 12" title=""/>
          <p:cNvGrpSpPr/>
          <p:nvPr/>
        </p:nvGrpSpPr>
        <p:grpSpPr>
          <a:xfrm>
            <a:off x="457200" y="1447800"/>
            <a:ext cx="1143000" cy="566738"/>
            <a:chOff x="1200" y="1248"/>
            <a:chExt cx="720" cy="357"/>
          </a:xfrm>
        </p:grpSpPr>
        <p:pic>
          <p:nvPicPr>
            <p:cNvPr id="26637"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26638"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7650" name="Line 2" title=""/>
          <p:cNvCxnSpPr/>
          <p:nvPr/>
        </p:nvCxnSpPr>
        <p:spPr>
          <a:xfrm>
            <a:off x="152400" y="152400"/>
            <a:ext cx="8763000" cy="0"/>
          </a:xfrm>
          <a:prstGeom prst="line">
            <a:avLst/>
          </a:prstGeom>
          <a:noFill/>
          <a:ln w="76200">
            <a:solidFill>
              <a:schemeClr val="hlink"/>
            </a:solidFill>
            <a:miter lim="800000"/>
          </a:ln>
        </p:spPr>
      </p:cxnSp>
      <p:cxnSp>
        <p:nvCxnSpPr>
          <p:cNvPr id="27651" name="Line 3" title=""/>
          <p:cNvCxnSpPr/>
          <p:nvPr/>
        </p:nvCxnSpPr>
        <p:spPr>
          <a:xfrm>
            <a:off x="152400" y="990600"/>
            <a:ext cx="8763000" cy="0"/>
          </a:xfrm>
          <a:prstGeom prst="line">
            <a:avLst/>
          </a:prstGeom>
          <a:noFill/>
          <a:ln w="19050">
            <a:solidFill>
              <a:schemeClr val="hlink"/>
            </a:solidFill>
            <a:miter lim="800000"/>
          </a:ln>
        </p:spPr>
      </p:cxnSp>
      <p:sp>
        <p:nvSpPr>
          <p:cNvPr id="27652" name="Text Box 4" title=""/>
          <p:cNvSpPr txBox="1"/>
          <p:nvPr/>
        </p:nvSpPr>
        <p:spPr>
          <a:xfrm>
            <a:off x="304800" y="381000"/>
            <a:ext cx="47180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Design of the Stop-and-Wait ARQ Protocol</a:t>
            </a:r>
            <a:endParaRPr sz="2000" i="1" baseline="0">
              <a:latin typeface="Times New Roman" pitchFamily="18" charset="0"/>
            </a:endParaRPr>
          </a:p>
        </p:txBody>
      </p:sp>
      <p:cxnSp>
        <p:nvCxnSpPr>
          <p:cNvPr id="27653" name="Line 5" title=""/>
          <p:cNvCxnSpPr/>
          <p:nvPr/>
        </p:nvCxnSpPr>
        <p:spPr>
          <a:xfrm>
            <a:off x="152400" y="6324600"/>
            <a:ext cx="8763000" cy="0"/>
          </a:xfrm>
          <a:prstGeom prst="line">
            <a:avLst/>
          </a:prstGeom>
          <a:noFill/>
          <a:ln w="76200">
            <a:solidFill>
              <a:schemeClr val="hlink"/>
            </a:solidFill>
            <a:miter lim="800000"/>
          </a:ln>
        </p:spPr>
      </p:cxnSp>
      <p:pic>
        <p:nvPicPr>
          <p:cNvPr id="27654" name="Picture 6" title=""/>
          <p:cNvPicPr>
            <a:picLocks noChangeAspect="1"/>
          </p:cNvPicPr>
          <p:nvPr/>
        </p:nvPicPr>
        <p:blipFill>
          <a:blip r:embed="rId3"/>
          <a:stretch>
            <a:fillRect/>
          </a:stretch>
        </p:blipFill>
        <p:spPr>
          <a:xfrm>
            <a:off x="1403350" y="1189038"/>
            <a:ext cx="6216650" cy="4983162"/>
          </a:xfrm>
          <a:prstGeom prst="rect">
            <a:avLst/>
          </a:prstGeom>
          <a:noFill/>
          <a:ln>
            <a:noFill/>
            <a:miter lim="800000"/>
          </a:ln>
        </p:spPr>
      </p:pic>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28674" name="Line 2" title=""/>
          <p:cNvCxnSpPr/>
          <p:nvPr/>
        </p:nvCxnSpPr>
        <p:spPr>
          <a:xfrm>
            <a:off x="152400" y="152400"/>
            <a:ext cx="8763000" cy="0"/>
          </a:xfrm>
          <a:prstGeom prst="line">
            <a:avLst/>
          </a:prstGeom>
          <a:noFill/>
          <a:ln w="76200">
            <a:solidFill>
              <a:schemeClr val="hlink"/>
            </a:solidFill>
            <a:miter lim="800000"/>
          </a:ln>
        </p:spPr>
      </p:cxnSp>
      <p:cxnSp>
        <p:nvCxnSpPr>
          <p:cNvPr id="28675" name="Line 3" title=""/>
          <p:cNvCxnSpPr/>
          <p:nvPr/>
        </p:nvCxnSpPr>
        <p:spPr>
          <a:xfrm>
            <a:off x="152400" y="990600"/>
            <a:ext cx="8763000" cy="0"/>
          </a:xfrm>
          <a:prstGeom prst="line">
            <a:avLst/>
          </a:prstGeom>
          <a:noFill/>
          <a:ln w="19050">
            <a:solidFill>
              <a:schemeClr val="hlink"/>
            </a:solidFill>
            <a:miter lim="800000"/>
          </a:ln>
        </p:spPr>
      </p:cxnSp>
      <p:sp>
        <p:nvSpPr>
          <p:cNvPr id="28676" name="Text Box 4" title=""/>
          <p:cNvSpPr txBox="1"/>
          <p:nvPr/>
        </p:nvSpPr>
        <p:spPr>
          <a:xfrm>
            <a:off x="304800" y="381000"/>
            <a:ext cx="35512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Flow diagram for Example 11.3</a:t>
            </a:r>
            <a:endParaRPr sz="2000" i="1" baseline="0">
              <a:latin typeface="Times New Roman" pitchFamily="18" charset="0"/>
            </a:endParaRPr>
          </a:p>
        </p:txBody>
      </p:sp>
      <p:cxnSp>
        <p:nvCxnSpPr>
          <p:cNvPr id="28677" name="Line 5" title=""/>
          <p:cNvCxnSpPr/>
          <p:nvPr/>
        </p:nvCxnSpPr>
        <p:spPr>
          <a:xfrm>
            <a:off x="152400" y="6400800"/>
            <a:ext cx="8763000" cy="0"/>
          </a:xfrm>
          <a:prstGeom prst="line">
            <a:avLst/>
          </a:prstGeom>
          <a:noFill/>
          <a:ln w="76200">
            <a:solidFill>
              <a:schemeClr val="hlink"/>
            </a:solidFill>
            <a:miter lim="800000"/>
          </a:ln>
        </p:spPr>
      </p:cxnSp>
      <p:pic>
        <p:nvPicPr>
          <p:cNvPr id="28678" name="Picture 8" title=""/>
          <p:cNvPicPr>
            <a:picLocks noChangeAspect="1"/>
          </p:cNvPicPr>
          <p:nvPr/>
        </p:nvPicPr>
        <p:blipFill>
          <a:blip r:embed="rId3"/>
          <a:stretch>
            <a:fillRect/>
          </a:stretch>
        </p:blipFill>
        <p:spPr>
          <a:xfrm>
            <a:off x="1343025" y="1108075"/>
            <a:ext cx="5895975" cy="5216525"/>
          </a:xfrm>
          <a:prstGeom prst="rect">
            <a:avLst/>
          </a:prstGeom>
          <a:noFill/>
          <a:ln>
            <a:noFill/>
            <a:miter lim="800000"/>
          </a:ln>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9698"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rPr sz="3600" b="1"/>
              <a:t>Disadvantage </a:t>
            </a:r>
            <a:r>
              <a:rPr sz="3600" b="1" i="1">
                <a:latin typeface="Times New Roman" pitchFamily="18" charset="0"/>
              </a:rPr>
              <a:t>Stop-and-Wait ARQ Protocol</a:t>
            </a:r>
            <a:br>
              <a:rPr sz="3600" b="1" i="1">
                <a:latin typeface="Times New Roman" pitchFamily="18" charset="0"/>
              </a:rPr>
            </a:br>
            <a:endParaRPr sz="3600" b="1"/>
          </a:p>
        </p:txBody>
      </p:sp>
      <p:sp>
        <p:nvSpPr>
          <p:cNvPr id="29699"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eaLnBrk="1" hangingPunct="1"/>
            <a:r>
              <a:t>Inefficient---if channel is thick and long</a:t>
            </a:r>
          </a:p>
          <a:p>
            <a:pPr lvl="0" eaLnBrk="1" hangingPunct="1"/>
            <a:r>
              <a:t> Thick means high bandwidth</a:t>
            </a:r>
          </a:p>
          <a:p>
            <a:pPr lvl="0" eaLnBrk="1" hangingPunct="1"/>
            <a:r>
              <a:t>Long means roundtrip delay</a:t>
            </a:r>
          </a:p>
          <a:p>
            <a:pPr lvl="0" eaLnBrk="1" hangingPunct="1"/>
            <a:r>
              <a:t>Product of both is bandwidth delay. </a:t>
            </a:r>
          </a:p>
          <a:p>
            <a:pPr lvl="0" eaLnBrk="1" hangingPunct="1"/>
            <a:r>
              <a:t>Bandwidth delay is number of bits we can send while waiting for news from receiver. </a:t>
            </a:r>
          </a:p>
          <a:p>
            <a:pPr lvl="0" eaLnBrk="1" hangingPunct="1"/>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22"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eaLnBrk="1" hangingPunct="1"/>
            <a:r>
              <a:rPr sz="2000" baseline="0">
                <a:solidFill>
                  <a:schemeClr val="bg2"/>
                </a:solidFill>
              </a:rPr>
              <a:t>11.</a:t>
            </a:r>
            <a:fld id="{0AD1332C-F635-499B-A1A1-CCA39BA7C0AA}" type="slidenum">
              <a:rPr sz="2000" baseline="0">
                <a:solidFill>
                  <a:schemeClr val="bg2"/>
                </a:solidFill>
              </a:rPr>
              <a:t>28</a:t>
            </a:fld>
            <a:endParaRPr sz="2000" baseline="0">
              <a:solidFill>
                <a:schemeClr val="bg2"/>
              </a:solidFill>
            </a:endParaRPr>
          </a:p>
        </p:txBody>
      </p:sp>
      <p:sp>
        <p:nvSpPr>
          <p:cNvPr id="30723"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24"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25"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26"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27"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28"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29"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0730" name="Rectangle 9" title=""/>
          <p:cNvSpPr/>
          <p:nvPr/>
        </p:nvSpPr>
        <p:spPr>
          <a:xfrm>
            <a:off x="228600" y="1143000"/>
            <a:ext cx="8686800" cy="2227263"/>
          </a:xfrm>
          <a:prstGeom prst="rect">
            <a:avLst/>
          </a:prstGeom>
          <a:solidFill>
            <a:schemeClr val="bg1"/>
          </a:solid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just"/>
            <a:r>
              <a:rPr sz="2800" i="1" baseline="0">
                <a:latin typeface="Times New Roman" pitchFamily="18" charset="0"/>
              </a:rPr>
              <a:t>Assume that, in a Stop-and-Wait ARQ system, the bandwidth of the line is 1 Mbps, and 1 bit takes 20 ms to make a round trip. What is the bandwidth-delay product? If the system data frames are 1000 bits in length, what is the utilization percentage of the link?</a:t>
            </a:r>
            <a:endParaRPr sz="2800" i="1" baseline="0">
              <a:latin typeface="Times New Roman" pitchFamily="18" charset="0"/>
            </a:endParaRPr>
          </a:p>
        </p:txBody>
      </p:sp>
      <p:sp>
        <p:nvSpPr>
          <p:cNvPr id="30731" name="Rectangle 10" title=""/>
          <p:cNvSpPr/>
          <p:nvPr/>
        </p:nvSpPr>
        <p:spPr>
          <a:xfrm>
            <a:off x="228600" y="3581400"/>
            <a:ext cx="8686800" cy="946150"/>
          </a:xfrm>
          <a:prstGeom prst="rect">
            <a:avLst/>
          </a:prstGeom>
          <a:solidFill>
            <a:schemeClr val="bg1"/>
          </a:solid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baseline="0">
                <a:solidFill>
                  <a:schemeClr val="hlink"/>
                </a:solidFill>
                <a:latin typeface="Times New Roman" pitchFamily="18" charset="0"/>
              </a:rPr>
              <a:t>Solution</a:t>
            </a:r>
            <a:endParaRPr sz="2800" baseline="0">
              <a:solidFill>
                <a:schemeClr val="hlink"/>
              </a:solidFill>
              <a:latin typeface="Times New Roman" pitchFamily="18" charset="0"/>
            </a:endParaRPr>
          </a:p>
          <a:p>
            <a:pPr marL="0" lvl="0" indent="0"/>
            <a:r>
              <a:rPr sz="2800" baseline="0">
                <a:latin typeface="Times" pitchFamily="18" charset="0"/>
              </a:rPr>
              <a:t>The bandwidth-delay product is</a:t>
            </a:r>
            <a:endParaRPr sz="2800" baseline="0">
              <a:latin typeface="Times" pitchFamily="18" charset="0"/>
            </a:endParaRPr>
          </a:p>
        </p:txBody>
      </p:sp>
      <p:pic>
        <p:nvPicPr>
          <p:cNvPr id="30732" name="Picture 13" title=""/>
          <p:cNvPicPr>
            <a:picLocks noChangeAspect="1"/>
          </p:cNvPicPr>
          <p:nvPr/>
        </p:nvPicPr>
        <p:blipFill>
          <a:blip r:embed="rId3"/>
          <a:stretch>
            <a:fillRect/>
          </a:stretch>
        </p:blipFill>
        <p:spPr>
          <a:xfrm>
            <a:off x="1905000" y="4776788"/>
            <a:ext cx="4167188" cy="404812"/>
          </a:xfrm>
          <a:prstGeom prst="rect">
            <a:avLst/>
          </a:prstGeom>
          <a:noFill/>
          <a:ln w="57150" cmpd="thickThin">
            <a:solidFill>
              <a:schemeClr val="folHlink"/>
            </a:solidFill>
            <a:miter lim="800000"/>
          </a:ln>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title=""/>
        <p:cNvGrpSpPr/>
        <p:nvPr/>
      </p:nvGrpSpPr>
      <p:grpSpPr>
        <a:xfrm>
          <a:off x="0" y="0"/>
          <a:ext cx="0" cy="0"/>
        </a:xfrm>
      </p:grpSpPr>
      <p:sp>
        <p:nvSpPr>
          <p:cNvPr id="31746"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eaLnBrk="1" hangingPunct="1"/>
            <a:r>
              <a:rPr sz="2000" baseline="0">
                <a:solidFill>
                  <a:schemeClr val="bg2"/>
                </a:solidFill>
              </a:rPr>
              <a:t>11.</a:t>
            </a:r>
            <a:fld id="{BFBB6BA9-D464-4EA4-ACC9-353EE83BBA53}" type="slidenum">
              <a:rPr sz="2000" baseline="0">
                <a:solidFill>
                  <a:schemeClr val="bg2"/>
                </a:solidFill>
              </a:rPr>
              <a:t>29</a:t>
            </a:fld>
            <a:endParaRPr sz="2000" baseline="0">
              <a:solidFill>
                <a:schemeClr val="bg2"/>
              </a:solidFill>
            </a:endParaRPr>
          </a:p>
        </p:txBody>
      </p:sp>
      <p:sp>
        <p:nvSpPr>
          <p:cNvPr id="31747"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48"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49"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50"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51"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52"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53"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1754" name="Rectangle 9" title=""/>
          <p:cNvSpPr/>
          <p:nvPr/>
        </p:nvSpPr>
        <p:spPr>
          <a:xfrm>
            <a:off x="228600" y="1143000"/>
            <a:ext cx="8686800" cy="3081338"/>
          </a:xfrm>
          <a:prstGeom prst="rect">
            <a:avLst/>
          </a:prstGeom>
          <a:solidFill>
            <a:schemeClr val="bg1"/>
          </a:solid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just"/>
            <a:r>
              <a:rPr sz="2800" i="1" baseline="0">
                <a:latin typeface="Times New Roman" pitchFamily="18" charset="0"/>
              </a:rPr>
              <a:t>The system can send 20,000 bits during the time it takes for the data to go from the sender to the receiver and then back again. However, the system sends only 1000 bits. We can say that the link utilization is only 1000/20,000, or </a:t>
            </a:r>
            <a:r>
              <a:rPr sz="2800" i="1" baseline="0">
                <a:solidFill>
                  <a:schemeClr val="hlink"/>
                </a:solidFill>
                <a:latin typeface="Times New Roman" pitchFamily="18" charset="0"/>
              </a:rPr>
              <a:t>5</a:t>
            </a:r>
            <a:r>
              <a:rPr sz="2800" i="1" baseline="0">
                <a:latin typeface="Times New Roman" pitchFamily="18" charset="0"/>
              </a:rPr>
              <a:t> percent. For this reason, for a link with a high bandwidth or long delay, the use of Stop-and-Wait ARQ wastes the capacity of the link.</a:t>
            </a:r>
            <a:endParaRPr sz="2800" i="1" baseline="0">
              <a:latin typeface="Times New Roman" pitchFamily="18"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5123" name="Text Box 3"/>
          <p:cNvSpPr txBox="1">
            <a:spLocks noChangeArrowheads="1"/>
          </p:cNvSpPr>
          <p:nvPr/>
        </p:nvSpPr>
        <p:spPr bwMode="auto">
          <a:xfrm>
            <a:off x="228600" y="406400"/>
            <a:ext cx="1292225" cy="584200"/>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FRAMING</a:t>
            </a:r>
          </a:p>
        </p:txBody>
      </p:sp>
      <p:sp>
        <p:nvSpPr>
          <p:cNvPr id="5124"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endParaRPr sz="1800" baseline="0">
              <a:latin typeface="Times New Roman" pitchFamily="18" charset="0"/>
            </a:endParaRPr>
          </a:p>
        </p:txBody>
      </p:sp>
      <p:sp>
        <p:nvSpPr>
          <p:cNvPr id="5125" name="Rectangle 5"/>
          <p:cNvSpPr>
            <a:spLocks noChangeArrowheads="1"/>
          </p:cNvSpPr>
          <p:nvPr/>
        </p:nvSpPr>
        <p:spPr bwMode="auto">
          <a:xfrm>
            <a:off x="304800" y="1752600"/>
            <a:ext cx="8229600" cy="2654300"/>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The data link layer needs to pack bits into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frames</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so that each frame is distinguishable from another. Our postal system practices a type of framing. The simple act of inserting a letter into an envelope separates one piece of information from another; the envelope serves as the delimiter. </a:t>
            </a:r>
          </a:p>
        </p:txBody>
      </p:sp>
      <p:sp>
        <p:nvSpPr>
          <p:cNvPr id="5126" name="Rectangle 29" title=""/>
          <p:cNvSpPr/>
          <p:nvPr/>
        </p:nvSpPr>
        <p:spPr>
          <a:xfrm>
            <a:off x="304800" y="5048250"/>
            <a:ext cx="6705600" cy="8223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buClr>
                <a:schemeClr val="tx1"/>
              </a:buClr>
              <a:buSzPct val="117000"/>
              <a:buFont typeface="Wingdings" pitchFamily="2" charset="2"/>
            </a:pPr>
            <a:r>
              <a:rPr sz="2400" baseline="0">
                <a:solidFill>
                  <a:srgbClr val="0033CC"/>
                </a:solidFill>
                <a:latin typeface="Times New Roman" pitchFamily="18" charset="0"/>
              </a:rPr>
              <a:t>Fixed-Size Framing</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Variable-Size Framing</a:t>
            </a:r>
            <a:endParaRPr lang="fr-FR" altLang="en-US" sz="2400" baseline="0">
              <a:solidFill>
                <a:srgbClr val="0033CC"/>
              </a:solidFill>
              <a:latin typeface="Times New Roman" pitchFamily="18" charset="0"/>
            </a:endParaRPr>
          </a:p>
        </p:txBody>
      </p:sp>
      <p:sp>
        <p:nvSpPr>
          <p:cNvPr id="5127" name="Text Box 30"/>
          <p:cNvSpPr txBox="1">
            <a:spLocks noChangeArrowheads="1"/>
          </p:cNvSpPr>
          <p:nvPr/>
        </p:nvSpPr>
        <p:spPr bwMode="auto">
          <a:xfrm>
            <a:off x="317500" y="45720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1800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2770"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t>Pipelining</a:t>
            </a:r>
          </a:p>
        </p:txBody>
      </p:sp>
      <p:sp>
        <p:nvSpPr>
          <p:cNvPr id="32771"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eaLnBrk="1" hangingPunct="1"/>
            <a:r>
              <a:t>Task begins before end of first task.</a:t>
            </a:r>
          </a:p>
          <a:p>
            <a:pPr lvl="0" eaLnBrk="1" hangingPunct="1"/>
            <a:r>
              <a:rPr b="1" i="1">
                <a:latin typeface="Times New Roman" pitchFamily="18" charset="0"/>
              </a:rPr>
              <a:t>Stop-and-Wait ARQ does not use pipelining but other two techniques do. </a:t>
            </a:r>
            <a:endParaRPr b="1" i="1">
              <a:latin typeface="Times New Roman" pitchFamily="18" charset="0"/>
            </a:endParaRPr>
          </a:p>
          <a:p>
            <a:pPr lvl="0" eaLnBrk="1" hangingPunct="1"/>
            <a:endParaRPr b="1" i="1">
              <a:latin typeface="Times New Roman" pitchFamily="18" charset="0"/>
            </a:endParaRPr>
          </a:p>
          <a:p>
            <a:pPr lvl="0" eaLnBrk="1" hangingPunct="1"/>
            <a:r>
              <a:rPr b="1" i="1">
                <a:latin typeface="Times New Roman" pitchFamily="18" charset="0"/>
              </a:rPr>
              <a:t>This improves efficiency. </a:t>
            </a:r>
          </a:p>
          <a:p>
            <a:pPr lvl="0" eaLnBrk="1" hangingPunct="1"/>
            <a:endParaRPr b="1" i="1">
              <a:latin typeface="Times New Roman" pitchFamily="18" charset="0"/>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3794"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t>Go-Back-N Protocol</a:t>
            </a:r>
          </a:p>
        </p:txBody>
      </p:sp>
      <p:sp>
        <p:nvSpPr>
          <p:cNvPr id="33795"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lgn="just" eaLnBrk="1" hangingPunct="1"/>
            <a:r>
              <a:t>This sends multiple frames before receiving acknowledgment from receiver. </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4818"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4819"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4820"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4821"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4822"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4823"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4824"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34825" name="Line 9" title=""/>
          <p:cNvCxnSpPr/>
          <p:nvPr/>
        </p:nvCxnSpPr>
        <p:spPr>
          <a:xfrm>
            <a:off x="457200" y="2362200"/>
            <a:ext cx="8153400" cy="0"/>
          </a:xfrm>
          <a:prstGeom prst="line">
            <a:avLst/>
          </a:prstGeom>
          <a:noFill/>
          <a:ln w="76200">
            <a:solidFill>
              <a:srgbClr val="009900"/>
            </a:solidFill>
            <a:miter lim="800000"/>
          </a:ln>
        </p:spPr>
      </p:cxnSp>
      <p:cxnSp>
        <p:nvCxnSpPr>
          <p:cNvPr id="34826" name="Line 10" title=""/>
          <p:cNvCxnSpPr/>
          <p:nvPr/>
        </p:nvCxnSpPr>
        <p:spPr>
          <a:xfrm>
            <a:off x="458788" y="4572000"/>
            <a:ext cx="8153400" cy="0"/>
          </a:xfrm>
          <a:prstGeom prst="line">
            <a:avLst/>
          </a:prstGeom>
          <a:noFill/>
          <a:ln w="76200">
            <a:solidFill>
              <a:srgbClr val="009900"/>
            </a:solidFill>
            <a:miter lim="800000"/>
          </a:ln>
        </p:spPr>
      </p:cxnSp>
      <p:sp>
        <p:nvSpPr>
          <p:cNvPr id="34827" name="Rectangle 11" title=""/>
          <p:cNvSpPr/>
          <p:nvPr/>
        </p:nvSpPr>
        <p:spPr>
          <a:xfrm>
            <a:off x="495300" y="2454275"/>
            <a:ext cx="8077200" cy="2041525"/>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In the Go-Back-N Protocol, the sequence numbers are modulo 2</a:t>
            </a:r>
            <a:r>
              <a:rPr i="1" baseline="30000"/>
              <a:t>m</a:t>
            </a:r>
            <a:r>
              <a:rPr baseline="0"/>
              <a:t>,</a:t>
            </a:r>
            <a:endParaRPr baseline="0"/>
          </a:p>
          <a:p>
            <a:pPr marL="0" lvl="0" indent="0" algn="ctr"/>
            <a:r>
              <a:rPr baseline="0"/>
              <a:t>where m is the size of the sequence number field in bits.</a:t>
            </a:r>
            <a:endParaRPr baseline="0"/>
          </a:p>
        </p:txBody>
      </p:sp>
      <p:grpSp>
        <p:nvGrpSpPr>
          <p:cNvPr id="34828" name="Group 12" title=""/>
          <p:cNvGrpSpPr/>
          <p:nvPr/>
        </p:nvGrpSpPr>
        <p:grpSpPr>
          <a:xfrm>
            <a:off x="457200" y="1719263"/>
            <a:ext cx="1143000" cy="566737"/>
            <a:chOff x="1200" y="1248"/>
            <a:chExt cx="720" cy="357"/>
          </a:xfrm>
        </p:grpSpPr>
        <p:pic>
          <p:nvPicPr>
            <p:cNvPr id="34829"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34830"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5842"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t>Sliding Window</a:t>
            </a:r>
          </a:p>
        </p:txBody>
      </p:sp>
      <p:sp>
        <p:nvSpPr>
          <p:cNvPr id="35843"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eaLnBrk="1" hangingPunct="1"/>
            <a:r>
              <a:t>Defines the range of sequence numbers that is concern of sender and receiver. </a:t>
            </a:r>
          </a:p>
          <a:p>
            <a:pPr lvl="0" eaLnBrk="1" hangingPunct="1"/>
            <a:r>
              <a:t>The range which is concern of sender is called sender sliding window. </a:t>
            </a:r>
          </a:p>
          <a:p>
            <a:pPr lvl="0" eaLnBrk="1" hangingPunct="1"/>
            <a:r>
              <a:t>The range which is concern of receiver is called receiver sliding window. </a:t>
            </a:r>
          </a:p>
          <a:p>
            <a:pPr lvl="0" eaLnBrk="1" hangingPunct="1"/>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6866" name="Line 2" title=""/>
          <p:cNvCxnSpPr/>
          <p:nvPr/>
        </p:nvCxnSpPr>
        <p:spPr>
          <a:xfrm>
            <a:off x="152400" y="152400"/>
            <a:ext cx="8763000" cy="0"/>
          </a:xfrm>
          <a:prstGeom prst="line">
            <a:avLst/>
          </a:prstGeom>
          <a:noFill/>
          <a:ln w="76200">
            <a:solidFill>
              <a:schemeClr val="hlink"/>
            </a:solidFill>
            <a:miter lim="800000"/>
          </a:ln>
        </p:spPr>
      </p:cxnSp>
      <p:cxnSp>
        <p:nvCxnSpPr>
          <p:cNvPr id="36867" name="Line 3" title=""/>
          <p:cNvCxnSpPr/>
          <p:nvPr/>
        </p:nvCxnSpPr>
        <p:spPr>
          <a:xfrm>
            <a:off x="152400" y="990600"/>
            <a:ext cx="8763000" cy="0"/>
          </a:xfrm>
          <a:prstGeom prst="line">
            <a:avLst/>
          </a:prstGeom>
          <a:noFill/>
          <a:ln w="19050">
            <a:solidFill>
              <a:schemeClr val="hlink"/>
            </a:solidFill>
            <a:miter lim="800000"/>
          </a:ln>
        </p:spPr>
      </p:cxnSp>
      <p:sp>
        <p:nvSpPr>
          <p:cNvPr id="36868" name="Text Box 4" title=""/>
          <p:cNvSpPr txBox="1"/>
          <p:nvPr/>
        </p:nvSpPr>
        <p:spPr>
          <a:xfrm>
            <a:off x="304800" y="381000"/>
            <a:ext cx="38258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Send window for Go-Back-N ARQ</a:t>
            </a:r>
            <a:endParaRPr sz="2000" i="1" baseline="0">
              <a:latin typeface="Times New Roman" pitchFamily="18" charset="0"/>
            </a:endParaRPr>
          </a:p>
        </p:txBody>
      </p:sp>
      <p:cxnSp>
        <p:nvCxnSpPr>
          <p:cNvPr id="36869" name="Line 5" title=""/>
          <p:cNvCxnSpPr/>
          <p:nvPr/>
        </p:nvCxnSpPr>
        <p:spPr>
          <a:xfrm>
            <a:off x="152400" y="6248400"/>
            <a:ext cx="8763000" cy="0"/>
          </a:xfrm>
          <a:prstGeom prst="line">
            <a:avLst/>
          </a:prstGeom>
          <a:noFill/>
          <a:ln w="76200">
            <a:solidFill>
              <a:schemeClr val="hlink"/>
            </a:solidFill>
            <a:miter lim="800000"/>
          </a:ln>
        </p:spPr>
      </p:cxnSp>
      <p:pic>
        <p:nvPicPr>
          <p:cNvPr id="36870" name="Picture 6" title=""/>
          <p:cNvPicPr>
            <a:picLocks noChangeAspect="1"/>
          </p:cNvPicPr>
          <p:nvPr/>
        </p:nvPicPr>
        <p:blipFill>
          <a:blip r:embed="rId3"/>
          <a:stretch>
            <a:fillRect/>
          </a:stretch>
        </p:blipFill>
        <p:spPr>
          <a:xfrm>
            <a:off x="225425" y="1228725"/>
            <a:ext cx="8537575" cy="4562475"/>
          </a:xfrm>
          <a:prstGeom prst="rect">
            <a:avLst/>
          </a:prstGeom>
          <a:noFill/>
          <a:ln>
            <a:noFill/>
            <a:miter lim="800000"/>
          </a:ln>
        </p:spPr>
      </p:pic>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7890"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7891"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7892"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7893"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7894"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7895"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7896"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37897" name="Line 9" title=""/>
          <p:cNvCxnSpPr/>
          <p:nvPr/>
        </p:nvCxnSpPr>
        <p:spPr>
          <a:xfrm>
            <a:off x="457200" y="2667000"/>
            <a:ext cx="8153400" cy="0"/>
          </a:xfrm>
          <a:prstGeom prst="line">
            <a:avLst/>
          </a:prstGeom>
          <a:noFill/>
          <a:ln w="76200">
            <a:solidFill>
              <a:srgbClr val="009900"/>
            </a:solidFill>
            <a:miter lim="800000"/>
          </a:ln>
        </p:spPr>
      </p:cxnSp>
      <p:cxnSp>
        <p:nvCxnSpPr>
          <p:cNvPr id="37898" name="Line 10" title=""/>
          <p:cNvCxnSpPr/>
          <p:nvPr/>
        </p:nvCxnSpPr>
        <p:spPr>
          <a:xfrm>
            <a:off x="458788" y="4419600"/>
            <a:ext cx="8153400" cy="0"/>
          </a:xfrm>
          <a:prstGeom prst="line">
            <a:avLst/>
          </a:prstGeom>
          <a:noFill/>
          <a:ln w="76200">
            <a:solidFill>
              <a:srgbClr val="009900"/>
            </a:solidFill>
            <a:miter lim="800000"/>
          </a:ln>
        </p:spPr>
      </p:cxnSp>
      <p:sp>
        <p:nvSpPr>
          <p:cNvPr id="37899"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The send window is an abstract concept defining an imaginary box of size 2</a:t>
            </a:r>
            <a:r>
              <a:rPr i="1" baseline="30000"/>
              <a:t>m</a:t>
            </a:r>
            <a:r>
              <a:rPr baseline="0"/>
              <a:t> − 1 with three variables: S</a:t>
            </a:r>
            <a:r>
              <a:t>f</a:t>
            </a:r>
            <a:r>
              <a:rPr baseline="0"/>
              <a:t>, S</a:t>
            </a:r>
            <a:r>
              <a:t>n</a:t>
            </a:r>
            <a:r>
              <a:rPr baseline="0"/>
              <a:t>, and S</a:t>
            </a:r>
            <a:r>
              <a:rPr baseline="-16000"/>
              <a:t>size</a:t>
            </a:r>
            <a:r>
              <a:rPr baseline="0"/>
              <a:t>.</a:t>
            </a:r>
            <a:endParaRPr baseline="0"/>
          </a:p>
        </p:txBody>
      </p:sp>
      <p:grpSp>
        <p:nvGrpSpPr>
          <p:cNvPr id="37900" name="Group 12" title=""/>
          <p:cNvGrpSpPr/>
          <p:nvPr/>
        </p:nvGrpSpPr>
        <p:grpSpPr>
          <a:xfrm>
            <a:off x="457200" y="2024063"/>
            <a:ext cx="1143000" cy="566737"/>
            <a:chOff x="1200" y="1248"/>
            <a:chExt cx="720" cy="357"/>
          </a:xfrm>
        </p:grpSpPr>
        <p:pic>
          <p:nvPicPr>
            <p:cNvPr id="37901"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37902"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8914"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8915"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8916"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8917"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8918"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8919"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38920"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38921" name="Line 9" title=""/>
          <p:cNvCxnSpPr/>
          <p:nvPr/>
        </p:nvCxnSpPr>
        <p:spPr>
          <a:xfrm>
            <a:off x="457200" y="2667000"/>
            <a:ext cx="8153400" cy="0"/>
          </a:xfrm>
          <a:prstGeom prst="line">
            <a:avLst/>
          </a:prstGeom>
          <a:noFill/>
          <a:ln w="76200">
            <a:solidFill>
              <a:srgbClr val="009900"/>
            </a:solidFill>
            <a:miter lim="800000"/>
          </a:ln>
        </p:spPr>
      </p:cxnSp>
      <p:cxnSp>
        <p:nvCxnSpPr>
          <p:cNvPr id="38922" name="Line 10" title=""/>
          <p:cNvCxnSpPr/>
          <p:nvPr/>
        </p:nvCxnSpPr>
        <p:spPr>
          <a:xfrm>
            <a:off x="458788" y="4419600"/>
            <a:ext cx="8153400" cy="0"/>
          </a:xfrm>
          <a:prstGeom prst="line">
            <a:avLst/>
          </a:prstGeom>
          <a:noFill/>
          <a:ln w="76200">
            <a:solidFill>
              <a:srgbClr val="009900"/>
            </a:solidFill>
            <a:miter lim="800000"/>
          </a:ln>
        </p:spPr>
      </p:cxnSp>
      <p:sp>
        <p:nvSpPr>
          <p:cNvPr id="38923"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The send window can slide one</a:t>
            </a:r>
            <a:br>
              <a:rPr baseline="0"/>
            </a:br>
            <a:r>
              <a:rPr baseline="0"/>
              <a:t>or more slots when a valid acknowledgment arrives.</a:t>
            </a:r>
            <a:endParaRPr baseline="0"/>
          </a:p>
        </p:txBody>
      </p:sp>
      <p:grpSp>
        <p:nvGrpSpPr>
          <p:cNvPr id="38924" name="Group 12" title=""/>
          <p:cNvGrpSpPr/>
          <p:nvPr/>
        </p:nvGrpSpPr>
        <p:grpSpPr>
          <a:xfrm>
            <a:off x="457200" y="1981200"/>
            <a:ext cx="1143000" cy="566738"/>
            <a:chOff x="1200" y="1248"/>
            <a:chExt cx="720" cy="357"/>
          </a:xfrm>
        </p:grpSpPr>
        <p:pic>
          <p:nvPicPr>
            <p:cNvPr id="38925"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38926"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39938" name="Line 2" title=""/>
          <p:cNvCxnSpPr/>
          <p:nvPr/>
        </p:nvCxnSpPr>
        <p:spPr>
          <a:xfrm>
            <a:off x="152400" y="152400"/>
            <a:ext cx="8763000" cy="0"/>
          </a:xfrm>
          <a:prstGeom prst="line">
            <a:avLst/>
          </a:prstGeom>
          <a:noFill/>
          <a:ln w="76200">
            <a:solidFill>
              <a:schemeClr val="hlink"/>
            </a:solidFill>
            <a:miter lim="800000"/>
          </a:ln>
        </p:spPr>
      </p:cxnSp>
      <p:cxnSp>
        <p:nvCxnSpPr>
          <p:cNvPr id="39939" name="Line 3" title=""/>
          <p:cNvCxnSpPr/>
          <p:nvPr/>
        </p:nvCxnSpPr>
        <p:spPr>
          <a:xfrm>
            <a:off x="152400" y="990600"/>
            <a:ext cx="8763000" cy="0"/>
          </a:xfrm>
          <a:prstGeom prst="line">
            <a:avLst/>
          </a:prstGeom>
          <a:noFill/>
          <a:ln w="19050">
            <a:solidFill>
              <a:schemeClr val="hlink"/>
            </a:solidFill>
            <a:miter lim="800000"/>
          </a:ln>
        </p:spPr>
      </p:cxnSp>
      <p:sp>
        <p:nvSpPr>
          <p:cNvPr id="39940" name="Text Box 4" title=""/>
          <p:cNvSpPr txBox="1"/>
          <p:nvPr/>
        </p:nvSpPr>
        <p:spPr>
          <a:xfrm>
            <a:off x="304800" y="381000"/>
            <a:ext cx="41084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Receive window for Go-Back-N ARQ</a:t>
            </a:r>
            <a:endParaRPr sz="2000" i="1" baseline="0">
              <a:latin typeface="Times New Roman" pitchFamily="18" charset="0"/>
            </a:endParaRPr>
          </a:p>
        </p:txBody>
      </p:sp>
      <p:cxnSp>
        <p:nvCxnSpPr>
          <p:cNvPr id="39941" name="Line 5" title=""/>
          <p:cNvCxnSpPr/>
          <p:nvPr/>
        </p:nvCxnSpPr>
        <p:spPr>
          <a:xfrm>
            <a:off x="152400" y="6248400"/>
            <a:ext cx="8763000" cy="0"/>
          </a:xfrm>
          <a:prstGeom prst="line">
            <a:avLst/>
          </a:prstGeom>
          <a:noFill/>
          <a:ln w="76200">
            <a:solidFill>
              <a:schemeClr val="hlink"/>
            </a:solidFill>
            <a:miter lim="800000"/>
          </a:ln>
        </p:spPr>
      </p:cxnSp>
      <p:pic>
        <p:nvPicPr>
          <p:cNvPr id="39942" name="Picture 6" title=""/>
          <p:cNvPicPr>
            <a:picLocks noChangeAspect="1"/>
          </p:cNvPicPr>
          <p:nvPr/>
        </p:nvPicPr>
        <p:blipFill>
          <a:blip r:embed="rId3"/>
          <a:stretch>
            <a:fillRect/>
          </a:stretch>
        </p:blipFill>
        <p:spPr>
          <a:xfrm>
            <a:off x="696913" y="1844675"/>
            <a:ext cx="7761287" cy="3413125"/>
          </a:xfrm>
          <a:prstGeom prst="rect">
            <a:avLst/>
          </a:prstGeom>
          <a:noFill/>
          <a:ln>
            <a:noFill/>
            <a:miter lim="800000"/>
          </a:ln>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62"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0963"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0964"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0965"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0966"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0967"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0968"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40969" name="Line 9" title=""/>
          <p:cNvCxnSpPr/>
          <p:nvPr/>
        </p:nvCxnSpPr>
        <p:spPr>
          <a:xfrm>
            <a:off x="457200" y="2057400"/>
            <a:ext cx="8153400" cy="0"/>
          </a:xfrm>
          <a:prstGeom prst="line">
            <a:avLst/>
          </a:prstGeom>
          <a:noFill/>
          <a:ln w="76200">
            <a:solidFill>
              <a:srgbClr val="009900"/>
            </a:solidFill>
            <a:miter lim="800000"/>
          </a:ln>
        </p:spPr>
      </p:cxnSp>
      <p:cxnSp>
        <p:nvCxnSpPr>
          <p:cNvPr id="40970" name="Line 10" title=""/>
          <p:cNvCxnSpPr/>
          <p:nvPr/>
        </p:nvCxnSpPr>
        <p:spPr>
          <a:xfrm>
            <a:off x="458788" y="5257800"/>
            <a:ext cx="8153400" cy="0"/>
          </a:xfrm>
          <a:prstGeom prst="line">
            <a:avLst/>
          </a:prstGeom>
          <a:noFill/>
          <a:ln w="76200">
            <a:solidFill>
              <a:srgbClr val="009900"/>
            </a:solidFill>
            <a:miter lim="800000"/>
          </a:ln>
        </p:spPr>
      </p:cxnSp>
      <p:sp>
        <p:nvSpPr>
          <p:cNvPr id="40971" name="Rectangle 11" title=""/>
          <p:cNvSpPr/>
          <p:nvPr/>
        </p:nvSpPr>
        <p:spPr>
          <a:xfrm>
            <a:off x="495300" y="2149475"/>
            <a:ext cx="8077200" cy="3016250"/>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The receive window is an abstract concept defining an imaginary box </a:t>
            </a:r>
            <a:endParaRPr baseline="0"/>
          </a:p>
          <a:p>
            <a:pPr marL="0" lvl="0" indent="0" algn="ctr"/>
            <a:r>
              <a:rPr baseline="0"/>
              <a:t>of size 1 with one single variable  R</a:t>
            </a:r>
            <a:r>
              <a:rPr baseline="-16000"/>
              <a:t>n</a:t>
            </a:r>
            <a:r>
              <a:rPr baseline="0"/>
              <a:t>. </a:t>
            </a:r>
            <a:br>
              <a:rPr baseline="0"/>
            </a:br>
            <a:r>
              <a:rPr baseline="0"/>
              <a:t>The window slides</a:t>
            </a:r>
            <a:endParaRPr baseline="0"/>
          </a:p>
          <a:p>
            <a:pPr marL="0" lvl="0" indent="0" algn="ctr"/>
            <a:r>
              <a:rPr baseline="0"/>
              <a:t>when a correct frame has arrived; sliding occurs one slot at a time.</a:t>
            </a:r>
            <a:endParaRPr baseline="0"/>
          </a:p>
        </p:txBody>
      </p:sp>
      <p:grpSp>
        <p:nvGrpSpPr>
          <p:cNvPr id="40972" name="Group 12" title=""/>
          <p:cNvGrpSpPr/>
          <p:nvPr/>
        </p:nvGrpSpPr>
        <p:grpSpPr>
          <a:xfrm>
            <a:off x="457200" y="1371600"/>
            <a:ext cx="1143000" cy="566738"/>
            <a:chOff x="1200" y="1248"/>
            <a:chExt cx="720" cy="357"/>
          </a:xfrm>
        </p:grpSpPr>
        <p:pic>
          <p:nvPicPr>
            <p:cNvPr id="40973"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40974"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1986" name="Line 2" title=""/>
          <p:cNvCxnSpPr/>
          <p:nvPr/>
        </p:nvCxnSpPr>
        <p:spPr>
          <a:xfrm>
            <a:off x="152400" y="152400"/>
            <a:ext cx="8763000" cy="0"/>
          </a:xfrm>
          <a:prstGeom prst="line">
            <a:avLst/>
          </a:prstGeom>
          <a:noFill/>
          <a:ln w="76200">
            <a:solidFill>
              <a:schemeClr val="hlink"/>
            </a:solidFill>
            <a:miter lim="800000"/>
          </a:ln>
        </p:spPr>
      </p:cxnSp>
      <p:cxnSp>
        <p:nvCxnSpPr>
          <p:cNvPr id="41987" name="Line 3" title=""/>
          <p:cNvCxnSpPr/>
          <p:nvPr/>
        </p:nvCxnSpPr>
        <p:spPr>
          <a:xfrm>
            <a:off x="152400" y="762000"/>
            <a:ext cx="8763000" cy="0"/>
          </a:xfrm>
          <a:prstGeom prst="line">
            <a:avLst/>
          </a:prstGeom>
          <a:noFill/>
          <a:ln w="19050">
            <a:solidFill>
              <a:schemeClr val="hlink"/>
            </a:solidFill>
            <a:miter lim="800000"/>
          </a:ln>
        </p:spPr>
      </p:cxnSp>
      <p:sp>
        <p:nvSpPr>
          <p:cNvPr id="41988" name="Text Box 4" title=""/>
          <p:cNvSpPr txBox="1"/>
          <p:nvPr/>
        </p:nvSpPr>
        <p:spPr>
          <a:xfrm>
            <a:off x="304800" y="228600"/>
            <a:ext cx="306228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Design of Go-Back-N ARQ</a:t>
            </a:r>
            <a:endParaRPr sz="2000" i="1" baseline="0">
              <a:latin typeface="Times New Roman" pitchFamily="18" charset="0"/>
            </a:endParaRPr>
          </a:p>
        </p:txBody>
      </p:sp>
      <p:cxnSp>
        <p:nvCxnSpPr>
          <p:cNvPr id="41989" name="Line 5" title=""/>
          <p:cNvCxnSpPr/>
          <p:nvPr/>
        </p:nvCxnSpPr>
        <p:spPr>
          <a:xfrm>
            <a:off x="152400" y="6400800"/>
            <a:ext cx="8763000" cy="0"/>
          </a:xfrm>
          <a:prstGeom prst="line">
            <a:avLst/>
          </a:prstGeom>
          <a:noFill/>
          <a:ln w="76200">
            <a:solidFill>
              <a:schemeClr val="hlink"/>
            </a:solidFill>
            <a:miter lim="800000"/>
          </a:ln>
        </p:spPr>
      </p:cxnSp>
      <p:pic>
        <p:nvPicPr>
          <p:cNvPr id="41990" name="Picture 6" title=""/>
          <p:cNvPicPr>
            <a:picLocks noChangeAspect="1"/>
          </p:cNvPicPr>
          <p:nvPr/>
        </p:nvPicPr>
        <p:blipFill>
          <a:blip r:embed="rId3"/>
          <a:stretch>
            <a:fillRect/>
          </a:stretch>
        </p:blipFill>
        <p:spPr>
          <a:xfrm>
            <a:off x="1346200" y="914400"/>
            <a:ext cx="6197600" cy="5241925"/>
          </a:xfrm>
          <a:prstGeom prst="rect">
            <a:avLst/>
          </a:prstGeom>
          <a:noFill/>
          <a:ln>
            <a:noFill/>
            <a:miter lim="800000"/>
          </a:ln>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46" name="Title 1" title=""/>
          <p:cNvSpPr>
            <a:spLocks noGrp="1"/>
          </p:cNvSpPr>
          <p:nvPr>
            <p:ph type="title" idx="4294967295"/>
          </p:nvPr>
        </p:nvSpPr>
        <p:spPr>
          <a:xfrm>
            <a:off x="457200" y="274638"/>
            <a:ext cx="8229600" cy="1143000"/>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ahoma" pitchFamily="34" charset="-34"/>
                <a:ea typeface="+mj-ea"/>
                <a:cs typeface="+mj-cs"/>
              </a:defRPr>
            </a:lvl1pPr>
          </a:lstStyle>
          <a:p>
            <a:pPr lvl="0" eaLnBrk="1" hangingPunct="1"/>
            <a:r>
              <a:t>Types of Framing</a:t>
            </a:r>
          </a:p>
        </p:txBody>
      </p:sp>
      <p:sp>
        <p:nvSpPr>
          <p:cNvPr id="6147" name="Content Placeholder 2" title=""/>
          <p:cNvSpPr>
            <a:spLocks noGrp="1"/>
          </p:cNvSpPr>
          <p:nvPr>
            <p:ph idx="4294967295"/>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folHlink"/>
              </a:buClr>
              <a:buSzPct val="60000"/>
              <a:buFont typeface="Wingdings" pitchFamily="2" charset="2"/>
              <a:buChar char="n"/>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
                <a:schemeClr val="hlink"/>
              </a:buClr>
              <a:buSzPct val="55000"/>
              <a:buFont typeface="Wingdings" pitchFamily="2" charset="2"/>
              <a:buChar char="n"/>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
                <a:schemeClr val="folHlink"/>
              </a:buClr>
              <a:buSzPct val="50000"/>
              <a:buFont typeface="Wingdings" pitchFamily="2" charset="2"/>
              <a:buChar char="n"/>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
                <a:schemeClr val="accent2"/>
              </a:buClr>
              <a:buSzPct val="55000"/>
              <a:buFont typeface="Wingdings" pitchFamily="2" charset="2"/>
              <a:buChar char="n"/>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
                <a:schemeClr val="accent1"/>
              </a:buClr>
              <a:buSzPct val="50000"/>
              <a:buFont typeface="Wingdings" pitchFamily="2" charset="2"/>
              <a:buChar char="n"/>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lang="en-US" altLang="en-US" sz="2000">
                <a:solidFill>
                  <a:schemeClr val="tx1"/>
                </a:solidFill>
                <a:latin typeface="+mn-lt"/>
              </a:defRPr>
            </a:lvl9pPr>
          </a:lstStyle>
          <a:p>
            <a:pPr lvl="0" algn="just" eaLnBrk="1" hangingPunct="1"/>
            <a:r>
              <a:t>Fixed Size Framing</a:t>
            </a:r>
          </a:p>
          <a:p>
            <a:pPr lvl="0" algn="just" eaLnBrk="1" hangingPunct="1"/>
            <a:r>
              <a:t>Variable Size Framing--- </a:t>
            </a:r>
            <a:r>
              <a:rPr>
                <a:solidFill>
                  <a:srgbClr val="FF0000"/>
                </a:solidFill>
              </a:rPr>
              <a:t>Character oriented protocols and Bit oriented Protocols. </a:t>
            </a:r>
            <a:endParaRPr>
              <a:solidFill>
                <a:srgbClr val="FF0000"/>
              </a:solidFill>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title=""/>
        <p:cNvGrpSpPr/>
        <p:nvPr/>
      </p:nvGrpSpPr>
      <p:grpSpPr>
        <a:xfrm>
          <a:off x="0" y="0"/>
          <a:ext cx="0" cy="0"/>
        </a:xfrm>
      </p:grpSpPr>
      <p:cxnSp>
        <p:nvCxnSpPr>
          <p:cNvPr id="43010" name="Line 2" title=""/>
          <p:cNvCxnSpPr/>
          <p:nvPr/>
        </p:nvCxnSpPr>
        <p:spPr>
          <a:xfrm>
            <a:off x="152400" y="152400"/>
            <a:ext cx="8763000" cy="0"/>
          </a:xfrm>
          <a:prstGeom prst="line">
            <a:avLst/>
          </a:prstGeom>
          <a:noFill/>
          <a:ln w="76200">
            <a:solidFill>
              <a:schemeClr val="hlink"/>
            </a:solidFill>
            <a:miter lim="800000"/>
          </a:ln>
        </p:spPr>
      </p:cxnSp>
      <p:cxnSp>
        <p:nvCxnSpPr>
          <p:cNvPr id="43011" name="Line 3" title=""/>
          <p:cNvCxnSpPr/>
          <p:nvPr/>
        </p:nvCxnSpPr>
        <p:spPr>
          <a:xfrm>
            <a:off x="152400" y="990600"/>
            <a:ext cx="8763000" cy="0"/>
          </a:xfrm>
          <a:prstGeom prst="line">
            <a:avLst/>
          </a:prstGeom>
          <a:noFill/>
          <a:ln w="19050">
            <a:solidFill>
              <a:schemeClr val="hlink"/>
            </a:solidFill>
            <a:miter lim="800000"/>
          </a:ln>
        </p:spPr>
      </p:cxnSp>
      <p:sp>
        <p:nvSpPr>
          <p:cNvPr id="43012" name="Text Box 4" title=""/>
          <p:cNvSpPr txBox="1"/>
          <p:nvPr/>
        </p:nvSpPr>
        <p:spPr>
          <a:xfrm>
            <a:off x="304800" y="381000"/>
            <a:ext cx="5487988"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400" baseline="0">
                <a:solidFill>
                  <a:schemeClr val="folHlink"/>
                </a:solidFill>
                <a:latin typeface="Times New Roman" pitchFamily="18" charset="0"/>
              </a:rPr>
              <a:t>Figure 11.15  </a:t>
            </a:r>
            <a:r>
              <a:rPr sz="2000" i="1" baseline="0">
                <a:latin typeface="Times New Roman" pitchFamily="18" charset="0"/>
              </a:rPr>
              <a:t>Window size for Go-Back-N ARQ</a:t>
            </a:r>
            <a:endParaRPr sz="2000" i="1" baseline="0">
              <a:latin typeface="Times New Roman" pitchFamily="18" charset="0"/>
            </a:endParaRPr>
          </a:p>
        </p:txBody>
      </p:sp>
      <p:cxnSp>
        <p:nvCxnSpPr>
          <p:cNvPr id="43013" name="Line 5" title=""/>
          <p:cNvCxnSpPr/>
          <p:nvPr/>
        </p:nvCxnSpPr>
        <p:spPr>
          <a:xfrm>
            <a:off x="152400" y="6400800"/>
            <a:ext cx="8763000" cy="0"/>
          </a:xfrm>
          <a:prstGeom prst="line">
            <a:avLst/>
          </a:prstGeom>
          <a:noFill/>
          <a:ln w="76200">
            <a:solidFill>
              <a:schemeClr val="hlink"/>
            </a:solidFill>
            <a:miter lim="800000"/>
          </a:ln>
        </p:spPr>
      </p:cxnSp>
      <p:pic>
        <p:nvPicPr>
          <p:cNvPr id="43014" name="Picture 6" title=""/>
          <p:cNvPicPr>
            <a:picLocks noChangeAspect="1"/>
          </p:cNvPicPr>
          <p:nvPr/>
        </p:nvPicPr>
        <p:blipFill>
          <a:blip r:embed="rId3"/>
          <a:stretch>
            <a:fillRect/>
          </a:stretch>
        </p:blipFill>
        <p:spPr>
          <a:xfrm>
            <a:off x="871538" y="1143000"/>
            <a:ext cx="7358062" cy="5138738"/>
          </a:xfrm>
          <a:prstGeom prst="rect">
            <a:avLst/>
          </a:prstGeom>
          <a:noFill/>
          <a:ln>
            <a:noFill/>
            <a:miter lim="800000"/>
          </a:ln>
        </p:spPr>
      </p:pic>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4034"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4035"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4036"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4037"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4038"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4039"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4040"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44041" name="Line 9" title=""/>
          <p:cNvCxnSpPr/>
          <p:nvPr/>
        </p:nvCxnSpPr>
        <p:spPr>
          <a:xfrm>
            <a:off x="457200" y="2286000"/>
            <a:ext cx="8153400" cy="0"/>
          </a:xfrm>
          <a:prstGeom prst="line">
            <a:avLst/>
          </a:prstGeom>
          <a:noFill/>
          <a:ln w="76200">
            <a:solidFill>
              <a:srgbClr val="009900"/>
            </a:solidFill>
            <a:miter lim="800000"/>
          </a:ln>
        </p:spPr>
      </p:cxnSp>
      <p:cxnSp>
        <p:nvCxnSpPr>
          <p:cNvPr id="44042" name="Line 10" title=""/>
          <p:cNvCxnSpPr/>
          <p:nvPr/>
        </p:nvCxnSpPr>
        <p:spPr>
          <a:xfrm>
            <a:off x="458788" y="4495800"/>
            <a:ext cx="8153400" cy="0"/>
          </a:xfrm>
          <a:prstGeom prst="line">
            <a:avLst/>
          </a:prstGeom>
          <a:noFill/>
          <a:ln w="76200">
            <a:solidFill>
              <a:srgbClr val="009900"/>
            </a:solidFill>
            <a:miter lim="800000"/>
          </a:ln>
        </p:spPr>
      </p:cxnSp>
      <p:sp>
        <p:nvSpPr>
          <p:cNvPr id="44043" name="Rectangle 11" title=""/>
          <p:cNvSpPr/>
          <p:nvPr/>
        </p:nvSpPr>
        <p:spPr>
          <a:xfrm>
            <a:off x="495300" y="2378075"/>
            <a:ext cx="8077200" cy="2041525"/>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In Go-Back-N ARQ, the size of the send window must be less than 2</a:t>
            </a:r>
            <a:r>
              <a:rPr i="1" baseline="30000"/>
              <a:t>m</a:t>
            </a:r>
            <a:r>
              <a:rPr baseline="0"/>
              <a:t>;</a:t>
            </a:r>
            <a:endParaRPr baseline="0"/>
          </a:p>
          <a:p>
            <a:pPr marL="0" lvl="0" indent="0" algn="ctr"/>
            <a:r>
              <a:rPr baseline="0"/>
              <a:t>the size of the receiver window </a:t>
            </a:r>
            <a:br>
              <a:rPr baseline="0"/>
            </a:br>
            <a:r>
              <a:rPr baseline="0"/>
              <a:t>is always 1.</a:t>
            </a:r>
            <a:endParaRPr baseline="0"/>
          </a:p>
        </p:txBody>
      </p:sp>
      <p:grpSp>
        <p:nvGrpSpPr>
          <p:cNvPr id="44044" name="Group 12" title=""/>
          <p:cNvGrpSpPr/>
          <p:nvPr/>
        </p:nvGrpSpPr>
        <p:grpSpPr>
          <a:xfrm>
            <a:off x="457200" y="1600200"/>
            <a:ext cx="1143000" cy="566738"/>
            <a:chOff x="1200" y="1248"/>
            <a:chExt cx="720" cy="357"/>
          </a:xfrm>
        </p:grpSpPr>
        <p:pic>
          <p:nvPicPr>
            <p:cNvPr id="44045"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44046"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5058" name="Line 2" title=""/>
          <p:cNvCxnSpPr/>
          <p:nvPr/>
        </p:nvCxnSpPr>
        <p:spPr>
          <a:xfrm>
            <a:off x="152400" y="152400"/>
            <a:ext cx="8763000" cy="0"/>
          </a:xfrm>
          <a:prstGeom prst="line">
            <a:avLst/>
          </a:prstGeom>
          <a:noFill/>
          <a:ln w="76200">
            <a:solidFill>
              <a:schemeClr val="hlink"/>
            </a:solidFill>
            <a:miter lim="800000"/>
          </a:ln>
        </p:spPr>
      </p:cxnSp>
      <p:cxnSp>
        <p:nvCxnSpPr>
          <p:cNvPr id="45059" name="Line 3" title=""/>
          <p:cNvCxnSpPr/>
          <p:nvPr/>
        </p:nvCxnSpPr>
        <p:spPr>
          <a:xfrm>
            <a:off x="152400" y="838200"/>
            <a:ext cx="8763000" cy="0"/>
          </a:xfrm>
          <a:prstGeom prst="line">
            <a:avLst/>
          </a:prstGeom>
          <a:noFill/>
          <a:ln w="19050">
            <a:solidFill>
              <a:schemeClr val="hlink"/>
            </a:solidFill>
            <a:miter lim="800000"/>
          </a:ln>
        </p:spPr>
      </p:cxnSp>
      <p:sp>
        <p:nvSpPr>
          <p:cNvPr id="45060" name="Text Box 4" title=""/>
          <p:cNvSpPr txBox="1"/>
          <p:nvPr/>
        </p:nvSpPr>
        <p:spPr>
          <a:xfrm>
            <a:off x="304800" y="228600"/>
            <a:ext cx="16716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Flow diagram</a:t>
            </a:r>
            <a:endParaRPr sz="2000" i="1" baseline="0">
              <a:latin typeface="Times New Roman" pitchFamily="18" charset="0"/>
            </a:endParaRPr>
          </a:p>
        </p:txBody>
      </p:sp>
      <p:cxnSp>
        <p:nvCxnSpPr>
          <p:cNvPr id="45061" name="Line 5" title=""/>
          <p:cNvCxnSpPr/>
          <p:nvPr/>
        </p:nvCxnSpPr>
        <p:spPr>
          <a:xfrm>
            <a:off x="152400" y="6324600"/>
            <a:ext cx="8763000" cy="0"/>
          </a:xfrm>
          <a:prstGeom prst="line">
            <a:avLst/>
          </a:prstGeom>
          <a:noFill/>
          <a:ln w="76200">
            <a:solidFill>
              <a:schemeClr val="hlink"/>
            </a:solidFill>
            <a:miter lim="800000"/>
          </a:ln>
        </p:spPr>
      </p:cxnSp>
      <p:pic>
        <p:nvPicPr>
          <p:cNvPr id="45062" name="Picture 6" title=""/>
          <p:cNvPicPr>
            <a:picLocks noChangeAspect="1"/>
          </p:cNvPicPr>
          <p:nvPr/>
        </p:nvPicPr>
        <p:blipFill>
          <a:blip r:embed="rId3"/>
          <a:stretch>
            <a:fillRect/>
          </a:stretch>
        </p:blipFill>
        <p:spPr>
          <a:xfrm>
            <a:off x="712788" y="990600"/>
            <a:ext cx="7212012" cy="5213350"/>
          </a:xfrm>
          <a:prstGeom prst="rect">
            <a:avLst/>
          </a:prstGeom>
          <a:noFill/>
          <a:ln>
            <a:noFill/>
            <a:miter lim="800000"/>
          </a:ln>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6082" name="Line 2" title=""/>
          <p:cNvCxnSpPr/>
          <p:nvPr/>
        </p:nvCxnSpPr>
        <p:spPr>
          <a:xfrm>
            <a:off x="152400" y="152400"/>
            <a:ext cx="8763000" cy="0"/>
          </a:xfrm>
          <a:prstGeom prst="line">
            <a:avLst/>
          </a:prstGeom>
          <a:noFill/>
          <a:ln w="76200">
            <a:solidFill>
              <a:schemeClr val="hlink"/>
            </a:solidFill>
            <a:miter lim="800000"/>
          </a:ln>
        </p:spPr>
      </p:cxnSp>
      <p:cxnSp>
        <p:nvCxnSpPr>
          <p:cNvPr id="46083" name="Line 3" title=""/>
          <p:cNvCxnSpPr/>
          <p:nvPr/>
        </p:nvCxnSpPr>
        <p:spPr>
          <a:xfrm>
            <a:off x="152400" y="685800"/>
            <a:ext cx="8763000" cy="0"/>
          </a:xfrm>
          <a:prstGeom prst="line">
            <a:avLst/>
          </a:prstGeom>
          <a:noFill/>
          <a:ln w="19050">
            <a:solidFill>
              <a:schemeClr val="hlink"/>
            </a:solidFill>
            <a:miter lim="800000"/>
          </a:ln>
        </p:spPr>
      </p:cxnSp>
      <p:sp>
        <p:nvSpPr>
          <p:cNvPr id="46084" name="Text Box 4" title=""/>
          <p:cNvSpPr txBox="1"/>
          <p:nvPr/>
        </p:nvSpPr>
        <p:spPr>
          <a:xfrm>
            <a:off x="304800" y="228600"/>
            <a:ext cx="16716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Flow diagram</a:t>
            </a:r>
            <a:endParaRPr sz="2000" i="1" baseline="0">
              <a:latin typeface="Times New Roman" pitchFamily="18" charset="0"/>
            </a:endParaRPr>
          </a:p>
        </p:txBody>
      </p:sp>
      <p:cxnSp>
        <p:nvCxnSpPr>
          <p:cNvPr id="46085" name="Line 5" title=""/>
          <p:cNvCxnSpPr/>
          <p:nvPr/>
        </p:nvCxnSpPr>
        <p:spPr>
          <a:xfrm>
            <a:off x="152400" y="6400800"/>
            <a:ext cx="8763000" cy="0"/>
          </a:xfrm>
          <a:prstGeom prst="line">
            <a:avLst/>
          </a:prstGeom>
          <a:noFill/>
          <a:ln w="76200">
            <a:solidFill>
              <a:schemeClr val="hlink"/>
            </a:solidFill>
            <a:miter lim="800000"/>
          </a:ln>
        </p:spPr>
      </p:cxnSp>
      <p:pic>
        <p:nvPicPr>
          <p:cNvPr id="46086" name="Picture 6" title=""/>
          <p:cNvPicPr>
            <a:picLocks noChangeAspect="1"/>
          </p:cNvPicPr>
          <p:nvPr/>
        </p:nvPicPr>
        <p:blipFill>
          <a:blip r:embed="rId3"/>
          <a:stretch>
            <a:fillRect/>
          </a:stretch>
        </p:blipFill>
        <p:spPr>
          <a:xfrm>
            <a:off x="1600200" y="762000"/>
            <a:ext cx="5713413" cy="5486400"/>
          </a:xfrm>
          <a:prstGeom prst="rect">
            <a:avLst/>
          </a:prstGeom>
          <a:noFill/>
          <a:ln>
            <a:noFill/>
            <a:miter lim="800000"/>
          </a:ln>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7106"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7107"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7108"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7109"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7110"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7111"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47112"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47113" name="Line 9" title=""/>
          <p:cNvCxnSpPr/>
          <p:nvPr/>
        </p:nvCxnSpPr>
        <p:spPr>
          <a:xfrm>
            <a:off x="457200" y="2667000"/>
            <a:ext cx="8153400" cy="0"/>
          </a:xfrm>
          <a:prstGeom prst="line">
            <a:avLst/>
          </a:prstGeom>
          <a:noFill/>
          <a:ln w="76200">
            <a:solidFill>
              <a:srgbClr val="009900"/>
            </a:solidFill>
            <a:miter lim="800000"/>
          </a:ln>
        </p:spPr>
      </p:cxnSp>
      <p:cxnSp>
        <p:nvCxnSpPr>
          <p:cNvPr id="47114" name="Line 10" title=""/>
          <p:cNvCxnSpPr/>
          <p:nvPr/>
        </p:nvCxnSpPr>
        <p:spPr>
          <a:xfrm>
            <a:off x="458788" y="4419600"/>
            <a:ext cx="8153400" cy="0"/>
          </a:xfrm>
          <a:prstGeom prst="line">
            <a:avLst/>
          </a:prstGeom>
          <a:noFill/>
          <a:ln w="76200">
            <a:solidFill>
              <a:srgbClr val="009900"/>
            </a:solidFill>
            <a:miter lim="800000"/>
          </a:ln>
        </p:spPr>
      </p:cxnSp>
      <p:sp>
        <p:nvSpPr>
          <p:cNvPr id="47115"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Stop-and-Wait ARQ is a special case of Go-Back-N ARQ in which the size of the send window is 1.</a:t>
            </a:r>
            <a:endParaRPr baseline="0"/>
          </a:p>
        </p:txBody>
      </p:sp>
      <p:grpSp>
        <p:nvGrpSpPr>
          <p:cNvPr id="47116" name="Group 12" title=""/>
          <p:cNvGrpSpPr/>
          <p:nvPr/>
        </p:nvGrpSpPr>
        <p:grpSpPr>
          <a:xfrm>
            <a:off x="457200" y="1981200"/>
            <a:ext cx="1143000" cy="566738"/>
            <a:chOff x="1200" y="1248"/>
            <a:chExt cx="720" cy="357"/>
          </a:xfrm>
        </p:grpSpPr>
        <p:pic>
          <p:nvPicPr>
            <p:cNvPr id="47117"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47118"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8130" name="Line 2" title=""/>
          <p:cNvCxnSpPr/>
          <p:nvPr/>
        </p:nvCxnSpPr>
        <p:spPr>
          <a:xfrm>
            <a:off x="152400" y="152400"/>
            <a:ext cx="8763000" cy="0"/>
          </a:xfrm>
          <a:prstGeom prst="line">
            <a:avLst/>
          </a:prstGeom>
          <a:noFill/>
          <a:ln w="76200">
            <a:solidFill>
              <a:schemeClr val="hlink"/>
            </a:solidFill>
            <a:miter lim="800000"/>
          </a:ln>
        </p:spPr>
      </p:cxnSp>
      <p:cxnSp>
        <p:nvCxnSpPr>
          <p:cNvPr id="48131" name="Line 3" title=""/>
          <p:cNvCxnSpPr/>
          <p:nvPr/>
        </p:nvCxnSpPr>
        <p:spPr>
          <a:xfrm>
            <a:off x="152400" y="990600"/>
            <a:ext cx="8763000" cy="0"/>
          </a:xfrm>
          <a:prstGeom prst="line">
            <a:avLst/>
          </a:prstGeom>
          <a:noFill/>
          <a:ln w="19050">
            <a:solidFill>
              <a:schemeClr val="hlink"/>
            </a:solidFill>
            <a:miter lim="800000"/>
          </a:ln>
        </p:spPr>
      </p:cxnSp>
      <p:sp>
        <p:nvSpPr>
          <p:cNvPr id="48132" name="Text Box 4" title=""/>
          <p:cNvSpPr txBox="1"/>
          <p:nvPr/>
        </p:nvSpPr>
        <p:spPr>
          <a:xfrm>
            <a:off x="304800" y="381000"/>
            <a:ext cx="432752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Send window for Selective Repeat ARQ</a:t>
            </a:r>
            <a:endParaRPr sz="2000" i="1" baseline="0">
              <a:latin typeface="Times New Roman" pitchFamily="18" charset="0"/>
            </a:endParaRPr>
          </a:p>
        </p:txBody>
      </p:sp>
      <p:cxnSp>
        <p:nvCxnSpPr>
          <p:cNvPr id="48133" name="Line 5" title=""/>
          <p:cNvCxnSpPr/>
          <p:nvPr/>
        </p:nvCxnSpPr>
        <p:spPr>
          <a:xfrm>
            <a:off x="152400" y="6248400"/>
            <a:ext cx="8763000" cy="0"/>
          </a:xfrm>
          <a:prstGeom prst="line">
            <a:avLst/>
          </a:prstGeom>
          <a:noFill/>
          <a:ln w="76200">
            <a:solidFill>
              <a:schemeClr val="hlink"/>
            </a:solidFill>
            <a:miter lim="800000"/>
          </a:ln>
        </p:spPr>
      </p:cxnSp>
      <p:pic>
        <p:nvPicPr>
          <p:cNvPr id="48134" name="Picture 6" title=""/>
          <p:cNvPicPr>
            <a:picLocks noChangeAspect="1"/>
          </p:cNvPicPr>
          <p:nvPr/>
        </p:nvPicPr>
        <p:blipFill>
          <a:blip r:embed="rId3"/>
          <a:stretch>
            <a:fillRect/>
          </a:stretch>
        </p:blipFill>
        <p:spPr>
          <a:xfrm>
            <a:off x="315913" y="2489200"/>
            <a:ext cx="8447087" cy="2235200"/>
          </a:xfrm>
          <a:prstGeom prst="rect">
            <a:avLst/>
          </a:prstGeom>
          <a:noFill/>
          <a:ln>
            <a:noFill/>
            <a:miter lim="800000"/>
          </a:ln>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49154" name="Line 2" title=""/>
          <p:cNvCxnSpPr/>
          <p:nvPr/>
        </p:nvCxnSpPr>
        <p:spPr>
          <a:xfrm>
            <a:off x="152400" y="152400"/>
            <a:ext cx="8763000" cy="0"/>
          </a:xfrm>
          <a:prstGeom prst="line">
            <a:avLst/>
          </a:prstGeom>
          <a:noFill/>
          <a:ln w="76200">
            <a:solidFill>
              <a:schemeClr val="hlink"/>
            </a:solidFill>
            <a:miter lim="800000"/>
          </a:ln>
        </p:spPr>
      </p:cxnSp>
      <p:cxnSp>
        <p:nvCxnSpPr>
          <p:cNvPr id="49155" name="Line 3" title=""/>
          <p:cNvCxnSpPr/>
          <p:nvPr/>
        </p:nvCxnSpPr>
        <p:spPr>
          <a:xfrm>
            <a:off x="152400" y="990600"/>
            <a:ext cx="8763000" cy="0"/>
          </a:xfrm>
          <a:prstGeom prst="line">
            <a:avLst/>
          </a:prstGeom>
          <a:noFill/>
          <a:ln w="19050">
            <a:solidFill>
              <a:schemeClr val="hlink"/>
            </a:solidFill>
            <a:miter lim="800000"/>
          </a:ln>
        </p:spPr>
      </p:cxnSp>
      <p:sp>
        <p:nvSpPr>
          <p:cNvPr id="49156" name="Text Box 4" title=""/>
          <p:cNvSpPr txBox="1"/>
          <p:nvPr/>
        </p:nvSpPr>
        <p:spPr>
          <a:xfrm>
            <a:off x="304800" y="381000"/>
            <a:ext cx="461010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Receive window for Selective Repeat ARQ</a:t>
            </a:r>
            <a:endParaRPr sz="2000" i="1" baseline="0">
              <a:latin typeface="Times New Roman" pitchFamily="18" charset="0"/>
            </a:endParaRPr>
          </a:p>
        </p:txBody>
      </p:sp>
      <p:cxnSp>
        <p:nvCxnSpPr>
          <p:cNvPr id="49157" name="Line 5" title=""/>
          <p:cNvCxnSpPr/>
          <p:nvPr/>
        </p:nvCxnSpPr>
        <p:spPr>
          <a:xfrm>
            <a:off x="152400" y="6248400"/>
            <a:ext cx="8763000" cy="0"/>
          </a:xfrm>
          <a:prstGeom prst="line">
            <a:avLst/>
          </a:prstGeom>
          <a:noFill/>
          <a:ln w="76200">
            <a:solidFill>
              <a:schemeClr val="hlink"/>
            </a:solidFill>
            <a:miter lim="800000"/>
          </a:ln>
        </p:spPr>
      </p:cxnSp>
      <p:pic>
        <p:nvPicPr>
          <p:cNvPr id="49158" name="Picture 6" title=""/>
          <p:cNvPicPr>
            <a:picLocks noChangeAspect="1"/>
          </p:cNvPicPr>
          <p:nvPr/>
        </p:nvPicPr>
        <p:blipFill>
          <a:blip r:embed="rId3"/>
          <a:stretch>
            <a:fillRect/>
          </a:stretch>
        </p:blipFill>
        <p:spPr>
          <a:xfrm>
            <a:off x="609600" y="2300288"/>
            <a:ext cx="7486650" cy="2119312"/>
          </a:xfrm>
          <a:prstGeom prst="rect">
            <a:avLst/>
          </a:prstGeom>
          <a:noFill/>
          <a:ln>
            <a:noFill/>
            <a:miter lim="800000"/>
          </a:ln>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0178" name="Line 2" title=""/>
          <p:cNvCxnSpPr/>
          <p:nvPr/>
        </p:nvCxnSpPr>
        <p:spPr>
          <a:xfrm>
            <a:off x="152400" y="152400"/>
            <a:ext cx="8763000" cy="0"/>
          </a:xfrm>
          <a:prstGeom prst="line">
            <a:avLst/>
          </a:prstGeom>
          <a:noFill/>
          <a:ln w="76200">
            <a:solidFill>
              <a:schemeClr val="hlink"/>
            </a:solidFill>
            <a:miter lim="800000"/>
          </a:ln>
        </p:spPr>
      </p:cxnSp>
      <p:cxnSp>
        <p:nvCxnSpPr>
          <p:cNvPr id="50179" name="Line 3" title=""/>
          <p:cNvCxnSpPr/>
          <p:nvPr/>
        </p:nvCxnSpPr>
        <p:spPr>
          <a:xfrm>
            <a:off x="152400" y="838200"/>
            <a:ext cx="8763000" cy="0"/>
          </a:xfrm>
          <a:prstGeom prst="line">
            <a:avLst/>
          </a:prstGeom>
          <a:noFill/>
          <a:ln w="19050">
            <a:solidFill>
              <a:schemeClr val="hlink"/>
            </a:solidFill>
            <a:miter lim="800000"/>
          </a:ln>
        </p:spPr>
      </p:cxnSp>
      <p:sp>
        <p:nvSpPr>
          <p:cNvPr id="50180" name="Text Box 4" title=""/>
          <p:cNvSpPr txBox="1"/>
          <p:nvPr/>
        </p:nvSpPr>
        <p:spPr>
          <a:xfrm>
            <a:off x="304800" y="228600"/>
            <a:ext cx="35639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Design of Selective Repeat ARQ</a:t>
            </a:r>
            <a:endParaRPr sz="2000" i="1" baseline="0">
              <a:latin typeface="Times New Roman" pitchFamily="18" charset="0"/>
            </a:endParaRPr>
          </a:p>
        </p:txBody>
      </p:sp>
      <p:cxnSp>
        <p:nvCxnSpPr>
          <p:cNvPr id="50181" name="Line 5" title=""/>
          <p:cNvCxnSpPr/>
          <p:nvPr/>
        </p:nvCxnSpPr>
        <p:spPr>
          <a:xfrm>
            <a:off x="152400" y="6400800"/>
            <a:ext cx="8763000" cy="0"/>
          </a:xfrm>
          <a:prstGeom prst="line">
            <a:avLst/>
          </a:prstGeom>
          <a:noFill/>
          <a:ln w="76200">
            <a:solidFill>
              <a:schemeClr val="hlink"/>
            </a:solidFill>
            <a:miter lim="800000"/>
          </a:ln>
        </p:spPr>
      </p:cxnSp>
      <p:pic>
        <p:nvPicPr>
          <p:cNvPr id="50182" name="Picture 6" title=""/>
          <p:cNvPicPr>
            <a:picLocks noChangeAspect="1"/>
          </p:cNvPicPr>
          <p:nvPr/>
        </p:nvPicPr>
        <p:blipFill>
          <a:blip r:embed="rId3"/>
          <a:stretch>
            <a:fillRect/>
          </a:stretch>
        </p:blipFill>
        <p:spPr>
          <a:xfrm>
            <a:off x="1574800" y="1022350"/>
            <a:ext cx="6197600" cy="5226050"/>
          </a:xfrm>
          <a:prstGeom prst="rect">
            <a:avLst/>
          </a:prstGeom>
          <a:noFill/>
          <a:ln>
            <a:noFill/>
            <a:miter lim="800000"/>
          </a:ln>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title=""/>
        <p:cNvGrpSpPr/>
        <p:nvPr/>
      </p:nvGrpSpPr>
      <p:grpSpPr>
        <a:xfrm>
          <a:off x="0" y="0"/>
          <a:ext cx="0" cy="0"/>
        </a:xfrm>
      </p:grpSpPr>
      <p:cxnSp>
        <p:nvCxnSpPr>
          <p:cNvPr id="51202" name="Line 2" title=""/>
          <p:cNvCxnSpPr/>
          <p:nvPr/>
        </p:nvCxnSpPr>
        <p:spPr>
          <a:xfrm>
            <a:off x="152400" y="152400"/>
            <a:ext cx="8763000" cy="0"/>
          </a:xfrm>
          <a:prstGeom prst="line">
            <a:avLst/>
          </a:prstGeom>
          <a:noFill/>
          <a:ln w="76200">
            <a:solidFill>
              <a:schemeClr val="hlink"/>
            </a:solidFill>
            <a:miter lim="800000"/>
          </a:ln>
        </p:spPr>
      </p:cxnSp>
      <p:cxnSp>
        <p:nvCxnSpPr>
          <p:cNvPr id="51203" name="Line 3" title=""/>
          <p:cNvCxnSpPr/>
          <p:nvPr/>
        </p:nvCxnSpPr>
        <p:spPr>
          <a:xfrm>
            <a:off x="152400" y="990600"/>
            <a:ext cx="8763000" cy="0"/>
          </a:xfrm>
          <a:prstGeom prst="line">
            <a:avLst/>
          </a:prstGeom>
          <a:noFill/>
          <a:ln w="19050">
            <a:solidFill>
              <a:schemeClr val="hlink"/>
            </a:solidFill>
            <a:miter lim="800000"/>
          </a:ln>
        </p:spPr>
      </p:cxnSp>
      <p:sp>
        <p:nvSpPr>
          <p:cNvPr id="51204" name="Text Box 4" title=""/>
          <p:cNvSpPr txBox="1"/>
          <p:nvPr/>
        </p:nvSpPr>
        <p:spPr>
          <a:xfrm>
            <a:off x="304800" y="381000"/>
            <a:ext cx="5619750" cy="4572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400" baseline="0">
                <a:solidFill>
                  <a:schemeClr val="folHlink"/>
                </a:solidFill>
                <a:latin typeface="Times New Roman" pitchFamily="18" charset="0"/>
              </a:rPr>
              <a:t>Figure 11.21  </a:t>
            </a:r>
            <a:r>
              <a:rPr sz="2000" i="1" baseline="0">
                <a:latin typeface="Times New Roman" pitchFamily="18" charset="0"/>
              </a:rPr>
              <a:t>Selective Repeat ARQ, window size</a:t>
            </a:r>
            <a:endParaRPr sz="2000" i="1" baseline="0">
              <a:latin typeface="Times New Roman" pitchFamily="18" charset="0"/>
            </a:endParaRPr>
          </a:p>
        </p:txBody>
      </p:sp>
      <p:cxnSp>
        <p:nvCxnSpPr>
          <p:cNvPr id="51205" name="Line 5" title=""/>
          <p:cNvCxnSpPr/>
          <p:nvPr/>
        </p:nvCxnSpPr>
        <p:spPr>
          <a:xfrm>
            <a:off x="152400" y="6248400"/>
            <a:ext cx="8763000" cy="0"/>
          </a:xfrm>
          <a:prstGeom prst="line">
            <a:avLst/>
          </a:prstGeom>
          <a:noFill/>
          <a:ln w="76200">
            <a:solidFill>
              <a:schemeClr val="hlink"/>
            </a:solidFill>
            <a:miter lim="800000"/>
          </a:ln>
        </p:spPr>
      </p:cxnSp>
      <p:pic>
        <p:nvPicPr>
          <p:cNvPr id="51206" name="Picture 6" title=""/>
          <p:cNvPicPr>
            <a:picLocks noChangeAspect="1"/>
          </p:cNvPicPr>
          <p:nvPr/>
        </p:nvPicPr>
        <p:blipFill>
          <a:blip r:embed="rId3"/>
          <a:stretch>
            <a:fillRect/>
          </a:stretch>
        </p:blipFill>
        <p:spPr>
          <a:xfrm>
            <a:off x="225425" y="1384300"/>
            <a:ext cx="8537575" cy="4635500"/>
          </a:xfrm>
          <a:prstGeom prst="rect">
            <a:avLst/>
          </a:prstGeom>
          <a:noFill/>
          <a:ln>
            <a:noFill/>
            <a:miter lim="800000"/>
          </a:ln>
        </p:spPr>
      </p:pic>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2226"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52227"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52228"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52229"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52230"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52231"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52232"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52233" name="Line 9" title=""/>
          <p:cNvCxnSpPr/>
          <p:nvPr/>
        </p:nvCxnSpPr>
        <p:spPr>
          <a:xfrm>
            <a:off x="457200" y="2667000"/>
            <a:ext cx="8153400" cy="0"/>
          </a:xfrm>
          <a:prstGeom prst="line">
            <a:avLst/>
          </a:prstGeom>
          <a:noFill/>
          <a:ln w="76200">
            <a:solidFill>
              <a:srgbClr val="009900"/>
            </a:solidFill>
            <a:miter lim="800000"/>
          </a:ln>
        </p:spPr>
      </p:cxnSp>
      <p:cxnSp>
        <p:nvCxnSpPr>
          <p:cNvPr id="52234" name="Line 10" title=""/>
          <p:cNvCxnSpPr/>
          <p:nvPr/>
        </p:nvCxnSpPr>
        <p:spPr>
          <a:xfrm>
            <a:off x="458788" y="4419600"/>
            <a:ext cx="8153400" cy="0"/>
          </a:xfrm>
          <a:prstGeom prst="line">
            <a:avLst/>
          </a:prstGeom>
          <a:noFill/>
          <a:ln w="76200">
            <a:solidFill>
              <a:srgbClr val="009900"/>
            </a:solidFill>
            <a:miter lim="800000"/>
          </a:ln>
        </p:spPr>
      </p:cxnSp>
      <p:sp>
        <p:nvSpPr>
          <p:cNvPr id="52235"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In Selective Repeat ARQ, the size of the sender and receiver window</a:t>
            </a:r>
            <a:endParaRPr baseline="0"/>
          </a:p>
          <a:p>
            <a:pPr marL="0" lvl="0" indent="0" algn="ctr"/>
            <a:r>
              <a:rPr baseline="0"/>
              <a:t>must be at most one-half of 2</a:t>
            </a:r>
            <a:r>
              <a:rPr baseline="30000"/>
              <a:t>m</a:t>
            </a:r>
            <a:r>
              <a:rPr baseline="0"/>
              <a:t>.</a:t>
            </a:r>
            <a:endParaRPr baseline="0"/>
          </a:p>
        </p:txBody>
      </p:sp>
      <p:grpSp>
        <p:nvGrpSpPr>
          <p:cNvPr id="52236" name="Group 12" title=""/>
          <p:cNvGrpSpPr/>
          <p:nvPr/>
        </p:nvGrpSpPr>
        <p:grpSpPr>
          <a:xfrm>
            <a:off x="457200" y="1981200"/>
            <a:ext cx="1143000" cy="566738"/>
            <a:chOff x="1200" y="1248"/>
            <a:chExt cx="720" cy="357"/>
          </a:xfrm>
        </p:grpSpPr>
        <p:pic>
          <p:nvPicPr>
            <p:cNvPr id="52237"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52238"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7170" name="Line 2" title=""/>
          <p:cNvCxnSpPr/>
          <p:nvPr/>
        </p:nvCxnSpPr>
        <p:spPr>
          <a:xfrm>
            <a:off x="152400" y="152400"/>
            <a:ext cx="8763000" cy="0"/>
          </a:xfrm>
          <a:prstGeom prst="line">
            <a:avLst/>
          </a:prstGeom>
          <a:noFill/>
          <a:ln w="76200">
            <a:solidFill>
              <a:schemeClr val="hlink"/>
            </a:solidFill>
            <a:miter lim="800000"/>
          </a:ln>
        </p:spPr>
      </p:cxnSp>
      <p:cxnSp>
        <p:nvCxnSpPr>
          <p:cNvPr id="7171" name="Line 3" title=""/>
          <p:cNvCxnSpPr/>
          <p:nvPr/>
        </p:nvCxnSpPr>
        <p:spPr>
          <a:xfrm>
            <a:off x="152400" y="990600"/>
            <a:ext cx="8763000" cy="0"/>
          </a:xfrm>
          <a:prstGeom prst="line">
            <a:avLst/>
          </a:prstGeom>
          <a:noFill/>
          <a:ln w="19050">
            <a:solidFill>
              <a:schemeClr val="hlink"/>
            </a:solidFill>
            <a:miter lim="800000"/>
          </a:ln>
        </p:spPr>
      </p:cxnSp>
      <p:sp>
        <p:nvSpPr>
          <p:cNvPr id="7172" name="Text Box 4" title=""/>
          <p:cNvSpPr txBox="1"/>
          <p:nvPr/>
        </p:nvSpPr>
        <p:spPr>
          <a:xfrm>
            <a:off x="304800" y="381000"/>
            <a:ext cx="445928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A frame in a character-oriented protocol</a:t>
            </a:r>
            <a:endParaRPr sz="2000" i="1" baseline="0">
              <a:latin typeface="Times New Roman" pitchFamily="18" charset="0"/>
            </a:endParaRPr>
          </a:p>
        </p:txBody>
      </p:sp>
      <p:cxnSp>
        <p:nvCxnSpPr>
          <p:cNvPr id="7173" name="Line 5" title=""/>
          <p:cNvCxnSpPr/>
          <p:nvPr/>
        </p:nvCxnSpPr>
        <p:spPr>
          <a:xfrm>
            <a:off x="152400" y="6248400"/>
            <a:ext cx="8763000" cy="0"/>
          </a:xfrm>
          <a:prstGeom prst="line">
            <a:avLst/>
          </a:prstGeom>
          <a:noFill/>
          <a:ln w="76200">
            <a:solidFill>
              <a:schemeClr val="hlink"/>
            </a:solidFill>
            <a:miter lim="800000"/>
          </a:ln>
        </p:spPr>
      </p:cxnSp>
      <p:pic>
        <p:nvPicPr>
          <p:cNvPr id="7174" name="Picture 6" title=""/>
          <p:cNvPicPr>
            <a:picLocks noChangeAspect="1"/>
          </p:cNvPicPr>
          <p:nvPr/>
        </p:nvPicPr>
        <p:blipFill>
          <a:blip r:embed="rId3"/>
          <a:stretch>
            <a:fillRect/>
          </a:stretch>
        </p:blipFill>
        <p:spPr>
          <a:xfrm>
            <a:off x="685800" y="2600325"/>
            <a:ext cx="7158038" cy="993775"/>
          </a:xfrm>
          <a:prstGeom prst="rect">
            <a:avLst/>
          </a:prstGeom>
          <a:noFill/>
          <a:ln>
            <a:noFill/>
            <a:miter lim="800000"/>
          </a:ln>
        </p:spPr>
      </p:pic>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3250" name="Line 2" title=""/>
          <p:cNvCxnSpPr/>
          <p:nvPr/>
        </p:nvCxnSpPr>
        <p:spPr>
          <a:xfrm>
            <a:off x="152400" y="152400"/>
            <a:ext cx="8763000" cy="0"/>
          </a:xfrm>
          <a:prstGeom prst="line">
            <a:avLst/>
          </a:prstGeom>
          <a:noFill/>
          <a:ln w="76200">
            <a:solidFill>
              <a:schemeClr val="hlink"/>
            </a:solidFill>
            <a:miter lim="800000"/>
          </a:ln>
        </p:spPr>
      </p:cxnSp>
      <p:cxnSp>
        <p:nvCxnSpPr>
          <p:cNvPr id="53251" name="Line 3" title=""/>
          <p:cNvCxnSpPr/>
          <p:nvPr/>
        </p:nvCxnSpPr>
        <p:spPr>
          <a:xfrm>
            <a:off x="152400" y="990600"/>
            <a:ext cx="8763000" cy="0"/>
          </a:xfrm>
          <a:prstGeom prst="line">
            <a:avLst/>
          </a:prstGeom>
          <a:noFill/>
          <a:ln w="19050">
            <a:solidFill>
              <a:schemeClr val="hlink"/>
            </a:solidFill>
            <a:miter lim="800000"/>
          </a:ln>
        </p:spPr>
      </p:cxnSp>
      <p:sp>
        <p:nvSpPr>
          <p:cNvPr id="53252" name="Text Box 4" title=""/>
          <p:cNvSpPr txBox="1"/>
          <p:nvPr/>
        </p:nvSpPr>
        <p:spPr>
          <a:xfrm>
            <a:off x="304800" y="381000"/>
            <a:ext cx="450215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Delivery of data in Selective Repeat ARQ</a:t>
            </a:r>
            <a:endParaRPr sz="2000" i="1" baseline="0">
              <a:latin typeface="Times New Roman" pitchFamily="18" charset="0"/>
            </a:endParaRPr>
          </a:p>
        </p:txBody>
      </p:sp>
      <p:cxnSp>
        <p:nvCxnSpPr>
          <p:cNvPr id="53253" name="Line 5" title=""/>
          <p:cNvCxnSpPr/>
          <p:nvPr/>
        </p:nvCxnSpPr>
        <p:spPr>
          <a:xfrm>
            <a:off x="152400" y="6248400"/>
            <a:ext cx="8763000" cy="0"/>
          </a:xfrm>
          <a:prstGeom prst="line">
            <a:avLst/>
          </a:prstGeom>
          <a:noFill/>
          <a:ln w="76200">
            <a:solidFill>
              <a:schemeClr val="hlink"/>
            </a:solidFill>
            <a:miter lim="800000"/>
          </a:ln>
        </p:spPr>
      </p:cxnSp>
      <p:pic>
        <p:nvPicPr>
          <p:cNvPr id="53254" name="Picture 7" title=""/>
          <p:cNvPicPr>
            <a:picLocks noChangeAspect="1"/>
          </p:cNvPicPr>
          <p:nvPr/>
        </p:nvPicPr>
        <p:blipFill>
          <a:blip r:embed="rId3"/>
          <a:stretch>
            <a:fillRect/>
          </a:stretch>
        </p:blipFill>
        <p:spPr>
          <a:xfrm>
            <a:off x="434975" y="2574925"/>
            <a:ext cx="7870825" cy="1844675"/>
          </a:xfrm>
          <a:prstGeom prst="rect">
            <a:avLst/>
          </a:prstGeom>
          <a:noFill/>
          <a:ln>
            <a:noFill/>
            <a:miter lim="800000"/>
          </a:ln>
        </p:spPr>
      </p:pic>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4274" name="Line 2" title=""/>
          <p:cNvCxnSpPr/>
          <p:nvPr/>
        </p:nvCxnSpPr>
        <p:spPr>
          <a:xfrm>
            <a:off x="152400" y="152400"/>
            <a:ext cx="8763000" cy="0"/>
          </a:xfrm>
          <a:prstGeom prst="line">
            <a:avLst/>
          </a:prstGeom>
          <a:noFill/>
          <a:ln w="76200">
            <a:solidFill>
              <a:schemeClr val="hlink"/>
            </a:solidFill>
            <a:miter lim="800000"/>
          </a:ln>
        </p:spPr>
      </p:cxnSp>
      <p:cxnSp>
        <p:nvCxnSpPr>
          <p:cNvPr id="54275" name="Line 3" title=""/>
          <p:cNvCxnSpPr/>
          <p:nvPr/>
        </p:nvCxnSpPr>
        <p:spPr>
          <a:xfrm>
            <a:off x="152400" y="990600"/>
            <a:ext cx="8763000" cy="0"/>
          </a:xfrm>
          <a:prstGeom prst="line">
            <a:avLst/>
          </a:prstGeom>
          <a:noFill/>
          <a:ln w="19050">
            <a:solidFill>
              <a:schemeClr val="hlink"/>
            </a:solidFill>
            <a:miter lim="800000"/>
          </a:ln>
        </p:spPr>
      </p:cxnSp>
      <p:sp>
        <p:nvSpPr>
          <p:cNvPr id="54276" name="Text Box 4" title=""/>
          <p:cNvSpPr txBox="1"/>
          <p:nvPr/>
        </p:nvSpPr>
        <p:spPr>
          <a:xfrm>
            <a:off x="304800" y="381000"/>
            <a:ext cx="16716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Flow diagram</a:t>
            </a:r>
            <a:endParaRPr sz="2000" i="1" baseline="0">
              <a:latin typeface="Times New Roman" pitchFamily="18" charset="0"/>
            </a:endParaRPr>
          </a:p>
        </p:txBody>
      </p:sp>
      <p:cxnSp>
        <p:nvCxnSpPr>
          <p:cNvPr id="54277" name="Line 5" title=""/>
          <p:cNvCxnSpPr/>
          <p:nvPr/>
        </p:nvCxnSpPr>
        <p:spPr>
          <a:xfrm>
            <a:off x="152400" y="6248400"/>
            <a:ext cx="8763000" cy="0"/>
          </a:xfrm>
          <a:prstGeom prst="line">
            <a:avLst/>
          </a:prstGeom>
          <a:noFill/>
          <a:ln w="76200">
            <a:solidFill>
              <a:schemeClr val="hlink"/>
            </a:solidFill>
            <a:miter lim="800000"/>
          </a:ln>
        </p:spPr>
      </p:cxnSp>
      <p:pic>
        <p:nvPicPr>
          <p:cNvPr id="54278" name="Picture 6" title=""/>
          <p:cNvPicPr>
            <a:picLocks noChangeAspect="1"/>
          </p:cNvPicPr>
          <p:nvPr/>
        </p:nvPicPr>
        <p:blipFill>
          <a:blip r:embed="rId3"/>
          <a:stretch>
            <a:fillRect/>
          </a:stretch>
        </p:blipFill>
        <p:spPr>
          <a:xfrm>
            <a:off x="989013" y="1219200"/>
            <a:ext cx="6856412" cy="4783138"/>
          </a:xfrm>
          <a:prstGeom prst="rect">
            <a:avLst/>
          </a:prstGeom>
          <a:noFill/>
          <a:ln>
            <a:noFill/>
            <a:miter lim="800000"/>
          </a:ln>
        </p:spPr>
      </p:pic>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55298" name="Line 2" title=""/>
          <p:cNvCxnSpPr/>
          <p:nvPr/>
        </p:nvCxnSpPr>
        <p:spPr>
          <a:xfrm>
            <a:off x="152400" y="152400"/>
            <a:ext cx="8763000" cy="0"/>
          </a:xfrm>
          <a:prstGeom prst="line">
            <a:avLst/>
          </a:prstGeom>
          <a:noFill/>
          <a:ln w="76200">
            <a:solidFill>
              <a:schemeClr val="hlink"/>
            </a:solidFill>
            <a:miter lim="800000"/>
          </a:ln>
        </p:spPr>
      </p:cxnSp>
      <p:cxnSp>
        <p:nvCxnSpPr>
          <p:cNvPr id="55299" name="Line 3" title=""/>
          <p:cNvCxnSpPr/>
          <p:nvPr/>
        </p:nvCxnSpPr>
        <p:spPr>
          <a:xfrm>
            <a:off x="152400" y="990600"/>
            <a:ext cx="8763000" cy="0"/>
          </a:xfrm>
          <a:prstGeom prst="line">
            <a:avLst/>
          </a:prstGeom>
          <a:noFill/>
          <a:ln w="19050">
            <a:solidFill>
              <a:schemeClr val="hlink"/>
            </a:solidFill>
            <a:miter lim="800000"/>
          </a:ln>
        </p:spPr>
      </p:cxnSp>
      <p:sp>
        <p:nvSpPr>
          <p:cNvPr id="55300" name="Text Box 4" title=""/>
          <p:cNvSpPr txBox="1"/>
          <p:nvPr/>
        </p:nvSpPr>
        <p:spPr>
          <a:xfrm>
            <a:off x="304800" y="381000"/>
            <a:ext cx="4813300"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Design of piggybacking in Go-Back-N ARQ</a:t>
            </a:r>
            <a:endParaRPr sz="2000" i="1" baseline="0">
              <a:latin typeface="Times New Roman" pitchFamily="18" charset="0"/>
            </a:endParaRPr>
          </a:p>
        </p:txBody>
      </p:sp>
      <p:cxnSp>
        <p:nvCxnSpPr>
          <p:cNvPr id="55301" name="Line 5" title=""/>
          <p:cNvCxnSpPr/>
          <p:nvPr/>
        </p:nvCxnSpPr>
        <p:spPr>
          <a:xfrm>
            <a:off x="152400" y="6248400"/>
            <a:ext cx="8763000" cy="0"/>
          </a:xfrm>
          <a:prstGeom prst="line">
            <a:avLst/>
          </a:prstGeom>
          <a:noFill/>
          <a:ln w="76200">
            <a:solidFill>
              <a:schemeClr val="hlink"/>
            </a:solidFill>
            <a:miter lim="800000"/>
          </a:ln>
        </p:spPr>
      </p:cxnSp>
      <p:pic>
        <p:nvPicPr>
          <p:cNvPr id="55302" name="Picture 7" title=""/>
          <p:cNvPicPr>
            <a:picLocks noChangeAspect="1"/>
          </p:cNvPicPr>
          <p:nvPr/>
        </p:nvPicPr>
        <p:blipFill>
          <a:blip r:embed="rId3"/>
          <a:stretch>
            <a:fillRect/>
          </a:stretch>
        </p:blipFill>
        <p:spPr>
          <a:xfrm>
            <a:off x="965200" y="1165225"/>
            <a:ext cx="6197600" cy="4930775"/>
          </a:xfrm>
          <a:prstGeom prst="rect">
            <a:avLst/>
          </a:prstGeom>
          <a:noFill/>
          <a:ln>
            <a:noFill/>
            <a:miter lim="800000"/>
          </a:ln>
        </p:spPr>
      </p:pic>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4" name="Rectangle 3"/>
          <p:cNvSpPr>
            <a:spLocks noGrp="1" noChangeArrowheads="1"/>
          </p:cNvSpPr>
          <p:nvPr>
            <p:ph type="body" idx="4294967295"/>
          </p:nvPr>
        </p:nvSpPr>
        <p:spPr>
          <a:xfrm>
            <a:off x="397631" y="476250"/>
            <a:ext cx="8277679" cy="5554738"/>
          </a:xfrm>
          <a:prstGeom prst="rect">
            <a:avLst/>
          </a:prstGeom>
        </p:spPr>
        <p:txBody>
          <a:bodyPr vert="horz" wrap="square" lIns="94053" tIns="46201" rIns="94053" bIns="46201" numCol="1" anchor="t" anchorCtr="0" compatLnSpc="1">
            <a:prstTxWarp prst="textNoShape">
              <a:avLst/>
            </a:prstTxWarp>
          </a:bodyPr>
          <a:lstStyle/>
          <a:p>
            <a:pPr marL="339438" marR="0" lvl="0" indent="-339438" algn="ctr" defTabSz="870857" rtl="0" eaLnBrk="0" fontAlgn="base" latinLnBrk="0" hangingPunct="0">
              <a:lnSpc>
                <a:spcPct val="100000"/>
              </a:lnSpc>
              <a:spcBef>
                <a:spcPct val="20000"/>
              </a:spcBef>
              <a:spcAft>
                <a:spcPct val="0"/>
              </a:spcAft>
              <a:buClr>
                <a:srgbClr val="114FFB"/>
              </a:buClr>
              <a:buSzTx/>
              <a:buFont typeface="Wingdings" pitchFamily="2" charset="2"/>
              <a:buNone/>
              <a:defRPr/>
            </a:pPr>
            <a:r>
              <a:rPr kumimoji="0" lang="en-US" sz="3524" b="1" i="0" u="none" strike="noStrike" kern="0" cap="none" spc="0" normalizeH="0" baseline="0" noProof="0">
                <a:ln>
                  <a:noFill/>
                </a:ln>
                <a:solidFill>
                  <a:srgbClr val="CC0066"/>
                </a:solidFill>
                <a:effectLst>
                  <a:outerShdw blurRad="38100" dist="38100" dir="2700000" algn="tl">
                    <a:srgbClr val="C0C0C0"/>
                  </a:outerShdw>
                </a:effectLst>
                <a:uLnTx/>
                <a:uFillTx/>
                <a:latin typeface="+mn-lt" pitchFamily="18" charset="0"/>
                <a:ea typeface="+mn-ea" pitchFamily="18" charset="0"/>
                <a:cs typeface="+mn-cs"/>
              </a:rPr>
              <a:t>Basic concepts</a:t>
            </a:r>
          </a:p>
          <a:p>
            <a:pPr marL="339438" marR="0" lvl="0" indent="-339438" algn="l" defTabSz="870857" rtl="0" eaLnBrk="0" fontAlgn="base" latinLnBrk="0" hangingPunct="0">
              <a:lnSpc>
                <a:spcPct val="100000"/>
              </a:lnSpc>
              <a:spcBef>
                <a:spcPct val="20000"/>
              </a:spcBef>
              <a:spcAft>
                <a:spcPct val="0"/>
              </a:spcAft>
              <a:buClr>
                <a:srgbClr val="CC0066"/>
              </a:buClr>
              <a:buSzTx/>
              <a:buFont typeface="Wingdings" pitchFamily="2" charset="2"/>
              <a:buChar char="«"/>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Networks must be able to transfer data from one device to another with complete accuracy.</a:t>
            </a:r>
          </a:p>
          <a:p>
            <a:pPr marL="339438" marR="0" lvl="0" indent="-339438" algn="l" defTabSz="870857" rtl="0" eaLnBrk="0" fontAlgn="base" latinLnBrk="0" hangingPunct="0">
              <a:lnSpc>
                <a:spcPct val="100000"/>
              </a:lnSpc>
              <a:spcBef>
                <a:spcPct val="20000"/>
              </a:spcBef>
              <a:spcAft>
                <a:spcPct val="0"/>
              </a:spcAft>
              <a:buClr>
                <a:srgbClr val="CC0066"/>
              </a:buClr>
              <a:buSzTx/>
              <a:buFont typeface="Wingdings" pitchFamily="2" charset="2"/>
              <a:buChar char="«"/>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Data can be corrupted during transmission.</a:t>
            </a:r>
          </a:p>
          <a:p>
            <a:pPr marL="339438" marR="0" lvl="0" indent="-339438" algn="l" defTabSz="870857" rtl="0" eaLnBrk="0" fontAlgn="base" latinLnBrk="0" hangingPunct="0">
              <a:lnSpc>
                <a:spcPct val="100000"/>
              </a:lnSpc>
              <a:spcBef>
                <a:spcPct val="20000"/>
              </a:spcBef>
              <a:spcAft>
                <a:spcPct val="0"/>
              </a:spcAft>
              <a:buClr>
                <a:srgbClr val="CC0066"/>
              </a:buClr>
              <a:buSzTx/>
              <a:buFont typeface="Wingdings" pitchFamily="2" charset="2"/>
              <a:buChar char="«"/>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For reliable communication, errors must be detected and corrected.</a:t>
            </a:r>
          </a:p>
          <a:p>
            <a:pPr marL="339438" marR="0" lvl="0" indent="-339438" algn="l" defTabSz="870857" rtl="0" eaLnBrk="0" fontAlgn="base" latinLnBrk="0" hangingPunct="0">
              <a:lnSpc>
                <a:spcPct val="100000"/>
              </a:lnSpc>
              <a:spcBef>
                <a:spcPct val="20000"/>
              </a:spcBef>
              <a:spcAft>
                <a:spcPct val="0"/>
              </a:spcAft>
              <a:buClr>
                <a:srgbClr val="CC0066"/>
              </a:buClr>
              <a:buSzTx/>
              <a:buFont typeface="Wingdings" pitchFamily="2" charset="2"/>
              <a:buChar char="«"/>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t>
            </a:r>
            <a:r>
              <a:rPr kumimoji="0" lang="en-US" sz="3524" b="1" i="0" u="none" strike="noStrike" kern="0" cap="none" spc="0" normalizeH="0" baseline="0" noProof="0">
                <a:ln>
                  <a:noFill/>
                </a:ln>
                <a:solidFill>
                  <a:schemeClr val="tx1"/>
                </a:solidFill>
                <a:effectLst/>
                <a:uLnTx/>
                <a:uFillTx/>
                <a:latin typeface="Georgia" pitchFamily="18" charset="0"/>
                <a:ea typeface="+mn-ea" pitchFamily="18" charset="0"/>
                <a:cs typeface="+mn-cs"/>
              </a:rPr>
              <a:t>Error detection and correction</a:t>
            </a:r>
            <a:r>
              <a:rPr kumimoji="0" lang="en-US" sz="3143" b="0" i="0" u="none" strike="noStrike" kern="0" cap="none" spc="0" normalizeH="0" baseline="0" noProof="0">
                <a:ln>
                  <a:noFill/>
                </a:ln>
                <a:solidFill>
                  <a:schemeClr val="tx1"/>
                </a:solidFill>
                <a:effectLst/>
                <a:uLnTx/>
                <a:uFillTx/>
                <a:latin typeface="Georgia" pitchFamily="18" charset="0"/>
                <a:ea typeface="+mn-ea" pitchFamily="18" charset="0"/>
                <a:cs typeface="+mn-cs"/>
              </a:rPr>
              <a:t> are implemented either at the </a:t>
            </a:r>
            <a:r>
              <a:rPr kumimoji="0" lang="en-US" sz="3143" b="1" i="0" u="none" strike="noStrike" kern="0" cap="none" spc="0" normalizeH="0" baseline="0" noProof="0">
                <a:ln>
                  <a:noFill/>
                </a:ln>
                <a:solidFill>
                  <a:schemeClr val="tx1"/>
                </a:solidFill>
                <a:effectLst/>
                <a:uLnTx/>
                <a:uFillTx/>
                <a:latin typeface="Georgia" pitchFamily="18" charset="0"/>
                <a:ea typeface="+mn-ea" pitchFamily="18" charset="0"/>
                <a:cs typeface="+mn-cs"/>
              </a:rPr>
              <a:t>data link layer</a:t>
            </a:r>
            <a:r>
              <a:rPr kumimoji="0" lang="en-US" sz="3143" b="0" i="0" u="none" strike="noStrike" kern="0" cap="none" spc="0" normalizeH="0" baseline="0" noProof="0">
                <a:ln>
                  <a:noFill/>
                </a:ln>
                <a:solidFill>
                  <a:schemeClr val="tx1"/>
                </a:solidFill>
                <a:effectLst/>
                <a:uLnTx/>
                <a:uFillTx/>
                <a:latin typeface="Georgia" pitchFamily="18" charset="0"/>
                <a:ea typeface="+mn-ea" pitchFamily="18" charset="0"/>
                <a:cs typeface="+mn-cs"/>
              </a:rPr>
              <a:t> or the </a:t>
            </a:r>
            <a:r>
              <a:rPr kumimoji="0" lang="en-US" sz="3143" b="1" i="0" u="none" strike="noStrike" kern="0" cap="none" spc="0" normalizeH="0" baseline="0" noProof="0">
                <a:ln>
                  <a:noFill/>
                </a:ln>
                <a:solidFill>
                  <a:schemeClr val="tx1"/>
                </a:solidFill>
                <a:effectLst/>
                <a:uLnTx/>
                <a:uFillTx/>
                <a:latin typeface="Georgia" pitchFamily="18" charset="0"/>
                <a:ea typeface="+mn-ea" pitchFamily="18" charset="0"/>
                <a:cs typeface="+mn-cs"/>
              </a:rPr>
              <a:t>transport layer</a:t>
            </a:r>
            <a:r>
              <a:rPr kumimoji="0" lang="en-US" sz="3143" b="0" i="0" u="none" strike="noStrike" kern="0" cap="none" spc="0" normalizeH="0" baseline="0" noProof="0">
                <a:ln>
                  <a:noFill/>
                </a:ln>
                <a:solidFill>
                  <a:schemeClr val="tx1"/>
                </a:solidFill>
                <a:effectLst/>
                <a:uLnTx/>
                <a:uFillTx/>
                <a:latin typeface="Georgia" pitchFamily="18" charset="0"/>
                <a:ea typeface="+mn-ea" pitchFamily="18" charset="0"/>
                <a:cs typeface="+mn-cs"/>
              </a:rPr>
              <a:t> of the OSI model.</a:t>
            </a:r>
          </a:p>
          <a:p>
            <a:pPr marL="339438" marR="0" lvl="0" indent="-339438" algn="l" defTabSz="870857" rtl="0" eaLnBrk="0" fontAlgn="base" latinLnBrk="0" hangingPunct="0">
              <a:lnSpc>
                <a:spcPct val="100000"/>
              </a:lnSpc>
              <a:spcBef>
                <a:spcPct val="20000"/>
              </a:spcBef>
              <a:spcAft>
                <a:spcPct val="0"/>
              </a:spcAft>
              <a:buClrTx/>
              <a:buSzTx/>
              <a:buFontTx/>
              <a:buChar char="•"/>
              <a:defRPr/>
            </a:pPr>
            <a:endParaRPr kumimoji="0" lang="en-US" sz="3143" b="0" i="0" u="none" strike="noStrike" kern="0" cap="none" spc="0" normalizeH="0" baseline="0" noProof="0">
              <a:ln>
                <a:noFill/>
              </a:ln>
              <a:solidFill>
                <a:schemeClr val="tx1"/>
              </a:solidFill>
              <a:effectLst/>
              <a:uLnTx/>
              <a:uFillTx/>
              <a:latin typeface="Georgia" pitchFamily="18" charset="0"/>
              <a:ea typeface="+mn-ea"/>
              <a:cs typeface="+mn-cs"/>
            </a:endParaRP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4098" name="Picture 2" title=""/>
          <p:cNvPicPr/>
          <p:nvPr/>
        </p:nvPicPr>
        <p:blipFill>
          <a:blip r:embed="rId2"/>
          <a:stretch>
            <a:fillRect/>
          </a:stretch>
        </p:blipFill>
        <p:spPr>
          <a:xfrm>
            <a:off x="421822" y="2276928"/>
            <a:ext cx="8288262" cy="2422071"/>
          </a:xfrm>
          <a:prstGeom prst="rect">
            <a:avLst/>
          </a:prstGeom>
          <a:noFill/>
          <a:ln w="12700">
            <a:noFill/>
            <a:miter lim="800000"/>
          </a:ln>
        </p:spPr>
      </p:pic>
      <p:sp>
        <p:nvSpPr>
          <p:cNvPr id="4099" name="Text Box 6" title=""/>
          <p:cNvSpPr txBox="1"/>
          <p:nvPr/>
        </p:nvSpPr>
        <p:spPr>
          <a:xfrm>
            <a:off x="1722060" y="641048"/>
            <a:ext cx="6032500" cy="641048"/>
          </a:xfrm>
          <a:prstGeom prst="rect">
            <a:avLst/>
          </a:prstGeom>
          <a:noFill/>
          <a:ln w="12700">
            <a:noFill/>
            <a:miter lim="800000"/>
          </a:ln>
        </p:spPr>
        <p:txBody>
          <a:bodyPr lIns="90517" tIns="45258" rIns="90517" bIns="45258">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lgn="ctr"/>
            <a:r>
              <a:rPr lang="en-US" altLang="en-US" sz="3524" b="1">
                <a:solidFill>
                  <a:srgbClr val="CC0066"/>
                </a:solidFill>
              </a:rPr>
              <a:t>Types of Errors</a:t>
            </a:r>
            <a:endParaRPr lang="en-US" altLang="en-US" sz="3524" b="1">
              <a:solidFill>
                <a:srgbClr val="CC0066"/>
              </a:solidFill>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5122" name="Picture 2" title=""/>
          <p:cNvPicPr/>
          <p:nvPr/>
        </p:nvPicPr>
        <p:blipFill>
          <a:blip r:embed="rId2"/>
          <a:stretch>
            <a:fillRect/>
          </a:stretch>
        </p:blipFill>
        <p:spPr>
          <a:xfrm>
            <a:off x="350762" y="2521857"/>
            <a:ext cx="8427357" cy="1900465"/>
          </a:xfrm>
          <a:prstGeom prst="rect">
            <a:avLst/>
          </a:prstGeom>
          <a:noFill/>
          <a:ln w="12700">
            <a:noFill/>
            <a:miter lim="800000"/>
          </a:ln>
        </p:spPr>
      </p:pic>
      <p:sp>
        <p:nvSpPr>
          <p:cNvPr id="5123" name="Rectangle 3" title=""/>
          <p:cNvSpPr/>
          <p:nvPr/>
        </p:nvSpPr>
        <p:spPr>
          <a:xfrm>
            <a:off x="2830287" y="498929"/>
            <a:ext cx="2839357" cy="588131"/>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Single-bit error</a:t>
            </a:r>
            <a:endParaRPr lang="en-US" altLang="en-US" sz="3143" b="1">
              <a:solidFill>
                <a:srgbClr val="00279F"/>
              </a:solidFill>
            </a:endParaRP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46" name="Rectangle 3"/>
          <p:cNvSpPr>
            <a:spLocks noGrp="1" noChangeArrowheads="1"/>
          </p:cNvSpPr>
          <p:nvPr>
            <p:ph type="body" idx="4294967295"/>
          </p:nvPr>
        </p:nvSpPr>
        <p:spPr>
          <a:xfrm>
            <a:off x="754441" y="405190"/>
            <a:ext cx="7635119" cy="5400524"/>
          </a:xfrm>
          <a:prstGeom prst="rect">
            <a:avLst/>
          </a:prstGeom>
        </p:spPr>
        <p:txBody>
          <a:bodyPr vert="horz" wrap="square" lIns="94053" tIns="46201" rIns="94053" bIns="46201" numCol="1" anchor="t" anchorCtr="0" compatLnSpc="1">
            <a:prstTxWarp prst="textNoShape">
              <a:avLst/>
            </a:prstTxWarp>
          </a:bodyPr>
          <a:lstStyle/>
          <a:p>
            <a:pPr marL="339438" marR="0" lvl="0" indent="-339438" algn="l" defTabSz="870857" rtl="0" eaLnBrk="0" fontAlgn="base" latinLnBrk="0" hangingPunct="0">
              <a:lnSpc>
                <a:spcPct val="90000"/>
              </a:lnSpc>
              <a:spcBef>
                <a:spcPct val="20000"/>
              </a:spcBef>
              <a:spcAft>
                <a:spcPct val="0"/>
              </a:spcAft>
              <a:buClrTx/>
              <a:buSzTx/>
              <a:buFontTx/>
              <a:buNone/>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t>
            </a:r>
            <a:r>
              <a:rPr kumimoji="0" lang="en-US" sz="3143" b="1" i="0" u="none" strike="noStrike" kern="0" cap="none" spc="0" normalizeH="0" baseline="0" noProof="0">
                <a:ln>
                  <a:noFill/>
                </a:ln>
                <a:solidFill>
                  <a:schemeClr val="tx1"/>
                </a:solidFill>
                <a:effectLst/>
                <a:uLnTx/>
                <a:uFillTx/>
                <a:latin typeface="+mn-lt" pitchFamily="18" charset="0"/>
                <a:ea typeface="+mn-ea" pitchFamily="18" charset="0"/>
                <a:cs typeface="+mn-cs"/>
              </a:rPr>
              <a:t>Single bit errors</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are the </a:t>
            </a:r>
            <a:r>
              <a:rPr kumimoji="0" lang="en-US" sz="3143" b="1" i="0" u="none" strike="noStrike" kern="0" cap="none" spc="0" normalizeH="0" baseline="0" noProof="0">
                <a:ln>
                  <a:noFill/>
                </a:ln>
                <a:solidFill>
                  <a:schemeClr val="tx1"/>
                </a:solidFill>
                <a:effectLst/>
                <a:uLnTx/>
                <a:uFillTx/>
                <a:latin typeface="+mn-lt" pitchFamily="18" charset="0"/>
                <a:ea typeface="+mn-ea" pitchFamily="18" charset="0"/>
                <a:cs typeface="+mn-cs"/>
              </a:rPr>
              <a:t>least likely</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type of errors in serial data transmission because the noise must have a very short duration which is very rare. However this kind of errors can happen in parallel transmission.</a:t>
            </a:r>
          </a:p>
          <a:p>
            <a:pPr marL="339438" marR="0" lvl="0" indent="-339438" algn="l" defTabSz="870857" rtl="0" eaLnBrk="0" fontAlgn="base" latinLnBrk="0" hangingPunct="0">
              <a:lnSpc>
                <a:spcPct val="90000"/>
              </a:lnSpc>
              <a:spcBef>
                <a:spcPct val="20000"/>
              </a:spcBef>
              <a:spcAft>
                <a:spcPct val="0"/>
              </a:spcAft>
              <a:buClrTx/>
              <a:buSzTx/>
              <a:buFontTx/>
              <a:buNone/>
              <a:defRPr/>
            </a:pPr>
            <a:r>
              <a:rPr kumimoji="0" lang="en-US" sz="3143" b="1" i="1" u="none" strike="noStrike" kern="0" cap="none" spc="0" normalizeH="0" baseline="0" noProof="0">
                <a:ln>
                  <a:noFill/>
                </a:ln>
                <a:solidFill>
                  <a:srgbClr val="CC0066"/>
                </a:solidFill>
                <a:effectLst>
                  <a:outerShdw blurRad="38100" dist="38100" dir="2700000" algn="tl">
                    <a:srgbClr val="C0C0C0"/>
                  </a:outerShdw>
                </a:effectLst>
                <a:uLnTx/>
                <a:uFillTx/>
                <a:latin typeface="+mn-lt" pitchFamily="18" charset="0"/>
                <a:ea typeface="+mn-ea" pitchFamily="18" charset="0"/>
                <a:cs typeface="+mn-cs"/>
              </a:rPr>
              <a:t>Example:</a:t>
            </a:r>
          </a:p>
          <a:p>
            <a:pPr marL="339438" marR="0" lvl="0" indent="-339438" algn="l" defTabSz="870857" rtl="0" eaLnBrk="0" fontAlgn="base" latinLnBrk="0" hangingPunct="0">
              <a:lnSpc>
                <a:spcPct val="90000"/>
              </a:lnSpc>
              <a:spcBef>
                <a:spcPct val="20000"/>
              </a:spcBef>
              <a:spcAft>
                <a:spcPct val="0"/>
              </a:spcAft>
              <a:buClr>
                <a:srgbClr val="CC0066"/>
              </a:buClr>
              <a:buSzTx/>
              <a:buFont typeface="Wingdings" pitchFamily="2" charset="2"/>
              <a:buChar char="«"/>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If data is sent at 1Mbps then each bit lasts only 1/1,000,000 sec. or 1 </a:t>
            </a:r>
            <a:r>
              <a:rPr kumimoji="0" lang="el-GR" sz="3143" b="0" i="0" u="none" strike="noStrike" kern="0" cap="none" spc="0" normalizeH="0" baseline="0" noProof="0">
                <a:ln>
                  <a:noFill/>
                </a:ln>
                <a:solidFill>
                  <a:schemeClr val="tx1"/>
                </a:solidFill>
                <a:effectLst/>
                <a:uLnTx/>
                <a:uFillTx/>
                <a:latin typeface="+mn-lt" pitchFamily="18" charset="0"/>
                <a:ea typeface="+mn-ea" pitchFamily="18" charset="0"/>
                <a:cs typeface="Times New Roman" pitchFamily="18" charset="0"/>
              </a:rPr>
              <a:t>μ</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Times New Roman" pitchFamily="18" charset="0"/>
              </a:rPr>
              <a:t>s.</a:t>
            </a:r>
          </a:p>
          <a:p>
            <a:pPr marL="339438" marR="0" lvl="0" indent="-339438" algn="l" defTabSz="870857" rtl="0" eaLnBrk="0" fontAlgn="base" latinLnBrk="0" hangingPunct="0">
              <a:lnSpc>
                <a:spcPct val="90000"/>
              </a:lnSpc>
              <a:spcBef>
                <a:spcPct val="20000"/>
              </a:spcBef>
              <a:spcAft>
                <a:spcPct val="0"/>
              </a:spcAft>
              <a:buClr>
                <a:srgbClr val="CC0066"/>
              </a:buClr>
              <a:buSzTx/>
              <a:buFont typeface="Wingdings" pitchFamily="2" charset="2"/>
              <a:buChar char="«"/>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Times New Roman" pitchFamily="18" charset="0"/>
              </a:rPr>
              <a:t>For a single-bit error to occur, the noise must have a duration of only 1 </a:t>
            </a:r>
            <a:r>
              <a:rPr kumimoji="0" lang="el-GR" sz="3143" b="0" i="0" u="none" strike="noStrike" kern="0" cap="none" spc="0" normalizeH="0" baseline="0" noProof="0">
                <a:ln>
                  <a:noFill/>
                </a:ln>
                <a:solidFill>
                  <a:schemeClr val="tx1"/>
                </a:solidFill>
                <a:effectLst/>
                <a:uLnTx/>
                <a:uFillTx/>
                <a:latin typeface="+mn-lt" pitchFamily="18" charset="0"/>
                <a:ea typeface="+mn-ea" pitchFamily="18" charset="0"/>
                <a:cs typeface="Times New Roman" pitchFamily="18" charset="0"/>
              </a:rPr>
              <a:t>μ</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Times New Roman" pitchFamily="18" charset="0"/>
              </a:rPr>
              <a:t>s, which is very rare.</a:t>
            </a:r>
            <a:endParaRPr kumimoji="0" lang="el-GR" sz="3143" b="0" i="0" u="none" strike="noStrike" kern="0" cap="none" spc="0" normalizeH="0" baseline="0" noProof="0">
              <a:ln>
                <a:noFill/>
              </a:ln>
              <a:solidFill>
                <a:schemeClr val="tx1"/>
              </a:solidFill>
              <a:effectLst/>
              <a:uLnTx/>
              <a:uFillTx/>
              <a:latin typeface="+mn-lt"/>
              <a:ea typeface="+mn-ea"/>
              <a:cs typeface="Times New Roman" pitchFamily="18" charset="0"/>
            </a:endParaRPr>
          </a:p>
          <a:p>
            <a:pPr marL="339438" marR="0" lvl="0" indent="-339438" algn="l" defTabSz="870857" rtl="0" eaLnBrk="0" fontAlgn="base" latinLnBrk="0" hangingPunct="0">
              <a:lnSpc>
                <a:spcPct val="90000"/>
              </a:lnSpc>
              <a:spcBef>
                <a:spcPct val="20000"/>
              </a:spcBef>
              <a:spcAft>
                <a:spcPct val="0"/>
              </a:spcAft>
              <a:buClrTx/>
              <a:buSzTx/>
              <a:buFontTx/>
              <a:buNone/>
              <a:defRPr/>
            </a:pPr>
            <a:endParaRPr kumimoji="0" lang="en-US" sz="3143" b="0" i="0" u="none" strike="noStrike" kern="0" cap="none" spc="0" normalizeH="0" baseline="0" noProof="0">
              <a:ln>
                <a:noFill/>
              </a:ln>
              <a:solidFill>
                <a:schemeClr val="tx1"/>
              </a:solidFill>
              <a:effectLst/>
              <a:uLnTx/>
              <a:uFillTx/>
              <a:latin typeface="+mn-lt"/>
              <a:ea typeface="+mn-ea"/>
              <a:cs typeface="+mn-cs"/>
            </a:endParaRPr>
          </a:p>
          <a:p>
            <a:pPr marL="339438" marR="0" lvl="0" indent="-339438" algn="l" defTabSz="870857" rtl="0" eaLnBrk="0" fontAlgn="base" latinLnBrk="0" hangingPunct="0">
              <a:lnSpc>
                <a:spcPct val="90000"/>
              </a:lnSpc>
              <a:spcBef>
                <a:spcPct val="20000"/>
              </a:spcBef>
              <a:spcAft>
                <a:spcPct val="0"/>
              </a:spcAft>
              <a:buClrTx/>
              <a:buSzTx/>
              <a:buFontTx/>
              <a:buChar char="•"/>
              <a:defRPr/>
            </a:pPr>
            <a:endParaRPr kumimoji="0" lang="en-US" sz="3143" b="0"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7170" name="Picture 2" title=""/>
          <p:cNvPicPr/>
          <p:nvPr/>
        </p:nvPicPr>
        <p:blipFill>
          <a:blip r:embed="rId2"/>
          <a:stretch>
            <a:fillRect/>
          </a:stretch>
        </p:blipFill>
        <p:spPr>
          <a:xfrm>
            <a:off x="828524" y="1956405"/>
            <a:ext cx="7499048" cy="3072191"/>
          </a:xfrm>
          <a:prstGeom prst="rect">
            <a:avLst/>
          </a:prstGeom>
          <a:noFill/>
          <a:ln w="12700">
            <a:noFill/>
            <a:miter lim="800000"/>
          </a:ln>
        </p:spPr>
      </p:pic>
      <p:sp>
        <p:nvSpPr>
          <p:cNvPr id="7171" name="Rectangle 3" title=""/>
          <p:cNvSpPr/>
          <p:nvPr/>
        </p:nvSpPr>
        <p:spPr>
          <a:xfrm>
            <a:off x="3429000" y="346227"/>
            <a:ext cx="2155976" cy="588130"/>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Burst error</a:t>
            </a:r>
            <a:endParaRPr lang="en-US" altLang="en-US" sz="3143" b="1">
              <a:solidFill>
                <a:srgbClr val="00279F"/>
              </a:solidFill>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8194" name="Picture 2" title=""/>
          <p:cNvPicPr/>
          <p:nvPr/>
        </p:nvPicPr>
        <p:blipFill>
          <a:blip r:embed="rId2"/>
          <a:stretch>
            <a:fillRect/>
          </a:stretch>
        </p:blipFill>
        <p:spPr>
          <a:xfrm>
            <a:off x="285750" y="2435679"/>
            <a:ext cx="8557381" cy="2100035"/>
          </a:xfrm>
          <a:prstGeom prst="rect">
            <a:avLst/>
          </a:prstGeom>
          <a:noFill/>
          <a:ln w="12700">
            <a:noFill/>
            <a:miter lim="800000"/>
          </a:ln>
        </p:spPr>
      </p:pic>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218" name="Rectangle 3"/>
          <p:cNvSpPr>
            <a:spLocks noGrp="1" noChangeArrowheads="1"/>
          </p:cNvSpPr>
          <p:nvPr>
            <p:ph type="body" idx="4294967295"/>
          </p:nvPr>
        </p:nvSpPr>
        <p:spPr>
          <a:xfrm>
            <a:off x="754441" y="405190"/>
            <a:ext cx="7635119" cy="5690810"/>
          </a:xfrm>
          <a:prstGeom prst="rect">
            <a:avLst/>
          </a:prstGeom>
        </p:spPr>
        <p:txBody>
          <a:bodyPr vert="horz" wrap="square" lIns="94053" tIns="46201" rIns="94053" bIns="46201" numCol="1" anchor="t" anchorCtr="0" compatLnSpc="1">
            <a:prstTxWarp prst="textNoShape">
              <a:avLst/>
            </a:prstTxWarp>
          </a:bodyPr>
          <a:lstStyle/>
          <a:p>
            <a:pPr marL="339438" marR="0" lvl="0" indent="-339438" algn="l" defTabSz="870857" rtl="0" eaLnBrk="0" fontAlgn="base" latinLnBrk="0" hangingPunct="0">
              <a:lnSpc>
                <a:spcPct val="100000"/>
              </a:lnSpc>
              <a:spcBef>
                <a:spcPct val="20000"/>
              </a:spcBef>
              <a:spcAft>
                <a:spcPct val="0"/>
              </a:spcAft>
              <a:buClrTx/>
              <a:buSzTx/>
              <a:buFontTx/>
              <a:buNone/>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The term </a:t>
            </a:r>
            <a:r>
              <a:rPr kumimoji="0" lang="en-US" sz="3143" b="1" i="0" u="none" strike="noStrike" kern="0" cap="none" spc="0" normalizeH="0" baseline="0" noProof="0">
                <a:ln>
                  <a:noFill/>
                </a:ln>
                <a:solidFill>
                  <a:srgbClr val="CC0066"/>
                </a:solidFill>
                <a:effectLst>
                  <a:outerShdw blurRad="38100" dist="38100" dir="2700000" algn="tl">
                    <a:srgbClr val="C0C0C0"/>
                  </a:outerShdw>
                </a:effectLst>
                <a:uLnTx/>
                <a:uFillTx/>
                <a:latin typeface="+mn-lt" pitchFamily="18" charset="0"/>
                <a:ea typeface="+mn-ea" pitchFamily="18" charset="0"/>
                <a:cs typeface="+mn-cs"/>
              </a:rPr>
              <a:t>burst error</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means that two or more bits in the data unit have changed from 1 to 0 or from 0 to 1.</a:t>
            </a:r>
          </a:p>
          <a:p>
            <a:pPr marL="339438" marR="0" lvl="0" indent="-339438" algn="l" defTabSz="870857" rtl="0" eaLnBrk="0" fontAlgn="base" latinLnBrk="0" hangingPunct="0">
              <a:lnSpc>
                <a:spcPct val="100000"/>
              </a:lnSpc>
              <a:spcBef>
                <a:spcPct val="20000"/>
              </a:spcBef>
              <a:spcAft>
                <a:spcPct val="0"/>
              </a:spcAft>
              <a:buClrTx/>
              <a:buSzTx/>
              <a:buFontTx/>
              <a:buNone/>
              <a:defRPr/>
            </a:pPr>
            <a:endParaRPr kumimoji="0" lang="en-US" sz="3143" b="0" i="0" u="none" strike="noStrike" kern="0" cap="none" spc="0" normalizeH="0" baseline="0" noProof="0">
              <a:ln>
                <a:noFill/>
              </a:ln>
              <a:solidFill>
                <a:schemeClr val="tx1"/>
              </a:solidFill>
              <a:effectLst/>
              <a:uLnTx/>
              <a:uFillTx/>
              <a:latin typeface="+mn-lt"/>
              <a:ea typeface="+mn-ea"/>
              <a:cs typeface="+mn-cs"/>
            </a:endParaRPr>
          </a:p>
          <a:p>
            <a:pPr marL="339438" marR="0" lvl="0" indent="-339438" algn="l" defTabSz="870857" rtl="0" eaLnBrk="0" fontAlgn="base" latinLnBrk="0" hangingPunct="0">
              <a:lnSpc>
                <a:spcPct val="100000"/>
              </a:lnSpc>
              <a:spcBef>
                <a:spcPct val="20000"/>
              </a:spcBef>
              <a:spcAft>
                <a:spcPct val="0"/>
              </a:spcAft>
              <a:buClrTx/>
              <a:buSzTx/>
              <a:buFontTx/>
              <a:buNone/>
              <a:defRPr/>
            </a:pP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t>
            </a:r>
            <a:r>
              <a:rPr kumimoji="0" lang="en-US" sz="3143" b="1" i="0" u="none" strike="noStrike" kern="0" cap="none" spc="0" normalizeH="0" baseline="0" noProof="0">
                <a:ln>
                  <a:noFill/>
                </a:ln>
                <a:solidFill>
                  <a:schemeClr val="tx1"/>
                </a:solidFill>
                <a:effectLst/>
                <a:uLnTx/>
                <a:uFillTx/>
                <a:latin typeface="+mn-lt" pitchFamily="18" charset="0"/>
                <a:ea typeface="+mn-ea" pitchFamily="18" charset="0"/>
                <a:cs typeface="+mn-cs"/>
              </a:rPr>
              <a:t>Burst errors</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t>
            </a:r>
            <a:r>
              <a:rPr kumimoji="0" lang="en-US" sz="3143" b="1" i="0" u="none" strike="noStrike" kern="0" cap="none" spc="0" normalizeH="0" baseline="0" noProof="0">
                <a:ln>
                  <a:noFill/>
                </a:ln>
                <a:solidFill>
                  <a:schemeClr val="tx1"/>
                </a:solidFill>
                <a:effectLst/>
                <a:uLnTx/>
                <a:uFillTx/>
                <a:latin typeface="+mn-lt" pitchFamily="18" charset="0"/>
                <a:ea typeface="+mn-ea" pitchFamily="18" charset="0"/>
                <a:cs typeface="+mn-cs"/>
              </a:rPr>
              <a:t>does not</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t>
            </a: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necessarily</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a:t>
            </a:r>
            <a:r>
              <a:rPr kumimoji="0" lang="en-US" sz="3143" b="1" i="0" u="none" strike="noStrike" kern="0" cap="none" spc="0" normalizeH="0" baseline="0" noProof="0">
                <a:ln>
                  <a:noFill/>
                </a:ln>
                <a:solidFill>
                  <a:schemeClr val="tx1"/>
                </a:solidFill>
                <a:effectLst/>
                <a:uLnTx/>
                <a:uFillTx/>
                <a:latin typeface="+mn-lt" pitchFamily="18" charset="0"/>
                <a:ea typeface="+mn-ea" pitchFamily="18" charset="0"/>
                <a:cs typeface="+mn-cs"/>
              </a:rPr>
              <a:t>mean that the errors occur in consecutive bits</a:t>
            </a:r>
            <a:r>
              <a:rPr kumimoji="0" lang="en-US" sz="3143" b="0" i="0" u="none" strike="noStrike" kern="0" cap="none" spc="0" normalizeH="0" baseline="0" noProof="0">
                <a:ln>
                  <a:noFill/>
                </a:ln>
                <a:solidFill>
                  <a:schemeClr val="tx1"/>
                </a:solidFill>
                <a:effectLst/>
                <a:uLnTx/>
                <a:uFillTx/>
                <a:latin typeface="+mn-lt" pitchFamily="18" charset="0"/>
                <a:ea typeface="+mn-ea" pitchFamily="18" charset="0"/>
                <a:cs typeface="+mn-cs"/>
              </a:rPr>
              <a:t>, the length of the burst is measured from the first corrupted bit to the last corrupted bit. Some bits in between may not have been corrupted.</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8194" name="Line 2" title=""/>
          <p:cNvCxnSpPr/>
          <p:nvPr/>
        </p:nvCxnSpPr>
        <p:spPr>
          <a:xfrm>
            <a:off x="152400" y="152400"/>
            <a:ext cx="8763000" cy="0"/>
          </a:xfrm>
          <a:prstGeom prst="line">
            <a:avLst/>
          </a:prstGeom>
          <a:noFill/>
          <a:ln w="76200">
            <a:solidFill>
              <a:schemeClr val="hlink"/>
            </a:solidFill>
            <a:miter lim="800000"/>
          </a:ln>
        </p:spPr>
      </p:cxnSp>
      <p:cxnSp>
        <p:nvCxnSpPr>
          <p:cNvPr id="8195" name="Line 3" title=""/>
          <p:cNvCxnSpPr/>
          <p:nvPr/>
        </p:nvCxnSpPr>
        <p:spPr>
          <a:xfrm>
            <a:off x="152400" y="990600"/>
            <a:ext cx="8763000" cy="0"/>
          </a:xfrm>
          <a:prstGeom prst="line">
            <a:avLst/>
          </a:prstGeom>
          <a:noFill/>
          <a:ln w="19050">
            <a:solidFill>
              <a:schemeClr val="hlink"/>
            </a:solidFill>
            <a:miter lim="800000"/>
          </a:ln>
        </p:spPr>
      </p:cxnSp>
      <p:sp>
        <p:nvSpPr>
          <p:cNvPr id="8196" name="Text Box 4" title=""/>
          <p:cNvSpPr txBox="1"/>
          <p:nvPr/>
        </p:nvSpPr>
        <p:spPr>
          <a:xfrm>
            <a:off x="304800" y="381000"/>
            <a:ext cx="3170238"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Byte stuffing and unstuffing</a:t>
            </a:r>
            <a:endParaRPr sz="2000" i="1" baseline="0">
              <a:latin typeface="Times New Roman" pitchFamily="18" charset="0"/>
            </a:endParaRPr>
          </a:p>
        </p:txBody>
      </p:sp>
      <p:cxnSp>
        <p:nvCxnSpPr>
          <p:cNvPr id="8197" name="Line 5" title=""/>
          <p:cNvCxnSpPr/>
          <p:nvPr/>
        </p:nvCxnSpPr>
        <p:spPr>
          <a:xfrm>
            <a:off x="152400" y="6248400"/>
            <a:ext cx="8763000" cy="0"/>
          </a:xfrm>
          <a:prstGeom prst="line">
            <a:avLst/>
          </a:prstGeom>
          <a:noFill/>
          <a:ln w="76200">
            <a:solidFill>
              <a:schemeClr val="hlink"/>
            </a:solidFill>
            <a:miter lim="800000"/>
          </a:ln>
        </p:spPr>
      </p:cxnSp>
      <p:pic>
        <p:nvPicPr>
          <p:cNvPr id="8198" name="Picture 6" title=""/>
          <p:cNvPicPr>
            <a:picLocks noChangeAspect="1"/>
          </p:cNvPicPr>
          <p:nvPr/>
        </p:nvPicPr>
        <p:blipFill>
          <a:blip r:embed="rId3"/>
          <a:stretch>
            <a:fillRect/>
          </a:stretch>
        </p:blipFill>
        <p:spPr>
          <a:xfrm>
            <a:off x="609600" y="1574800"/>
            <a:ext cx="7331075" cy="4064000"/>
          </a:xfrm>
          <a:prstGeom prst="rect">
            <a:avLst/>
          </a:prstGeom>
          <a:noFill/>
          <a:ln>
            <a:noFill/>
            <a:miter lim="800000"/>
          </a:ln>
        </p:spPr>
      </p:pic>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42" name="Rectangle 3" title=""/>
          <p:cNvSpPr>
            <a:spLocks noGrp="1"/>
          </p:cNvSpPr>
          <p:nvPr>
            <p:ph type="body" idx="4294967295"/>
          </p:nvPr>
        </p:nvSpPr>
        <p:spPr>
          <a:xfrm>
            <a:off x="397631" y="476251"/>
            <a:ext cx="8419798" cy="5619750"/>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buClr>
                <a:srgbClr val="CC0066"/>
              </a:buClr>
              <a:buFont typeface="Wingdings" pitchFamily="2" charset="2"/>
              <a:buChar char="«"/>
            </a:pPr>
            <a:r>
              <a:rPr lang="en-US" altLang="en-US" b="1"/>
              <a:t>Burst error is most likely to happen in serial transmission</a:t>
            </a:r>
            <a:r>
              <a:rPr lang="en-US" altLang="en-US"/>
              <a:t> since the duration of noise is normally longer than the duration of a bit.</a:t>
            </a:r>
            <a:endParaRPr lang="en-US" altLang="en-US"/>
          </a:p>
          <a:p>
            <a:pPr lvl="0">
              <a:buClr>
                <a:srgbClr val="CC0066"/>
              </a:buClr>
              <a:buFont typeface="Wingdings" pitchFamily="2" charset="2"/>
              <a:buChar char="«"/>
            </a:pPr>
            <a:r>
              <a:rPr lang="en-US" altLang="en-US"/>
              <a:t>The number of bits affected depends on the data rate and duration of noise.</a:t>
            </a:r>
            <a:endParaRPr lang="en-US" altLang="en-US"/>
          </a:p>
          <a:p>
            <a:pPr lvl="0"/>
            <a:endParaRPr lang="en-US" altLang="en-US" sz="2762"/>
          </a:p>
          <a:p>
            <a:pPr lvl="0"/>
            <a:endParaRPr lang="en-US" altLang="en-US"/>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266" name="Rectangle 2"/>
          <p:cNvSpPr>
            <a:spLocks noGrp="1" noChangeArrowheads="1"/>
          </p:cNvSpPr>
          <p:nvPr>
            <p:ph type="title"/>
          </p:nvPr>
        </p:nvSpPr>
        <p:spPr>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mj-lt" pitchFamily="18" charset="0"/>
                <a:ea typeface="+mj-ea" pitchFamily="18" charset="0"/>
                <a:cs typeface="+mj-cs"/>
              </a:rPr>
              <a:t>Error detection</a:t>
            </a:r>
          </a:p>
        </p:txBody>
      </p:sp>
      <p:sp>
        <p:nvSpPr>
          <p:cNvPr id="11267" name="Rectangle 3" title=""/>
          <p:cNvSpPr>
            <a:spLocks noGrp="1"/>
          </p:cNvSpPr>
          <p:nvPr>
            <p:ph type="body" idx="4294967295"/>
          </p:nvPr>
        </p:nvSpPr>
        <p:spPr>
          <a:xfrm>
            <a:off x="257024" y="1980595"/>
            <a:ext cx="8560405"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buNone/>
            </a:pPr>
            <a:r>
              <a:rPr lang="en-US" altLang="en-US"/>
              <a:t>	Error detection means to decide whether the received data is correct or not without having a copy of the original message.</a:t>
            </a:r>
            <a:endParaRPr lang="en-US" altLang="en-US"/>
          </a:p>
          <a:p>
            <a:pPr lvl="0"/>
            <a:endParaRPr lang="en-US" altLang="en-US"/>
          </a:p>
          <a:p>
            <a:pPr lvl="0">
              <a:buNone/>
            </a:pPr>
            <a:r>
              <a:rPr lang="en-US" altLang="en-US"/>
              <a:t>	Error detection </a:t>
            </a:r>
            <a:r>
              <a:rPr lang="en-US" altLang="en-US" b="1"/>
              <a:t>uses the concept of redundancy</a:t>
            </a:r>
            <a:r>
              <a:rPr lang="en-US" altLang="en-US"/>
              <a:t>, </a:t>
            </a:r>
            <a:r>
              <a:rPr lang="en-US" altLang="en-US" b="1"/>
              <a:t>which means</a:t>
            </a:r>
            <a:r>
              <a:rPr lang="en-US" altLang="en-US"/>
              <a:t> adding extra bits for detecting errors at the destination.</a:t>
            </a:r>
            <a:endParaRPr lang="en-US" altLang="en-US"/>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13314" name="Picture 2" title=""/>
          <p:cNvPicPr/>
          <p:nvPr/>
        </p:nvPicPr>
        <p:blipFill>
          <a:blip r:embed="rId2"/>
          <a:stretch>
            <a:fillRect/>
          </a:stretch>
        </p:blipFill>
        <p:spPr>
          <a:xfrm>
            <a:off x="686405" y="1161143"/>
            <a:ext cx="7604881" cy="4785179"/>
          </a:xfrm>
          <a:prstGeom prst="rect">
            <a:avLst/>
          </a:prstGeom>
          <a:noFill/>
          <a:ln w="12700">
            <a:noFill/>
            <a:miter lim="800000"/>
          </a:ln>
        </p:spPr>
      </p:pic>
      <p:sp>
        <p:nvSpPr>
          <p:cNvPr id="13315" name="Rectangle 3" title=""/>
          <p:cNvSpPr/>
          <p:nvPr/>
        </p:nvSpPr>
        <p:spPr>
          <a:xfrm>
            <a:off x="3353405" y="193524"/>
            <a:ext cx="2341940"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63DE8"/>
                </a:solidFill>
              </a:rPr>
              <a:t>Redundancy</a:t>
            </a:r>
            <a:endParaRPr lang="en-US" altLang="en-US" sz="3143" b="1">
              <a:solidFill>
                <a:srgbClr val="063DE8"/>
              </a:solidFill>
            </a:endParaRP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14338" name="Picture 2" title=""/>
          <p:cNvPicPr/>
          <p:nvPr/>
        </p:nvPicPr>
        <p:blipFill>
          <a:blip r:embed="rId2"/>
          <a:stretch>
            <a:fillRect/>
          </a:stretch>
        </p:blipFill>
        <p:spPr>
          <a:xfrm>
            <a:off x="447524" y="2710846"/>
            <a:ext cx="8218715" cy="1507369"/>
          </a:xfrm>
          <a:prstGeom prst="rect">
            <a:avLst/>
          </a:prstGeom>
          <a:noFill/>
          <a:ln w="12700">
            <a:noFill/>
            <a:miter lim="800000"/>
          </a:ln>
        </p:spPr>
      </p:pic>
      <p:sp>
        <p:nvSpPr>
          <p:cNvPr id="14339" name="Text Box 6"/>
          <p:cNvSpPr txBox="1">
            <a:spLocks noChangeArrowheads="1"/>
          </p:cNvSpPr>
          <p:nvPr/>
        </p:nvSpPr>
        <p:spPr bwMode="auto">
          <a:xfrm>
            <a:off x="892024" y="765024"/>
            <a:ext cx="7346345" cy="1067405"/>
          </a:xfrm>
          <a:prstGeom prst="rect">
            <a:avLst/>
          </a:prstGeom>
          <a:noFill/>
          <a:ln>
            <a:noFill/>
          </a:ln>
          <a:effectLst/>
        </p:spPr>
        <p:txBody>
          <a:bodyPr wrap="none" lIns="90517" tIns="45258" rIns="90517" bIns="45258">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1pPr>
            <a:lvl2pPr marL="452060" indent="-16631"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4pPr>
            <a:lvl5pPr marL="1809750" indent="-68036"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5p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3143"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itchFamily="18" charset="0"/>
                <a:ea typeface="+mn-ea" pitchFamily="18" charset="0"/>
                <a:cs typeface="+mn-cs"/>
              </a:rPr>
              <a:t>Four types of redundancy checks are used</a:t>
            </a:r>
          </a:p>
          <a:p>
            <a:pPr marL="0" marR="0" lvl="0" indent="0" algn="ctr" defTabSz="870857" rtl="0" eaLnBrk="0" fontAlgn="base" latinLnBrk="0" hangingPunct="0">
              <a:lnSpc>
                <a:spcPct val="100000"/>
              </a:lnSpc>
              <a:spcBef>
                <a:spcPct val="0"/>
              </a:spcBef>
              <a:spcAft>
                <a:spcPct val="0"/>
              </a:spcAft>
              <a:buClrTx/>
              <a:buSzTx/>
              <a:buFontTx/>
              <a:buNone/>
              <a:defRPr/>
            </a:pPr>
            <a:r>
              <a:rPr kumimoji="0" lang="en-US" sz="3143"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itchFamily="18" charset="0"/>
                <a:ea typeface="+mn-ea" pitchFamily="18" charset="0"/>
                <a:cs typeface="+mn-cs"/>
              </a:rPr>
              <a:t> in data communications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339"/>
                                        </p:tgtEl>
                                        <p:attrNameLst>
                                          <p:attrName>style.visibility</p:attrName>
                                        </p:attrNameLst>
                                      </p:cBhvr>
                                      <p:to>
                                        <p:strVal val="visible"/>
                                      </p:to>
                                    </p:set>
                                    <p:anim calcmode="discrete" valueType="clr">
                                      <p:cBhvr>
                                        <p:cTn id="7" dur="80"/>
                                        <p:tgtEl>
                                          <p:spTgt spid="14339"/>
                                        </p:tgtEl>
                                        <p:attrNameLst>
                                          <p:attrName>style.color</p:attrName>
                                        </p:attrNameLst>
                                      </p:cBhvr>
                                      <p:tavLst>
                                        <p:tav tm="0">
                                          <p:val>
                                            <p:strVal val="#00ae00 [5]"/>
                                          </p:val>
                                        </p:tav>
                                        <p:tav tm="50000">
                                          <p:val>
                                            <p:strVal val="#fc0128 [6]"/>
                                          </p:val>
                                        </p:tav>
                                      </p:tavLst>
                                    </p:anim>
                                    <p:anim calcmode="discrete" valueType="clr">
                                      <p:cBhvr>
                                        <p:cTn id="8" dur="80"/>
                                        <p:tgtEl>
                                          <p:spTgt spid="14339"/>
                                        </p:tgtEl>
                                        <p:attrNameLst>
                                          <p:attrName>fillcolor</p:attrName>
                                        </p:attrNameLst>
                                      </p:cBhvr>
                                      <p:tavLst>
                                        <p:tav tm="0">
                                          <p:val>
                                            <p:strVal val="#00ae00 [5]"/>
                                          </p:val>
                                        </p:tav>
                                        <p:tav tm="50000">
                                          <p:val>
                                            <p:strVal val="#fc0128 [6]"/>
                                          </p:val>
                                        </p:tav>
                                      </p:tavLst>
                                    </p:anim>
                                    <p:set>
                                      <p:cBhvr>
                                        <p:cTn id="9" dur="80"/>
                                        <p:tgtEl>
                                          <p:spTgt spid="14339"/>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15362" name="Picture 2" title=""/>
          <p:cNvPicPr/>
          <p:nvPr/>
        </p:nvPicPr>
        <p:blipFill>
          <a:blip r:embed="rId2"/>
          <a:stretch>
            <a:fillRect/>
          </a:stretch>
        </p:blipFill>
        <p:spPr>
          <a:xfrm>
            <a:off x="376464" y="1395489"/>
            <a:ext cx="8230809" cy="4931833"/>
          </a:xfrm>
          <a:prstGeom prst="rect">
            <a:avLst/>
          </a:prstGeom>
          <a:noFill/>
          <a:ln w="12700">
            <a:noFill/>
            <a:miter lim="800000"/>
          </a:ln>
        </p:spPr>
      </p:pic>
      <p:sp>
        <p:nvSpPr>
          <p:cNvPr id="15363" name="Rectangle 3" title=""/>
          <p:cNvSpPr/>
          <p:nvPr/>
        </p:nvSpPr>
        <p:spPr>
          <a:xfrm>
            <a:off x="2308678" y="0"/>
            <a:ext cx="4990798" cy="1064381"/>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lgn="ctr"/>
            <a:r>
              <a:rPr lang="en-US" altLang="en-US" sz="3143" b="1">
                <a:solidFill>
                  <a:srgbClr val="00279F"/>
                </a:solidFill>
              </a:rPr>
              <a:t>Vertical Redundancy Check</a:t>
            </a:r>
            <a:endParaRPr lang="en-US" altLang="en-US" sz="3143" b="1">
              <a:solidFill>
                <a:srgbClr val="00279F"/>
              </a:solidFill>
            </a:endParaRPr>
          </a:p>
          <a:p>
            <a:pPr marL="0" lvl="0" indent="0" algn="ctr"/>
            <a:r>
              <a:rPr lang="en-US" altLang="en-US" sz="3143" b="1">
                <a:solidFill>
                  <a:srgbClr val="00279F"/>
                </a:solidFill>
              </a:rPr>
              <a:t>VRC</a:t>
            </a:r>
            <a:endParaRPr lang="en-US" altLang="en-US" sz="3143" b="1">
              <a:solidFill>
                <a:srgbClr val="00279F"/>
              </a:solidFill>
            </a:endParaRP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16386" name="Picture 2" title=""/>
          <p:cNvPicPr>
            <a:picLocks noChangeAspect="1"/>
          </p:cNvPicPr>
          <p:nvPr/>
        </p:nvPicPr>
        <p:blipFill>
          <a:blip r:embed="rId2"/>
          <a:stretch>
            <a:fillRect/>
          </a:stretch>
        </p:blipFill>
        <p:spPr>
          <a:xfrm>
            <a:off x="489858" y="775608"/>
            <a:ext cx="8232321" cy="5715000"/>
          </a:xfrm>
          <a:prstGeom prst="rect">
            <a:avLst/>
          </a:prstGeom>
          <a:noFill/>
          <a:ln w="12700">
            <a:noFill/>
            <a:miter lim="800000"/>
          </a:ln>
        </p:spPr>
      </p:pic>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10" name="Rectangle 2"/>
          <p:cNvSpPr>
            <a:spLocks noGrp="1" noChangeArrowheads="1"/>
          </p:cNvSpPr>
          <p:nvPr>
            <p:ph type="title"/>
          </p:nvPr>
        </p:nvSpPr>
        <p:spPr>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0" u="none" strike="noStrike" kern="0" cap="none" spc="0" normalizeH="0" baseline="0" noProof="0">
                <a:ln>
                  <a:noFill/>
                </a:ln>
                <a:solidFill>
                  <a:srgbClr val="CC0066"/>
                </a:solidFill>
                <a:effectLst>
                  <a:outerShdw blurRad="38100" dist="38100" dir="2700000" algn="tl">
                    <a:srgbClr val="C0C0C0"/>
                  </a:outerShdw>
                </a:effectLst>
                <a:uLnTx/>
                <a:uFillTx/>
                <a:latin typeface="+mj-lt" pitchFamily="18" charset="0"/>
                <a:ea typeface="+mj-ea" pitchFamily="18" charset="0"/>
                <a:cs typeface="+mj-cs"/>
              </a:rPr>
              <a:t>Performance</a:t>
            </a:r>
          </a:p>
        </p:txBody>
      </p:sp>
      <p:sp>
        <p:nvSpPr>
          <p:cNvPr id="17411" name="Rectangle 3" title=""/>
          <p:cNvSpPr>
            <a:spLocks noGrp="1"/>
          </p:cNvSpPr>
          <p:nvPr>
            <p:ph type="body" idx="4294967295"/>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buClr>
                <a:srgbClr val="CC0066"/>
              </a:buClr>
              <a:buFont typeface="Wingdings 3" pitchFamily="18" charset="2"/>
              <a:buChar char="â"/>
            </a:pPr>
            <a:r>
              <a:rPr lang="en-US" altLang="en-US"/>
              <a:t>It can detect burst errors only if the total number of errors is odd.</a:t>
            </a:r>
            <a:endParaRPr lang="en-US" altLang="en-US"/>
          </a:p>
          <a:p>
            <a:pPr lvl="0"/>
            <a:endParaRPr lang="en-US" altLang="en-US"/>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34" name="Rectangle 2" title=""/>
          <p:cNvSpPr/>
          <p:nvPr/>
        </p:nvSpPr>
        <p:spPr>
          <a:xfrm>
            <a:off x="1711477" y="405190"/>
            <a:ext cx="5893405" cy="1055310"/>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lgn="ctr"/>
            <a:r>
              <a:rPr lang="en-US" altLang="en-US" sz="3143" b="1">
                <a:solidFill>
                  <a:srgbClr val="00279F"/>
                </a:solidFill>
              </a:rPr>
              <a:t>Longitudinal Redundancy Check</a:t>
            </a:r>
            <a:endParaRPr lang="en-US" altLang="en-US" sz="3143" b="1">
              <a:solidFill>
                <a:srgbClr val="00279F"/>
              </a:solidFill>
            </a:endParaRPr>
          </a:p>
          <a:p>
            <a:pPr marL="0" lvl="0" indent="0" algn="ctr"/>
            <a:r>
              <a:rPr lang="en-US" altLang="en-US" sz="3143" b="1">
                <a:solidFill>
                  <a:srgbClr val="00279F"/>
                </a:solidFill>
              </a:rPr>
              <a:t>LRC</a:t>
            </a:r>
            <a:endParaRPr lang="en-US" altLang="en-US" sz="3143" b="1">
              <a:solidFill>
                <a:srgbClr val="00279F"/>
              </a:solidFill>
            </a:endParaRPr>
          </a:p>
        </p:txBody>
      </p:sp>
      <p:pic>
        <p:nvPicPr>
          <p:cNvPr id="18435" name="Picture 3" title=""/>
          <p:cNvPicPr/>
          <p:nvPr/>
        </p:nvPicPr>
        <p:blipFill>
          <a:blip r:embed="rId2"/>
          <a:stretch>
            <a:fillRect/>
          </a:stretch>
        </p:blipFill>
        <p:spPr>
          <a:xfrm>
            <a:off x="267607" y="3016251"/>
            <a:ext cx="8336643" cy="1638905"/>
          </a:xfrm>
          <a:prstGeom prst="rect">
            <a:avLst/>
          </a:prstGeom>
          <a:noFill/>
          <a:ln w="12700">
            <a:noFill/>
            <a:miter lim="800000"/>
          </a:ln>
        </p:spPr>
      </p:pic>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9458" name="Rectangle 4"/>
          <p:cNvSpPr>
            <a:spLocks noChangeArrowheads="1"/>
          </p:cNvSpPr>
          <p:nvPr/>
        </p:nvSpPr>
        <p:spPr bwMode="auto">
          <a:xfrm>
            <a:off x="966107" y="825500"/>
            <a:ext cx="7636632" cy="1143000"/>
          </a:xfrm>
          <a:prstGeom prst="rect">
            <a:avLst/>
          </a:prstGeom>
          <a:noFill/>
          <a:ln>
            <a:noFill/>
          </a:ln>
          <a:effectLst/>
        </p:spPr>
        <p:txBody>
          <a:bodyPr lIns="89574" tIns="44001" rIns="89574" bIns="44001" anchor="ctr"/>
          <a:lstStyle>
            <a:defPPr>
              <a:defRPr lang="en-US"/>
            </a:defPPr>
            <a:lvl1pPr marL="0" indent="0"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1pPr>
            <a:lvl2pPr marL="452060" indent="-16631"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4pPr>
            <a:lvl5pPr marL="1809750" indent="-68036" algn="l" defTabSz="870857" rtl="0" eaLnBrk="0" fontAlgn="base" hangingPunct="0">
              <a:lnSpc>
                <a:spcPct val="100000"/>
              </a:lnSpc>
              <a:spcBef>
                <a:spcPct val="0"/>
              </a:spcBef>
              <a:spcAft>
                <a:spcPct val="0"/>
              </a:spcAft>
              <a:buClrTx/>
              <a:buSzTx/>
              <a:buFontTx/>
              <a:buNone/>
              <a:defRPr kumimoji="0" sz="2381" b="0" i="0" u="none" baseline="0">
                <a:solidFill>
                  <a:schemeClr val="tx1"/>
                </a:solidFill>
                <a:effectLst/>
                <a:latin typeface="Times New Roman" pitchFamily="18" charset="0"/>
              </a:defRPr>
            </a:lvl5p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itchFamily="18" charset="0"/>
                <a:ea typeface="+mn-ea" pitchFamily="18" charset="0"/>
                <a:cs typeface="+mn-cs"/>
              </a:rPr>
              <a:t>Performance</a:t>
            </a:r>
          </a:p>
        </p:txBody>
      </p:sp>
      <p:sp>
        <p:nvSpPr>
          <p:cNvPr id="19459" name="Rectangle 5" title=""/>
          <p:cNvSpPr/>
          <p:nvPr/>
        </p:nvSpPr>
        <p:spPr>
          <a:xfrm>
            <a:off x="966107" y="2196798"/>
            <a:ext cx="7636632" cy="4115405"/>
          </a:xfrm>
          <a:prstGeom prst="rect">
            <a:avLst/>
          </a:prstGeom>
          <a:noFill/>
          <a:ln w="12700">
            <a:noFill/>
            <a:miter lim="800000"/>
          </a:ln>
        </p:spPr>
        <p:txBody>
          <a:bodyPr lIns="89574" tIns="44001" rIns="89574" bIns="44001">
            <a:no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338667" lvl="0" indent="-338667">
              <a:spcBef>
                <a:spcPct val="20000"/>
              </a:spcBef>
              <a:buChar char="•"/>
            </a:pPr>
            <a:endParaRPr lang="en-US" altLang="en-US" sz="3143"/>
          </a:p>
          <a:p>
            <a:pPr marL="338667" lvl="0" indent="-338667">
              <a:spcBef>
                <a:spcPct val="20000"/>
              </a:spcBef>
              <a:buClr>
                <a:srgbClr val="CC0066"/>
              </a:buClr>
              <a:buFont typeface="Wingdings 3" pitchFamily="18" charset="2"/>
              <a:buChar char="â"/>
            </a:pPr>
            <a:r>
              <a:rPr lang="en-US" altLang="en-US" sz="3143"/>
              <a:t>LCR increases the likelihood of detecting burst errors.</a:t>
            </a:r>
            <a:endParaRPr lang="en-US" altLang="en-US" sz="3143"/>
          </a:p>
          <a:p>
            <a:pPr marL="338667" lvl="0" indent="-338667">
              <a:spcBef>
                <a:spcPct val="20000"/>
              </a:spcBef>
              <a:buClr>
                <a:srgbClr val="CC0066"/>
              </a:buClr>
              <a:buFont typeface="Wingdings 3" pitchFamily="18" charset="2"/>
              <a:buChar char="â"/>
            </a:pPr>
            <a:r>
              <a:rPr lang="en-US" altLang="en-US" sz="3143"/>
              <a:t>If two bits in one data units are damaged and two bits in exactly the same positions in another data unit are also damaged, the LRC checker will not detect an error.</a:t>
            </a:r>
            <a:endParaRPr lang="en-US" altLang="en-US" sz="3143"/>
          </a:p>
          <a:p>
            <a:pPr marL="338667" lvl="0" indent="-338667">
              <a:spcBef>
                <a:spcPct val="20000"/>
              </a:spcBef>
              <a:buChar char="•"/>
            </a:pPr>
            <a:endParaRPr lang="en-US" altLang="en-US" sz="3143"/>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0482" name="Picture 2" title=""/>
          <p:cNvPicPr>
            <a:picLocks noChangeAspect="1"/>
          </p:cNvPicPr>
          <p:nvPr/>
        </p:nvPicPr>
        <p:blipFill>
          <a:blip r:embed="rId2"/>
          <a:stretch>
            <a:fillRect/>
          </a:stretch>
        </p:blipFill>
        <p:spPr>
          <a:xfrm>
            <a:off x="762000" y="911679"/>
            <a:ext cx="7688035" cy="5306786"/>
          </a:xfrm>
          <a:prstGeom prst="rect">
            <a:avLst/>
          </a:prstGeom>
          <a:noFill/>
          <a:ln w="12700">
            <a:noFill/>
            <a:miter lim="800000"/>
          </a:ln>
        </p:spPr>
      </p:pic>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218"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9219"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9220"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9221"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9222"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9223"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9224"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9225" name="Line 9" title=""/>
          <p:cNvCxnSpPr/>
          <p:nvPr/>
        </p:nvCxnSpPr>
        <p:spPr>
          <a:xfrm>
            <a:off x="457200" y="2667000"/>
            <a:ext cx="8153400" cy="0"/>
          </a:xfrm>
          <a:prstGeom prst="line">
            <a:avLst/>
          </a:prstGeom>
          <a:noFill/>
          <a:ln w="76200">
            <a:solidFill>
              <a:srgbClr val="009900"/>
            </a:solidFill>
            <a:miter lim="800000"/>
          </a:ln>
        </p:spPr>
      </p:cxnSp>
      <p:cxnSp>
        <p:nvCxnSpPr>
          <p:cNvPr id="9226" name="Line 10" title=""/>
          <p:cNvCxnSpPr/>
          <p:nvPr/>
        </p:nvCxnSpPr>
        <p:spPr>
          <a:xfrm>
            <a:off x="458788" y="4419600"/>
            <a:ext cx="8153400" cy="0"/>
          </a:xfrm>
          <a:prstGeom prst="line">
            <a:avLst/>
          </a:prstGeom>
          <a:noFill/>
          <a:ln w="76200">
            <a:solidFill>
              <a:srgbClr val="009900"/>
            </a:solidFill>
            <a:miter lim="800000"/>
          </a:ln>
        </p:spPr>
      </p:cxnSp>
      <p:sp>
        <p:nvSpPr>
          <p:cNvPr id="9227" name="Rectangle 11" title=""/>
          <p:cNvSpPr/>
          <p:nvPr/>
        </p:nvSpPr>
        <p:spPr>
          <a:xfrm>
            <a:off x="495300" y="2759075"/>
            <a:ext cx="8077200" cy="1554163"/>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Byte stuffing is the process of adding 1 extra byte whenever there is a flag or escape character in the text.</a:t>
            </a:r>
            <a:endParaRPr baseline="0"/>
          </a:p>
        </p:txBody>
      </p:sp>
      <p:grpSp>
        <p:nvGrpSpPr>
          <p:cNvPr id="9228" name="Group 12" title=""/>
          <p:cNvGrpSpPr/>
          <p:nvPr/>
        </p:nvGrpSpPr>
        <p:grpSpPr>
          <a:xfrm>
            <a:off x="457200" y="1981200"/>
            <a:ext cx="1143000" cy="566738"/>
            <a:chOff x="1200" y="1248"/>
            <a:chExt cx="720" cy="357"/>
          </a:xfrm>
        </p:grpSpPr>
        <p:pic>
          <p:nvPicPr>
            <p:cNvPr id="9229"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9230"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06" name="Title 1" title=""/>
          <p:cNvSpPr>
            <a:spLocks noGrp="1"/>
          </p:cNvSpPr>
          <p:nvPr>
            <p:ph type="title"/>
          </p:nvPr>
        </p:nvSpPr>
        <p:spPr>
          <a:xfrm>
            <a:off x="754441" y="609298"/>
            <a:ext cx="7635119" cy="1143000"/>
          </a:xfrm>
          <a:noFill/>
          <a:ln w="12700">
            <a:miter lim="800000"/>
          </a:ln>
        </p:spPr>
        <p:txBody>
          <a:bodyPr wrap="square" lIns="94053" tIns="46201" rIns="94053" bIns="46201" anchor="ctr" anchorCtr="0">
            <a:noAutofit/>
          </a:bodyPr>
          <a:lstStyle>
            <a:lvl1pPr marL="0" indent="0" algn="ctr" defTabSz="870857" rtl="0" eaLnBrk="0" fontAlgn="base" hangingPunct="0">
              <a:lnSpc>
                <a:spcPct val="100000"/>
              </a:lnSpc>
              <a:spcBef>
                <a:spcPct val="0"/>
              </a:spcBef>
              <a:spcAft>
                <a:spcPct val="0"/>
              </a:spcAft>
              <a:buClrTx/>
              <a:buSzTx/>
              <a:buFontTx/>
              <a:buNone/>
              <a:defRPr kumimoji="0" lang="en-US" altLang="en-US" sz="4381" b="0" i="0" u="none" baseline="0">
                <a:solidFill>
                  <a:schemeClr val="tx2"/>
                </a:solidFill>
                <a:latin typeface="Times New Roman" pitchFamily="18" charset="0"/>
                <a:ea typeface="+mj-ea"/>
                <a:cs typeface="+mj-cs"/>
              </a:defRPr>
            </a:lvl1pPr>
          </a:lstStyle>
          <a:p>
            <a:pPr lvl="0"/>
            <a:r>
              <a:rPr lang="en-IN" altLang="en-US"/>
              <a:t>Example for lrc</a:t>
            </a:r>
            <a:endParaRPr lang="en-IN" altLang="en-US"/>
          </a:p>
        </p:txBody>
      </p:sp>
      <p:sp>
        <p:nvSpPr>
          <p:cNvPr id="21507" name="Content Placeholder 2" title=""/>
          <p:cNvSpPr>
            <a:spLocks noGrp="1"/>
          </p:cNvSpPr>
          <p:nvPr>
            <p:ph idx="1"/>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r>
              <a:rPr lang="en-IN" altLang="en-US"/>
              <a:t>11100111</a:t>
            </a:r>
            <a:endParaRPr lang="en-IN" altLang="en-US"/>
          </a:p>
          <a:p>
            <a:pPr lvl="0"/>
            <a:r>
              <a:rPr lang="en-IN" altLang="en-US"/>
              <a:t>11011101</a:t>
            </a:r>
            <a:endParaRPr lang="en-IN" altLang="en-US"/>
          </a:p>
          <a:p>
            <a:pPr lvl="0"/>
            <a:r>
              <a:rPr lang="en-IN" altLang="en-US"/>
              <a:t>00111001</a:t>
            </a:r>
            <a:endParaRPr lang="en-IN" altLang="en-US"/>
          </a:p>
          <a:p>
            <a:pPr lvl="0"/>
            <a:r>
              <a:rPr lang="en-IN" altLang="en-US"/>
              <a:t>10101001</a:t>
            </a:r>
            <a:endParaRPr lang="en-IN" altLang="en-US"/>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2530" name="Picture 2" title=""/>
          <p:cNvPicPr/>
          <p:nvPr/>
        </p:nvPicPr>
        <p:blipFill>
          <a:blip r:embed="rId2"/>
          <a:stretch>
            <a:fillRect/>
          </a:stretch>
        </p:blipFill>
        <p:spPr>
          <a:xfrm>
            <a:off x="408215" y="2488595"/>
            <a:ext cx="8301868" cy="3197679"/>
          </a:xfrm>
          <a:prstGeom prst="rect">
            <a:avLst/>
          </a:prstGeom>
          <a:noFill/>
          <a:ln w="12700">
            <a:noFill/>
            <a:miter lim="800000"/>
          </a:ln>
        </p:spPr>
      </p:pic>
      <p:sp>
        <p:nvSpPr>
          <p:cNvPr id="22531" name="Rectangle 3" title=""/>
          <p:cNvSpPr/>
          <p:nvPr/>
        </p:nvSpPr>
        <p:spPr>
          <a:xfrm>
            <a:off x="2286001" y="334131"/>
            <a:ext cx="4726214" cy="1055310"/>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lgn="ctr"/>
            <a:r>
              <a:rPr lang="en-US" altLang="en-US" sz="3143" b="1">
                <a:solidFill>
                  <a:srgbClr val="00279F"/>
                </a:solidFill>
              </a:rPr>
              <a:t>Cyclic Redundancy Check</a:t>
            </a:r>
            <a:endParaRPr lang="en-US" altLang="en-US" sz="3143" b="1">
              <a:solidFill>
                <a:srgbClr val="00279F"/>
              </a:solidFill>
            </a:endParaRPr>
          </a:p>
          <a:p>
            <a:pPr marL="0" lvl="0" indent="0" algn="ctr"/>
            <a:r>
              <a:rPr lang="en-US" altLang="en-US" sz="3143" b="1">
                <a:solidFill>
                  <a:srgbClr val="00279F"/>
                </a:solidFill>
              </a:rPr>
              <a:t>CRC</a:t>
            </a:r>
            <a:endParaRPr lang="en-US" altLang="en-US" sz="3143" b="1">
              <a:solidFill>
                <a:srgbClr val="00279F"/>
              </a:solidFill>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3554" name="Rectangle 2"/>
          <p:cNvSpPr>
            <a:spLocks noGrp="1" noChangeArrowheads="1"/>
          </p:cNvSpPr>
          <p:nvPr>
            <p:ph type="title"/>
          </p:nvPr>
        </p:nvSpPr>
        <p:spPr>
          <a:xfrm>
            <a:off x="754441" y="609298"/>
            <a:ext cx="7635119" cy="875392"/>
          </a:xfrm>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mj-lt" pitchFamily="18" charset="0"/>
                <a:ea typeface="+mj-ea" pitchFamily="18" charset="0"/>
                <a:cs typeface="+mj-cs"/>
              </a:rPr>
              <a:t>Cyclic Redundancy Check</a:t>
            </a:r>
          </a:p>
        </p:txBody>
      </p:sp>
      <p:sp>
        <p:nvSpPr>
          <p:cNvPr id="23555" name="Rectangle 3" title=""/>
          <p:cNvSpPr>
            <a:spLocks noGrp="1"/>
          </p:cNvSpPr>
          <p:nvPr>
            <p:ph type="body" idx="4294967295"/>
          </p:nvPr>
        </p:nvSpPr>
        <p:spPr>
          <a:xfrm>
            <a:off x="754441" y="1557262"/>
            <a:ext cx="7635119" cy="4895548"/>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lgn="just">
              <a:lnSpc>
                <a:spcPct val="90000"/>
              </a:lnSpc>
            </a:pPr>
            <a:r>
              <a:rPr lang="en-US" altLang="en-US" sz="1905"/>
              <a:t>Given a k-bit frame or message, the transmitter generates an n-bit sequence, known as a </a:t>
            </a:r>
            <a:r>
              <a:rPr lang="en-US" altLang="en-US" sz="1905" i="1">
                <a:latin typeface="Comic Sans MS" pitchFamily="66" charset="0"/>
              </a:rPr>
              <a:t>frame check sequence (FCS), </a:t>
            </a:r>
            <a:r>
              <a:rPr lang="en-US" altLang="en-US" sz="1905"/>
              <a:t>so that the resulting frame, consisting of (k+n) bits, is exactly divisible by some predetermined number.</a:t>
            </a:r>
            <a:endParaRPr lang="en-US" altLang="en-US" sz="1905"/>
          </a:p>
          <a:p>
            <a:pPr lvl="0" algn="just">
              <a:lnSpc>
                <a:spcPct val="90000"/>
              </a:lnSpc>
            </a:pPr>
            <a:endParaRPr lang="en-US" altLang="en-US" sz="1905"/>
          </a:p>
          <a:p>
            <a:pPr lvl="0" algn="just">
              <a:lnSpc>
                <a:spcPct val="90000"/>
              </a:lnSpc>
            </a:pPr>
            <a:endParaRPr lang="en-US" altLang="en-US" sz="1905"/>
          </a:p>
          <a:p>
            <a:pPr lvl="0" algn="just">
              <a:lnSpc>
                <a:spcPct val="90000"/>
              </a:lnSpc>
            </a:pPr>
            <a:r>
              <a:rPr lang="en-US" altLang="en-US" sz="1905"/>
              <a:t>The receiver then divides the incoming frame by the same number and, if there is no remainder, assumes that there was no error.</a:t>
            </a:r>
            <a:endParaRPr lang="en-US" altLang="en-US" sz="1905"/>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4578" name="Picture 2" title=""/>
          <p:cNvPicPr/>
          <p:nvPr/>
        </p:nvPicPr>
        <p:blipFill>
          <a:blip r:embed="rId2"/>
          <a:stretch>
            <a:fillRect/>
          </a:stretch>
        </p:blipFill>
        <p:spPr>
          <a:xfrm>
            <a:off x="3365500" y="524631"/>
            <a:ext cx="3460750" cy="5604631"/>
          </a:xfrm>
          <a:prstGeom prst="rect">
            <a:avLst/>
          </a:prstGeom>
          <a:noFill/>
          <a:ln w="12700">
            <a:noFill/>
            <a:miter lim="800000"/>
          </a:ln>
        </p:spPr>
      </p:pic>
      <p:sp>
        <p:nvSpPr>
          <p:cNvPr id="24579" name="Rectangle 3" title=""/>
          <p:cNvSpPr/>
          <p:nvPr/>
        </p:nvSpPr>
        <p:spPr>
          <a:xfrm>
            <a:off x="1331988" y="3318631"/>
            <a:ext cx="2863548" cy="588130"/>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Binary Division</a:t>
            </a:r>
            <a:endParaRPr lang="en-US" altLang="en-US" sz="3143" b="1">
              <a:solidFill>
                <a:srgbClr val="00279F"/>
              </a:solidFill>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5602" name="Picture 2" title=""/>
          <p:cNvPicPr/>
          <p:nvPr/>
        </p:nvPicPr>
        <p:blipFill>
          <a:blip r:embed="rId2"/>
          <a:stretch>
            <a:fillRect/>
          </a:stretch>
        </p:blipFill>
        <p:spPr>
          <a:xfrm>
            <a:off x="765024" y="3132667"/>
            <a:ext cx="7316106" cy="1608667"/>
          </a:xfrm>
          <a:prstGeom prst="rect">
            <a:avLst/>
          </a:prstGeom>
          <a:noFill/>
          <a:ln w="12700">
            <a:noFill/>
            <a:miter lim="800000"/>
          </a:ln>
        </p:spPr>
      </p:pic>
      <p:sp>
        <p:nvSpPr>
          <p:cNvPr id="25603" name="Rectangle 3" title=""/>
          <p:cNvSpPr/>
          <p:nvPr/>
        </p:nvSpPr>
        <p:spPr>
          <a:xfrm>
            <a:off x="3203726" y="651631"/>
            <a:ext cx="2118179" cy="588130"/>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Polynomial</a:t>
            </a:r>
            <a:endParaRPr lang="en-US" altLang="en-US" sz="3143" b="1">
              <a:solidFill>
                <a:srgbClr val="00279F"/>
              </a:solidFill>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6626" name="Picture 2" title=""/>
          <p:cNvPicPr/>
          <p:nvPr/>
        </p:nvPicPr>
        <p:blipFill>
          <a:blip r:embed="rId2"/>
          <a:stretch>
            <a:fillRect/>
          </a:stretch>
        </p:blipFill>
        <p:spPr>
          <a:xfrm>
            <a:off x="2574773" y="1185333"/>
            <a:ext cx="4008060" cy="4600727"/>
          </a:xfrm>
          <a:prstGeom prst="rect">
            <a:avLst/>
          </a:prstGeom>
          <a:noFill/>
          <a:ln w="12700">
            <a:noFill/>
            <a:miter lim="800000"/>
          </a:ln>
        </p:spPr>
      </p:pic>
      <p:sp>
        <p:nvSpPr>
          <p:cNvPr id="26627" name="Rectangle 6" title=""/>
          <p:cNvSpPr/>
          <p:nvPr/>
        </p:nvSpPr>
        <p:spPr>
          <a:xfrm>
            <a:off x="2530929" y="117929"/>
            <a:ext cx="4203095" cy="588131"/>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Polynomial and Divisor</a:t>
            </a:r>
            <a:endParaRPr lang="en-US" altLang="en-US" sz="3143" b="1">
              <a:solidFill>
                <a:srgbClr val="00279F"/>
              </a:solidFill>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7650" name="Picture 2" title=""/>
          <p:cNvPicPr/>
          <p:nvPr/>
        </p:nvPicPr>
        <p:blipFill>
          <a:blip r:embed="rId2"/>
          <a:stretch>
            <a:fillRect/>
          </a:stretch>
        </p:blipFill>
        <p:spPr>
          <a:xfrm>
            <a:off x="755953" y="2881691"/>
            <a:ext cx="7778749" cy="2425095"/>
          </a:xfrm>
          <a:prstGeom prst="rect">
            <a:avLst/>
          </a:prstGeom>
          <a:noFill/>
          <a:ln w="12700">
            <a:noFill/>
            <a:miter lim="800000"/>
          </a:ln>
        </p:spPr>
      </p:pic>
      <p:sp>
        <p:nvSpPr>
          <p:cNvPr id="27651" name="Rectangle 3" title=""/>
          <p:cNvSpPr/>
          <p:nvPr/>
        </p:nvSpPr>
        <p:spPr>
          <a:xfrm>
            <a:off x="2605012" y="421822"/>
            <a:ext cx="3970262"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Standard Polynomials</a:t>
            </a:r>
            <a:endParaRPr lang="en-US" altLang="en-US" sz="3143" b="1">
              <a:solidFill>
                <a:srgbClr val="00279F"/>
              </a:solidFill>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8674" name="Picture 2" title=""/>
          <p:cNvPicPr>
            <a:picLocks noChangeAspect="1"/>
          </p:cNvPicPr>
          <p:nvPr/>
        </p:nvPicPr>
        <p:blipFill>
          <a:blip r:embed="rId2"/>
          <a:stretch>
            <a:fillRect/>
          </a:stretch>
        </p:blipFill>
        <p:spPr>
          <a:xfrm>
            <a:off x="1469572" y="1442357"/>
            <a:ext cx="6204857" cy="3973286"/>
          </a:xfrm>
          <a:prstGeom prst="rect">
            <a:avLst/>
          </a:prstGeom>
          <a:noFill/>
          <a:ln w="12700">
            <a:noFill/>
            <a:miter lim="800000"/>
          </a:ln>
        </p:spPr>
      </p:pic>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29698" name="Picture 2" title=""/>
          <p:cNvPicPr/>
          <p:nvPr/>
        </p:nvPicPr>
        <p:blipFill>
          <a:blip r:embed="rId2"/>
          <a:stretch>
            <a:fillRect/>
          </a:stretch>
        </p:blipFill>
        <p:spPr>
          <a:xfrm>
            <a:off x="311453" y="892024"/>
            <a:ext cx="8371416" cy="5300738"/>
          </a:xfrm>
          <a:prstGeom prst="rect">
            <a:avLst/>
          </a:prstGeom>
          <a:noFill/>
          <a:ln w="12700">
            <a:noFill/>
            <a:miter lim="800000"/>
          </a:ln>
        </p:spPr>
      </p:pic>
      <p:sp>
        <p:nvSpPr>
          <p:cNvPr id="29699" name="Rectangle 3" title=""/>
          <p:cNvSpPr/>
          <p:nvPr/>
        </p:nvSpPr>
        <p:spPr>
          <a:xfrm>
            <a:off x="3652762" y="117929"/>
            <a:ext cx="1988154" cy="588131"/>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Checksum</a:t>
            </a:r>
            <a:endParaRPr lang="en-US" altLang="en-US" sz="3143" b="1">
              <a:solidFill>
                <a:srgbClr val="00279F"/>
              </a:solidFill>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30722" name="Picture 2" title=""/>
          <p:cNvPicPr>
            <a:picLocks noChangeAspect="1"/>
          </p:cNvPicPr>
          <p:nvPr/>
        </p:nvPicPr>
        <p:blipFill>
          <a:blip r:embed="rId2"/>
          <a:stretch>
            <a:fillRect/>
          </a:stretch>
        </p:blipFill>
        <p:spPr>
          <a:xfrm>
            <a:off x="539750" y="1524000"/>
            <a:ext cx="8064500" cy="462643"/>
          </a:xfrm>
          <a:prstGeom prst="rect">
            <a:avLst/>
          </a:prstGeom>
          <a:noFill/>
          <a:ln w="12700">
            <a:noFill/>
            <a:miter lim="800000"/>
          </a:ln>
        </p:spPr>
      </p:pic>
      <p:pic>
        <p:nvPicPr>
          <p:cNvPr id="30723" name="Picture 3" title=""/>
          <p:cNvPicPr>
            <a:picLocks noChangeAspect="1"/>
          </p:cNvPicPr>
          <p:nvPr/>
        </p:nvPicPr>
        <p:blipFill>
          <a:blip r:embed="rId3"/>
          <a:stretch>
            <a:fillRect/>
          </a:stretch>
        </p:blipFill>
        <p:spPr>
          <a:xfrm>
            <a:off x="571500" y="2408465"/>
            <a:ext cx="8001000" cy="371929"/>
          </a:xfrm>
          <a:prstGeom prst="rect">
            <a:avLst/>
          </a:prstGeom>
          <a:noFill/>
          <a:ln w="12700">
            <a:noFill/>
            <a:miter lim="800000"/>
          </a:ln>
        </p:spPr>
      </p:pic>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cxnSp>
        <p:nvCxnSpPr>
          <p:cNvPr id="10242" name="Line 2" title=""/>
          <p:cNvCxnSpPr/>
          <p:nvPr/>
        </p:nvCxnSpPr>
        <p:spPr>
          <a:xfrm>
            <a:off x="152400" y="152400"/>
            <a:ext cx="8763000" cy="0"/>
          </a:xfrm>
          <a:prstGeom prst="line">
            <a:avLst/>
          </a:prstGeom>
          <a:noFill/>
          <a:ln w="76200">
            <a:solidFill>
              <a:schemeClr val="hlink"/>
            </a:solidFill>
            <a:miter lim="800000"/>
          </a:ln>
        </p:spPr>
      </p:cxnSp>
      <p:cxnSp>
        <p:nvCxnSpPr>
          <p:cNvPr id="10243" name="Line 3" title=""/>
          <p:cNvCxnSpPr/>
          <p:nvPr/>
        </p:nvCxnSpPr>
        <p:spPr>
          <a:xfrm>
            <a:off x="152400" y="990600"/>
            <a:ext cx="8763000" cy="0"/>
          </a:xfrm>
          <a:prstGeom prst="line">
            <a:avLst/>
          </a:prstGeom>
          <a:noFill/>
          <a:ln w="19050">
            <a:solidFill>
              <a:schemeClr val="hlink"/>
            </a:solidFill>
            <a:miter lim="800000"/>
          </a:ln>
        </p:spPr>
      </p:cxnSp>
      <p:sp>
        <p:nvSpPr>
          <p:cNvPr id="10244" name="Text Box 4" title=""/>
          <p:cNvSpPr txBox="1"/>
          <p:nvPr/>
        </p:nvSpPr>
        <p:spPr>
          <a:xfrm>
            <a:off x="304800" y="381000"/>
            <a:ext cx="371792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000" i="1" baseline="0">
                <a:latin typeface="Times New Roman" pitchFamily="18" charset="0"/>
              </a:rPr>
              <a:t>A frame in a bit-oriented protocol</a:t>
            </a:r>
            <a:endParaRPr sz="2000" i="1" baseline="0">
              <a:latin typeface="Times New Roman" pitchFamily="18" charset="0"/>
            </a:endParaRPr>
          </a:p>
        </p:txBody>
      </p:sp>
      <p:cxnSp>
        <p:nvCxnSpPr>
          <p:cNvPr id="10245" name="Line 5" title=""/>
          <p:cNvCxnSpPr/>
          <p:nvPr/>
        </p:nvCxnSpPr>
        <p:spPr>
          <a:xfrm>
            <a:off x="152400" y="6248400"/>
            <a:ext cx="8763000" cy="0"/>
          </a:xfrm>
          <a:prstGeom prst="line">
            <a:avLst/>
          </a:prstGeom>
          <a:noFill/>
          <a:ln w="76200">
            <a:solidFill>
              <a:schemeClr val="hlink"/>
            </a:solidFill>
            <a:miter lim="800000"/>
          </a:ln>
        </p:spPr>
      </p:cxnSp>
      <p:pic>
        <p:nvPicPr>
          <p:cNvPr id="10246" name="Picture 6" title=""/>
          <p:cNvPicPr>
            <a:picLocks noChangeAspect="1"/>
          </p:cNvPicPr>
          <p:nvPr/>
        </p:nvPicPr>
        <p:blipFill>
          <a:blip r:embed="rId3"/>
          <a:stretch>
            <a:fillRect/>
          </a:stretch>
        </p:blipFill>
        <p:spPr>
          <a:xfrm>
            <a:off x="666750" y="2778125"/>
            <a:ext cx="6800850" cy="1260475"/>
          </a:xfrm>
          <a:prstGeom prst="rect">
            <a:avLst/>
          </a:prstGeom>
          <a:noFill/>
          <a:ln>
            <a:noFill/>
            <a:miter lim="800000"/>
          </a:ln>
        </p:spPr>
      </p:pic>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31746" name="Picture 2" title=""/>
          <p:cNvPicPr>
            <a:picLocks noChangeAspect="1"/>
          </p:cNvPicPr>
          <p:nvPr/>
        </p:nvPicPr>
        <p:blipFill>
          <a:blip r:embed="rId2"/>
          <a:stretch>
            <a:fillRect/>
          </a:stretch>
        </p:blipFill>
        <p:spPr>
          <a:xfrm>
            <a:off x="898072" y="2204357"/>
            <a:ext cx="7347857" cy="4762500"/>
          </a:xfrm>
          <a:prstGeom prst="rect">
            <a:avLst/>
          </a:prstGeom>
          <a:noFill/>
          <a:ln w="12700">
            <a:noFill/>
            <a:miter lim="800000"/>
          </a:ln>
        </p:spPr>
      </p:pic>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2770" name="Rectangle 2"/>
          <p:cNvSpPr>
            <a:spLocks noGrp="1" noChangeArrowheads="1"/>
          </p:cNvSpPr>
          <p:nvPr>
            <p:ph type="title"/>
          </p:nvPr>
        </p:nvSpPr>
        <p:spPr>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Comic Sans MS" pitchFamily="66" charset="0"/>
                <a:ea typeface="+mj-ea" pitchFamily="18" charset="0"/>
                <a:cs typeface="+mj-cs"/>
              </a:rPr>
              <a:t>At the sender</a:t>
            </a:r>
          </a:p>
        </p:txBody>
      </p:sp>
      <p:sp>
        <p:nvSpPr>
          <p:cNvPr id="32771" name="Rectangle 3" title=""/>
          <p:cNvSpPr>
            <a:spLocks noGrp="1"/>
          </p:cNvSpPr>
          <p:nvPr>
            <p:ph type="body" idx="4294967295"/>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buClr>
                <a:srgbClr val="CC0066"/>
              </a:buClr>
              <a:buFont typeface="Wingdings" pitchFamily="2" charset="2"/>
              <a:buChar char="Ü"/>
            </a:pPr>
            <a:r>
              <a:rPr lang="en-US" altLang="en-US"/>
              <a:t>The unit is divided into </a:t>
            </a:r>
            <a:r>
              <a:rPr lang="en-US" altLang="en-US" i="1"/>
              <a:t>k</a:t>
            </a:r>
            <a:r>
              <a:rPr lang="en-US" altLang="en-US"/>
              <a:t> sections, each of </a:t>
            </a:r>
            <a:r>
              <a:rPr lang="en-US" altLang="en-US" i="1"/>
              <a:t>n</a:t>
            </a:r>
            <a:r>
              <a:rPr lang="en-US" altLang="en-US"/>
              <a:t> bits.</a:t>
            </a:r>
            <a:endParaRPr lang="en-US" altLang="en-US"/>
          </a:p>
          <a:p>
            <a:pPr lvl="0">
              <a:buClr>
                <a:srgbClr val="CC0066"/>
              </a:buClr>
              <a:buFont typeface="Wingdings" pitchFamily="2" charset="2"/>
              <a:buChar char="Ü"/>
            </a:pPr>
            <a:r>
              <a:rPr lang="en-US" altLang="en-US"/>
              <a:t>All sections are added together using one’s complement to get the sum.</a:t>
            </a:r>
            <a:endParaRPr lang="en-US" altLang="en-US"/>
          </a:p>
          <a:p>
            <a:pPr lvl="0">
              <a:buClr>
                <a:srgbClr val="CC0066"/>
              </a:buClr>
              <a:buFont typeface="Wingdings" pitchFamily="2" charset="2"/>
              <a:buChar char="Ü"/>
            </a:pPr>
            <a:r>
              <a:rPr lang="en-US" altLang="en-US"/>
              <a:t>The sum is complemented and becomes the checksum.</a:t>
            </a:r>
            <a:endParaRPr lang="en-US" altLang="en-US"/>
          </a:p>
          <a:p>
            <a:pPr lvl="0">
              <a:buClr>
                <a:srgbClr val="CC0066"/>
              </a:buClr>
              <a:buFont typeface="Wingdings" pitchFamily="2" charset="2"/>
              <a:buChar char="Ü"/>
            </a:pPr>
            <a:r>
              <a:rPr lang="en-US" altLang="en-US"/>
              <a:t>The checksum is sent with the data</a:t>
            </a:r>
            <a:endParaRPr lang="en-US" altLang="en-US"/>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3794" name="Rectangle 2"/>
          <p:cNvSpPr>
            <a:spLocks noGrp="1" noChangeArrowheads="1"/>
          </p:cNvSpPr>
          <p:nvPr>
            <p:ph type="title"/>
          </p:nvPr>
        </p:nvSpPr>
        <p:spPr>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Comic Sans MS" pitchFamily="66" charset="0"/>
                <a:ea typeface="+mj-ea" pitchFamily="18" charset="0"/>
                <a:cs typeface="+mj-cs"/>
              </a:rPr>
              <a:t>At the receiver</a:t>
            </a:r>
          </a:p>
        </p:txBody>
      </p:sp>
      <p:sp>
        <p:nvSpPr>
          <p:cNvPr id="33795" name="Rectangle 3" title=""/>
          <p:cNvSpPr>
            <a:spLocks noGrp="1"/>
          </p:cNvSpPr>
          <p:nvPr>
            <p:ph type="body" idx="4294967295"/>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buClr>
                <a:srgbClr val="CC0066"/>
              </a:buClr>
              <a:buFont typeface="Wingdings" pitchFamily="2" charset="2"/>
              <a:buChar char="Ü"/>
            </a:pPr>
            <a:r>
              <a:rPr lang="en-US" altLang="en-US"/>
              <a:t>The unit is divided into </a:t>
            </a:r>
            <a:r>
              <a:rPr lang="en-US" altLang="en-US" i="1"/>
              <a:t>k</a:t>
            </a:r>
            <a:r>
              <a:rPr lang="en-US" altLang="en-US"/>
              <a:t> sections, each of </a:t>
            </a:r>
            <a:r>
              <a:rPr lang="en-US" altLang="en-US" i="1"/>
              <a:t>n</a:t>
            </a:r>
            <a:r>
              <a:rPr lang="en-US" altLang="en-US"/>
              <a:t> bits.</a:t>
            </a:r>
            <a:endParaRPr lang="en-US" altLang="en-US"/>
          </a:p>
          <a:p>
            <a:pPr lvl="0">
              <a:buClr>
                <a:srgbClr val="CC0066"/>
              </a:buClr>
              <a:buFont typeface="Wingdings" pitchFamily="2" charset="2"/>
              <a:buChar char="Ü"/>
            </a:pPr>
            <a:r>
              <a:rPr lang="en-US" altLang="en-US"/>
              <a:t>All sections are added together using one’s complement to get the sum.</a:t>
            </a:r>
            <a:endParaRPr lang="en-US" altLang="en-US"/>
          </a:p>
          <a:p>
            <a:pPr lvl="0">
              <a:buClr>
                <a:srgbClr val="CC0066"/>
              </a:buClr>
              <a:buFont typeface="Wingdings" pitchFamily="2" charset="2"/>
              <a:buChar char="Ü"/>
            </a:pPr>
            <a:r>
              <a:rPr lang="en-US" altLang="en-US"/>
              <a:t>The sum is complemented.</a:t>
            </a:r>
            <a:endParaRPr lang="en-US" altLang="en-US"/>
          </a:p>
          <a:p>
            <a:pPr lvl="0">
              <a:buClr>
                <a:srgbClr val="CC0066"/>
              </a:buClr>
              <a:buFont typeface="Wingdings" pitchFamily="2" charset="2"/>
              <a:buChar char="Ü"/>
            </a:pPr>
            <a:r>
              <a:rPr lang="en-US" altLang="en-US"/>
              <a:t>If the result is zero, the data are accepted: otherwise, they are rejected.</a:t>
            </a:r>
            <a:endParaRPr lang="en-US" altLang="en-US"/>
          </a:p>
          <a:p>
            <a:pPr lvl="0"/>
            <a:endParaRPr lang="en-US" altLang="en-US"/>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4818" name="Title 1" title=""/>
          <p:cNvSpPr>
            <a:spLocks noGrp="1"/>
          </p:cNvSpPr>
          <p:nvPr>
            <p:ph type="title"/>
          </p:nvPr>
        </p:nvSpPr>
        <p:spPr>
          <a:xfrm>
            <a:off x="754441" y="609298"/>
            <a:ext cx="7635119" cy="1143000"/>
          </a:xfrm>
          <a:noFill/>
          <a:ln w="12700">
            <a:miter lim="800000"/>
          </a:ln>
        </p:spPr>
        <p:txBody>
          <a:bodyPr wrap="square" lIns="94053" tIns="46201" rIns="94053" bIns="46201" anchor="ctr" anchorCtr="0">
            <a:noAutofit/>
          </a:bodyPr>
          <a:lstStyle>
            <a:lvl1pPr marL="0" indent="0" algn="ctr" defTabSz="870857" rtl="0" eaLnBrk="0" fontAlgn="base" hangingPunct="0">
              <a:lnSpc>
                <a:spcPct val="100000"/>
              </a:lnSpc>
              <a:spcBef>
                <a:spcPct val="0"/>
              </a:spcBef>
              <a:spcAft>
                <a:spcPct val="0"/>
              </a:spcAft>
              <a:buClrTx/>
              <a:buSzTx/>
              <a:buFontTx/>
              <a:buNone/>
              <a:defRPr kumimoji="0" lang="en-US" altLang="en-US" sz="4381" b="0" i="0" u="none" baseline="0">
                <a:solidFill>
                  <a:schemeClr val="tx2"/>
                </a:solidFill>
                <a:latin typeface="Times New Roman" pitchFamily="18" charset="0"/>
                <a:ea typeface="+mj-ea"/>
                <a:cs typeface="+mj-cs"/>
              </a:defRPr>
            </a:lvl1pPr>
          </a:lstStyle>
          <a:p>
            <a:pPr lvl="0"/>
            <a:r>
              <a:rPr lang="en-IN" altLang="en-US"/>
              <a:t>Example for check sum</a:t>
            </a:r>
            <a:endParaRPr lang="en-IN" altLang="en-US"/>
          </a:p>
        </p:txBody>
      </p:sp>
      <p:sp>
        <p:nvSpPr>
          <p:cNvPr id="34819" name="Content Placeholder 2" title=""/>
          <p:cNvSpPr>
            <a:spLocks noGrp="1"/>
          </p:cNvSpPr>
          <p:nvPr>
            <p:ph idx="1"/>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r>
              <a:rPr lang="en-IN" altLang="en-US"/>
              <a:t>10011001</a:t>
            </a:r>
            <a:endParaRPr lang="en-IN" altLang="en-US"/>
          </a:p>
          <a:p>
            <a:pPr lvl="0"/>
            <a:r>
              <a:rPr lang="en-IN" altLang="en-US"/>
              <a:t>11100010</a:t>
            </a:r>
            <a:endParaRPr lang="en-IN" altLang="en-US"/>
          </a:p>
          <a:p>
            <a:pPr lvl="0"/>
            <a:r>
              <a:rPr lang="en-IN" altLang="en-US"/>
              <a:t>00100100</a:t>
            </a:r>
            <a:endParaRPr lang="en-IN" altLang="en-US"/>
          </a:p>
          <a:p>
            <a:pPr lvl="0"/>
            <a:r>
              <a:rPr lang="en-IN" altLang="en-US"/>
              <a:t>10000100</a:t>
            </a:r>
            <a:endParaRPr lang="en-IN" altLang="en-US"/>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5842" name="Rectangle 2"/>
          <p:cNvSpPr>
            <a:spLocks noGrp="1" noChangeArrowheads="1"/>
          </p:cNvSpPr>
          <p:nvPr>
            <p:ph type="title"/>
          </p:nvPr>
        </p:nvSpPr>
        <p:spPr>
          <a:xfrm>
            <a:off x="754441" y="260048"/>
            <a:ext cx="7635119" cy="1224643"/>
          </a:xfrm>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Book Antiqua" pitchFamily="18" charset="0"/>
                <a:ea typeface="+mj-ea" pitchFamily="18" charset="0"/>
                <a:cs typeface="+mj-cs"/>
              </a:rPr>
              <a:t>Performance</a:t>
            </a:r>
          </a:p>
        </p:txBody>
      </p:sp>
      <p:sp>
        <p:nvSpPr>
          <p:cNvPr id="35843" name="Rectangle 3" title=""/>
          <p:cNvSpPr>
            <a:spLocks noGrp="1"/>
          </p:cNvSpPr>
          <p:nvPr>
            <p:ph type="body" idx="4294967295"/>
          </p:nvPr>
        </p:nvSpPr>
        <p:spPr>
          <a:xfrm>
            <a:off x="468691" y="1413632"/>
            <a:ext cx="8277678" cy="4682369"/>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buClr>
                <a:srgbClr val="CC0066"/>
              </a:buClr>
              <a:buFont typeface="Wingdings 3" pitchFamily="18" charset="2"/>
              <a:buChar char="â"/>
            </a:pPr>
            <a:r>
              <a:rPr lang="en-US" altLang="en-US"/>
              <a:t>The checksum detects all errors involving an odd number of bits.</a:t>
            </a:r>
            <a:endParaRPr lang="en-US" altLang="en-US"/>
          </a:p>
          <a:p>
            <a:pPr lvl="0">
              <a:buClr>
                <a:srgbClr val="CC0066"/>
              </a:buClr>
              <a:buFont typeface="Wingdings 3" pitchFamily="18" charset="2"/>
              <a:buChar char="â"/>
            </a:pPr>
            <a:r>
              <a:rPr lang="en-US" altLang="en-US"/>
              <a:t>It detects most errors involving an even number of bits.</a:t>
            </a:r>
            <a:endParaRPr lang="en-US" altLang="en-US"/>
          </a:p>
          <a:p>
            <a:pPr lvl="0">
              <a:buClr>
                <a:srgbClr val="CC0066"/>
              </a:buClr>
              <a:buFont typeface="Wingdings 3" pitchFamily="18" charset="2"/>
              <a:buChar char="â"/>
            </a:pPr>
            <a:r>
              <a:rPr lang="en-US" altLang="en-US"/>
              <a:t>If one or more bits of a segment are damaged and the corresponding bit or bits of opposite value in a second segment are also damaged, the sums of those columns will not change and the receiver will not detect a problem.</a:t>
            </a:r>
            <a:endParaRPr lang="en-US" altLang="en-US"/>
          </a:p>
          <a:p>
            <a:pPr lvl="0">
              <a:buNone/>
            </a:pPr>
            <a:endParaRPr lang="en-US" altLang="en-US"/>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6866" name="Rectangle 2"/>
          <p:cNvSpPr>
            <a:spLocks noGrp="1" noChangeArrowheads="1"/>
          </p:cNvSpPr>
          <p:nvPr>
            <p:ph type="title"/>
          </p:nvPr>
        </p:nvSpPr>
        <p:spPr>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Comic Sans MS" pitchFamily="66" charset="0"/>
                <a:ea typeface="+mj-ea" pitchFamily="18" charset="0"/>
                <a:cs typeface="+mj-cs"/>
              </a:rPr>
              <a:t>Error Correction</a:t>
            </a:r>
          </a:p>
        </p:txBody>
      </p:sp>
      <p:sp>
        <p:nvSpPr>
          <p:cNvPr id="36867" name="Rectangle 3" title=""/>
          <p:cNvSpPr>
            <a:spLocks noGrp="1"/>
          </p:cNvSpPr>
          <p:nvPr>
            <p:ph type="body" idx="4294967295"/>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marL="603250" lvl="0" indent="-603250">
              <a:buNone/>
            </a:pPr>
            <a:r>
              <a:rPr lang="en-US" altLang="en-US"/>
              <a:t>It can be handled in two ways:</a:t>
            </a:r>
            <a:endParaRPr lang="en-US" altLang="en-US"/>
          </a:p>
          <a:p>
            <a:pPr marL="603250" lvl="0" indent="-603250">
              <a:buClr>
                <a:srgbClr val="CC0066"/>
              </a:buClr>
              <a:buFont typeface="Wingdings" pitchFamily="2" charset="2"/>
              <a:buAutoNum type="arabicParenR"/>
            </a:pPr>
            <a:r>
              <a:rPr lang="en-US" altLang="en-US"/>
              <a:t>receiver can have the sender retransmit the entire data unit.</a:t>
            </a:r>
            <a:endParaRPr lang="en-US" altLang="en-US"/>
          </a:p>
          <a:p>
            <a:pPr marL="603250" lvl="0" indent="-603250">
              <a:buClr>
                <a:srgbClr val="CC0066"/>
              </a:buClr>
              <a:buFont typeface="Wingdings" pitchFamily="2" charset="2"/>
              <a:buAutoNum type="arabicParenR"/>
            </a:pPr>
            <a:r>
              <a:rPr lang="en-US" altLang="en-US"/>
              <a:t>The receiver can use an error-correcting code, which automatically corrects certain errors.</a:t>
            </a:r>
            <a:endParaRPr lang="en-US" altLang="en-US"/>
          </a:p>
          <a:p>
            <a:pPr marL="603250" lvl="0" indent="-603250"/>
            <a:endParaRPr lang="en-US" altLang="en-US"/>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7890" name="Rectangle 2"/>
          <p:cNvSpPr>
            <a:spLocks noGrp="1" noChangeArrowheads="1"/>
          </p:cNvSpPr>
          <p:nvPr>
            <p:ph type="title"/>
          </p:nvPr>
        </p:nvSpPr>
        <p:spPr>
          <a:xfrm>
            <a:off x="754441" y="609298"/>
            <a:ext cx="7635119" cy="875392"/>
          </a:xfrm>
          <a:prstGeom prst="rect">
            <a:avLst/>
          </a:prstGeom>
        </p:spPr>
        <p:txBody>
          <a:bodyPr vert="horz" wrap="square" lIns="94053" tIns="46201" rIns="94053" bIns="46201" numCol="1" anchor="ctr" anchorCtr="0" compatLnSpc="1">
            <a:prstTxWarp prst="textNoShape">
              <a:avLst/>
            </a:prstTxWarp>
          </a:bodyPr>
          <a:lstStyle/>
          <a:p>
            <a:pPr marL="0" marR="0" lvl="0" indent="0" algn="ctr" defTabSz="870857" rtl="0" eaLnBrk="0" fontAlgn="base" latinLnBrk="0" hangingPunct="0">
              <a:lnSpc>
                <a:spcPct val="100000"/>
              </a:lnSpc>
              <a:spcBef>
                <a:spcPct val="0"/>
              </a:spcBef>
              <a:spcAft>
                <a:spcPct val="0"/>
              </a:spcAft>
              <a:buClrTx/>
              <a:buSzTx/>
              <a:buFontTx/>
              <a:buNone/>
              <a:defRPr/>
            </a:pPr>
            <a:r>
              <a:rPr kumimoji="0" lang="en-US" sz="4381" b="1" i="1" u="none" strike="noStrike" kern="0" cap="none" spc="0" normalizeH="0" baseline="0" noProof="0">
                <a:ln>
                  <a:noFill/>
                </a:ln>
                <a:solidFill>
                  <a:srgbClr val="CC0066"/>
                </a:solidFill>
                <a:effectLst>
                  <a:outerShdw blurRad="38100" dist="38100" dir="2700000" algn="tl">
                    <a:srgbClr val="C0C0C0"/>
                  </a:outerShdw>
                </a:effectLst>
                <a:uLnTx/>
                <a:uFillTx/>
                <a:latin typeface="Comic Sans MS" pitchFamily="66" charset="0"/>
                <a:ea typeface="+mj-ea" pitchFamily="18" charset="0"/>
                <a:cs typeface="+mj-cs"/>
              </a:rPr>
              <a:t>Single-bit error correction</a:t>
            </a:r>
          </a:p>
        </p:txBody>
      </p:sp>
      <p:sp>
        <p:nvSpPr>
          <p:cNvPr id="37891" name="Rectangle 3"/>
          <p:cNvSpPr>
            <a:spLocks noGrp="1" noChangeArrowheads="1"/>
          </p:cNvSpPr>
          <p:nvPr>
            <p:ph type="body" idx="4294967295"/>
          </p:nvPr>
        </p:nvSpPr>
        <p:spPr>
          <a:xfrm>
            <a:off x="754441" y="1484690"/>
            <a:ext cx="7635119" cy="4968119"/>
          </a:xfrm>
          <a:prstGeom prst="rect">
            <a:avLst/>
          </a:prstGeom>
        </p:spPr>
        <p:txBody>
          <a:bodyPr vert="horz" wrap="square" lIns="94053" tIns="46201" rIns="94053" bIns="46201" numCol="1" anchor="t" anchorCtr="0" compatLnSpc="1">
            <a:prstTxWarp prst="textNoShape">
              <a:avLst/>
            </a:prstTxWarp>
          </a:bodyPr>
          <a:lstStyle/>
          <a:p>
            <a:pPr marL="339438" marR="0" lvl="0" indent="-339438" algn="l" defTabSz="870857" rtl="0" eaLnBrk="0" fontAlgn="base" latinLnBrk="0" hangingPunct="0">
              <a:lnSpc>
                <a:spcPct val="100000"/>
              </a:lnSpc>
              <a:spcBef>
                <a:spcPct val="20000"/>
              </a:spcBef>
              <a:spcAft>
                <a:spcPct val="0"/>
              </a:spcAft>
              <a:buClrTx/>
              <a:buSzTx/>
              <a:buFontTx/>
              <a:buNone/>
              <a:defRPr/>
            </a:pP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	To correct an error, the receiver reverses the value of the altered bit. To do so, it must know which bit is in error.</a:t>
            </a:r>
          </a:p>
          <a:p>
            <a:pPr marL="339438" marR="0" lvl="0" indent="-339438" algn="l" defTabSz="870857" rtl="0" eaLnBrk="0" fontAlgn="base" latinLnBrk="0" hangingPunct="0">
              <a:lnSpc>
                <a:spcPct val="100000"/>
              </a:lnSpc>
              <a:spcBef>
                <a:spcPct val="20000"/>
              </a:spcBef>
              <a:spcAft>
                <a:spcPct val="0"/>
              </a:spcAft>
              <a:buClrTx/>
              <a:buSzTx/>
              <a:buFontTx/>
              <a:buNone/>
              <a:defRPr/>
            </a:pP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Number of redundancy bits needed</a:t>
            </a:r>
          </a:p>
          <a:p>
            <a:pPr marL="339438" marR="0" lvl="0" indent="-339438" algn="l" defTabSz="870857" rtl="0" eaLnBrk="0" fontAlgn="base" latinLnBrk="0" hangingPunct="0">
              <a:lnSpc>
                <a:spcPct val="100000"/>
              </a:lnSpc>
              <a:spcBef>
                <a:spcPct val="20000"/>
              </a:spcBef>
              <a:spcAft>
                <a:spcPct val="0"/>
              </a:spcAft>
              <a:buClrTx/>
              <a:buSzTx/>
              <a:buFontTx/>
              <a:buChar char="•"/>
              <a:defRPr/>
            </a:pP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Let data bits = </a:t>
            </a:r>
            <a:r>
              <a:rPr kumimoji="0" lang="en-US" sz="2762" b="0" i="1" u="none" strike="noStrike" kern="0" cap="none" spc="0" normalizeH="0" baseline="0" noProof="0">
                <a:ln>
                  <a:noFill/>
                </a:ln>
                <a:solidFill>
                  <a:schemeClr val="tx1"/>
                </a:solidFill>
                <a:effectLst/>
                <a:uLnTx/>
                <a:uFillTx/>
                <a:latin typeface="+mn-lt" pitchFamily="18" charset="0"/>
                <a:ea typeface="+mn-ea" pitchFamily="18" charset="0"/>
                <a:cs typeface="+mn-cs"/>
              </a:rPr>
              <a:t>m</a:t>
            </a:r>
          </a:p>
          <a:p>
            <a:pPr marL="339438" marR="0" lvl="0" indent="-339438" algn="l" defTabSz="870857" rtl="0" eaLnBrk="0" fontAlgn="base" latinLnBrk="0" hangingPunct="0">
              <a:lnSpc>
                <a:spcPct val="100000"/>
              </a:lnSpc>
              <a:spcBef>
                <a:spcPct val="20000"/>
              </a:spcBef>
              <a:spcAft>
                <a:spcPct val="0"/>
              </a:spcAft>
              <a:buClrTx/>
              <a:buSzTx/>
              <a:buFontTx/>
              <a:buChar char="•"/>
              <a:defRPr/>
            </a:pP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Redundancy bits =</a:t>
            </a:r>
            <a:r>
              <a:rPr kumimoji="0" lang="en-US" sz="2762" b="0" i="1" u="none" strike="noStrike" kern="0" cap="none" spc="0" normalizeH="0" baseline="0" noProof="0">
                <a:ln>
                  <a:noFill/>
                </a:ln>
                <a:solidFill>
                  <a:schemeClr val="tx1"/>
                </a:solidFill>
                <a:effectLst/>
                <a:uLnTx/>
                <a:uFillTx/>
                <a:latin typeface="+mn-lt" pitchFamily="18" charset="0"/>
                <a:ea typeface="+mn-ea" pitchFamily="18" charset="0"/>
                <a:cs typeface="+mn-cs"/>
              </a:rPr>
              <a:t> r</a:t>
            </a:r>
          </a:p>
          <a:p>
            <a:pPr marL="339438" marR="0" lvl="0" indent="-339438" algn="l" defTabSz="870857" rtl="0" eaLnBrk="0" fontAlgn="base" latinLnBrk="0" hangingPunct="0">
              <a:lnSpc>
                <a:spcPct val="100000"/>
              </a:lnSpc>
              <a:spcBef>
                <a:spcPct val="20000"/>
              </a:spcBef>
              <a:spcAft>
                <a:spcPct val="0"/>
              </a:spcAft>
              <a:buClrTx/>
              <a:buSzTx/>
              <a:buFontTx/>
              <a:buNone/>
              <a:defRPr/>
            </a:pP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sym typeface="Symbol" pitchFamily="18" charset="2"/>
              </a:rPr>
              <a:t></a:t>
            </a: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Total message sent =</a:t>
            </a:r>
            <a:r>
              <a:rPr kumimoji="0" lang="en-US" sz="2762" b="0" i="1" u="none" strike="noStrike" kern="0" cap="none" spc="0" normalizeH="0" baseline="0" noProof="0">
                <a:ln>
                  <a:noFill/>
                </a:ln>
                <a:solidFill>
                  <a:schemeClr val="tx1"/>
                </a:solidFill>
                <a:effectLst/>
                <a:uLnTx/>
                <a:uFillTx/>
                <a:latin typeface="+mn-lt" pitchFamily="18" charset="0"/>
                <a:ea typeface="+mn-ea" pitchFamily="18" charset="0"/>
                <a:cs typeface="+mn-cs"/>
              </a:rPr>
              <a:t> m+r</a:t>
            </a:r>
          </a:p>
          <a:p>
            <a:pPr marL="339438" marR="0" lvl="0" indent="-339438" algn="l" defTabSz="870857" rtl="0" eaLnBrk="0" fontAlgn="base" latinLnBrk="0" hangingPunct="0">
              <a:lnSpc>
                <a:spcPct val="100000"/>
              </a:lnSpc>
              <a:spcBef>
                <a:spcPct val="20000"/>
              </a:spcBef>
              <a:spcAft>
                <a:spcPct val="0"/>
              </a:spcAft>
              <a:buClrTx/>
              <a:buSzTx/>
              <a:buFontTx/>
              <a:buNone/>
              <a:defRPr/>
            </a:pPr>
            <a:r>
              <a:rPr kumimoji="0" lang="en-US" sz="2762" b="0" i="0" u="none" strike="noStrike" kern="0" cap="none" spc="0" normalizeH="0" baseline="0" noProof="0">
                <a:ln>
                  <a:noFill/>
                </a:ln>
                <a:solidFill>
                  <a:schemeClr val="tx1"/>
                </a:solidFill>
                <a:effectLst/>
                <a:uLnTx/>
                <a:uFillTx/>
                <a:latin typeface="+mn-lt" pitchFamily="18" charset="0"/>
                <a:ea typeface="+mn-ea" pitchFamily="18" charset="0"/>
                <a:cs typeface="+mn-cs"/>
              </a:rPr>
              <a:t>The value of r must satisfy the following relation:</a:t>
            </a:r>
          </a:p>
          <a:p>
            <a:pPr marL="339438" marR="0" lvl="0" indent="-339438" algn="ctr" defTabSz="870857" rtl="0" eaLnBrk="0" fontAlgn="base" latinLnBrk="0" hangingPunct="0">
              <a:lnSpc>
                <a:spcPct val="100000"/>
              </a:lnSpc>
              <a:spcBef>
                <a:spcPct val="20000"/>
              </a:spcBef>
              <a:spcAft>
                <a:spcPct val="0"/>
              </a:spcAft>
              <a:buClrTx/>
              <a:buSzTx/>
              <a:buFontTx/>
              <a:buNone/>
              <a:defRPr/>
            </a:pPr>
            <a:r>
              <a:rPr kumimoji="0" lang="en-US" sz="3143" b="1" i="0" u="none" strike="noStrike" kern="0" cap="none" spc="0" normalizeH="0" baseline="0" noProof="0">
                <a:ln>
                  <a:noFill/>
                </a:ln>
                <a:solidFill>
                  <a:srgbClr val="063DE8"/>
                </a:solidFill>
                <a:effectLst>
                  <a:outerShdw blurRad="38100" dist="38100" dir="2700000" algn="tl">
                    <a:srgbClr val="C0C0C0"/>
                  </a:outerShdw>
                </a:effectLst>
                <a:uLnTx/>
                <a:uFillTx/>
                <a:latin typeface="+mn-lt" pitchFamily="18" charset="0"/>
                <a:ea typeface="+mn-ea" pitchFamily="18" charset="0"/>
                <a:cs typeface="+mn-cs"/>
              </a:rPr>
              <a:t>2</a:t>
            </a:r>
            <a:r>
              <a:rPr kumimoji="0" lang="en-US" sz="3143" b="1" i="0" u="none" strike="noStrike" kern="0" cap="none" spc="0" normalizeH="0" baseline="30000" noProof="0">
                <a:ln>
                  <a:noFill/>
                </a:ln>
                <a:solidFill>
                  <a:srgbClr val="063DE8"/>
                </a:solidFill>
                <a:effectLst>
                  <a:outerShdw blurRad="38100" dist="38100" dir="2700000" algn="tl">
                    <a:srgbClr val="C0C0C0"/>
                  </a:outerShdw>
                </a:effectLst>
                <a:uLnTx/>
                <a:uFillTx/>
                <a:latin typeface="+mn-lt" pitchFamily="18" charset="0"/>
                <a:ea typeface="+mn-ea" pitchFamily="18" charset="0"/>
                <a:cs typeface="+mn-cs"/>
              </a:rPr>
              <a:t>r</a:t>
            </a:r>
            <a:r>
              <a:rPr kumimoji="0" lang="en-US" sz="3143" b="1" i="0" u="none" strike="noStrike" kern="0" cap="none" spc="0" normalizeH="0" baseline="0" noProof="0">
                <a:ln>
                  <a:noFill/>
                </a:ln>
                <a:solidFill>
                  <a:srgbClr val="063DE8"/>
                </a:solidFill>
                <a:effectLst>
                  <a:outerShdw blurRad="38100" dist="38100" dir="2700000" algn="tl">
                    <a:srgbClr val="C0C0C0"/>
                  </a:outerShdw>
                </a:effectLst>
                <a:uLnTx/>
                <a:uFillTx/>
                <a:latin typeface="+mn-lt" pitchFamily="18" charset="0"/>
                <a:ea typeface="+mn-ea" pitchFamily="18" charset="0"/>
                <a:cs typeface="+mn-cs"/>
              </a:rPr>
              <a:t> </a:t>
            </a:r>
            <a:r>
              <a:rPr kumimoji="0" lang="en-US" sz="3143" b="1" i="0" u="none" strike="noStrike" kern="0" cap="none" spc="0" normalizeH="0" baseline="0" noProof="0">
                <a:ln>
                  <a:noFill/>
                </a:ln>
                <a:solidFill>
                  <a:srgbClr val="063DE8"/>
                </a:solidFill>
                <a:effectLst>
                  <a:outerShdw blurRad="38100" dist="38100" dir="2700000" algn="tl">
                    <a:srgbClr val="C0C0C0"/>
                  </a:outerShdw>
                </a:effectLst>
                <a:uLnTx/>
                <a:uFillTx/>
                <a:latin typeface="+mn-lt" pitchFamily="18" charset="0"/>
                <a:ea typeface="SimSun" pitchFamily="2" charset="-122"/>
                <a:cs typeface="+mn-cs"/>
              </a:rPr>
              <a:t>≥ m+r+1</a:t>
            </a:r>
          </a:p>
          <a:p>
            <a:pPr marL="339438" marR="0" lvl="0" indent="-339438" algn="l" defTabSz="870857" rtl="0" eaLnBrk="0" fontAlgn="base" latinLnBrk="0" hangingPunct="0">
              <a:lnSpc>
                <a:spcPct val="100000"/>
              </a:lnSpc>
              <a:spcBef>
                <a:spcPct val="20000"/>
              </a:spcBef>
              <a:spcAft>
                <a:spcPct val="0"/>
              </a:spcAft>
              <a:buClrTx/>
              <a:buSzTx/>
              <a:buFontTx/>
              <a:buChar char="•"/>
              <a:defRPr/>
            </a:pPr>
            <a:endParaRPr kumimoji="0" lang="en-US" sz="3143" b="1" i="0" u="none" strike="noStrike" kern="0" cap="none" spc="0" normalizeH="0" baseline="0" noProof="0">
              <a:ln>
                <a:noFill/>
              </a:ln>
              <a:solidFill>
                <a:srgbClr val="063DE8"/>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38914" name="Picture 2" title=""/>
          <p:cNvPicPr/>
          <p:nvPr/>
        </p:nvPicPr>
        <p:blipFill>
          <a:blip r:embed="rId2"/>
          <a:stretch>
            <a:fillRect/>
          </a:stretch>
        </p:blipFill>
        <p:spPr>
          <a:xfrm>
            <a:off x="476250" y="2320775"/>
            <a:ext cx="8177894" cy="3026833"/>
          </a:xfrm>
          <a:prstGeom prst="rect">
            <a:avLst/>
          </a:prstGeom>
          <a:noFill/>
          <a:ln w="12700">
            <a:noFill/>
            <a:miter lim="800000"/>
          </a:ln>
        </p:spPr>
      </p:pic>
      <p:sp>
        <p:nvSpPr>
          <p:cNvPr id="38915" name="Rectangle 3" title=""/>
          <p:cNvSpPr/>
          <p:nvPr/>
        </p:nvSpPr>
        <p:spPr>
          <a:xfrm>
            <a:off x="2754691" y="193524"/>
            <a:ext cx="3153833"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Error Correction</a:t>
            </a:r>
            <a:endParaRPr lang="en-US" altLang="en-US" sz="3143" b="1">
              <a:solidFill>
                <a:srgbClr val="00279F"/>
              </a:solidFill>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39938" name="Picture 2" title=""/>
          <p:cNvPicPr/>
          <p:nvPr/>
        </p:nvPicPr>
        <p:blipFill>
          <a:blip r:embed="rId2"/>
          <a:stretch>
            <a:fillRect/>
          </a:stretch>
        </p:blipFill>
        <p:spPr>
          <a:xfrm>
            <a:off x="645583" y="2801560"/>
            <a:ext cx="7976809" cy="2511273"/>
          </a:xfrm>
          <a:prstGeom prst="rect">
            <a:avLst/>
          </a:prstGeom>
          <a:noFill/>
          <a:ln w="12700">
            <a:noFill/>
            <a:miter lim="800000"/>
          </a:ln>
        </p:spPr>
      </p:pic>
      <p:sp>
        <p:nvSpPr>
          <p:cNvPr id="39939" name="Rectangle 3" title=""/>
          <p:cNvSpPr/>
          <p:nvPr/>
        </p:nvSpPr>
        <p:spPr>
          <a:xfrm>
            <a:off x="2830286" y="270631"/>
            <a:ext cx="2883202" cy="588130"/>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Hamming Code</a:t>
            </a:r>
            <a:endParaRPr lang="en-US" altLang="en-US" sz="3143" b="1">
              <a:solidFill>
                <a:srgbClr val="00279F"/>
              </a:solidFill>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40962" name="Picture 2" title=""/>
          <p:cNvPicPr/>
          <p:nvPr/>
        </p:nvPicPr>
        <p:blipFill>
          <a:blip r:embed="rId2"/>
          <a:stretch>
            <a:fillRect/>
          </a:stretch>
        </p:blipFill>
        <p:spPr>
          <a:xfrm>
            <a:off x="1327453" y="1328964"/>
            <a:ext cx="6623654" cy="4720167"/>
          </a:xfrm>
          <a:prstGeom prst="rect">
            <a:avLst/>
          </a:prstGeom>
          <a:noFill/>
          <a:ln w="12700">
            <a:noFill/>
            <a:miter lim="800000"/>
          </a:ln>
        </p:spPr>
      </p:pic>
      <p:sp>
        <p:nvSpPr>
          <p:cNvPr id="40963" name="Rectangle 6" title=""/>
          <p:cNvSpPr/>
          <p:nvPr/>
        </p:nvSpPr>
        <p:spPr>
          <a:xfrm>
            <a:off x="3054048" y="40822"/>
            <a:ext cx="2884714"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Hamming Code</a:t>
            </a:r>
            <a:endParaRPr lang="en-US" altLang="en-US" sz="3143" b="1">
              <a:solidFill>
                <a:srgbClr val="00279F"/>
              </a:solidFill>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266" name="Rectangle 2" title=""/>
          <p:cNvSpPr/>
          <p:nvPr/>
        </p:nvSpPr>
        <p:spPr bwMode="ltGray">
          <a:xfrm>
            <a:off x="366713" y="107950"/>
            <a:ext cx="438150" cy="474663"/>
          </a:xfrm>
          <a:prstGeom prst="rect">
            <a:avLst/>
          </a:prstGeom>
          <a:solidFill>
            <a:schemeClr val="accent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1267" name="Rectangle 3" title=""/>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1268" name="Rectangle 4" title=""/>
          <p:cNvSpPr/>
          <p:nvPr/>
        </p:nvSpPr>
        <p:spPr bwMode="ltGray">
          <a:xfrm>
            <a:off x="490538" y="530225"/>
            <a:ext cx="422275" cy="474663"/>
          </a:xfrm>
          <a:prstGeom prst="rect">
            <a:avLst/>
          </a:prstGeom>
          <a:solidFill>
            <a:schemeClr val="folHlink"/>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1269" name="Rectangle 5" title=""/>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1270" name="Rectangle 6" title=""/>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1271" name="Rectangle 7" title=""/>
          <p:cNvSpPr/>
          <p:nvPr/>
        </p:nvSpPr>
        <p:spPr bwMode="gray">
          <a:xfrm>
            <a:off x="711200" y="0"/>
            <a:ext cx="31750" cy="1052513"/>
          </a:xfrm>
          <a:prstGeom prst="rect">
            <a:avLst/>
          </a:prstGeom>
          <a:solidFill>
            <a:schemeClr val="bg2"/>
          </a:soli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sp>
        <p:nvSpPr>
          <p:cNvPr id="11272" name="Rectangle 8" title=""/>
          <p:cNvSpPr/>
          <p:nvPr/>
        </p:nvSpPr>
        <p:spPr bwMode="gray">
          <a:xfrm>
            <a:off x="442913" y="533400"/>
            <a:ext cx="8226425" cy="31750"/>
          </a:xfrm>
          <a:prstGeom prst="rect">
            <a:avLst/>
          </a:prstGeom>
          <a:gradFill rotWithShape="0">
            <a:gsLst>
              <a:gs pos="0">
                <a:schemeClr val="bg2"/>
              </a:gs>
              <a:gs pos="100000">
                <a:schemeClr val="bg1"/>
              </a:gs>
            </a:gsLst>
            <a:lin ang="0" scaled="1"/>
          </a:gradFill>
          <a:ln>
            <a:noFill/>
            <a:miter lim="800000"/>
          </a:ln>
        </p:spPr>
        <p:txBody>
          <a:bodyPr wrap="none"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eaLnBrk="1" hangingPunct="1"/>
            <a:endParaRPr kumimoji="1" sz="2400" b="0" baseline="0">
              <a:latin typeface="Tahoma" pitchFamily="34" charset="-34"/>
            </a:endParaRPr>
          </a:p>
        </p:txBody>
      </p:sp>
      <p:cxnSp>
        <p:nvCxnSpPr>
          <p:cNvPr id="11273" name="Line 9" title=""/>
          <p:cNvCxnSpPr/>
          <p:nvPr/>
        </p:nvCxnSpPr>
        <p:spPr>
          <a:xfrm>
            <a:off x="457200" y="2057400"/>
            <a:ext cx="8153400" cy="0"/>
          </a:xfrm>
          <a:prstGeom prst="line">
            <a:avLst/>
          </a:prstGeom>
          <a:noFill/>
          <a:ln w="76200">
            <a:solidFill>
              <a:srgbClr val="009900"/>
            </a:solidFill>
            <a:miter lim="800000"/>
          </a:ln>
        </p:spPr>
      </p:cxnSp>
      <p:cxnSp>
        <p:nvCxnSpPr>
          <p:cNvPr id="11274" name="Line 10" title=""/>
          <p:cNvCxnSpPr/>
          <p:nvPr/>
        </p:nvCxnSpPr>
        <p:spPr>
          <a:xfrm>
            <a:off x="458788" y="4800600"/>
            <a:ext cx="8153400" cy="0"/>
          </a:xfrm>
          <a:prstGeom prst="line">
            <a:avLst/>
          </a:prstGeom>
          <a:noFill/>
          <a:ln w="76200">
            <a:solidFill>
              <a:srgbClr val="009900"/>
            </a:solidFill>
            <a:miter lim="800000"/>
          </a:ln>
        </p:spPr>
      </p:cxnSp>
      <p:sp>
        <p:nvSpPr>
          <p:cNvPr id="11275" name="Rectangle 11" title=""/>
          <p:cNvSpPr/>
          <p:nvPr/>
        </p:nvSpPr>
        <p:spPr>
          <a:xfrm>
            <a:off x="495300" y="2149475"/>
            <a:ext cx="8077200" cy="2528888"/>
          </a:xfrm>
          <a:prstGeom prst="rect">
            <a:avLst/>
          </a:prstGeom>
          <a:solidFill>
            <a:srgbClr val="99FF33"/>
          </a:solidFill>
          <a:ln w="76200">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lgn="ctr"/>
            <a:r>
              <a:rPr baseline="0"/>
              <a:t>Bit stuffing is the process of adding one extra 0 whenever five consecutive 1s follow a 0 in the data, so that the receiver does not mistake</a:t>
            </a:r>
            <a:endParaRPr baseline="0"/>
          </a:p>
          <a:p>
            <a:pPr marL="0" lvl="0" indent="0" algn="ctr"/>
            <a:r>
              <a:rPr baseline="0"/>
              <a:t>the pattern 0111110 for a flag.</a:t>
            </a:r>
            <a:endParaRPr baseline="0"/>
          </a:p>
        </p:txBody>
      </p:sp>
      <p:grpSp>
        <p:nvGrpSpPr>
          <p:cNvPr id="11276" name="Group 12" title=""/>
          <p:cNvGrpSpPr/>
          <p:nvPr/>
        </p:nvGrpSpPr>
        <p:grpSpPr>
          <a:xfrm>
            <a:off x="457200" y="1371600"/>
            <a:ext cx="1143000" cy="566738"/>
            <a:chOff x="1200" y="1248"/>
            <a:chExt cx="720" cy="357"/>
          </a:xfrm>
        </p:grpSpPr>
        <p:pic>
          <p:nvPicPr>
            <p:cNvPr id="11277" name="Picture 13" title=""/>
            <p:cNvPicPr>
              <a:picLocks noChangeAspect="1"/>
            </p:cNvPicPr>
            <p:nvPr/>
          </p:nvPicPr>
          <p:blipFill>
            <a:blip r:embed="rId3"/>
            <a:stretch>
              <a:fillRect/>
            </a:stretch>
          </p:blipFill>
          <p:spPr>
            <a:xfrm>
              <a:off x="1200" y="1248"/>
              <a:ext cx="720" cy="357"/>
            </a:xfrm>
            <a:prstGeom prst="rect">
              <a:avLst/>
            </a:prstGeom>
            <a:noFill/>
            <a:ln>
              <a:noFill/>
              <a:miter lim="800000"/>
            </a:ln>
          </p:spPr>
        </p:pic>
        <p:sp>
          <p:nvSpPr>
            <p:cNvPr id="11278" name="Text Box 14" title=""/>
            <p:cNvSpPr txBox="1"/>
            <p:nvPr/>
          </p:nvSpPr>
          <p:spPr>
            <a:xfrm>
              <a:off x="1284" y="1248"/>
              <a:ext cx="551" cy="32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18000">
                  <a:solidFill>
                    <a:schemeClr val="tx1"/>
                  </a:solidFill>
                  <a:effectLst/>
                  <a:latin typeface="Arial"/>
                </a:defRPr>
              </a:lvl5pPr>
            </a:lstStyle>
            <a:p>
              <a:pPr marL="0" lvl="0" indent="0"/>
              <a:r>
                <a:rPr sz="2800" i="1" baseline="0">
                  <a:solidFill>
                    <a:schemeClr val="hlink"/>
                  </a:solidFill>
                  <a:latin typeface="Times New Roman" pitchFamily="18" charset="0"/>
                </a:rPr>
                <a:t>Note</a:t>
              </a:r>
              <a:endParaRPr sz="2800" i="1" baseline="0">
                <a:solidFill>
                  <a:schemeClr val="hlink"/>
                </a:solidFill>
                <a:latin typeface="Times New Roman" pitchFamily="18" charset="0"/>
              </a:endParaRPr>
            </a:p>
          </p:txBody>
        </p:sp>
      </p:gr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41986" name="Picture 2" title=""/>
          <p:cNvPicPr/>
          <p:nvPr/>
        </p:nvPicPr>
        <p:blipFill>
          <a:blip r:embed="rId2"/>
          <a:stretch>
            <a:fillRect/>
          </a:stretch>
        </p:blipFill>
        <p:spPr>
          <a:xfrm>
            <a:off x="1167191" y="1241274"/>
            <a:ext cx="6623654" cy="4720167"/>
          </a:xfrm>
          <a:prstGeom prst="rect">
            <a:avLst/>
          </a:prstGeom>
          <a:noFill/>
          <a:ln w="12700">
            <a:noFill/>
            <a:miter lim="800000"/>
          </a:ln>
        </p:spPr>
      </p:pic>
      <p:sp>
        <p:nvSpPr>
          <p:cNvPr id="41987" name="Rectangle 6" title=""/>
          <p:cNvSpPr/>
          <p:nvPr/>
        </p:nvSpPr>
        <p:spPr>
          <a:xfrm>
            <a:off x="3054048" y="40822"/>
            <a:ext cx="2884714"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Hamming Code</a:t>
            </a:r>
            <a:endParaRPr lang="en-US" altLang="en-US" sz="3143" b="1">
              <a:solidFill>
                <a:srgbClr val="00279F"/>
              </a:solidFill>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43010" name="Picture 2" title=""/>
          <p:cNvPicPr/>
          <p:nvPr/>
        </p:nvPicPr>
        <p:blipFill>
          <a:blip r:embed="rId2"/>
          <a:stretch>
            <a:fillRect/>
          </a:stretch>
        </p:blipFill>
        <p:spPr>
          <a:xfrm>
            <a:off x="1578429" y="435428"/>
            <a:ext cx="6330345" cy="5445881"/>
          </a:xfrm>
          <a:prstGeom prst="rect">
            <a:avLst/>
          </a:prstGeom>
          <a:noFill/>
          <a:ln w="12700">
            <a:noFill/>
            <a:miter lim="800000"/>
          </a:ln>
        </p:spPr>
      </p:pic>
      <p:sp>
        <p:nvSpPr>
          <p:cNvPr id="43011" name="Rectangle 6" title=""/>
          <p:cNvSpPr/>
          <p:nvPr/>
        </p:nvSpPr>
        <p:spPr>
          <a:xfrm>
            <a:off x="2231572" y="40822"/>
            <a:ext cx="4922762"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Example of Hamming Code</a:t>
            </a:r>
            <a:endParaRPr lang="en-US" altLang="en-US" sz="3143" b="1">
              <a:solidFill>
                <a:srgbClr val="00279F"/>
              </a:solidFill>
            </a:endParaRPr>
          </a:p>
        </p:txBody>
      </p: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44034" name="Picture 2" title=""/>
          <p:cNvPicPr/>
          <p:nvPr/>
        </p:nvPicPr>
        <p:blipFill>
          <a:blip r:embed="rId2"/>
          <a:stretch>
            <a:fillRect/>
          </a:stretch>
        </p:blipFill>
        <p:spPr>
          <a:xfrm>
            <a:off x="501953" y="3052537"/>
            <a:ext cx="8117416" cy="1564821"/>
          </a:xfrm>
          <a:prstGeom prst="rect">
            <a:avLst/>
          </a:prstGeom>
          <a:noFill/>
          <a:ln w="12700">
            <a:noFill/>
            <a:miter lim="800000"/>
          </a:ln>
        </p:spPr>
      </p:pic>
      <p:sp>
        <p:nvSpPr>
          <p:cNvPr id="44035" name="Rectangle 3" title=""/>
          <p:cNvSpPr/>
          <p:nvPr/>
        </p:nvSpPr>
        <p:spPr>
          <a:xfrm>
            <a:off x="3129644" y="955524"/>
            <a:ext cx="2839357" cy="589643"/>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63DE8"/>
                </a:solidFill>
              </a:rPr>
              <a:t>Single-bit error</a:t>
            </a:r>
            <a:endParaRPr lang="en-US" altLang="en-US" sz="3143" b="1">
              <a:solidFill>
                <a:srgbClr val="063DE8"/>
              </a:solidFill>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pic>
        <p:nvPicPr>
          <p:cNvPr id="45058" name="Picture 2" title=""/>
          <p:cNvPicPr/>
          <p:nvPr/>
        </p:nvPicPr>
        <p:blipFill>
          <a:blip r:embed="rId3"/>
          <a:stretch>
            <a:fillRect/>
          </a:stretch>
        </p:blipFill>
        <p:spPr>
          <a:xfrm>
            <a:off x="3131155" y="639536"/>
            <a:ext cx="4878917" cy="5804202"/>
          </a:xfrm>
          <a:prstGeom prst="rect">
            <a:avLst/>
          </a:prstGeom>
          <a:noFill/>
          <a:ln w="12700">
            <a:noFill/>
            <a:miter lim="800000"/>
          </a:ln>
        </p:spPr>
      </p:pic>
      <p:sp>
        <p:nvSpPr>
          <p:cNvPr id="45059" name="Rectangle 6" title=""/>
          <p:cNvSpPr/>
          <p:nvPr/>
        </p:nvSpPr>
        <p:spPr>
          <a:xfrm>
            <a:off x="659191" y="2326822"/>
            <a:ext cx="1808238" cy="1076476"/>
          </a:xfrm>
          <a:prstGeom prst="rect">
            <a:avLst/>
          </a:prstGeom>
          <a:noFill/>
          <a:ln w="12700">
            <a:noFill/>
            <a:miter lim="800000"/>
          </a:ln>
        </p:spPr>
        <p:txBody>
          <a:bodyPr wrap="none" lIns="89574" tIns="44001" rIns="89574" bIns="44001">
            <a:spAutoFit/>
          </a:bodyPr>
          <a:lstStyle>
            <a:defPPr>
              <a:defRPr lang="en-US"/>
            </a:defPPr>
            <a:lvl1pPr marL="0" indent="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1pPr>
            <a:lvl2pPr marL="452059" indent="-16630"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2pPr>
            <a:lvl3pPr marL="904119" indent="-33262"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3pPr>
            <a:lvl4pPr marL="1357690" indent="-51405"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4pPr>
            <a:lvl5pPr marL="1809751" indent="-68036" algn="l" defTabSz="870857" rtl="0" eaLnBrk="0" fontAlgn="base" hangingPunct="0">
              <a:lnSpc>
                <a:spcPct val="100000"/>
              </a:lnSpc>
              <a:spcBef>
                <a:spcPct val="0"/>
              </a:spcBef>
              <a:spcAft>
                <a:spcPct val="0"/>
              </a:spcAft>
              <a:buClrTx/>
              <a:buSzTx/>
              <a:buFontTx/>
              <a:buNone/>
              <a:defRPr kumimoji="0" lang="en-US" altLang="en-US" sz="2381" b="0" i="0" u="none" baseline="0">
                <a:solidFill>
                  <a:schemeClr val="tx1"/>
                </a:solidFill>
                <a:effectLst/>
                <a:latin typeface="Times New Roman" pitchFamily="18" charset="0"/>
              </a:defRPr>
            </a:lvl5pPr>
          </a:lstStyle>
          <a:p>
            <a:pPr marL="0" lvl="0" indent="0"/>
            <a:r>
              <a:rPr lang="en-US" altLang="en-US" sz="3143" b="1">
                <a:solidFill>
                  <a:srgbClr val="00279F"/>
                </a:solidFill>
              </a:rPr>
              <a:t>Error </a:t>
            </a:r>
            <a:endParaRPr lang="en-US" altLang="en-US" sz="3143" b="1">
              <a:solidFill>
                <a:srgbClr val="00279F"/>
              </a:solidFill>
            </a:endParaRPr>
          </a:p>
          <a:p>
            <a:pPr marL="0" lvl="0" indent="0"/>
            <a:r>
              <a:rPr lang="en-US" altLang="en-US" sz="3143" b="1">
                <a:solidFill>
                  <a:srgbClr val="00279F"/>
                </a:solidFill>
              </a:rPr>
              <a:t>Detection</a:t>
            </a:r>
            <a:endParaRPr lang="en-US" altLang="en-US" sz="3143" b="1">
              <a:solidFill>
                <a:srgbClr val="00279F"/>
              </a:solidFill>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7106" name="Title 1" title=""/>
          <p:cNvSpPr>
            <a:spLocks noGrp="1"/>
          </p:cNvSpPr>
          <p:nvPr>
            <p:ph type="title"/>
          </p:nvPr>
        </p:nvSpPr>
        <p:spPr>
          <a:xfrm>
            <a:off x="754441" y="609298"/>
            <a:ext cx="7635119" cy="1143000"/>
          </a:xfrm>
          <a:noFill/>
          <a:ln w="12700">
            <a:miter lim="800000"/>
          </a:ln>
        </p:spPr>
        <p:txBody>
          <a:bodyPr wrap="square" lIns="94053" tIns="46201" rIns="94053" bIns="46201" anchor="ctr" anchorCtr="0">
            <a:noAutofit/>
          </a:bodyPr>
          <a:lstStyle>
            <a:lvl1pPr marL="0" indent="0" algn="ctr" defTabSz="870857" rtl="0" eaLnBrk="0" fontAlgn="base" hangingPunct="0">
              <a:lnSpc>
                <a:spcPct val="100000"/>
              </a:lnSpc>
              <a:spcBef>
                <a:spcPct val="0"/>
              </a:spcBef>
              <a:spcAft>
                <a:spcPct val="0"/>
              </a:spcAft>
              <a:buClrTx/>
              <a:buSzTx/>
              <a:buFontTx/>
              <a:buNone/>
              <a:defRPr kumimoji="0" lang="en-US" altLang="en-US" sz="4381" b="0" i="0" u="none" baseline="0">
                <a:solidFill>
                  <a:schemeClr val="tx2"/>
                </a:solidFill>
                <a:latin typeface="Times New Roman" pitchFamily="18" charset="0"/>
                <a:ea typeface="+mj-ea"/>
                <a:cs typeface="+mj-cs"/>
              </a:defRPr>
            </a:lvl1pPr>
          </a:lstStyle>
          <a:p>
            <a:pPr lvl="0"/>
            <a:r>
              <a:t>Hamming code</a:t>
            </a:r>
          </a:p>
        </p:txBody>
      </p:sp>
      <p:sp>
        <p:nvSpPr>
          <p:cNvPr id="47107" name="Content Placeholder 2" title=""/>
          <p:cNvSpPr>
            <a:spLocks noGrp="1"/>
          </p:cNvSpPr>
          <p:nvPr>
            <p:ph idx="1"/>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r>
              <a:t>Hamming distance - ?</a:t>
            </a:r>
          </a:p>
          <a:p>
            <a:pPr lvl="0"/>
            <a:r>
              <a:t>D1= 011011</a:t>
            </a:r>
          </a:p>
          <a:p>
            <a:pPr lvl="0"/>
            <a:r>
              <a:t>D2= 101110</a:t>
            </a:r>
          </a:p>
          <a:p>
            <a:pPr lvl="0"/>
            <a:r>
              <a:t>?</a:t>
            </a:r>
          </a:p>
          <a:p/>
        </p:txBody>
      </p: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8130" name="Title 1" title=""/>
          <p:cNvSpPr>
            <a:spLocks noGrp="1"/>
          </p:cNvSpPr>
          <p:nvPr>
            <p:ph type="title"/>
          </p:nvPr>
        </p:nvSpPr>
        <p:spPr>
          <a:xfrm>
            <a:off x="754441" y="609298"/>
            <a:ext cx="7635119" cy="1143000"/>
          </a:xfrm>
          <a:noFill/>
          <a:ln w="12700">
            <a:miter lim="800000"/>
          </a:ln>
        </p:spPr>
        <p:txBody>
          <a:bodyPr wrap="square" lIns="94053" tIns="46201" rIns="94053" bIns="46201" anchor="ctr" anchorCtr="0">
            <a:noAutofit/>
          </a:bodyPr>
          <a:lstStyle>
            <a:lvl1pPr marL="0" indent="0" algn="ctr" defTabSz="870857" rtl="0" eaLnBrk="0" fontAlgn="base" hangingPunct="0">
              <a:lnSpc>
                <a:spcPct val="100000"/>
              </a:lnSpc>
              <a:spcBef>
                <a:spcPct val="0"/>
              </a:spcBef>
              <a:spcAft>
                <a:spcPct val="0"/>
              </a:spcAft>
              <a:buClrTx/>
              <a:buSzTx/>
              <a:buFontTx/>
              <a:buNone/>
              <a:defRPr kumimoji="0" lang="en-US" altLang="en-US" sz="4381" b="0" i="0" u="none" baseline="0">
                <a:solidFill>
                  <a:schemeClr val="tx2"/>
                </a:solidFill>
                <a:latin typeface="Times New Roman" pitchFamily="18" charset="0"/>
                <a:ea typeface="+mj-ea"/>
                <a:cs typeface="+mj-cs"/>
              </a:defRPr>
            </a:lvl1pPr>
          </a:lstStyle>
          <a:p/>
        </p:txBody>
      </p:sp>
      <p:sp>
        <p:nvSpPr>
          <p:cNvPr id="48131" name="Content Placeholder 2" title=""/>
          <p:cNvSpPr>
            <a:spLocks noGrp="1"/>
          </p:cNvSpPr>
          <p:nvPr>
            <p:ph idx="1"/>
          </p:nvPr>
        </p:nvSpPr>
        <p:spPr>
          <a:xfrm>
            <a:off x="754441" y="1980595"/>
            <a:ext cx="7635119" cy="4115405"/>
          </a:xfrm>
          <a:noFill/>
          <a:ln w="12700">
            <a:miter lim="800000"/>
          </a:ln>
        </p:spPr>
        <p:txBody>
          <a:bodyPr wrap="square" lIns="94053" tIns="46201" rIns="94053" bIns="46201" anchor="t" anchorCtr="0">
            <a:noAutofit/>
          </a:bodyPr>
          <a:lstStyle>
            <a:lvl1pPr marL="338667" indent="-338667" algn="l" defTabSz="870857" rtl="0" eaLnBrk="0" fontAlgn="base" hangingPunct="0">
              <a:lnSpc>
                <a:spcPct val="100000"/>
              </a:lnSpc>
              <a:spcBef>
                <a:spcPct val="20000"/>
              </a:spcBef>
              <a:spcAft>
                <a:spcPct val="0"/>
              </a:spcAft>
              <a:buClrTx/>
              <a:buSzTx/>
              <a:buFontTx/>
              <a:buChar char="•"/>
              <a:defRPr kumimoji="0" lang="en-US" altLang="en-US" sz="3143" b="0" i="0" u="none" baseline="0">
                <a:solidFill>
                  <a:schemeClr val="tx1"/>
                </a:solidFill>
                <a:effectLst/>
                <a:latin typeface="+mn-lt"/>
                <a:ea typeface="+mn-ea"/>
                <a:cs typeface="+mn-cs"/>
              </a:defRPr>
            </a:lvl1pPr>
            <a:lvl2pPr marL="734786" indent="-282727" algn="l" defTabSz="870857" rtl="0" eaLnBrk="0" fontAlgn="base" hangingPunct="0">
              <a:lnSpc>
                <a:spcPct val="100000"/>
              </a:lnSpc>
              <a:spcBef>
                <a:spcPct val="20000"/>
              </a:spcBef>
              <a:spcAft>
                <a:spcPct val="0"/>
              </a:spcAft>
              <a:buClrTx/>
              <a:buSzTx/>
              <a:buFontTx/>
              <a:buChar char="–"/>
              <a:defRPr kumimoji="0" lang="en-US" altLang="en-US" sz="2762" b="0" i="0" u="none" baseline="0">
                <a:solidFill>
                  <a:schemeClr val="tx1"/>
                </a:solidFill>
                <a:effectLst/>
                <a:latin typeface="+mn-lt"/>
              </a:defRPr>
            </a:lvl2pPr>
            <a:lvl3pPr marL="1130905" indent="-225274" algn="l" defTabSz="870857" rtl="0" eaLnBrk="0" fontAlgn="base" hangingPunct="0">
              <a:lnSpc>
                <a:spcPct val="100000"/>
              </a:lnSpc>
              <a:spcBef>
                <a:spcPct val="20000"/>
              </a:spcBef>
              <a:spcAft>
                <a:spcPct val="0"/>
              </a:spcAft>
              <a:buClrTx/>
              <a:buSzTx/>
              <a:buFontTx/>
              <a:buChar char="•"/>
              <a:defRPr kumimoji="0" lang="en-US" altLang="en-US" sz="2381" b="0" i="0" u="none" baseline="0">
                <a:solidFill>
                  <a:schemeClr val="tx1"/>
                </a:solidFill>
                <a:effectLst/>
                <a:latin typeface="+mn-lt"/>
              </a:defRPr>
            </a:lvl3pPr>
            <a:lvl4pPr marL="1582965"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36536" indent="-225274" algn="l" defTabSz="870857"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489214" indent="-226292" algn="l" rtl="0" eaLnBrk="0" fontAlgn="base" hangingPunct="0">
              <a:spcBef>
                <a:spcPct val="20000"/>
              </a:spcBef>
              <a:spcAft>
                <a:spcPct val="0"/>
              </a:spcAft>
              <a:buSzTx/>
              <a:buChar char="•"/>
              <a:defRPr lang="en-US" altLang="en-US" sz="2000">
                <a:solidFill>
                  <a:schemeClr val="tx1"/>
                </a:solidFill>
                <a:latin typeface="+mn-lt"/>
              </a:defRPr>
            </a:lvl6pPr>
            <a:lvl7pPr marL="2941799" indent="-226292" algn="l" rtl="0" eaLnBrk="0" fontAlgn="base" hangingPunct="0">
              <a:spcBef>
                <a:spcPct val="20000"/>
              </a:spcBef>
              <a:spcAft>
                <a:spcPct val="0"/>
              </a:spcAft>
              <a:buSzTx/>
              <a:buChar char="•"/>
              <a:defRPr lang="en-US" altLang="en-US" sz="2000">
                <a:solidFill>
                  <a:schemeClr val="tx1"/>
                </a:solidFill>
                <a:latin typeface="+mn-lt"/>
              </a:defRPr>
            </a:lvl7pPr>
            <a:lvl8pPr marL="3394384" indent="-226292" algn="l" rtl="0" eaLnBrk="0" fontAlgn="base" hangingPunct="0">
              <a:spcBef>
                <a:spcPct val="20000"/>
              </a:spcBef>
              <a:spcAft>
                <a:spcPct val="0"/>
              </a:spcAft>
              <a:buSzTx/>
              <a:buChar char="•"/>
              <a:defRPr lang="en-US" altLang="en-US" sz="2000">
                <a:solidFill>
                  <a:schemeClr val="tx1"/>
                </a:solidFill>
                <a:latin typeface="+mn-lt"/>
              </a:defRPr>
            </a:lvl8pPr>
            <a:lvl9pPr marL="3846968" indent="-226292" algn="l" rtl="0" eaLnBrk="0" fontAlgn="base" hangingPunct="0">
              <a:spcBef>
                <a:spcPct val="20000"/>
              </a:spcBef>
              <a:spcAft>
                <a:spcPct val="0"/>
              </a:spcAft>
              <a:buSzTx/>
              <a:buChar char="•"/>
              <a:defRPr lang="en-US" altLang="en-US" sz="2000">
                <a:solidFill>
                  <a:schemeClr val="tx1"/>
                </a:solidFill>
                <a:latin typeface="+mn-lt"/>
              </a:defRPr>
            </a:lvl9pPr>
          </a:lstStyle>
          <a:p>
            <a:pPr lvl="0"/>
            <a:r>
              <a:t>Data (m)- 101101</a:t>
            </a: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4"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4674601D-7FC1-48F6-A8A6-E8F443C620BB}" type="slidenum">
              <a:rPr sz="2000">
                <a:solidFill>
                  <a:schemeClr val="bg2"/>
                </a:solidFill>
              </a:rPr>
              <a:t>96</a:t>
            </a:fld>
            <a:endParaRPr sz="2000">
              <a:solidFill>
                <a:schemeClr val="bg2"/>
              </a:solidFill>
            </a:endParaRPr>
          </a:p>
        </p:txBody>
      </p:sp>
      <p:cxnSp>
        <p:nvCxnSpPr>
          <p:cNvPr id="3075" name="Line 2" title=""/>
          <p:cNvCxnSpPr/>
          <p:nvPr/>
        </p:nvCxnSpPr>
        <p:spPr>
          <a:xfrm>
            <a:off x="152400" y="533400"/>
            <a:ext cx="8763000" cy="0"/>
          </a:xfrm>
          <a:prstGeom prst="line">
            <a:avLst/>
          </a:prstGeom>
          <a:noFill/>
          <a:ln w="76200">
            <a:solidFill>
              <a:schemeClr val="hlink"/>
            </a:solidFill>
            <a:miter lim="800000"/>
          </a:ln>
        </p:spPr>
      </p:cxnSp>
      <p:cxnSp>
        <p:nvCxnSpPr>
          <p:cNvPr id="3076" name="Line 3" title=""/>
          <p:cNvCxnSpPr/>
          <p:nvPr/>
        </p:nvCxnSpPr>
        <p:spPr>
          <a:xfrm>
            <a:off x="152400" y="1371600"/>
            <a:ext cx="8763000" cy="0"/>
          </a:xfrm>
          <a:prstGeom prst="line">
            <a:avLst/>
          </a:prstGeom>
          <a:noFill/>
          <a:ln w="19050">
            <a:solidFill>
              <a:schemeClr val="hlink"/>
            </a:solidFill>
            <a:miter lim="800000"/>
          </a:ln>
        </p:spPr>
      </p:cxnSp>
      <p:sp>
        <p:nvSpPr>
          <p:cNvPr id="3077" name="Text Box 4" title=""/>
          <p:cNvSpPr txBox="1"/>
          <p:nvPr/>
        </p:nvSpPr>
        <p:spPr>
          <a:xfrm>
            <a:off x="304800" y="762000"/>
            <a:ext cx="284321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000" i="1">
                <a:latin typeface="Times New Roman" pitchFamily="18" charset="0"/>
              </a:rPr>
              <a:t>IEEE standard for LANs</a:t>
            </a:r>
            <a:endParaRPr sz="2000" i="1">
              <a:latin typeface="Times New Roman" pitchFamily="18" charset="0"/>
            </a:endParaRPr>
          </a:p>
        </p:txBody>
      </p:sp>
      <p:cxnSp>
        <p:nvCxnSpPr>
          <p:cNvPr id="3078" name="Line 5" title=""/>
          <p:cNvCxnSpPr/>
          <p:nvPr/>
        </p:nvCxnSpPr>
        <p:spPr>
          <a:xfrm>
            <a:off x="152400" y="6248400"/>
            <a:ext cx="8763000" cy="0"/>
          </a:xfrm>
          <a:prstGeom prst="line">
            <a:avLst/>
          </a:prstGeom>
          <a:noFill/>
          <a:ln w="76200">
            <a:solidFill>
              <a:schemeClr val="hlink"/>
            </a:solidFill>
            <a:miter lim="800000"/>
          </a:ln>
        </p:spPr>
      </p:cxnSp>
      <p:pic>
        <p:nvPicPr>
          <p:cNvPr id="3079" name="Picture 6" title=""/>
          <p:cNvPicPr>
            <a:picLocks noChangeAspect="1"/>
          </p:cNvPicPr>
          <p:nvPr/>
        </p:nvPicPr>
        <p:blipFill>
          <a:blip r:embed="rId3"/>
          <a:stretch>
            <a:fillRect/>
          </a:stretch>
        </p:blipFill>
        <p:spPr>
          <a:xfrm>
            <a:off x="201613" y="1739900"/>
            <a:ext cx="8866187" cy="4203700"/>
          </a:xfrm>
          <a:prstGeom prst="rect">
            <a:avLst/>
          </a:prstGeom>
          <a:noFill/>
          <a:ln>
            <a:noFill/>
            <a:miter lim="800000"/>
          </a:ln>
        </p:spPr>
      </p:pic>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8"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D70DCFB0-31E2-416B-83BD-8A219C94189C}" type="slidenum">
              <a:rPr sz="2000">
                <a:solidFill>
                  <a:schemeClr val="bg2"/>
                </a:solidFill>
              </a:rPr>
              <a:t>97</a:t>
            </a:fld>
            <a:endParaRPr sz="2000">
              <a:solidFill>
                <a:schemeClr val="bg2"/>
              </a:solidFill>
            </a:endParaRPr>
          </a:p>
        </p:txBody>
      </p:sp>
      <p:sp>
        <p:nvSpPr>
          <p:cNvPr id="4099"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4100" name="Text Box 3"/>
          <p:cNvSpPr txBox="1">
            <a:spLocks noChangeArrowheads="1"/>
          </p:cNvSpPr>
          <p:nvPr/>
        </p:nvSpPr>
        <p:spPr bwMode="auto">
          <a:xfrm>
            <a:off x="228600" y="406400"/>
            <a:ext cx="2837636" cy="584775"/>
          </a:xfrm>
          <a:prstGeom prst="rect">
            <a:avLst/>
          </a:prstGeom>
          <a:noFill/>
          <a:ln w="9525">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STANDARD </a:t>
            </a:r>
            <a:r>
              <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pitchFamily="18" charset="0"/>
                <a:ea typeface="+mn-ea" pitchFamily="34" charset="-34"/>
                <a:cs typeface="+mn-cs"/>
              </a:rPr>
              <a:t>ETHERNET</a:t>
            </a:r>
          </a:p>
        </p:txBody>
      </p:sp>
      <p:sp>
        <p:nvSpPr>
          <p:cNvPr id="4101" name="Text Box 4" title=""/>
          <p:cNvSpPr txBox="1"/>
          <p:nvPr/>
        </p:nvSpPr>
        <p:spPr>
          <a:xfrm>
            <a:off x="8229600" y="6400800"/>
            <a:ext cx="184150" cy="36671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endParaRPr sz="1800">
              <a:latin typeface="Times New Roman" pitchFamily="18" charset="0"/>
            </a:endParaRPr>
          </a:p>
        </p:txBody>
      </p:sp>
      <p:sp>
        <p:nvSpPr>
          <p:cNvPr id="4102" name="Rectangle 5"/>
          <p:cNvSpPr>
            <a:spLocks noChangeArrowheads="1"/>
          </p:cNvSpPr>
          <p:nvPr/>
        </p:nvSpPr>
        <p:spPr bwMode="auto">
          <a:xfrm>
            <a:off x="76200" y="1384300"/>
            <a:ext cx="8229600" cy="1800225"/>
          </a:xfrm>
          <a:prstGeom prst="rect">
            <a:avLst/>
          </a:prstGeom>
          <a:noFill/>
          <a:ln w="9525">
            <a:noFill/>
            <a:miter lim="800000"/>
          </a:ln>
          <a:effectLst/>
        </p:spPr>
        <p:txBody>
          <a:bodyPr anchor="ct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The original Ethernet was created in 1976 at Xerox’s Palo Alto Research Center (PARC). Since then, it has gone through four generations. We briefly discuss the </a:t>
            </a:r>
            <a:r>
              <a:rPr kumimoji="0" lang="en-US" sz="2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Standard (or traditional) Ethernet</a:t>
            </a:r>
            <a:r>
              <a:rPr kumimoji="0" 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pitchFamily="34" charset="-34"/>
                <a:cs typeface="+mn-cs"/>
              </a:rPr>
              <a:t> in this section. </a:t>
            </a:r>
          </a:p>
        </p:txBody>
      </p:sp>
      <p:sp>
        <p:nvSpPr>
          <p:cNvPr id="4103" name="Rectangle 6" title=""/>
          <p:cNvSpPr/>
          <p:nvPr/>
        </p:nvSpPr>
        <p:spPr>
          <a:xfrm>
            <a:off x="152400" y="4679950"/>
            <a:ext cx="6705600" cy="11874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buClr>
                <a:schemeClr val="tx1"/>
              </a:buClr>
              <a:buSzPct val="117000"/>
              <a:buFont typeface="Wingdings" pitchFamily="2" charset="2"/>
            </a:pPr>
            <a:r>
              <a:rPr sz="2400">
                <a:solidFill>
                  <a:srgbClr val="0033CC"/>
                </a:solidFill>
                <a:latin typeface="Times New Roman" pitchFamily="18" charset="0"/>
              </a:rPr>
              <a:t>MAC Sublayer</a:t>
            </a:r>
            <a:br>
              <a:rPr lang="fr-FR" altLang="en-US" sz="2400">
                <a:solidFill>
                  <a:srgbClr val="0033CC"/>
                </a:solidFill>
                <a:latin typeface="Times New Roman" pitchFamily="18" charset="0"/>
              </a:rPr>
            </a:br>
            <a:r>
              <a:rPr lang="fr-FR" altLang="en-US" sz="2400">
                <a:solidFill>
                  <a:srgbClr val="0033CC"/>
                </a:solidFill>
                <a:latin typeface="Times New Roman" pitchFamily="18" charset="0"/>
              </a:rPr>
              <a:t>Physical Layer</a:t>
            </a:r>
            <a:br>
              <a:rPr lang="fr-FR" altLang="en-US" sz="2400">
                <a:solidFill>
                  <a:srgbClr val="0033CC"/>
                </a:solidFill>
                <a:latin typeface="Times New Roman" pitchFamily="18" charset="0"/>
              </a:rPr>
            </a:br>
            <a:endParaRPr lang="fr-FR" altLang="en-US" sz="2400">
              <a:solidFill>
                <a:srgbClr val="0033CC"/>
              </a:solidFill>
              <a:latin typeface="Times New Roman" pitchFamily="18" charset="0"/>
            </a:endParaRPr>
          </a:p>
        </p:txBody>
      </p:sp>
      <p:sp>
        <p:nvSpPr>
          <p:cNvPr id="4104" name="Text Box 7"/>
          <p:cNvSpPr txBox="1">
            <a:spLocks noChangeArrowheads="1"/>
          </p:cNvSpPr>
          <p:nvPr/>
        </p:nvSpPr>
        <p:spPr bwMode="auto">
          <a:xfrm>
            <a:off x="165100" y="4203700"/>
            <a:ext cx="4862513" cy="519113"/>
          </a:xfrm>
          <a:prstGeom prst="rect">
            <a:avLst/>
          </a:prstGeom>
          <a:noFill/>
          <a:ln w="76200" algn="ctr">
            <a:noFill/>
            <a:miter lim="800000"/>
          </a:ln>
          <a:effectLst/>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sz="3200" b="1" i="0" u="none" baseline="0">
                <a:solidFill>
                  <a:schemeClr val="tx1"/>
                </a:solidFill>
                <a:effectLst/>
                <a:latin typeface="Arial"/>
              </a:defRPr>
            </a:lvl5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1" u="sng" strike="noStrike" kern="1200" cap="none" spc="0" normalizeH="0" baseline="0" noProof="0">
                <a:ln>
                  <a:noFill/>
                </a:ln>
                <a:solidFill>
                  <a:schemeClr val="hlink"/>
                </a:solidFill>
                <a:effectLst>
                  <a:outerShdw blurRad="38100" dist="38100" dir="2700000" algn="tl">
                    <a:srgbClr val="C0C0C0"/>
                  </a:outerShdw>
                </a:effectLst>
                <a:uLnTx/>
                <a:uFillTx/>
                <a:latin typeface="Times New Roman" pitchFamily="18" charset="0"/>
                <a:ea typeface="+mn-ea" pitchFamily="34" charset="-34"/>
                <a:cs typeface="+mn-cs"/>
              </a:rPr>
              <a:t>Topics discussed in this section:</a:t>
            </a: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2"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CC1D781A-4370-4262-AE72-52F19BB8C103}" type="slidenum">
              <a:rPr sz="2000">
                <a:solidFill>
                  <a:schemeClr val="bg2"/>
                </a:solidFill>
              </a:rPr>
              <a:t>98</a:t>
            </a:fld>
            <a:endParaRPr sz="2000">
              <a:solidFill>
                <a:schemeClr val="bg2"/>
              </a:solidFill>
            </a:endParaRPr>
          </a:p>
        </p:txBody>
      </p:sp>
      <p:cxnSp>
        <p:nvCxnSpPr>
          <p:cNvPr id="5123" name="Line 2" title=""/>
          <p:cNvCxnSpPr/>
          <p:nvPr/>
        </p:nvCxnSpPr>
        <p:spPr>
          <a:xfrm>
            <a:off x="152400" y="533400"/>
            <a:ext cx="8763000" cy="0"/>
          </a:xfrm>
          <a:prstGeom prst="line">
            <a:avLst/>
          </a:prstGeom>
          <a:noFill/>
          <a:ln w="76200">
            <a:solidFill>
              <a:schemeClr val="hlink"/>
            </a:solidFill>
            <a:miter lim="800000"/>
          </a:ln>
        </p:spPr>
      </p:cxnSp>
      <p:cxnSp>
        <p:nvCxnSpPr>
          <p:cNvPr id="5124" name="Line 3" title=""/>
          <p:cNvCxnSpPr/>
          <p:nvPr/>
        </p:nvCxnSpPr>
        <p:spPr>
          <a:xfrm>
            <a:off x="152400" y="1371600"/>
            <a:ext cx="8763000" cy="0"/>
          </a:xfrm>
          <a:prstGeom prst="line">
            <a:avLst/>
          </a:prstGeom>
          <a:noFill/>
          <a:ln w="19050">
            <a:solidFill>
              <a:schemeClr val="hlink"/>
            </a:solidFill>
            <a:miter lim="800000"/>
          </a:ln>
        </p:spPr>
      </p:cxnSp>
      <p:sp>
        <p:nvSpPr>
          <p:cNvPr id="5125" name="Text Box 4" title=""/>
          <p:cNvSpPr txBox="1"/>
          <p:nvPr/>
        </p:nvSpPr>
        <p:spPr>
          <a:xfrm>
            <a:off x="304800" y="762000"/>
            <a:ext cx="4894263"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000" i="1">
                <a:latin typeface="Times New Roman" pitchFamily="18" charset="0"/>
              </a:rPr>
              <a:t>Ethernet evolution through four generations</a:t>
            </a:r>
            <a:endParaRPr sz="2000" i="1">
              <a:latin typeface="Times New Roman" pitchFamily="18" charset="0"/>
            </a:endParaRPr>
          </a:p>
        </p:txBody>
      </p:sp>
      <p:cxnSp>
        <p:nvCxnSpPr>
          <p:cNvPr id="5126" name="Line 5" title=""/>
          <p:cNvCxnSpPr/>
          <p:nvPr/>
        </p:nvCxnSpPr>
        <p:spPr>
          <a:xfrm>
            <a:off x="152400" y="6248400"/>
            <a:ext cx="8763000" cy="0"/>
          </a:xfrm>
          <a:prstGeom prst="line">
            <a:avLst/>
          </a:prstGeom>
          <a:noFill/>
          <a:ln w="76200">
            <a:solidFill>
              <a:schemeClr val="hlink"/>
            </a:solidFill>
            <a:miter lim="800000"/>
          </a:ln>
        </p:spPr>
      </p:cxnSp>
      <p:pic>
        <p:nvPicPr>
          <p:cNvPr id="5127" name="Picture 6" title=""/>
          <p:cNvPicPr>
            <a:picLocks noChangeAspect="1"/>
          </p:cNvPicPr>
          <p:nvPr/>
        </p:nvPicPr>
        <p:blipFill>
          <a:blip r:embed="rId3"/>
          <a:stretch>
            <a:fillRect/>
          </a:stretch>
        </p:blipFill>
        <p:spPr>
          <a:xfrm>
            <a:off x="530225" y="2286000"/>
            <a:ext cx="7394575" cy="2357438"/>
          </a:xfrm>
          <a:prstGeom prst="rect">
            <a:avLst/>
          </a:prstGeom>
          <a:noFill/>
          <a:ln>
            <a:noFill/>
            <a:miter lim="800000"/>
          </a:ln>
        </p:spPr>
      </p:pic>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46" name="Slide Number Placeholder 1" title=""/>
          <p:cNvSpPr txBox="1">
            <a:spLocks noGrp="1"/>
          </p:cNvSpPr>
          <p:nvPr>
            <p:ph type="sldNum" idx="10"/>
          </p:nvPr>
        </p:nvSpPr>
        <p:spPr>
          <a:xfrm>
            <a:off x="-76200" y="6400800"/>
            <a:ext cx="1905000" cy="457200"/>
          </a:xfrm>
          <a:prstGeom prst="rect">
            <a:avLst/>
          </a:prstGeom>
          <a:noFill/>
          <a:ln>
            <a:noFill/>
            <a:miter lim="800000"/>
          </a:ln>
        </p:spPr>
        <p:txBody>
          <a:bodyPr anchor="b"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eaLnBrk="1" hangingPunct="1"/>
            <a:r>
              <a:rPr sz="2000">
                <a:solidFill>
                  <a:schemeClr val="bg2"/>
                </a:solidFill>
              </a:rPr>
              <a:t>13.</a:t>
            </a:r>
            <a:fld id="{64405A0D-F251-4A33-A543-4AA6CC6F4B86}" type="slidenum">
              <a:rPr sz="2000">
                <a:solidFill>
                  <a:schemeClr val="bg2"/>
                </a:solidFill>
              </a:rPr>
              <a:t>99</a:t>
            </a:fld>
            <a:endParaRPr sz="2000">
              <a:solidFill>
                <a:schemeClr val="bg2"/>
              </a:solidFill>
            </a:endParaRPr>
          </a:p>
        </p:txBody>
      </p:sp>
      <p:cxnSp>
        <p:nvCxnSpPr>
          <p:cNvPr id="6147" name="Line 2" title=""/>
          <p:cNvCxnSpPr/>
          <p:nvPr/>
        </p:nvCxnSpPr>
        <p:spPr>
          <a:xfrm>
            <a:off x="152400" y="533400"/>
            <a:ext cx="8763000" cy="0"/>
          </a:xfrm>
          <a:prstGeom prst="line">
            <a:avLst/>
          </a:prstGeom>
          <a:noFill/>
          <a:ln w="76200">
            <a:solidFill>
              <a:schemeClr val="hlink"/>
            </a:solidFill>
            <a:miter lim="800000"/>
          </a:ln>
        </p:spPr>
      </p:cxnSp>
      <p:cxnSp>
        <p:nvCxnSpPr>
          <p:cNvPr id="6148" name="Line 3" title=""/>
          <p:cNvCxnSpPr/>
          <p:nvPr/>
        </p:nvCxnSpPr>
        <p:spPr>
          <a:xfrm>
            <a:off x="152400" y="1371600"/>
            <a:ext cx="8763000" cy="0"/>
          </a:xfrm>
          <a:prstGeom prst="line">
            <a:avLst/>
          </a:prstGeom>
          <a:noFill/>
          <a:ln w="19050">
            <a:solidFill>
              <a:schemeClr val="hlink"/>
            </a:solidFill>
            <a:miter lim="800000"/>
          </a:ln>
        </p:spPr>
      </p:cxnSp>
      <p:sp>
        <p:nvSpPr>
          <p:cNvPr id="6149" name="Text Box 4" title=""/>
          <p:cNvSpPr txBox="1"/>
          <p:nvPr/>
        </p:nvSpPr>
        <p:spPr>
          <a:xfrm>
            <a:off x="304800" y="762000"/>
            <a:ext cx="2085975" cy="40005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3200" b="1" i="0" u="none" baseline="0">
                <a:solidFill>
                  <a:schemeClr val="tx1"/>
                </a:solidFill>
                <a:effectLst/>
                <a:latin typeface="Arial"/>
              </a:defRPr>
            </a:lvl5pPr>
          </a:lstStyle>
          <a:p>
            <a:pPr marL="0" lvl="0" indent="0"/>
            <a:r>
              <a:rPr sz="2000" i="1">
                <a:latin typeface="Times New Roman" pitchFamily="18" charset="0"/>
              </a:rPr>
              <a:t>802.3 MAC frame</a:t>
            </a:r>
            <a:endParaRPr sz="2000" i="1">
              <a:latin typeface="Times New Roman" pitchFamily="18" charset="0"/>
            </a:endParaRPr>
          </a:p>
        </p:txBody>
      </p:sp>
      <p:cxnSp>
        <p:nvCxnSpPr>
          <p:cNvPr id="6150" name="Line 5" title=""/>
          <p:cNvCxnSpPr/>
          <p:nvPr/>
        </p:nvCxnSpPr>
        <p:spPr>
          <a:xfrm>
            <a:off x="152400" y="6248400"/>
            <a:ext cx="8763000" cy="0"/>
          </a:xfrm>
          <a:prstGeom prst="line">
            <a:avLst/>
          </a:prstGeom>
          <a:noFill/>
          <a:ln w="76200">
            <a:solidFill>
              <a:schemeClr val="hlink"/>
            </a:solidFill>
            <a:miter lim="800000"/>
          </a:ln>
        </p:spPr>
      </p:cxnSp>
      <p:pic>
        <p:nvPicPr>
          <p:cNvPr id="6151" name="Picture 6" title=""/>
          <p:cNvPicPr>
            <a:picLocks noChangeAspect="1"/>
          </p:cNvPicPr>
          <p:nvPr/>
        </p:nvPicPr>
        <p:blipFill>
          <a:blip r:embed="rId3"/>
          <a:stretch>
            <a:fillRect/>
          </a:stretch>
        </p:blipFill>
        <p:spPr>
          <a:xfrm>
            <a:off x="169863" y="2290763"/>
            <a:ext cx="8821737" cy="2586037"/>
          </a:xfrm>
          <a:prstGeom prst="rect">
            <a:avLst/>
          </a:prstGeom>
          <a:noFill/>
          <a:ln>
            <a:noFill/>
            <a:miter lim="800000"/>
          </a:ln>
        </p:spPr>
      </p:pic>
    </p:spTree>
  </p:cSld>
  <p:clrMapOvr>
    <a:masterClrMapping/>
  </p:clrMapOvr>
  <p:transition/>
  <p:timing/>
</p:sld>
</file>

<file path=ppt/tags/tag1.xml><?xml version="1.0" encoding="utf-8"?>
<p:tagLst xmlns:p="http://schemas.openxmlformats.org/presentationml/2006/main">
  <p:tag name="AS_NET" val="6.0.24"/>
  <p:tag name="AS_OS" val="Unix 5.15.0.1049"/>
  <p:tag name="AS_RELEASE_DATE" val="2023.09.14"/>
  <p:tag name="AS_TITLE" val="Aspose.Slides for .NET6"/>
  <p:tag name="AS_VERSION" val="23.9"/>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r="http://schemas.openxmlformats.org/officeDocument/2006/relationships"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r="http://schemas.openxmlformats.org/officeDocument/2006/relationships"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r="http://schemas.openxmlformats.org/officeDocument/2006/relationships"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r="http://schemas.openxmlformats.org/officeDocument/2006/relationships"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0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0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r="http://schemas.openxmlformats.org/officeDocument/2006/relationships"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0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0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330</Paragraphs>
  <Slides>141</Slides>
  <Notes>81</Notes>
  <TotalTime>1</TotalTime>
  <HiddenSlides>3</HiddenSlides>
  <MMClips>0</MMClips>
  <ScaleCrop>0</ScaleCrop>
  <HeadingPairs>
    <vt:vector baseType="variant" size="6">
      <vt:variant>
        <vt:lpstr>Fonts used</vt:lpstr>
      </vt:variant>
      <vt:variant>
        <vt:i4>14</vt:i4>
      </vt:variant>
      <vt:variant>
        <vt:lpstr>Theme</vt:lpstr>
      </vt:variant>
      <vt:variant>
        <vt:i4>1</vt:i4>
      </vt:variant>
      <vt:variant>
        <vt:lpstr>Slide Titles</vt:lpstr>
      </vt:variant>
      <vt:variant>
        <vt:i4>141</vt:i4>
      </vt:variant>
    </vt:vector>
  </HeadingPairs>
  <TitlesOfParts>
    <vt:vector baseType="lpstr" size="156">
      <vt:lpstr>Arial</vt:lpstr>
      <vt:lpstr>Calibri</vt:lpstr>
      <vt:lpstr>Tahoma</vt:lpstr>
      <vt:lpstr>Wingdings</vt:lpstr>
      <vt:lpstr>McGrawHill-Italic</vt:lpstr>
      <vt:lpstr>Times New Roman</vt:lpstr>
      <vt:lpstr>Times</vt:lpstr>
      <vt:lpstr>Georgia</vt:lpstr>
      <vt:lpstr>Wingdings 3</vt:lpstr>
      <vt:lpstr>Comic Sans MS</vt:lpstr>
      <vt:lpstr>Book Antiqua</vt:lpstr>
      <vt:lpstr>Symbol</vt:lpstr>
      <vt:lpstr>SimSun</vt:lpstr>
      <vt:lpstr>Nunito</vt:lpstr>
      <vt:lpstr>Office Theme</vt:lpstr>
      <vt:lpstr>PowerPoint Presentation</vt:lpstr>
      <vt:lpstr>Data Link Layer Design Issues</vt:lpstr>
      <vt:lpstr>PowerPoint Presentation</vt:lpstr>
      <vt:lpstr>Types of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Simplest Protocol</vt:lpstr>
      <vt:lpstr>PowerPoint Presentation</vt:lpstr>
      <vt:lpstr>PowerPoint Presentation</vt:lpstr>
      <vt:lpstr>Stop-and-Wait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 Stop-and-Wait ARQ Protocol</vt:lpstr>
      <vt:lpstr>PowerPoint Presentation</vt:lpstr>
      <vt:lpstr>PowerPoint Presentation</vt:lpstr>
      <vt:lpstr>Pipelining</vt:lpstr>
      <vt:lpstr>Go-Back-N Protocol</vt:lpstr>
      <vt:lpstr>PowerPoint Presentation</vt:lpstr>
      <vt:lpstr>Sliding Window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vt:lpstr>
      <vt:lpstr>PowerPoint Presentation</vt:lpstr>
      <vt:lpstr>PowerPoint Presentation</vt:lpstr>
      <vt:lpstr>PowerPoint Presentation</vt:lpstr>
      <vt:lpstr>PowerPoint Presentation</vt:lpstr>
      <vt:lpstr>Performance</vt:lpstr>
      <vt:lpstr>PowerPoint Presentation</vt:lpstr>
      <vt:lpstr>PowerPoint Presentation</vt:lpstr>
      <vt:lpstr>PowerPoint Presentation</vt:lpstr>
      <vt:lpstr>Example for lrc</vt:lpstr>
      <vt:lpstr>PowerPoint Presentation</vt:lpstr>
      <vt:lpstr>Cyclic Redundancy Check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 the sender</vt:lpstr>
      <vt:lpstr>At the receiver</vt:lpstr>
      <vt:lpstr>Example for check sum</vt:lpstr>
      <vt:lpstr>Performance</vt:lpstr>
      <vt:lpstr>Error Correction</vt:lpstr>
      <vt:lpstr>Single-bit error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Hamming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23.0900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2023-11-23T09:54:37.422</cp:lastPrinted>
  <dcterms:created xsi:type="dcterms:W3CDTF">2023-11-23T09:54:37Z</dcterms:created>
  <dcterms:modified xsi:type="dcterms:W3CDTF">2023-11-23T09:54:40Z</dcterms:modified>
</cp:coreProperties>
</file>