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6EF"/>
    <a:srgbClr val="1294CB"/>
    <a:srgbClr val="191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42A84-CF5B-458D-9338-D2042F8A3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6C022-1364-48BA-8B80-F10D31533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348770-AEAB-4191-B15F-4B26E39C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E9B590-8FCF-4DD7-B160-5866FD3B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1517DB-1E76-4B97-BCE2-864FC7FF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39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3DF9A9-1BA0-45FA-AC1C-23957FA6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44AAA2-F860-44A5-BE5E-188D067B7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7402B3-ED74-48AC-A67B-12E7AAA4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126094-8BC4-4124-9B4E-E7CC56A3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CD4529-C2B1-49A1-BB79-615FCD02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18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B702C85-D752-48CA-8E5F-95624D85E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752071-649F-440E-B633-E1EE98B02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76DE76-11A9-4746-9520-6A9AF7E0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939857-1A1A-45C4-8DF5-E1F5BC4C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62A0F9-3D47-4D8C-92CA-94B96E1F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39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44B93-9142-4A79-97C6-F5ACF463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F094F1-C110-4346-BBFB-1871DD4D5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005D75-B2A6-4159-87A3-4F75EC78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F567C4-0ECC-4321-93C6-4F468488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2B522B-6FF7-4678-91FF-6F9F3BC66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12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5BF0D-219E-448D-AE47-392C19B5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D724AA-8CF4-4B89-8E2D-B685F8A1E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A1DF63-7A67-4BDD-BA9D-DE18AAC7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1F25FB-7009-4D79-9690-8C3D8AC4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3E4AE5-3F20-4910-A090-8EEBDA27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53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438D3-7840-4968-87F0-667449BD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577A64-2021-450C-8485-90F05F746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7C4E4D-57CA-4C60-9A04-128D0B026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42282D-6D72-4626-BE8F-F723DCF4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57340E-327E-4BDD-9425-B8500F64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BB8F65-3350-4B80-88AA-65ACE5C1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34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B8FC9-BF95-4A8F-8D73-B3FD6E39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5A5012-B96E-458D-8506-65FA61E91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87963F-BA7B-4927-9D0E-D2BCCA69E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F64D2E-BCBC-47A1-B54D-CC96FD635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8D7A44-A001-43B8-909D-A59BDCAE9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DEA52A9-B162-44E0-9E31-A91A45CB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CAB0D1-0BF5-46DA-AD77-61A6289A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CDF7CEE-2CA7-45B6-B798-2CB6389A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7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83391-DEC1-41A9-B281-58DA7158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010655-28A3-44FD-9EC1-0569744C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6AE69C-8450-4D88-B605-10E84C1C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415BB8-A481-4A92-8A56-6466B07E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50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D6FA28-1C4F-4316-BB8F-77437073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3F1064-B50D-4177-B00E-2CBFEF0E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0E5EDB-4271-42A4-8A8F-BDE91153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82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B43B2-49FF-4E99-809A-2BA68145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363781-D880-4F72-9055-F220B464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66E4FD-A133-4078-88F0-B6FFBDF7A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91B5EA-16CE-444D-9011-0B5ABE76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7015B6-ADE2-4C23-A2EA-267941F2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83B27C-ACEA-4FA4-9FF6-0598E255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53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53BFD-B79A-491E-BB7A-69AE3DD9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7260D7E-9AEA-4E31-8332-1B14E5454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BF6046-4FC3-4507-B9FE-A4100EFE5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D36DEC-722C-49B3-98CF-4658247D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D41AAE-56E5-40C8-8F65-9BDEDDE2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A719E1-4BA4-4BAA-8DD0-3B4F73CA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09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DE6E0-97B4-4870-B23A-9039B15F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67A485-0AB4-42E8-97CA-47FA65602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CA307E-2739-43B0-8222-419893A2A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919EF-C87A-4A7E-B9A8-91E8B6A5FC26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870123-5A54-4E15-85C6-399A0A4C4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DB2B23-48F7-4BF5-B8A3-43B8ADCB1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6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7794F-D6C3-47E9-B271-B81515F6B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73133"/>
            <a:ext cx="9144000" cy="2387600"/>
          </a:xfrm>
        </p:spPr>
        <p:txBody>
          <a:bodyPr/>
          <a:lstStyle/>
          <a:p>
            <a:r>
              <a:rPr lang="en-US" b="1" i="0" dirty="0" err="1">
                <a:solidFill>
                  <a:srgbClr val="2966EF"/>
                </a:solidFill>
                <a:effectLst/>
                <a:latin typeface="Segoe UI" panose="020B0502040204020203" pitchFamily="34" charset="0"/>
              </a:rPr>
              <a:t>eventhub</a:t>
            </a:r>
            <a:endParaRPr lang="ru-RU" b="1" dirty="0">
              <a:solidFill>
                <a:srgbClr val="2966EF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B04AA7-E2B5-41F1-A3B6-C01D4A5FE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624" y="1095758"/>
            <a:ext cx="1554749" cy="155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3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F8316-9921-4ED4-9FB5-CA2C212CB1A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1294CB"/>
            </a:solidFill>
          </a:ln>
        </p:spPr>
        <p:txBody>
          <a:bodyPr/>
          <a:lstStyle/>
          <a:p>
            <a:r>
              <a:rPr lang="ru-RU" dirty="0">
                <a:solidFill>
                  <a:srgbClr val="1294CB"/>
                </a:solidFill>
              </a:rPr>
              <a:t>Команда КМБ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378091-C1BF-4301-8C5D-A9449EE9479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2966EF"/>
            </a:solidFill>
          </a:ln>
        </p:spPr>
        <p:txBody>
          <a:bodyPr/>
          <a:lstStyle/>
          <a:p>
            <a:endParaRPr lang="ru-RU" dirty="0">
              <a:solidFill>
                <a:srgbClr val="2966EF"/>
              </a:solidFill>
            </a:endParaRPr>
          </a:p>
          <a:p>
            <a:r>
              <a:rPr lang="ru-RU" dirty="0">
                <a:solidFill>
                  <a:srgbClr val="2966EF"/>
                </a:solidFill>
              </a:rPr>
              <a:t>Лебедев Данил</a:t>
            </a:r>
          </a:p>
          <a:p>
            <a:r>
              <a:rPr lang="ru-RU" dirty="0">
                <a:solidFill>
                  <a:srgbClr val="2966EF"/>
                </a:solidFill>
              </a:rPr>
              <a:t>Тимохов Евгений</a:t>
            </a:r>
          </a:p>
          <a:p>
            <a:r>
              <a:rPr lang="ru-RU" dirty="0" err="1">
                <a:solidFill>
                  <a:srgbClr val="2966EF"/>
                </a:solidFill>
              </a:rPr>
              <a:t>Шабахов</a:t>
            </a:r>
            <a:r>
              <a:rPr lang="ru-RU" dirty="0">
                <a:solidFill>
                  <a:srgbClr val="2966EF"/>
                </a:solidFill>
              </a:rPr>
              <a:t> Есет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701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1D7C6-82A5-4E2E-B951-EB5D1977662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1294CB"/>
            </a:solidFill>
          </a:ln>
        </p:spPr>
        <p:txBody>
          <a:bodyPr/>
          <a:lstStyle/>
          <a:p>
            <a:r>
              <a:rPr lang="ru-RU" dirty="0">
                <a:solidFill>
                  <a:srgbClr val="1294CB"/>
                </a:solidFill>
              </a:rPr>
              <a:t>Закрытый технический долг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D87A65-F58B-4564-A980-6CB14CF116B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2966EF"/>
            </a:solidFill>
          </a:ln>
        </p:spPr>
        <p:txBody>
          <a:bodyPr/>
          <a:lstStyle/>
          <a:p>
            <a:endParaRPr lang="ru-RU" dirty="0">
              <a:solidFill>
                <a:srgbClr val="2966EF"/>
              </a:solidFill>
            </a:endParaRPr>
          </a:p>
          <a:p>
            <a:r>
              <a:rPr lang="ru-RU" dirty="0">
                <a:solidFill>
                  <a:srgbClr val="2966EF"/>
                </a:solidFill>
              </a:rPr>
              <a:t>Просмотр мероприятий участника</a:t>
            </a:r>
          </a:p>
          <a:p>
            <a:r>
              <a:rPr lang="ru-RU" dirty="0">
                <a:solidFill>
                  <a:srgbClr val="2966EF"/>
                </a:solidFill>
              </a:rPr>
              <a:t>Возможность добавления тегов/организаций в “Избранное” </a:t>
            </a:r>
          </a:p>
        </p:txBody>
      </p:sp>
    </p:spTree>
    <p:extLst>
      <p:ext uri="{BB962C8B-B14F-4D97-AF65-F5344CB8AC3E}">
        <p14:creationId xmlns:p14="http://schemas.microsoft.com/office/powerpoint/2010/main" val="230241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03B84-D8D7-4535-BCD1-95213FB0FB4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1294CB"/>
            </a:solidFill>
          </a:ln>
        </p:spPr>
        <p:txBody>
          <a:bodyPr/>
          <a:lstStyle/>
          <a:p>
            <a:r>
              <a:rPr lang="ru-RU" b="1" dirty="0">
                <a:solidFill>
                  <a:srgbClr val="1294CB"/>
                </a:solidFill>
              </a:rPr>
              <a:t>Новый 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888481-716B-451D-B47F-941CE4600D3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2966EF"/>
            </a:solidFill>
          </a:ln>
        </p:spPr>
        <p:txBody>
          <a:bodyPr/>
          <a:lstStyle/>
          <a:p>
            <a:endParaRPr lang="ru-RU" dirty="0">
              <a:solidFill>
                <a:srgbClr val="2966EF"/>
              </a:solidFill>
            </a:endParaRPr>
          </a:p>
          <a:p>
            <a:r>
              <a:rPr lang="ru-RU" dirty="0">
                <a:solidFill>
                  <a:srgbClr val="2966EF"/>
                </a:solidFill>
              </a:rPr>
              <a:t>Регистрация и авторизация через социальные сети</a:t>
            </a:r>
          </a:p>
          <a:p>
            <a:r>
              <a:rPr lang="ru-RU" dirty="0">
                <a:solidFill>
                  <a:srgbClr val="2966EF"/>
                </a:solidFill>
              </a:rPr>
              <a:t>Рекомендация мероприятий для авторизованных пользователей</a:t>
            </a:r>
          </a:p>
          <a:p>
            <a:r>
              <a:rPr lang="ru-RU" dirty="0">
                <a:solidFill>
                  <a:srgbClr val="2966EF"/>
                </a:solidFill>
              </a:rPr>
              <a:t>Механизмы защиты информации внутри платформы</a:t>
            </a:r>
          </a:p>
        </p:txBody>
      </p:sp>
    </p:spTree>
    <p:extLst>
      <p:ext uri="{BB962C8B-B14F-4D97-AF65-F5344CB8AC3E}">
        <p14:creationId xmlns:p14="http://schemas.microsoft.com/office/powerpoint/2010/main" val="397244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84D11-676E-45A2-82B1-79D9D706CA9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1294CB"/>
            </a:solidFill>
          </a:ln>
        </p:spPr>
        <p:txBody>
          <a:bodyPr/>
          <a:lstStyle/>
          <a:p>
            <a:r>
              <a:rPr lang="ru-RU" dirty="0">
                <a:solidFill>
                  <a:srgbClr val="1294CB"/>
                </a:solidFill>
              </a:rPr>
              <a:t>В планах доработать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B826D2-70C0-4003-8228-57296E64184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2966EF"/>
            </a:solidFill>
          </a:ln>
        </p:spPr>
        <p:txBody>
          <a:bodyPr/>
          <a:lstStyle/>
          <a:p>
            <a:endParaRPr lang="ru-RU" dirty="0"/>
          </a:p>
          <a:p>
            <a:r>
              <a:rPr lang="ru-RU" dirty="0">
                <a:solidFill>
                  <a:srgbClr val="2966EF"/>
                </a:solidFill>
              </a:rPr>
              <a:t>Модификация карточки мероприятия</a:t>
            </a:r>
          </a:p>
          <a:p>
            <a:r>
              <a:rPr lang="ru-RU" dirty="0">
                <a:solidFill>
                  <a:srgbClr val="2966EF"/>
                </a:solidFill>
              </a:rPr>
              <a:t>Отображение персоналий</a:t>
            </a:r>
          </a:p>
          <a:p>
            <a:r>
              <a:rPr lang="ru-RU" dirty="0">
                <a:solidFill>
                  <a:srgbClr val="2966EF"/>
                </a:solidFill>
              </a:rPr>
              <a:t>Статистика для организаторов</a:t>
            </a:r>
          </a:p>
          <a:p>
            <a:r>
              <a:rPr lang="ru-RU" dirty="0">
                <a:solidFill>
                  <a:srgbClr val="2966EF"/>
                </a:solidFill>
              </a:rPr>
              <a:t>Статистика для модераторов/администраторов</a:t>
            </a:r>
          </a:p>
          <a:p>
            <a:r>
              <a:rPr lang="ru-RU" dirty="0">
                <a:solidFill>
                  <a:srgbClr val="2966EF"/>
                </a:solidFill>
              </a:rPr>
              <a:t>Приоритетное размещение мероприятий</a:t>
            </a:r>
          </a:p>
        </p:txBody>
      </p:sp>
    </p:spTree>
    <p:extLst>
      <p:ext uri="{BB962C8B-B14F-4D97-AF65-F5344CB8AC3E}">
        <p14:creationId xmlns:p14="http://schemas.microsoft.com/office/powerpoint/2010/main" val="304440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26F32-6CE3-4F87-9F07-149AB79FE28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1294CB"/>
            </a:solidFill>
          </a:ln>
        </p:spPr>
        <p:txBody>
          <a:bodyPr/>
          <a:lstStyle/>
          <a:p>
            <a:r>
              <a:rPr lang="ru-RU" dirty="0">
                <a:solidFill>
                  <a:srgbClr val="1294CB"/>
                </a:solidFill>
              </a:rPr>
              <a:t>Ссылки на решение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93B98C-527C-463D-B929-CA1064F4D8F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2966EF"/>
            </a:solidFill>
          </a:ln>
        </p:spPr>
        <p:txBody>
          <a:bodyPr/>
          <a:lstStyle/>
          <a:p>
            <a:pPr marL="0" indent="0">
              <a:buNone/>
            </a:pPr>
            <a:endParaRPr lang="ru-RU" dirty="0">
              <a:solidFill>
                <a:srgbClr val="2966EF"/>
              </a:solidFill>
            </a:endParaRPr>
          </a:p>
          <a:p>
            <a:r>
              <a:rPr lang="ru-RU" dirty="0">
                <a:solidFill>
                  <a:srgbClr val="2966EF"/>
                </a:solidFill>
              </a:rPr>
              <a:t>Исходный код – </a:t>
            </a:r>
            <a:r>
              <a:rPr lang="en-US" dirty="0">
                <a:solidFill>
                  <a:srgbClr val="2966EF"/>
                </a:solidFill>
              </a:rPr>
              <a:t>https://github.com/eshabakhov/eventhub</a:t>
            </a:r>
            <a:endParaRPr lang="ru-RU" dirty="0">
              <a:solidFill>
                <a:srgbClr val="2966EF"/>
              </a:solidFill>
            </a:endParaRPr>
          </a:p>
          <a:p>
            <a:r>
              <a:rPr lang="ru-RU" dirty="0">
                <a:solidFill>
                  <a:srgbClr val="2966EF"/>
                </a:solidFill>
              </a:rPr>
              <a:t>Видео –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16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7794F-D6C3-47E9-B271-B81515F6B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73133"/>
            <a:ext cx="9144000" cy="2387600"/>
          </a:xfrm>
        </p:spPr>
        <p:txBody>
          <a:bodyPr/>
          <a:lstStyle/>
          <a:p>
            <a:r>
              <a:rPr lang="ru-RU" b="1" i="0" dirty="0">
                <a:solidFill>
                  <a:srgbClr val="1294CB"/>
                </a:solidFill>
                <a:effectLst/>
                <a:latin typeface="Segoe UI" panose="020B0502040204020203" pitchFamily="34" charset="0"/>
              </a:rPr>
              <a:t>Спасибо за внимание!</a:t>
            </a:r>
            <a:endParaRPr lang="ru-RU" b="1" dirty="0">
              <a:solidFill>
                <a:srgbClr val="1294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2641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82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Тема Office</vt:lpstr>
      <vt:lpstr>eventhub</vt:lpstr>
      <vt:lpstr>Команда КМБ</vt:lpstr>
      <vt:lpstr>Закрытый технический долг</vt:lpstr>
      <vt:lpstr>Новый функционал</vt:lpstr>
      <vt:lpstr>В планах доработать</vt:lpstr>
      <vt:lpstr>Ссылки на решение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eventhub</dc:title>
  <dc:creator>Eset Shabakhov</dc:creator>
  <cp:lastModifiedBy>Eset Shabakhov</cp:lastModifiedBy>
  <cp:revision>1</cp:revision>
  <dcterms:created xsi:type="dcterms:W3CDTF">2025-05-19T17:08:02Z</dcterms:created>
  <dcterms:modified xsi:type="dcterms:W3CDTF">2025-05-19T18:00:54Z</dcterms:modified>
</cp:coreProperties>
</file>