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sv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sv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8191500" y="3962400"/>
            <a:ext cx="9333598" cy="54864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762000" y="2057400"/>
            <a:ext cx="95726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: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k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.</a:t>
            </a:r>
            <a:endParaRPr lang="en-US" sz="2250" dirty="0"/>
          </a:p>
        </p:txBody>
      </p:sp>
      <p:sp>
        <p:nvSpPr>
          <p:cNvPr id="5" name="Object4"/>
          <p:cNvSpPr/>
          <p:nvPr/>
        </p:nvSpPr>
        <p:spPr>
          <a:xfrm>
            <a:off x="7991475" y="1276350"/>
            <a:ext cx="2333625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g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m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t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3</a:t>
            </a:r>
            <a:endParaRPr lang="en-US" sz="2700" dirty="0"/>
          </a:p>
        </p:txBody>
      </p:sp>
      <p:sp>
        <p:nvSpPr>
          <p:cNvPr id="6" name="Object5"/>
          <p:cNvSpPr/>
          <p:nvPr/>
        </p:nvSpPr>
        <p:spPr>
          <a:xfrm>
            <a:off x="762000" y="571500"/>
            <a:ext cx="3590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j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|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2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0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9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3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0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1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1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5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1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​</a:t>
            </a:r>
            <a:endParaRPr lang="en-US" sz="2250" dirty="0"/>
          </a:p>
        </p:txBody>
      </p:sp>
      <p:sp>
        <p:nvSpPr>
          <p:cNvPr id="7" name="Object6"/>
          <p:cNvSpPr/>
          <p:nvPr/>
        </p:nvSpPr>
        <p:spPr>
          <a:xfrm>
            <a:off x="904875" y="4495800"/>
            <a:ext cx="374332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d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1</a:t>
            </a:r>
            <a:endParaRPr lang="en-US" sz="2700" dirty="0"/>
          </a:p>
        </p:txBody>
      </p:sp>
      <p:sp>
        <p:nvSpPr>
          <p:cNvPr id="8" name="Object7"/>
          <p:cNvSpPr/>
          <p:nvPr/>
        </p:nvSpPr>
        <p:spPr>
          <a:xfrm>
            <a:off x="914400" y="5010150"/>
            <a:ext cx="3743325" cy="428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-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(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-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.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v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.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/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)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
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
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k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’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k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v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k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.</a:t>
            </a:r>
            <a:endParaRPr lang="en-US" sz="2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762000" y="4524375"/>
            <a:ext cx="9371330" cy="400526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762000" y="2057400"/>
            <a:ext cx="95726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: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k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​</a:t>
            </a:r>
            <a:endParaRPr lang="en-US" sz="2250" dirty="0"/>
          </a:p>
        </p:txBody>
      </p:sp>
      <p:sp>
        <p:nvSpPr>
          <p:cNvPr id="5" name="Object4"/>
          <p:cNvSpPr/>
          <p:nvPr/>
        </p:nvSpPr>
        <p:spPr>
          <a:xfrm>
            <a:off x="7991475" y="1276350"/>
            <a:ext cx="2333625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g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m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t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3</a:t>
            </a:r>
            <a:endParaRPr lang="en-US" sz="2700" dirty="0"/>
          </a:p>
        </p:txBody>
      </p:sp>
      <p:sp>
        <p:nvSpPr>
          <p:cNvPr id="6" name="Object5"/>
          <p:cNvSpPr/>
          <p:nvPr/>
        </p:nvSpPr>
        <p:spPr>
          <a:xfrm>
            <a:off x="762000" y="571500"/>
            <a:ext cx="3590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j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|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2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0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9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3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0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1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1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5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1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​</a:t>
            </a:r>
            <a:endParaRPr lang="en-US" sz="2250" dirty="0"/>
          </a:p>
        </p:txBody>
      </p:sp>
      <p:sp>
        <p:nvSpPr>
          <p:cNvPr id="7" name="Object6"/>
          <p:cNvSpPr/>
          <p:nvPr/>
        </p:nvSpPr>
        <p:spPr>
          <a:xfrm>
            <a:off x="13649325" y="4191000"/>
            <a:ext cx="374332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d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2</a:t>
            </a:r>
            <a:endParaRPr lang="en-US" sz="2700" dirty="0"/>
          </a:p>
        </p:txBody>
      </p:sp>
      <p:sp>
        <p:nvSpPr>
          <p:cNvPr id="8" name="Object7"/>
          <p:cNvSpPr/>
          <p:nvPr/>
        </p:nvSpPr>
        <p:spPr>
          <a:xfrm>
            <a:off x="13658850" y="4705350"/>
            <a:ext cx="3743325" cy="428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.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v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.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k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v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k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.</a:t>
            </a:r>
            <a:endParaRPr lang="en-US" sz="2250" dirty="0"/>
          </a:p>
        </p:txBody>
      </p:sp>
      <p:sp>
        <p:nvSpPr>
          <p:cNvPr id="9" name="Object8"/>
          <p:cNvSpPr/>
          <p:nvPr/>
        </p:nvSpPr>
        <p:spPr>
          <a:xfrm>
            <a:off x="2864944" y="5893114"/>
            <a:ext cx="453250" cy="9957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9675"/>
              </a:lnSpc>
            </a:pPr>
            <a:r>
              <a:rPr lang="en-US" sz="7131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+</a:t>
            </a:r>
            <a:endParaRPr lang="en-US" sz="7131" dirty="0"/>
          </a:p>
        </p:txBody>
      </p:sp>
      <p:sp>
        <p:nvSpPr>
          <p:cNvPr id="10" name="Object9"/>
          <p:cNvSpPr/>
          <p:nvPr/>
        </p:nvSpPr>
        <p:spPr>
          <a:xfrm>
            <a:off x="5186011" y="5819895"/>
            <a:ext cx="453250" cy="9957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9675"/>
              </a:lnSpc>
            </a:pPr>
            <a:r>
              <a:rPr lang="en-US" sz="7131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=</a:t>
            </a:r>
            <a:endParaRPr lang="en-US" sz="7131" dirty="0"/>
          </a:p>
        </p:txBody>
      </p:sp>
      <p:sp>
        <p:nvSpPr>
          <p:cNvPr id="11" name="Object10"/>
          <p:cNvSpPr/>
          <p:nvPr/>
        </p:nvSpPr>
        <p:spPr>
          <a:xfrm rot="5400000">
            <a:off x="7930029" y="6143785"/>
            <a:ext cx="2430183" cy="4944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2325"/>
              </a:lnSpc>
            </a:pPr>
            <a:r>
              <a:rPr lang="en-US" sz="1719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!</a:t>
            </a:r>
            <a:endParaRPr lang="en-US" sz="17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8505825" y="4067175"/>
            <a:ext cx="4477526" cy="2767708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5305425" y="6162675"/>
            <a:ext cx="2667000" cy="271090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762000" y="2057400"/>
            <a:ext cx="95726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: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k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​</a:t>
            </a:r>
            <a:endParaRPr lang="en-US" sz="2250" dirty="0"/>
          </a:p>
        </p:txBody>
      </p:sp>
      <p:sp>
        <p:nvSpPr>
          <p:cNvPr id="6" name="Object5"/>
          <p:cNvSpPr/>
          <p:nvPr/>
        </p:nvSpPr>
        <p:spPr>
          <a:xfrm>
            <a:off x="7991475" y="1276350"/>
            <a:ext cx="2333625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g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m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t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3</a:t>
            </a:r>
            <a:endParaRPr lang="en-US" sz="2700" dirty="0"/>
          </a:p>
        </p:txBody>
      </p:sp>
      <p:sp>
        <p:nvSpPr>
          <p:cNvPr id="7" name="Object6"/>
          <p:cNvSpPr/>
          <p:nvPr/>
        </p:nvSpPr>
        <p:spPr>
          <a:xfrm>
            <a:off x="762000" y="571500"/>
            <a:ext cx="3590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j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|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2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0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9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3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0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1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1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5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1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​</a:t>
            </a:r>
            <a:endParaRPr lang="en-US" sz="2250" dirty="0"/>
          </a:p>
        </p:txBody>
      </p:sp>
      <p:sp>
        <p:nvSpPr>
          <p:cNvPr id="8" name="Object7"/>
          <p:cNvSpPr/>
          <p:nvPr/>
        </p:nvSpPr>
        <p:spPr>
          <a:xfrm>
            <a:off x="904875" y="4152900"/>
            <a:ext cx="374332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d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3</a:t>
            </a:r>
            <a:endParaRPr lang="en-US" sz="2700" dirty="0"/>
          </a:p>
        </p:txBody>
      </p:sp>
      <p:sp>
        <p:nvSpPr>
          <p:cNvPr id="9" name="Object8"/>
          <p:cNvSpPr/>
          <p:nvPr/>
        </p:nvSpPr>
        <p:spPr>
          <a:xfrm>
            <a:off x="914400" y="4667250"/>
            <a:ext cx="3743325" cy="428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v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x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x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.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
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.</a:t>
            </a:r>
            <a:endParaRPr lang="en-US" sz="2250" dirty="0"/>
          </a:p>
        </p:txBody>
      </p:sp>
      <p:sp>
        <p:nvSpPr>
          <p:cNvPr id="10" name="Object9"/>
          <p:cNvSpPr/>
          <p:nvPr/>
        </p:nvSpPr>
        <p:spPr>
          <a:xfrm>
            <a:off x="13649325" y="4152900"/>
            <a:ext cx="374332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d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4</a:t>
            </a:r>
            <a:endParaRPr lang="en-US" sz="2700" dirty="0"/>
          </a:p>
        </p:txBody>
      </p:sp>
      <p:sp>
        <p:nvSpPr>
          <p:cNvPr id="11" name="Object10"/>
          <p:cNvSpPr/>
          <p:nvPr/>
        </p:nvSpPr>
        <p:spPr>
          <a:xfrm>
            <a:off x="13658850" y="4667250"/>
            <a:ext cx="3743325" cy="428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v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-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k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k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v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v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v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.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
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
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v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1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0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-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-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.</a:t>
            </a:r>
            <a:endParaRPr lang="en-US" sz="22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5200650" y="4133850"/>
            <a:ext cx="3845797" cy="320040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0915650" y="6410325"/>
            <a:ext cx="2114550" cy="211455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762000" y="2057400"/>
            <a:ext cx="95726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: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k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​</a:t>
            </a:r>
            <a:endParaRPr lang="en-US" sz="2250" dirty="0"/>
          </a:p>
        </p:txBody>
      </p:sp>
      <p:sp>
        <p:nvSpPr>
          <p:cNvPr id="6" name="Object5"/>
          <p:cNvSpPr/>
          <p:nvPr/>
        </p:nvSpPr>
        <p:spPr>
          <a:xfrm>
            <a:off x="7991475" y="1276350"/>
            <a:ext cx="2333625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g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m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t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3</a:t>
            </a:r>
            <a:endParaRPr lang="en-US" sz="2700" dirty="0"/>
          </a:p>
        </p:txBody>
      </p:sp>
      <p:sp>
        <p:nvSpPr>
          <p:cNvPr id="7" name="Object6"/>
          <p:cNvSpPr/>
          <p:nvPr/>
        </p:nvSpPr>
        <p:spPr>
          <a:xfrm>
            <a:off x="762000" y="571500"/>
            <a:ext cx="3590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j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|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2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0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9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3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0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1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1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5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1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​</a:t>
            </a:r>
            <a:endParaRPr lang="en-US" sz="2250" dirty="0"/>
          </a:p>
        </p:txBody>
      </p:sp>
      <p:sp>
        <p:nvSpPr>
          <p:cNvPr id="8" name="Object7"/>
          <p:cNvSpPr/>
          <p:nvPr/>
        </p:nvSpPr>
        <p:spPr>
          <a:xfrm>
            <a:off x="904875" y="4191000"/>
            <a:ext cx="374332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d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5</a:t>
            </a:r>
            <a:endParaRPr lang="en-US" sz="2700" dirty="0"/>
          </a:p>
        </p:txBody>
      </p:sp>
      <p:sp>
        <p:nvSpPr>
          <p:cNvPr id="9" name="Object8"/>
          <p:cNvSpPr/>
          <p:nvPr/>
        </p:nvSpPr>
        <p:spPr>
          <a:xfrm>
            <a:off x="914400" y="4705350"/>
            <a:ext cx="3743325" cy="428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k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.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
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q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.</a:t>
            </a:r>
            <a:endParaRPr lang="en-US" sz="2250" dirty="0"/>
          </a:p>
        </p:txBody>
      </p:sp>
      <p:sp>
        <p:nvSpPr>
          <p:cNvPr id="10" name="Object9"/>
          <p:cNvSpPr/>
          <p:nvPr/>
        </p:nvSpPr>
        <p:spPr>
          <a:xfrm>
            <a:off x="13649325" y="4171950"/>
            <a:ext cx="374332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d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6</a:t>
            </a:r>
            <a:endParaRPr lang="en-US" sz="2700" dirty="0"/>
          </a:p>
        </p:txBody>
      </p:sp>
      <p:sp>
        <p:nvSpPr>
          <p:cNvPr id="11" name="Object10"/>
          <p:cNvSpPr/>
          <p:nvPr/>
        </p:nvSpPr>
        <p:spPr>
          <a:xfrm>
            <a:off x="13658850" y="4686300"/>
            <a:ext cx="3743325" cy="428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v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k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.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
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
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: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.</a:t>
            </a:r>
            <a:endParaRPr lang="en-US" sz="22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828800" y="3619500"/>
            <a:ext cx="3543300" cy="5068379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2658725" y="2524125"/>
            <a:ext cx="3028950" cy="302895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11791950" y="6591300"/>
            <a:ext cx="4953000" cy="2413002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62000" y="2057400"/>
            <a:ext cx="95726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: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k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​</a:t>
            </a:r>
            <a:endParaRPr lang="en-US" sz="2250" dirty="0"/>
          </a:p>
        </p:txBody>
      </p:sp>
      <p:sp>
        <p:nvSpPr>
          <p:cNvPr id="7" name="Object6"/>
          <p:cNvSpPr/>
          <p:nvPr/>
        </p:nvSpPr>
        <p:spPr>
          <a:xfrm>
            <a:off x="7991475" y="1276350"/>
            <a:ext cx="2333625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g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m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t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3</a:t>
            </a:r>
            <a:endParaRPr lang="en-US" sz="2700" dirty="0"/>
          </a:p>
        </p:txBody>
      </p:sp>
      <p:sp>
        <p:nvSpPr>
          <p:cNvPr id="8" name="Object7"/>
          <p:cNvSpPr/>
          <p:nvPr/>
        </p:nvSpPr>
        <p:spPr>
          <a:xfrm>
            <a:off x="762000" y="571500"/>
            <a:ext cx="3590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j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|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2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0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9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3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0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1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1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5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1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​</a:t>
            </a:r>
            <a:endParaRPr lang="en-US" sz="2250" dirty="0"/>
          </a:p>
        </p:txBody>
      </p:sp>
      <p:sp>
        <p:nvSpPr>
          <p:cNvPr id="9" name="Object8"/>
          <p:cNvSpPr/>
          <p:nvPr/>
        </p:nvSpPr>
        <p:spPr>
          <a:xfrm>
            <a:off x="7277100" y="4191000"/>
            <a:ext cx="374332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d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ctr">
              <a:lnSpc>
                <a:spcPts val="3675"/>
              </a:lnSpc>
            </a:pPr>
            <a:r>
              <a:rPr lang="en-US" sz="270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7</a:t>
            </a:r>
            <a:endParaRPr lang="en-US" sz="2700" dirty="0"/>
          </a:p>
        </p:txBody>
      </p:sp>
      <p:sp>
        <p:nvSpPr>
          <p:cNvPr id="10" name="Object9"/>
          <p:cNvSpPr/>
          <p:nvPr/>
        </p:nvSpPr>
        <p:spPr>
          <a:xfrm>
            <a:off x="7286625" y="4705350"/>
            <a:ext cx="3743325" cy="428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-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v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k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,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.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1" i="0" dirty="0">
                <a:solidFill>
                  <a:srgbClr val="00000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
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h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g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/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c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w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u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p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f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d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b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y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 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v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r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o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m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e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n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a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l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i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t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s</a:t>
            </a:r>
            <a:pPr algn="l">
              <a:lnSpc>
                <a:spcPts val="3075"/>
              </a:lnSpc>
            </a:pPr>
            <a:r>
              <a:rPr lang="en-US" sz="2250" b="0" i="0" dirty="0">
                <a:solidFill>
                  <a:srgbClr val="000000"/>
                </a:solidFill>
                <a:latin typeface="Open Sans Regular" pitchFamily="34" charset="0"/>
                <a:ea typeface="Open Sans Regular" pitchFamily="34" charset="-122"/>
                <a:cs typeface="Open Sans Regular" pitchFamily="34" charset="-120"/>
              </a:rPr>
              <a:t>.</a:t>
            </a:r>
            <a:endParaRPr lang="en-US" sz="22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2022-03-20T13:41:49Z</dcterms:created>
  <dcterms:modified xsi:type="dcterms:W3CDTF">2022-03-20T13:41:49Z</dcterms:modified>
</cp:coreProperties>
</file>