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5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-522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CCA4-2DCA-4836-A9C6-27CC0B6F3BAD}" type="datetimeFigureOut">
              <a:rPr lang="en-IN" smtClean="0"/>
              <a:pPr/>
              <a:t>17-01-2020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1BEDA-977D-4931-A2DA-F2F86C3955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61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USE CASE DIAGRAM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595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AA36DC8-E7BF-414C-858E-89C6EA209011}" type="datetimeFigureOut">
              <a:rPr lang="en-IN" smtClean="0"/>
              <a:pPr/>
              <a:t>17-01-2020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20007CA-5888-4F87-8907-9E12FE2E44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350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6DC8-E7BF-414C-858E-89C6EA209011}" type="datetimeFigureOut">
              <a:rPr lang="en-IN" smtClean="0"/>
              <a:pPr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7CA-5888-4F87-8907-9E12FE2E44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8696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6DC8-E7BF-414C-858E-89C6EA209011}" type="datetimeFigureOut">
              <a:rPr lang="en-IN" smtClean="0"/>
              <a:pPr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7CA-5888-4F87-8907-9E12FE2E44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30778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6DC8-E7BF-414C-858E-89C6EA209011}" type="datetimeFigureOut">
              <a:rPr lang="en-IN" smtClean="0"/>
              <a:pPr/>
              <a:t>17-01-2020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7CA-5888-4F87-8907-9E12FE2E44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26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AA36DC8-E7BF-414C-858E-89C6EA209011}" type="datetimeFigureOut">
              <a:rPr lang="en-IN" smtClean="0"/>
              <a:pPr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20007CA-5888-4F87-8907-9E12FE2E44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62140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6DC8-E7BF-414C-858E-89C6EA209011}" type="datetimeFigureOut">
              <a:rPr lang="en-IN" smtClean="0"/>
              <a:pPr/>
              <a:t>17-01-2020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7CA-5888-4F87-8907-9E12FE2E44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97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6DC8-E7BF-414C-858E-89C6EA209011}" type="datetimeFigureOut">
              <a:rPr lang="en-IN" smtClean="0"/>
              <a:pPr/>
              <a:t>17-01-2020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7CA-5888-4F87-8907-9E12FE2E44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6385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6DC8-E7BF-414C-858E-89C6EA209011}" type="datetimeFigureOut">
              <a:rPr lang="en-IN" smtClean="0"/>
              <a:pPr/>
              <a:t>17-01-2020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7CA-5888-4F87-8907-9E12FE2E44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949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6DC8-E7BF-414C-858E-89C6EA209011}" type="datetimeFigureOut">
              <a:rPr lang="en-IN" smtClean="0"/>
              <a:pPr/>
              <a:t>17-01-2020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7CA-5888-4F87-8907-9E12FE2E44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89288759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6DC8-E7BF-414C-858E-89C6EA209011}" type="datetimeFigureOut">
              <a:rPr lang="en-IN" smtClean="0"/>
              <a:pPr/>
              <a:t>17-01-2020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0007CA-5888-4F87-8907-9E12FE2E44C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52203364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AA36DC8-E7BF-414C-858E-89C6EA209011}" type="datetimeFigureOut">
              <a:rPr lang="en-IN" smtClean="0"/>
              <a:pPr/>
              <a:t>17-01-2020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0007CA-5888-4F87-8907-9E12FE2E44C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4778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A36DC8-E7BF-414C-858E-89C6EA209011}" type="datetimeFigureOut">
              <a:rPr lang="en-IN" smtClean="0"/>
              <a:pPr/>
              <a:t>17-01-2020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20007CA-5888-4F87-8907-9E12FE2E44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849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31669" y="902577"/>
            <a:ext cx="105286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700" b="1" dirty="0" smtClean="0"/>
              <a:t>Ministry</a:t>
            </a:r>
            <a:r>
              <a:rPr lang="en-US" sz="1700" b="1" dirty="0"/>
              <a:t>/ Organization name:  </a:t>
            </a:r>
            <a:r>
              <a:rPr lang="en-US" sz="1700" dirty="0" smtClean="0"/>
              <a:t>CDK GLOBAL</a:t>
            </a:r>
          </a:p>
          <a:p>
            <a:r>
              <a:rPr lang="en-US" sz="1700" dirty="0" smtClean="0"/>
              <a:t>  </a:t>
            </a:r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/>
              <a:t>Problem </a:t>
            </a:r>
            <a:r>
              <a:rPr lang="en-US" sz="1700" b="1" dirty="0" smtClean="0"/>
              <a:t>Statement: </a:t>
            </a:r>
            <a:r>
              <a:rPr lang="en-US" sz="1700" dirty="0" smtClean="0"/>
              <a:t>PORTAL FOR FARMERS TO SELL THEIR PRODUCE AT A BETTER RATE</a:t>
            </a:r>
          </a:p>
          <a:p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/>
              <a:t>Team </a:t>
            </a:r>
            <a:r>
              <a:rPr lang="en-US" sz="1700" b="1" dirty="0" smtClean="0"/>
              <a:t>Name: </a:t>
            </a:r>
            <a:r>
              <a:rPr lang="en-US" sz="1700" dirty="0" smtClean="0"/>
              <a:t>DATA PIRATES</a:t>
            </a:r>
          </a:p>
          <a:p>
            <a:r>
              <a:rPr lang="en-US" sz="1700" dirty="0"/>
              <a:t/>
            </a:r>
            <a:br>
              <a:rPr lang="en-US" sz="1700" dirty="0"/>
            </a:br>
            <a:r>
              <a:rPr lang="en-US" sz="1700" b="1" dirty="0"/>
              <a:t>Team Leader </a:t>
            </a:r>
            <a:r>
              <a:rPr lang="en-US" sz="1700" b="1" dirty="0" smtClean="0"/>
              <a:t>Name: </a:t>
            </a:r>
            <a:r>
              <a:rPr lang="en-US" sz="1700" dirty="0" smtClean="0"/>
              <a:t>SANDHYA BHAN</a:t>
            </a:r>
            <a:r>
              <a:rPr lang="en-US" sz="1700" dirty="0"/>
              <a:t>	</a:t>
            </a:r>
            <a:endParaRPr lang="en-US" sz="1700" dirty="0" smtClean="0"/>
          </a:p>
          <a:p>
            <a:endParaRPr lang="en-US" sz="1700" dirty="0" smtClean="0"/>
          </a:p>
          <a:p>
            <a:r>
              <a:rPr lang="en-US" sz="1700" b="1" dirty="0" smtClean="0"/>
              <a:t>College Code: </a:t>
            </a:r>
            <a:endParaRPr lang="en-IN" sz="1700" b="1" dirty="0" smtClean="0"/>
          </a:p>
          <a:p>
            <a:r>
              <a:rPr lang="en-US" dirty="0"/>
              <a:t>							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751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192001" cy="6923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b="1" dirty="0" smtClean="0"/>
              <a:t>SOLUTION:</a:t>
            </a:r>
          </a:p>
          <a:p>
            <a:r>
              <a:rPr lang="en-IN" sz="1200" b="1" dirty="0" smtClean="0"/>
              <a:t>FARMER INTERFACE:</a:t>
            </a:r>
            <a:r>
              <a:rPr lang="en-IN" sz="1200" dirty="0" smtClean="0"/>
              <a:t>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 smtClean="0"/>
              <a:t>Farmer provides crop information which </a:t>
            </a:r>
            <a:r>
              <a:rPr lang="en-IN" sz="1200" dirty="0" smtClean="0"/>
              <a:t>will be</a:t>
            </a:r>
            <a:r>
              <a:rPr lang="en-IN" sz="1200" dirty="0" smtClean="0"/>
              <a:t> </a:t>
            </a:r>
            <a:r>
              <a:rPr lang="en-IN" sz="1200" dirty="0" smtClean="0"/>
              <a:t>saved in the database </a:t>
            </a:r>
            <a:r>
              <a:rPr lang="en-IN" sz="1200" dirty="0" smtClean="0"/>
              <a:t>using</a:t>
            </a:r>
          </a:p>
          <a:p>
            <a:pPr lvl="8">
              <a:buNone/>
            </a:pPr>
            <a:r>
              <a:rPr lang="en-IN" sz="1200" dirty="0" smtClean="0"/>
              <a:t> </a:t>
            </a:r>
            <a:r>
              <a:rPr lang="en-IN" sz="1200" dirty="0" smtClean="0"/>
              <a:t>   </a:t>
            </a:r>
            <a:r>
              <a:rPr lang="en-IN" sz="1200" dirty="0" smtClean="0"/>
              <a:t> </a:t>
            </a:r>
            <a:r>
              <a:rPr lang="en-IN" sz="1200" dirty="0" smtClean="0"/>
              <a:t>SQL. 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 smtClean="0"/>
              <a:t>Opt for courier/physical delivery 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 smtClean="0"/>
              <a:t>Statistical representation showing farmers </a:t>
            </a:r>
            <a:r>
              <a:rPr lang="en-IN" sz="1200" dirty="0" smtClean="0"/>
              <a:t>progress over time.</a:t>
            </a:r>
            <a:endParaRPr lang="en-IN" sz="1200" dirty="0" smtClean="0"/>
          </a:p>
          <a:p>
            <a:r>
              <a:rPr lang="en-IN" sz="1200" b="1" dirty="0"/>
              <a:t>CUSTOMER </a:t>
            </a:r>
            <a:r>
              <a:rPr lang="en-IN" sz="1200" b="1" dirty="0" smtClean="0"/>
              <a:t>INTERFACE: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 smtClean="0"/>
              <a:t>Variety of crops as </a:t>
            </a:r>
            <a:r>
              <a:rPr lang="en-IN" sz="1200" dirty="0" smtClean="0"/>
              <a:t>searched by </a:t>
            </a:r>
            <a:r>
              <a:rPr lang="en-IN" sz="1200" dirty="0" smtClean="0"/>
              <a:t>the customer is displayed</a:t>
            </a:r>
            <a:r>
              <a:rPr lang="en-IN" sz="1200" dirty="0" smtClean="0"/>
              <a:t>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 smtClean="0"/>
              <a:t>Savings </a:t>
            </a:r>
            <a:r>
              <a:rPr lang="en-IN" sz="1200" dirty="0" smtClean="0"/>
              <a:t>possible(Portal </a:t>
            </a:r>
            <a:r>
              <a:rPr lang="en-IN" sz="1200" dirty="0" smtClean="0"/>
              <a:t>Price &lt; Market Price</a:t>
            </a:r>
            <a:r>
              <a:rPr lang="en-IN" sz="1200" dirty="0" smtClean="0"/>
              <a:t>) through statistical .</a:t>
            </a:r>
            <a:endParaRPr lang="en-IN" sz="1200" dirty="0" smtClean="0"/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 smtClean="0"/>
              <a:t>Opt from given payment modes as convenience.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 smtClean="0"/>
              <a:t>Ratings will be </a:t>
            </a:r>
            <a:r>
              <a:rPr lang="en-IN" sz="1200" dirty="0" smtClean="0"/>
              <a:t>provided </a:t>
            </a:r>
            <a:r>
              <a:rPr lang="en-IN" sz="1200" dirty="0" smtClean="0"/>
              <a:t>to product of farmer </a:t>
            </a:r>
            <a:r>
              <a:rPr lang="en-IN" sz="1200" dirty="0" smtClean="0"/>
              <a:t>based on customer feedback.</a:t>
            </a:r>
          </a:p>
          <a:p>
            <a:r>
              <a:rPr lang="en-IN" sz="1200" b="1" dirty="0" smtClean="0"/>
              <a:t>HELP/GUIDANCE</a:t>
            </a:r>
            <a:r>
              <a:rPr lang="en-IN" sz="1200" b="1" dirty="0" smtClean="0"/>
              <a:t>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 smtClean="0"/>
              <a:t>Assistance provided to low rated farmers by pre-registered organisations.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 smtClean="0"/>
              <a:t>Organisations such as fertilizer producing companies and soil testing labs.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/>
              <a:t>Helpline numbers </a:t>
            </a:r>
            <a:r>
              <a:rPr lang="en-IN" sz="1200" dirty="0" smtClean="0"/>
              <a:t>of pre-registered organisations provided on the portal.</a:t>
            </a:r>
          </a:p>
          <a:p>
            <a:r>
              <a:rPr lang="en-IN" sz="1200" b="1" dirty="0" smtClean="0"/>
              <a:t>FORUM FOR CUSTOMERS AND FARMERS: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 smtClean="0"/>
              <a:t> Creation of Q&amp;A forum for farmer and consumer </a:t>
            </a:r>
            <a:r>
              <a:rPr lang="en-IN" sz="1200" dirty="0" smtClean="0"/>
              <a:t>interaction.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 smtClean="0"/>
              <a:t>Already answered queries will be displayed by BOT.</a:t>
            </a:r>
            <a:endParaRPr lang="en-IN" sz="1200" dirty="0" smtClean="0"/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 smtClean="0"/>
              <a:t> Specific results provided based on the keywords.</a:t>
            </a:r>
          </a:p>
          <a:p>
            <a:r>
              <a:rPr lang="en-IN" sz="1200" b="1" dirty="0" smtClean="0"/>
              <a:t>MESSAGING/CUSTOMER CARE: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 smtClean="0"/>
              <a:t>SMS and Mobile Computing facility provided for farmers devoid </a:t>
            </a:r>
            <a:r>
              <a:rPr lang="en-IN" sz="1200" dirty="0"/>
              <a:t>of </a:t>
            </a:r>
            <a:r>
              <a:rPr lang="en-IN" sz="1200" dirty="0" smtClean="0"/>
              <a:t>internet </a:t>
            </a:r>
            <a:endParaRPr lang="en-IN" sz="1200" dirty="0" smtClean="0"/>
          </a:p>
          <a:p>
            <a:pPr lvl="8">
              <a:buNone/>
            </a:pPr>
            <a:r>
              <a:rPr lang="en-IN" sz="1200" dirty="0" smtClean="0"/>
              <a:t> </a:t>
            </a:r>
            <a:r>
              <a:rPr lang="en-IN" sz="1200" dirty="0" smtClean="0"/>
              <a:t>     </a:t>
            </a:r>
            <a:r>
              <a:rPr lang="en-IN" sz="1200" dirty="0" smtClean="0"/>
              <a:t>connection</a:t>
            </a:r>
            <a:r>
              <a:rPr lang="en-IN" sz="1200" dirty="0" smtClean="0"/>
              <a:t>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 smtClean="0"/>
              <a:t>Updating the status of crops through SMS.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 smtClean="0"/>
              <a:t>Q&amp;A facility also through SMS.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en-IN" sz="1200" dirty="0" smtClean="0"/>
              <a:t>Toll-free number available 24/7.</a:t>
            </a:r>
            <a:endParaRPr lang="en-IN" sz="2200" dirty="0"/>
          </a:p>
          <a:p>
            <a:pPr marL="2271400" lvl="8" indent="0">
              <a:buNone/>
            </a:pPr>
            <a:endParaRPr lang="en-IN" sz="2200" dirty="0" smtClean="0"/>
          </a:p>
        </p:txBody>
      </p:sp>
      <p:sp>
        <p:nvSpPr>
          <p:cNvPr id="11" name="Rounded Rectangle 10"/>
          <p:cNvSpPr/>
          <p:nvPr/>
        </p:nvSpPr>
        <p:spPr>
          <a:xfrm>
            <a:off x="8399418" y="483326"/>
            <a:ext cx="3474720" cy="578684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TECHNOLOGIES USED:</a:t>
            </a:r>
            <a:endParaRPr lang="en-US" sz="2400" b="1" dirty="0" smtClean="0">
              <a:solidFill>
                <a:prstClr val="black"/>
              </a:solidFill>
              <a:latin typeface="Calibri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Machine 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Learning algorithms such as KNN, K-Means and NLP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 smtClean="0">
              <a:solidFill>
                <a:prstClr val="black"/>
              </a:solidFill>
              <a:latin typeface="Calibri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Artificial Intelligence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.</a:t>
            </a: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noProof="0" dirty="0" smtClean="0">
                <a:solidFill>
                  <a:prstClr val="black"/>
                </a:solidFill>
                <a:latin typeface="Calibri"/>
              </a:rPr>
              <a:t>Data Visualization</a:t>
            </a:r>
            <a:r>
              <a:rPr lang="en-US" sz="1400" noProof="0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noProof="0" dirty="0" smtClean="0">
                <a:solidFill>
                  <a:prstClr val="black"/>
                </a:solidFill>
                <a:latin typeface="Calibri"/>
              </a:rPr>
              <a:t>Website on cloud.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3168" y="5055326"/>
            <a:ext cx="818902" cy="72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8869" y="5107577"/>
            <a:ext cx="707571" cy="707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16046" y="877390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69681" y="900400"/>
            <a:ext cx="679267" cy="6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511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615" y="1007649"/>
            <a:ext cx="959860" cy="189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3643" y="2059011"/>
            <a:ext cx="959860" cy="189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679" y="3553322"/>
            <a:ext cx="959860" cy="189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Oval 11"/>
          <p:cNvSpPr/>
          <p:nvPr/>
        </p:nvSpPr>
        <p:spPr>
          <a:xfrm>
            <a:off x="2481942" y="3918857"/>
            <a:ext cx="2481943" cy="53557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Login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320" y="195943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USE CASE DIAGRAM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2051" idx="3"/>
            <a:endCxn id="34" idx="2"/>
          </p:cNvCxnSpPr>
          <p:nvPr/>
        </p:nvCxnSpPr>
        <p:spPr>
          <a:xfrm flipV="1">
            <a:off x="1383475" y="1227910"/>
            <a:ext cx="1064422" cy="7264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51" idx="3"/>
            <a:endCxn id="12" idx="2"/>
          </p:cNvCxnSpPr>
          <p:nvPr/>
        </p:nvCxnSpPr>
        <p:spPr>
          <a:xfrm>
            <a:off x="1383475" y="1954396"/>
            <a:ext cx="1098467" cy="2232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18" idx="2"/>
          </p:cNvCxnSpPr>
          <p:nvPr/>
        </p:nvCxnSpPr>
        <p:spPr>
          <a:xfrm>
            <a:off x="1396539" y="4500069"/>
            <a:ext cx="1085404" cy="2722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34" idx="2"/>
          </p:cNvCxnSpPr>
          <p:nvPr/>
        </p:nvCxnSpPr>
        <p:spPr>
          <a:xfrm flipV="1">
            <a:off x="1396539" y="1227910"/>
            <a:ext cx="1051358" cy="32721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2"/>
          </p:cNvCxnSpPr>
          <p:nvPr/>
        </p:nvCxnSpPr>
        <p:spPr>
          <a:xfrm flipV="1">
            <a:off x="1396539" y="4186645"/>
            <a:ext cx="1085403" cy="313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1"/>
            <a:endCxn id="35" idx="6"/>
          </p:cNvCxnSpPr>
          <p:nvPr/>
        </p:nvCxnSpPr>
        <p:spPr>
          <a:xfrm rot="10800000" flipV="1">
            <a:off x="4898573" y="3005757"/>
            <a:ext cx="1085071" cy="606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" idx="1"/>
            <a:endCxn id="37" idx="6"/>
          </p:cNvCxnSpPr>
          <p:nvPr/>
        </p:nvCxnSpPr>
        <p:spPr>
          <a:xfrm rot="10800000" flipV="1">
            <a:off x="4872445" y="3005757"/>
            <a:ext cx="1111198" cy="134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4171" y="600496"/>
            <a:ext cx="15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FARMER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9006" y="5596050"/>
            <a:ext cx="164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642759" y="4207033"/>
            <a:ext cx="1648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759337" y="1681721"/>
            <a:ext cx="3291840" cy="283802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Database 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on crops.</a:t>
            </a: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Feedback from customers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Courier service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447897" y="966652"/>
            <a:ext cx="2385360" cy="52251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Post a question</a:t>
            </a:r>
          </a:p>
        </p:txBody>
      </p:sp>
      <p:sp>
        <p:nvSpPr>
          <p:cNvPr id="35" name="Oval 34"/>
          <p:cNvSpPr/>
          <p:nvPr/>
        </p:nvSpPr>
        <p:spPr>
          <a:xfrm>
            <a:off x="2455817" y="3357154"/>
            <a:ext cx="2442755" cy="50945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 crop details</a:t>
            </a:r>
          </a:p>
        </p:txBody>
      </p:sp>
      <p:sp>
        <p:nvSpPr>
          <p:cNvPr id="37" name="Oval 36"/>
          <p:cNvSpPr/>
          <p:nvPr/>
        </p:nvSpPr>
        <p:spPr>
          <a:xfrm>
            <a:off x="2482732" y="2756262"/>
            <a:ext cx="2389713" cy="52593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Modify/Update details</a:t>
            </a:r>
          </a:p>
        </p:txBody>
      </p:sp>
      <p:sp>
        <p:nvSpPr>
          <p:cNvPr id="38" name="Oval 37"/>
          <p:cNvSpPr/>
          <p:nvPr/>
        </p:nvSpPr>
        <p:spPr>
          <a:xfrm>
            <a:off x="2468880" y="2168433"/>
            <a:ext cx="2364377" cy="52251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Answer a question</a:t>
            </a:r>
          </a:p>
        </p:txBody>
      </p:sp>
      <p:sp>
        <p:nvSpPr>
          <p:cNvPr id="40" name="Oval 39"/>
          <p:cNvSpPr/>
          <p:nvPr/>
        </p:nvSpPr>
        <p:spPr>
          <a:xfrm>
            <a:off x="2434836" y="1541417"/>
            <a:ext cx="2372295" cy="57476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View a question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7" name="Straight Arrow Connector 46"/>
          <p:cNvCxnSpPr>
            <a:stCxn id="8" idx="3"/>
            <a:endCxn id="40" idx="2"/>
          </p:cNvCxnSpPr>
          <p:nvPr/>
        </p:nvCxnSpPr>
        <p:spPr>
          <a:xfrm flipV="1">
            <a:off x="1396539" y="1828800"/>
            <a:ext cx="1038297" cy="2671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8" idx="3"/>
            <a:endCxn id="38" idx="2"/>
          </p:cNvCxnSpPr>
          <p:nvPr/>
        </p:nvCxnSpPr>
        <p:spPr>
          <a:xfrm flipV="1">
            <a:off x="1396539" y="2429691"/>
            <a:ext cx="1072341" cy="20703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051" idx="3"/>
            <a:endCxn id="40" idx="2"/>
          </p:cNvCxnSpPr>
          <p:nvPr/>
        </p:nvCxnSpPr>
        <p:spPr>
          <a:xfrm flipV="1">
            <a:off x="1383475" y="1828800"/>
            <a:ext cx="1051361" cy="125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51" idx="3"/>
            <a:endCxn id="38" idx="2"/>
          </p:cNvCxnSpPr>
          <p:nvPr/>
        </p:nvCxnSpPr>
        <p:spPr>
          <a:xfrm>
            <a:off x="1383475" y="1954396"/>
            <a:ext cx="1085405" cy="475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051" idx="3"/>
            <a:endCxn id="37" idx="2"/>
          </p:cNvCxnSpPr>
          <p:nvPr/>
        </p:nvCxnSpPr>
        <p:spPr>
          <a:xfrm>
            <a:off x="1383475" y="1954396"/>
            <a:ext cx="1099257" cy="106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051" idx="3"/>
            <a:endCxn id="35" idx="2"/>
          </p:cNvCxnSpPr>
          <p:nvPr/>
        </p:nvCxnSpPr>
        <p:spPr>
          <a:xfrm>
            <a:off x="1383475" y="1954396"/>
            <a:ext cx="1072342" cy="1657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464526" y="5207726"/>
            <a:ext cx="2499360" cy="5225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Payment</a:t>
            </a:r>
          </a:p>
        </p:txBody>
      </p:sp>
      <p:sp>
        <p:nvSpPr>
          <p:cNvPr id="118" name="Oval 117"/>
          <p:cNvSpPr/>
          <p:nvPr/>
        </p:nvSpPr>
        <p:spPr>
          <a:xfrm>
            <a:off x="2481943" y="4511039"/>
            <a:ext cx="2486298" cy="5225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crop</a:t>
            </a:r>
          </a:p>
        </p:txBody>
      </p:sp>
      <p:cxnSp>
        <p:nvCxnSpPr>
          <p:cNvPr id="124" name="Straight Arrow Connector 123"/>
          <p:cNvCxnSpPr>
            <a:stCxn id="8" idx="3"/>
            <a:endCxn id="117" idx="2"/>
          </p:cNvCxnSpPr>
          <p:nvPr/>
        </p:nvCxnSpPr>
        <p:spPr>
          <a:xfrm>
            <a:off x="1396539" y="4500069"/>
            <a:ext cx="1067987" cy="9689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" idx="1"/>
            <a:endCxn id="12" idx="6"/>
          </p:cNvCxnSpPr>
          <p:nvPr/>
        </p:nvCxnSpPr>
        <p:spPr>
          <a:xfrm rot="10800000" flipV="1">
            <a:off x="4963885" y="3005757"/>
            <a:ext cx="1019758" cy="1180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" idx="1"/>
            <a:endCxn id="118" idx="6"/>
          </p:cNvCxnSpPr>
          <p:nvPr/>
        </p:nvCxnSpPr>
        <p:spPr>
          <a:xfrm rot="10800000" flipV="1">
            <a:off x="4968241" y="3005758"/>
            <a:ext cx="1015402" cy="17665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" idx="1"/>
            <a:endCxn id="117" idx="6"/>
          </p:cNvCxnSpPr>
          <p:nvPr/>
        </p:nvCxnSpPr>
        <p:spPr>
          <a:xfrm rot="10800000" flipV="1">
            <a:off x="4963887" y="3005757"/>
            <a:ext cx="1019757" cy="2463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876902" y="875212"/>
            <a:ext cx="32787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DEPENDENCIES:</a:t>
            </a:r>
            <a:endParaRPr lang="en-US" sz="28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03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356</TotalTime>
  <Words>93</Words>
  <Application>Microsoft Office PowerPoint</Application>
  <PresentationFormat>Custom</PresentationFormat>
  <Paragraphs>65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Savon</vt:lpstr>
      <vt:lpstr>Slide 1</vt:lpstr>
      <vt:lpstr>Slide 2</vt:lpstr>
      <vt:lpstr>Slide 3</vt:lpstr>
    </vt:vector>
  </TitlesOfParts>
  <Company>AdityaBirla Fashion and Retail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Ajit</cp:lastModifiedBy>
  <cp:revision>52</cp:revision>
  <dcterms:created xsi:type="dcterms:W3CDTF">2020-01-16T09:45:05Z</dcterms:created>
  <dcterms:modified xsi:type="dcterms:W3CDTF">2020-01-17T04:24:35Z</dcterms:modified>
</cp:coreProperties>
</file>