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.0" id="{08AA6EF2-A02B-4726-B54F-7DB8EA66D93D}">
          <p14:sldIdLst>
            <p14:sldId id="259"/>
          </p14:sldIdLst>
        </p14:section>
        <p14:section name="1" id="{03221335-EA26-4E15-B703-F0625A3E5398}">
          <p14:sldIdLst>
            <p14:sldId id="260"/>
          </p14:sldIdLst>
        </p14:section>
        <p14:section name="2" id="{6229F361-E043-47B4-8168-4D9E2762D986}">
          <p14:sldIdLst>
            <p14:sldId id="261"/>
          </p14:sldIdLst>
        </p14:section>
        <p14:section name="3" id="{13491ECB-F0A5-4FFC-992B-5B45D4B9034B}">
          <p14:sldIdLst>
            <p14:sldId id="262"/>
            <p14:sldId id="263"/>
          </p14:sldIdLst>
        </p14:section>
        <p14:section name="4" id="{57E0E5FC-57CE-4F7A-889E-734B00EACFEF}">
          <p14:sldIdLst>
            <p14:sldId id="264"/>
          </p14:sldIdLst>
        </p14:section>
        <p14:section name="5" id="{8B5DEEA5-4A10-4D2E-9E4B-B1973BB236C9}">
          <p14:sldIdLst/>
        </p14:section>
        <p14:section name="6" id="{E521CEEF-CB4A-47DA-A101-AE4DD4905024}">
          <p14:sldIdLst/>
        </p14:section>
        <p14:section name="7" id="{18E81535-7E80-4239-9837-F957B8024788}">
          <p14:sldIdLst/>
        </p14:section>
        <p14:section name="8" id="{739245D4-0291-493D-AAF6-19BAD9D99E1A}">
          <p14:sldIdLst/>
        </p14:section>
        <p14:section name="9" id="{528E15CA-5CCA-41A2-8682-4E6FD1A48914}">
          <p14:sldIdLst/>
        </p14:section>
        <p14:section name="10" id="{62FA34C7-D919-445F-BBFD-0CB3CA5906E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egh Es'haghi" initials="SE" lastIdx="1" clrIdx="0">
    <p:extLst>
      <p:ext uri="{19B8F6BF-5375-455C-9EA6-DF929625EA0E}">
        <p15:presenceInfo xmlns:p15="http://schemas.microsoft.com/office/powerpoint/2012/main" userId="2497e4a5bad4b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6362" autoAdjust="0"/>
  </p:normalViewPr>
  <p:slideViewPr>
    <p:cSldViewPr snapToGrid="0">
      <p:cViewPr varScale="1">
        <p:scale>
          <a:sx n="119" d="100"/>
          <a:sy n="119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0:02.5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5B68A15-EFD8-4393-8B46-12A380487994}" emma:medium="tactile" emma:mode="ink">
          <msink:context xmlns:msink="http://schemas.microsoft.com/ink/2010/main" type="writingRegion" rotatedBoundingBox="29991,6439 23133,6573 23105,5111 29963,4978"/>
        </emma:interpretation>
      </emma:emma>
    </inkml:annotationXML>
    <inkml:traceGroup>
      <inkml:annotationXML>
        <emma:emma xmlns:emma="http://www.w3.org/2003/04/emma" version="1.0">
          <emma:interpretation id="{3E4E1AE9-AC45-425A-AFC3-BD21AE034F56}" emma:medium="tactile" emma:mode="ink">
            <msink:context xmlns:msink="http://schemas.microsoft.com/ink/2010/main" type="paragraph" rotatedBoundingBox="29991,6439 23133,6573 23105,5111 29963,4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E14B71-04A0-4D38-B46C-F3207EDF3F7E}" emma:medium="tactile" emma:mode="ink">
              <msink:context xmlns:msink="http://schemas.microsoft.com/ink/2010/main" type="line" rotatedBoundingBox="29991,6439 23133,6573 23105,5111 29963,4978"/>
            </emma:interpretation>
          </emma:emma>
        </inkml:annotationXML>
        <inkml:traceGroup>
          <inkml:annotationXML>
            <emma:emma xmlns:emma="http://www.w3.org/2003/04/emma" version="1.0">
              <emma:interpretation id="{B2E5E5C9-0CE0-40B5-8D88-EEF5C237BD56}" emma:medium="tactile" emma:mode="ink">
                <msink:context xmlns:msink="http://schemas.microsoft.com/ink/2010/main" type="inkWord" rotatedBoundingBox="29989,6336 26424,6405 26400,5177 29965,5107"/>
              </emma:interpretation>
              <emma:one-of disjunction-type="recognition" id="oneOf0">
                <emma:interpretation id="interp0" emma:lang="en-US" emma:confidence="0">
                  <emma:literal>ridgfic</emma:literal>
                </emma:interpretation>
                <emma:interpretation id="interp1" emma:lang="en-US" emma:confidence="0">
                  <emma:literal>ridagfic</emma:literal>
                </emma:interpretation>
                <emma:interpretation id="interp2" emma:lang="en-US" emma:confidence="0">
                  <emma:literal>risgfic</emma:literal>
                </emma:interpretation>
                <emma:interpretation id="interp3" emma:lang="en-US" emma:confidence="0">
                  <emma:literal>ridogfic</emma:literal>
                </emma:interpretation>
                <emma:interpretation id="interp4" emma:lang="en-US" emma:confidence="0">
                  <emma:literal>riBgfic</emma:literal>
                </emma:interpretation>
              </emma:one-of>
            </emma:emma>
          </inkml:annotationXML>
          <inkml:trace contextRef="#ctx0" brushRef="#br0">344 287 345 0,'0'0'195'0,"0"0"-24"0,0 0 21 0,0 0 18 16,0 0 48-16,0 0-4 0,0 0 2 15,0 0-10-15,0 0 12 0,0 0-7 0,0 0 0 16,0 0 12-16,0 0-7 0,0 0 0 16,0 0-15-16,0 0-5 0,0 0 2 0,4-51 12 15,-4 51 22-15,0 0-37 0,0 0-2 16,0 0 15-16,0 0-35 0,0 0-1 0,0 0-15 16,0 0-12-16,0 0-44 0,0 0 4 0,0 0-1 15,0 0-32-15,0 0-2 0,0 0 6 16,0 0-52-16,0 0 30 0,0 0-19 0,20 32 17 15,-12-21-44-15,0 1-9 0,-8-1 9 0,8-1 4 16,0 3-24-16,-4-2 28 0,3 2-20 16,-3-3-5-16,-4-10-11 0,8 18 3 15,-8-18 13-15,4 18-33 0,-4-18 17 0,-4 14 13 16,4-14-10-16,-12 11-15 0,12-11 23 16,-23 8-24-16,11-4-7 0,12-4 16 0,-24 0-9 15,8-3 11-15,16 3 23 0,-35-4-36 16,23-1 11-16,-4 1 4 0,0-3-9 0,4 0-11 15,-3 0 0-15,3 0 0 0,4-2 0 0,-4 2 0 16,12 7 0-16,-16-16 0 0,12 7 0 16,4 9 0-16,-8-13 0 0,8 13 0 0,0 0 0 15,4-22 0-15,-4 22 0 0,0 0 0 0,20-5 0 16,-20 5 0-16,0 0 0 0,28 5 0 16,-28-5 0-16,20 15 0 0,-13-6 0 0,-3 2 0 15,0 1 0-15,0 2 0 0,-4-14 0 16,-4 29 0-16,0-14 0 0,-4 4 0 15,1-3 0-15,-5 1 0 0,0-5 0 0,-4 4 0 16,0-2 0-16,0-1 0 0,-3-2 0 16,3-2 0-16,0-3-187 0,-4-2-51 0,4 1-177 15,1-3-704-15,15-2 108 0,-28-3 123 0,12-2 48 16,4-1 116-16,1-3 66 0,-1 2 36 16,4-6 77-16,-4 2 51 0,8-3 59 0</inkml:trace>
          <inkml:trace contextRef="#ctx0" brushRef="#br0" timeOffset="286.8676">246-99 1295 0,'0'0'535'15,"0"0"-16"-15,0 0-68 16,7-12-21-16,-7 12-23 0,0 0-39 0,0 0-14 0,0 0-70 16,0 0-15-16,0 0-1 0,0 0-27 0,0 0-18 15,0 0-34-15,0 0-6 16,0 0-36-16,0 0-16 0,0 0-19 0,0 0-106 16,0 0-70-16,24 18-82 0,-24-18-151 0,0 0-261 15,0 18-331-15,0-18 68 0,0 0 68 16,0 0 98-16,-12 26 76 0,12-26 78 0,-8 13 22 15,8-13 41-15</inkml:trace>
          <inkml:trace contextRef="#ctx0" brushRef="#br0" timeOffset="-3630.1631">135 141 491 0,'0'0'164'0,"-8"-13"20"0,8 13-12 16,0 0-27-16,-8-12-22 0,8 12 16 16,0 0-42-16,-12-13-23 0,12 13 36 0,-12-15-23 15,4 9-10-15,8 6 7 0,-19-17-38 16,11 7-86-16,-8-4-60 0,4 3-461 0,-4-3 82 16,0-1-66-16</inkml:trace>
          <inkml:trace contextRef="#ctx0" brushRef="#br0" timeOffset="1203.0278">-129-13 1658 0,'0'0'668'0,"-12"-18"-69"0,4 10 0 16,8 8-72-16,-16-12-2 0,16 12-64 0,-19-6-44 16,19 6-51-16,-16 1-7 15,16-1-32-15,-20 11-61 0,12-4 8 0,8-7-61 16,-15 22-24-16,11-8 16 0,0-2-36 0,4 5-26 15,-4-3 1-15,4-14-62 0,4 32-82 16,-4-19 0-16,4 4 0 0,0-4 0 0,4 0 0 16,-1-1 0-16,1-1 0 0,0-2 0 0,-8-9 0 15,12 15 0-15,-8-9 0 0,-4-6 0 16,8 9 0-16,-8-9 0 0,0 0 0 0,0 0 0 16,0 0 0-16,0 0 0 0,0 0 0 15,0 0 0-15,-32 5 0 0,32-5 0 0,-27 6 0 16,7-3 0-16,-4 5 0 0,5-2 0 15,-5 3 0-15,1 8 0 0,-1-2 0 0,1 5 0 16,3-2 0-16,0 5 0 0,4 5 0 16,9 0 0-16,-5 1 0 0,8 1 0 0,8 3 0 15,4 2 0-15,3 5 0 0,13-5 0 16,0 0 0-16,11 7 0 0,4 1 0 0,5-7 0 16,3-4 0-16,8-5 0 0,-12-6 0 0,0-4 0 15,-3-3 0-15,-1-2 0 0,4-1 0 16,-11-4 0-16,-9-1 0 0,-3-1-39 0,-8-4-690 15,3 1-382-15,-15-2 123 0,20-3 120 0,-20 3 72 16,8-11 112-16,-8 11 52 16,0 0 92-16,-16-35-3 0,-4 13-12 0,-3 2 102 15</inkml:trace>
          <inkml:trace contextRef="#ctx0" brushRef="#br0" timeOffset="700.2026">-31-233 1453 0,'4'-14'584'0,"-4"14"-16"0,0 0-20 15,0-17 0-15,0 17-34 0,0 0-20 16,0-17-59-16,0 17-40 0,0 0-19 15,0 0-41-15,0 0-38 0,0 0-23 0,0 0 28 0,0 0-61 16,0 0 4-16,0 0-63 16,0 0-3-16,0 0 8 0,-4 61-153 0,4-43-34 15,4 2 0-15,0-1 0 0,-4 2 0 0,4 4 0 16,0-1 0-16,0-1 0 0,0-1 0 16,0-1 0-16,-1 4 0 0,1-4 0 0,0-3 0 15,-4 0 0-15,4 0 0 0,0 0 0 0,-4-3 0 16,4 0 0-16,-4 2-136 0,4-3-522 15,-4 3-450-15,0-17 89 0,0 27 87 0,-4-13 146 16,4-14 1-16,-4 22 111 0,4-11 42 0,0-11 69 16,-8 17 46-16</inkml:trace>
          <inkml:trace contextRef="#ctx0" brushRef="#br0" timeOffset="3151.0694">-798 187 1418 0,'0'0'481'0,"0"0"-15"0,0 0-49 15,0 0-41-15,0 0 3 0,0 0-51 16,0 0 7-16,0 0-61 0,-3-15-5 0,3 15-36 16,0 0-3-16,0 0-18 0,0 0-17 0,0 0 15 15,0 0-13-15,0 0-20 0,0 0-11 16,27 37-30-16,-15-30 9 0,-4 2-9 0,3-2-26 16,1 2 3-16,0 0 2 0,4 0 13 15,3 0-36-15,-3 2 13 0,4-3-23 16,-1 0 5-16,-3-1-18 0,0 3-2 0,0-4-21 15,-5 1-21-15,5 0 29 0,-4 0 0 16,-4-2-31-16,-8-5 8 0,16 12-21 0,-16-12 15 16,11 8 22-16,-11-8 4 0,4 11-23 0,-4-11-3 15,0 0-1-15,0 0-24 0,-15 20 0 16,15-20 0-16,-20 9 0 0,8-4-3 0,12-5 6 16,-20 5-11-16,9-2-46 0,11-3 36 15,-20 3-28-15,20-3 5 0,-24 3-8 0,24-3 3 16,-15-3-23-16,15 3-2 0,-16-6 17 15,16 6 15-15,-16-10 16 0,16 10-15 0,-8-16-5 16,4 5 2-16,4 11 0 0,-7-25 2 16,3 12-2-16,4 13 44 0,-4-27-31 0,4 17 12 15,0 10 27-15,-4-20-11 0,4 20 10 16,0-17-10-16,0 17-10 0,0 0-8 0,-4-19 10 16,4 19 26-16,0 0-13 0,0 0 15 15,0 0-17-15,0 0-11 0,0 0 1 0,0 0 48 16,0 0-29-16,0 0-12 0,0 0 16 0,0 0 2 15,-16 41-36-15,8-31 31 16,0 0-11-16,1 1 29 0,-1 0-34 0,0-1 24 0,-4 0-21 16,0-1-5-16,0-3 28 0,5 2-18 15,-5-1-5-15,-4-2 28 0,16-5-31 16,-23 7 39-16,11-5-28 0,12-2 12 0,-24 2-7 16,24-2 3-16,-23-7-11 0,23 7-3 0,-20-13 3 15,12 2 6-15,-4 0 12 0,4-1-13 16,4-4-5-16,-3 2 13 0,3 0-26 0,0-1 13 15,0-2 11-15,4 17-29 0,-4-28-2 16,4 16 17-16,0 12 1 0,4-20-6 0,-4 20 16 16,8-16-34-16,-8 16 6 0,8-11-3 0,-8 11 18 15,7-6-5-15,-7 6-41 0,0 0 15 16,20-3-5-16,-20 3 6 0,0 0 14 0,0 0 4 16,20 15-17-16,-20-15-9 0,4 14-3 15,-4-14 13-15,4 18 13 0,-4-18-11 0,-4 18 3 16,4-18-3-16,-8 23-2 0,0-11 41 15,0-1-13-15,0 0-21 0,0 0 9 16,0-2 17-16,1 1-5 0,-5-2 13 0,0 1-29 16,0-3 34-16,0 2-28 0,1-1 5 0,11-7 35 15,-24 9-50-15,12-7 64 0,12-2-47 16,-19 3 29-16,19-3 4 0,-16-1 21 0,16 1 29 16,-20-5-19-16,20 5 42 0,-19-11-9 0,11-1 24 15,4 0 10-15,-4-4-74 0,0-5-6 16,0-2 6-16,4-1-20 0,0-1-34 0,0-2 0 15,0 0 0-15,1-1 0 0,3 1 0 0,-4-4 0 16,0 1 0-16,0-1 0 16,4 1 0-16,0 2 0 0,-4 1 0 0,4-1 0 15,0 1 0-15,-4 1 0 0,4 0 0 0,0 3 0 16,-4 2-190-16,4 2-217 0,0 5-299 16,0 14-359-16,-8-14 95 0,8 14 79 0,0 0 87 15,0 0 80-15,-23 27 58 0,15-7 113 16,-4 4 18-16,-4 8 54 0</inkml:trace>
          <inkml:trace contextRef="#ctx0" brushRef="#br0" timeOffset="3460.7228">-1533 261 1533 0,'0'0'514'0,"0"0"-35"0,0 0-54 16,0 0-8-16,0 0-23 0,0 0-64 0,0 0-17 16,0 0-42-16,0 0-2 0,52 18-18 15,-41-10-34-15,1 0-9 0,0 1-24 0,0 2-41 16,-4-3 21-16,-1 5-5 0,5-5-29 0,-8 6-15 16,-4-14 1-16,4 19-14 0,-4-19 16 15,-8 22-44-15,0-12-41 0,-3-2-30 16,-1 2-52-16,0-1-22 0,-4 0-65 0,-3-3-28 15,-1 0-105-15,4-3-176 0,-3-2-372 16,-1 3-63-16,0-4 145 0,1-2 42 0,-1-1 42 16,4 0 88-16,1-3 36 0,-1 0 105 15,0-1 22-15</inkml:trace>
          <inkml:trace contextRef="#ctx0" brushRef="#br0" timeOffset="3796.9864">-1674-168 1602 0,'0'-25'553'0,"0"25"-8"0,-4-17-41 16,4 17-25-16,0 0-93 0,-4-15 19 15,4 15-78-15,0 0-22 0,0 0-18 0,0 0-11 16,0 0-35-16,0 0-3 0,-12 37-36 0,8-17 0 16,4 1-53-16,-4 4-3 0,8 0-16 15,-4 2-22-15,0 0-3 0,4 3-13 0,-4-1-5 16,4 3-5-16,0 0-21 0,4-6 19 15,-4 0-45-15,4-1-9 0,-4 2-21 0,0-6 41 16,0 1-23-16,0-3 16 0,-1-4-29 0,-3 3-13 16,0-4 1-16,0-14 2 0,0 28 10 15,-3-15-13-15,-5 0 1 0,0-1-8 16,4-1-39-16,-8 0-18 0,4-2-35 0,0 0-34 16,-3-2-48-16,3 3-10 0,-4-3-85 15,4 2-182-15,-4-3-310 0,12-6-145 0,-19 10 130 16,19-10 26-16,-16 3 117 0,16-3 21 0,0 0 57 15,0 0 73-15,-24-9 44 0</inkml:trace>
          <inkml:trace contextRef="#ctx0" brushRef="#br0" timeOffset="3999.3623">-1835-110 1794 0,'-4'-23'604'0,"4"23"-41"0,0-18-36 0,0 18-68 16,0 0-27-16,0 0-35 0,0 0-59 15,0 0 7-15,0 0-61 0,0 0-5 16,0 0-53-16,-8 52-34 0,8-32-18 0,0 5-90 16,0 5-107-16,-4-2-82 0,4 3-87 15,4 5-302-15,-8-2-450 0,4-5 84 0,-4-2 105 16,4 1 74-16,-4-4 46 0,0-5 54 0,0-1 61 16,0-5 54-16,1 3 49 0</inkml:trace>
          <inkml:trace contextRef="#ctx0" brushRef="#br0" timeOffset="4361.0451">-1988 298 1325 0,'0'0'574'0,"0"0"-57"15,-12-7-31-15,12 7-51 0,0 0-33 0,0 0-49 16,0 0-63-16,0 0-19 0,0 0 5 0,0 0-53 16,0 0-28-16,0 0-6 0,0 0-25 15,0 0-9-15,0 0-31 0,0 0-12 0,0 0-12 16,12 47-33-16,-12-47 7 0,3 12-5 0,-3-12-33 15,0 0 8-15,0 18-21 16,0-18 15-16,0 0-7 0,-11 14 10 0,11-14-41 0,-16 9 20 16,4-5 3-16,-4 1-5 0,16-5-2 15,-27 5-6-15,7-5 36 0,1 1-31 16,-9 2 21-16,5-3 15 0,-9 0-35 0,5 0 32 16,-5 2 34-16,1-2-8 0,-9-2 11 15,-3 2 4-15,4-3-4 0,0 2-3 0,-1 0-5 16,1-1-26-16,0 0 31 0,7 2-41 0,-3-3 5 15,7-1-28-15,1 2 38 0,3 1-74 16,5-1-43-16,-1 0-78 0,4 0-76 0,-3 0-82 16,19 2-371-16,-20-1-294 0,20 1 61 15,-20-8 92-15,20 8 46 0,-16-6 126 0,16 6 33 16,-7-15 53-16,7 15 57 0,0-16 29 0</inkml:trace>
          <inkml:trace contextRef="#ctx0" brushRef="#br0" timeOffset="4552.7332">-2264-281 1725 0,'-31'-6'545'0,"0"4"-74"0,-1 2-46 0,1-1-41 16,3 2-36-16,-3 1-51 0,-5 0-54 0,1 2-107 15,0-1-75-15,-1 8-168 0,5-4-643 16,-1 2-11-16,5-3 96 0,7 2 12 15,-3 1 77-15,-1-5 75 0,0 5 32 0</inkml:trace>
          <inkml:trace contextRef="#ctx0" brushRef="#br0" timeOffset="-992.2624">716-139 1635 0,'0'0'456'0,"0"0"-6"16,0 0-35-16,0 0-44 0,0 0-38 15,0 0-18-15,0 0 5 0,-16 42-57 0,12-28-2 16,0 1-10-16,4 4-26 0,-4-4 1 16,4 3-32-16,0 2-15 0,-4 0-4 15,4 4-22-15,0-3 11 0,4 4-8 0,-8-3-10 0,4-1-3 16,4-1-28-16,-4 1-12 16,0-1-3-16,0 0 7 0,0-1-12 0,0 0-13 15,0-6-13-15,0 2-10 0,0-15 7 0,4 23-4 16,-4-12-8-16,0-11-3 0,0 20-26 15,0-20 19-15,4 15-31 0,-4-15-1 0,0 0 22 16,0 20-16-16,0-20-44 0,0 0 3 0,4 15-28 16,-4-15-44-16,0 0-56 0,0 0-36 15,0 0-25-15,8 9-129 0,-8-9-301 0,0 0-344 16,0 0 103-16,0 0 100 0,0 0 66 0,0 0 65 16,0 0 60-16,0 0 124 0,0 0-21 15,0 0 54-15</inkml:trace>
        </inkml:traceGroup>
        <inkml:traceGroup>
          <inkml:annotationXML>
            <emma:emma xmlns:emma="http://www.w3.org/2003/04/emma" version="1.0">
              <emma:interpretation id="{A4385F86-FC31-4AE2-92BF-0AE30BD5A920}" emma:medium="tactile" emma:mode="ink">
                <msink:context xmlns:msink="http://schemas.microsoft.com/ink/2010/main" type="inkWord" rotatedBoundingBox="26162,6514 23133,6573 23105,5111 26133,5052">
                  <msink:destinationLink direction="with" ref="{9DB11231-65FD-49BC-8285-B82DE1F87E2F}"/>
                  <msink:destinationLink direction="with" ref="{8A5D142C-B35C-4C95-A159-22EA7FF28CDD}"/>
                </msink:context>
              </emma:interpretation>
              <emma:one-of disjunction-type="recognition" id="oneOf1">
                <emma:interpretation id="interp5" emma:lang="en-US" emma:confidence="0.5">
                  <emma:literal>rip</emma:literal>
                </emma:interpretation>
                <emma:interpretation id="interp6" emma:lang="en-US" emma:confidence="0.5">
                  <emma:literal>ramp</emma:literal>
                </emma:interpretation>
                <emma:interpretation id="interp7" emma:lang="en-US" emma:confidence="0">
                  <emma:literal>crop</emma:literal>
                </emma:interpretation>
                <emma:interpretation id="interp8" emma:lang="en-US" emma:confidence="0">
                  <emma:literal>rrmp</emma:literal>
                </emma:interpretation>
                <emma:interpretation id="interp9" emma:lang="en-US" emma:confidence="0">
                  <emma:literal>rormp</emma:literal>
                </emma:interpretation>
              </emma:one-of>
            </emma:emma>
          </inkml:annotationXML>
          <inkml:trace contextRef="#ctx0" brushRef="#br0" timeOffset="5228.9681">-3242 208 1610 0,'0'0'529'16,"0"0"-47"-16,0 0-45 0,0 0-19 16,0 0-27-16,0 0-25 0,0 0-28 0,0 0-44 15,0 0 14-15,0 0-45 0,0 0 24 16,51 25-41-16,-39-15-29 0,-1 4 6 0,-3 3-13 16,4-2-44-16,0 0 21 0,-4 3-41 0,0-2-3 15,-1 1-10-15,-3-2 11 16,0 0-42-16,-4-1-2 0,0-14 2 0,0 27-30 0,-4-13-31 15,0-2-74-15,-3 0-65 0,-1-1-47 0,-8-3-104 16,16-8-255-16,-20 9-517 0,1 0 56 16,3-3 117-16,-4-3 83 0,5 0 51 0,-5-3 123 15,4 0 38-15,-3-3 25 0,3 0 68 16,-4-1 37-16</inkml:trace>
          <inkml:trace contextRef="#ctx0" brushRef="#br0" timeOffset="6068.9415">-3179 928 1290 0,'0'0'555'0,"0"0"-33"0,-63 3-38 0,43-3-90 15,-7-3-28-15,3-1-71 0,-4 4-32 16,-3-4-63-16,4 1-77 0,-9-1-146 15,-11-1-354-15,12 2-396 0,3-3 72 0,-3 1 140 16,-1-5-32-16,5 1 86 0,-4-4 56 16,-1-3 19-16</inkml:trace>
          <inkml:trace contextRef="#ctx0" brushRef="#br0" timeOffset="5855.0968">-3506 318 1354 0,'0'0'458'0,"0"0"-41"0,12-9-28 16,-12 9-18-16,0 0 0 0,20 1-51 15,-20-1-20-15,0 0-14 0,23 11-32 0,-15-6-3 16,-8-5-41-16,16 15-18 0,-12-5 0 16,0 3-18-16,-4-13-23 0,0 21-23 0,0-21-5 15,-4 21-13-15,-4-9-11 0,8-12 4 0,-16 22-8 16,8-15 7-16,1 0-28 15,-5 1-30-15,0-3 20 0,12-5-16 0,-24 6-7 16,13-3 10-16,11-3 6 0,-24 0 4 0,24 0-22 16,-27-6-16-16,15 1 33 0,0 0 0 15,0-2-20-15,0 1 8 0,1-3-14 0,3 0-9 16,0-2 9-16,-4 1-9 0,12 10-6 16,-12-17-7-16,12 6 2 0,0 11 3 0,-4-16-8 15,4 16-5-15,0 0 8 0,0 0-13 0,8-23-13 16,-8 23 36-16,0 0-13 15,16-2-3-15,-16 2 9 0,0 0 1 0,0 0-24 16,24 14 22-16,-24-14-8 0,11 14 6 0,-7-5-8 16,-4-9-36-16,0 18 23 0,0-18 6 15,0 20 43-15,0-20-36 0,-4 18 7 0,4-18-7 16,-11 18 16-16,7-9 9 0,4-9-25 0,-12 11 8 16,12-11-8-16,-20 7 10 0,20-7 16 15,-16 4-16-15,16-4 13 0,-23-2-23 0,23 2-2 16,-16-7 22-16,16 7-25 0,-23-10 15 15,11 7-23-15,12 3 21 0,-12-9-11 0,12 9-2 16,-12-9 5-16,12 9-2 0,0 0-16 16,-16-6-10-16,16 6-36 0,0 0 59 0,0 0-16 15,0 0 31-15,0 0-7 0,0 0-3 16,0 0-3-16,0 0 1 0,36 28-3 0,-32-18-6 0,0 2 14 16,-4 2 0-16,0-14 17 15,0 27 11-15,-4-13-3 0,0 2-3 0,-8 0 24 16,0 0-51-16,-7 3 12 0,-5 1 31 0,0-1-26 15,-3-4-40-15,-1 3-22 0,1-3-55 16,-8 2-49-16,3-3-44 0,1 0-55 0,3-1-65 16,-3-3-300-16,7 3-337 0,1-6 56 15,7 1 82-15,-4 0 110 0,8-3 47 0,1 3 58 16,3-3 61-16,8-5 75 0</inkml:trace>
          <inkml:trace contextRef="#ctx0" brushRef="#br0" timeOffset="6303.3204">-3761-90 1825 0,'0'0'732'16,"0"-20"-34"-16,0 20-22 0,4-18-120 15,-4 18-1-15,0-14-66 0,0 14-63 16,0-14-53-16,0 14-15 0,0 0-36 0,4-16-68 16,-4 16-108-16,0 0-115 0,0 0-80 15,0 0-74-15,0 0-118 0,0 0-299 0,0 0-435 16,0 0 28-16,0 0 77 0,0 0 81 15,-12 55 108-15,0-35 36 0,0-1 95 0,1 7 71 16,-1-7 62-16</inkml:trace>
          <inkml:trace contextRef="#ctx0" brushRef="#br0" timeOffset="6611.8427">-4020-3 1579 0,'0'-16'665'0,"0"16"-63"16,0 0-34-16,0 0-84 0,-4-16-21 0,4 16-30 16,0 0-47-16,0 0-20 0,0 0-25 0,0 0-70 15,0 0 29-15,0 0-55 0,7 48 9 16,-7-30-24-16,4 3-33 0,0 2-51 0,0 2 41 15,0-1-31-15,4 0-64 0,-4 3-76 16,0-1-65-16,4 0-76 0,-4 0-70 16,0-2-97-16,3 0-337 0,-3-2-352 0,0-1 52 15,0-5 87-15,-4 0 110 0,0-16 36 0,-4 21 53 16,4-21 108-16,-8 17 26 0,8-17 74 16</inkml:trace>
          <inkml:trace contextRef="#ctx0" brushRef="#br0" timeOffset="6871.4291">-4138 233 1430 0,'0'0'423'0,"0"0"-19"15,0 0-53-15,0 0-36 0,0 0-18 0,0 0-39 16,0 0 3-16,0 0-25 0,0 0 22 16,0 0-38-16,15 45-20 0,-11-33 0 0,0-1-31 15,-4-11 20-15,8 20 6 0,-8-20-6 16,4 18-25-16,-4-18-8 0,-4 17 13 0,4-17-10 15,-8 15-34-15,0-6 3 0,8-9-28 0,-23 11 20 16,11-8-61-16,0 0-21 0,-4 1-61 16,16-4-43-16,-27 2-75 0,15-2-61 0,12 0-139 15,-27-2-250-15,27 2-320 0,-24-1 125 0,24 1 85 16,-27-5 35-16,15 4 49 16,12 1 54-16,-16-3 97 0,16 3-10 0</inkml:trace>
          <inkml:trace contextRef="#ctx0" brushRef="#br0" timeOffset="7049.5587">-4245 45 1203 0,'0'0'458'0,"4"-12"-46"0,-4 12-72 0,0 0-114 16,0 0-155-16,0-18-263 0,0 18-399 15,0 0 25-15,0 0 52 0,0 0 35 0</inkml:trace>
          <inkml:trace contextRef="#ctx0" brushRef="#br0" timeOffset="8147.3131">-4359 166 1297 0,'4'12'448'0,"-4"-12"-28"0,8 17 0 15,-8-17-57-15,8 15-33 0,-4-7-17 0,-4-8-44 16,12 19 2-16,-4-10-38 0,-8-9-31 16,8 18-15-16,-8-9-5 0,0-9-8 0,7 14-28 15,-7-14-16-15,4 14-7 0,-4-14-10 16,0 0-3-16,0 22-34 0,0-22-4 16,-11 12-8-16,11-12 21 0,-12 11-11 0,0-7-20 15,12-4-24-15,-24 6 27 0,9-2-27 0,-1-2 6 16,-4 1 5-16,5-1-10 0,-5-2-11 15,-4 2 16-15,9 0-15 0,-9-2 12 0,4 2-23 16,-3-2-2-16,3 0-1 0,-7 0 9 16,7 1-16-16,-4-1 18 0,5 0-13 0,-5 2 8 15,5-2-1-15,-1 1-6 0,0-1-4 0,5 0 8 16,-5 0-20-16,20 0 20 0,-32 0-7 16,17 0-1-16,15 0-27 0,-28 3 4 0,28-3 11 15,-27 0-23-15,15 0-23 0,12 0 25 16,-28 0-5-16,13 0 18 0,15 0-23 15,-28 2 13-15,12-2-18 0,1 0 5 0,15 0 28 16,-36 1-10-16,21-1-2 0,-1 2-24 0,16-2 8 16,-32 1 15-16,21-1-9 0,11 0-9 15,-28 2-7-15,28-2 5 0,-20 3 15 0,20-3-15 16,-23 1-5-16,23-1 12 0,0 0-17 0,-24-1 25 16,24 1-22-16,-11-8 37 0,11 8-27 15,-12-7 15-15,12 7 33 0,-8-11 33 0,8 11-25 16,-8-14 5-16,8 14-3 0,-4-18 70 15,0 6-47-15,4 12 18 0,-8-25 21 0,8 7-10 16,0 4 15-16,-4-4 5 0,0 0-16 16,4 0 27-16,0 18-6 0,0-30 10 15,-4 16 13-15,4 14-10 0,0-21-8 0,0 21-9 16,-3-18-12-16,3 18-9 0,0 0-24 0,0 0 21 16,0 0-12-16,0 0-9 0,0 0 1 15,0 0-11-15,0 0 8 0,7 59-21 0,-11-44 19 16,4 3-9-16,0-1-24 0,0 0-1 0,-3-2 28 15,3-15-36-15,-4 30 6 0,4-18-3 16,-4 1 5-16,4-13-2 0,-4 18-26 0,4-18 28 16,-4 14-21-16,4-14 9 0,-12 7-14 0,12-7 19 15,0 0-21-15,0 0-8 16,0 0 15-16,0 0 6 0,-31-21 8 0,27 10-32 16,-4-4 32-16,4 0-24 0,0-7 6 0,0 3 45 15,-4-4-35-15,4-3 5 0,0 2 13 16,0-3-16-16,-4 1 34 0,1-6-1 0,3 3-4 15,-4-4 12-15,0 1 59 0,4 1-13 16,-4 1 8-16,0-2-12 0,0 1 9 0,-3 1 13 16,3 0-20-16,-4 1 15 0,4 4-15 0,0 2 5 15,0 2-43-15,1 1-39 0,-1 2 0 16,4 4 0-16,-4 0 0 0,8 14 0 0,-8-18 0 16,8 18 0-16,0 0 0 0,0 0 0 0,0 0 0 15,0 0 0-15,0 0 0 16,-4 52 0-16,4-26 0 0,4 8 0 0,4 3 0 15,0 6 0-15,0 5 0 0,0 2 0 0,-1 0 0 16,1 0 0-16,4 14-21 0,4 0-92 16,-8-13 14-16,-1-6-1 0,-3-4-8 0,0-7 19 15,-4 1-1-15,0-5 18 0,-8 1 19 0,1-4-4 16,-1-1 16-16,-8-2 54 0,-8-5 20 16,1-3 52-16,-5-4 12 0,-3-4 16 0,-4-3 17 15,-5-3-12-15,1-4 10 0,-12-3-2 0,4-3-126 16,-4-2 0-16,-12-8 0 0,12 2 0 15,7 0 0-15,5-2 0 0,8-3 0 16,3 2 0-16,5-1 0 0,11-4 0 0,0 1 0 16,12-1 0-16,4 1 0 0,8-8 0 15,7 3 0-15,21-13 0 0,3 3 0 0,12 6 0 16,-4 6-392-16,8 1-325 0,8 7-337 16,-16 9 71-16,-4 4 92 0,-4-1 115 0,-3 4 111 15,3 4 53-15,-8 2 21 0,1 3 46 0,-1 2 68 16,-8 9 45-16</inkml:trace>
          <inkml:trace contextRef="#ctx0" brushRef="#br0" timeOffset="8396.8489">-5490 1060 1144 0,'0'0'486'0,"0"0"-38"0,0 0 10 0,3 22-76 16,-3-22-42-16,12 5-17 0,-12-5-34 16,24 5-31-16,-12-2-30 0,3-3-26 0,5 0-5 15,4 0-35-15,-1-2-42 0,9 2-56 0,-5 0-67 16,5-1-53-16,3 2-151 0,-8-6-180 16,13 5-427-16,-9 0 72 0,1 0 117 0,3 0 39 15,-7 4 36-15,-1-4 56 0,-3 1 59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2:33.60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D9F6ED8-6BB3-49E4-9F5D-6E5D90386296}" emma:medium="tactile" emma:mode="ink">
          <msink:context xmlns:msink="http://schemas.microsoft.com/ink/2010/main" type="writingRegion" rotatedBoundingBox="32895,15705 18787,15491 18871,9902 32979,10116"/>
        </emma:interpretation>
      </emma:emma>
    </inkml:annotationXML>
    <inkml:traceGroup>
      <inkml:annotationXML>
        <emma:emma xmlns:emma="http://www.w3.org/2003/04/emma" version="1.0">
          <emma:interpretation id="{C4F6F235-B942-4D5B-ACCF-60AFF345DD19}" emma:medium="tactile" emma:mode="ink">
            <msink:context xmlns:msink="http://schemas.microsoft.com/ink/2010/main" type="paragraph" rotatedBoundingBox="32930,15433 25681,15643 25639,14212 32888,140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0C8A51-FC7A-404B-A97E-1AB669BD0B34}" emma:medium="tactile" emma:mode="ink">
              <msink:context xmlns:msink="http://schemas.microsoft.com/ink/2010/main" type="line" rotatedBoundingBox="32930,15433 25681,15643 25639,14212 32888,14002"/>
            </emma:interpretation>
          </emma:emma>
        </inkml:annotationXML>
        <inkml:traceGroup>
          <inkml:annotationXML>
            <emma:emma xmlns:emma="http://www.w3.org/2003/04/emma" version="1.0">
              <emma:interpretation id="{4DE3CCDA-86E6-44AB-B601-96B98C0CA1ED}" emma:medium="tactile" emma:mode="ink">
                <msink:context xmlns:msink="http://schemas.microsoft.com/ink/2010/main" type="inkWord" rotatedBoundingBox="27241,15559 25680,15604 25641,14279 27203,14233"/>
              </emma:interpretation>
              <emma:one-of disjunction-type="recognition" id="oneOf0">
                <emma:interpretation id="interp0" emma:lang="en-US" emma:confidence="0">
                  <emma:literal>ttr</emma:literal>
                </emma:interpretation>
                <emma:interpretation id="interp1" emma:lang="en-US" emma:confidence="0">
                  <emma:literal>ttor</emma:literal>
                </emma:interpretation>
                <emma:interpretation id="interp2" emma:lang="en-US" emma:confidence="0">
                  <emma:literal>ttrn</emma:literal>
                </emma:interpretation>
                <emma:interpretation id="interp3" emma:lang="en-US" emma:confidence="0">
                  <emma:literal>thtr</emma:literal>
                </emma:interpretation>
                <emma:interpretation id="interp4" emma:lang="en-US" emma:confidence="0">
                  <emma:literal>thtor</emma:literal>
                </emma:interpretation>
              </emma:one-of>
            </emma:emma>
          </inkml:annotationXML>
          <inkml:trace contextRef="#ctx0" brushRef="#br0">-2711 3645 1359 0,'0'0'524'0,"0"0"-65"0,-8-10-24 15,8 10-26-15,0 0-9 0,0 0-22 0,0 0-24 16,0 0-6-16,0 0-18 0,-8 38-20 15,4-24-18-15,4-14-13 0,0 32-18 0,0-13-28 16,4-2-3-16,-4 1-30 0,4 2 22 0,-4-1-35 16,4 0-10-16,-4 1-26 0,4 0-23 15,0-4-16-15,-4 1 37 0,4-2-52 0,0 0-2 16,0-1-23-16,-4 0-72 0,0-14 0 16,4 21 0-16,-4-11 0 0,0-10 0 15,4 17-18-15,-4-17-154 0,4 15-38 0,-4-15-38 16,0 0-87-16,3 18-185 0,-3-18-558 0,4 11 95 15,-4-11 131-15,0 0 94 0,0 0 77 16,4 16 47-16,-4-16 104 0,0 0 0 0,0 0 54 16</inkml:trace>
          <inkml:trace contextRef="#ctx0" brushRef="#br0" timeOffset="-307.8906">-2896 3823 1435 0,'-23'-2'495'15,"23"2"-40"-15,0 0-27 0,-16 2-24 0,16-2-74 16,0 0-30-16,0 0-8 0,0 0-8 0,0 0-10 16,0 0-59-16,0 0 17 0,0 0-37 15,0 0-26-15,0 0-44 0,0 0 39 0,51 3-20 16,-51-3-27-16,35-1-30 0,-19-1 31 16,4 2-39-16,-1 0 16 0,1 0-18 0,0 0-11 15,-5 0 21-15,5 0-38 0,-4 2 5 0,3-1-16 16,-3 1 24-16,0-2-62 15,4 0 12-15,-20 0-47 0,27-2-24 0,-11 1-5 0,-16 1-16 16,27-2 19-16,-15 0 2 0,-12 2-36 16,20-4 26-16,-20 4-18 0,19-3-7 15,-19 3-9-15,0 0-25 0,12-6-74 0,-12 6-51 16,0 0-131-16,0 0-80 0,0 0-391 16,0 0 34-16,0 0 86 0,0 0 72 0,0 0 74 15,-43-12 54-15</inkml:trace>
          <inkml:trace contextRef="#ctx0" brushRef="#br0" timeOffset="-1089.2459">-3320 2918 1133 0,'0'0'515'0,"0"0"-24"15,0 0 11-15,0 0-51 0,0 0-26 16,-4 54-39-16,0-34-23 0,4 0-37 0,-4 2-37 15,0 1-10-15,0 2-49 0,0-3-69 0,4 4-79 16,-4-2-102-16,0 1-106 0,0-1-155 16,0 1-203-16,0-1-371 0,1-6 57 0,3 1 114 15,-4 4 57-15,4-3 159 0,-4-3-55 0,0 4 101 16</inkml:trace>
          <inkml:trace contextRef="#ctx0" brushRef="#br0" timeOffset="-1276.6853">-3426 2955 1433 0,'0'0'445'16,"0"0"-10"-16,0 0-28 0,0 0-25 16,0 0-16-16,0 0-21 0,-16 40-53 0,12-22-15 15,-4 1-21-15,0 2-46 0,4-1-24 0,-4 3-45 16,4-5-31-16,-3 4-43 0,3-2-44 16,0-3-77-16,0-1-64 0,0-2-84 0,4 2-138 15,-8-2-113-15,8-14-323 0,0 19 49 16,0-19 69-16,0 0 46 0,0 0 88 0,8 13 22 15,-8-13 100-15</inkml:trace>
          <inkml:trace contextRef="#ctx0" brushRef="#br0" timeOffset="-1724.9678">-3831 3717 1144 0,'-8'-21'445'15,"4"3"-15"-15,0 6-8 0,0 0 16 0,4 12-3 16,-4-18 3-16,4 18-54 0,-8-14 8 16,8 14-19-16,-4-11-48 0,4 11-28 0,0 0-29 15,0 0-8-15,0 0-17 0,0 0-41 16,0 0-7-16,0 0-14 0,0 0-22 0,-4 47-18 16,12-32-24-16,-4 5-14 0,4 1 2 0,0-1-23 15,0 1 12-15,4-3-47 16,-1 0 40-16,-3 2-21 0,4-5-12 0,0 1-26 15,0-4-15-15,-1 1 18 0,1-5-3 0,-4 0-16 16,4-2 14-16,-12-6-46 0,20 6 35 16,-20-6-25-16,15-1 12 0,-15 1-15 0,16-10 16 15,-16 10-11-15,12-17 3 0,-4 3 5 0,-4-2-18 16,-4 0 18-16,3-3 8 0,-3-3-8 16,4 0 5-16,-4 2 3 0,0 1 23 0,0 1-21 15,0 18 0-15,0-29-10 0,0 29 8 0,0-22-11 16,0 22 18-16,0-14-17 0,0 14-11 15,0 0 3-15,0 0-8 0,0 0 13 16,0 0 23-16,0 0-21 0,4 59 16 0,0-38-23 0,0 3-8 16,0 4 23-16,0 3 3 15,4 1-13-15,-8 4 10 0,4 1-10 0,4-1 17 16,-12-7-19-16,4 1 30 0,0 0-16 0,-8 2 32 16,-4 0-11-16,0-3-5 0,-3-3-20 15,-9 0-3-15,4-5 0 0,-7-4 0 0,3 1 0 16,-3-6 0-16,3-2-93 0,1-5-63 15,-1-2-79-15,4-4-65 0,-3-7-48 0,3 1-215 16,-3-9-494-16,7-2 161 0,-8-3 33 0,9 2 95 16,-1-4 88-16,0 0 81 0,4 0 41 15,0-3 48-15,1 5 57 0</inkml:trace>
          <inkml:trace contextRef="#ctx0" brushRef="#br0" timeOffset="4830.7327">-746 3698 1167 0,'0'0'450'0,"-8"-11"-17"0,8 11-44 16,0 0-33-16,0 0-8 0,0 0-21 0,0 0-19 15,0 0-6-15,0 0 2 0,8 49-38 16,-4-32 1-16,0 0-9 0,0 3-17 0,0-2-21 16,-4 8-33-16,4-3-5 0,0 0-42 15,-4 1-12-15,4 2-61 0,-4-4-52 16,0-2-79-16,0 3-66 0,0-2-108 0,4-1-300 16,-4-1-391-16,0-2 79 0,4-3 75 0,-4-14 114 15,3 20 34-15,-3-20 107 0,16 5 52 16,-16-5 28-16</inkml:trace>
          <inkml:trace contextRef="#ctx0" brushRef="#br0" timeOffset="4610.4356">-883 3904 1251 0,'-24'-2'499'15,"24"2"-58"-15,-16-1-24 0,16 1-51 16,0 0-39-16,-19-3-37 0,19 3-27 0,0 0-22 15,0 0 0-15,0 0-42 0,0 0-2 0,0 0-2 16,0 0-29-16,0 0 6 0,0 0-31 16,51 16-24-16,-32-14 6 0,1 3-15 0,-4-5-26 15,3 2 17-15,1-2-6 0,4 2-42 16,-5-2-13-16,1 0-20 0,-4 0-28 0,3 0-18 16,-19 0-40-16,32-4-28 0,-17 4-37 0,1-2-23 15,-16 2-77-15,24-7-110 16,-24 7-100-16,15-5-407 0,-15 5 90 0,12-12 48 0,-12 12 80 15,4-11 133-15,-4 11 12 16,0 0 29-16</inkml:trace>
          <inkml:trace contextRef="#ctx0" brushRef="#br0" timeOffset="2778.2026">-1457 2976 1791 0,'-32'-30'592'0,"32"30"-55"0,-4-12-48 16,4 12-28-16,-8-18-39 0,8 18-56 0,0-19-33 16,0 19-23-16,4-23-54 0,0 11-39 15,-4 12-30-15,8-23-10 0,0 12-3 0,0 4-31 16,4-1-38-16,-12 8 20 0,19-13-30 16,-7 9-10-16,-12 4-1 0,28 3-23 15,-13 2 14-15,-3 1 2 0,4 3-24 0,-8 2-14 16,4 1 7-16,-5 4 18 0,-3 0 2 15,0 0-12-15,0 2 18 0,-4-3 17 0,-4 3-4 16,0-2 17-16,0-1-5 0,1 2-22 0,-5-3 17 16,0-2-10-16,4 0-69 0,-4-1-13 15,8-11 0-15,-12 19 0 0,8-12 0 0,4-7 0 16,-12 12 0-16,12-12 0 0,-7 11 0 16,7-11 0-16,-8 9 0 0,8-9 0 0,0 0 0 15,0 0 0-15,-4 12 0 0,4-12 0 0,0 0 0 16,0 0 0-16,19 13 0 15,-19-13 0-15,20 9 0 0,-8-5 0 0,0 5 0 0,0-2 0 16,3 4 0-16,5-2 0 0,-4 1 0 16,-5-1 0-16,1 2 0 0,0-3 0 15,-4 1 0-15,-8-9-31 0,8 18 36 0,-8-18-18 16,-4 17-2-16,4-17-6 0,-20 18 16 0,8-11-3 16,1 0 16-16,-5 0-44 0,0-1-23 15,-4-2-81-15,1 1-4 0,3-2-86 0,-4 0-162 16,5-1-737-16,-5-1 83 0,20-1 145 15,-31-1 76-15,15-1 70 0,16 2 69 0,-20-3 69 16,8-3 80-16,12 6 22 0</inkml:trace>
          <inkml:trace contextRef="#ctx0" brushRef="#br0" timeOffset="1586.5554">-2019 3632 1563 0,'-4'-17'484'0,"4"17"-51"0,0 0-49 16,0 0-31-16,-4-12 8 0,4 12-49 16,0 0-15-16,0 0-33 0,0 0-34 15,0 0 8-15,8 60-48 0,-4-42 4 0,0 0-25 16,3 2-5-16,1-1-16 0,4 1-32 16,0-5 9-16,0 3-17 0,-5-4-11 0,5-2-28 15,0 1-5-15,0-6-23 0,0 0-18 16,-1-2 13-16,5 0-16 0,-16-5 16 0,20 3 2 15,-20-3 8-15,19-6-25 0,-19 6-16 0,20-14 13 16,-12 3-15-16,-4 1 7 0,0-5 15 16,0-7-12-16,0 0 3 0,-4-1-16 0,0-3 0 15,-4 4 12-15,4 2 14 0,-4 1-6 16,4 3 1-16,0 16 7 0,-4-27-13 16,4 27 8-16,0-17-7 0,0 17 2 0,0 0-11 15,0 0 19-15,0 0-8 0,0 0-13 0,0 0 3 16,0 53 20-16,4-32-36 0,0 4 8 15,0 2 10-15,4 4 13 0,-4 1-17 0,-4-5-6 16,3 4 15-16,-3-3-20 0,0 0-3 16,0 1 13-16,-3-4 29 0,-1 1-9 0,-4-1 1 15,0-4-1-15,-4-1-35 0,4-2-46 0,-8 0-8 16,5-6-95-16,-1-1-46 0,0-5-69 16,0 3-174-16,1-6-389 0,11-3-76 0,-20 0 111 15,20 0 122-15,-28-5 12 0,17-2 89 16,-1 1 42-16,0-5 48 0</inkml:trace>
          <inkml:trace contextRef="#ctx0" brushRef="#br0" timeOffset="1855.5221">-1780 3030 1182 0,'0'0'525'0,"0"0"-57"16,0 0-27-16,8 36-58 0,-12-20-22 0,4 1-43 16,0 1-24-16,0 1-23 0,-4 2-45 15,4 2-101-15,-3-3-84 0,-1 1-136 0,0-4-289 16,0 5-417-16,0-3 110 0,0-1 46 15,0 0 44-15,0-5 73 0,-4 1 32 0</inkml:trace>
          <inkml:trace contextRef="#ctx0" brushRef="#br0" timeOffset="5692.0655">13 3837 1103 0,'0'0'471'0,"0"0"-13"0,0 0-36 0,0 0 8 16,0 0-33-16,0 0-3 0,0 0-61 15,-51 3-16-15,51-3-2 0,-32-6-20 0,13 2-29 16,7 0-26-16,-8-1-22 0,8 0-23 16,-3-3-29-16,-1 2 5 0,4-2-38 0,0 1 16 15,0-4-29-15,5 1-22 0,-1-3-22 0,8 13-7 16,-8-25 3-16,8 14-23 0,0 11-26 15,0-21 15-15,0 21-25 0,12-21-21 0,-4 14-7 16,3-2 25-16,-11 9-28 0,20-5 21 16,-20 5-24-16,24 1 6 0,-13 7 7 0,5-1 3 15,-4 4-18-15,0-2 15 0,-1 8-2 0,-3 1 43 16,4-3-43-16,-4 4 5 16,-4-1-8-16,0-2 21 0,0 2-16 0,0-3 3 15,0-1 10-15,0-1 18 0,-1-1-43 0,-3-12-1 16,4 22 42-16,-4-22-6 0,0 14-10 15,0-14 0-15,0 0 21 0,8 13 10 0,-8-13-26 16,0 0 18-16,0 0-38 0,0 0 33 16,0 0-10-16,0 0 10 0,16-31-23 0,-12 15 10 15,0-2 13-15,0-3-38 0,0-4 23 0,0 2-14 16,0 1 37-16,3-1-13 0,-3 2 10 16,-4 5 8-16,4 0 2 0,0 2-7 0,-4 14-10 15,4-16 2-15,-4 16 15 0,0 0 0 16,0 0 14-16,0 0-19 0,32 29 18 15,-25-15-28-15,1 5 3 0,0 1-11 0,0 1 3 0,4-3-51 16,-4 3-16-16,3 1-23 16,1-1-38-16,0-1-23 0,0-5-54 0,4 0-7 15,-1-1-34-15,1-7-41 0,4 4-104 0,-5-2-144 16,5-5-359-16,-4-2 19 0,-1-1 76 16,-15-1 95-16,28-3 43 0,-16-1 160 0,0-3-39 15,-5-3 91-15</inkml:trace>
          <inkml:trace contextRef="#ctx0" brushRef="#br0" timeOffset="6107.34">433 3613 1182 0,'-4'-16'517'0,"4"16"-38"0,0 0-47 15,0 0-17-15,0 0-44 0,0 0-15 0,0 0-39 16,0 0-12-16,0 0-72 0,-15 44 10 16,15-30-41-16,0 4-25 0,0-18 12 0,4 32-45 15,-4-14 22-15,3-3-25 0,5 2-16 16,0-4-16-16,-4-1-36 0,4-1 14 0,0 0-8 15,0-5 3-15,4 0-15 0,-12-6-13 0,23 5-16 16,-15-3-10-16,-8-2-2 0,0 0 15 16,31-10-11-16,-23 1-14 0,-4-2 7 0,0-3-8 15,0-4-12-15,-4-1 22 0,0-2-9 16,0 1 4-16,-4-2-7 0,4 3 51 0,0 1 13 16,0 18 7-16,-4-29-27 0,0 18 14 0,4 11-25 15,0 0 13-15,0 0-5 16,0 0-16-16,0 0-17 0,0 0 17 0,0 0-17 15,-4 52 9-15,4-26 9 0,4 1-44 0,0 8 25 16,4-2 1-16,-4 5-9 0,4 0 11 16,0 0-5-16,-4-2 0 0,3-1-28 0,-7-1 43 15,4-6-28-15,-4-1 36 0,-4-2-33 0,-3-2 18 16,-1-5-39-16,-8-2-38 0,4 0-44 16,-3-4-41-16,-5-4-48 0,0-3-41 0,-3-1-90 15,3-7-223-15,-8 2-411 0,1-6 58 16,-8-2 74-16,3-5 101 0,-3-4 94 0,-5-3 20 15,5-2 42-15,0 0 37 0,7 2 83 16</inkml:trace>
          <inkml:trace contextRef="#ctx0" brushRef="#br0" timeOffset="6530.8526">583 2922 1031 0,'0'0'433'0,"0"0"-6"0,-4-16-53 16,4 16-29-16,0 0 11 15,0 0-46-15,0 0-34 0,0 0-15 0,-32 26-25 0,28-14-3 16,0 2-23-16,0 0 5 0,4 4-39 16,0-18-2-16,0 34-10 0,4-19-10 15,0 3-24-15,0 1-4 0,4-3-6 0,8 2-16 16,0-1-3-16,-1-2-47 0,1-3-26 15,4 0-26-15,3-1-53 0,-3-4-3 0,0 0-48 16,-1-2-49-16,-3-1-67 0,4-2-91 0,-9-2-152 16,-11 0-412-16,24-5 72 0,-24 5 54 15,8-9 101-15,-8 9 27 0,4-18 87 0,-4 18 84 16</inkml:trace>
          <inkml:trace contextRef="#ctx0" brushRef="#br0" timeOffset="6719.3424">728 2916 1323 0,'0'0'514'0,"0"0"-40"0,0 0-1 0,0 0-27 16,0 0-16-16,-8 42-36 0,12-26-23 0,-4 4-7 16,4 3-39-16,0-1-3 0,4 5-61 15,-4-4-15-15,4 2-21 0,-4 3-22 0,-1-4-65 16,5 3-36-16,-4-4-51 0,4-1-102 16,-4 2-49-16,0 0-120 0,4-1-317 0,-4 0-477 15,0-2 123-15,0-4 49 0,0 1 118 0,3-2 66 16,-3-2 51-16,0-2 90 0,-4-12 39 15</inkml:trace>
          <inkml:trace contextRef="#ctx0" brushRef="#br0" timeOffset="8276.711">1432 3846 1261 0,'0'0'441'15,"0"0"-24"-15,0 0-43 0,-16-4-26 0,16 4-39 16,0 0-24-16,0 0-4 0,0 0-30 16,0 0-15-16,0 0-37 0,0 0 16 0,0 0-51 15,0 0-8-15,0 0-18 0,55-5-17 0,-39 5-9 16,-1-2-7-16,5 1-18 0,4-2-46 15,-5 0-25-15,1 1-57 0,0 1-44 16,-5-1-66-16,1 0-120 0,-16 2-192 0,24-4-367 0,-24 4 83 16,0 0 63-16,19 4 62 15,-19-4 90-15,0 0 17 0,0 0 62 0</inkml:trace>
          <inkml:trace contextRef="#ctx0" brushRef="#br0" timeOffset="8465.8892">1349 3979 1387 0,'20'22'448'0,"-20"-22"-41"16,23 1-41-16,-7 1-23 0,4-2-23 15,-1 0-34-15,5 0-17 0,3 0-49 0,1 0-12 16,-1 0-42-16,5-2-58 0,-5 1-90 16,5 1-95-16,-5 1-179 0,1-2-205 15,-1-1-299-15,-7 2 120 0,0 2 20 0,-1-4 103 16,1 4-2-16,0-4 25 0</inkml:trace>
          <inkml:trace contextRef="#ctx0" brushRef="#br0" timeOffset="9090.9487">2402 3767 1456 0,'0'0'425'16,"0"0"-23"-16,-15 12-36 0,15-12-10 0,-8 12-42 15,8-12-47-15,0 0-14 0,-4 20-30 0,4-20 7 16,0 0-30-16,12 19-11 0,-12-19-25 15,15 7-21-15,1-4-15 0,-4 1-2 0,-12-4-3 16,31-2-18-16,-11 0-16 0,-20 2 16 16,31-6-26-16,-15 0-20 0,0 1 10 0,-4-2 13 15,0-2-20-15,-5-2-17 0,1-1 4 16,0-2-8-16,-4 2 0 0,-4 12 3 0,-4-24-11 16,4 24 23-16,-12-21-12 0,1 12 17 15,-1 1 1-15,-4 5-26 0,16 3 20 0,-31 3-2 16,15 2-36-16,0 7 23 0,0 0 12 15,1 1-4-15,3 6 2 0,-4-3 6 0,8 5-6 16,0-1-13-16,4 3 1 0,4-3-16 0,0-2-8 16,4 6-20-16,0-4 18 0,4-2 10 15,4 0-21-15,4-3-22 0,-1-1-47 0,5-3-5 16,-4-2-63-16,7-3-34 0,-7-1-51 16,4-2-108-16,-20-3-243 0,27-2-396 0,-7-1 107 15,-4-3 138-15,-1-2 49 0,1-4 61 0,0-5 92 16,3-4-10-16,1-7 129 0</inkml:trace>
          <inkml:trace contextRef="#ctx0" brushRef="#br0" timeOffset="9854.8681">2831 3104 1540 0,'0'0'492'16,"0"0"-34"-16,0 0-25 0,0 0-11 0,-39 6-25 15,39-6-54-15,0 0-10 0,-32-9-31 16,32 9-39-16,-16-9-17 0,5 4-52 0,11 5 14 16,-20-11-39-16,12 4-5 0,0-1-16 15,8 8-2-15,-16-18-10 0,13 7-47 16,3 11 19-16,-8-19-42 0,8 19 11 0,-4-19-21 15,4 19-10-15,4-20-28 0,-4 20-5 0,8-17 0 16,-8 17 2-16,11-9-7 0,-11 9 2 16,16-4-7-16,-16 4-1 0,0 0 3 0,28 16 8 15,-21-5-15-15,1 4-24 0,4 3 44 16,-4 4-18-16,0-4-5 0,0 4 10 0,-4 2 0 16,3-1-2-16,-3-2-16 0,-4 4 31 0,4-5-13 15,0-3 10-15,-4 1-10 0,4-1 8 16,-4-3 20-16,4 1-48 0,0-3 10 0,-4-12 13 15,4 17 7-15,-4-17 8 0,4 14-77 16,-4-14 52-16,0 0 22 0,8 7-15 16,-8-7 3-16,0 0 0 0,0 0 15 0,0 0-51 15,27-30 38-15,-19 16-13 0,0-5 8 16,0-2-7-16,0-2 17 0,4 0 3 0,-5-5 31 16,-3 6-34-16,0-1-10 0,4 0 44 0,-4 5 12 15,-4 0 3-15,4 2-10 0,0 2 43 16,-4 14-7-16,4-21-52 0,-4 21-2 0,0-12 46 15,0 12-33-15,0 0-13 0,0 0-13 0,0 0 28 16,0 0-28-16,0 0 0 0,0 53 25 16,0-36-65-16,0 1 78 0,0 1-30 15,4 3 22-15,0 0-58 0,0-1 13 0,3 2-16 16,5-1-30-16,-4 1-11 0,8-6-40 16,-4 3-73-16,3-5-47 0,5 3-58 0,-4-4-37 15,7 1-134-15,-11-1-143 0,8-5-433 16,-5 4 98-16,1-6 84 0,-4 0 97 0,-4 0 60 15,-8-7 94-15,12 12 7 0,-12-12 73 0</inkml:trace>
        </inkml:traceGroup>
      </inkml:traceGroup>
    </inkml:traceGroup>
    <inkml:traceGroup>
      <inkml:annotationXML>
        <emma:emma xmlns:emma="http://www.w3.org/2003/04/emma" version="1.0">
          <emma:interpretation id="{CB6D8EDF-F095-48F4-98E2-2B446A0BD6A1}" emma:medium="tactile" emma:mode="ink">
            <msink:context xmlns:msink="http://schemas.microsoft.com/ink/2010/main" type="paragraph" rotatedBoundingBox="30411,12534 18834,12359 18871,9902 30448,100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DE26154-3760-4E2A-AAB7-8518E1EE1333}" emma:medium="tactile" emma:mode="ink">
              <msink:context xmlns:msink="http://schemas.microsoft.com/ink/2010/main" type="line" rotatedBoundingBox="30411,12534 18834,12359 18871,9902 30448,10078"/>
            </emma:interpretation>
          </emma:emma>
        </inkml:annotationXML>
        <inkml:traceGroup>
          <inkml:annotationXML>
            <emma:emma xmlns:emma="http://www.w3.org/2003/04/emma" version="1.0">
              <emma:interpretation id="{454DEE49-E6CE-49E3-93D7-2726A9A2A697}" emma:medium="tactile" emma:mode="ink">
                <msink:context xmlns:msink="http://schemas.microsoft.com/ink/2010/main" type="inkWord" rotatedBoundingBox="30416,12175 28608,12148 28632,10594 30440,10622"/>
              </emma:interpretation>
              <emma:one-of disjunction-type="recognition" id="oneOf1">
                <emma:interpretation id="interp5" emma:lang="en-US" emma:confidence="0">
                  <emma:literal>rroi</emma:literal>
                </emma:interpretation>
                <emma:interpretation id="interp6" emma:lang="en-US" emma:confidence="0">
                  <emma:literal>rioi</emma:literal>
                </emma:interpretation>
                <emma:interpretation id="interp7" emma:lang="en-US" emma:confidence="0">
                  <emma:literal>orroi</emma:literal>
                </emma:interpretation>
                <emma:interpretation id="interp8" emma:lang="en-US" emma:confidence="0">
                  <emma:literal>orioi</emma:literal>
                </emma:interpretation>
                <emma:interpretation id="interp9" emma:lang="en-US" emma:confidence="0">
                  <emma:literal>arroi</emma:literal>
                </emma:interpretation>
              </emma:one-of>
            </emma:emma>
          </inkml:annotationXML>
          <inkml:trace contextRef="#ctx0" brushRef="#br1" timeOffset="-47541.2258">449 48 1341 0,'0'0'527'0,"-12"-15"-12"0,12 15-47 15,-7-11-12-15,7 11-29 0,0 0-15 0,-12-15-53 16,12 15-9-16,0 0-32 0,-8-10-27 15,8 10-42-15,0 0-16 0,0 0-49 0,0 0 13 16,0 0-20-16,0 0-3 0,0 0-39 0,0 0 4 16,0 0-27-16,0 0 24 0,0 0-31 15,0 0-10-15,0 0-14 0,0 0 30 0,0 0-40 16,47 19-2-16,-35-11 8 0,0-3-3 0,-1 2-2 16,1-2-41-16,0 2-6 0,4-2-12 15,-5 3 38-15,1-1-20 0,4-1 7 16,-4 2-20-16,-1-2-13 0,1 2-7 0,0 1 20 15,0 1-10-15,-4-3-8 0,3 4 0 16,1-1 0-16,-4-1 0 0,-4 2 0 0,4 0 0 16,0-1 0-16,-8-10 0 0,8 17 0 15,-8-17 0-15,0 18 0 0,0-18 0 0,0 0 0 16,-8 25 0-16,8-25 0 0,-8 12 0 0,0-5 0 16,8-7 0-16,-16 10 0 0,16-10 0 15,-19 8 0-15,11-5 0 0,8-3 0 0,-20 2 0 16,20-2 0-16,-19-2 0 0,19 2 0 15,-16-7-24-15,16 7-1 0,-20-14-24 16,12 6-33-16,4-3 54 0,-3-1-23 0,3-1-31 16,4 13 33-16,-8-27 14 0,8 13 17 15,-4 0-5-15,4 14 0 0,4-22-26 0,-4 22 0 16,-4-20-7-16,4 20 28 0,0 0 18 0,0 0-11 16,0 0 24-16,0 0-8 0,0 0-24 15,0 0 55-15,0 0-11 0,0 0 16 0,0 0-16 16,4 53 14-16,-4-53-9 0,-8 25 18 0,4-13-20 15,-4-1-7-15,4-1 22 16,-4 1-36-16,8-11 3 0,-15 19 69 0,7-12-66 0,8-7-6 16,-16 7 29-16,16-7-16 15,-20 2-10-15,20-2 3 0,-15-2 5 0,15 2-8 16,-20-10 2-16,20 10 3 0,-16-12-33 0,16 12 15 16,-11-15 0-16,11 15 16 0,-8-8-21 15,8 8 5-15,0 0-25 0,0 0 15 0,0 0 15 16,0 0-5-16,0 0 26 0,0 0-23 0,-12 36 0 15,12-18 20-15,-4 0 5 0,0 6 8 16,0-1 11-16,-4 2-1 0,0 3 13 0,-7 0-15 16,-1 0 10-16,0-2 2 0,-3-1-2 15,3-2-33-15,-8-4-29 0,9-1-66 0,-9-2-66 16,5-2-52-16,-1-3-112 0,4 1-272 0,-3-5-425 16,3-3 100-16,4-1 98 0,-4-2 33 15,16-1 117-15,-27-4 8 0,27 4 103 16,-24-9 38-16,12 2 59 0</inkml:trace>
          <inkml:trace contextRef="#ctx0" brushRef="#br1" timeOffset="-46614.3325">335-691 1190 0,'-19'-11'463'0,"-9"1"-38"16,1 6-44-16,-5-1-48 0,5 3-51 0,-13 0-52 15,1 2-71-15,-4 2-67 0,4 5-138 16,3 0-269-16,5 5-384 0,-1 1 62 0,1 8 66 16,0 0 57-16,3 5 83 0</inkml:trace>
          <inkml:trace contextRef="#ctx0" brushRef="#br1" timeOffset="-46824.7605">100 53 1154 0,'0'0'504'0,"0"0"-20"16,0 0 10-16,0 0-74 0,23 34 5 0,-19-22-11 15,0 2-32-15,0 2-47 0,4-2 3 16,-4 2-33-16,0-1-47 0,0-2-2 0,0 0-41 16,-4-13-13-16,3 21-5 0,-3-21-5 0,-3 17-38 15,3-17-21-15,-8 14-25 16,8-14-27-16,-12 7-11 0,12-7-27 0,-16 4-25 0,16-4-15 16,0 0-29-16,-31-7 5 0,31 7-17 15,-20-12 2-15,12 3-15 0,-4 0-5 16,12 9 12-16,-15-16-7 0,7 9 28 0,8 7-8 15,-12-11-12-15,12 11 22 0,0 0-25 16,-16-5 5-16,16 5 26 0,0 0-8 0,0 0 10 16,0 0-20-16,0 32 30 0,0-32-30 0,4 22-3 15,-4-22 31-15,-4 23-23 0,4-10-26 16,0-13 26-16,-4 23-18 0,4-13 15 16,0-10-30-16,-7 17 12 0,7-17-7 0,-12 12 2 15,12-12-13-15,-12 6 34 0,12-6-62 0,0 0 19 16,-20 0 14-16,20 0 11 0,0 0-18 15,-15-15 31-15,7 4-11 0,8 11 16 16,-12-29-13-16,4 7 28 0,0 3-3 0,1-1 26 16,-1 1 16-16,0 0 17 0,-4 2-5 0,4 4 21 15,-4-3 23-15,1 4-21 0,-5-1 24 16,0 3-11-16,0 3 20 0,-3 1 3 0,-1 5-30 16,-3 1-11-16,-1 3-10 0,-3 3 5 15,-1 0 16-15,5 3-19 0,3 2-12 0,-4 1 12 16,9 0-20-16,-1 2 6 0,0 1 4 15,4 1-20-15,5-2-19 0,-1 0-55 0,4-2-13 16,4 4-34-16,0-16-7 0,12 23-36 16,-5-10-33-16,5-3-44 0,0-2-74 0,8 3-92 15,-1-4-136-15,9 0-251 0,-1-5 47 16,1 0 89-16,7-2 51 0,0-2 56 0,1-3 52 16,7-6 35-16</inkml:trace>
          <inkml:trace contextRef="#ctx0" brushRef="#br1" timeOffset="-46264.0984">-211 788 1453 0,'0'0'679'0,"0"0"-80"0,0 0-21 0,0 0-53 16,-8 27-54-16,8-27-41 0,0 0-77 16,0 0-35-16,0 0-109 0,8 8-70 0,-8-8-88 15,0 0-61-15,0 0-170 0,0 0-321 16,0 0-364-16,0 0 48 0,0 0 164 0,0 0 1 15,0 0 40-15,0 0 79 0,0 0 21 0,-27-46 90 16</inkml:trace>
          <inkml:trace contextRef="#ctx0" brushRef="#br1" timeOffset="-45489.1235">-1028 374 1374 0,'0'0'492'0,"0"0"-16"15,0 0-13-15,0 0-61 0,0 0-41 16,0 0-21-16,0 0-28 0,0 0-17 0,8 8-19 16,-8-8-27-16,0 0-17 0,0 0-6 0,0 0 7 15,4 17-59-15,-4-17 23 16,0 0-36-16,12 3 16 0,-12-3-26 0,0 0 7 0,23-3-48 16,-23 3 36-16,16-6-43 0,-16 6-19 15,20-8-2-15,-20 8-26 0,12-9-27 16,-12 9-68-16,4-11-66 0,-4 11-84 0,0 0-103 15,0 0-325-15,0 0-384 0,-36-11 139 16,17 11 43-16,19 0 143 0,-40 8 15 0,17-3 98 16,3-2 23-16,-3 4 5 0,-1 1 123 0</inkml:trace>
          <inkml:trace contextRef="#ctx0" brushRef="#br1" timeOffset="-45804.0822">-1047 96 1681 0,'0'0'522'16,"0"0"-53"-16,-28 17-34 0,28-17-33 0,-8 11-23 15,8-11-26-15,0 0-25 0,0 18-8 16,0-18-18-16,0 0-26 0,0 0-2 15,12 17-46-15,-12-17-24 0,0 0 17 0,20 2-60 16,-20-2-5-16,0 0-10 0,23-9-28 16,-23 9-19-16,16-9-63 0,-16 9-46 0,8-12-44 15,-8 12-76-15,0 0-67 0,0-18-59 16,0 18-197-16,0 0-530 0,0 0 79 0,0 0 85 16,0 0 110-16,-39 4 41 0,39-4 87 0,-16 12 61 15,8-3 113-15</inkml:trace>
        </inkml:traceGroup>
        <inkml:traceGroup>
          <inkml:annotationXML>
            <emma:emma xmlns:emma="http://www.w3.org/2003/04/emma" version="1.0">
              <emma:interpretation id="{8CE24842-47DB-4B8D-BF61-E84A260146D9}" emma:medium="tactile" emma:mode="ink">
                <msink:context xmlns:msink="http://schemas.microsoft.com/ink/2010/main" type="inkWord" rotatedBoundingBox="28147,12407 26149,12377 26171,10940 28169,10970"/>
              </emma:interpretation>
              <emma:one-of disjunction-type="recognition" id="oneOf2">
                <emma:interpretation id="interp10" emma:lang="en-US" emma:confidence="1">
                  <emma:literal>iris</emma:literal>
                </emma:interpretation>
                <emma:interpretation id="interp11" emma:lang="en-US" emma:confidence="0">
                  <emma:literal>iris,</emma:literal>
                </emma:interpretation>
                <emma:interpretation id="interp12" emma:lang="en-US" emma:confidence="0">
                  <emma:literal>irzs</emma:literal>
                </emma:interpretation>
                <emma:interpretation id="interp13" emma:lang="en-US" emma:confidence="0">
                  <emma:literal>irizs</emma:literal>
                </emma:interpretation>
                <emma:interpretation id="interp14" emma:lang="en-US" emma:confidence="0">
                  <emma:literal>ires</emma:literal>
                </emma:interpretation>
              </emma:one-of>
            </emma:emma>
          </inkml:annotationXML>
          <inkml:trace contextRef="#ctx0" brushRef="#br1" timeOffset="-41100.2838">-1567 119 1881 0,'0'0'683'0,"0"0"-33"0,0-18-38 16,0 18-87-16,0 0-44 0,0 0-30 16,0 0-34-16,0 0-26 0,0 0-17 15,0 0-54-15,-31 37-56 0,27-24-3 0,-4 2-10 16,4 1-44-16,-4 0-30 0,0-2-3 16,1 3-102-16,-1-2-72 0,0-3 0 0,4 2 0 15,0-2 0-15,-4 1 0 0,8-13 0 0,-8 17 0 16,0-10 0-16,8-7 0 0,-7 16 0 15,7-16 0-15,-8 9 0 0,8-9 0 0,0 0 0 16,-16 7 0-16,16-7 0 0,0 0 0 16,0 0 0-16,0 0 0 0,-20-18 0 15,13 8 0-15,3-4 0 0,0-8 0 0,0-2 0 16,0-2 0-16,0-8 0 0,-4-1 0 16,0-9 0-16,4-2 0 0,0 2 0 0,-4-2 0 15,-3 4 0-15,3-2 0 0,0-1 0 0,0 7 0 16,0 5 0-16,0 3 0 0,4 9 0 15,1-1 0-15,-1 5 0 0,0 6-82 0,4 11-1106 16,0 0 57-16,0 0 104 0,0 0 136 0,0 0 65 16,0 0 70-16,8 46 99 0,-16-12 68 15,4 4 103-15,-4 7 2 0</inkml:trace>
          <inkml:trace contextRef="#ctx0" brushRef="#br1" timeOffset="-40914.0925">-1747 712 1553 0,'0'0'694'16,"11"8"-29"-16,-11-8-58 0,0 0-82 0,12 11-26 15,-12-11-100-15,0 0-35 0,0 0-65 0,8 6-117 16,-8-6-151-16,0 0-106 0,0 0-127 16,0 0-271-16,0 0-431 0,0 0 105 0,0 0 62 15,0 0 108-15,0 0 48 0,-27-27 17 16,15 20 111-16</inkml:trace>
          <inkml:trace contextRef="#ctx0" brushRef="#br1" timeOffset="-40376.5372">-2121-156 1581 0,'0'-10'556'0,"0"10"-37"0,-7-22-4 0,7 22-8 16,-4-21-39-16,0 12-12 0,4 9-44 0,-8-15 15 15,8 15-77-15,-8-11-50 0,8 11-10 16,0 0-52-16,0 0-13 0,0 0-20 0,0 0 5 16,0 0-52-16,0 0-14 0,-4 38 20 0,4-20-39 15,4 1-15-15,0 3 21 0,4 2-31 16,-4 1-100-16,0 2 0 0,4 2 0 15,-1 1 0-15,-3-2 0 0,4 3 0 0,0-2 0 16,0 1 0-16,0-2 0 0,0 2 0 16,-4-5 0-16,3-2 0 0,-3 0 0 0,0-2 0 15,0-4 0-15,-4 2 0 0,0-2 0 16,0-1 0-16,-4-2 0 0,-4-2 0 0,1-1 0 16,-5-1 0-16,0-1 0 0,0-2 0 0,-4 0-159 15,1-3-105-15,-1-1-66 0,16-3-77 16,-27-2-223-16,27 2-386 0,-24-1 115 0,8 0 44 15,16 1 112-15,-23-7 66 0,11 2 55 16,0-2 109-16,0-2 21 0,12 9 77 16</inkml:trace>
          <inkml:trace contextRef="#ctx0" brushRef="#br1" timeOffset="-40161.0457">-2407-156 1297 0,'0'0'512'0,"0"0"-20"0,0 0 7 15,0 0-8-15,0 0-45 0,0 0-29 0,0 0-18 16,0 0-23-16,12 62-40 0,-12-39-29 16,7 0-10-16,-3 0-51 0,0 3-6 0,0-2-84 15,0 2 3-15,0 1-103 0,-4-2-53 16,4 0-44-16,-4-1-120 0,0-2-70 16,0 0-148-16,-4-3-166 0,0 3-343 0,0-4 59 15,0-6 48-15,0 2 167 0,4-14-11 16,-8 19 100-16,1-12 6 0,7-7 58 0</inkml:trace>
          <inkml:trace contextRef="#ctx0" brushRef="#br1" timeOffset="-39590.8286">-2392-328 1835 0,'0'0'560'0,"-19"-20"-73"0,19 20-39 15,-28 2-105-15,28-2-75 0,-31 7-124 0,15-2-129 16,-7 10-312-16,-1-3-496 0,4 0 104 0,-7 5 75 16,7 1 25-16,-3 1 156 0,-1 2-30 15</inkml:trace>
          <inkml:trace contextRef="#ctx0" brushRef="#br1" timeOffset="-39792.4896">-2447 290 1064 0,'0'0'415'0,"0"0"-46"16,-3 40-16-16,3-40-13 0,-4 17-12 0,0-8-49 15,4-9-5-15,-4 16-23 0,4-16-3 16,-12 14-25-16,4-7-31 0,8-7-3 15,0 0-12-15,-16 11-11 0,16-11-2 0,-15 1-11 16,15-1 39-16,0 0-33 0,-24-3 7 16,24 3-17-16,-12-7-6 0,12 7-28 0,-15-10-12 15,15 10-19-15,-12-13-9 0,12 13 4 16,-8-10-5-16,8 10-7 0,0 0-26 0,-8-9-16 16,8 9 16-16,0 0-13 0,0 0-5 0,0 0 0 15,0 0-7-15,0 0 30 0,28 29-36 16,-17-18 0-16,-7 4-12 0,4-1 30 0,-4 3-20 15,-4 2 45-15,4-1-30 0,-8 0-2 16,4 1 45-16,-4 0-12 0,-4 1-8 0,-3-3-7 16,-1 1-4-16,-4-4 4 0,-4 0-11 15,5-2-43-15,-9-1-49 0,5-4-36 16,-13 2-72-16,9-6-27 0,-5-1-78 0,4-4-258 16,-3 2-430-16,-1-3 72 0,-3-4 133 0,0-4 40 15,3-1 58-15,-7-9 88 0,11 2 34 16,-3-8 84-16</inkml:trace>
          <inkml:trace contextRef="#ctx0" brushRef="#br1" timeOffset="-38875.5539">-3173 1027 1284 0,'0'0'548'0,"-8"9"-41"0,8-9-5 15,0 0-36-15,0 0-41 0,0 0-39 16,35 9-28-16,-19-9-43 0,8-2-13 0,3 0-33 16,5-2-28-16,7-1-47 0,0 0-15 15,-4 1-102-15,1 1-41 0,-1-1-74 0,-7 1-26 16,3-2-77-16,-7 5-192 0,-1-3-266 0,-3 0-289 15,-1 0 43-15,-7 1 113 0,4-5 61 16,-16 7 42-16,24-9 78 0,-21 4 65 16</inkml:trace>
          <inkml:trace contextRef="#ctx0" brushRef="#br1" timeOffset="-39141.4068">-2820 145 1325 0,'0'0'453'0,"0"0"-46"16,0 18-35-16,0-18-29 0,0 0-44 0,-15 17-12 16,15-17-26-16,-12 11-28 0,0-6-10 15,12-5-26-15,-16 9-39 0,9-5-4 0,7-4 2 16,-20 3 13-16,20-3-31 0,-20 0 3 0,20 0-16 15,0 0 29-15,-27-6-11 16,27 6-40-16,-16-6 12 0,16 6-20 0,-12-9-11 16,12 9-7-16,-8-11 0 0,8 11-1 0,0 0-35 15,-11-9-12-15,11 9 24 0,0 0-12 16,0 0-18-16,0 0-23 0,0 0-25 0,27 29 2 16,-19-14-8-16,0 3-5 0,4 4 26 0,-5-2 2 15,1 3-25-15,-4 2 28 0,-4 2-16 16,0-1 9-16,-4 0 9 0,-7 0-12 0,-1-1 17 15,0 0 29-15,-12-2-18 0,5-4 33 16,-9 1 25-16,1-7 11 0,-5-2 10 0,-3-6-20 16,0 1-13-16,3-6 20 0,-7-6-33 15,-8-6 1-15,-12-13-12 0,12-1 40 0,-4-6-34 16,11-6-36-16,9 4-26 0,7 2-50 16,13 1-37-16,-1-1-63 0,12-2 9 0,0 1-107 15,12 2-76-15,11-1-211 0,1 3-393 16,11 1 148-16,0 4 43 0,5 2 75 0,7 9 119 15,-4 0 24-15,12 4 31 0,0 8 46 0</inkml:trace>
          <inkml:trace contextRef="#ctx0" brushRef="#br1" timeOffset="-38664.2648">-3550-365 1725 0,'0'0'586'0,"-4"-18"-79"0,4 18-59 16,0 0-113-16,-4-16-117 0,4 16-162 16,0 0-120-16,0 0-205 0,0 0-440 0,0 0 56 15,0 0 31-15,0 0 49 0,0 0 107 16,0 0 26-16</inkml:trace>
        </inkml:traceGroup>
        <inkml:traceGroup>
          <inkml:annotationXML>
            <emma:emma xmlns:emma="http://www.w3.org/2003/04/emma" version="1.0">
              <emma:interpretation id="{240CB64A-42A5-473E-B586-643AC4C5D858}" emma:medium="tactile" emma:mode="ink">
                <msink:context xmlns:msink="http://schemas.microsoft.com/ink/2010/main" type="inkWord" rotatedBoundingBox="23461,12429 18834,12359 18871,9902 23498,9973"/>
              </emma:interpretation>
              <emma:one-of disjunction-type="recognition" id="oneOf3">
                <emma:interpretation id="interp15" emma:lang="en-US" emma:confidence="0">
                  <emma:literal>amnirottinnge</emma:literal>
                </emma:interpretation>
                <emma:interpretation id="interp16" emma:lang="en-US" emma:confidence="0">
                  <emma:literal>amnrottinnge</emma:literal>
                </emma:interpretation>
                <emma:interpretation id="interp17" emma:lang="en-US" emma:confidence="0">
                  <emma:literal>amnyrottinnge</emma:literal>
                </emma:interpretation>
                <emma:interpretation id="interp18" emma:lang="en-US" emma:confidence="0">
                  <emma:literal>amnirottinge</emma:literal>
                </emma:interpretation>
                <emma:interpretation id="interp19" emma:lang="en-US" emma:confidence="0">
                  <emma:literal>amnirottiinnge</emma:literal>
                </emma:interpretation>
              </emma:one-of>
            </emma:emma>
          </inkml:annotationXML>
          <inkml:trace contextRef="#ctx0" brushRef="#br1" timeOffset="-34715.0799">-6307 4 1525 0,'-4'-12'655'16,"4"12"-45"-16,0 0-42 0,0 0-8 15,0 0-73-15,0 0-14 0,0 0-30 0,0 0-18 16,4 59-72-16,-1-36-12 0,1 0-52 0,0 2-13 16,4-2 11-16,-4 0-62 0,4 0-17 15,0-4-1-15,-4 3-46 0,0-7-63 0,-4 1-98 16,4 0 0-16,-4-16 0 0,0 23 0 15,0-23 0-15,-8 16 0 0,0-11 0 16,-4 2 0-16,12-7 0 0,-23 9 0 0,7-6 0 16,-4 2 0-16,4-1 0 0,-3-1 0 15,-1 5 0-15,4-5 0 0,-3 6 0 0,-5 2 0 16,1 4 0-16,-1 1 0 0,0 2 0 0,1 3 0 16,3 2 0-16,-3 0 0 0,-1 7 0 15,0 0 0-15,1-1 0 0,-1 0 0 0,1 0 0 16,7-6 0-16,-4 2 0 0,9-5 0 0,3-5 0 15,-4 3 0-15,4-6 0 0,0 1-85 16,8-13-258-16,-4 14-154 0,4-14-621 0,0 0 48 16,0 0 125-16,0 0 101 0,0 0 101 15,0 0 65-15,0 0 51 0,16-57 77 0,-16 33 63 16</inkml:trace>
          <inkml:trace contextRef="#ctx0" brushRef="#br1" timeOffset="-34461.0723">-6233-1366 1384 0,'-8'57'466'0,"4"-31"-74"0,1 7-29 0,-5 13-20 16,4 0-18-16,-4 7-5 0,0 16-53 15,-4-3-40-15,0 5-24 0,5-1-29 0,-1-3-44 16,-4 1-35-16,4-13-47 0,0-7-32 0,4 0-70 16,0-9-51-16,0-1-71 0,0-12-175 15,1 8-468-15,-1-10 138 0,0-2 54 0,0-7 33 16,-4-2 97-16,4-3 37 0</inkml:trace>
          <inkml:trace contextRef="#ctx0" brushRef="#br1" timeOffset="-34280.8876">-6425-798 1497 0,'0'0'486'0,"0"0"-20"0,0 0-67 16,0 0-15-16,0 0-51 0,-4 50-10 0,4-25-67 16,-4-1-67-16,0 10-84 0,0 4-149 15,0 11-332-15,-4-7-394 0,4 2 79 0,-8 0 104 16,5-4-17-16,-1-3 87 0,0-3 16 0</inkml:trace>
          <inkml:trace contextRef="#ctx0" brushRef="#br1" timeOffset="-33204.9405">-6889 333 1331 0,'0'0'586'0,"0"0"-33"16,-12-47-18-16,12 47-36 0,-4-27-82 16,4 14 0-16,0-4-76 0,0 17 9 15,0-31-45-15,4 17-29 0,-4 14-45 0,4-27-29 16,-4 18 0-16,0 9-33 0,12-10-26 15,-12 10 21-15,0 0-59 0,0 0 18 0,31 17-23 16,-19-4-5-16,-4 1-39 0,0 4 23 0,0 1-5 16,-1-3-30-16,-7-1-6 0,4 3 14 15,-4-2-4-15,0-16 3 0,-4 28-2 0,1-15-28 16,-5-3-1-16,0 0-35 0,-4 1-16 0,12-11-13 16,-20 12-9-16,9-6 30 15,11-6-18-15,-24 2 10 0,24-2-13 0,-28-2 9 0,17-4-17 16,11 6 11-16,-28-12 0 0,16 3-20 15,5 1 28-15,-5-1 0 0,0 0 7 16,12 9-15-16,-16-16 15 0,16 16-15 0,-12-9-15 16,12 9 13-16,0 0 12 0,0 0 13 15,0 0 15-15,0 0-35 0,-19 16 5 0,19-16 5 16,-8 18 25-16,4-6-30 0,0 0-13 0,0 1-13 16,4-13-15-16,-12 15 10 0,8-6-31 15,4-9 3-15,-7 14 2 0,7-14 3 0,-8 9 13 16,8-9-17-16,-16 4 15 0,16-4 2 0,0 0 41 15,0 0-16-15,0 0-2 0,-24-18 18 16,24 18-16-16,-11-18 8 0,3 4 16 16,-4-1 2-16,0-3 30 0,0 1-2 0,1 1 13 15,-5-2 36-15,4 4 0 0,-8 0 0 16,5 4-6-16,-1 2 9 0,-4 3 12 0,5 4-16 16,-5 1 29-16,20 0-23 0,-35 6 10 15,19 0-2-15,0 5 2 0,4-3 13 0,-3 6-28 16,7-1 10-16,0 1-18 0,4 0 7 0,0 0 6 15,4-14-15-15,-4 22-31 0,4-22-52 16,8 22-30-16,0-13-38 0,0-3-24 0,3 1-22 16,-11-7-75-16,32 6-213 0,-12-8-462 15,-1 0 15-15,1 0 112 0,3-3 82 0,1-3 101 16,-4-1 29-16,-1-4 63 0,5 0 45 16</inkml:trace>
          <inkml:trace contextRef="#ctx0" brushRef="#br1" timeOffset="-32003.6169">-7683 133 1499 0,'0'0'548'0,"0"0"3"15,0 0-52-15,0 0-51 0,0 0-39 16,0 0-38-16,0 0-25 0,0 0-34 0,4 49-33 15,-4-49-36-15,8 24-15 0,-4-11-23 16,3-3 2-16,-3 2-35 0,-4-12-13 0,8 18-16 16,-8-18-13-16,4 16-9 0,-4-16-34 0,4 12-8 15,-4-12 3-15,0 0-3 0,0 0-33 16,0 0 18-16,0 0-20 0,-12 22-13 0,12-22-24 16,-15 1-19-16,15-1-22 0,-20 2 4 0,20-2-14 15,-31 0 3-15,11 2-18 0,0 0 11 16,-7 0-4-16,-5-2 22 0,-3 3-29 15,0-1 8-15,-1 2-29 0,-3-1 26 0,3 0-10 16,-3 1-12-16,0 1 32 0,3 0-17 16,-3 1-3-16,4-1 20 0,-1 0 8 0,9-1-2 15,-8 3 0-15,7-2-3 0,4 1 12 16,-3-3 1-16,3 0 5 0,1 1-18 0,7 0-20 16,-4-1 14-16,5-1-37 0,-5-1 36 0,4 2-14 15,16-3 16-15,-27 1-13 0,15 3 11 16,12-4-16-16,-24 3 25 0,13-1 3 0,11-2-15 15,-20 2 3-15,20-2 14 0,-20 2 11 0,20-2 18 16,-19 2-13-16,19-2-10 0,0 0 26 16,-20-4 40-16,20 4-10 0,-16-6-2 15,16 6-3-15,-11-9 10 0,11 9-18 16,-12-12 34-16,12 12 7 0,-8-19 19 0,0 7 26 16,4-3-18-16,0 0 6 0,0-1 27 0,-4-5 12 15,4-1-16-15,-3 1-9 0,-1-2 25 16,4 0-8-16,0 1 16 0,0-1-19 0,0 5-9 15,0 1 5-15,0 1-29 0,0 2 18 0,4 14-15 16,-4-25-35-16,4 25-9 0,-4-12 13 16,4 12-27-16,0 0 9 0,0 0 13 0,0 0-5 15,0 0-12-15,0 0 1 0,-4 52-14 16,4-32-8-16,-4-3-16 0,4 3-40 16,0-1-34-16,-3 0-31 0,-1 4-7 0,0-3-44 0,4-2-20 15,-8-1-49-15,4-1-58 16,-4 2-126-16,0-6-172 0,0-1-350 0,4-1 51 15,4-10 120-15,-15 16 54 0,15-16 89 0,-16 7 52 16,16-7 61-16,0 0 67 0</inkml:trace>
          <inkml:trace contextRef="#ctx0" brushRef="#br1" timeOffset="-31724.9306">-8438-521 1694 0,'0'0'612'0,"-23"4"-62"16,23-4-30-16,-36 14-52 0,25-3-53 0,-5 1-49 15,4 4-39-15,4 0-9 0,0 3-29 0,0-1-20 16,4-2-23-16,4 1-49 0,0-1-5 16,4-2-28-16,0 0 10 0,4-4-11 0,-8-10-19 15,16 14-21-15,-4-10-34 0,-12-4-12 0,19 4-26 16,-19-4-28-16,20-2-59 0,-20 2-56 15,20-6-43-15,-20 6-55 0,11-6-56 0,-11 6-186 16,0 0-177-16,0 0-354 0,0 0 95 0,0 0 142 16,0 0 11-16,0 0 55 0,0 0 76 15,0 0 52-15,-27 47 89 0</inkml:trace>
          <inkml:trace contextRef="#ctx0" brushRef="#br1" timeOffset="-31084.6374">-9129 131 1400 0,'0'0'530'16,"0"0"-1"-16,0 0-76 0,0 0-35 15,0 0-4-15,0 0-40 0,0 0 5 0,0 0-46 16,0 0-13-16,0 0 5 0,0 0-9 0,43 17 8 16,-35-8-43-16,-1 2-7 15,-7-11 0-15,8 14 7 0,-8-14-12 0,4 16-41 0,-4-16 28 16,4 14-43-16,-4-14-213 0,0 0 0 0,0 0 0 16,-16 17 0-16,16-17 0 15,-15 0 0-15,15 0 0 0,-20-1 0 0,20 1 0 16,-20-7 0-16,9 0 0 0,11 7 0 0,-16-16 0 15,8 7 0-15,8 9 0 0,-4-20 0 16,4 20 0-16,4-18 0 0,-4 18-85 0,24-17-483 16,-5 9-564-16,5-3 52 0,-1 2 97 0,5-3 154 15,3 1 53-15,9-2 101 16,3-1 37-16,0-1 57 0,0 3 54 0</inkml:trace>
          <inkml:trace contextRef="#ctx0" brushRef="#br1" timeOffset="-32967.104">-6983-482 1988 0,'0'0'648'0,"7"-10"-80"0,-7 10-28 15,0 0-74-15,0 0-56 0,4-12-129 0,-4 12-76 16,0 0-118-16,0 0-164 0,0 0-299 16,0 0-517-16,0 0 150 0,0 0 22 0,0 0 70 15,0 0 101-15,0 0 36 0,-35 21 35 16</inkml:trace>
          <inkml:trace contextRef="#ctx0" brushRef="#br1" timeOffset="-32757.0429">-7518-360 1689 0,'0'0'578'0,"0"0"-58"15,0 0-26-15,0 0-8 0,0 0-33 0,0 0-64 16,35 14-20-16,-19-13-49 0,4 2-8 16,3-6-53-16,5 3-44 0,3-1-62 0,-3-1-109 15,-1 0-29-15,1 2-99 0,-9-1-42 0,1 1-99 16,-4 5-184-16,3-4-500 0,-3 7 69 15,-16-8 159-15,20 9-28 0,-12-5 46 0,0 4 98 16,-8-8 48-16,11 19 94 0</inkml:trace>
          <inkml:trace contextRef="#ctx0" brushRef="#br1" timeOffset="-29435.6549">-9471-463 1333 0,'0'-10'617'0,"0"10"-26"16,0 0-56-16,-4-16-61 0,4 16 27 15,0 0-42-15,0 0-34 0,0 0-21 0,7 55-51 16,-7-29-2-16,4 8-41 0,-4 3-36 15,4 8 15-15,0 5-33 0,0-1-13 0,0 2-49 16,0-2-55-16,0 1-27 0,0-1-94 0,0-2-23 16,0-1-95-16,0-7-38 0,4 0-21 15,-4-2-92-15,-1-5-84 0,1 3-123 0,0-9-305 16,-8-3-243-16,4-2 108 0,0-7 132 0,-4 0 32 16,4-14 66-16,-3 20 97 0,3-20 26 15</inkml:trace>
          <inkml:trace contextRef="#ctx0" brushRef="#br1" timeOffset="-29228.8176">-9507 323 1236 0,'0'0'478'0,"-12"-5"-19"15,12 5-4-15,0 0-14 0,0 0-22 16,-23 29-42-16,19-14-6 0,-4-3-26 0,4 7-30 16,-4 1-18-16,-4 3-20 0,5-1-27 15,-5 0-13-15,0 2-8 0,4-2-27 16,-8-2-25-16,5 0-28 0,3-2-55 0,-4-1-55 0,0-2-73 15,4-2-119-15,-3-4-72 0,11-9-239 16,-12 18-529-16,4-12 66 0,8-6 83 0,-12 9 86 16,12-9 77-16,-16 2 67 0,16-2 94 15,0 0 21-15</inkml:trace>
          <inkml:trace contextRef="#ctx0" brushRef="#br1" timeOffset="-29062.4841">-9570-61 1261 0,'4'-9'464'0,"-4"9"-44"0,4-15-98 0,-4 15-81 0,4-15-121 16,-4 15-123-16,0 0-171 0,0 0-478 16,0 0 17-16,0 0 102 0,0 0 6 0</inkml:trace>
          <inkml:trace contextRef="#ctx0" brushRef="#br1" timeOffset="-28483.1372">-9684-587 1558 0,'-4'-20'546'0,"4"20"-34"16,0 0-70-16,-19-10-35 0,19 10-92 15,-20-5-61-15,20 5-55 0,-27 0-122 0,11 1-108 16,0 7-199-16,-4-5-528 0,1 1 70 16,-5 3 27-16,1-3 60 0,-1 2 68 0,0-1 93 15</inkml:trace>
          <inkml:trace contextRef="#ctx0" brushRef="#br1" timeOffset="-28660.6666">-9817 99 1220 0,'0'0'507'0,"0"14"-36"0,0-14-36 16,0 20-33-16,0-20 10 0,4 22-53 15,-4-8-19-15,4-1-38 0,-1 1-46 0,-3-14-28 16,4 23 2-16,0-13-25 0,-4-10-21 0,0 21-20 15,0-21 0-15,-4 20-42 16,4-20 25-16,-4 14-24 0,4-14-21 0,-11 14-12 16,-1-8-11-16,12-6-18 0,-20 8 6 0,8-2-11 15,-3-3 52-15,15-3-29 0,-20 4 3 16,4-1-10-16,16-3 33 0,-19 2-31 0,19-2 33 16,-20 2-7-16,20-2 8 0,-24-2-13 15,24 2-16-15,0 0 5 0,-23-7 16 0,23 7 5 16,-12-9 62-16,12 9-167 0,-12-16 0 0,8 8 0 15,4 8 0-15,-4-23 0 0,4 11 0 16,-3-5 0-16,3 17 0 0,-4-33 0 0,4 15 0 16,0-5 0-16,0 4 0 0,0-6 0 15,-4-1 0-15,4 2 0 0,-4-4 0 0,0 4 0 16,0-1 0-16,0 2 0 0,0 3-175 16,-4 4-273-16,0-2-652 0,4 0 15 15,-4 3 114-15,1 1 96 0,3-1 145 0,-4 1 21 16,8-1 70-16,0-1 55 0,0 16 39 0</inkml:trace>
          <inkml:trace contextRef="#ctx0" brushRef="#br1" timeOffset="-27892.973">-10191-686 1530 0,'0'0'487'0,"0"0"-24"16,0 0-23-16,0 0-48 0,0 0-29 0,0 0-22 15,0 0-27-15,4 47-27 0,-4-47-10 0,-8 27-27 16,4-13-22-16,1 0-18 0,-5-2-1 15,0 1-21-15,0-1-11 0,0-1 7 0,-4-2-15 16,0 0 7-16,1-3-4 0,-5 2-21 16,0-5 3-16,16-3-21 0,-23 0 5 15,23 0-102-15,-32-7 2 0,16 3 6 0,5-1-34 0,-5-4-5 16,8 0 15-16,-4-3-30 16,4 0 5-16,5-1 10 0,-5-1 3 0,4 1-18 15,4 13 2-15,4-31-15 0,-4 31-3 0,4-24 14 16,0 13-9-16,3 0 18 0,-7 11-7 15,12-17-15-15,-12 17 22 0,8-10-17 0,-8 10 25 16,0 0 5-16,8-6 3 0,-8 6-18 0,0 0 25 16,0 0 13-16,0 0-20 0,0 0-3 15,-16 50 29-15,4-31-21 0,1 8 10 0,-5 5-20 16,-8 6 7-16,-3 14 8 0,-1 5-8 0,1-1 19 16,-5 6-11-16,5 3 2 15,-9-2 11-15,5 2-8 0,0 1 29 0,-1-2-24 16,1 3 10-16,7-5-4 0,-3 2-3 0,7-3-6 15,0 1 75-15,12-8-71 0,1-6-34 16,3-1 0-16,8-4 0 0,-1 3 0 0,9 0 0 16,8 9 0-16,7-1 0 0,9-5 0 15,3-3 0-15,4-4 0 0,8-9 0 0,8-3 0 16,0-4 0-16,4-4 0 0,0-3 0 0,-8-6 0 16,-12-4 0-16,5-1-167 0,-13-2-166 15,0 4-133-15,-3-8-652 0,-9-1 86 0,-3-1 101 16,-4 0 104-16,-16 0 59 0,23-5 100 15,-23 5 51-15,8-11 36 0,-8 11 69 16</inkml:trace>
          <inkml:trace contextRef="#ctx0" brushRef="#br1" timeOffset="-27683.8371">-10368 598 1901 0,'0'0'799'15,"0"0"-77"-15,0 0-72 0,0 0-51 0,0 0-64 16,0 0-74-16,20-2-31 0,-20 2-28 0,0 0-77 16,0 0-144-16,0 0-65 15,0 0-170-15,0 0-133 0,28 11-389 0,-28-11-476 0,0 0 156 16,0 0 62-16,0 0 171 0,0 15-11 16,0-15 42-16,0 0 20 0,0 0 90 15</inkml:trace>
          <inkml:trace contextRef="#ctx0" brushRef="#br1" timeOffset="-36172.9246">-4232 168 1502 0,'19'-14'555'0,"-19"14"-58"0,12-3-18 16,-12 3-49-16,20 1-26 0,-20-1-25 0,24 5 8 15,-13 2-42-15,1 0-7 0,0 2-49 16,4 0 18-16,-9 3-51 0,5 1-5 16,4-1-31-16,-8 0-20 0,4 0-3 0,-5-1-5 0,1 0-41 15,0-1 15-15,-8-10-45 0,8 18-9 16,-8-18-30-16,0 12 28 0,0-12-74 15,0 0 26-15,-12 15-32 0,12-15-63 0,0 0-16 16,-23 3-25-16,23-3-10 0,0 0-29 16,-24-5-17-16,24 5-29 0,-16-11 3 0,16 11 7 15,-11-18 16-15,3 8 26 0,8 10 4 0,-8-16-17 16,8 16 18-16,-8-14 17 0,8 14 29 16,0 0 7-16,-4-12-23 0,4 12 11 0,0 0 2 15,0 0 39-15,0 0 4 0,0 0 16 16,0 0 3-16,-12 31 23 0,12-31-1 0,-11 17-10 15,3-7-4-15,8-10 25 0,-16 16-13 16,4-9-13-16,4 0 10 0,8-7-9 16,-23 7-50-16,15-4 11 0,8-3 5 0,-24 3-10 15,24-3 61-15,-19-1-54 0,19 1-4 0,-24-5-9 16,24 5-4-16,-16-11 7 0,8 6-3 16,-3-4 19-16,11 9-3 0,-12-18-39 0,12 18 37 15,-12-12-11-15,12 12 21 0,-4-12-14 0,4 12 45 16,0 0-14-16,0 0 11 0,0 0 15 15,0 0 34-15,0 0 9 0,0 0 16 0,0 0-20 16,-16 30 56-16,16-30-46 0,-4 17 5 16,4-17 5-16,-7 14-5 0,7-14-6 0,-8 14-19 15,8-14-4-15,-8 9-1 0,8-9 35 0,-16 7-31 16,16-7-33-16,-16 0 0 16,16 0 23-16,0 0 3 0,-27-3-44 0,27 3 18 15,-20-10-15-15,8 2-6 0,5-1 24 0,-5-1-49 16,4-1 12-16,0-1-9 0,-4-1 15 15,4 1 0-15,1 1-8 0,7 11 21 0,-12-17-21 16,12 17-5-16,-12-9-15 0,12 9 25 0,0 0-5 16,0 0-12-16,0 0 27 0,0 0 6 15,0 0-36-15,0 0 30 0,0 0-20 0,0 43 18 16,0-43-10-16,4 19-8 0,-4-19 18 16,0 18 10-16,0-18 34 0,0 0-34 15,0 19 18-15,0-19 18 0,0 0 0 0,-4 16 6 16,4-16-6-16,0 0-31 0,-12 9 29 15,12-9-24-15,0 0 21 0,0 0-26 0,0 0 26 16,0 0-7-16,-31-18-17 0,31 18 22 0,-12-14-3 16,4 3-3-16,8 11-15 0,-8-19-8 15,8 19 3-15,-8-18 5 0,8 18 25 0,-7-14-14 16,7 14 27-16,-4-12-28 0,4 12-8 0,0 0 4 16,0 0 14-16,-8-10-36 0,8 10 21 15,0 0 8-15,0 0-18 0,0 0 0 0,0 0 30 16,0 0-4-16,-20 26-39 0,20-26 46 15,-4 14-18-15,4-14-5 0,-12 14 5 0,12-14-12 16,-11 14-16-16,3-5 0 0,0-4 0 16,-4 2 0-16,-4 0 0 0,1 1 0 15,-1-4 0-15,0 2 0 0,0-3 0 0,-3-1 0 16,7 0 0-16,-8-1 0 0,5 1-31 0,15-2-43 16,-36-2 20-16,21 2-26 0,15 0 16 15,-24-5 16-15,12 4-6 0,0-5 13 0,1 0 16 16,11 6-6-16,-20-15-8 0,12 7 27 15,0-3 37-15,8 11-17 0,-15-18 20 0,7 7-7 16,8 11 25-16,-8-17 15 0,8 17-2 0,-8-14-5 16,8 14 12-16,-8-15-27 15,8 15 25-15,-8-12-3 0,8 12-40 0,0 0-21 16,-4-14 0-16,4 14 0 0,0 0 0 0,0 0 0 16,-8-14 0-16,8 14 0 0,0 0 0 15,0 0 0-15,0 0 0 0,-4-14 0 0,4 14 0 16,0 0 0-16,0 0 0 0,0 0 0 0,0 0 0 15,0-19 0-15,0 19 0 0,0 0 0 16,0 0 0-16,0 0 0 0,0 0 0 0,0 0 0 16,0 0 0-16,0 0 0 0,0-20 0 15,0 20 0-15,0 0 0 0,0 0 0 0,8-14 0 16,-8 14 0-16,0 0 0 0,4-12 0 0,-4 12 0 16,0 0 0-16,4-14 0 15,-4 14 0-15,0 0 0 0,0 0 0 0,0-17 0 16,0 17 0-16,0 0 0 0,0 0 0 0,4-15 0 15,-4 15 0-15,0 0 0 0,0 0 0 16,0 0 0-16,0 0 0 0,0-15 0 0,0 15 0 16,0 0 0-16,0 0 0 0,0 0 0 0,0 0 0 15,0 0 0-15,0 0 0 0,0 0 0 16,0 0 0-16,0 0 0 0,0 0 0 0,0 0 0 16,0 0 0-16,0 0 0 0,0 0 0 0,0 0 0 15,0 0 0-15,16 36 0 0,-16-36 0 16,4 16 0-16,0-7 0 0,-4-9 0 0,8 18 0 15,-8-18 0-15,7 17 0 0,-3-8 0 16,-4-9 0-16,4 14 0 0,-4-14 0 16,4 12 0-16,-4-12 0 0,0 0 0 0,4 14 0 15,-4-14 0-15,0 0 0 0,0 0 0 16,0 0 0-16,4 15 0 0,-4-15 0 0,0 0 0 16,0 0 0-16,0 0 0 0,0 0 0 0,0 0 0 15,0 0 0-15,0 0 0 0,0 0 0 16,0 0 0-16,0 0 0 0,0 0 0 0,-31-27 0 15,31 27 0-15,0 0 0 0,-8-16 0 0,8 16 0 16,-4-14 0-16,4 14 0 0,-4-13 0 16,4 13 0-16,0 0 0 0,-4-18 0 0,4 18 0 15,0 0 0-15,-4-13 0 0,4 13 0 0,0 0 0 16,0 0 0-16,0 0 0 16,0 0 0-16,0 0 0 0,0 0 0 0,0 0 0 15,0 0 0-15,12 46 0 0,-8-34 0 0,-4 1 0 16,0-13 0-16,8 24 0 0,-4-11 0 15,-4-1 0-15,0-12 0 0,4 24 0 0,-4-11 0 16,0-13 0-16,0 21 0 0,-4-9 0 16,4-12 0-16,-12 20 0 0,4-11 0 0,0-3 0 15,-4 3 0-15,0-1 0 0,5-2 0 0,7-6 0 16,-28 9 0-16,16-5 0 16,1-3 0-16,11-1 0 0,-24 4 0 0,24-4 0 0,-24-1 0 15,24 1 0-15,-23-9 0 0,11 1 0 0,0 2 0 16,0-3 0-16,5-2 0 0,-5 1 0 15,4-3 0-15,0 1 0 0,8 12 0 16,-12-21 0-16,8 10 0 0,4 11 0 0,-8-20 0 16,8 20 0-16,-3-18 0 0,3 18 0 15,-8-16 0-15,8 16 0 0,-4-16 0 0,4 16 0 16,0-14 0-16,0 14 0 0,0 0 0 0,0 0 0 16,-4-20 0-16,4 20 0 0,0 0 0 15,0 0 0-15,0 0 0 0,0 0 0 0,0 0 0 16,0 0 0-16,0 0 0 0,0 0 0 0,0 0 0 15,0 0 0-15,0 0 0 0,19 38 0 16,-19-23 0-16,4 1 0 0,0 0 0 16,0 3 0-16,-4-1 0 0,8 3 0 0,-8 2 0 15,4 0 0-15,-4-2 0 0,0-2 0 16,0 1 0-16,-4 0 0 0,-4 2 0 0,0-3 0 16,-7-3 0-16,-5-2 0 0,-4 2 0 0,-3-5 0 15,-5-5 0-15,-3 2 0 0,0-7 0 16,-1-1 0-16,-3-1 0 0,0-2 0 0,-1-5 0 15,1-3 0-15,0-6 0 0,3-2 0 16,1-6 0-16,8-4 0 0,3-2 0 0,8-2 0 16,4 1 0-16,12 2 0 0,4-3 0 0,8-8 0 15,4 4 0-15,19-11 0 16,9 3-523-16,-1 6-605 0,4-2 124 0,8 4 47 16,0 2 120-16,4 4 53 0,-4-1 99 0,8 2 126 15,-8 4-45-15,4 1 36 0,4 2 123 16</inkml:trace>
          <inkml:trace contextRef="#ctx0" brushRef="#br1" timeOffset="-35757.4569">-4570-630 1382 0,'-28'-6'629'0,"28"6"-30"0,0 0-23 16,-27 24-15-16,15-13-18 0,4 3-57 16,0 1 0-16,4 3-69 0,0-2-2 0,0 4-87 15,1-3-3-15,3 1-38 0,0-18-65 16,3 29 29-16,5-15-62 0,0-3-17 0,8-2-31 16,0 0-70-16,-1-4-55 0,5-1-62 0,0-3-36 15,-1 1-72-15,-3-2-89 0,4 0-103 16,-20 0-276-16,23-6-468 0,-23 6 66 0,16-5 174 15,-16 5 52-15,0 0 94 0,0 0 41 0,0 0 90 16,0 0 66-16</inkml:trace>
          <inkml:trace contextRef="#ctx0" brushRef="#br1" timeOffset="-35552.3569">-5234-595 1387 0,'0'0'578'15,"-12"-4"14"-15,12 4-45 0,0 0-27 0,0 0-59 16,0 0-16-16,39-14-81 0,-19 11-1 0,3 0-48 16,1-2-64-16,3 1-69 0,9-1-42 15,-1-1-35-15,-7 5-102 0,-1-3-85 16,1 3-100-16,-1-8-250 0,-3 7-487 0,-8 2 77 0,-16 0 38 16,27 2 110-16,-27-2 49 15,12 1 100-15,-12-1 30 0,0 0 55 0</inkml:trace>
          <inkml:trace contextRef="#ctx0" brushRef="#br1" timeOffset="-35339.4594">-5569-508 1223 0,'0'0'466'0,"0"0"-34"15,0 0-30-15,0 0-46 0,0 0-15 16,44 7-73-16,-44-7-60 0,27 0-68 16,-11 0-65-16,-16 0-121 0,31 1-297 0,-15 4-405 15,-4-4 31-15,-12-1 75 0,20 7 84 16,-20-7 59-16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2:17.10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759C2D-4B1A-493A-A523-C03960C82ED9}" emma:medium="tactile" emma:mode="ink">
          <msink:context xmlns:msink="http://schemas.microsoft.com/ink/2010/main" type="writingRegion" rotatedBoundingBox="19576,14145 22042,15009 21739,15875 19272,15010"/>
        </emma:interpretation>
      </emma:emma>
    </inkml:annotationXML>
    <inkml:traceGroup>
      <inkml:annotationXML>
        <emma:emma xmlns:emma="http://www.w3.org/2003/04/emma" version="1.0">
          <emma:interpretation id="{94888E17-1DFF-4493-9633-2C2B0534B775}" emma:medium="tactile" emma:mode="ink">
            <msink:context xmlns:msink="http://schemas.microsoft.com/ink/2010/main" type="paragraph" rotatedBoundingBox="19576,14145 22042,15009 21739,15875 19272,150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A5D056-2687-49FC-9872-5C6985E6CB69}" emma:medium="tactile" emma:mode="ink">
              <msink:context xmlns:msink="http://schemas.microsoft.com/ink/2010/main" type="line" rotatedBoundingBox="19576,14145 22042,15009 21739,15875 19272,15010"/>
            </emma:interpretation>
          </emma:emma>
        </inkml:annotationXML>
        <inkml:traceGroup>
          <inkml:annotationXML>
            <emma:emma xmlns:emma="http://www.w3.org/2003/04/emma" version="1.0">
              <emma:interpretation id="{8FFBDC24-C2F9-49E0-8313-D7986CF69457}" emma:medium="tactile" emma:mode="ink">
                <msink:context xmlns:msink="http://schemas.microsoft.com/ink/2010/main" type="inkWord" rotatedBoundingBox="19576,14145 22042,15009 21739,15875 19272,15010"/>
              </emma:interpretation>
              <emma:one-of disjunction-type="recognition" id="oneOf0">
                <emma:interpretation id="interp0" emma:lang="en-US" emma:confidence="1">
                  <emma:literal>25</emma:literal>
                </emma:interpretation>
                <emma:interpretation id="interp1" emma:lang="en-US" emma:confidence="0">
                  <emma:literal>2.5</emma:literal>
                </emma:interpretation>
                <emma:interpretation id="interp2" emma:lang="en-US" emma:confidence="0">
                  <emma:literal>125</emma:literal>
                </emma:interpretation>
                <emma:interpretation id="interp3" emma:lang="en-US" emma:confidence="0">
                  <emma:literal>254</emma:literal>
                </emma:interpretation>
                <emma:interpretation id="interp4" emma:lang="en-US" emma:confidence="0">
                  <emma:literal>2-5{</emma:literal>
                </emma:interpretation>
              </emma:one-of>
            </emma:emma>
          </inkml:annotationXML>
          <inkml:trace contextRef="#ctx0" brushRef="#br0">2705 581 1300 0,'0'0'514'0,"-8"-14"-55"0,8 14-37 0,0 0-23 15,4-24-71-15,-4 24-16 0,8-23-28 0,0 12-7 16,4-1-39-16,-1 0 0 0,1 1-64 16,4-1-8-16,4 4 1 0,-5 2-24 0,1 0 10 15,0 4-17-15,-16 2 23 0,27 2-18 16,-15 5-32-16,-4 2-3 0,0 1 1 0,-4 5 8 15,0 1 8-15,-4 1 10 0,-4 2-20 0,0 3-29 16,0-5 32-16,0 3-24 0,0-1-10 16,0-2-6-16,0 1 32 0,0-2-18 0,4-1-19 15,0-15 6-15,0 29 15 0,4-15-41 16,0-2 18-16,4-2-10 0,0 0 8 16,4-2-47-16,3 1 9 0,-3-3-35 0,8 0-14 15,-1 2-8-15,1-3-29 0,4 2-32 16,-5 0-54-16,1 2-44 0,8 0-82 0,-9 1-125 15,1-1-727-15,-1 4 145 0,5-1 63 0,-8-3 83 16,3 5 90-16,-3 1 70 0,0-1 91 16,0 3 103-16</inkml:trace>
          <inkml:trace contextRef="#ctx0" brushRef="#br0" timeOffset="308.4147">3350 1321 1343 0,'0'0'464'0,"-12"3"-65"15,12-3 3-15,0 0-34 0,0 0-40 0,0 0-62 16,0 0-10-16,0 0-13 0,0 0-38 0,0 0-31 16,0 0-23-16,55-3-25 15,-39 1-37-15,-1-1-58 0,1-1-41 0,4 2-123 0,-5 0-187 16,1 1-499-16,-16 1 23 0,24 0 76 16,-24 0 111-16,19 1 61 0,-19-1 85 15</inkml:trace>
          <inkml:trace contextRef="#ctx0" brushRef="#br0" timeOffset="484.8815">3338 1448 1482 0,'0'0'506'0,"0"0"-53"16,0 0-38-16,0 0-39 0,0 0-25 16,31 15-54-16,-19-15-21 0,-12 0-48 15,32-2-18-15,-13 1-23 0,5-2-85 0,-1 0-63 16,5 1-90-16,3-4-280 0,-7 4-526 0,0-2 58 15,-5 3 98-15,1-3 87 0,-4 0 25 0,3 1 33 16</inkml:trace>
          <inkml:trace contextRef="#ctx0" brushRef="#br0" timeOffset="1320.0503">4372 843 1315 0,'0'0'525'16,"0"0"-34"-16,0 0-45 0,0 0-34 0,0 0-13 16,0 0-51-16,0 0-46 0,0 0-5 15,-48-5-51-15,33 7-21 0,15-2-30 16,-40 6-21-16,21-3 0 0,-1-1-26 0,4 1-22 15,1 1-8-15,-5-1-19 0,4 3 4 16,1-3-34-16,-1 2 18 0,0 1-23 0,4 1-3 16,1 0-9-16,-5 1-27 0,4 1 57 15,4 2-54-15,-4-1 18 0,5 3 5 0,-1-1-30 16,0 0 2-16,8-12-18 0,-8 21 18 0,4-10-15 16,4-11 20-16,0 17 5 0,0-17-33 15,0 0 28-15,4 27-2 0,0-20-3 0,-4-7-13 16,12 10 26-16,-12-10-15 0,15 8-6 15,-15-8 13-15,20 6 5 0,-4 1-40 0,-4-5 2 16,3 0 15-16,-15-2 46 0,32 7-61 16,-20-5 8-16,3 1-26 0,-3 1 40 15,-12-4-17-15,28 9-2 0,-13-4 7 0,-3 0-20 16,4 4 27-16,-4 0-32 0,-1 4 2 0,5-1-2 16,0 2 50-16,-4 1-35 0,-1 0 13 15,5 1-36-15,-4 1 15 0,-4 1 5 0,4 2 16 16,-5-3 15-16,1 1-31 0,-4-1-5 15,0-1 13-15,-4 1-17 0,4 0 27 0,-4-17-13 16,-8 29 49-16,0-16-48 0,0 2 22 0,-7-3-4 16,-1 1-60-16,0-1 29 15,-3-3-44-15,-5 0 0 0,4-2-77 0,-3-2-51 16,7 4-130-16,-11-5-241 0,11-3-404 0,0-1 145 16,16 0 67-16,-27-1 36 0,27 1 82 15,-16-4 56-15,16 4 36 0,-12-9 151 0</inkml:trace>
          <inkml:trace contextRef="#ctx0" brushRef="#br0" timeOffset="2124.3889">4812 1281 1325 0,'0'0'492'16,"-36"12"-11"-16,36-12-25 0,-27 0-24 15,27 0-12-15,-24 0-18 0,9 0-16 0,15 0-32 16,-28 0-16-16,28 0-29 0,-23-6-35 0,11 2-26 16,12 4-9-16,-20-10-22 0,8 6-27 15,12 4-29-15,-11-17 21 0,3 11-47 0,8 6-4 16,-8-18-29-16,8 18-12 0,0-15-24 0,0 15 3 15,0 0-48-15,4-21-3 0,-4 21-16 16,12-11 11-16,-12 11-49 0,15-4 8 0,-15 4-10 16,24 1-8-16,-24-1 12 0,27 12 14 0,-11-3-11 15,-4 4-7-15,0 1 5 16,3 0-1-16,-7 5 9 0,0-2 7 0,0 5-54 16,0-1 18-16,-4 0 8 0,0 2 8 0,0-2-1 15,0 2 4-15,-4 0 35 0,3-5-21 16,-3 0 8-16,4-1 11 0,-4-2-19 0,0-15 21 15,0 26-5-15,0-16-5 0,0-10 15 16,12 13-23-16,-12-13 5 0,12 10-25 0,-12-10 35 16,16 0 1-16,-16 0-1 0,0 0-10 0,23-11 26 15,-15 2-13-15,0-1 5 0,0-4-7 16,4-2 2-16,-4-4 5 0,-1 3-2 16,1-6 2-16,-4-2-3 0,4-1 14 0,-4 0 19 15,4 1 29-15,-8 0-15 0,4 4 18 0,0 2-1 16,0 1 34-16,-4 1-3 0,0 0 6 15,0 17-11-15,4-22-15 0,-4 22 7 0,0-15-30 16,0 15 0-16,0 0 27 0,0 0-32 16,0 0 5-16,0 0-18 0,0 0-24 0,-20 39 42 15,16-24-31-15,4 2-7 0,4 3-4 0,0 1 22 16,0 2 22-16,4 1-12 0,-1-1-44 16,1 6 0-16,4-4 0 0,0 2 0 0,0-2 0 15,0 0 0-15,-5-4-131 0,5-4-61 16,-4-2-102-16,0 7-118 0,4-8-666 0,-4-2 46 15,-1-1 106-15,1-2 66 0,-8-9 102 0,8 12 77 16,-8-12 49-16,8 9 120 16,-8-9 49-16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3:18.892"/>
    </inkml:context>
    <inkml:brush xml:id="br0">
      <inkml:brushProperty name="width" value="0.05833" units="cm"/>
      <inkml:brushProperty name="height" value="0.058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5D40A8-8F98-48CC-AFEB-EDB57D744A13}" emma:medium="tactile" emma:mode="ink">
          <msink:context xmlns:msink="http://schemas.microsoft.com/ink/2010/main" type="writingRegion" rotatedBoundingBox="1282,9539 12528,9211 12723,15875 1476,16202"/>
        </emma:interpretation>
      </emma:emma>
    </inkml:annotationXML>
    <inkml:traceGroup>
      <inkml:annotationXML>
        <emma:emma xmlns:emma="http://www.w3.org/2003/04/emma" version="1.0">
          <emma:interpretation id="{3317783C-F875-4182-95C4-1E9159D57BE8}" emma:medium="tactile" emma:mode="ink">
            <msink:context xmlns:msink="http://schemas.microsoft.com/ink/2010/main" type="paragraph" rotatedBoundingBox="5613,9583 8580,9327 8674,10420 5707,106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E01F082-9F5D-4EA6-BE1A-B465CB1D4D2F}" emma:medium="tactile" emma:mode="ink">
              <msink:context xmlns:msink="http://schemas.microsoft.com/ink/2010/main" type="line" rotatedBoundingBox="5613,9583 8580,9327 8674,10420 5707,10677"/>
            </emma:interpretation>
          </emma:emma>
        </inkml:annotationXML>
        <inkml:traceGroup>
          <inkml:annotationXML>
            <emma:emma xmlns:emma="http://www.w3.org/2003/04/emma" version="1.0">
              <emma:interpretation id="{1DF6D601-8146-45FE-93D2-11E8405C767B}" emma:medium="tactile" emma:mode="ink">
                <msink:context xmlns:msink="http://schemas.microsoft.com/ink/2010/main" type="inkWord" rotatedBoundingBox="5613,9583 8580,9327 8674,10420 5707,10677"/>
              </emma:interpretation>
              <emma:one-of disjunction-type="recognition" id="oneOf0">
                <emma:interpretation id="interp0" emma:lang="en-US" emma:confidence="0.5">
                  <emma:literal>il</emma:literal>
                </emma:interpretation>
                <emma:interpretation id="interp1" emma:lang="en-US" emma:confidence="0">
                  <emma:literal>iN</emma:literal>
                </emma:interpretation>
                <emma:interpretation id="interp2" emma:lang="en-US" emma:confidence="0">
                  <emma:literal>it</emma:literal>
                </emma:interpretation>
                <emma:interpretation id="interp3" emma:lang="en-US" emma:confidence="0">
                  <emma:literal>iI</emma:literal>
                </emma:interpretation>
                <emma:interpretation id="interp4" emma:lang="en-US" emma:confidence="0">
                  <emma:literal>if</emma:literal>
                </emma:interpretation>
              </emma:one-of>
            </emma:emma>
          </inkml:annotationXML>
          <inkml:trace contextRef="#ctx0" brushRef="#br0">-5321-409 1807 0,'0'0'555'0,"0"-22"-58"0,0 22-42 16,-8-13-73-16,8 13-114 0,0 0-96 16,0 0-126-16,0 0-164 0,0 0-189 15,0 0-458-15,0 0 84 0,-20 36 56 0,12-14 52 16,0 3 94-16,0 3 8 0</inkml:trace>
          <inkml:trace contextRef="#ctx0" brushRef="#br0" timeOffset="2051.0286">-6092-607 1617 0,'-23'15'584'0,"11"-1"-31"15,4 0-26-15,0-2-25 0,8-1-47 0,-8 3 16 16,8-14-51-16,0 23-26 0,0-23-46 0,8 24-53 16,0-11-1-16,8-4-35 15,-5 0-34-15,13-4-41 0,-8 0-51 0,11-1-48 0,-7-1-78 16,4-2-32-16,-1-1-54 16,-3 0-80-16,3 0-56 0,-3 0-246 0,-4 0-596 15,-16 0 107-15,23-1 75 0,-23 1 86 0,0 0 86 16,0 0 58-16,12-2 117 0,-12 2-2 15</inkml:trace>
          <inkml:trace contextRef="#ctx0" brushRef="#br0" timeOffset="2276.0749">-6595-550 1566 0,'-16'-7'476'15,"16"7"-33"-15,0 0-36 0,0 0-18 16,0 0-51-16,0 0-16 0,0 0-32 0,59-4-29 16,-35 4-31-16,3 0-23 0,-3-1-40 15,11-1-83-15,-11 0-32 0,3 1-116 0,9 1-64 16,-13 0-221-16,-3 0-521 0,4 0 20 0,-9 0 100 16,5-2 90-16,-20 2 120 0,24 2-18 15,-24-2 112-15</inkml:trace>
          <inkml:trace contextRef="#ctx0" brushRef="#br0" timeOffset="2760.998">-6674-284 1336 0,'0'0'553'0,"0"0"-42"16,0 0-27-16,0 0-54 0,0 0-23 0,0 0-30 15,0 0 1-15,0 0-53 0,0 0-38 0,0 0-39 16,0 0-33-16,0 0-15 0,0 0-51 16,0 0-57-16,59-11-49 0,-59 11-79 0,28-1-89 15,-12 1-215-15,-16 0-633 0,19-2 67 0,5 2 128 16,-24 0 63-16,12 2 58 0,-12-2 65 16,15 1 57-16</inkml:trace>
          <inkml:trace contextRef="#ctx0" brushRef="#br0" timeOffset="-6448.4106">-3957-855 1663 0,'0'0'525'0,"0"0"-77"16,0 0-26-16,0 0-58 0,-8 55-24 16,0-29-76-16,8 6-77 0,-8 4-90 15,0 11-230-15,-4 20-259 0,-3-14-388 0,7 12 71 16,-12-2 61-16,-3 3 87 0,-1-2 119 0,4 2-29 15</inkml:trace>
          <inkml:trace contextRef="#ctx0" brushRef="#br0" timeOffset="-6627.7045">-3777-1346 1904 0,'0'0'617'16,"0"0"-69"-16,0 0-11 0,0 0-33 15,0 0-79-15,0 0 3 0,0 55-44 16,0-27-31-16,0 9-37 0,-8 11-25 0,-3 22-38 0,-5-2-48 15,0 7-52-15,0-2-63 16,-3-2-98-16,-5 1-71 0,12-5-59 0,-3-2-149 16,-1-14-245-16,8-9-477 0,0-7 93 0,4-4 109 15,-3-7 37-15,7-1 71 0,-8-7 75 16,0 0 73-16,8-16 80 0</inkml:trace>
          <inkml:trace contextRef="#ctx0" brushRef="#br0" timeOffset="-5815.507">-4621-393 1448 0,'0'0'543'0,"0"0"-23"15,0 0-67-15,0 0-31 0,0 0-56 16,0 0-33-16,0 0-31 0,43 2-41 0,-43-2-46 16,43 6-54-16,-27 0-84 0,15-4-51 15,-3 3-90-15,-1-1-185 0,-3-1-332 16,11 1-215-16,-3-3 69 0,-5 3 46 0,-3-1 105 15,-5-1 3-15,5 0 74 0</inkml:trace>
        </inkml:traceGroup>
      </inkml:traceGroup>
    </inkml:traceGroup>
    <inkml:traceGroup>
      <inkml:annotationXML>
        <emma:emma xmlns:emma="http://www.w3.org/2003/04/emma" version="1.0">
          <emma:interpretation id="{B0663E0B-98A6-43AD-8E00-64B3B910689F}" emma:medium="tactile" emma:mode="ink">
            <msink:context xmlns:msink="http://schemas.microsoft.com/ink/2010/main" type="paragraph" rotatedBoundingBox="1311,10629 12557,10262 12598,11529 1353,118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5EE47B-82CD-443C-8957-8D54DB0792C4}" emma:medium="tactile" emma:mode="ink">
              <msink:context xmlns:msink="http://schemas.microsoft.com/ink/2010/main" type="line" rotatedBoundingBox="1311,10629 12557,10262 12598,11529 1353,11896"/>
            </emma:interpretation>
          </emma:emma>
        </inkml:annotationXML>
        <inkml:traceGroup>
          <inkml:annotationXML>
            <emma:emma xmlns:emma="http://www.w3.org/2003/04/emma" version="1.0">
              <emma:interpretation id="{7E4AA9F3-907C-4338-B510-151EFBADDB75}" emma:medium="tactile" emma:mode="ink">
                <msink:context xmlns:msink="http://schemas.microsoft.com/ink/2010/main" type="inkWord" rotatedBoundingBox="1311,10629 12557,10262 12598,11529 1353,11896"/>
              </emma:interpretation>
              <emma:one-of disjunction-type="recognition" id="oneOf1">
                <emma:interpretation id="interp5" emma:lang="en-US" emma:confidence="0">
                  <emma:literal>Ppottppop</emma:literal>
                </emma:interpretation>
                <emma:interpretation id="interp6" emma:lang="en-US" emma:confidence="0">
                  <emma:literal>Ppottppp</emma:literal>
                </emma:interpretation>
                <emma:interpretation id="interp7" emma:lang="en-US" emma:confidence="0">
                  <emma:literal>Ppototppp</emma:literal>
                </emma:interpretation>
                <emma:interpretation id="interp8" emma:lang="en-US" emma:confidence="0">
                  <emma:literal>Ppototppop</emma:literal>
                </emma:interpretation>
                <emma:interpretation id="interp9" emma:lang="en-US" emma:confidence="0">
                  <emma:literal>Ppottpptp</emma:literal>
                </emma:interpretation>
              </emma:one-of>
            </emma:emma>
          </inkml:annotationXML>
          <inkml:trace contextRef="#ctx0" brushRef="#br0" timeOffset="-7745.1969">-3207 82 1425 0,'0'0'558'0,"0"0"-43"0,0 0-26 16,0 0-31-16,0 0-38 0,0 0-19 0,0 0-22 15,12 58-54-15,-12-42-7 0,0 0-37 16,0 0-22-16,0-16-34 0,-8 30-10 16,4-14-36-16,0-3 6 0,-8 0-14 0,5-2-45 15,-1 2 7-15,0-4-10 0,0 0-19 0,8-9 12 16,-20 9-34-16,20-9 15 0,-23 4-28 15,23-4-28-15,-12-2 18 0,12 2-23 0,0 0 12 16,-24-14-4-16,24 14-14 0,-7-13 4 0,7 13-29 16,-8-10 18-16,8 10 15 0,0 0-20 15,0 0 10-15,0 0-25 0,0 0-13 0,0 0 10 16,0 0 7-16,0 0 22 0,0 0-19 16,31 28 5-16,-23-14 11 0,-4 2-31 15,0 0 17-15,-4 3-6 0,4 6 35 0,-8-2-41 16,0 3 0-16,-8 0 0 0,4 2 0 0,-15 3 0 15,3 0 0-15,-4-3 0 0,-3 3 0 16,-5-5 0-16,5-2 0 0,-8-2 0 0,3-4 0 16,-3 4-113-16,11-12-1139 0,-3 1 149 15,11-5 79-15,-4 0 123 0,5 0 95 0,-1-3 63 16,4 2 106-16,12-5 56 0,-24 9 20 0,24-9 111 16</inkml:trace>
          <inkml:trace contextRef="#ctx0" brushRef="#br0" timeOffset="-7554.6373">-3333 973 2006 0,'0'0'622'0,"0"0"-12"0,0 0-96 16,0 0-17-16,28-9-85 0,-28 9-82 0,0 0-97 15,0 0-98-15,0-21-114 0,0 21-126 0,0 0-169 16,0 0-665-16,-20-27 109 0,12 18 111 15,8 9 110-15,-15-20 51 0,7 4-3 0,-4-2 65 16</inkml:trace>
          <inkml:trace contextRef="#ctx0" brushRef="#br0" timeOffset="-7356.3959">-3427-186 1807 0,'8'-15'629'16,"-8"15"-58"-16,0 0-74 0,0-14-47 16,0 14-48-16,0 0-97 0,0 0-93 0,0-14-99 15,0 14-95-15,0 0-85 0,0 0-173 16,0 0-641-16,0 0 100 0,0 0 54 0,0 61 110 16,-8-39 47-16,8 2 94 0,-8 2-16 15</inkml:trace>
          <inkml:trace contextRef="#ctx0" brushRef="#br0" timeOffset="-7145.1416">-3506 226 1566 0,'0'0'535'0,"-7"17"-23"16,-1-5-49-16,8-12-7 0,0 29-47 0,-8-12-45 15,8 6-6-15,-8 0-30 0,8 3-49 0,-12 2-5 16,4 0-11-16,-7 0-41 0,7-5-57 15,0-2-47-15,0 1-113 0,0-5-97 16,-4 1-88-16,5 1-196 0,-1-5-594 0,-8-5 61 16,12 0 83-16,-12-2 83 0,16-7 65 15,-15 3 84-15,15-3 54 0</inkml:trace>
          <inkml:trace contextRef="#ctx0" brushRef="#br0" timeOffset="-6858.0098">-3844-31 1197 0,'0'0'500'0,"0"0"-35"16,0 0-24-16,0 0-42 15,0 0-18-15,0 0-48 0,0 0-18 0,32 23-39 16,-16-5-9-16,-5-1-16 0,-3 1-29 0,0 2-32 16,0 0 20-16,0 3-26 0,-4-5 8 15,-4 1-39-15,-4 1 1 0,-4-1 43 0,-8 3-41 16,1-3 13-16,-5 2-8 0,-4-3-30 15,-3-3-3-15,-5-1 2 0,5-3-37 0,-9-2-42 16,5-4-41-16,-4-2-56 0,-1-3-56 0,5 0-57 16,-5-5-38-16,9-5-26 0,-12 1-115 15,11-2-199-15,1-5-32 0,3 4-306 16,8-2 38-16,4 0 74 0,-3-5 110 0,7-1 44 16,0-3 31-16,0-3 84 0</inkml:trace>
          <inkml:trace contextRef="#ctx0" brushRef="#br0" timeOffset="-6035.7674">-4390 49 1059 0,'0'0'466'0,"0"0"-21"0,0 0-27 16,0 0-39-16,0 0-31 0,8 47-13 0,-8-47-33 15,0 0 0-15,-8 25-18 0,8-25-15 0,-11 10-31 16,11-10-3-16,-16 11-14 16,8-8-9-16,8-3-10 0,0 0-30 0,-27 0 1 0,27 0-3 15,-16-6-47-15,16 6-41 0,-20-9 28 0,20 9 5 16,-15-11-26-16,15 11-2 15,-8-7-28-15,8 7 3 0,0 0-9 0,-8-9-29 0,8 9-1 16,0 0-21-16,0 0 11 0,0 0-39 16,0 0-10-16,23 37-22 0,-11-21 14 15,4 2-15-15,-16 1-2 0,8 2 20 0,0 3-5 16,-8-1 36-16,8 0-3 0,-16 2-8 16,8-2 11-16,-8 0 30 0,0 0-2 0,-8 0 0 15,-3 0-7-15,3-4 12 0,-12-2-29 0,5-4-42 16,-5-1-60-16,5-5-68 0,3-2-62 15,-3-1-218-15,-5-5-496 0,4-3 41 16,-3-1 115-16,11-3 61 0,-7-2 57 0,11-4 86 0,-4-2 32 16</inkml:trace>
          <inkml:trace contextRef="#ctx0" brushRef="#br0" timeOffset="-203.8995">-4926 799 1507 0,'0'0'507'0,"0"18"-36"0,0-18-31 16,8 12-53-16,-8-12-52 0,24 8-20 15,-5-2-36-15,-3-3 5 0,8 1-61 0,3-1-31 16,1-3-39-16,3 2-89 0,-3-4-41 16,3 2-112-16,-3 0-144 0,-1 0-192 0,5-3-456 15,-12-3 106-15,-5 3 50 0,1-4 103 0,0-2 26 16,-12-2 58-16</inkml:trace>
          <inkml:trace contextRef="#ctx0" brushRef="#br0" timeOffset="-423.7356">-4751 50 683 0,'0'0'310'0,"0"0"30"16,0-19-17-16,0 19 35 0,0 0-12 0,0-21 2 15,0 21 13-15,0 0-16 0,0-14-4 16,0 14-1-16,0 0-35 0,0 0-26 0,0 0 0 16,0 0 5-16,0 0-28 0,0 0 18 0,0 0-6 15,0 0-27-15,0 0-11 0,0 0-17 16,0 0-3-16,16 35-36 0,-16-35-3 0,0 16-4 16,0-16-24-16,0 0-12 0,-8 23-24 0,8-23-30 15,-8 12 56-15,8-12-51 0,-8 11-10 16,8-11-72-16,-23 7 0 0,23-7 0 15,-20 2 0-15,20-2 0 0,-24-6 0 16,24 6 0-16,-19-8 0 0,3 0 0 0,8 1 0 16,8 7 0-16,-19-14 0 0,11 9 0 0,8 5 0 15,-8-9 0-15,8 9 0 0,0 0 0 16,0 0 0-16,0 0 0 0,0 0 0 0,0 0 0 16,0 0 0-16,0 0 0 0,19 35 0 0,-3-19 0 15,-8 2 0-15,8 1 0 0,-4 2 0 16,-12 2-29-16,7-2-45 0,1 2 54 0,-8-1 55 15,0-4-32-15,-8 4 5 0,-3-3 43 16,-13 3-25-16,0-4-26 0,-3 0 0 0,-1-4 0 16,-3-3 0-16,-5-2 0 0,1-4 0 15,4-2 0-15,-5-4 0 0,1-6 0 0,3-4 0 16,5-7 0-16,-1-5 0 0,-3-1 0 16,11-8 0-16,4-1 0 0,0 1 0 0,9 0 0 15,-5 1-213-15,12 4-125 0,4 3-130 16,-8 5-177-16,23-7-435 0,-11 9 102 0,8 3 87 15,4 5 146-15,-4 2 41 0,11 4 41 0,-11 3 59 16,15 3 82-16</inkml:trace>
          <inkml:trace contextRef="#ctx0" brushRef="#br0" timeOffset="-13776.5048">-35 302 1318 0,'0'0'548'0,"0"0"-3"0,-16 22-31 16,8-8-15-16,-3-1-23 0,3 5-5 16,0 3-53-16,0 0-39 0,-4 1-13 0,-3-1-26 15,7 0-38-15,0 0-33 0,0-2-52 16,-4 1-20-16,4-3-89 0,0-3-75 0,1 1-94 15,-1-3-57-15,4-2-69 0,4-10-235 0,-8 20-361 16,8-20-190-16,-16 10 85 0,16-10 97 16,-8 8 89-16,8-8 47 0,0 0 56 0,0 0 77 15</inkml:trace>
          <inkml:trace contextRef="#ctx0" brushRef="#br0" timeOffset="-13404.6579">-369 244 1553 0,'-8'-24'502'0,"8"2"-5"0,0 8-19 15,0 14-17-15,0-24-46 0,0 24-49 0,0-18 0 16,8 9-52-16,-8 9-6 0,16-14-65 16,-9 9-13-16,-7 5-17 0,12-7-32 0,4 5 19 15,-16 2-44-15,28 2-18 0,-28-2-7 0,23 3-47 16,-11 1-17-16,0 1 28 0,-12-5-11 16,11 9-12-16,-11-9 2 0,8 9-25 0,-8-9 4 15,0 0 40-15,0 0-27 0,0 0-22 16,-19 26-3-16,3-21-11 0,0-1 6 0,4-2-10 15,-7 1-1-15,-9-1 24 0,9-1-13 0,-13 2-5 16,5-2 15-16,3-1 7 0,-11 0 4 16,3 2-55-16,5 0-4 0,-9-1 7 15,9 3 10-15,-5-2 3 0,9 1-3 0,-5 1 39 16,1 0-59-16,3-1-3 0,5 2 6 16,-5 2 10-16,8 1-3 0,-3-2 2 0,3 2-12 15,8 0-18-15,-4 2-13 0,-3-1-53 0,15 2-34 16,-8 1-36-16,0 1-35 0,8-13-70 15,-8 26-74-15,16-11-225 0,-8 0-466 0,0 2 74 16,0 1 144-16,8 0 51 0,0 1 84 16,-8 1 59-16,11 1 74 0,-3-2 70 0</inkml:trace>
          <inkml:trace contextRef="#ctx0" brushRef="#br0" timeOffset="-12451.1338">-1419 464 1371 0,'0'0'576'15,"0"0"-46"-15,0 0-41 0,0 0-5 0,0 0-10 16,0 0-32-16,0 0-27 0,0 0-36 0,0 0-28 16,16 7 2-16,-16-7-64 0,0 0-7 15,0 0-39-15,0 0-8 0,-16 29-4 0,16-29-45 16,0 0 1-16,0 15-13 0,0-15-7 15,0 0-11-15,0 0-49 0,8 16-37 0,-8-16-70 16,8 1 0-16,-8-1 0 0,0 0 0 0,28-1 0 16,-28 1 0-16,0 0 0 15,15-7 0-15,-15 7 0 0,0 0 0 0,8-14 0 16,-8 14 0-16,0 0 0 0,0 0-93 0,0 0-332 16,0 0-765-16,-23-16 97 0,23 16 95 15,-20 0 138-15,20 0 38 0,-24 2 116 0,9 3 81 16,15-5 75-16,-28 9 48 0</inkml:trace>
          <inkml:trace contextRef="#ctx0" brushRef="#br0" timeOffset="-9725.0039">-2393 47 1771 0,'-8'-17'507'0,"8"17"-42"0,0 0-52 15,0 0-29-15,0 0-47 0,0 0-40 16,0 0-2-16,0 0-37 0,23 55-35 0,-15-33-36 16,0 2-11-16,4 7-22 0,-4 2-31 0,0 2-23 15,0 0 19-15,-5-1 5 16,1 1-28-16,-8-5 10 0,1 2 12 0,-5-1 15 16,-8-1 23-16,-8 2 36 0,-3-6 8 0,-8-1-1 15,-1-4-25-15,-3-5 3 0,-4-4 0 16,-9-3-1-16,17-7 29 0,-16-6-56 0,16-1-149 15,-9-8 0-15,1-2 0 0,4-7 0 0,-4-16 0 16,15 4 0-16,5 1 0 0,11-2 0 16,4 1 0-16,8 1 0 0,4 0 0 0,4-1 0 15,15-1-116-15,5-11-303 0,19 9-275 0,-4 2-440 16,-7 9 87-16,-1 6 128 0,0 1 110 16,-3 4 72-16,3 3 89 0,-3 2 47 0,-13 2 115 15,9 2-19-15</inkml:trace>
          <inkml:trace contextRef="#ctx0" brushRef="#br0" timeOffset="1714.8011">-5620 126 1159 0,'0'0'448'0,"23"0"-23"15,-23 0-23-15,16 9-29 0,-4-4-12 0,4 3 0 16,-8 2-36-16,7-2-10 0,5 3-23 15,-12 0-46-15,0-1-11 0,7 1-15 0,-3 0-15 16,-12-1-26-16,8 1-15 0,-8-11-10 16,8 17-26-16,0-6-8 0,-8-11-2 15,0 0-24-15,0 0 11 0,-16 24-41 0,16-24 6 16,-8 8-47-16,8-8-13 0,0 0-13 0,-20-2-30 16,20 2-11-16,0 0 14 0,-31-15-9 15,23 5-7-15,4 1 10 0,4 9-30 0,-15-22 17 16,7 11 3-16,8 0 0 0,0 11 36 15,-8-14-19-15,8 14-16 0,0 0 37 0,0 0-33 16,0 0 32-16,0 0-20 0,0 0-7 0,0 0 15 16,0 0 8-16,0 0 11 15,0 0-16-15,-16 30 23 0,16-30-5 0,-4 16 0 16,4-16 13-16,-8 12-13 0,8-12 49 0,-15 11-65 16,15-11-17-16,-16 5 10 0,16-5-23 15,-12 2-16-15,12-2 11 0,0 0-15 0,-31-9 2 16,19 4-18-16,12 5 23 0,-16-14 8 0,8 6 12 15,8 8-12-15,-15-13 13 0,15 13-8 16,-8-11 0-16,8 11 12 0,-4-11 1 0,4 11 20 16,0 0 16-16,0 0-19 0,0 0 47 15,0 0-10-15,0 0 35 0,0 0-23 0,-24 23 18 16,24-23-5-16,0 16-15 0,-8-7 33 16,8-9 3-16,-8 14-24 0,8-14 44 15,-11 14-33-15,11-14-8 0,-8 11 0 0,8-11 0 16,-16 3-28-16,16-3 10 0,0 0-5 0,-24 0-23 15,24 0 31-15,0 0-16 0,-19-16-22 16,19 16 9-16,-16-10 6 0,8 1 11 0,8 9-35 16,-12-21 10-16,5 10-9 0,7 11 5 0,-8-15 12 15,8 15-27-15,-8-17 25 0,8 17-28 16,0-10 2-16,0 10 26 0,0 0-10 0,0 0 17 16,0 0-12-16,0 0-15 0,0 0 24 15,0 0-1-15,0 0 26 0,0 0 1 0,0 0-12 16,16 48 10-16,-16-48 19 0,0 17-12 15,0-17-14-15,0 20 22 0,0-20 24 16,-8 14-18-16,8-14-1 0,-8 12 1 0,8-12 7 16,-16 11-7-16,16-11-18 0,-12 3 4 0,12-3-6 15,0 0 6-15,-15-3-27 0,15 3 7 16,0 0 1-16,-28-16 2 0,20 7 7 0,0 0-2 16,1-3-7-16,-1-1-11 0,0 1-5 15,8 12 25-15,-12-19-4 0,4 8 2 0,8 11-10 16,-8-14-13-16,8 14-3 0,-8-11 18 0,8 11-4 15,0 0 7-15,0 0-21 0,0 0-10 16,0 0 24-16,0 0-17 0,0 0-1 0,0 0 35 16,0 0-20-16,0 0-19 0,8 43-4 15,-8-43 23-15,0 0 4 0,0 24 17 16,0-24-6-16,-15 15-16 0,7-5-7 0,0-1 26 16,-4 0-16-16,4-1 0 0,-8-2 3 0,5 1-15 15,3-2-9-15,-8 2 24 0,16-7 13 16,-23 4-11-16,23-4-20 0,-20 0-5 0,20 0 17 15,-24-4-14-15,12-1 7 0,12 5-13 16,-23-14 13-16,15 7 20 0,-8-2-14 0,12 2-12 16,-3-4 4-16,-9 1 4 0,16 10-2 15,-16-20 6-15,12 9-1 0,-4-1 15 0,8 12-2 16,-8-15-10-16,1 6 2 0,7 9 10 0,-8-19 4 16,8 19-4-16,-8-17 0 0,8 17 32 15,0-15-14-15,0 15-17 0,-8-14 4 16,8 14-7-16,0 0 0 0,-4-20-15 0,4 20 14 15,0 0 6-15,0-17-20 0,0 17 10 0,0 0-3 16,-8-12 8-16,8 12 15 0,0 0-28 16,0 0 13-16,0-17 10 0,0 17 13 0,0 0-5 15,0 0-18-15,0 0 26 0,-8-13-8 16,8 13-8-16,0 0 20 0,0 0-25 0,0 0 6 16,0 0-22-16,0 0-35 0,0 0 61 0,0 0-15 15,0 0-13-15,0 0 3 0,0 0-11 16,0 0 16-16,0 0 3 0,0 0-19 15,0 0 6-15,0 0 2 0,0 0 23 0,8 54-26 16,0-38-7-16,-8-2 0 0,4 4 3 16,4-1 14-16,-8-1-12 0,0 2-7 0,0-4 14 15,0 2 6-15,0-1-13 0,0-15 21 0,0 30-26 16,0-17 0-16,0 1 22 0,-8 0-6 16,4-3-1-16,4-11-5 0,-16 18 15 0,1-10-20 15,7-1 13-15,8-7 18 0,-20 7-31 16,12-6 41-16,8-1-31 0,-23-1 16 0,23 1-21 15,-20-9 5-15,4 0-5 0,8-1 26 0,-11-2-28 16,11-5 2-16,0 2-21 16,-8 1 34-16,8-4-28 0,5 4 18 0,-5-2-13 15,0 1 7-15,8 2-7 0,0 13 8 0,-8-25-1 0,8 25-2 16,8-19-15-16,-8 19 5 16,8-9 4-16,-8 9-22 0,0 0 18 0,0 0 5 15,27 14-3-15,-19-5-7 0,8 5-8 0,-12 4 15 16,4 1-17-16,-1 2 32 0,1 2-12 15,0 2-5-15,-8-1-3 0,0 1 10 0,-8 2 9 16,8-3 35-16,-8 1-47 0,-7 1 12 0,3-1-1 16,-4-4 7-16,0-1 4 0,5-5 32 15,-13-3 11-15,8-1-2 0,5-6-21 0,-13-3-36 16,8-2 0-16,16 0 0 16,-35-16 0-16,7 1 0 0,5-7 0 0,-5-6 0 15,-7-17 0-15,11 5-95 0,-3-9-110 0,3 7-33 16,5 5-31-16,11 0 18 0,0 6-92 15,0 4-181-15,0-4-68 0,16 0-383 0,8-1 89 16,-8 3 67-16,11-6 46 0,5 3 105 0,19-10 72 16,-8 3 84-16</inkml:trace>
          <inkml:trace contextRef="#ctx0" brushRef="#br0" timeOffset="-13973.0726">8 21 1325 0,'-4'-13'482'0,"4"13"-22"15,0 0-48-15,-8-12-25 0,8 12-59 16,0 0 2-16,0 0-31 0,0 0-2 0,0 0-20 16,0 0-26-16,0 0-47 0,0 0 27 15,0 0-32-15,16 43-2 0,-12-32-21 0,4 1-24 16,0-1 12-16,-8 0-46 0,12-1-8 0,-1 3 7 16,-7-3-17-16,12 1-28 0,-8 0 30 15,0-2-25-15,4-1-15 0,-5-1 12 0,1 1-8 16,-8-8-12-16,20 12-21 0,-12-7 19 15,-8-5-24-15,16 5 25 0,-16-5-9 16,15 7-13-16,-15-7-13 0,16 2 2 0,-16-2-2 16,0 0 0-16,0 0 13 0,16-2-16 0,-16 2-15 15,0 0 23-15,0 0-8 0,11-12-2 16,-11 12-15-16,0 0 20 0,0 0-11 0,0 0-7 16,0 0 8-16,0 0 12 0,0 0-35 15,0 0-3-15,0 0 28 0,0 0-10 0,0 0 13 16,0 0 18-16,-35 33-11 0,27-20-9 0,-7 2-14 15,11 1 3-15,-4 0 5 0,0 2 13 16,0-1-10-16,-8 1-3 0,16-4-31 16,-8 0-30-16,1 0-26 0,-5 0-48 0,4 1-29 15,0-3-49-15,0-2-53 0,0 0-120 16,8-10-197-16,-8 13-431 0,8-13 88 0,-11 10 96 16,11-10 80-16,-8 8 75 0,8-8 99 0,0 0 21 15,0 0 63-15</inkml:trace>
          <inkml:trace contextRef="#ctx0" brushRef="#br0" timeOffset="-13231.2542">-668 725 1617 0,'20'6'620'0,"-20"-6"-73"0,8 6-4 16,-8-6-69-16,0 0-65 0,15 5-38 0,-15-5-25 16,0 0-57-16,0 0-76 0,0 0-119 15,0 0-122-15,0 0-87 0,0 0-185 0,0 0-539 16,0 0-1-16,0 0 88 0,0 0 73 0,0 0 65 16,0 0 66-16,-35-40 54 0</inkml:trace>
          <inkml:trace contextRef="#ctx0" brushRef="#br0" timeOffset="-12756.2598">-1470 143 1548 0,'0'0'550'0,"0"0"-43"0,0 0-20 16,0 0-27-16,0 0-45 0,0 0-16 0,0 0-58 15,0 0-19-15,8 32-7 0,-8-32-56 0,0 0-3 16,0 0-36-16,16 13-21 0,-16-13-1 16,0 0-35-16,12 5 1 0,-12-5-10 15,0 0-19-15,0 0-30 0,15 0 11 0,-15 0-22 16,0 0-25-16,0 0-17 0,0 0-52 15,16-14 0-15,-16 14-54 0,0 0-61 0,0 0-54 16,0 0-49-16,0 0-51 0,0 0-140 0,0 0-200 16,0 0-336-16,0 0 62 0,0 0 118 15,0 0 38-15,-31 39 59 0,27-25 92 0,-4 0 61 16,8 0 26-16</inkml:trace>
          <inkml:trace contextRef="#ctx0" brushRef="#br0" timeOffset="-10476.7925">-2016 140 1497 0,'0'0'473'0,"0"0"-22"16,0 0-44-16,0 0-23 0,0 0-49 16,0 0-25-16,0 0-11 0,24 60-40 0,-16-40-34 15,-5 1 21-15,5-1-49 0,0 3-59 16,-8 0 31-16,8 0-20 0,-8-3 17 0,0-1-38 16,8-1 10-16,-8-3-7 0,0 2-3 0,0-17-18 15,-8 26 8-15,0-16-13 0,4-1 5 16,-4 0-5-16,8-9-13 0,-23 7-5 0,23-7-18 15,-16 3 0-15,16-3-8 0,-20-1 11 16,20 1-13-16,-15-14-13 0,7 6 8 16,0-2 2-16,8 10-18 0,-12-21-27 0,4 11 14 15,8 10-2-15,0-18-25 0,0 18-3 0,0 0-3 16,8-23-7-16,-8 23-14 0,12-5 17 16,-12 5 1-16,0 0 1 0,0 0 0 0,24 12 2 15,-9-5 1-15,-15-7 1 0,12 18-1 0,4-6 9 16,-16 0 1-16,8 0-3 0,-8-12 23 15,0 23 5-15,0-23 13 0,-8 27-23 16,0-15 2-16,0 0 1 0,0-1-3 0,-11 1-21 0,3-1 3 16,-4-1-69-16,-3-1-49 15,-1-1-66-15,-4-2-54 0,5-2-102 0,-5-2-203 16,1 0-448-16,3-1 34 0,9-1 92 0,-5 0 102 16,-4-1 126-16,13-3 69 0,-5 0 2 15,0-1 44-15</inkml:trace>
          <inkml:trace contextRef="#ctx0" brushRef="#br0" timeOffset="-10267.1743">-1599-333 1405 0,'0'0'596'0,"-24"-7"-33"0,4 3-69 15,-3 3-64-15,-5 1-46 0,5-3-87 0,-13 7-59 16,5 1-138-16,-4 6-195 0,-1-2-422 0,1 1-266 16,3 6 107-16,-11 2 11 0,8 2 89 15,-8-3 66-15,11 6 78 0</inkml:trace>
          <inkml:trace contextRef="#ctx0" brushRef="#br0" timeOffset="-10048.2756">-2315-250 1361 0,'0'0'607'0,"8"-9"-13"16,-8 9-59-16,0 0-31 0,0 0-69 0,24 35-28 16,-16-16-33-16,0 4-62 0,-5 2-35 15,5 0-42-15,0 8-127 0,0 0-37 0,8 9-82 16,-12-3-131-16,4 6-209 0,-8-5-586 0,0-3 92 15,0-8 65-15,0 2 112 16,0-5 43-16,-4-3 59 0,0-2 70 0</inkml:trace>
          <inkml:trace contextRef="#ctx0" brushRef="#br0" timeOffset="-9512.2394">-2633 302 2152 0,'8'14'725'0,"-8"-14"-98"16,0 0-49-16,0 0-89 0,0 0-5 0,0 0-64 15,0 0-40-15,0 0-79 0,8 13-109 0,-8-13-157 16,0 0-132-16,0 0-307 0,0 0-620 16,0 0 130-16,0 0 106 0,0 0 94 15,0 0 44-15,-16 12 74 0,16-12 36 0,-16 9 59 16</inkml:trace>
          <inkml:trace contextRef="#ctx0" brushRef="#br0" timeOffset="3714.8933">-7212 293 1448 0,'0'0'443'0,"0"0"-28"16,0 0-31-16,0 0-34 0,0 0-22 0,20-7-23 15,-20 7-3-15,0 0-28 0,35 11 23 16,-19-4-47-16,-8-2-24 0,7 4-34 0,-3 0 5 16,4 3-36-16,0-1-5 0,-9-1-23 0,1 1 7 15,4-3-24-15,-4 3 10 16,0 0-19-16,-8-11-17 0,0 16-11 0,0-16-12 0,0 14 2 15,0-14-8-15,0 0 13 0,-8 15-45 16,8-15-9-16,-20 6-7 0,20-6 0 16,0 0 7-16,-23-2-12 0,23 2 5 0,-20-8-39 15,12 0 13-15,8 8-5 0,-16-17-18 16,1 6 18-16,7 1-12 0,4-1 7 0,-4 0-18 16,8 11 7-16,-8-21 11 0,8 12-23 0,0 9 5 15,0-15 3-15,0 15 23 0,0 0-21 16,0 0-15-16,0 0 33 0,0 0-26 0,0 0 26 15,0 0 3-15,0 0-6 0,0 0-2 16,0 0 0-16,8 47 8 0,-8-47 5 0,-8 25 7 16,0-13 3-16,8-1-18 0,-7-1 26 15,-9-1-21-15,8 0 18 0,-4-2 0 0,12-7 34 16,-23 10-39-16,15-8 0 0,-4 0-8 16,12-2 8-16,-24-2 5 0,24 2-15 0,-35-9 33 15,27 2-15-15,-8-2-21 0,5-1 21 16,-5-1-1-16,8-3-2 0,0 4-12 0,-4-3-9 15,4 3 4-15,8 10-9 0,-7-16 11 0,7 16-11 16,0 0 9-16,0 0-6 0,0 0-8 16,0 0 26-16,0 0-8 0,0 0 11 0,0 0 5 15,35 26 15-15,-27-12 10 0,0 4 0 16,-8 2 6-16,8 2 14 0,-8-2 11 0,0-1-41 16,-8 4 52-16,0 0-16 0,0 0-21 15,-8 0 3-15,4 0-10 0,-3-1 4 16,-9-2-40-16,5-1-43 0,-9-3-60 0,4-2-79 15,1 1-121-15,-5-6-239 0,5-1-436 0,3-3 80 16,-3-1 81-16,3-3 93 0,4-1 107 16,-7-1 61-16,3-1 31 0</inkml:trace>
          <inkml:trace contextRef="#ctx0" brushRef="#br0" timeOffset="4448.9109">-7809 255 1515 0,'-8'-18'443'0,"8"18"-41"0,-8-16-36 15,8 16-3-15,0-15-89 16,0 15-23-16,0 0-13 0,0 0-31 0,8-23-15 16,-8 23 0-16,15-4-43 0,-15 4-6 0,20 1-7 15,-20-1-6-15,24 3-7 0,-24-3-51 16,27 5 43-16,-11-4-51 0,-8 3-16 0,11 0 24 15,-19-4 2-15,16 5-10 0,-8-4-25 0,-8-1-1 16,20 4-25-16,-20-4 18 0,15 4-6 16,-15-4 14-16,0 0-16 0,16 1 0 0,-16-1 5 15,0 0 3-15,0 0-48 0,16 4 67 16,-16-4-27-16,0 0-26 0,0 0-9 0,0 0 14 16,19 0 6-16,-19 0-18 0,0 0-11 15,0 0 1-15,0 0-1 0,0 0 19 16,8 10-11-16,-8-10 23 0,0 0-25 0,0 0 17 15,0 0-2-15,-15 34-10 0,7-24 15 0,0 1 3 16,-4 1-16-16,4 1 21 0,-7 1-23 16,-1-2 30-16,4 3-7 0,-4-3-16 0,-3 0 11 15,3 0-4-15,0-1 5 0,-3 0 6 0,3-5-12 16,-8 2 12-16,12-3-15 0,-3-2 5 16,-1 1 21-16,16-4-3 0,-28 2-8 15,28-2-7-15,-15-6-3 0,-5 3-10 0,20 3 20 16,-16-13-4-16,9 7-17 0,7 6 14 15,-16-13 5-15,16 13-31 0,-8-13 12 0,8 13 9 16,0 0-6-16,0 0-9 0,0 0 12 16,0 0 12-16,0 0 30 0,0 0-25 0,0 0-27 15,39 41 44-15,-39-24-14 0,8 1 6 0,-4 4-1 16,-4-3 9-16,0 0 9 0,0 3 3 16,-4-1 5-16,0-1-10 0,0 2-10 0,-11-3-8 15,7-2-54-15,-4 1-63 0,-4-2-57 0,0 0-115 16,1-2-300-16,3-3-366 0,-4 1 31 15,0-4 97-15,1 0 116 0,3-1 50 0,-4 0 52 16,8 0 62-16</inkml:trace>
          <inkml:trace contextRef="#ctx0" brushRef="#br0" timeOffset="4648.2752">-7750 975 1991 0,'0'0'671'0,"0"0"-34"16,0 0-69-16,0 0-53 0,19-7-65 0,-19 7-86 16,0 0-75-16,0 0-107 0,8-12-24 15,-8 12-117-15,0 0-48 0,0 0-126 16,-8-23-241-16,8 23-550 0,0 0 61 0,-19-12 41 0,19 12 103 16,-16-14 64-16,8 8 89 15,-12-3 44-15</inkml:trace>
          <inkml:trace contextRef="#ctx0" brushRef="#br0" timeOffset="4904.1618">-8277 325 1443 0,'8'-23'446'0,"-8"23"-32"0,8-10-17 15,-8 10-34-15,7-8-12 0,-7 8-26 0,0 0-5 16,28 6-41-16,-28-6-2 0,24 14-34 0,-17-2-10 15,-3 1-23-15,4 2-3 16,0 5-38-16,0-1 5 0,0 0-24 0,-8 3-11 16,8-4-29-16,-8-1-10 0,-8 2-26 0,8-1-79 15,-8 1-38-15,0-3-75 0,-4 2-69 16,-3-1-153-16,7-2-203 0,-8-3-358 0,-12-2 26 16,13-1 112-16,-13-3 51 0,5 0 54 15,-5-2 95-15,-11 0 102 0</inkml:trace>
          <inkml:trace contextRef="#ctx0" brushRef="#br0" timeOffset="6210.4448">-8851 647 1704 0,'0'0'602'0,"0"0"-21"0,-24 37-8 16,17-21-33-16,-1 0-46 0,4-1-7 15,-4 7-45-15,-8-1-17 0,8 0-66 16,0 1 2-16,-3 2-57 0,3-3-58 16,-12 6 0-16,12-6-67 0,0-2-110 0,-7 0-133 15,7 1-51-15,-8 1-154 0,8-2-450 0,-3-3-374 16,3-4 125-16,0 3 139 0,-4-5 35 15,4 3 73-15,0-5 78 0,0 3 98 0,1-1 33 16</inkml:trace>
          <inkml:trace contextRef="#ctx0" brushRef="#br0" timeOffset="5931.0338">-8772 321 1776 0,'0'0'512'0,"0"0"-72"0,0 0-20 0,0 0-16 0,0 0-43 16,0 0-15-16,0 0-16 0,0 0-25 15,0 0-49-15,0 0 0 0,0 0-24 16,7 46 4-16,-7-46-13 0,8 25-42 0,0-12 4 15,4 2-39-15,4-1-18 0,-1 0 2 0,-7 0-22 16,8 1-3-16,-4-1 5 0,4-2-26 16,-5-1-10-16,-3-2 3 0,8-1-3 0,-8-1-38 15,-8-7 15-15,16 12 11 0,-16-12-37 0,7 9-25 16,-7-9-15-16,0 0-18 0,0 0 17 16,0 0-58-16,0 0-10 0,0 0-11 0,0 0-10 15,0 0 5-15,0 0 6 0,0 0 35 16,0 0-23-16,0 0-10 0,0 0-18 15,0 0-1-15,0 0 4 0,0 0-26 0,0 0 23 16,0 0-16-16,0 0-25 0,-47 0 0 16,39 7-18-16,8-7 8 0,-11 16 33 0,3-7 5 15,0 1 3-15,0 3 33 0,0-3 20 0,4 1-17 16,-4-1 5-16,0 1 33 0,1 1 2 16,-1-1-12-16,4 0 4 0,4-11 4 0,-16 17-3 15,8-8-67-15,8-9-261 0,-8 14-112 0,8-14-270 16,-19 12 37-16,19-12 79 0,-12 9 82 15,12-9 33-15</inkml:trace>
          <inkml:trace contextRef="#ctx0" brushRef="#br0" timeOffset="7403.9539">-9272 475 1297 0,'0'0'476'16,"-3"-15"-48"-16,3 15-13 15,0 0-21-15,0 0-44 0,0 0-9 0,0 0-44 16,0 0-21-16,0 0-10 0,31 29-12 0,-23-18-32 15,0-1-19-15,3 4-19 0,5-3-18 16,-8 3-17-16,0-2-3 0,4 2-21 0,-4-2-2 16,-1-1-23-16,1 0 2 0,0-1-12 15,-8-10-26-15,0 19 33 0,0-19-20 0,0 15-21 16,0-15 8-16,0 0-36 0,-8 15-15 16,8-15 10-16,-8 8-7 0,8-8-14 0,0 0-20 15,0 0-25-15,-27-8 15 0,27 8-19 0,0 0 14 16,-24-17-5-16,24 8 12 0,-11-3-25 15,11 12 10-15,-8-23 3 0,4 14 4 0,4 9 16 16,-4-21 24-16,4 21-24 0,-8-18-21 0,8 18 6 16,0 0 7-16,0-16-15 15,0 16 34-15,0 0-11 0,0 0 25 0,0 0-24 16,0 0-4-16,0 0 6 0,0 0 33 0,0 0-21 16,0 0-12-16,0 0 7 0,0 50 26 15,0-50-46-15,-16 23 10 0,8-13 10 0,4-1-5 16,-7 1 16-16,-1 1 38 0,4-2-31 15,0-1-7-15,-8-2 2 0,16-6 33 0,-19 11-22 16,3-8 12-16,16-3 5 0,-20 3-7 0,20-3-14 16,-15-3 6-16,15 3-7 0,-24-7 12 15,24 7-3-15,-20-18-7 0,13 8-5 0,-1-3-19 16,0 0 9-16,4 0-14 0,0-3-7 16,0 2 0-16,4 14 13 0,-4-25-31 15,4 25-7-15,0-21 9 0,0 21-15 0,4-15-15 16,-4 15 10-16,12-8 18 0,-12 8-20 15,0 0-8-15,23 3 13 0,-23-3 10 0,0 0-16 16,16 23 24-16,-12-14 2 0,0 2 8 0,-4-11-29 16,0 23 29-16,0-23-5 0,-4 27 5 15,0-13 7-15,4-14 39 0,-8 23-10 0,0-13 20 16,1 0 16-16,-1-1 7 0,-4-1 28 16,12-8 57-16,-16 10-26 0,0-6 2 0,16-4 16 15,-19 1-17-15,19-1 55 0,0 0-28 0,-32-10 34 16,21-1-42-16,3-1 24 15,0-6-16-15,0-4-15 0,0-7-16 0,0-4-27 16,-3-9 12-16,3-1 5 0,0-2-74 0,0 1-28 16,0-2 5-16,0 9-82 0,8 2-66 15,-12 1-57-15,8 6-36 0,-3 3-71 0,3 6-190 16,4 3-81-16,-8 2-359 0,8 14 77 0,-8-14 104 16,8 14 39-16,0 0 118 0,0 0 16 15,0 0 71-15,-31 28 53 0</inkml:trace>
          <inkml:trace contextRef="#ctx0" brushRef="#br0" timeOffset="7642.9155">-9810 459 1195 0,'12'5'417'15,"-12"-5"-10"-15,19 13-33 0,-11-5-24 0,4 3 4 16,0-1 25-16,-12 3-83 0,8-1-22 15,0 3 3-15,-8-2-31 0,0 3-26 0,0-16-18 16,-8 28-36-16,8-13 1 0,-8 0-42 0,-12-1-33 16,8 0-74-16,1-2-5 15,-9 1-118-15,4-3-23 0,1-1-148 0,-1-1-144 0,4-4-451 16,-4 1 68-16,16-5 68 0,-23 1 72 16,23-1 28-16,-20-4 103 0</inkml:trace>
          <inkml:trace contextRef="#ctx0" brushRef="#br0" timeOffset="7932.6796">-10030 94 1819 0,'0'0'497'0,"-8"-14"-36"0,8 14-36 0,0 0-41 16,0 0-13-16,0 0-13 0,0 0 6 15,0 48-78-15,0-48-37 0,8 38 12 0,-8-15-31 16,4 4-38-16,0 3 5 0,4 2-13 15,-1-1-35-15,5 1-11 0,-4 1-38 16,0 1 18-16,0-2-16 0,0-1 11 0,-4-1-1 16,3-3-48-16,1-1-20 0,-8 1 22 15,0-3-12-15,-8-3 10 0,1 2-5 0,-1-5-41 16,-4 1-39-16,4-3-17 0,0-4-31 0,-11 2-87 16,7-5-26-16,0 0-115 0,-8-4-292 15,9-2-411-15,11-3 76 0,-20 3 104 0,20-3 88 16,-28-8 105-16,21 1 38 0,-1-1 44 15,-8-4 59-15</inkml:trace>
          <inkml:trace contextRef="#ctx0" brushRef="#br0" timeOffset="8115.1577">-10234 119 1149 0,'0'0'435'15,"0"0"8"-15,11 41-72 0,-7-24-54 16,0 6-10-16,0 3-40 0,0 4-37 0,0 4-97 16,0 1-105-16,4 2-304 0,-8 0-405 15,0-2-23-15,0-5 90 0,0 0 63 0,0-4 24 16</inkml:trace>
          <inkml:trace contextRef="#ctx0" brushRef="#br0" timeOffset="8443.1888">-10313 508 1494 0,'0'0'474'0,"0"0"-8"15,0 0-59-15,0 0-39 0,0 0-25 16,0 0-51-16,0 0-15 0,12 53-29 16,-4-39-13-16,-8-2-35 0,7 2 25 0,1 1-30 15,-8-3-8-15,4 1 7 0,-4-13 19 0,4 18 29 16,-4-18-21-16,-4 20-16 0,4-20-24 0,-12 21 29 15,-11-10-15-15,3 0 10 16,-3-2-29-16,-5 0 24 0,-7 0-36 0,-9 2-16 16,5-4-7-16,-8 0-56 0,0 0-85 0,11-3 0 15,-7-1 0-15,0-1 0 0,4 2 0 16,-1-4 0-16,9 0 0 0,-1 1 0 0,5-2 0 16,-1-1 0-16,5-2 0 0,3 1-70 15,5-3-262-15,-1 1-93 0,4-2-228 0,4-2-437 16,0-3 84-16,8-3 82 0,0 15 122 0,-8-29 78 15,8 9 105-15,8-3 12 0,-4-1 74 16</inkml:trace>
          <inkml:trace contextRef="#ctx0" brushRef="#br0" timeOffset="8568.5154">-10702 232 1116 0,'-16'-20'465'0,"16"20"-19"15,-20-9-90-15,1 9-57 0,19 0-33 0,-32-5-94 16,17 5-67-16,15 0-195 0,-36 2-207 0,20 0-448 15,-3-1 75-15,3 3 86 0,-4 0 64 16</inkml:trace>
        </inkml:traceGroup>
      </inkml:traceGroup>
    </inkml:traceGroup>
    <inkml:traceGroup>
      <inkml:annotationXML>
        <emma:emma xmlns:emma="http://www.w3.org/2003/04/emma" version="1.0">
          <emma:interpretation id="{529EC9C3-FA36-4633-B042-2112CCF1ED79}" emma:medium="tactile" emma:mode="ink">
            <msink:context xmlns:msink="http://schemas.microsoft.com/ink/2010/main" type="paragraph" rotatedBoundingBox="2201,12484 10191,12396 10208,13929 2218,14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007035-2DFF-4492-9EC8-0B18BA556924}" emma:medium="tactile" emma:mode="ink">
              <msink:context xmlns:msink="http://schemas.microsoft.com/ink/2010/main" type="line" rotatedBoundingBox="2201,12484 10191,12396 10208,13929 2218,14017"/>
            </emma:interpretation>
          </emma:emma>
        </inkml:annotationXML>
        <inkml:traceGroup>
          <inkml:annotationXML>
            <emma:emma xmlns:emma="http://www.w3.org/2003/04/emma" version="1.0">
              <emma:interpretation id="{8354C8FA-4EA1-4A2B-842D-2D496F6A7FD6}" emma:medium="tactile" emma:mode="ink">
                <msink:context xmlns:msink="http://schemas.microsoft.com/ink/2010/main" type="inkWord" rotatedBoundingBox="2003,13784 2751,12691 3280,13054 2532,14147"/>
              </emma:interpretation>
              <emma:one-of disjunction-type="recognition" id="oneOf2">
                <emma:interpretation id="interp10" emma:lang="en-US" emma:confidence="0.5">
                  <emma:literal>ye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y2</emma:literal>
                </emma:interpretation>
                <emma:interpretation id="interp13" emma:lang="en-US" emma:confidence="0">
                  <emma:literal>yE</emma:literal>
                </emma:interpretation>
                <emma:interpretation id="interp14" emma:lang="en-US" emma:confidence="0">
                  <emma:literal>y-2</emma:literal>
                </emma:interpretation>
              </emma:one-of>
            </emma:emma>
          </inkml:annotationXML>
          <inkml:trace contextRef="#ctx0" brushRef="#br1" timeOffset="13078.8456">-10117 2801 1702 0,'0'0'583'0,"-7"-14"-35"0,7 14-33 0,0-11-57 15,0 11-36-15,0 0-28 0,0 0-20 0,0 0-34 16,0 0 3-16,0 0-48 0,0 0-11 16,15 46-56-16,-3-29-6 0,-4 2-22 0,8-1-18 15,-12 3-18-15,11-3-18 0,1 1 7 16,-4-1-56-16,0-1 3 0,7-3-33 15,-3 1-19-15,-4-1 6 0,3-5-46 0,1-1 10 16,-4-1-31-16,0-3 5 0,-12-4 16 16,19 1-16-16,-19-1-12 0,0 0 15 0,24-15-8 15,-20 6-2-15,0-3-11 0,0-2 23 0,-4-6 6 16,8-5 10-16,-16-1-21 0,8-2 6 16,-4 0 7-16,0 1-13 0,4 5 13 0,-4 0-2 15,4 5 22-15,0 2-58 0,0 15 30 16,0 0 11-16,0 0 2 0,0 0-7 0,0 0 2 15,0 0 18-15,0 0-10 0,20 49 25 0,-20-27-28 16,8 4 16-16,-1 0-18 0,-3 1 7 16,0 3-20-16,0-2 5 0,-4-1 18 15,-4 3 0-15,0-2 18 0,0 2 15 0,-11-2-3 16,-1 0-24-16,4-3-24 0,-11-2 0 16,3 0 0-16,-4-6 0 0,5-1-39 0,-5-6-63 15,4 1-62-15,1-4-43 0,7-2-29 16,-8-1-99-16,5 0-180 0,15-4-422 0,-24-4-79 15,24 4 90-15,-24-10 99 0,21 1 100 0,3 9 66 16,-16-22 60-16,16 10 56 0</inkml:trace>
          <inkml:trace contextRef="#ctx0" brushRef="#br1" timeOffset="13343.0756">-9767 2294 1346 0,'0'0'530'0,"4"-13"-23"16,-4 13-21-16,0 0-18 0,0 0-35 16,0 0-39-16,-4 44-46 0,4-44-23 0,-4 35-41 15,0-12-38-15,0 0-10 0,1 2-70 0,3-1-29 16,-8 1-149-16,8-2-82 15,0 2-78-15,-8 1-112 0,0-1-189 0,8-2-451 16,0-5 76-16,8-1 106 0,-8 0 51 0,0-5 112 16,0-12 11-16,8 20 120 0</inkml:trace>
          <inkml:trace contextRef="#ctx0" brushRef="#br1" timeOffset="14104.2886">-9484 2272 1707 0,'-39'0'509'16,"39"0"-74"-16,-4-9-23 0,4 9-22 0,0 0-24 16,0-21-64-16,0 21-5 0,0-17-52 15,0 17-17-15,8-21-18 0,4 8-21 0,-5 3-27 16,1-1-29-16,0 2 15 0,0 1-40 0,4 1 2 16,-12 7 5-16,23-6-20 0,-23 6-24 15,16 4-2-15,-16-4 1 0,20 12 11 0,-12-1-27 16,-8 1-8-16,8 2 23 0,-8-14-30 15,-8 37 2-15,8-16-3 0,-8 0 1 16,0 2-11-16,0 0-8 0,-4 0 1 0,4 0-6 0,8-4 26 16,-7 1-15-16,-1-3-14 15,-4-1-9-15,8-2 10 0,0 0 0 0,0-2-1 16,4-12-7-16,-4 22-7 0,4-22 12 0,0 15 0 16,0-15-17-16,4 17 14 0,-4-17-9 15,12 12 9-15,0-6-12 0,-12-6-25 0,15 9-45 16,-7-1-9-16,4-3-54 0,4 0-62 15,-8 0-30-15,7 3-221 0,1-3-112 0,-4 2-420 16,4-2 182-16,-1 2 13 0,5-2 89 0,-4 1 41 16,-1 2 87-16,5-1 85 0</inkml:trace>
        </inkml:traceGroup>
        <inkml:traceGroup>
          <inkml:annotationXML>
            <emma:emma xmlns:emma="http://www.w3.org/2003/04/emma" version="1.0">
              <emma:interpretation id="{E6E56F7D-FD60-49D0-9B14-3535DB2638EB}" emma:medium="tactile" emma:mode="ink">
                <msink:context xmlns:msink="http://schemas.microsoft.com/ink/2010/main" type="inkWord" rotatedBoundingBox="3228,13362 3977,13396 3950,14005 3201,13972"/>
              </emma:interpretation>
              <emma:one-of disjunction-type="recognition" id="oneOf3">
                <emma:interpretation id="interp15" emma:lang="en-US" emma:confidence="0.5">
                  <emma:literal>ty</emma:literal>
                </emma:interpretation>
                <emma:interpretation id="interp16" emma:lang="en-US" emma:confidence="0">
                  <emma:literal>tY</emma:literal>
                </emma:interpretation>
                <emma:interpretation id="interp17" emma:lang="en-US" emma:confidence="0">
                  <emma:literal>Ty</emma:literal>
                </emma:interpretation>
                <emma:interpretation id="interp18" emma:lang="en-US" emma:confidence="0">
                  <emma:literal>TY</emma:literal>
                </emma:interpretation>
                <emma:interpretation id="interp19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14951.2892">-9028 2876 1510 0,'0'0'507'0,"-4"-11"-8"0,4 11-31 15,0 0-30-15,0 0-8 0,-8-12-79 16,8 12-11-16,0 0 6 0,0 0-14 0,0 0-27 16,0 0-34-16,0 0-23 0,0 0 1 15,0 0-32-15,8 46 3 0,-4-32-25 0,-4 2-18 16,4 1-42-16,0-1-9 0,-4 4-24 0,8 3-40 16,-8-2-4-16,8 2-45 0,-8-6-36 15,8 1-69-15,-8 3-3 0,7-4-138 0,-7 5-122 16,0-8-262-16,8 0-402 0,-4 0 64 15,-4-14 105-15,4 17 77 0,0-7 85 0,-4-10 48 16,16 10 74-16,-16-10 52 0</inkml:trace>
          <inkml:trace contextRef="#ctx0" brushRef="#br1" timeOffset="15891.2775">-8654 2711 1302 0,'0'0'433'0,"0"0"-29"16,0 0-35-16,0 0-11 0,0 0-30 16,7 65-36-16,1-46-36 0,0 2-13 0,12 2-25 15,-12 2-27-15,7-2-9 0,-3-2-15 16,4-1-32-16,0-3-7 0,-1-3-15 0,5-2 12 16,-4 0-33-16,-5-4 8 0,5-1-20 15,-8-2-37-15,-8-5 1 0,20 2 4 0,-20-2 19 16,0 0-19-16,23-9 34 0,-23 9-41 15,8-16-2-15,-8 4-1 0,0 12-5 0,-8-31 6 16,8 13 4-16,-8 1 3 0,8 0 11 16,-11 3-16-16,7-2 35 0,4 16-17 0,-4-25 3 15,4 25-19-15,-8-12-2 0,8 12-23 0,0 0 23 16,0 0-5-16,0 0-18 0,0 0 13 16,0 0 12-16,20 66-22 0,-13-44-1 0,1 4-5 15,0 4 6-15,0 2-16 0,-4-2 8 16,-4-2 5-16,0 1 20 0,-4-3 6 15,4 6 4-15,-8-8-9 0,-8 4 12 0,9-5-8 16,-5 2-27-16,-4-4-3 0,0-2-44 16,1-4-43-16,3-2-60 0,-4-4-29 0,4-2-65 15,1-3-69-15,11-4-256 0,0 0-374 0,0 0 32 16,0 0 119-16,-20-20 80 0,20 20 35 16,0-22 90-16,0 22 49 0,8-27 41 0</inkml:trace>
          <inkml:trace contextRef="#ctx0" brushRef="#br1" timeOffset="14707.3795">-9114 3005 1484 0,'0'0'525'0,"-12"-4"-39"0,12 4-23 16,0 0-76-16,0 0-29 0,-16-3-40 15,16 3-9-15,0 0-35 0,0 0 13 0,0 0-59 16,0 0-39-16,0 0 8 0,0 0-7 15,0 0-14-15,0 0-37 0,0 0-4 0,0 0-30 16,0 0-7-16,0 0 4 0,51-6-10 0,-35 5-10 16,4 0-13-16,-5-2 28 0,5 2-28 15,-4-2-12-15,3 2 2 0,5 1 0 0,-8-2-31 16,-16 2-18-16,27-2-15 0,-11 2-21 16,-16 0-30-16,27 0-44 0,-27 0 18 15,24 2-15-15,-24-2-6 0,12 2-12 0,-12-2-56 16,0 0-37-16,16 4-106 0,-16-4-104 15,0 0-86-15,0 0-428 0,0 0 124 0,0 0 52 16,0 0 60-16,0 0 146 0,0 0-16 0,0 0 75 16</inkml:trace>
        </inkml:traceGroup>
        <inkml:traceGroup>
          <inkml:annotationXML>
            <emma:emma xmlns:emma="http://www.w3.org/2003/04/emma" version="1.0">
              <emma:interpretation id="{B529C885-CDFA-4CEA-AAC1-340FD3A50539}" emma:medium="tactile" emma:mode="ink">
                <msink:context xmlns:msink="http://schemas.microsoft.com/ink/2010/main" type="inkWord" rotatedBoundingBox="4418,13622 5851,12305 6475,12984 5041,14301"/>
              </emma:interpretation>
              <emma:one-of disjunction-type="recognition" id="oneOf4">
                <emma:interpretation id="interp20" emma:lang="en-US" emma:confidence="1">
                  <emma:literal>eth</emma:literal>
                </emma:interpretation>
                <emma:interpretation id="interp21" emma:lang="en-US" emma:confidence="0">
                  <emma:literal>=e-h</emma:literal>
                </emma:interpretation>
                <emma:interpretation id="interp22" emma:lang="en-US" emma:confidence="0">
                  <emma:literal>=eth</emma:literal>
                </emma:interpretation>
                <emma:interpretation id="interp23" emma:lang="en-US" emma:confidence="0">
                  <emma:literal>=eh</emma:literal>
                </emma:interpretation>
                <emma:interpretation id="interp24" emma:lang="en-US" emma:confidence="0">
                  <emma:literal>=ech</emma:literal>
                </emma:interpretation>
              </emma:one-of>
            </emma:emma>
          </inkml:annotationXML>
          <inkml:trace contextRef="#ctx0" brushRef="#br1" timeOffset="17187.0456">-6929 2795 1254 0,'0'0'463'16,"-28"30"-30"-16,28-30-24 0,0 0-20 15,0 0-41-15,4 23-25 0,-4-23-3 0,0 0-28 16,16 14-62-16,-16-14-25 0,16 5-23 0,-16-5-16 16,20 0 11-16,-20 0-14 15,23-7-27-15,-7 2-21 0,-12-2-30 0,11 0-3 16,-7-4-11-16,0 0 3 0,0-1-12 0,-8-2-29 16,8 0 13-16,-8 14-30 0,-8-30 53 15,8 16-64-15,-8 2 33 0,0 1 21 0,-7 3-33 16,3 4 15-16,12 4 7 0,-32-2-14 15,13 8 37-15,3 2 19 0,0 3-6 0,1 3-9 16,11 4 24-16,-4 3-27 0,0 0 20 0,0 0-30 16,8 2-3-16,8 0 33 0,0 0-23 15,4 1-21-15,3 1-22 0,1-4 5 0,4 0-6 16,-5-7 29-16,9-1-49 0,-4-4-33 16,11 1-31-16,-11-5-33 0,3-1-72 15,5-1-74-15,-5-3-207 0,-7 0-628 0,4-3 93 16,-5-3 125-16,5 0 61 0,-12-5 57 0,0-1 115 15,0-3 51-15,0-8 39 0</inkml:trace>
          <inkml:trace contextRef="#ctx0" brushRef="#br1" timeOffset="17611.6992">-6878 2182 1566 0,'0'0'504'0,"0"0"-58"0,-16-3-21 0,16 3-36 16,0 0 2-16,0 0-78 0,0 0-24 0,0 0-15 15,0 0-36-15,0 0-3 0,0 0-30 16,51 5 5-16,-51-5-44 0,32 0-51 0,-12 0-35 15,-5-2-39-15,1-1-28 0,12 1-72 0,-13-2-82 16,5 1-112-16,-4 0-216 0,-1-3-450 16,5 3 87-16,-4-2 93 0,-8-2 29 0,3-1 65 15,-3 2 98-15,8-2 58 0</inkml:trace>
          <inkml:trace contextRef="#ctx0" brushRef="#br1" timeOffset="18267.2959">-6398 1899 1233 0,'-20'-2'487'0,"20"2"-57"0,-24-5-28 0,17 1-19 16,7 4 1-16,-28-6-64 0,20 0-43 16,8 6 2-16,-16-12-41 0,5 6 0 0,11 6-44 15,-8-14-37-15,8 14-1 0,-8-15-15 0,8 15 2 16,0-16-48-16,0 16 7 0,0 0-18 16,8-23-18-16,-8 23 4 0,12-12-19 0,-12 12 6 15,23-7-15-15,-23 7 0 0,16 1-10 0,-16-1-13 16,20 9 25-16,-13 2-34 0,1-1 3 15,0 4 15-15,0 4 8 0,4 1-13 16,-12 4-3-16,8 0 8 0,-8 2-17 0,0-1-11 16,0 2 20-16,0 1-7 0,7 1-13 15,-7-2 8-15,0-1-6 0,0-4 8 0,0-3 29 16,0 0-60-16,0-2 24 0,0-16-3 16,0 24 36-16,8-13-36 0,-8-11 2 0,0 14-4 15,0-14 9-15,0 0-19 0,16 9 9 0,-16-9 11 16,0 0 10-16,0 0-26 0,0 0 13 15,20-32-15-15,-12 20-8 0,-1-5 28 0,1-3 3 16,0-1-8-16,-4-4-15 0,-4-2 0 16,8 3 10-16,-8-3 7 0,8 1 6 0,-8 3-18 15,0 2 8-15,0 4 17 0,0-1 3 16,0 2 8-16,0 16 12 0,0-21 6 0,0 21-8 16,-8-12-13-16,8 12 0 0,0 0 13 15,0 0-8-15,0 0 8 0,0 0-5 0,0 0-10 16,0 0 20-16,-8 47 15 0,8-47-32 15,16 28 17-15,-16-12-16 0,16 1 27 0,-9 0-27 16,-3-2-4-16,12 3-29 0,-8-2-38 0,8 0-17 16,-9-1-40-16,5 1-43 0,4 2-76 15,-8-4-39-15,8-4-269 0,-5 7-440 0,-3-5 49 16,0 0 115-16,-8 0 61 0,8-1 141 16,-8-11 13-16,8 17 46 0,0-9 61 0</inkml:trace>
          <inkml:trace contextRef="#ctx0" brushRef="#br1" timeOffset="16328.3601">-7841 2878 1295 0,'0'0'532'0,"0"0"-25"0,0 0-64 0,-20 0-49 16,20 0 13-16,0 0-82 0,0 0 15 15,0 0-22-15,0 0-24 0,0 0-58 0,0 0 20 16,0 0-62-16,0 0-12 0,0 0 0 0,67-2-16 16,-47 0-46-16,4-1 3 0,-13-1-54 15,13 2-48-15,-12 2-39 0,11 0-59 0,-23 0-74 16,24 4-123-16,-4-2-197 0,-20-2-519 15,15 5 109-15,-15-5 82 0,8 9 88 16,-8-9 56-16,0 0 89 0,8 14 59 0</inkml:trace>
          <inkml:trace contextRef="#ctx0" brushRef="#br1" timeOffset="16525.9651">-7817 3049 1650 0,'-8'5'484'0,"8"-5"-43"0,0 0-19 16,-8 10-23-16,8-10-10 0,0 0-2 15,0 0-26-15,0 0-57 0,16 18 6 0,-16-18-59 16,19 7-26-16,-3-3 0 0,0-4-15 0,0 3-61 16,3-1-34-16,5 0-56 15,-5-1-49-15,5-2-48 0,-8 2-113 0,11-1-146 16,-7-1-269-16,3-1-373 0,1 0 63 0,-4 1 78 16,-5-3 104-16,1 2 39 0,4-1 66 15,-4 1 82-15</inkml:trace>
        </inkml:traceGroup>
        <inkml:traceGroup>
          <inkml:annotationXML>
            <emma:emma xmlns:emma="http://www.w3.org/2003/04/emma" version="1.0">
              <emma:interpretation id="{41CE6AF1-EC52-4603-BF93-0FC6EB064AB9}" emma:medium="tactile" emma:mode="ink">
                <msink:context xmlns:msink="http://schemas.microsoft.com/ink/2010/main" type="inkWord" rotatedBoundingBox="8835,13101 10199,13086 10207,13895 8844,13910"/>
              </emma:interpretation>
              <emma:one-of disjunction-type="recognition" id="oneOf5">
                <emma:interpretation id="interp25" emma:lang="en-US" emma:confidence="0">
                  <emma:literal>RS</emma:literal>
                </emma:interpretation>
                <emma:interpretation id="interp26" emma:lang="en-US" emma:confidence="0">
                  <emma:literal>RD</emma:literal>
                </emma:interpretation>
                <emma:interpretation id="interp27" emma:lang="en-US" emma:confidence="0">
                  <emma:literal>R)</emma:literal>
                </emma:interpretation>
                <emma:interpretation id="interp28" emma:lang="en-US" emma:confidence="0">
                  <emma:literal>Rs</emma:literal>
                </emma:interpretation>
                <emma:interpretation id="interp29" emma:lang="en-US" emma:confidence="0">
                  <emma:literal>RP</emma:literal>
                </emma:interpretation>
              </emma:one-of>
            </emma:emma>
          </inkml:annotationXML>
          <inkml:trace contextRef="#ctx0" brushRef="#br1" timeOffset="21658.9244">-3348 2427 1034 0,'0'0'455'0,"0"0"-17"0,0 0-34 0,0 0-48 16,0 0-23-16,0 0-18 0,-4 51-26 15,0-36-38-15,-8-1-46 0,12 0-16 16,-8-2-12-16,0 0 4 0,8-12-42 0,-8 23 1 16,1-14-12-16,7-9-2 0,-8 11-8 15,8-11-16-15,-20 5-33 0,20-5 28 0,0 0-17 16,0 0-9-16,-24-14 1 0,13 5-21 0,3-2 29 16,0-1-23-16,8 12 24 0,-16-23 21 15,12 11 36-15,0 3-43 0,4 9-16 0,-11-19 6 16,11 19-11-16,-8-11-10 0,8 11-23 0,0 0 13 15,0 0-5-15,0 0 2 0,0 0 8 16,0 0-21-16,0 0-10 0,8 55 16 0,-8-38 9 16,7 6-30-16,-3 0-30 0,4 2-3 15,0-1-37-15,0 5-63 0,0-1-41 16,0-1-51-16,3 2-46 0,5 1-164 0,-8-3-139 0,8-3-432 16,-4 1 98-16,3-2 122 15,-7 0 34-15,8-5 73 0,-8 0 73 0,-4 0 107 16</inkml:trace>
          <inkml:trace contextRef="#ctx0" brushRef="#br1" timeOffset="21853.3004">-3411 3211 1379 0,'0'0'558'0,"0"0"-48"0,0 0-39 16,0 0-6-16,0 0-47 0,0 0 7 15,0 0-72-15,19 17-36 0,-19-17-56 16,16 2-25-16,-16-2-42 0,28 0-55 0,-28 0-68 15,23-2-53-15,-23 2-74 0,28 2-152 16,-28-2-426-16,23-2-290 0,-15 2 81 0,-8 0 109 16,28 2 53-16,-28-2 62 0,15 4 55 0,-15-4 40 15</inkml:trace>
          <inkml:trace contextRef="#ctx0" brushRef="#br1" timeOffset="20940.2749">-2837 2649 1236 0,'0'-18'517'15,"-8"3"-59"-15,8 2-33 0,0 13-49 0,0-23-12 16,0 23-37-16,0-19-60 0,0 19-14 15,15-16-25-15,-7 12-26 0,8-2 5 0,-16 6-17 16,28-2-8-16,-9 2-42 0,5 3-22 0,-1 5 0 16,-3 2 7-16,8 1-33 0,-5 3 21 15,1 0-3-15,-5 1-36 0,5-3-12 0,-8 2-21 16,-5-1 30-16,-3-6-17 0,0 4 25 16,0-1-12-16,-8-10-13 0,4 16 10 0,-4-16-31 15,0 0 11-15,-28 20 22 0,17-15 3 16,-13 2-13-16,0-4 14 0,-3 1-35 0,3-1-4 15,-11-1 43-15,11 0-25 0,-11-2 20 16,0 2-20-16,-1 0 15 0,5-1 13 0,3-1-39 16,-3 2 23-16,3 0 8 0,9-1-12 15,-5 1-26-15,8 2 15 0,-3 1 10 0,11 1-18 16,-8-1-2-16,4 2-8 0,12-7-64 16,-15 12-51-16,15-3-61 0,0-9-54 0,-8 16-54 15,8-16-149-15,0 19-188 0,0-19-457 0,8 19 82 16,3-6 93-16,-7-3 110 0,0 4 86 15,4-3 75-15,0 1 28 0,0 2 59 0</inkml:trace>
          <inkml:trace contextRef="#ctx0" brushRef="#br1" timeOffset="21068.4552">-2904 3082 1287 0,'8'11'538'0,"-8"-11"-90"0,8 7 22 16,-8-7-75-16,0 0-47 0,15 9-31 15,-15-9-48-15,0 0-49 0,0 0-97 0,0 0-82 16,0 0-287-16,0 0-558 0,0 0 34 15,0 0 120-15,0 0 46 0,0 0 12 0,0 0 50 16</inkml:trace>
          <inkml:trace contextRef="#ctx0" brushRef="#br1" timeOffset="20537.538">-2342 2860 1244 0,'0'0'463'16,"0"0"-18"-16,0 0 16 0,0 0-41 15,0 0-3-15,0 0-10 0,-32 39-10 16,21-21-6-16,3 1-55 0,0 2-47 0,0 0-13 0,-4 1-7 16,-3 2-46-16,7-3-31 15,0-2-10-15,-4 1-57 0,4 0-51 0,-8-6-84 16,9-2-95-16,-1 0-95 0,8-3-284 16,0-9-534-16,-12 16 78 0,12-16 124 0,-16 5 76 15,16-5 87-15,0 0 80 0,0 0 28 0,0 0 64 16</inkml:trace>
          <inkml:trace contextRef="#ctx0" brushRef="#br1" timeOffset="20351.2957">-2326 2596 1174 0,'0'0'520'16,"0"0"-69"-16,0 0-24 0,0 0-53 0,0 0-59 15,0 0 12-15,0 0-22 0,0 0-29 0,0 0-25 16,0 0-51-16,0 0 7 16,19 52-12-16,-11-42-1 0,0 2-56 0,-8 1 8 15,16-1-15-15,-5 0 15 0,-3-3-54 0,0 1 8 16,8-1 25-16,-4 0-22 0,-4-1-50 15,-8-8 24-15,15 9-16 0,-15-9-4 0,16 6 4 16,-16-6-12-16,12 3-3 0,-12-3-5 0,0 0-10 16,0 0-6-16,15-1 19 0,-15 1-11 15,0 0-20-15,0 0 18 0,0 0 7 0,0 0-25 16,0 0-1-16,0 0 32 0,0 0-47 16,0 0 16-16,0 0 23 0,0 0-21 15,-7 26 14-15,7-26-50 0,-16 24 11 0,4-11-5 0,-4 1-19 16,9 2-22-16,-5-2-54 0,-4 0-18 15,8-2-64-15,0 1-67 0,0-3-137 16,1-1-150-16,-5 0-411 0,12-9 110 0,-16 12 69 16,16-12 79-16,-16 7 49 0,16-7 79 15,0 0 44-15</inkml:trace>
        </inkml:traceGroup>
      </inkml:traceGroup>
    </inkml:traceGroup>
    <inkml:traceGroup>
      <inkml:annotationXML>
        <emma:emma xmlns:emma="http://www.w3.org/2003/04/emma" version="1.0">
          <emma:interpretation id="{699621B0-9096-4710-8861-FD6A76354314}" emma:medium="tactile" emma:mode="ink">
            <msink:context xmlns:msink="http://schemas.microsoft.com/ink/2010/main" type="paragraph" rotatedBoundingBox="2067,14927 11413,14654 11449,15912 2104,16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3FCF3F-6E92-4299-8FFD-82728214BDC4}" emma:medium="tactile" emma:mode="ink">
              <msink:context xmlns:msink="http://schemas.microsoft.com/ink/2010/main" type="inkBullet" rotatedBoundingBox="2070,15021 2743,15001 2776,16125 2103,16144"/>
            </emma:interpretation>
            <emma:one-of disjunction-type="recognition" id="oneOf6">
              <emma:interpretation id="interp30" emma:lang="en-US" emma:confidence="1">
                <emma:literal>y"</emma:literal>
              </emma:interpretation>
              <emma:interpretation id="interp31" emma:lang="en-US" emma:confidence="0">
                <emma:literal>"</emma:literal>
              </emma:interpretation>
              <emma:interpretation id="interp32" emma:lang="en-US" emma:confidence="0">
                <emma:literal>Y"</emma:literal>
              </emma:interpretation>
              <emma:interpretation id="interp33" emma:lang="en-US" emma:confidence="0">
                <emma:literal>y".</emma:literal>
              </emma:interpretation>
              <emma:interpretation id="interp34" emma:lang="en-US" emma:confidence="0">
                <emma:literal>y"-</emma:literal>
              </emma:interpretation>
            </emma:one-of>
          </emma:emma>
        </inkml:annotationXML>
        <inkml:trace contextRef="#ctx0" brushRef="#br1" timeOffset="23823.4762">-10152 4862 1302 0,'0'0'525'0,"0"0"-39"0,0 0-63 0,0 0 15 15,0 0-65-15,12 52-48 0,-4-31-7 0,-8 2-34 16,8-1-23-16,-5 3 10 0,5-2-22 16,8 6-52-16,-8-2 7 0,8-6-30 0,-16 2-20 15,11-4-13-15,5-3-21 0,-8 2 0 16,0-4-4-16,4 1-47 0,-1-5 33 0,1-1-40 15,-4-4 27-15,-8-5-35 0,12 6 10 16,-12-6 2-16,0 0-4 0,23-11-42 0,-23 11 19 16,16-18-19-16,-16 4-2 0,8-2 21 0,-8-2-39 15,4-5 0-15,-4 0 5 0,0-1-10 16,-4-2 7-16,4-1 8 0,-8 3 21 0,8 4-36 16,0 2 36-16,0 1-24 0,-8 2-12 15,8 15 15-15,0-19-4 0,0 19 27 16,0 0-23-16,0 0 13 0,0 0-13 0,0 0-2 15,0 0 10-15,16 55-10 0,-16-30 20 16,4 1-38-16,0 1 10 0,0 1 2 0,0 3-2 16,-4-1 10-16,4 0 13 0,-8-2 6 0,0 5 9 15,-4-4 3-15,4 1 0 0,-12-2 5 16,-3-1 10-16,3-3-51 0,0-2 39 0,-7-1-62 16,3-6-18-16,-4 0-92 0,5-7-10 15,3-3-52-15,-4-1-81 0,5-4-133 0,-5-6-172 16,4-4-440-16,1 0 74 0,-5-2 97 0,8-5 67 15,0 2 87-15,5-6 135 16,-9 1 6-16,8-3 71 0</inkml:trace>
        <inkml:trace contextRef="#ctx0" brushRef="#br1" timeOffset="24244.1081">-9731 4332 1108 0,'0'0'461'0,"0"0"-24"0,0 0-9 0,0 0-16 16,0 0-15-16,0 0-21 0,7 38-28 15,-7-38-28-15,-3 31-10 0,-1-15-57 16,4 1-10-16,-8 2-33 0,8-4-26 0,-8 6-22 15,8-5-21-15,-8-1-47 0,4 0-58 0,0-1-87 16,0-2-46-16,4-12-88 0,-4 21-119 16,4-21-203-16,0 16-374 0,0-16 67 0,0 0 80 15,0 0 45-15,0 0 103 0,0 0 54 0,0 0 48 16</inkml:trace>
        <inkml:trace contextRef="#ctx0" brushRef="#br1" timeOffset="24419.2741">-9625 4376 1400 0,'0'0'519'0,"0"0"6"0,8 21-8 16,-8-21-54-16,4 22-22 0,-1-8-47 0,-3 3-18 15,0 1-30-15,0-1-57 0,-3 3-20 0,3-1-47 16,-4 1-55-16,4 1-106 0,-4 1-71 16,4-1-110-16,0 1-236 0,0-2-619 0,0 0 94 15,0 0 88-15,0-2 55 0,4-1 162 16,-4 0-10-16,4 2 23 0</inkml:trace>
      </inkml:traceGroup>
      <inkml:traceGroup>
        <inkml:annotationXML>
          <emma:emma xmlns:emma="http://www.w3.org/2003/04/emma" version="1.0">
            <emma:interpretation id="{D7F8D846-A451-4D2F-A493-0FD486A7D58C}" emma:medium="tactile" emma:mode="ink">
              <msink:context xmlns:msink="http://schemas.microsoft.com/ink/2010/main" type="line" rotatedBoundingBox="3142,14896 11413,14654 11449,15912 3179,16153"/>
            </emma:interpretation>
          </emma:emma>
        </inkml:annotationXML>
        <inkml:traceGroup>
          <inkml:annotationXML>
            <emma:emma xmlns:emma="http://www.w3.org/2003/04/emma" version="1.0">
              <emma:interpretation id="{609BDC44-1683-4790-B3E3-239522E9AB35}" emma:medium="tactile" emma:mode="ink">
                <msink:context xmlns:msink="http://schemas.microsoft.com/ink/2010/main" type="inkWord" rotatedBoundingBox="3940,14926 6544,14850 6579,16054 3975,16130"/>
              </emma:interpretation>
              <emma:one-of disjunction-type="recognition" id="oneOf7">
                <emma:interpretation id="interp35" emma:lang="en-US" emma:confidence="0.5">
                  <emma:literal>+y/3</emma:literal>
                </emma:interpretation>
                <emma:interpretation id="interp36" emma:lang="en-US" emma:confidence="0">
                  <emma:literal>+y'3</emma:literal>
                </emma:interpretation>
                <emma:interpretation id="interp37" emma:lang="en-US" emma:confidence="0">
                  <emma:literal>ty/3</emma:literal>
                </emma:interpretation>
                <emma:interpretation id="interp38" emma:lang="en-US" emma:confidence="0">
                  <emma:literal>+y'-3</emma:literal>
                </emma:interpretation>
                <emma:interpretation id="interp39" emma:lang="en-US" emma:confidence="0">
                  <emma:literal>+Y/3</emma:literal>
                </emma:interpretation>
              </emma:one-of>
            </emma:emma>
          </inkml:annotationXML>
          <inkml:trace contextRef="#ctx0" brushRef="#br1" timeOffset="26108.5892">-8289 4887 1133 0,'0'0'454'0,"0"0"-68"0,0 0-5 16,0 0 6-16,0 0-21 0,0 0-54 0,0 40 13 15,0-40-46-15,12 35-36 0,-4-13-33 16,7-3 0-16,-7 3-25 0,4 1-1 0,4-4-15 16,-8-2 2-16,7 1-50 0,-3-5-24 15,4 3-2-15,-8-3-26 0,4-6-8 0,-1 2 1 16,1-4-14-16,-4 0-20 0,-8-5 1 0,20 2-18 16,-20-2-5-16,0 0-6 0,15-14 18 15,-15 14 5-15,8-18-15 0,-8 18 0 0,0-26-6 16,0 8 16-16,0 1-14 0,0 17 26 0,0-33 5 15,0 20-4-15,0 13-3 0,-8-23 3 16,8 23-11-16,0-17 14 0,0 17-42 0,0 0 16 16,0 0 7-16,0 0 18 15,0 0-5-15,0 0 13 0,0 0-33 0,8 56 20 16,0-35-15-16,-8 2-5 0,0 1 12 0,0-1-17 16,0 3 43-16,0-2-28 0,0 1 0 15,-8-3 12-15,0 0-19 0,1 0 1 0,-1 2 6 16,-4-1 8-16,-12-1-34 0,5-3-25 15,-5-2-34-15,4-2-63 0,5-5-67 0,-13 0-80 16,12-3-232-16,-15-3-405 0,19-4 75 0,-11 0 114 16,23 0 1-16,-28-2 143 15,20-6 28-15,-7 3 54 0,3-3 18 0</inkml:trace>
          <inkml:trace contextRef="#ctx0" brushRef="#br1" timeOffset="26332.0876">-7951 4645 1154 0,'0'0'450'16,"-4"22"-30"-16,4-22-38 0,0 30-4 15,-8-14-65-15,8 2-45 0,0 1-1 0,-8 1-80 16,8-2-59-16,-7 0-57 0,7-1-112 0,0 3-235 15,-8-5-523-15,8-15 162 16,0 24 33-16,0-24 25 0,0 17 52 0,0-17 89 16</inkml:trace>
          <inkml:trace contextRef="#ctx0" brushRef="#br1" timeOffset="26900.1679">-7794 4347 1476 0,'0'0'441'0,"0"0"-39"0,0 0-6 0,0 0-65 15,0 0-55-15,0 0-25 0,0 0 2 0,0 0-33 16,0 0-12-16,0 0-14 0,0 0-9 16,36-20-52-16,-36 20-18 0,27-6-5 15,-11 3 8-15,-8 1-13 0,-8 2-13 0,27-1-49 16,-27 1 31-16,24-2-12 0,-24 2-8 15,8 5-1-15,-8-5-7 0,12 11-7 0,-12-11-3 16,7 12 0-16,-7-12-1 0,0 15 6 0,0-15-2 16,-7 18-24-16,7-18-5 0,0 23 7 15,0-23 18-15,0 24-12 0,0-24-11 0,0 24 4 16,7-10 12-16,-7-2-5 0,8 4-23 0,-8-3 28 16,8 1-18-16,0 1 12 0,0 0-16 15,4 1 0-15,-5-3 14 0,9 1-2 0,-8 0-8 16,4-3 0-16,-4 1-17 0,0-1 30 15,7-1 2-15,-7 1-19 0,-8 0-14 16,0-11-23-16,4 21 41 0,-4-21 6 0,-4 25-6 16,-4-11-5-16,-7-1 3 0,-5 1-70 15,4 4-48-15,-7-2-59 0,-5-2-15 0,5 6-182 16,3-6-579-16,-4-4 57 0,5-1 182 0,3 0 25 16,0-2 131-16,4 0 20 0,5 0 20 15,7-7 57-15</inkml:trace>
          <inkml:trace contextRef="#ctx0" brushRef="#br1" timeOffset="25389.5725">-8969 5051 1461 0,'-8'-9'530'15,"8"9"-51"-15,0 0 4 0,-8-9-83 16,8 9-34-16,0 0-21 0,0 0 11 0,0 0-28 16,-11 28-24-16,11-28 1 0,0 31-67 15,0-12 26-15,0-1-26 0,0 2-16 0,0 1-40 16,0-1-13-16,7 3-28 0,-7 0-6 16,0 0-47-16,0-1-45 0,4-4-7 0,0-1-75 15,0-1-60-15,-4 0-70 0,4-1-95 16,-4-15-245-16,12 19-528 0,-12-9 108 0,0-10 69 15,8 19 77-15,-8-19 86 0,0 16 86 16,0-16 81-16,8 7 18 0</inkml:trace>
          <inkml:trace contextRef="#ctx0" brushRef="#br1" timeOffset="25063.4375">-9150 5236 1174 0,'-19'-2'520'16,"19"2"-49"-16,0 0-5 0,0 0-77 0,0 0-46 16,0 0-38-16,-16 0-32 0,16 0-4 15,0 0-28-15,0 0 2 0,0 0-36 0,0 0-28 16,0 0-33-16,0 0-13 0,0 0 3 0,0 0-21 15,0 0 36-15,0 0-48 16,0 0-26-16,51 3-2 0,-51-3-15 0,28-1 14 0,-13-1-7 16,1-1-11-16,4 1 3 0,-1 0-13 15,5-3-15-15,-1 1-8 0,-3 1 3 16,4-1-24-16,-13 0 34 0,13 1-64 0,-8 1-11 16,-16 2-19-16,19-3-53 0,-19 3 14 15,24-4-125-15,-24 4-73 0,0 0-96 0,0 0-88 16,0 0-422-16,0 0 77 0,0 0 76 0,0 0 60 15,0 0 68-15,0 0 80 0</inkml:trace>
        </inkml:traceGroup>
        <inkml:traceGroup>
          <inkml:annotationXML>
            <emma:emma xmlns:emma="http://www.w3.org/2003/04/emma" version="1.0">
              <emma:interpretation id="{42DED5D0-F40E-4FD0-9CBD-8CC5BD5ACF6E}" emma:medium="tactile" emma:mode="ink">
                <msink:context xmlns:msink="http://schemas.microsoft.com/ink/2010/main" type="inkWord" rotatedBoundingBox="5035,15717 6273,14791 6773,15459 5535,16385"/>
              </emma:interpretation>
              <emma:one-of disjunction-type="recognition" id="oneOf8">
                <emma:interpretation id="interp40" emma:lang="en-US" emma:confidence="1">
                  <emma:literal>+y4</emma:literal>
                </emma:interpretation>
                <emma:interpretation id="interp41" emma:lang="en-US" emma:confidence="0">
                  <emma:literal>+4</emma:literal>
                </emma:interpretation>
                <emma:interpretation id="interp42" emma:lang="en-US" emma:confidence="0">
                  <emma:literal>+/4</emma:literal>
                </emma:interpretation>
                <emma:interpretation id="interp43" emma:lang="en-US" emma:confidence="0">
                  <emma:literal>+y-4</emma:literal>
                </emma:interpretation>
                <emma:interpretation id="interp44" emma:lang="en-US" emma:confidence="0">
                  <emma:literal>+Y4</emma:literal>
                </emma:interpretation>
              </emma:one-of>
            </emma:emma>
          </inkml:annotationXML>
          <inkml:trace contextRef="#ctx0" brushRef="#br1" timeOffset="27760.1971">-7015 4935 947 0,'0'0'399'0,"0"0"-33"0,0 0-38 16,0 0-24-16,0 0-12 0,0 0-23 0,0 0-16 15,0 0-12-15,0 0 12 0,0 0-45 0,-8 38 22 16,8-38-48-16,8 23-11 0,-8-23-20 15,0 26 3-15,0-9-13 0,0-2 17 0,0 1-55 16,3 1-6-16,-3-2-10 0,0 0-18 16,4 2-64-16,0-4-30 0,-4 1-60 0,8 0-140 15,-8-14-249-15,8 18-360 0,-8-7 99 0,0-11 21 16,8 16 64-16,-8-16 110 0,8 11 56 16,-8-11 36-16</inkml:trace>
          <inkml:trace contextRef="#ctx0" brushRef="#br1" timeOffset="28804.2725">-6465 4794 1428 0,'0'0'509'0,"-4"-12"-38"16,4 12-28-16,0 0-44 0,0 0-53 0,0 0-18 15,0 0-32-15,4 52-29 0,4-34-22 0,-8 3-17 16,8 0-44-16,-8 1 1 0,7-3-32 16,1 1 14-16,0-2-25 0,0-1-27 0,4 0 12 15,-4-5-43-15,7-1 26 0,-7-1-25 0,0-2-42 16,4-4 39-16,-12-4-10 0,16 5 5 15,-16-5-1-15,15-3-30 0,-15 3 3 0,20-11 10 16,-20 11-21-16,8-17-7 0,-8 4 56 16,8-2-61-16,-8 15 15 0,0-34-13 0,0 18 26 15,-8-3-21-15,8 4 44 0,0 15 12 16,-8-30-32-16,8 19 1 0,0 11-19 16,0-18 12-16,0 18 16 0,0 0-21 0,0 0 0 15,0 0-21-15,0 0-14 0,0 0 32 0,8 53-15 16,0-31-2-16,0 3-19 0,-1 5 11 15,-7 2-5-15,12 2-23 0,-12-1 20 0,8-2-15 16,-8-2 5-16,0-1 38 0,0-1-35 16,-8 3 46-16,0-3-11 0,-3-2-35 0,-5-2 38 15,-4 0-21-15,4-4-66 0,-7-2-44 0,-5-3-20 16,5-4-20-16,-5-1-14 0,5-4-101 16,3-5-45-16,4-1-83 0,-11-4-119 0,3-3-73 15,5-2-434-15,3-3 134 0,0-3 74 0,8-2 39 16,-4-2 109-16,5 0 31 15,-9-1 95-15</inkml:trace>
          <inkml:trace contextRef="#ctx0" brushRef="#br1" timeOffset="29378.9674">-5946 4302 1180 0,'0'0'522'0,"0"0"-15"16,0 0-34-16,0 0-53 0,0 0-29 0,0 0-40 15,0 0-13-15,7 62-31 0,1-43-2 16,-8 4-29-16,0 3-58 0,8-4-8 15,-8 4-11-15,4 0-2 0,4 1-86 0,-8 1-35 16,8-2-73-16,0 2-18 0,0-2-85 0,-1-2-57 16,1 1 7-16,-4-2-181 0,4-6-163 15,0 5-430-15,0-7 123 0,8 2 102 0,-13-2 85 16,13-1 138-16,-8-4-62 0,0 1 39 16</inkml:trace>
          <inkml:trace contextRef="#ctx0" brushRef="#br1" timeOffset="27508.4161">-7263 5102 1131 0,'0'0'404'0,"0"0"-25"16,0 0-44-16,0 0-12 0,-16-1-36 0,16 1-49 16,0 0-16-16,0 0-17 0,0 0-18 15,0 0-21-15,0 0 3 0,0 0-25 0,0 0-14 16,0 0 6-16,0 0-36 0,0 0-6 16,0 0-7-16,0 0 8 0,0 0-15 0,0 0-1 15,51 4-28-15,-51-4 3 0,28 0 10 0,-12 0-8 16,7 1 0-16,-11-1-12 0,11 0 5 15,-3-1-16-15,4 1-15 0,-9 0-11 0,5 0-4 16,-4-2-36-16,0 1-41 0,-16 1 12 16,27-3-66-16,-11 3-33 0,-16 0-100 15,19-5-146-15,-19 5-10 0,0 0-372 0,16-4 129 16,-16 4 17-16,0 0 80 0,16-8 28 16,-16 8 51-16</inkml:trace>
          <inkml:trace contextRef="#ctx0" brushRef="#br1" timeOffset="29179.4316">-6151 4202 1494 0,'-19'-14'461'15,"19"14"-31"-15,0 0-5 0,0 0-49 0,-32 19-10 16,24-8-61-16,0 1 28 0,4 2-41 15,-3 2-24-15,-1 1-9 0,8-1-8 0,0 2-21 16,0 0-18-16,0 0-25 0,0-3-20 16,8 2-19-16,-1-2 6 0,5 1-21 15,4-2-3-15,0-2-17 0,3-3-41 0,-3 0-34 16,8-3-33-16,3 2-33 0,-7-3-15 0,3-4-57 16,5 3-95-16,-4-4-51 0,-1 2-232 15,-11-4-449-15,11 1 1 0,-23 1 114 0,16-4 60 16,-16 4 81-16,20-8 46 0,-20 8 139 15,8-11-31-15</inkml:trace>
        </inkml:traceGroup>
        <inkml:traceGroup>
          <inkml:annotationXML>
            <emma:emma xmlns:emma="http://www.w3.org/2003/04/emma" version="1.0">
              <emma:interpretation id="{6A5B39DF-0468-4D3E-9B47-040C3F972BCD}" emma:medium="tactile" emma:mode="ink">
                <msink:context xmlns:msink="http://schemas.microsoft.com/ink/2010/main" type="inkWord" rotatedBoundingBox="6921,15779 7294,15768 7299,15938 6926,15949"/>
              </emma:interpretation>
              <emma:one-of disjunction-type="recognition" id="oneOf9">
                <emma:interpretation id="interp45" emma:lang="en-US" emma:confidence="1">
                  <emma:literal>=</emma:literal>
                </emma:interpretation>
                <emma:interpretation id="interp46" emma:lang="en-US" emma:confidence="0">
                  <emma:literal>I</emma:literal>
                </emma:interpretation>
                <emma:interpretation id="interp47" emma:lang="en-US" emma:confidence="0">
                  <emma:literal>E</emma:literal>
                </emma:interpretation>
                <emma:interpretation id="interp48" emma:lang="en-US" emma:confidence="0">
                  <emma:literal>1</emma:literal>
                </emma:interpretation>
                <emma:interpretation id="interp49" emma:lang="en-US" emma:confidence="0">
                  <emma:literal>Z</emma:literal>
                </emma:interpretation>
              </emma:one-of>
            </emma:emma>
          </inkml:annotationXML>
          <inkml:trace contextRef="#ctx0" brushRef="#br1" timeOffset="30490.1501">-5416 5137 1297 0,'-12'-6'441'0,"12"6"-45"16,0 0-45-16,0 0-39 0,0 0-17 0,-7-9-4 16,7 9 4-16,0 0-42 0,0 0-20 15,0 0-23-15,0 0-23 0,35-10-23 0,-19 9 20 16,-16 1-48-16,27-1-8 0,-11-3-34 15,-4 3 9-15,-12 1-60 0,31-2-43 0,-15 1-48 16,-16 1-60-16,35-1-117 0,-27 2-126 16,-8-1-66-16,20 0-451 0,-20 0 100 15,15 0 70-15,-15 0 47 0,0 0 86 0,0 0 40 16</inkml:trace>
          <inkml:trace contextRef="#ctx0" brushRef="#br1" timeOffset="30677.3794">-5392 5213 1249 0,'-8'12'478'0,"8"-12"-30"0,0 0-18 0,0 17-46 0,0-17-13 16,0 0-35-16,16 14-73 0,-16-14 1 15,19 9-69-15,-11-8 12 0,-8-1-10 0,36 4-33 16,-21-4-75-16,1 2-45 0,4-4-59 0,3 1-34 16,5-1-92-16,-13 2-138 15,9-1-110-15,-12 0-443 0,11-1 67 0,-3 2 63 16,4-3 47-16,-9-1 112 0,13 2 16 0</inkml:trace>
        </inkml:traceGroup>
        <inkml:traceGroup>
          <inkml:annotationXML>
            <emma:emma xmlns:emma="http://www.w3.org/2003/04/emma" version="1.0">
              <emma:interpretation id="{DA406C06-65E5-445E-8947-033364046B9D}" emma:medium="tactile" emma:mode="ink">
                <msink:context xmlns:msink="http://schemas.microsoft.com/ink/2010/main" type="inkWord" rotatedBoundingBox="7691,14763 8310,14745 8343,15879 7725,15897"/>
              </emma:interpretation>
              <emma:one-of disjunction-type="recognition" id="oneOf10">
                <emma:interpretation id="interp50" emma:lang="en-US" emma:confidence="0">
                  <emma:literal>n4</emma:literal>
                </emma:interpretation>
                <emma:interpretation id="interp51" emma:lang="en-US" emma:confidence="0">
                  <emma:literal>n</emma:literal>
                </emma:interpretation>
                <emma:interpretation id="interp52" emma:lang="en-US" emma:confidence="0">
                  <emma:literal>nu</emma:literal>
                </emma:interpretation>
                <emma:interpretation id="interp53" emma:lang="en-US" emma:confidence="0">
                  <emma:literal>ne</emma:literal>
                </emma:interpretation>
                <emma:interpretation id="interp54" emma:lang="en-US" emma:confidence="0">
                  <emma:literal>24</emma:literal>
                </emma:interpretation>
              </emma:one-of>
            </emma:emma>
          </inkml:annotationXML>
          <inkml:trace contextRef="#ctx0" brushRef="#br1" timeOffset="31236.1091">-4547 4993 1748 0,'-16'-4'473'0,"0"-3"-2"0,5 1-82 16,-5 0-23-16,16 6-20 0,-16-15-52 0,8 8-30 15,8 7-18-15,-8-19-47 0,8 19 1 16,-3-15-52-16,3 15 37 0,0 0-75 0,11-25 15 16,-11 25-22-16,8-13-21 0,-8 13 12 15,16-7-17-15,-16 7-10 0,16 2-19 0,-16-2-4 16,19 14 4-16,-11 0-7 0,8-1 31 0,-8 5-44 15,-4 2-5-15,4 1 0 16,-8 4 16-16,0-2 4 0,7 0-10 0,-7 2-30 0,0-4 23 16,8-3-34-16,-8 1 16 0,0 0 7 15,0-3 36-15,8-2-66 0,-8-14 25 16,0 25-13-16,0-14-2 0,0-11 34 0,0 0-32 16,16 10 8-16,-16-10 18 0,0 0-25 15,12-2 14-15,-12 2 14 0,0 0-21 0,15-21 18 16,-7 7-18-16,0-3-2 0,-8-3 12 0,12-4 13 15,-4-5-15-15,0-1-15 0,-1 0 7 16,-7 5 41-16,8 2-23 0,-8 4 43 0,8 1 21 16,-4 4-15-16,-4-2-3 0,0 16 13 15,8-13-3-15,-8 13-12 0,0 0 28 16,0 0-1-16,0 0-9 0,0 0-31 0,16 37 20 16,-8-21-3-16,-1-1-9 0,-7 5 10 0,12-1-34 15,-4-1 5-15,0 1-17 0,-8-2 12 16,8-2-38-16,0-2-46 0,-1-1-25 0,1 1-44 15,4-4-44-15,-12 0-31 0,0-9-66 16,24 10-171-16,-24-10-190 0,8 4-430 0,-8-4 98 16,0 0 94-16,27-9 89 0,-19-2 50 0,0-3 88 15,4-2 60-15,-12-4 92 0</inkml:trace>
          <inkml:trace contextRef="#ctx0" brushRef="#br1" timeOffset="31747.3312">-4307 4080 1126 0,'0'0'484'16,"0"0"-26"-16,0 0 26 0,0 0-78 15,0 0-37-15,0 0-16 0,-16 34-17 16,16-34-1-16,-8 23-33 0,0-9-26 0,8 1-12 16,0-15-8-16,0 31-26 0,8-12 6 0,-8-3-26 15,8 1-36-15,-8 0-13 0,16-2 8 16,-9-3-36-16,5 1-28 0,-4-4 8 0,8 0-34 15,0-3-56-15,3-2-38 0,-3 0-34 16,4-1-33-16,-5-1-28 0,9-2-69 0,-4-2-33 16,-5 0-160-16,-15 2-201 0,28-7-400 0,-20 2 80 15,7-2 143-15,-15 7 8 0,8-13 74 16,-8 13 71-16,0-15 62 0</inkml:trace>
          <inkml:trace contextRef="#ctx0" brushRef="#br1" timeOffset="31931.1559">-4111 4087 1656 0,'0'0'517'0,"0"0"-26"0,0 0-30 16,0 0 10-16,0 0-36 0,8 52-48 0,-8-34-14 15,0 8-66-15,8-2-17 0,-8 1-6 16,4 1-28-16,-4 0-28 0,0 1-85 0,8 0-79 16,-8-3-69-16,0 3-54 0,8-4-69 0,-1 1-138 15,-7-1-228-15,8-4-476 0,0 0 86 16,-8-1 88-16,8-2 69 0,-4 0 77 0,4-2 69 15,-8 1 82-15</inkml:trace>
        </inkml:traceGroup>
        <inkml:traceGroup>
          <inkml:annotationXML>
            <emma:emma xmlns:emma="http://www.w3.org/2003/04/emma" version="1.0">
              <emma:interpretation id="{E44B2C66-894D-419D-B79B-9F8ACC3F3AC2}" emma:medium="tactile" emma:mode="ink">
                <msink:context xmlns:msink="http://schemas.microsoft.com/ink/2010/main" type="inkWord" rotatedBoundingBox="10062,15173 11427,15133 11448,15866 10083,15906"/>
              </emma:interpretation>
              <emma:one-of disjunction-type="recognition" id="oneOf11">
                <emma:interpretation id="interp55" emma:lang="en-US" emma:confidence="0.5">
                  <emma:literal>LY</emma:literal>
                </emma:interpretation>
                <emma:interpretation id="interp56" emma:lang="en-US" emma:confidence="0">
                  <emma:literal>ELY</emma:literal>
                </emma:interpretation>
                <emma:interpretation id="interp57" emma:lang="en-US" emma:confidence="0">
                  <emma:literal>Ly</emma:literal>
                </emma:interpretation>
                <emma:interpretation id="interp58" emma:lang="en-US" emma:confidence="0">
                  <emma:literal>LIS</emma:literal>
                </emma:interpretation>
                <emma:interpretation id="interp59" emma:lang="en-US" emma:confidence="0">
                  <emma:literal>YIY</emma:literal>
                </emma:interpretation>
              </emma:one-of>
            </emma:emma>
          </inkml:annotationXML>
          <inkml:trace contextRef="#ctx0" brushRef="#br1" timeOffset="34378.8543">-1481 4742 918 0,'0'-28'395'0,"0"5"-14"15,4 5-35-15,-4 3-24 0,3 1-22 16,-3 14-11-16,4-21-46 0,4 12-10 0,-8 9-36 16,16-16-23-16,-16 16 0 0,16-7-20 15,-5 5 15-15,-11 2-54 0,16 0-8 0,-16 0-2 16,28 7 3-16,-20-3-37 0,-8-4 24 0,23 9-41 15,-15-6 5-15,-8-3-11 0,12 11 39 16,-12-11-30-16,0 10-9 0,0-10-19 0,0 0 14 16,0 0-5-16,-16 16 19 0,16-16-16 0,-27 7 25 15,11-5-22-15,-4-2 20 0,1 0-3 16,-5-2 11-16,0 2 25 0,-3-2 6 0,-1 2-11 16,-3 0 23-16,3-1 10 0,-3 2 6 15,-4-1-24-15,11 4 3 0,-4-1-15 16,1 3-3-16,3-1-23 0,1 2-2 0,3-2-3 15,-3 6-21-15,11-1-7 0,-4 1-46 16,8 2-33-16,0 0-47 0,4 1-41 0,0 4-61 16,4 2-61-16,0-1-87 0,0 2-211 0,4 2-378 15,0 0 59-15,-4 2 138 0,8-3 36 16,-8 1 63-16,8-3 70 0,0-1 56 0,4-1 75 16</inkml:trace>
          <inkml:trace contextRef="#ctx0" brushRef="#br1" timeOffset="34528.5482">-1725 5177 1064 0,'8'7'520'0,"-8"-7"12"0,15 11-7 15,-15-11-46-15,8 9-1 0,-8-9-50 16,12 6-49-16,-12-6-8 0,0 0-43 0,16 6-44 16,-16-6-74-16,0 0-95 0,0 0-10 15,0 0-146-15,0 0-67 0,0 0-81 16,0 0-108-16,0 0-174 0,0 0-384 0,0 0 113 16,0 0 86-16,-36-37-4 0,29 27 87 15,-1-1 63-15,-4-5 111 0</inkml:trace>
          <inkml:trace contextRef="#ctx0" brushRef="#br1" timeOffset="34024.1054">-1155 4834 1256 0,'0'0'476'15,"-16"28"-30"-15,8-15-44 16,4 3-16-16,-11 5-33 0,7 1-4 0,0-1-35 16,0 2-47-16,0 4-32 0,-4-1-15 0,-3-3-41 15,7 1-71-15,0-6-54 0,0 1-57 16,-4 0-125-16,4-7-235 0,-7 0-503 0,7-1 76 16,4-3 40-16,4-8 94 0,-12 9 52 0,12-9 97 15</inkml:trace>
          <inkml:trace contextRef="#ctx0" brushRef="#br1" timeOffset="33860.521">-1112 4565 778 0,'0'0'350'0,"0"0"-22"16,0 0-21-16,-8 36-15 0,8-36-3 0,0 0-41 15,8 25-9-15,0-16-9 0,0 0-25 16,0 1-21-16,0-1-5 0,3 0-23 0,-3 0 18 16,-8-9-20-16,16 12-26 15,-8-6 5-15,-8-6-13 0,12 9 1 0,-12-9-11 16,23 6-13-16,-15-2 0 0,-8-4-17 0,16 3-6 15,-16-3-5-15,0 0 18 0,19 2-23 16,-19-2-13-16,0 0-7 0,20-5 40 0,-20 5-35 16,0 0-16-16,12-10 3 0,-12 10 18 0,0 0-19 15,4-9 17-15,-4 9-4 0,0 0 6 16,0 0-8-16,0 0-8 0,0 0 2 0,0 0-3 16,0 0 14-16,0 0-33 0,0 0-2 15,0 0 22-15,-20 30-22 0,12-19-6 0,-8 1-15 16,9-1-3-16,3 0-53 0,-8 5-16 15,0-4-26-15,4 0-12 0,0 0-18 16,1-1-41-16,-1 2-97 0,0-2-126 0,-12-3-64 16,20-8-358-16,-8 13 20 0,8-13 96 0,-15 9 47 15,15-9 57-15,0 0 95 0</inkml:trace>
          <inkml:trace contextRef="#ctx0" brushRef="#br1" timeOffset="35143.8978">-2275 5170 1725 0,'0'0'532'0,"11"20"-33"0,-11-20-23 0,16 3-38 16,-16-3-28-16,24 0-16 0,-24 0-26 16,27-1-66-16,-7 1-25 0,-4-2-57 0,-1-2-112 15,9 2-78-15,-4 1-96 0,-5-8-252 16,5 10-642-16,-20-1 59 0,24 0 70 0,-17 4 132 16,-7-4 92-16,20 5 44 0,-20-5 51 0</inkml:trace>
          <inkml:trace contextRef="#ctx0" brushRef="#br1" timeOffset="34963.1823">-2267 4529 1320 0,'0'0'556'0,"0"-14"-1"16,0 14-79-16,0 0-10 0,0 0-38 0,-4-15-44 15,4 15-26-15,0 0 13 0,0 0-33 0,0 0-10 16,0 0-60-16,0 0-9 0,0 0-13 16,0 53-34-16,4-36-35 0,-1 2 12 0,5 4-40 15,-8-2-6-15,8 4-61 0,0-2-57 16,0 1-9-16,0 2-149 0,0 4-113 0,-4-12-279 15,3 13-558-15,1-5 111 0,-8-1 94 0,8-1 118 16,-8-1 53-16,0-2 47 16,0-2 66-16,-8-1 51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4:15.11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F193CCE5-D1ED-4537-81DD-F94A87A66942}" emma:medium="tactile" emma:mode="ink">
          <msink:context xmlns:msink="http://schemas.microsoft.com/ink/2010/main" type="writingRegion" rotatedBoundingBox="4529,1183 29869,1735 29743,7513 4403,6961"/>
        </emma:interpretation>
      </emma:emma>
    </inkml:annotationXML>
    <inkml:traceGroup>
      <inkml:annotationXML>
        <emma:emma xmlns:emma="http://www.w3.org/2003/04/emma" version="1.0">
          <emma:interpretation id="{64B3307F-05E1-4257-8091-C51EB2376FED}" emma:medium="tactile" emma:mode="ink">
            <msink:context xmlns:msink="http://schemas.microsoft.com/ink/2010/main" type="paragraph" rotatedBoundingBox="29850,3376 23722,3400 23715,1650 29843,16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C161BD1-7379-4A89-8A2D-31C5744FF7A4}" emma:medium="tactile" emma:mode="ink">
              <msink:context xmlns:msink="http://schemas.microsoft.com/ink/2010/main" type="line" rotatedBoundingBox="29850,3376 23722,3400 23715,1650 29843,1626"/>
            </emma:interpretation>
          </emma:emma>
        </inkml:annotationXML>
        <inkml:traceGroup>
          <inkml:annotationXML>
            <emma:emma xmlns:emma="http://www.w3.org/2003/04/emma" version="1.0">
              <emma:interpretation id="{E122F7C6-7B29-47E4-96DA-C21090294686}" emma:medium="tactile" emma:mode="ink">
                <msink:context xmlns:msink="http://schemas.microsoft.com/ink/2010/main" type="inkWord" rotatedBoundingBox="29850,3376 23722,3400 23715,1650 29843,1626"/>
              </emma:interpretation>
              <emma:one-of disjunction-type="recognition" id="oneOf0">
                <emma:interpretation id="interp0" emma:lang="en-US" emma:confidence="0">
                  <emma:literal>PTorogio</emma:literal>
                </emma:interpretation>
                <emma:interpretation id="interp1" emma:lang="en-US" emma:confidence="0">
                  <emma:literal>pTorogio</emma:literal>
                </emma:interpretation>
                <emma:interpretation id="interp2" emma:lang="en-US" emma:confidence="0">
                  <emma:literal>PTorogo</emma:literal>
                </emma:interpretation>
                <emma:interpretation id="interp3" emma:lang="en-US" emma:confidence="0">
                  <emma:literal>PToronio</emma:literal>
                </emma:interpretation>
                <emma:interpretation id="interp4" emma:lang="en-US" emma:confidence="0">
                  <emma:literal>pTorogo</emma:literal>
                </emma:interpretation>
              </emma:one-of>
            </emma:emma>
          </inkml:annotationXML>
          <inkml:trace contextRef="#ctx0" brushRef="#br0">-1578 855 1456 0,'-12'7'601'0,"12"-7"-45"16,0 0-47-16,0 0-38 0,0 0-30 0,0 0-45 16,0 0-40-16,0 0-23 0,0 0-29 0,0 0-65 15,32 15-19-15,-16-15-11 0,3-2-29 16,9-3-60-16,3 1-33 0,8-1-8 0,5-1-73 15,-5 1-78-15,8-1-95 0,-4 4-129 0,-3-2-247 16,-1 4-430-16,-4-3 103 0,-7-1 61 16,-5 4 87-16,-3-2 64 0,-20 2 57 0,20-2 76 15</inkml:trace>
          <inkml:trace contextRef="#ctx0" brushRef="#br0" timeOffset="-466.0802">-1122 34 1484 0,'-31'-15'494'0,"31"15"-36"16,0 0-17-16,0 0-11 0,-40 17-44 0,32-7-43 15,-3-3-33-15,3 2-13 0,-4 0-44 0,4 0 1 16,-4 1-37-16,12-10-25 0,-7 17-13 16,7-17-7-16,-4 18-3 0,4-18-23 0,4 17 12 15,-4-17-7-15,7 16-43 0,-7-16 10 16,12 15-11-16,0-9-12 0,0 2-18 0,-4-5-3 16,7 1-13-16,1 3-4 0,-4-4-16 0,4 1-3 15,-5 1-2-15,-11-5-8 0,20 5-10 16,-20-5-3-16,20 4 1 0,-20-4 9 15,15 5-7-15,-15-5-8 0,12 3 8 0,-12-3-2 16,0 0-14-16,8 8 31 0,-8-8-30 16,0 0 2-16,0 0-7 0,0 0 43 0,0 0-31 15,0 0-8-15,0 0 11 0,0 0-28 16,0 0 10-16,0 0-64 0,-31 12 61 0,31-12 3 16,-20 3-3-16,20-3-12 0,-20 3 7 0,5 0-15 15,15-3-26-15,-20 3 21 0,8 0-19 16,12-3 27-16,-27 6-39 0,19-3-23 0,8-3 41 15,-20 6-3-15,20-6 21 0,-16 5-28 0,16-5 30 16,-15 3-20-16,15-3-5 16,-12 4 7-16,12-4 26 0,0 0-25 0,-20-1-19 15,20 1 16-15,0 0 10 0,-19-6-25 0,19 6 28 16,-12-9 12-16,12 9 8 0,-16-14-7 16,12 5 12-16,4 9 1 0,-16-17 12 0,9 10 10 15,7 7 11-15,-12-14 40 0,4 7 3 16,0-4-7-16,8 11 15 0,-16-18 5 0,8 12-13 15,8 6 7-15,-15-20-4 0,7 11 20 0,-4 0-18 16,8-1 11-16,4 10 15 0,-16-14-6 16,5 5 11-16,11 9 0 0,-16-12-2 15,16 12 4-15,-8-10-17 0,8 10-18 0,-12-5-6 16,12 5-53-16,0 0 36 0,0 0-49 16,-23 20 0-16,15-8 0 0,0 1 0 0,4 1 0 15,-4 4 0-15,0 0 0 0,0 5 0 0,-3 2 0 16,-1 4 0-16,0 0 0 0,0 3 0 15,-3-2 0-15,-5 3 0 0,4 1 0 0,-3-2 0 16,3-6 0-16,-4 1 0 0,4-6-116 16,-3 3-86-16,-1-3-56 0,4-3-73 0,5-2-275 15,-5-2-503-15,4-2 109 0,0-3 106 16,1-2 96-16,-1-2 63 0,12-5 82 16,-20 2 82-16,20-2 88 0</inkml:trace>
          <inkml:trace contextRef="#ctx0" brushRef="#br0" timeOffset="-251.9098">-1291-472 1837 0,'0'0'579'0,"4"-14"-65"0,-4 14-73 16,0 0-75-16,0 0-126 15,0-16-99-15,0 16 13 0,0 0-85 0,0 0-154 0,0 0-273 16,0 0-469-16,-20 55 80 0,13-30 86 16,-1 4 39-16,-8 10 67 0,4 5 74 15</inkml:trace>
          <inkml:trace contextRef="#ctx0" brushRef="#br0" timeOffset="1506.5593">-2277 80 1290 0,'-24'-27'550'16,"24"27"-23"-16,-4-17-28 0,4 17-2 0,-4-17-36 15,4 17-36-15,0-20-52 0,0 20-45 0,4-20-31 16,-4 20-21-16,4-17-45 0,-4 17 4 15,8-18-38-15,-8 18-10 0,12-11-41 16,-1 8-18-16,-11 3-3 0,20 0-22 0,-20 0-1 16,28 3-25-16,-17 3 13 0,9-1-11 15,-4 0-33-15,3 8 21 0,1-4-14 0,4 2 1 16,-5 0 5-16,1-2-21 0,0 1-22 0,-5 1-1 16,1-4 0-16,-8-1 24 0,8 2-26 15,-9-3 5-15,5 0 2 0,-12-5-5 0,16 8-22 16,-16-8 25-16,12 9-13 0,-12-9-8 15,12 6 16-15,-12-6 5 0,11 6-8 0,-11-6-7 16,0 0-19-16,8 9 11 0,-8-9-2 16,0 0-11-16,0 0 0 0,16 6 10 15,-16-6-12-15,0 0 14 0,0 0-17 0,8 8 8 16,-8-8-16-16,0 0-5 0,0 0 1 0,0 0-14 16,0 0 13-16,0 0 0 0,0 0-10 15,0 0 0-15,0 0 23 0,0 0 15 0,0 0-9 16,0 0-14-16,0 0-8 0,0 0 42 0,0 0-13 15,-24 19-24-15,24-19 11 0,0 0 13 16,-15 5 0-16,15-5 2 0,-12 8-2 0,12-8 15 16,-16 3-7-16,16-3-14 15,-16 1 6-15,16-1 5 0,-19 6-5 0,3-4 12 0,4 1-7 16,12-3 3-16,-35 5-4 0,15-3 12 16,4 2-1-16,-11-2 0 0,3 0 18 15,-3 0-21-15,3 3 42 0,-3-4-8 0,-5 1 10 16,5-1 15-16,3-1-15 0,-7 0 29 0,7-1-14 15,-3-1 16-15,-1-1-34 0,8-2 34 16,-3 3-16-16,3 0-4 0,1-4 22 0,-1 3 3 16,0-4-15-16,1 0 4 0,7 0 19 0,-8 0-62 15,8-4-7-15,-3-1-21 0,-5 1 0 16,8 1 0-16,0-2 0 0,1 1 0 0,-1 0 0 16,4-2 0-16,-4 2 0 0,4 0 0 15,0 0 0-15,8 11 0 0,-7-21 0 16,3 15 0-16,4 6 0 0,-4-18 0 0,4 18 0 15,0 0 0-15,4-22 0 0,-4 22 0 16,11-12 0-16,-11 12 0 0,16-8 0 0,-4 4 0 16,-12 4-41-16,24-4-3 0,-24 4 11 0,19-1-8 15,-19 1 13-15,24 3-3 0,-12 3 23 16,-12-6-22-16,19 8-6 0,-7-1 25 0,0 1 42 16,-12-8-23-16,8 14-26 0,-4-5 18 0,-4-9-15 15,3 17 12-15,-3-17 0 0,0 0 1 16,-7 30 2-16,-1-20 0 0,0 3-10 0,-4-1 20 15,0 1-8-15,-3 1-2 0,3-2 3 16,-4 2-11-16,0 0 1 0,1-2-6 0,-1 3 21 16,0-1 9-16,0-2-11 0,5 2-12 15,-1-2-1-15,-4 2-16 0,8 0-3 0,-3-2-7 16,3 5 2-16,0-2 8 0,0 5 8 16,4-5-13-16,0 3-13 0,4 1 33 0,-4-1 8 15,4-1-18-15,0 3 0 0,0-4 10 16,0-16 1-16,0 30 12 0,0-18 15 0,0-12 3 15,-4 23 16-15,4-23 4 0,-4 20 1 0,-4-14 22 16,8-6 27-16,-19 11 35 0,11-8-8 16,-8-2-112-16,16-1-8 0,-35-2 0 0,19-3 0 15,-4-3 0-15,1-1 0 0,3-1 0 16,-4-3 0-16,5-2 0 0,-1-2 0 16,4-1 0-16,0-2 0 0,5 0 0 0,3-2 0 15,0 3 0-15,4-3 0 0,4-4 0 0,-4 2 0 16,7-1 0-16,5-3 0 0,4 3 0 15,-4 2 0-15,0 4 0 0,-1 1-249 0,5 2-429 16,-8 2-438-16,4 4 95 0,0-1 89 0,-5-1 138 16,-3 3 37-16,-4 9 119 0,12-25 73 15,-8 13 12-15,0-2 66 0</inkml:trace>
          <inkml:trace contextRef="#ctx0" brushRef="#br0" timeOffset="2035.1585">-2360-611 2157 0,'0'0'720'0,"0"0"-96"0,8-11-35 0,-8 11-57 16,0 0-63-16,0 0-70 0,0 0-128 0,0-17-99 16,0 17-148-16,0 0-75 0,0 0-81 15,0 0-270-15,0 0-524 0,0 0 91 0,-36 43 39 16,17-24 69-16,-5 1 74 0,-3 9 124 16,-1-1-1-16</inkml:trace>
          <inkml:trace contextRef="#ctx0" brushRef="#br0" timeOffset="1766.5984">-2910-829 1930 0,'0'0'588'0,"0"0"-25"0,-4-20-53 0,4 20-57 16,0 0-18-16,0 0-13 0,0 0-2 0,0 0-79 16,0 0-50-16,0 0-24 0,8 62 1 15,-4-36-14-15,-4 8-32 0,4 0-7 0,-1 2-61 16,1 1-36-16,4 0-26 0,-4 0-54 15,8 4-68-15,-4-4-42 0,-4-4-51 0,8 7-79 16,-5-8-29-16,1 0-78 0,4-2-306 16,0-2-373-16,-4-1 62 0,0-8 163 15,3 0 28-15,-7-1 85 0,4-6 67 0,-4 1 27 16,8-5 60-16</inkml:trace>
          <inkml:trace contextRef="#ctx0" brushRef="#br0" timeOffset="2710.0701">-3386 3 1279 0,'0'0'543'0,"0"0"-26"0,0 0-66 15,0 0-27-15,0 0 1 0,8-10 3 16,-8 10-54-16,0 0-19 0,0 0-1 16,0 0-37-16,35 23-12 0,-27-14-29 0,0 0-66 15,-4 1 20-15,0 3 6 0,-4-13-31 16,8 18-13-16,-8-5-29 0,0-13-1 0,0 21 27 15,0-21-40-15,-4 21-4 0,-4-10-52 0,4 0 12 16,-8-3-54-16,12-8-38 0,-19 13-13 16,7-8 0-16,12-5 0 0,-24 5 0 0,9-5 0 15,15 0 0-15,-24-4 0 0,8 1 0 0,4-3 0 16,-3 0 0-16,7-3 0 0,-4 0 0 16,0 2 0-16,12 7 0 0,-15-12 0 0,15 12 0 15,-12-11 0-15,12 11-26 0,0 0-43 16,0 0 33-16,0 0-2 0,0 0-3 15,0 0 15-15,0 0-15 0,47 5 10 0,-31 6-17 16,3 1 20-16,-3 2 15 0,4 1-61 16,-8 0 45-16,-1 1 1 0,1 0 8 0,-4 0 4 15,-4 4 21-15,-8-3 1 0,-4 4-4 0,-4 4 8 16,-3-2 3-16,-13 3-20 0,1 0 14 16,-9-1-63-16,1-3-77 0,-4 0-103 0,-13 5-109 15,9-6-272-15,4-4-422 0,3-4 112 0,5-3 46 16,-4 4 103-16,7-3 54 0,-7-1 69 15,7 1 109-15,1 0 63 0</inkml:trace>
          <inkml:trace contextRef="#ctx0" brushRef="#br0" timeOffset="2907.3776">-3496 903 1717 0,'20'-5'740'0,"-20"5"-90"0,0 0-49 16,8-14-106-16,-8 14-112 0,0 0-142 0,-4-20-100 16,4 20-144-16,0 0-186 0,-20-25-205 15,12 17-438-15,0-1 54 0,-3 0 104 16,-5-1 50-16,0-4 63 0,-7-4 62 0,-9-3 87 16</inkml:trace>
          <inkml:trace contextRef="#ctx0" brushRef="#br0" timeOffset="3143.2214">-3909-32 1789 0,'0'0'668'0,"8"-14"-13"0,-8 14-76 16,12-9-14-16,-12 9-25 0,0 0-53 0,24 4-34 16,-24-4-33-16,27 16-75 0,-11-4-25 15,0 2 23-15,3 6-54 0,-3 1-15 0,0 0-23 16,-5 0-38-16,1 0-213 0,0 0 0 15,-4 1 0-15,-4-3 0 0,-4-1 0 0,0-1-121 16,-4 4-173-16,0-7-218 0,-4 4-612 16,-4-2 105-16,4-4 108 0,-3-3 82 0,-1-4 66 15,-4 0 95-15,16-5 41 0,-31 0 123 16,15-1 10-16</inkml:trace>
          <inkml:trace contextRef="#ctx0" brushRef="#br0" timeOffset="3447.5481">-4074-46 1492 0,'0'0'517'15,"-4"-15"-59"-15,4 15-41 0,0 0-40 0,0 0-24 16,0 0-3-16,0 0-42 16,0 0-24-16,0 0-18 0,36 47-20 0,-24-26-24 15,3 6-35-15,-3 1-5 0,0 0-29 0,4 2-22 16,-5 0 10-16,-3-2-3 0,0 0-20 16,-4-4 0-16,-4 2-11 0,-4-2-2 0,-4 2 18 15,-7-1-21-15,-13 3 8 0,-7-7-10 16,-5-1 46-16,-3-5 8 0,-28-2 4 0,8-6 1 15,8-5-13-15,-4-6 10 0,-15-5-36 0,3-5-73 16,4-5-47-16,8-6 0 0,4-1 0 16,16 1 0-16,11-2 0 0,5 0 0 15,7 0 0-15,8-1 0 0,8 3 0 0,4 1 0 16,12-4-39-16,8-1-260 0,19-6-47 16,12 6-92-16,4 4-240 0,8 2-402 0,3 11 120 15,1-1 85-15,-12 8 81 0,-8 3 95 0,-8 0 52 16,4 2 84-16,-7 0 61 0</inkml:trace>
          <inkml:trace contextRef="#ctx0" brushRef="#br0" timeOffset="3683.6819">-4192 168 2091 0,'0'0'806'0,"-4"15"-107"16,4-15-41-16,0 0-49 0,0 0-82 0,0 0-46 16,0 0-33-16,12 14-107 0,-12-14-42 15,0 0-99-15,0 0-116 0,0 0-142 0,0 0-134 16,12 14-285-16,-12-14-608 0,0 0 138 0,4 13 110 16,-4-13 95-16,0 0 17 0,-4 19 93 15,4-19 77-15,-12 18 120 0,8-8-75 0</inkml:trace>
          <inkml:trace contextRef="#ctx0" brushRef="#br0" timeOffset="-2940.9534">938 201 1702 0,'0'0'509'15,"0"0"-25"-15,-4-23-44 0,4 23 3 0,-4-18-26 16,4 18-15-16,0-21-44 0,0 21-22 15,0-27-37-15,0 12 3 0,4-1-20 0,-4 16-26 16,4-30-26-16,0 19-20 0,-4 11-33 16,4-21-31-16,-1 13-16 0,-3 8-4 0,4-12 7 15,-4 12-39-15,0 0-9 0,20-6 10 0,-20 6-26 16,0 0 25-16,24 12-19 16,-17-5-14-16,5 0-15 0,-4 2-18 0,4-1-5 0,0 4 0 15,-4-2 18-15,7 3-20 0,-3-4 2 0,4-3-16 16,-4 5-12-16,-1-4 34 15,5 1-29-15,-4 1-8 0,0 0 16 0,3-1-8 16,-3 0 0-16,0-1 0 0,0 2 0 0,4-3 0 16,-5 4 0-16,-3-3 0 0,0 0 0 15,-8-7 0-15,20 12 0 0,-12-6-36 0,-8-6 20 16,7 8-2-16,-7-8 6 0,12 9-4 16,-12-9-22-16,8 7 28 0,-8-7 4 0,0 0-9 15,12 7 18-15,-12-7-29 0,0 0-2 0,0 0 25 16,0 0-17-16,0 0-11 0,0 0 3 15,0 0 23-15,0 0-18 0,0 0 28 0,0 0-5 16,0 0-15-16,0 0-31 0,0 0 61 16,0 0-41-16,-32 9 1 0,32-9-3 15,0 0 15-15,0 0 10 0,0 0-7 0,-19 0-13 16,19 0 5-16,0 0-31 0,-16 2 52 16,16-2-18-16,0 0 7 0,0 0-10 0,0 0 13 15,-20 4-13-15,20-4-5 0,0 0 31 0,0 0-26 16,-15 1 23-16,15-1-8 0,0 0-22 15,0 0 4-15,-20 0-30 0,20 0 28 0,0 0 8 16,-24 5 22-16,24-5-22 0,-19 2-29 16,19-2 14-16,-20 4 32 0,8-1 1 15,12-3-16-15,-27 3 5 0,11-1-2 0,4 1-10 0,12-3 14 16,-35 4-4-16,19-2 31 16,-3 0-34-16,3-1 5 0,-8 2-2 0,9-3 23 15,-9 1-6-15,4-1-12 0,-3 0 16 0,3 2-9 16,-4-2-12-16,5 0 28 0,-5-2-8 15,1-2 31-15,-1 4-10 0,4-3 17 0,-3 1-27 16,3-1 10-16,1-1 22 0,3 1-9 0,-4-2 10 16,0 1-3-16,9 1 0 0,-5-1-2 15,0-1-11-15,16 5 26 0,-23-7-5 0,11 3 15 16,12 4-2-16,-20-8-24 0,20 8-9 16,-15-9-8-16,15 9-31 0,-12-11 0 0,12 11 0 15,-12-11 0-15,12 11 0 0,-8-15 0 0,8 15 0 16,0-14 0-16,0 14 0 15,0 0 0-15,4-23 0 0,-4 23 0 0,4-21 0 16,0 12 0-16,-4 9 0 0,12-18 0 0,-4 9 0 16,-8 9 0-16,11-13 0 0,-3 5 0 15,-8 8 0-15,12-10 0 0,-12 10 0 0,16-2 0 16,-16 2 0-16,15-3 0 0,-15 3 0 16,0 0 0-16,24 1 0 0,-24-1-11 0,16 4-2 15,-16-4 11-15,11 7-24 0,-11-7 21 0,16 6-23 16,-16-6-10-16,12 8 4 0,-12-8 1 15,0 0 23-15,8 12-11 0,-8-12 47 16,0 0-31-16,0 0 5 0,-20 17-18 0,20-17-28 0,-19 11 64 16,7-5-8-16,-4-1 21 15,4 0 33-15,-7 2 2 0,-1 0-20 0,4 0-17 16,-3 0-29-16,-1 1 0 0,-4 0 0 16,13-1 0-16,-9 0 0 0,4 2 0 0,4 0 0 15,1 0 0-15,-5 0 0 0,8-1 0 0,-4 3 0 16,4-1 0-16,4 2 0 0,-3 1 0 15,3 3 0-15,4-16 0 0,-4 26 0 0,8-10 0 16,-4-2 0-16,4 2 0 0,0-2 0 0,-1 2 0 16,1-2 0-16,-4-14 0 0,4 25 0 15,-4-14 0-15,0-11 0 0,0 18 0 0,0-18 0 16,-8 18 0-16,-3-11 0 16,3 0 0-16,-16-1 0 0,5 1 0 0,-5-2 0 15,0-3 0-15,-3 0 0 0,7-2 0 0,-7-2 0 16,7-2 0-16,-4-3 0 0,5-3 0 15,-1-3 0-15,4-1 0 0,1-3 0 0,3 1 0 16,4-5 0-16,0-1 0 0,4 1 0 0,8-5 0 16,0 0 0-16,4-3 0 0,4-2 0 15,11-1 0-15,1 2 0 0,3 2 0 0,5 2 0 16,7-11-367-16,-3 15-830 0,-9 6 93 0,-3 1 196 16,-5 6 9-16,1-2 108 0,-4 3 46 15,-4-1 70-15,-1 0 55 0,-3 2 134 16</inkml:trace>
          <inkml:trace contextRef="#ctx0" brushRef="#br0" timeOffset="-2618.1456">301-512 1482 0,'-4'-22'678'0,"4"22"-33"16,-4-17-15-16,4 17-90 0,0-14-18 0,0 14-61 0,0 0-47 16,0 0 5-16,-4-16-65 15,4 16-47-15,0 0-25 0,0 0 25 0,0 0-43 16,8 51-8-16,0-30-46 0,-4 0 12 0,0 4-71 16,-4 2-104-16,4-1-47 0,4-1 0 15,-5 2 0-15,5 2 0 0,-4-1 0 0,0-2 0 16,0 3 0-16,0-1 0 0,-4-2 0 0,4 1 0 15,0-1-77-15,4 0-269 0,-4 8-161 16,4-6-529-16,-5-3-9 0,5-2 80 0,-4-1 100 16,0-1 90-16,0-1 124 0,0-5 47 15,0 2 36-15,0-2 46 0</inkml:trace>
          <inkml:trace contextRef="#ctx0" brushRef="#br0" timeOffset="-2324.9678">753-298 2065 0,'0'0'755'15,"0"0"-128"-15,0 0-66 0,8-10 5 16,-8 10-72-16,0 0-49 0,0 0-41 0,0 0-71 16,12-9-82-16,-12 9-74 0,0 0-88 0,0 0-135 15,0 0-89-15,0 0-101 0,0 0-94 16,0 0-336-16,0 0-291 0,0 0 66 0,0 0 98 16,0 0 66-16,0 0 95 0,0 34 48 0,0-34 34 15</inkml:trace>
          <inkml:trace contextRef="#ctx0" brushRef="#br0" timeOffset="-1669.0614">-367 144 1579 0,'0'0'568'0,"4"-15"-48"0,-4 15-65 15,0 0-27-15,0 0-19 0,0 0-27 16,0 0-39-16,0 0-39 0,0 0 9 0,0 0-45 15,-28 37-28-15,20-27-14 0,0 1-13 16,5-1-29-16,-5 1-18 0,8-11-9 0,-16 17-9 16,8-6-23-16,8-11 3 0,-8 14-2 0,0-7-47 15,8-7 8-15,-8 13 26 0,8-13 10 16,0 0-18-16,-11 9-16 0,11-9 49 0,0 0-15 16,0 0-71-16,0 0-52 0,0 0 0 15,0 0 0-15,-28-22 0 0,24 10 0 0,0-4 0 16,0 0 0-16,4-4 0 0,-4-3 0 0,1-1 0 15,-1-1 0-15,0-3 0 16,4 2 0-16,-4-2 0 0,0-4 0 0,0 1 0 16,0-3 0-16,-4 2 0 0,0-2 0 0,0-1 0 15,1 2 0-15,-1 0 0 0,0-1 0 16,0 4 0-16,4 4 0 0,-4 3 0 0,4 0-182 16,4 7-164-16,-4 4-17 0,4 12-93 0,-4-18-186 15,4 18-398-15,0 0 119 0,0 0 194 16,0 0-13-16,0 0 72 0,-4 57 61 0,0-38 44 15,4 9 105-15</inkml:trace>
          <inkml:trace contextRef="#ctx0" brushRef="#br0" timeOffset="-1455.824">-218 646 1773 0,'0'0'671'0,"0"0"-59"15,0 0-54-15,0 0-26 0,-31 14-86 0,15-12-27 16,-4-1-45-16,1-1-33 0,-5 3-60 16,-3-2-66-16,3-1-107 0,-4 2-85 0,1-2-64 15,-1 2-108-15,9-6-288 0,-5 6-554 0,1 0 139 16,7-2 71-16,-8 1 67 0,9 1 71 16,-1 0 60-16,16-2 124 0,-32 4-22 0</inkml:trace>
        </inkml:traceGroup>
      </inkml:traceGroup>
    </inkml:traceGroup>
    <inkml:traceGroup>
      <inkml:annotationXML>
        <emma:emma xmlns:emma="http://www.w3.org/2003/04/emma" version="1.0">
          <emma:interpretation id="{5B605C0F-E78D-43E2-9176-0402665A563E}" emma:medium="tactile" emma:mode="ink">
            <msink:context xmlns:msink="http://schemas.microsoft.com/ink/2010/main" type="paragraph" rotatedBoundingBox="4444,5071 27008,5563 26966,7453 4403,6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EB8302-0D0A-4528-8AC6-35BD1C1D4551}" emma:medium="tactile" emma:mode="ink">
              <msink:context xmlns:msink="http://schemas.microsoft.com/ink/2010/main" type="inkBullet" rotatedBoundingBox="4435,5463 5631,5489 5598,6987 4403,6961"/>
            </emma:interpretation>
            <emma:one-of disjunction-type="recognition" id="oneOf1">
              <emma:interpretation id="interp5" emma:lang="en-US" emma:confidence="1">
                <emma:literal>2</emma:literal>
              </emma:interpretation>
              <emma:interpretation id="interp6" emma:lang="en-US" emma:confidence="0">
                <emma:literal>r</emma:literal>
              </emma:interpretation>
              <emma:interpretation id="interp7" emma:lang="en-US" emma:confidence="0">
                <emma:literal>n</emma:literal>
              </emma:interpretation>
              <emma:interpretation id="interp8" emma:lang="en-US" emma:confidence="0">
                <emma:literal>a</emma:literal>
              </emma:interpretation>
              <emma:interpretation id="interp9" emma:lang="en-US" emma:confidence="0">
                <emma:literal>4</emma:literal>
              </emma:interpretation>
            </emma:one-of>
          </emma:emma>
        </inkml:annotationXML>
        <inkml:trace contextRef="#ctx0" brushRef="#br1" timeOffset="34453.4646">-23926 3700 1341 0,'0'0'576'0,"-8"-14"-64"15,8 14-31-15,0 0-84 0,0 0-6 0,0 0-35 16,0 0-26-16,0 0-53 0,0 0 4 16,0 50-17-16,8-27-36 0,0-2-11 0,-8 2-35 15,7 1-10-15,5-1-24 0,-4-1 3 16,8 1-49-16,-12-5 14 0,11 4-19 0,-7-3-5 16,8-2 0-16,-8-5-28 0,0 0-18 0,4-3 23 15,3 0-35-15,-15-9-4 0,16 5-7 16,-16-5-7-16,20 0-9 0,-20 0 14 0,0 0-24 15,15-15 8-15,-15 6-2 0,8-8 12 16,-8 0-7-16,0-1-11 0,0-7 14 0,0-2 12 16,0 0-5-16,-8 1 20 0,8 2-5 15,0 5 8-15,0 2 3 0,0 0 7 0,-8 3-23 16,8 14 16-16,0 0 15 0,0 0-31 16,0 0 13-16,0 0 2 0,0 0-25 0,0 0 44 15,24 45-16-15,-20-18-18 0,0 5-8 0,0 3 14 16,4 1 4-16,-8 10-15 0,8 0-5 15,-8-6 2-15,7 0 1 0,-7-3 33 0,0-1 10 16,0 0 0-16,-7-9-23 0,7 1-41 16,-8-3 0-16,8-2 0 0,-16 0 0 15,12-4 0-15,-12-1 0 0,8-4 0 0,-7 0 0 16,-5-3 0-16,12-4-77 0,-7-3-156 16,-5-2-59-16,-4-4-77 0,5 2-117 0,-5-9-387 15,-3-2-120-15,3-3 84 0,-4-7 111 0,-3-6 84 16,3-3 92-16,-11-16 28 0,12-4 72 15,7 5 81-15</inkml:trace>
        <inkml:trace contextRef="#ctx0" brushRef="#br1" timeOffset="34975.2049">-23804 3158 1415 0,'0'0'602'0,"0"0"-32"0,0 0-35 15,-20-15-28-15,20 15-69 0,-8-15-16 16,8 15-71-16,-8-21-21 0,8 5-23 0,0 16-30 16,8-28-47-16,0 14-23 0,-8-1 1 15,8 3-16-15,4-1-28 0,3 3-3 0,-7 3-33 16,8-1-28-16,3 5-21 0,-3 1 16 16,-16 2-21-16,28 7-15 0,-13 0-11 0,1 4-30 15,-8 5 28-15,4-2-25 0,-4 7-3 0,-8-3 12 16,8 2-14-16,-8 1-3 0,0 0-8 15,0-1-8-15,0 0-4 0,-8-1 9 0,8 1 3 16,0-4 3-16,-8-2 15 0,8 4 0 0,0-4-13 16,0-14 34-16,0 25 4 15,0-25 11-15,8 18-8 0,0-9-5 0,-8-9 16 0,11 11-24 16,5-7 3-16,0 1 16 0,-16-5-39 16,23 3-18-16,-3-2 0 0,-4 1-34 15,-4 1-99-15,11-3-46 0,-23 0-121 0,28 1-199 16,-13 1-591-16,1 1 35 0,0 1 124 15,-4-1 83-15,3 5 101 0,1-3 66 0,-8 2 92 16,4 1 26-16,3 1 49 0</inkml:trace>
        <inkml:trace contextRef="#ctx0" brushRef="#br1" timeOffset="35743.7291">-22956 4135 1371 0,'0'0'535'0,"0"0"-12"0,0 0-40 15,0 0-22-15,0 0-15 0,0 0-24 0,0 0-56 16,0 0-5-16,0 0-69 0,0 0-8 16,0 0-31-16,0 0-43 0,0 0-15 0,0 0-6 15,0 0-33-15,0 0-28 0,0 0-18 16,0 0-33-16,-35-24-18 0,35 24-28 0,0 0 7 15,0 0-7-15,0 0-8 0,0 0 5 0,0 0-23 16,0 0 5-16,0 0-2 0,0 0 7 16,0 0-12-16,0 0 12 0,0 0-7 0,0 0 2 15,27 25-2-15,-27-25 5 0,0 0-26 0,0 0 28 16,8 16-28-16,-8-16 42 0,0 0-12 16,0 0 4-16,0 0 2 0,0 0-5 15,0 0-36-15,0 0 38 0,0 0 3 16,0 0-15-16,0 0 8 0,0 0-4 0,0 0-17 15,0 0 10-15,0 0-12 0,0 0 4 0,0 0 13 16,0 0-35-16,0 0 20 0,0 0-6 16,0 0 19-16,0 0-36 0,0 0 33 0,0 0-5 15,0 0-15-15,0 0-3 0,0 0 13 0,0 0-26 16,8 18-2-16,0-7-8 0,-5 1 20 16,1 2 6-16,0 3 15 0,-4-2-23 0,8-2-3 15,-16 6 13-15,8-19-25 0,-8 30-29 16,5-10-22-16,-5-2 4 0,-8-1-27 15,1 3-103-15,3-14-202 0,-3 14-564 0,-8-3 65 16,4 2 56-16,-8-6 120 0,4-1 62 16,-8 1 45-16,11-6 52 0,-3 0 108 0</inkml:trace>
      </inkml:traceGroup>
      <inkml:traceGroup>
        <inkml:annotationXML>
          <emma:emma xmlns:emma="http://www.w3.org/2003/04/emma" version="1.0">
            <emma:interpretation id="{03367331-8F34-48DA-9118-EC3D8C200771}" emma:medium="tactile" emma:mode="ink">
              <msink:context xmlns:msink="http://schemas.microsoft.com/ink/2010/main" type="line" rotatedBoundingBox="6280,5111 27008,5563 26968,7379 6240,6927"/>
            </emma:interpretation>
          </emma:emma>
        </inkml:annotationXML>
        <inkml:traceGroup>
          <inkml:annotationXML>
            <emma:emma xmlns:emma="http://www.w3.org/2003/04/emma" version="1.0">
              <emma:interpretation id="{391B2FFF-796C-4654-9ED7-EDAD9A10E9D1}" emma:medium="tactile" emma:mode="ink">
                <msink:context xmlns:msink="http://schemas.microsoft.com/ink/2010/main" type="inkWord" rotatedBoundingBox="6279,5145 9898,5224 9859,7006 6240,6927"/>
              </emma:interpretation>
              <emma:one-of disjunction-type="recognition" id="oneOf2">
                <emma:interpretation id="interp10" emma:lang="en-US" emma:confidence="0">
                  <emma:literal>yuy</emma:literal>
                </emma:interpretation>
                <emma:interpretation id="interp11" emma:lang="en-US" emma:confidence="0">
                  <emma:literal>yuys</emma:literal>
                </emma:interpretation>
                <emma:interpretation id="interp12" emma:lang="en-US" emma:confidence="0">
                  <emma:literal>ysuy</emma:literal>
                </emma:interpretation>
                <emma:interpretation id="interp13" emma:lang="en-US" emma:confidence="0">
                  <emma:literal>ypuy</emma:literal>
                </emma:interpretation>
                <emma:interpretation id="interp14" emma:lang="en-US" emma:confidence="0">
                  <emma:literal>suy</emma:literal>
                </emma:interpretation>
              </emma:one-of>
            </emma:emma>
          </inkml:annotationXML>
          <inkml:trace contextRef="#ctx0" brushRef="#br1" timeOffset="38366.4826">-20644 3956 1374 0,'0'0'602'0,"0"0"-3"15,0 0-8-15,0 0-54 0,0 0-22 16,0 0-57-16,0 0-30 0,0 0-24 0,0 0-38 16,0 0-59-16,0 0 8 0,0 0-67 0,0 0-7 15,0 0-26-15,0 0-31 0,0 0-48 16,-36-24 12-16,36 24-22 0,0 0-72 0,-8-11 12 16,8 11-33-16,0 0-17 0,0 0-24 15,-7-12 28-15,7 12-30 0,0 0 3 16,0 0-1-16,0 0-5 0,0 0 11 0,0 0-37 15,0 0 26-15,0 0 21 0,0 0 0 16,0 0-44-16,0 0 10 0,31 24 1 0,-31-24 7 16,8 12 23-16,-8-12-20 0,0 0 27 0,0 0-9 15,0 20-13-15,0-20 30 0,0 0-20 16,0 0 3-16,0 0 9 0,-8 14 19 0,8-14-38 16,0 0 12-16,0 0-10 0,0 0 7 0,-24-2 8 15,24 2-17-15,0 0 9 0,0 0 24 16,-15-18-29-16,15 18 16 0,0 0 7 0,-12-14 1 15,12 14-36-15,0 0 43 16,0 0-13-16,0 0-40 0,0 0-6 0,0 0 49 16,0 0 0-16,0 0-8 0,0 0 0 0,0 0 13 15,0 0-38-15,43 23 35 0,-35-11-7 16,-8 3 20-16,8 1-4 0,-4-2 17 0,-4 4-34 16,8 0 19-16,-16-3 8 0,8 3-39 15,-4-1 0-15,-4 4 0 0,-8-1 0 0,1 3 0 16,-5-2-88-16,-4 2-68 0,-3 1-61 0,-5 0-119 15,5-2-693-15,3-6-17 0,-3 0 83 16,-1-3 77-16,5-3 83 0,-1 1 91 0,4-2 159 16,5-4-53-16,-1 0 53 0</inkml:trace>
          <inkml:trace contextRef="#ctx0" brushRef="#br1" timeOffset="36679.5918">-22259 3665 1553 0,'-8'-14'497'15,"8"14"-57"-15,0 0-38 0,0 0-18 0,0 0-26 16,0 0-30-16,0 0-31 0,0 0-13 0,16 55-15 16,-4-38-49-16,4 4-15 0,-1 1-21 15,1 0-2-15,4 1-26 0,3-2-23 16,-3-1 0-16,-4-5-20 0,7 2-3 0,-3-5-8 16,-4-3 3-16,3-3-36 0,-3-3 8 15,0 0-16-15,-5-1-4 0,-11-2 2 0,24-6-24 16,-24 6 14-16,16-14-16 0,-8 4 1 15,-4-3 17-15,3-4-13 0,-7-1 6 0,-7-5 2 16,7-4 31-16,-4 4-6 0,-4 1 3 0,8 0 49 16,-8 5-15-16,8 1 7 0,-8 2-25 15,8 14 12-15,0-17 0 0,0 17-76 0,0 0 38 16,0 0-18-16,0 0 33 0,0 0-73 16,0 55-6-16,8-26 0 0,0 3 0 0,0 3 0 15,-4 9 0-15,3 0 0 0,1 3 0 0,-8 0 0 16,0-7 0-16,8-2 0 15,-8-3 0-15,-8-5 0 0,8 2 0 0,-8-6 0 16,1-3 0-16,3-1 0 0,-12-6 0 0,0 1 0 16,0-4 0-16,5-2 0 0,-5-5 0 15,-4-3-256-15,5-4-62 0,15 1-35 0,-36-10-82 16,20-1-167-16,1-1-409 0,-5-4 69 16,12 1 95-16,-7-2 94 0,-1-8 83 0,8 2 71 15,4-2 77-15,-4-2 5 0</inkml:trace>
          <inkml:trace contextRef="#ctx0" brushRef="#br1" timeOffset="37567.0689">-21576 2842 1643 0,'0'0'450'0,"0"0"-15"0,0 0-20 0,-16 2-18 15,16-2-57-15,0 0-33 0,0 0-7 16,0 0-41-16,0 0-16 0,0 0-31 0,0 0-35 16,51 12 12-16,-51-12-45 0,24-1 22 15,-8-1-34-15,3 2-8 0,-3 0-22 0,-16 0-7 16,28 0-5-16,-28 0-16 0,15 3-8 0,-15-3 1 15,16 4-8-15,-16-4 0 0,0 0-11 16,0 14 24-16,0-14-23 0,0 0-19 0,-8 23 14 16,8-23-13-16,-8 17-3 0,8-17-5 15,0 23 7-15,-7-11 6 0,7 2-8 16,0-14-2-16,-8 29 2 0,8-13 0 0,0 0-30 16,0-16-8-16,8 30 15 0,-1-12 7 0,1-2-14 15,0 3 7-15,12-2-13 0,-12 1-2 16,7 1 0-16,5 3 10 0,-4-3-18 0,7-3 23 15,-11 0 0-15,4 0-15 0,-8-1 5 16,0-1 5-16,-1-4 2 0,-3 2 3 0,4 1 8 16,-8-13-8-16,-12 22 1 0,5-11 4 0,-1-1 10 15,-8-1-20-15,0 0-25 0,-3-1-50 16,3 0-50-16,-4-3-67 0,-3-3-84 16,23-2-231-16,-28 5-481 0,12-2 112 0,9-2 52 0,7-1 141 15,-20 3 38-15,20-3 76 16,-16 7 22-16,16-7 58 0</inkml:trace>
          <inkml:trace contextRef="#ctx0" brushRef="#br1" timeOffset="36932.7467">-21824 3065 1512 0,'0'0'464'0,"0"0"-40"0,0 0-17 16,0 0-12-16,0 0-32 0,0 0-61 0,0 0-41 16,0 0-12-16,0 55-24 15,0-38-61-15,-7 3-54 0,7-1-87 0,0 5-72 16,0 3-163-16,-8-3-193 0,4 0-406 16,4-2 53-16,0-5 95 0,0 2 85 0,0 1 32 15,0-3 37-15</inkml:trace>
          <inkml:trace contextRef="#ctx0" brushRef="#br1" timeOffset="39918.0189">-19733 3724 1594 0,'0'0'487'0,"0"0"-42"16,0 0-23-16,0 0-33 0,0 0-41 0,0 0-40 15,0 0-4-15,0 53-38 0,12-38-45 16,-4-1-27-16,-8 2 1 0,16-2-21 0,-8-1-13 16,0-1-10-16,3-1-44 0,-3 0 6 15,8-5 5-15,-8 2-29 0,11-5 16 0,-11-1-18 16,-8-2-15-16,24 4 5 0,-24-4-28 0,20-6 12 15,-20 6-7-15,15-11-6 16,-15 2 4-16,0 9-14 0,8-26 34 0,-8 14 9 16,0-5 9-16,0 17 2 0,0-28 3 0,0 15 10 15,0 13 2-15,0-19-9 0,0 19-34 16,0-18 20-16,0 18-30 0,0 0-5 0,0 0 7 16,0 0-8-16,0 0 6 0,0 0-15 0,16 41 4 15,-8-19-4-15,-4 1-4 0,4 8 1 16,-1 0-23-16,-7-1-3 0,8-1 34 0,-8 5-39 15,0-4 31-15,0 1-23 0,0-4-13 16,-8 4 0-16,1-2 0 0,-1-3 0 0,-4-3 0 16,-4-1-34-16,0-6-158 0,5 0-53 15,-5-4-114-15,0-1-311 0,-3-2-452 16,3-4 127-16,0 3 86 0,0-7 100 0,-3 3 64 16,19-4 100-16,-16-4 44 0,16 4 66 0</inkml:trace>
          <inkml:trace contextRef="#ctx0" brushRef="#br1" timeOffset="40510.794">-18663 4025 1530 0,'0'0'597'16,"0"0"-21"-16,7 7-70 0,-7-7-30 0,0 0-2 15,0 0-44-15,0 0 0 0,0 0-28 16,0 0-49-16,0 0-8 0,0 0-27 0,0 0-36 15,0 0-34-15,0 0-25 0,-27-28 4 0,27 28-63 16,0 0-2-16,-8-11-27 0,8 11 9 16,0 0-34-16,0 0-51 0,0 0-59 0,-8-14 0 15,8 14 0-15,0 0 0 16,0 0 0-16,0 0 0 0,0 0 0 0,0 0 0 16,28 34 0-16,-20-20 0 0,-8 2 0 0,7 0 0 15,-7 2 0-15,0 1 0 0,-7 3 0 16,7-1 0-16,-8 2 0 0,0-1 0 0,-4 2 0 15,-4-1 0-15,-3 1-108 0,-13 4-191 0,9 3-106 16,-5-6-765-16,-7 1 100 0,-1-5 136 16,-3 0 64-16,12-7 97 0,3 3 69 0,-11-7 56 15,15-1 72-15,-11 0 82 0</inkml:trace>
          <inkml:trace contextRef="#ctx0" brushRef="#br1" timeOffset="39362.2961">-20192 4118 1343 0,'0'0'517'15,"0"0"-46"-15,0 0-23 0,0 0-23 16,0 0-31-16,27 44-35 0,-19-24-37 0,0 0-25 15,0 1-20-15,7 0-37 0,-3 2-27 0,4 3 2 16,0-3-16-16,-1 2-37 0,-3-4-9 16,4 0-17-16,0-3-31 0,-5-2 20 15,-3-2-17-15,0 0 2 0,0-2-31 0,8-3-7 16,-8 0 5-16,-8-9 7 0,11 10-38 16,-11-10-25-16,16 2 20 0,-16-2 15 0,0 0-18 15,0 0 6-15,16-15-21 0,-16 15-8 16,4-21 21-16,-8 6-26 0,4-9 8 0,-8-4-36 15,0-5 21-15,0-5-18 0,0-9 22 0,1 2 9 16,-1-3-29-16,-4-2 15 0,-4-12-9 16,0-1-11-16,5 8 18 0,3 9-28 0,0-2 40 15,-8 0-7-15,4-16-7 0,-3 12-8 0,-1-10 17 16,0 10 1-16,12 6-23 16,-11-18 17-16,7 10-17 0,-8 8-3 0,16-3 5 0,-8 3-15 15,-4 2 5-15,12 8 13 0,-8-2 10 16,8 5-31-16,-7-1 5 0,7 9 21 15,0-2 0-15,0 2 15 0,-8 0-10 0,8 6 0 16,0-3-5-16,0 6 0 0,0-3 0 16,0 19-8-16,0-29 13 0,0 19-7 0,0 10 4 15,0-22 6-15,0 22-32 0,0-18 24 0,0 18-10 16,0-14 30-16,0 14-25 0,0 0 8 16,8-18-9-16,-8 18 27 0,0 0-19 0,15-9-10 15,-15 9 8-15,12-2-3 0,-12 2 8 0,16-5 18 16,-16 5-15-16,31 0-6 0,-19-2 11 15,12 1-26-15,-5-2 21 0,5 1-1 16,3-4-2-16,13 3-7 0,-13 0 7 16,16-3-11-16,-7 2 34 0,-5-4-15 0,5 3-10 15,-1-1 17-15,4 3-5 0,-11-2-18 0,-1 1 24 16,-3 3-32-16,0-1 4 0,-5 1 19 16,-3 2-12-16,4-1-2 0,-20 0 1 0,23 4-42 15,-3 1 27-15,-20-5-73 0,16 8-29 0,-1-2-31 16,-7-2-5-16,-8-4-97 0,16 12-74 15,-16-12-215-15,12 10-366 0,-5-4 15 0,-7-6 120 16,8 16 83-16,-8-5 101 0,0-11-14 16,0 20 91-16</inkml:trace>
        </inkml:traceGroup>
        <inkml:traceGroup>
          <inkml:annotationXML>
            <emma:emma xmlns:emma="http://www.w3.org/2003/04/emma" version="1.0">
              <emma:interpretation id="{CD9EEAC1-32CC-4723-A414-6ADC9AB51AD1}" emma:medium="tactile" emma:mode="ink">
                <msink:context xmlns:msink="http://schemas.microsoft.com/ink/2010/main" type="inkWord" rotatedBoundingBox="10324,5311 11935,5346 11899,6992 10289,6957"/>
              </emma:interpretation>
              <emma:one-of disjunction-type="recognition" id="oneOf3">
                <emma:interpretation id="interp15" emma:lang="en-US" emma:confidence="0">
                  <emma:literal>5's</emma:literal>
                </emma:interpretation>
                <emma:interpretation id="interp16" emma:lang="en-US" emma:confidence="0">
                  <emma:literal>s's</emma:literal>
                </emma:interpretation>
                <emma:interpretation id="interp17" emma:lang="en-US" emma:confidence="0">
                  <emma:literal>3's</emma:literal>
                </emma:interpretation>
                <emma:interpretation id="interp18" emma:lang="en-US" emma:confidence="0">
                  <emma:literal>y's</emma:literal>
                </emma:interpretation>
                <emma:interpretation id="interp19" emma:lang="en-US" emma:confidence="0">
                  <emma:literal>g's</emma:literal>
                </emma:interpretation>
              </emma:one-of>
            </emma:emma>
          </inkml:annotationXML>
          <inkml:trace contextRef="#ctx0" brushRef="#br1" timeOffset="41694.219">-18227 4056 1617 0,'0'0'571'0,"0"0"-46"0,0 0 0 0,0 0-72 0,0 0-13 16,39 28-43-16,-35-11-24 0,12 4-53 15,-8 6 16-15,11 2-45 0,-11-3-36 16,8 2-10-16,4 2-48 0,-5-3 0 0,-7 0-23 0,8-2-31 15,0-2 3-15,-5-4-8 16,-3 1-2-16,8-6-49 0,-4 0 20 0,-8 0-30 16,0-6 28-16,3 1-23 0,-7-9 0 0,16 9-10 15,-16-9-16-15,0 0-12 0,0 0-44 16,0 0 0-16,0 0 0 0,20-20 0 0,-20 20 0 16,0-27 0-16,-4 4 0 0,0-2 0 0,0-8-59 15,-4-5-34-15,-8-4 32 0,9-5 20 16,-5-15-18-16,-12 0 0 0,12 1 13 0,-3-1 5 15,-9 0 18-15,16 0-2 0,-4 7-37 16,-3 5 44-16,7 3-30 0,0-4 30 0,0-16 2 16,0 15-9-16,4 4-1 0,-3 1 11 15,-1 1 20-15,8 5-33 0,-8 5 25 16,8 1 3-16,0 2-18 0,-8 7 29 0,8 0 1 16,0 2-6-16,0 3-6 0,0 2 15 0,0-1-10 15,0 2-23-15,0 18 8 0,0-28 12 16,0 16 9-16,0 12-1 0,0-27-2 0,0 16-19 15,0 11 19-15,8-18-8 0,-8 7 15 0,0 11-35 16,16-15 5-16,-16 15 15 0,7-13-13 16,-7 13-3-16,12-12 37 0,-4 6-8 0,-8 6-6 15,16-7-12-15,-8 1 26 0,7 3-14 0,-15 3 14 16,28-8-11-16,-9 6-15 16,-3 0 23-16,8 0 0 0,-5 2-13 0,13-1 15 0,3 1-32 15,1-4 24-15,3 4-14 0,4-1 27 16,4-2-25-16,4 2 18 0,1-6-2 15,3 3 22-15,0-2 11 0,-4 1-8 0,0 0-11 16,-8 0-1-16,-4-1-17 0,-3 3 4 16,-9 3 2-16,1-4 10 0,-5 2-26 0,-7 2-40 15,0-2-3-15,-16 2-36 0,19 4-46 0,-19-4-28 16,8 11-41-16,-8-11-38 0,0 23-208 16,0-23-194-16,-8 29-379 0,8-8 105 0,-11 7 133 15,-1 4 46-15,-8 5 38 0,-3 15 90 0,-5 1 67 16,1 3 89-16</inkml:trace>
          <inkml:trace contextRef="#ctx0" brushRef="#br1" timeOffset="42211.1343">-17724 3817 1745 0,'0'0'471'16,"0"0"-15"-16,0 0-34 0,0 0-30 0,0 0-77 16,0 0 17-16,-8 48-55 0,16-32-44 15,-8-1-23-15,8 3-6 0,4 1-12 0,-5-3-23 16,1 0-7-16,0-2-14 0,8-1-51 15,-4-4 6-15,-1 0-3 0,1-2 12 0,-4-2-15 16,-8-5-20-16,24 6 13 0,-24-6-31 0,11-2 23 16,-11 2-39-16,16-9 19 0,-16 9 2 15,20-16-3-15,-16 5-10 0,0-3 16 0,-4-2-11 16,8 2-7-16,-8 14 7 0,0-27 39 0,0 16-44 16,0 11 33-16,7-20-43 0,-7 20 5 15,0-12 6-15,0 12 19 0,0 0-9 16,0 0-11-16,0 0 5 0,28 30-28 0,-24-14 8 15,0 4 0-15,4 0-13 0,0 5 28 16,-8-1-30-16,7 2 35 0,-7 0-18 0,0 1-7 16,0-3-10-16,0 2 27 0,-7-2-14 15,-1 3 9-15,-4-2-25 0,-12-4 26 0,9-3-44 16,-1 0-13-16,-4-5-79 0,-3-3-36 0,3 1-34 16,-4-5-22-16,-3-2-85 0,11 1-135 15,-3-5-180-15,3-5-483 0,-8 2 102 0,16 0 79 16,-11-4 113-16,3-2 51 0,12-3 80 15,-8-5 40-15,0 3 78 0</inkml:trace>
          <inkml:trace contextRef="#ctx0" brushRef="#br1" timeOffset="42456.3817">-17445 3421 1778 0,'0'0'515'0,"0"0"-31"0,0 0-54 0,0 0-54 16,0 0-18-16,0 0-25 0,12 24-28 15,-12-24-34-15,0 22-51 0,0-22-41 16,0 25-53-16,0-25-37 0,-8 23-63 0,8-23-39 16,0 20-64-16,0-20-45 0,0 15-88 15,0-15-115-15,0 0-44 0,0 17-494 0,0-17 90 16,0 0 52-16,0 0 65 0,0 0 91 0,0 0 22 15</inkml:trace>
          <inkml:trace contextRef="#ctx0" brushRef="#br1" timeOffset="42626.6172">-17323 3430 1144 0,'0'0'440'0,"0"0"-15"0,0 0 13 16,0 0-26-16,0 0 23 0,0 0-28 0,0 0-10 0,0 0 25 16,16 26-46-16,-16-26-23 0,-4 29-15 15,4-15-48-15,0 2-29 0,0-16 15 16,-4 32-66-16,-4-16 2 0,8 1-78 0,0-2-104 15,-8 1-37-15,8 0-150 0,-8 4-168 16,8-6-757-16,0-2 99 0,0-12 84 0,-8 25 106 16,0-12 89-16,8-13 51 0,-11 22 57 15,11-16 74-15</inkml:trace>
          <inkml:trace contextRef="#ctx0" brushRef="#br1" timeOffset="43515.4987">-16663 4150 1272 0,'0'0'478'0,"0"0"-19"16,0 0-35-16,0 0-27 0,0 0-10 15,0 0-29-15,0 0-25 0,0 0-23 0,0 0-47 16,0 0-9-16,0 0-24 0,0 0-20 16,0 0 20-16,0 0-51 0,0 0-20 0,0 0-31 15,0 0-10-15,0 0-8 0,0 0-38 0,0 0 15 16,0 0-31-16,0 0-15 0,0 0 18 15,-35-21-34-15,35 21 9 0,0 0-14 16,0 0 3-16,0 0-31 0,0 0 37 0,0 0-24 16,0 0-3-16,0 0-15 0,0 0 19 15,0 0-12-15,0 0-4 0,23 30 31 0,-23-30-14 16,0 0-9-16,8 18-6 0,-8-18 16 0,0 0 12 16,0 16-15-16,0-16 1 0,0 0-12 15,0 0 32-15,0 15-21 0,0-15-7 0,0 0 17 16,0 0-2-16,0 0-11 0,0 0 26 15,0 0-33-15,0 0 21 0,0 0-16 0,0 0-8 16,0 0 18-16,0 0-10 0,0 0 13 16,0 0-21-16,0 0-25 0,-16-47 43 15,16 47-33-15,0 0 26 0,0 0-6 0,0 0 6 16,20-12-6-16,-20 12-17 0,0 0 10 0,0 0 22 16,0 0-6-16,24 21-14 0,-16-12-15 15,-8-9 23-15,7 23 23 0,-3-11-8 0,-4-12-25 16,0 26 38-16,0-12-23 0,-4 3 36 0,-3-4-56 15,-1 3-13-15,0 0-18 0,0-2-64 16,-8 1-75-16,-3 0-109 0,11 1-246 0,-4-2-451 16,-4-3 134-16,1 0 43 0,-5-2 107 15,4-2 95-15,0 0 60 0,1-3 27 0,-5-1 8 16</inkml:trace>
        </inkml:traceGroup>
        <inkml:traceGroup>
          <inkml:annotationXML>
            <emma:emma xmlns:emma="http://www.w3.org/2003/04/emma" version="1.0">
              <emma:interpretation id="{7C54C0A1-B025-44BC-9442-9707C8086984}" emma:medium="tactile" emma:mode="ink">
                <msink:context xmlns:msink="http://schemas.microsoft.com/ink/2010/main" type="inkWord" rotatedBoundingBox="12917,5963 15222,6013 15204,6853 12899,6803"/>
              </emma:interpretation>
              <emma:one-of disjunction-type="recognition" id="oneOf4">
                <emma:interpretation id="interp20" emma:lang="en-US" emma:confidence="0">
                  <emma:literal>sinlyls</emma:literal>
                </emma:interpretation>
                <emma:interpretation id="interp21" emma:lang="en-US" emma:confidence="0">
                  <emma:literal>sinlyly</emma:literal>
                </emma:interpretation>
                <emma:interpretation id="interp22" emma:lang="en-US" emma:confidence="0">
                  <emma:literal>sinlylg</emma:literal>
                </emma:interpretation>
                <emma:interpretation id="interp23" emma:lang="en-US" emma:confidence="0">
                  <emma:literal>sinlyl,</emma:literal>
                </emma:interpretation>
                <emma:interpretation id="interp24" emma:lang="en-US" emma:confidence="0">
                  <emma:literal>sinlyl</emma:literal>
                </emma:interpretation>
              </emma:one-of>
            </emma:emma>
          </inkml:annotationXML>
          <inkml:trace contextRef="#ctx0" brushRef="#br1" timeOffset="44299.2197">-15393 3733 1192 0,'-16'-19'530'0,"16"19"-13"0,-20-5-18 0,9 3-76 16,11 2 40-16,-32-2-41 0,12 2-4 15,20 0-70-15,-35 2-31 0,15-2-25 16,5 2-21-16,15-2-25 0,-20 2-57 0,20-2 6 15,-16 3-6-15,16-3-22 0,-15 9-32 16,15-9-27-16,0 12 5 0,0-12-6 0,0 0-2 16,7 23-8-16,9-11-5 0,-4 0-40 15,4 0-1-15,-1 0 13 0,17 3-16 0,-9-1 6 16,5 1-21-16,-8 0 8 0,3 1-5 0,-3-1 8 16,-1-1 2-16,-7-1-21 0,0 2 11 15,-4-2 5-15,8 0-28 0,-12 1 25 0,-4 2-9 16,0-16 35-16,0 25-41 0,-8-13-5 15,-4-2-18-15,4 1 0 0,-4-2 0 16,-3-1 0-16,-9 0 0 0,12-6 0 0,-4 3 0 16,-7-2 0-16,11-4-21 0,12 1-125 15,-31-2-51-15,15-3-79 0,0 3-101 0,4-3-268 16,12 5-437-16,-15-12 127 0,15 12 51 0,-12-17 75 16,12 17 158-16,0-17 11 0,0 17 84 15,4-20 38-15</inkml:trace>
          <inkml:trace contextRef="#ctx0" brushRef="#br1" timeOffset="44656.25">-15181 3512 1420 0,'4'-17'492'16,"-4"17"-85"-16,0 0-41 0,8-14-90 0,-8 14-76 15,0 0-77-15,0 0-167 0,0 0-281 16,0 0-425-16,0 0 84 0,0 0 93 0,15 37 36 16</inkml:trace>
          <inkml:trace contextRef="#ctx0" brushRef="#br1" timeOffset="44513.0957">-15173 3814 1540 0,'0'0'558'0,"4"15"3"0,-4-5-46 0,0-10-27 0,8 23 1 16,-8-9-36-16,7 0-46 15,-7-1-23-15,8 3-41 0,-4-2-48 0,0 0-27 16,-4-14-1-16,4 27-45 0,0-14-42 0,-4-13-63 15,4 19-68-15,-4-19-39 0,0 14-146 16,0-14-127-16,0 0-305 0,-4 21-487 0,4-21 121 16,0 0 61-16,0 0 87 0,-12 9 74 15,12-9 60-15,0 0 83 0,0 0 83 0</inkml:trace>
          <inkml:trace contextRef="#ctx0" brushRef="#br1" timeOffset="45038.9613">-14965 3817 1625 0,'8'24'517'0,"0"0"-13"0,-4-6 0 16,4 1-56-16,-4-1-20 0,-1-1-11 0,1 1-46 15,0-3-25-15,-4 2-19 0,8-3-19 16,-8-1-24-16,8 1-36 0,-8-14 8 0,4 17-105 15,-4-17 0-15,4 18 5 0,-4-18-43 16,4 9 17-16,-4-9-4 0,0 0-47 0,0 0 31 16,0 0-30-16,0 0-11 0,0 0 0 15,0 0-8-15,0 0-17 0,8-43 4 16,-8 28-7-16,0-3 3 0,4 0-13 0,-4 0-14 16,0 2-9-16,4-4 13 0,-1 7 2 0,-3 13-13 15,4-23 16-15,-4 14-26 0,0 9 0 16,20-12-3-16,-20 12-5 0,0 0 19 0,24 4-11 15,-24-4 0-15,15 14 0 0,-7-7 0 0,4 4-18 16,-4 0-23-16,0 1-16 0,0 0-50 16,-1-1-57-16,9 2-61 0,-12-2-77 0,4-1-82 15,-8-10-259-15,8 18-378 0,0-11 102 16,-8-7 64-16,8 14 113 0,-8-14 51 0,11 9 104 16,-11-9 29-16,0 0 23 0</inkml:trace>
          <inkml:trace contextRef="#ctx0" brushRef="#br1" timeOffset="45370.4191">-14446 3497 1535 0,'0'0'479'0,"0"0"-31"16,0 0-15-16,0 0-29 0,0 0-20 0,-35 39-5 16,27-23-39-16,0 4-7 0,0 1-21 15,0 2-10-15,0 0-36 0,8 4-7 0,-4 0-34 16,0-4-20-16,4 7-23 0,4-5-8 16,-4 4-10-16,4 3-31 0,4-2 0 0,0 0-59 15,4-2-20-15,-4-1-52 0,-1 0-48 0,9-7-59 16,-4 1-53-16,-4 1-50 0,4-5-40 15,-1 2-144-15,5-5-137 0,-8-2-444 0,4-3 97 16,-4-3 96-16,7 2 112 0,-7-3 76 0,-8-5 42 16,16 4 48-16,-16-4 39 0</inkml:trace>
          <inkml:trace contextRef="#ctx0" brushRef="#br1" timeOffset="45818.5707">-14273 3766 1584 0,'0'0'517'0,"0"0"-59"0,0 0-20 0,0 0-46 16,0 0-24-16,0 0-4 0,19 37-83 15,-11-23 8-15,0 2-35 0,0 2-44 0,0 0-11 16,8-4-35-16,-5 4-8 0,1 0 0 16,0-2-71-16,4-2 56 0,-4-1-59 15,-1-2 12-15,1-3-32 0,0 1 15 0,-4-3-36 16,-8-6-16-16,16 9 8 0,-16-9-10 0,19 1 13 15,-19-1-2-15,0 0 17 0,16-9-33 16,-16 9-6-16,8-14 17 0,-8 14 6 0,0-23 19 16,0 23-28-16,-8-32 12 15,4 15 21-15,-4 2 41 0,4-2 38 0,0 3 16 0,-4 0 10 16,8 14-21-16,-4-22 0 0,1 13-30 0,3 9-6 16,0 0 6-16,0 0-36 0,0 0-23 15,0 0-54-15,0 0 0 0,0 0 0 16,0 0 0-16,15 45 0 0,-11-25 0 0,8 6 0 15,-4 5 0-15,4 0 0 0,-5-1 0 16,1 4 0-16,0-4 0 0,-4 2 0 0,-4-4 0 16,0-1 0-16,-4 1 0 0,-4-6 0 15,-7 2 0-15,3-2 0 0,-8-4 0 0,4 1 0 16,-7-6 0-16,-1 0-64 0,5-4-256 0,-13-3-154 16,16 1-276-16,-11-1-353 0,11-6 120 15,-3 0 74-15,-1-6 85 0,4-1 123 0,0-4 61 16,1-2 41-16,3-4 77 0</inkml:trace>
          <inkml:trace contextRef="#ctx0" brushRef="#br1" timeOffset="46105.6054">-14026 3522 1320 0,'0'0'497'16,"0"0"-36"-16,0 0-21 0,32 17 0 0,-20-4-87 16,-4 1-33-16,7 3 23 0,-3 3-30 0,4 2-27 15,0 4-22-15,-1 3-6 0,1 3-19 16,0-2-32-16,-1-3-7 0,-3 2-29 0,0 1-5 16,0-2-45-16,-4-1 2 15,-4-3-6-15,0 1-50 0,-1-3-26 0,-3-1-51 16,-3-1-62-16,-1-3-84 0,4-17-267 0,-8 23-608 15,0-7 61-15,-8-2 146 0,4-3 25 16,4 0 126-16,-3-1 38 0,-1-5 100 0,12-5 59 16</inkml:trace>
          <inkml:trace contextRef="#ctx0" brushRef="#br1" timeOffset="47018.4086">-13353 3932 1110 0,'0'0'482'0,"0"0"-14"0,0 0-10 0,0 0-35 16,4 13-19-16,-4-13-15 0,0 0-54 0,0 0 6 15,0 0-29-15,0 0-25 16,0 0-36-16,0 0-13 0,0 0-10 0,0 0-54 0,0 0-5 16,-36 3-18-16,36-3 7 0,0 0-35 0,0 0-31 15,0 0 0-15,0 0-12 0,-16-16-26 16,16 16-24-16,0 0 16 0,-7-10-25 0,7 10-3 15,0 0-3-15,0 0 6 0,0 0-1 16,0 0-23-16,0 0 1 0,0 0 15 16,0 0-34-16,0 0 31 0,0 0-12 0,0 0 4 15,0 0-9-15,0 0-14 0,0 0 19 16,0 0-3-16,0 0 30 0,35 21-22 0,-35-21 12 16,0 0-10-16,8 7-18 0,-8-7 21 0,0 0 5 15,0 0 13-15,0 0-26 0,0 0 2 16,0 0 13-16,0 0-12 0,0 0-11 0,0 0 29 15,0 0 30-15,0 0-31 0,0 0-25 16,0 0 8-16,0 0-26 0,0 0 18 0,0 0 2 16,0 0 3-16,0 0 3 0,0 0-1 15,0 0 9-15,0 0-27 0,0 0 29 0,0 0-18 16,0 0 33-16,0 0-28 0,0 0-13 16,0 0 36-16,0 0-30 0,0 0 7 0,23 7-16 15,-19 5 14-15,0 5 35 0,4-1-33 16,0-1 15-16,-8 3 11 0,4 1 12 0,-4-1-12 15,-4-1-8-15,0 0-3 0,0-1-38 0,-4 2-36 16,-4 0-76-16,1-4-42 0,-1-4-233 16,-4 4-662-16,4-3 76 0,-7 0 108 0,-1-2 133 15,-4-2 36-15,5 0 66 16,-5-5 67-16,-3 5 89 0</inkml:trace>
        </inkml:traceGroup>
        <inkml:traceGroup>
          <inkml:annotationXML>
            <emma:emma xmlns:emma="http://www.w3.org/2003/04/emma" version="1.0">
              <emma:interpretation id="{2E76A334-FF5F-4822-B2A8-7EDD85658032}" emma:medium="tactile" emma:mode="ink">
                <msink:context xmlns:msink="http://schemas.microsoft.com/ink/2010/main" type="inkWord" rotatedBoundingBox="15814,5319 16859,5341 16829,6717 15784,6695"/>
              </emma:interpretation>
              <emma:one-of disjunction-type="recognition" id="oneOf5">
                <emma:interpretation id="interp25" emma:lang="en-US" emma:confidence="1">
                  <emma:literal>es,</emma:literal>
                </emma:interpretation>
                <emma:interpretation id="interp26" emma:lang="en-US" emma:confidence="0">
                  <emma:literal>et,</emma:literal>
                </emma:interpretation>
                <emma:interpretation id="interp27" emma:lang="en-US" emma:confidence="0">
                  <emma:literal>e's,</emma:literal>
                </emma:interpretation>
                <emma:interpretation id="interp28" emma:lang="en-US" emma:confidence="0">
                  <emma:literal>es;</emma:literal>
                </emma:interpretation>
                <emma:interpretation id="interp29" emma:lang="en-US" emma:confidence="0">
                  <emma:literal>et;</emma:literal>
                </emma:interpretation>
              </emma:one-of>
            </emma:emma>
          </inkml:annotationXML>
          <inkml:trace contextRef="#ctx0" brushRef="#br1" timeOffset="47774.6006">-12681 3757 1139 0,'-12'17'435'0,"12"-17"-62"0,0 15 6 0,0-15-36 16,0 0-25-16,12 17-21 0,-12-17-54 0,0 0-13 15,15 13-12-15,-15-13-8 0,20 1-24 16,-20-1-27-16,20 0-16 0,-20 0-20 0,23-4 8 16,-23 4-26-16,20-8 5 0,-8 2-33 0,0-1-1 15,-1 1 6-15,-11 6-30 16,12-17 24-16,-4 5-42 0,-8 12 14 0,8-21 6 15,-8 21-5-15,-4-23 2 0,4 23-36 0,-12-20 38 16,0 11-21-16,1 2 14 0,-5 2 5 16,0 1-2-16,-4 1 38 0,20 3-5 0,-31 4 2 15,15 2-5-15,1 5 14 0,-5 1 11 16,8 3 12-16,4 2-47 0,0 4 31 0,1-3-3 16,3 3-8-16,4-3-9 0,4 4-24 0,-1-3 29 15,5 3-11-15,4-5-28 0,8 2 23 16,-1 1-20-16,5-5-3 0,0-3-10 0,-5-1-1 15,5-4-40-15,-1 0-38 0,1-2-49 16,-4-2-31-16,-9 0-59 0,13-6-89 16,-8 6-195-16,-16-3-558 0,19-6 77 0,-19 6 112 15,12-14 78-15,-8 5 60 0,0-5 60 0,-4 14 48 16,4-36 108-16,-4 13 72 0</inkml:trace>
          <inkml:trace contextRef="#ctx0" brushRef="#br1" timeOffset="48370.657">-12461 2841 1149 0,'0'0'478'0,"0"0"-14"0,0 0-73 0,0 0-2 15,0 0-51-15,0 0-25 0,0 0-6 0,0 0-56 16,0 0 30-16,27 39-40 0,-15-25-39 16,0-1-10-16,0 0-26 0,3 1-22 0,1-3-14 15,0-1-4-15,0-3-32 0,-5 2-4 16,5-4 2-16,-8 1-24 0,8-5-21 0,-16-1 16 16,23 0-21-16,-23 0 12 0,20-5 2 0,-20 5-2 15,16-13-10-15,-12 3-14 0,-4 10 1 16,7-26-3-16,-7 12 0 0,4 1-10 0,-4 13 33 15,0-27 3-15,0 27 31 0,0-22-3 16,0 22 12-16,0-15-32 0,0 15 4 16,0 0 19-16,0 0-14 0,0 0 9 0,0 0 4 15,0 0-10-15,4 65 37 0,0-39-27 0,-4 7-5 16,8 1-33-16,0 3 16 0,0-3-8 16,4 0 5-16,-5 1-29 0,-3-1 6 0,4-2-8 15,-4-5 0-15,0-2-33 0,-4 0-23 0,0-6-38 16,-4 2-42-16,0-5-40 0,-4 0-98 15,0-3-87-15,-3 0-312 0,-1-3-427 0,0-2 122 16,0 0 72-16,1-3 87 0,-5-3 85 16,16-2 60-16,-24 9 104 0,12-2 40 0</inkml:trace>
          <inkml:trace contextRef="#ctx0" brushRef="#br1" timeOffset="49015.7337">-11750 3958 1246 0,'0'0'561'0,"0"0"-42"0,0 0-43 0,0 0-48 15,-23-37-31-15,23 37-16 0,0 0-43 0,-4-15-34 16,4 15-53-16,0 0-8 16,0 0-25-16,0 0-13 0,8-23-23 0,-8 23-21 0,0 0-8 15,15-6-14-15,-15 6-14 0,0 0-5 16,0 0-20-16,32 18 26 0,-24-7-6 16,-1 0 8-16,1 3-3 0,-4-1-15 0,-4 5-5 15,4-1-7-15,-4 1-32 0,0 3 29 0,-4 0-21 16,4 1-7-16,-4-1-19 0,-4 2-32 15,1-7-32-15,-1 2-66 0,-4 0-48 0,0-2-70 16,0-1-12-16,1-7-142 0,11-8-237 16,-20 11-417-16,8-6 135 0,0 0 38 0,12-5 93 15,-15 6 66-15,15-6 70 0,0 0 43 0,0 0 84 16</inkml:trace>
        </inkml:traceGroup>
        <inkml:traceGroup>
          <inkml:annotationXML>
            <emma:emma xmlns:emma="http://www.w3.org/2003/04/emma" version="1.0">
              <emma:interpretation id="{86671173-065D-49DF-91E1-E401A78F159D}" emma:medium="tactile" emma:mode="ink">
                <msink:context xmlns:msink="http://schemas.microsoft.com/ink/2010/main" type="inkWord" rotatedBoundingBox="17169,6329 17829,6343 17826,6466 17166,6452"/>
              </emma:interpretation>
              <emma:one-of disjunction-type="recognition" id="oneOf6">
                <emma:interpretation id="interp30" emma:lang="en-US" emma:confidence="0">
                  <emma:literal>on.</emma:literal>
                </emma:interpretation>
                <emma:interpretation id="interp31" emma:lang="en-US" emma:confidence="0">
                  <emma:literal>ns</emma:literal>
                </emma:interpretation>
                <emma:interpretation id="interp32" emma:lang="en-US" emma:confidence="0">
                  <emma:literal>is</emma:literal>
                </emma:interpretation>
                <emma:interpretation id="interp33" emma:lang="en-US" emma:confidence="0">
                  <emma:literal>o.</emma:literal>
                </emma:interpretation>
                <emma:interpretation id="interp34" emma:lang="en-US" emma:confidence="0">
                  <emma:literal>on</emma:literal>
                </emma:interpretation>
              </emma:one-of>
            </emma:emma>
          </inkml:annotationXML>
          <inkml:trace contextRef="#ctx0" brushRef="#br1" timeOffset="49259.578">-11357 3890 1512 0,'16'5'589'15,"-16"-5"-39"-15,16 9-71 0,-16-9-26 0,11 6-51 16,-11-6-49-16,8 8-15 0,-8-8-64 0,0 0-69 15,12 11-90-15,-12-11-100 0,12 6-97 16,-12-6-145-16,8 9-201 0,-8-9-432 16,8 8 72-16,-8-8 81 0,11 6 83 0,-11-6 60 15,0 0 109-15,20 5-19 0</inkml:trace>
          <inkml:trace contextRef="#ctx0" brushRef="#br1" timeOffset="49643.4826">-10740 3851 1581 0,'0'0'645'0,"0"0"-10"16,0 0-56-16,0 0-8 0,0 0-42 15,0 0-60-15,0 0-39 0,0 0-31 16,24 8-28-16,-24-8-17 0,0 0-91 0,0 0-38 15,12 4-84-15,-12-4-69 0,0 0-95 16,0 0-90-16,8 11-92 0,-8-11-109 0,0 0-260 16,0 0-452-16,0 0 71 0,-12 27 136 0,12-27 59 15,-8 16 61-15,8-16 77 0,-8 14 54 16,8-14 45-16</inkml:trace>
          <inkml:trace contextRef="#ctx0" brushRef="#br1" timeOffset="49439.334">-11046 3890 1684 0,'0'0'517'16,"0"0"-51"-16,19-2-18 0,-19 2-72 0,0 0-15 0,0 0-39 15,0 0-14-15,24 7-68 16,-24-7-40-16,12 5-75 0,-12-5-125 0,12 6-61 16,-12-6-149-16,0 0-223 0,3 11-442 0,-3-11 56 15,16 3 107-15,-16-3 83 0,0 0 65 16,20 0 63-16</inkml:trace>
        </inkml:traceGroup>
        <inkml:traceGroup>
          <inkml:annotationXML>
            <emma:emma xmlns:emma="http://www.w3.org/2003/04/emma" version="1.0">
              <emma:interpretation id="{0C7153AF-39D2-4D25-B691-7CDB2415E466}" emma:medium="tactile" emma:mode="ink">
                <msink:context xmlns:msink="http://schemas.microsoft.com/ink/2010/main" type="inkWord" rotatedBoundingBox="21191,5669 27003,5795 26969,7355 21157,7229"/>
              </emma:interpretation>
              <emma:one-of disjunction-type="recognition" id="oneOf7">
                <emma:interpretation id="interp35" emma:lang="en-US" emma:confidence="0">
                  <emma:literal>Doipii</emma:literal>
                </emma:interpretation>
                <emma:interpretation id="interp36" emma:lang="en-US" emma:confidence="0">
                  <emma:literal>loipii</emma:literal>
                </emma:interpretation>
                <emma:interpretation id="interp37" emma:lang="en-US" emma:confidence="0">
                  <emma:literal>Dogii</emma:literal>
                </emma:interpretation>
                <emma:interpretation id="interp38" emma:lang="en-US" emma:confidence="0">
                  <emma:literal>Dogpii</emma:literal>
                </emma:interpretation>
                <emma:interpretation id="interp39" emma:lang="en-US" emma:confidence="0">
                  <emma:literal>Doipit</emma:literal>
                </emma:interpretation>
              </emma:one-of>
            </emma:emma>
          </inkml:annotationXML>
          <inkml:trace contextRef="#ctx0" brushRef="#br1" timeOffset="24195.2409">-5182 3863 1435 0,'0'0'505'0,"0"0"-24"15,0 0-28-15,0 0-46 0,0 0-10 0,-39 37-52 16,27-27-9-16,0 4-32 0,0-3-15 0,0 1-53 16,5 1-1-16,-5-1-50 0,4 2-6 15,4-3-28-15,4-11 8 0,-8 21-39 0,8-21-5 16,0 20 3-16,0-20-31 0,0 16 8 0,0-16-11 16,12 13-15-16,-12-13 5 0,16 10-2 15,-8-5-33-15,-8-5 1 0,23 4 7 0,-7-1-22 16,-4 1 19-16,-12-4-19 0,31 3 14 15,-23-1-21-15,-8-2 7 0,27 0 8 0,-27 0-17 16,20 4-6-16,-20-4 11 0,16 4-29 0,-16-4 16 16,16 6 2-16,-16-6-5 15,0 0-18-15,3 9 34 0,-3-9-42 0,0 0 26 16,0 0 5-16,0 0-40 0,-15 24-16 0,15-24-13 16,-20 8 38-16,20-8-30 0,-16 8 20 15,16-8-27-15,-23 3 14 0,11 1 3 0,12-4-5 16,-27 0-8-16,27 0 26 0,-24-2-15 0,24 2 27 15,-32-4-32-15,21-1 37 0,-5 0-12 16,0 0 16-16,4-4 17 0,-7 0-5 0,3-4 36 16,0 2 0-16,-3-6-10 0,3 4 15 15,0-3-3-15,4 0 6 0,-3 3 38 0,-1 1-5 16,8 3 20-16,-4 1-23 0,5-1 9 0,7 9 6 16,-20-13-12-16,20 13-28 0,-16-2-11 15,16 2-2-15,-23 8 18 0,15 2-23 16,-8 3 15-16,4 5-12 0,-4-3 2 0,1 8-6 15,-1 2-32-15,4 2 17 0,-7 0 6 16,7 3-3-16,0 0 13 0,-4 2-21 0,4-3 13 16,1 1-4-16,-1-1-22 0,-4-3-7 0,4-1-23 15,1-6-95-15,3 1-64 0,-4-5-77 16,4 2-125-16,4-7-243 0,0 0-425 0,4-10 95 16,-12 11 101-16,12-11 104 0,0 0 96 15,0 0 42-15,0 0 48 0,0 0 90 0,-15-30 7 16</inkml:trace>
          <inkml:trace contextRef="#ctx0" brushRef="#br1" timeOffset="24367.5028">-5375 3474 1676 0,'0'0'581'0,"0"-20"-69"0,0 20-36 16,0-16-41-16,0 16-87 0,0 0-99 0,0 0-80 15,0 0-85-15,0 0-97 0,0 0-66 16,0 0-648-16,0 0-89 0,-7 68 101 0,-1-35 60 16,-4 12 84-16,-8 22 41 0</inkml:trace>
          <inkml:trace contextRef="#ctx0" brushRef="#br1" timeOffset="24615.5203">-5100 4774 1919 0,'0'0'689'0,"0"0"-13"0,0 0-75 0,0 0-35 16,-55 2-108-16,28 0 23 0,-1-2-66 0,-3 0-87 15,-8 3-26-15,-5-3-139 0,5 0-78 16,-4-3-98-16,0 3-94 0,-1 0-142 0,-34-4-304 15,31 0-422-15,3-1 69 0,9-2 107 16,0 2 85-16,3-3 41 0,1-5 120 0,-1 2 13 16,5-5 38-16</inkml:trace>
          <inkml:trace contextRef="#ctx0" brushRef="#br1" timeOffset="25667.3846">-6212 4156 1615 0,'0'0'545'15,"0"-26"-36"-15,0 26-48 0,0-25-57 16,4 8-25-16,-4 4-38 0,8-1-6 0,-4 1-53 16,0 0-21-16,4 2-64 0,3 0 2 0,-3 2 11 15,4 2-46-15,4 2-18 16,0-1-21-16,-1 5-7 0,1-1 5 0,-16 2-15 16,31 3-34-16,-11-1 21 0,-8 4-29 0,8-3 13 15,-9 3-35-15,5-1-3 0,-4-1-13 16,4 1 13-16,-16-5 8 0,15 7-21 0,-15-7-23 15,20 5 28-15,-20-5-28 0,12 6 31 16,-12-6-23-16,12 4-5 0,-12-4 2 0,11 6 5 16,-11-6 8-16,0 0-5 0,0 0-15 0,8 8-6 15,-8-8 19-15,0 0-45 0,0 0 24 16,0 0-8-16,0 0 19 0,0 0-9 0,-27 18-20 16,27-18 20-16,-12 6-7 0,12-6-5 0,-20 7-1 15,8-5-17-15,12-2 15 0,-23 8 21 16,7-5-16-16,4 0-5 0,-3 4 39 15,-1-3-34-15,0 1 8 0,0-1 10 0,1 1-21 16,-1 0 9-16,-4-1-1 0,-3 3 39 16,3-1-36-16,-3-3 15 0,-1 3 0 0,4-5 29 15,-7 4-16-15,-1-3 35 0,5 0-11 0,-5 2-14 16,5-4 28-16,-5-2 11 0,1 2 7 16,-1 0-10-16,4-6 0 0,-3 3-5 0,7 0-10 15,-7-3 36-15,7 1-19 0,-3-2 24 0,7-1-36 16,-4 3 10-16,4-2-20 0,5 0-41 15,-5-2-8-15,4 3 0 0,4-4 0 16,-3 1 0-16,11 9 0 0,-16-18 0 0,12 7 0 16,4 11 0-16,-4-19 0 0,4 19 0 15,0-20 0-15,0 20 0 0,8-21 0 0,0 10 0 16,0 1 0-16,3-1-26 0,5 0-5 16,-4 2 3-16,7 2-28 0,-7-2 5 0,4 1 10 15,0 4 15-15,-4 0 11 0,3-1-26 0,-15 5 59 16,24-4-47-16,-24 4-4 0,23-1 18 15,-23 1 7-15,12 3-7 0,-12-3 7 0,0 0-12 16,8 9 14-16,-8-9 27 0,0 0-1 16,0 0-2-16,-20 27-2 0,13-18 30 15,-5 2-41-15,0-1 23 0,-4 3 0 0,4 1-7 0,-3 0 4 16,-1 0-14-16,4 0 4 0,0 4 16 16,-3-1-31-16,3 2 28 0,0 2-26 15,4-1-2-15,0 3-20 0,1-3-1 0,3 3-7 16,0 0-26-16,0-1 19 0,4-3-1 0,0 0-8 15,4 1 16-15,-4-2 8 0,4 0 4 16,-4-3-2-16,0 1 29 0,0-1-6 0,0-15 15 16,-4 23 1-16,4-23 25 0,-8 16 0 0,8-16 33 15,-8 19 16-15,0-15 15 0,8-4-107 16,-20 6-3-16,20-6 0 0,-19 3 0 0,19-3 0 16,-28-4 0-16,13-4 0 0,-1-3 0 15,-4 0 0-15,4-3 0 0,-3-3 0 16,3-5 0-16,-4 2 0 0,1-5 0 0,3 2 0 15,0-1 0-15,5 0 0 0,3-3 0 16,0 4 0-16,4 0 0 0,4-2 0 0,0 2 0 16,8 0 0-16,0-3 0 0,3 3 0 0,5-1-216 15,4 1-295-15,-1-2-155 0,9-2-465 16,-4 6 109-16,-1-3 111 0,9-2 105 0,-13 3 69 16,1 2 107-16,-4-3 26 0,3 1 53 0</inkml:trace>
          <inkml:trace contextRef="#ctx0" brushRef="#br1" timeOffset="25966.1338">-6782 3221 1387 0,'0'0'553'0,"-4"-16"-39"15,4 16-45-15,0 0-47 0,0-16-33 0,0 16-25 0,0 0-11 16,0 0-51-16,0 0 23 0,0 0-49 16,0 0-20-16,0 0 16 0,12 59-27 15,-8-36-22-15,0 4-23 0,4 1 2 0,-4 6-41 0,0-1-25 16,0 0 0-16,4 2-39 16,-5 1-18-16,5 0-56 0,-4-4-48 0,0-2-75 15,4 3-92-15,-4-6-69 0,4 4-223 16,0-7-512-16,-4-1 21 0,3-1 112 0,1-4 67 15,-4-2 74-15,0-2 90 0,4-2 41 0,0 1 48 16</inkml:trace>
          <inkml:trace contextRef="#ctx0" brushRef="#br1" timeOffset="26200.4826">-6294 3460 1714 0,'11'-9'663'0,"-11"9"-33"15,0 0-77-15,0 0-51 0,0 0-24 16,4-12-76-16,-4 12-97 0,0 0-67 0,0 0-136 16,0 0-135-16,0 0-74 0,0 0-124 0,0 0-698 15,0 0 79-15,0 0 59 0,0 0 54 16,-35 40 107-16,19-29 52 0,-3 1 102 0</inkml:trace>
          <inkml:trace contextRef="#ctx0" brushRef="#br1" timeOffset="26643.4851">-7344 3963 1817 0,'0'0'576'0,"0"0"-74"16,0 0 9-16,0 0-55 0,0 0-44 0,0-16-20 16,0 16-72-16,0 0-23 0,0 0-11 0,0 0-19 15,0 0-40-15,8-12-1 16,-8 12-32-16,0 0-20 0,8-14-51 0,-8 14-5 15,0 0-62-15,4-11-40 0,-4 11-78 0,0 0-51 16,0 0-89-16,0 0-54 0,0 0-97 16,0 0-205-16,0 0-415 0,0 0 83 0,0 0 96 15,0 0 80-15,0 0 48 0,-16 43 75 0,12-31 33 16</inkml:trace>
          <inkml:trace contextRef="#ctx0" brushRef="#br1" timeOffset="26933.7313">-7297 4129 1197 0,'0'0'510'0,"0"0"-3"0,0 0-44 16,0 0-30-16,-27 23-42 0,27-23 16 16,-12 7-38-16,12-7-54 0,-8 11 15 0,8-11-33 15,0 0-41-15,-8 16 10 0,8-16-23 0,-4 10-36 16,4-10-20-16,0 0-25 0,0 0 19 15,0 0-22-15,0 0-11 0,16 21-20 0,-16-21-12 16,0 0 4-16,12 2-31 0,-12-2 27 16,0 0-4-16,0 0-40 0,0 0-13 0,27-13-26 15,-27 13-35-15,0 0-57 0,4-13-49 16,-4 13-102-16,0 0-107 0,0 0-300 16,0 0-461-16,0 0 93 0,0 0 84 0,0 0 77 15,0 0 104-15,0 0 55 0,0 0 97 0,-47 13 89 16</inkml:trace>
          <inkml:trace contextRef="#ctx0" brushRef="#br1" timeOffset="20238.4402">-1590 3945 993 0,'16'-3'373'0,"-16"3"1"0,0 0-16 15,12-7-43-15,-12 7 13 0,0 0-44 0,0 0 28 16,0 0-48-16,16-4-39 0,-16 4 8 16,0 0 0-16,0 0-3 0,0 0-20 15,0 0-13-15,0 0-2 0,0 0 15 0,0 0 0 16,0 0-26-16,0 0 8 0,0 0-38 16,0 0-21-16,0 0-3 0,0 0-15 0,0 0 19 15,0 0-37-15,0 0-2 0,-48 27-8 0,37-18-29 16,-5 1 45-16,0 1-34 0,0 0-28 15,1 2 23-15,-1-1-31 0,4 2-12 0,-3-2 14 16,7 0 1-16,-4 0-18 0,0-2-2 16,4 2 2-16,4-2 15 0,4-10-5 0,-8 18-8 15,8-18 14-15,0 14-21 0,0-14-21 0,0 18 41 16,0-18-23-16,8 10 13 0,-8-10-35 16,16 11 9-16,-16-11 11 0,16 9 10 0,-4-6-21 15,-12-3 24-15,23 4-1 0,-7-1-17 0,-16-3-9 16,23 4 17-16,-11-1-27 15,-12-3 29-15,20 3-13 0,-20-3 5 0,16 2-18 16,-16-2 24-16,11 3-11 0,-11-3 12 0,0 0-29 16,20 3 9-16,-20-3 16 0,0 0-29 15,12 3 16-15,-12-3 28 0,0 0-26 0,0 0-17 16,0 0 33-16,16 6-29 0,-16-6 73 16,0 0-70-16,0 0 10 0,0 0-7 0,0 0-8 15,0 0 5-15,0 0-5 0,0 0 18 0,0 0-7 16,0 0-9-16,-44 14 1 0,33-10-21 15,-5 2 18-15,0-1-25 0,0 0-13 16,1 2 7-16,-5-1-2 0,4-2-3 0,1 3 8 16,3-4-10-16,12-3 20 0,-28 5-5 0,20-1-8 15,8-4 16-15,-23 3 25 0,23-3-10 16,-20 0-20-16,20 0-6 0,-20-2 19 0,20 2 35 16,0 0-5-16,-23-7-23 0,23 7 18 15,-12-8-28-15,12 8 8 0,-16-10 2 0,9 1 30 16,7 9 4-16,-12-17-49 0,8 9 33 15,4 8-13-15,-12-19 26 0,8 9 7 0,4 10 0 16,-12-22 11-16,8 11-13 0,4 11 26 16,-7-20 7-16,3 12 33 0,4 8-38 0,-8-11-23 15,8 11 16-15,0 0-3 0,-12-14 20 16,12 14-48-16,0 0 2 0,0 0 3 0,0 0 10 16,0 0 2-16,0 0 6 0,-20 25 0 15,20-25-18-15,-8 16-8 0,4-7 23 0,4-9-26 16,-11 19 24-16,7-10-23 0,4-9-1 15,-12 19 16-15,12-19 13 0,-8 13-13 0,4-5-6 16,4-8 19-16,0 0 0 0,-12 15-23 0,12-15 53 16,-7 9-23-16,7-9 29 0,0 0-11 15,0 0 34-15,-4 14-26 0,4-14 5 0,0 0 3 16,0 0 10-16,-8 9-82 0,8-9 0 0,0 0 0 16,0 0 0-16,0 0 0 15,0 0 0-15,0 0 0 0,0 0 0 0,0 0 0 16,-24-28 0-16,24 28 0 0,-4-16 0 0,4 16 0 15,-8-16 0-15,8 3 0 0,0 13 0 16,-4-26 0-16,0 10 0 0,1-1 0 0,-1 2 0 16,0-3 0-16,0-4 0 0,0-1 0 15,0 0 0-15,-4-3 0 0,0-5 0 0,0-1 0 16,-3 0 0-16,-1 1 0 0,4 2 0 0,-4-1 0 16,4 1 0-16,0-1 0 0,1 7 0 15,3 1 0-15,0 3 0 0,0 2 0 0,0 3 0 16,4 14 0-16,0 0 0 0,0 0-651 0,0 0-536 15,0 0 247-15,0 0 1 16,0 0 89-16,12 55 95 0,-16-29 69 0,4 2 59 16,0 8 59-16,0 1 22 0</inkml:trace>
          <inkml:trace contextRef="#ctx0" brushRef="#br1" timeOffset="20416.1675">-1916 4543 1476 0,'0'0'628'15,"12"7"-37"-15,-12-7-89 0,0 0-37 0,12 7-29 16,-12-7-37-16,0 0-28 0,0 0-54 16,0 0-76-16,0 0-75 0,0 0-122 0,0 0-106 15,0 0-101-15,0 0-206 0,0 0-555 16,0 0 72-16,0 0 61 0,0 0 89 16,0 0 88-16,-51-11 66 0,35 3 75 0</inkml:trace>
          <inkml:trace contextRef="#ctx0" brushRef="#br1" timeOffset="20614.3487">-2140 4189 1891 0,'0'0'571'0,"0"0"-8"15,0 0-41-15,0 0-15 0,-31 27-36 0,19-9-41 16,0 5-20-16,-4 2-14 0,1 2-30 16,-5 6-48-16,4-1-16 0,-3 0-62 15,3-1-30-15,0-4-25 0,0 0-65 0,1-1-110 16,7-2-71-16,-4-6-103 0,0 0-100 15,-7-4-350-15,15-1-459 0,-4-3 106 0,8-10 86 16,-12 11 131-16,12-11 31 0,-12 6 61 16,12-6 62-16,0 0 71 0</inkml:trace>
          <inkml:trace contextRef="#ctx0" brushRef="#br1" timeOffset="21026.4543">-2553 4143 1469 0,'0'0'568'15,"0"0"-43"-15,0-22-70 0,0 22-60 0,0 0-47 16,0 0-31-16,0 0-30 0,4-12-8 0,-4 12-46 16,0 0-21-16,0 0-5 0,0 0-30 15,0 0-13-15,0 0-10 0,28 29-44 0,-20-22 5 16,-8-7-3-16,0 0-4 0,8 16-21 0,-8-16-26 16,4 12-4-16,-4-12 2 0,0 0 2 15,3 13-20-15,-3-13 15 0,0 0-5 0,0 0-28 16,0 0 44-16,-19 17-39 0,19-17 0 15,-16 5-5-15,4-1 3 0,-3 0-6 0,-1-1 6 16,0 1-13-16,0-1 12 0,-3 0-22 0,-1 3 15 16,0-1 0-16,-3-4-3 15,-5 5 6-15,5-4-24 0,-5 2 13 0,1 3 24 16,-5-5-9-16,5 1-15 0,-5 3 16 0,1-1-18 16,-1 1 2-16,5-4 16 0,-1-1-6 15,1 3 13-15,3-4-7 0,1 4 12 0,-1-4 3 16,5 1-15-16,-5-1 12 0,8 0-4 0,-7 0-17 15,7 0-19-15,16 0 15 0,-35 0-54 16,23-1-26-16,12 1-43 0,-32-1-46 0,20-4-56 16,12 5-80-16,-23-6-236 0,15-1-408 0,8 7 35 15,-16-12 61-15,16 12 116 0,-15-19 30 16,11 10 77-16,0-6 64 0,4-1 49 0</inkml:trace>
          <inkml:trace contextRef="#ctx0" brushRef="#br1" timeOffset="21201.0156">-2784 3641 1883 0,'0'0'556'15,"0"0"-57"-15,-28-19-64 0,12 15-20 16,1 2-57-16,-1 2-69 0,-8 0-30 16,5 0-70-16,-9 2-96 0,5 2-137 0,-9 4-148 0,1-1-310 15,-1 2-368-15,-3 2 161 0,-1-2 41 16,-3 7 61-16,0 0 57 0,-4 0 64 15</inkml:trace>
          <inkml:trace contextRef="#ctx0" brushRef="#br1" timeOffset="22350.4831">-4243 3952 1799 0,'-4'-8'648'0,"4"8"-26"0,-11-11-52 0,11 11-53 15,-16-9-20-15,16 9-77 0,-16-3-29 16,16 3-30-16,0 0-53 0,-23 8-40 0,23-8-4 16,-16 13-49-16,16-13-36 0,-8 18-2 0,4-6-16 15,4 2 5-15,0-14-58 0,0 32 38 16,0-14-62-16,4-1 3 0,-4 1-33 0,4-3-5 16,4 5-19-16,-4-2 22 0,0-3-34 15,0-1-18-15,0 1 0 0,-4-15 0 0,3 21 0 16,-3-21 0-16,0 18 0 0,0-18 0 0,-15 16 0 15,3-13 0-15,0 0 0 16,-8-2 0-16,-3-1 0 0,-5-2 0 0,1-1 0 16,-1-1 0-16,-7-3 0 0,0-1 0 0,3-4 0 15,5 0 0-15,-1 0 0 0,8 1 0 16,-3-5 0-16,3-2 0 0,8-1 0 0,1-1 0 16,7-2 0-16,4-1 0 0,8-5 0 0,7 1 0 15,9-3 0-15,11 5-287 0,9-12-886 16,3 2 104-16,0 0 104 0,-8 11 143 0,-3 1 59 15,3 2 36-15,-4 0 115 0,-7 5-12 0,-5 2 168 16,5-2-22-16</inkml:trace>
          <inkml:trace contextRef="#ctx0" brushRef="#br1" timeOffset="21907.125">-3751 4082 1999 0,'-8'-12'619'0,"8"12"-61"0,-4-11-54 15,4 11-69-15,0 0-22 0,0 0-40 16,-4-16-73-16,4 16 10 0,0 0-19 16,0 0-55-16,23-13-14 0,-23 13-40 0,28 0 31 15,-16 0-42-15,-12 0-10 0,31 5-35 0,-15-2-11 16,0 2 18-16,-1 0-48 0,-3 1-3 15,4 2 5-15,-4 4-39 0,-4-2 11 0,-4 2-36 16,3-2 33-16,-7-10-17 0,0 23-21 0,0-23 38 16,-7 23-5-16,-1-11-23 0,-4-1 1 15,-4 0 4-15,4-4 33 0,-7 2-25 0,-1-3-12 16,0 0-29-16,5-4 0 0,-5 1 0 16,0-1 0-16,5 0 0 0,-1-2 0 15,16 0 0-15,-32-7 0 0,17-1 0 0,-1 3 0 16,4-4 0-16,0 1 0 0,1-1 0 0,3-2 0 15,0 1 0-15,8 10 0 0,-12-26 0 16,12 16 0-16,0 10 0 0,4-22 0 0,-4 22 0 16,8-22 0-16,-4 16 0 0,-4 6 0 0,12-17 0 15,-12 17 0-15,8-8 0 0,-8 8 0 16,0 0 0-16,19-4 0 0,-19 4 0 0,0 0 0 16,0 0 0-16,0 0 0 0,16 18 0 15,-16-18-49-15,0 0-25 0,4 16 15 0,-4-16-21 16,0 0 34-16,-8 21 11 0,8-21 4 0,-4 16-36 15,4-16 44-15,-16 17-20 0,5-7 63 16,3 1-40-16,-8 0-29 0,4-1 26 0,-4 1 15 16,1-2-28-16,-1 2 31 0,0-1-20 15,1-5 27-15,3 3-20 0,0-4-2 0,12-4 7 16,-24 8 26-16,24-8 0 0,-19 3 28 16,19-3 25-16,0 0 29 0,-24-6-49 0,12-3 18 15,12 9 15-15,-11-22 39 0,7 8-56 16,-4-7 25-16,0-2-69 0,0-6-18 0,0-2 0 15,0-2 0-15,4-2 0 0,-7-6 0 0,-1 0 0 16,0 1 0-16,0 4-54 0,0 1-154 16,1 3-106-16,3 0-273 0,-4 9-526 15,0 5 76-15,0 2 121 0,5 4 69 0,-5 3 99 16,0 4 80-16,12 5 44 0,-20 1 171 16,20-1-70-16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5:21.40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 contextRef="#ctx0" brushRef="#br0">39-14 1185 0,'0'0'465'0,"-4"14"-1"0,4-14-39 0,0 0 20 16,0 0-58-16,0 0-34 0,0 0 10 15,0 0-38-15,0 0-2 0,0 0-11 16,0 0 24-16,0 0-78 0,0 0-12 0,0 0-39 15,0 0-7-15,0 0 2 0,0 0-41 0,0 0-12 16,0 0-26-16,0 0-85 0,0 0-59 16,-32-13-53-16,32 13-28 0,0 0-139 15,0 0-186-15,0 0-615 0,0 0 90 0,0 0 99 16,0 0 96-16,0 0 58 0,-11 5 74 0,11-5 52 16,0 0 92-16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5:24.33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03A941-BA99-4527-B729-E1A8C391620D}" emma:medium="tactile" emma:mode="ink">
          <msink:context xmlns:msink="http://schemas.microsoft.com/ink/2010/main" type="writingRegion" rotatedBoundingBox="3184,9297 28349,10146 28269,12522 3104,11673"/>
        </emma:interpretation>
      </emma:emma>
    </inkml:annotationXML>
    <inkml:traceGroup>
      <inkml:annotationXML>
        <emma:emma xmlns:emma="http://www.w3.org/2003/04/emma" version="1.0">
          <emma:interpretation id="{B17B650A-77D2-40F1-9D6A-D21FA8F20F48}" emma:medium="tactile" emma:mode="ink">
            <msink:context xmlns:msink="http://schemas.microsoft.com/ink/2010/main" type="paragraph" rotatedBoundingBox="3496,9308 28349,10146 28289,11924 3436,110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8D8ECC-0B95-4D57-8AB2-99D892595394}" emma:medium="tactile" emma:mode="ink">
              <msink:context xmlns:msink="http://schemas.microsoft.com/ink/2010/main" type="inkBullet" rotatedBoundingBox="3473,9977 4021,9996 4009,10375 3460,10356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-25050 7597 1497 0,'0'-14'586'0,"0"14"-43"0,-4-15-77 0,4 15-13 16,8-18-51-16,-8 18-19 0,11-16-57 0,-3 9-32 16,0-1-33-16,4 2-5 15,4-1-36-15,-1 0-23 0,1 4-5 0,0-1-20 0,3 2-32 16,-19 2 4-16,24 2-65 0,-12 2 39 0,-12-4-36 16,15 15 15-16,-7-2-12 0,0-1-4 15,-8-12-24-15,0 26-9 0,0-11-2 16,0 0 11-16,0-15-16 0,-8 30 10 0,8-15-15 15,0-15 20-15,0 26-7 0,0-26-1 16,8 25 4-16,-8-13-14 0,8 0-5 0,-4-1 8 16,4 1-28-16,0-1 20 0,7-1-20 15,-11-1 46-15,8-1-67 0,0 1 24 0,4 0-1 16,-8-4-20-16,3 3-16 0,5-1-40 16,0-2-39-16,3-1-64 0,-3-1-43 0,0 2-69 15,11 0-121-15,-19 1-225 0,8-1-382 16,4-1 111-16,-5-1 28 0,1 5 97 0,-4-4 82 0,4 1 51 15,-9 3 103-15,9-1 40 16</inkml:trace>
      </inkml:traceGroup>
      <inkml:traceGroup>
        <inkml:annotationXML>
          <emma:emma xmlns:emma="http://www.w3.org/2003/04/emma" version="1.0">
            <emma:interpretation id="{56260197-C2AA-46A1-B446-92724E0A76A0}" emma:medium="tactile" emma:mode="ink">
              <msink:context xmlns:msink="http://schemas.microsoft.com/ink/2010/main" type="line" rotatedBoundingBox="5437,9373 28349,10146 28289,11924 5377,11151"/>
            </emma:interpretation>
          </emma:emma>
        </inkml:annotationXML>
        <inkml:traceGroup>
          <inkml:annotationXML>
            <emma:emma xmlns:emma="http://www.w3.org/2003/04/emma" version="1.0">
              <emma:interpretation id="{8DFFAED2-AAE5-4CC1-B70F-881A29C68CC2}" emma:medium="tactile" emma:mode="ink">
                <msink:context xmlns:msink="http://schemas.microsoft.com/ink/2010/main" type="inkWord" rotatedBoundingBox="5420,9880 5727,9890 5708,10475 5400,10464"/>
              </emma:interpretation>
              <emma:one-of disjunction-type="recognition" id="oneOf1">
                <emma:interpretation id="interp1" emma:lang="en-US" emma:confidence="1">
                  <emma:literal>3</emma:literal>
                </emma:interpretation>
                <emma:interpretation id="interp2" emma:lang="en-US" emma:confidence="0">
                  <emma:literal>7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I</emma:literal>
                </emma:interpretation>
                <emma:interpretation id="interp5" emma:lang="en-US" emma:confidence="0">
                  <emma:literal>73</emma:literal>
                </emma:interpretation>
              </emma:one-of>
            </emma:emma>
          </inkml:annotationXML>
          <inkml:trace contextRef="#ctx0" brushRef="#br0" timeOffset="3271.5039">-23097 7423 1343 0,'-8'-10'482'0,"8"10"-24"0,0 0-72 0,0 0-53 15,0 0-8-15,0-15-48 0,0 15 7 16,0 0-23-16,0 0-31 0,0 0 3 0,0 0-26 15,32 4-17-15,-32-4-29 0,27 0-18 16,-7 0-4-16,3-1-22 0,-7 1-1 16,4-3-29-16,3 2-8 0,-7-1 27 0,4 4-34 15,-5-2-35-15,-15 0 22 0,28 0-5 0,-28 0-36 16,23 0 45-16,-23 0-11 0,8 9 12 16,-8-9-18-16,0 0-3 0,-8 24-2 0,8-24-15 15,-15 23 15-15,-1-9-23 0,8 0 5 16,4 2-8-16,-4-2 6 0,1 4-1 0,-1-2 3 15,0 0-2-15,8 2-1 0,0-3 11 0,-8 5-31 16,16-5 0-16,-8 3-8 0,8 0-5 16,-8-3 11-16,8 5-3 0,-1-2 7 15,1 1 6-15,4-1-11 0,4 0 8 0,-8-1-23 16,-1-2 24-16,5 3-14 0,-4-5 0 16,0 1-2-16,-8-1 5 0,0-13 23 0,0 23-11 15,0-9-1-15,0-14-1 0,-8 22-28 0,0-12-13 16,8-10-79-16,-12 16-6 0,5-9-158 15,7-7-261-15,-16 11-443 0,4-8 136 0,12-3 38 16,-16 5 59-16,16-5 90 0,-15 6 74 16,15-6 28-16</inkml:trace>
        </inkml:traceGroup>
        <inkml:traceGroup>
          <inkml:annotationXML>
            <emma:emma xmlns:emma="http://www.w3.org/2003/04/emma" version="1.0">
              <emma:interpretation id="{AD198156-D318-4C39-892C-C971BADEB6B7}" emma:medium="tactile" emma:mode="ink">
                <msink:context xmlns:msink="http://schemas.microsoft.com/ink/2010/main" type="inkWord" rotatedBoundingBox="6961,9930 12270,8881 12587,10483 7278,11532"/>
              </emma:interpretation>
              <emma:one-of disjunction-type="recognition" id="oneOf2">
                <emma:interpretation id="interp6" emma:lang="en-US" emma:confidence="0.5">
                  <emma:literal>./a</emma:literal>
                </emma:interpretation>
                <emma:interpretation id="interp7" emma:lang="en-US" emma:confidence="0">
                  <emma:literal>./d</emma:literal>
                </emma:interpretation>
                <emma:interpretation id="interp8" emma:lang="en-US" emma:confidence="0">
                  <emma:literal>./.a</emma:literal>
                </emma:interpretation>
                <emma:interpretation id="interp9" emma:lang="en-US" emma:confidence="0">
                  <emma:literal>./.d</emma:literal>
                </emma:interpretation>
                <emma:interpretation id="interp10" emma:lang="en-US" emma:confidence="0">
                  <emma:literal>/.a</emma:literal>
                </emma:interpretation>
              </emma:one-of>
            </emma:emma>
          </inkml:annotationXML>
          <inkml:trace contextRef="#ctx0" brushRef="#br0" timeOffset="5066.7046">-21372 8379 1433 0,'0'0'420'0,"-7"-7"-18"0,7 7-44 16,0 0-10-16,0 0-28 0,0 0-18 0,35-8-28 15,-19 5 0-15,7 3-39 0,5-3 21 16,-5 3-28-16,13-2-10 0,-1 1-6 0,1 1-15 16,11 0-33-16,-4 0-8 0,0 1 3 0,0-2-26 15,1-1 13-15,-1 1-26 0,0-2-15 16,8 1-20-16,-8 1 2 0,-3-1-3 0,-5-1-5 15,0-3-7-15,-11 6-21 0,4-2-2 16,-5 1-41-16,-3-1-37 0,-4 1-17 16,-1-2-41-16,-15 3-97 0,20-2-31 0,-20 2-123 15,0 0-204-15,0 0-454 0,0 0 95 0,0 0 84 16,0 0 93-16,0 0 61 0,0 0 69 16,-28 41 46-16</inkml:trace>
          <inkml:trace contextRef="#ctx0" brushRef="#br0" timeOffset="4735.4288">-21199 7397 1387 0,'-4'-14'578'0,"4"14"-38"16,-7-14-38-16,7 14-77 0,0 0 28 15,0 0-20-15,0 0-16 0,0 0-33 0,0 0-33 16,11 51-31-16,-3-30 15 0,0 4-41 0,0 2-53 16,0 4-11-16,0 2-33 15,4 1-30-15,-5-1-9 0,9 6-9 0,-8-6-78 16,0 3-24-16,4-2-94 0,-5 0-124 0,-7 2-41 16,8-5-65-16,-8 4-222 0,8-6-571 15,-8-3 79-15,8 0 108 0,0 0 82 0,-8 0 87 16,4-3 64-16,4 1 74 0,0-5 38 15</inkml:trace>
          <inkml:trace contextRef="#ctx0" brushRef="#br0" timeOffset="11260.0039">-16297 7254 906 0,'0'0'422'0,"8"6"-36"16,-8-6-25-16,0 0-18 0,0 0-12 0,0 0-1 15,0 0-36-15,0 0-5 0,0 0-22 0,0 0-22 16,0 0-4-16,0 0-41 16,0 0-6-16,-28 19-10 0,28-19-22 0,-16 3-19 15,16-3-2-15,-23 4-6 0,23-4-24 0,-16 2-17 16,16-2-7-16,-20-2 3 0,20 2 2 15,0 0-10-15,-27-4-13 0,27 4-23 0,-16-5-5 16,16 5 5-16,-16-7 3 0,16 7-16 16,-7-7-12-16,7 7 9 0,-8-9-30 0,8 9 0 15,-8-10-10-15,8 10 0 0,0 0-21 16,-4-18 21-16,4 18-6 0,-8-14-9 16,8 14 2-16,0 0 5 0,8-22-10 0,-8 22 28 0,4-15 5 15,-4 15-36-15,12-14 8 0,-12 14 23 16,7-14-10-16,-3 7 2 0,-4 7 16 15,16-9-26-15,-16 9 0 0,12-9 0 0,-12 9 26 16,20-7-8-16,-20 7-16 0,11 2 14 0,-11-2-3 16,24 4 12-16,-24-4-7 0,20 10-5 15,-13-3 0-15,1 0 15 0,-8-7-2 0,16 18-10 16,-8-8-1-16,-4 1 8 0,-4 1-7 16,8 2 17-16,-8 1-2 0,8 0 17 0,-8 1-14 15,0-2-11-15,7 2 15 0,-7 1 11 16,4-3-8-16,-4 3-10 0,0-17-18 0,4 28 7 15,-4-15 11-15,4-2 3 0,-4-11-6 16,0 18-8-16,0-18 9 0,4 16-22 0,-4-16 29 16,0 0 10-16,4 14-7 0,-4-14-6 15,0 0-10-15,0 0-10 0,0 0 16 0,0 0-4 16,0 0 6-16,0 0 0 0,0 0-8 0,31-28 3 16,-27 14-3-16,0 0-10 0,0-4 15 15,4-2 3-15,-4 0 7 0,0-2-30 0,4 1 18 16,-8 0 2-16,8 2 10 0,-8 1 11 15,8 1 12-15,-4 2 19 0,-4 0 17 0,0 15 13 16,0-23-38-16,0 23 28 0,0-18 0 0,0 18-21 16,0-16-4-16,0 16-1 0,0 0 16 15,0 0-13-15,0 0 12 0,0 0 3 16,0 0-12-16,0 0-8 0,0 0-31 0,7 58 28 16,-3-41-8-16,0 0-32 0,4 2-47 15,-8 2-74-15,8 0-51 0,0-1-72 0,4 3-105 16,3 1-289-16,-7-1-402 0,0-1 110 0,4 0 71 15,-4-3 70-15,0 3 82 0,-1-1 84 16,1 0 121-16,8-2-1 0</inkml:trace>
          <inkml:trace contextRef="#ctx0" brushRef="#br0" timeOffset="6406.7076">-19544 8219 1231 0,'0'0'545'16,"0"0"-20"-16,0 0-16 16,8 15-33-16,-8-15-10 0,0 0-59 0,0 0-31 15,0 0-25-15,-24 14-39 0,24-14-23 0,0 0-35 16,-15 0-29-16,15 0-33 0,0 0-43 16,-20-2-19-16,20 2-12 0,0 0-11 0,-16-11-27 15,16 11-21-15,-8-10-3 0,8 10-7 16,-11-11-39-16,11 11 5 0,0 0-12 0,0-16 4 15,0 16 22-15,0 0-35 0,0 0 4 0,0 0 7 16,11-19-20-16,-11 19 12 0,0 0-2 16,0 0 31-16,16 0-14 0,-16 0 6 0,0 0 10 15,24 14-10-15,-16-5-20 0,3 1 4 0,-11 4-12 16,8-1 8-16,0 2-1 0,0 1-2 16,0 3-5-16,-4 3 12 0,-4-1 1 0,0 3-1 15,0 3 1-15,-12-3 15 0,4 6-18 16,0-2-5-16,-7 3-24 0,-5-4-75 15,4 5-68-15,-11-1-71 0,3 0-343 0,-3-3-425 16,-5-5 66-16,5 0 95 0,-1-4 126 16,-3-2 28-16,3-2 112 0,5 1 18 0,-5-4 77 15</inkml:trace>
        </inkml:traceGroup>
        <inkml:traceGroup>
          <inkml:annotationXML>
            <emma:emma xmlns:emma="http://www.w3.org/2003/04/emma" version="1.0">
              <emma:interpretation id="{4C178EBA-2817-4430-90DD-31A6B86369B9}" emma:medium="tactile" emma:mode="ink">
                <msink:context xmlns:msink="http://schemas.microsoft.com/ink/2010/main" type="inkWord" rotatedBoundingBox="9605,9760 15129,10263 15003,11656 9478,11153"/>
              </emma:interpretation>
              <emma:one-of disjunction-type="recognition" id="oneOf3">
                <emma:interpretation id="interp11" emma:lang="en-US" emma:confidence="0">
                  <emma:literal>Pnje,ay,</emma:literal>
                </emma:interpretation>
                <emma:interpretation id="interp12" emma:lang="en-US" emma:confidence="0">
                  <emma:literal>Pnjeay,</emma:literal>
                </emma:interpretation>
                <emma:interpretation id="interp13" emma:lang="en-US" emma:confidence="0">
                  <emma:literal>Pnse,ay,</emma:literal>
                </emma:interpretation>
                <emma:interpretation id="interp14" emma:lang="en-US" emma:confidence="0">
                  <emma:literal>Pnge,ay,</emma:literal>
                </emma:interpretation>
                <emma:interpretation id="interp15" emma:lang="en-US" emma:confidence="0">
                  <emma:literal>nje,ay,</emma:literal>
                </emma:interpretation>
              </emma:one-of>
            </emma:emma>
          </inkml:annotationXML>
          <inkml:trace contextRef="#ctx0" brushRef="#br0" timeOffset="12948.6392">-14780 8284 1169 0,'0'0'423'0,"0"0"2"0,0 0-11 16,0 0-50-16,0 0-6 0,0 0-20 16,-67-3-8-16,43 1-25 0,9 0-8 0,-13-1 0 15,12-1-16-15,-3 0-10 0,3 1-22 16,0-2 7-16,1-1-32 0,-5 0-44 0,12-1-24 16,-4-1 11-16,12 8-42 0,-11-23 3 0,7 11-18 15,4 12-18-15,0-28-25 0,0 28 2 16,11-28 0-16,-7 16-15 0,4-1-6 0,4 1-14 15,-4 2-4-15,0 0-4 0,-8 10 5 0,19-7-29 16,-19 7 6-16,24 4 23 16,-24-4-3-16,20 16-8 0,-5 0 9 0,-7 0-9 15,8 4 16-15,-4 5-31 0,-1 2 18 0,-7-4 0 16,4 6 5-16,4 0-10 0,-4-6-13 16,0 2 8-16,-4-5-5 0,4 1-8 0,-8-3 23 15,4-2-16-15,-4-2 11 0,7-2-10 16,-7-1 2-16,0-11 6 0,8 14-9 0,-8-14-7 15,0 0-25-15,0 0 17 0,12 7-5 0,-12-7 6 16,0 0-6-16,0 0-21 0,12-37 6 16,-12 22-8-16,4-8 8 0,0-3-8 0,0 2 8 15,3-1-8-15,-7 2 8 0,8 0 18 0,-4 8 2 16,0-2-15-16,0 2 8 0,0 3 15 16,-4 12 26-16,8-13-1 0,-8 13 26 15,0 0-7-15,0 0 15 0,0 0-23 0,31 21 20 16,-23-10-30-16,4 3 2 0,0 2 2 15,0 0 4-15,3 3 4 0,1-3 3 0,0 3-54 16,-1-1-15-16,1-2-46 0,-4-2-54 0,4-4-62 16,-1 3-53-16,-7-3-41 0,-4-2-44 15,12-1-212-15,-16-7-402 0,16 6 8 0,-16-6 97 16,0 0 169-16,0 0-23 0,0 0 115 16,0 0 3-16,8-29 125 0</inkml:trace>
          <inkml:trace contextRef="#ctx0" brushRef="#br0" timeOffset="14051.866">-14257 8087 1581 0,'0'0'523'15,"0"0"-32"-15,0 0-30 0,0 0-52 0,0 0-68 16,0 0 7-16,0 0-56 0,-4 43-13 15,4-43-31-15,11 27-25 0,1-9-8 0,-4 1-49 16,0-1-2-16,12 0-26 0,-9-2-12 16,1-2-32-16,12-4 6 0,-9 1-23 0,-3-3-11 15,12 1 6-15,-12-3-16 0,3-3-7 0,1-1-8 16,-16-2-13-16,24-2-5 16,-24 2 3-16,11-10 43 0,1 1-41 0,-12 9 33 15,8-25-20-15,-8 11-15 0,0-1 23 0,0 15 48 16,0-34-13-16,-4 18 19 0,4 0 7 15,0 16-3-15,0-24-35 0,0 24 15 0,-4-20-18 16,4 20 21-16,0 0-19 0,0 0-53 16,0 0 23-16,0 0-23 0,0 0 5 0,0 0 21 15,16 46 4-15,-12-23-12 0,4 9-26 0,-4 1 29 16,4 4-26-16,-8 0 7 0,11 9 6 16,-7-8 2-16,-4 3-2 0,0-2-26 0,-4-1 0 15,-7 3 0-15,3-2 0 0,-12-4 0 16,-4-2 0-16,5-5 0 0,-13-2 0 0,5-3 0 15,3-6 0-15,-3-3 0 0,-1-4 0 16,5-3 0-16,-5-3-290 0,5 2-194 0,7-6-647 16,-4-3 41-16,-3-2 130 0,11-4 105 15,-4-1 56-15,0-3 80 0,9-2 92 0,-5-2 43 16,4 0 139-16</inkml:trace>
          <inkml:trace contextRef="#ctx0" brushRef="#br0" timeOffset="15303.2527">-13546 8369 1274 0,'0'0'417'0,"0"0"-22"15,0 0-19-15,0 0-38 0,0 0-23 16,0 0-6-16,0 0-32 0,0 0-16 0,0 0-31 15,0 0-30-15,0 0-6 0,0 0-27 0,0 0 2 16,0 0-39-16,0 0 1 0,0 0 10 16,0 0-39-16,0 0-12 0,0 0 7 15,0 0-28-15,-12-43-5 0,12 43-8 0,0 0-3 16,4-10-3-16,-4 10-7 0,0 0 3 16,0 0-20-16,0 0-11 0,32 10 13 0,-32-10-7 15,15 20 35-15,-3-8-33 0,-4 2-18 0,0 4 18 16,0 2 16-16,-4 0 7 0,0-2-33 15,-4-1 5-15,3 3-1 0,-6 0 4 0,-1 0-29 16,0 0-2-16,-12-1-108 0,12-1-86 0,-8 0-237 16,0-3-516-16,-11 1 110 0,15-2 51 15,-8 0 89-15,-3-3 57 0,3 0 110 0,0-3 25 16,-3 1 37-16</inkml:trace>
          <inkml:trace contextRef="#ctx0" brushRef="#br0" timeOffset="8037.6492">-18306 8003 1302 0,'-16'5'535'0,"16"-5"-71"0,0 0-16 16,-19-4-26-16,19 4-33 0,0 0-38 0,-16-10-47 15,16 10-14-15,-8-13-24 0,8 13-38 16,-8-12-11-16,8 12-27 0,0 0-39 16,0 0-8-16,0-21-13 0,0 21-17 15,0 0-36-15,0 0 15 0,0 0-25 0,0 0 4 16,0 0-22-16,44 19-11 0,-37-6-30 0,1 1 12 16,0 4-14-16,4 2 6 0,-8 1-22 15,0 6 18-15,4 2-13 0,-8 0-18 0,8-2 20 16,-8-1 3-16,0 0 23 0,7-2-25 0,-7 0-11 15,8-3 23-15,-8-3-20 0,0-2 23 16,8-3-26-16,-8 0 20 0,0-13 11 0,4 18-5 16,-4-18-26-16,8 10 21 0,-8-10 18 15,0 0 4-15,0 0-30 0,0 0-5 0,0 0 10 16,31-27 13-16,-31 15-20 0,8-3 12 0,0-5 0 16,-4-1-5-16,4-4 3 15,-8 1-18-15,8-1 10 0,-8 0-5 0,8 2 20 16,0 1 5-16,-5 8 32 0,1-2 27 0,-4 1-12 15,0 15-11-15,8-23-2 0,-8 23 10 16,4-12 33-16,-4 12 23 0,0 0-43 0,0 0 15 16,0 0 8-16,0 0-5 0,0 0-11 0,24 27 6 15,-24-15-21-15,12-1 10 0,-5 1-30 16,-3 1 30-16,0 2-40 0,4-1 30 0,0 0-54 16,0 2-38-16,0 2-13 0,3 0-51 15,-3-2-23-15,0 4-23 0,8-4-28 16,-4-2-70-16,3 1-14 0,1-3-22 0,0 0-53 0,4 1-148 15,-5-4-103-15,9-1-291 0,-5 1-16 16,5-2 97-16,-4-2 110 0,-12 1 54 16,15-3 36-16,-11-1 72 0,4-1 35 0</inkml:trace>
          <inkml:trace contextRef="#ctx0" brushRef="#br0" timeOffset="8438.3803">-17307 8404 1215 0,'0'0'543'16,"0"0"-44"-16,0 0-30 0,0 0-19 0,0 0-17 15,0 0-31-15,-24-34-29 0,24 34-20 0,0 0-25 16,-8-12-41-16,8 12-24 0,0 0-12 16,-8-12-43-16,8 12-34 0,0 0-18 0,-4-16-8 15,4 16-7-15,0 0-18 0,0 0-3 0,0 0-17 16,0 0-11-16,8-18-13 16,-8 18-20-16,0 0 8 0,0 0-16 0,0 0-10 15,32 20 18-15,-21-9-13 0,-7 1 5 0,4 5-51 16,0 1 38-16,0-2-20 0,0 2-2 15,-4-1-22-15,-4 2 24 0,0-1-54 0,0 0-33 16,-4-1-36-16,-4 4-25 0,0-1-34 16,0-1-125-16,0-10-241 0,-7 7-499 0,3 1 133 15,-4-1 51-15,-4-4 85 0,-3 1 64 0,11-3 94 16,-12 1 42-16,1-2 86 0,3-2 8 16</inkml:trace>
          <inkml:trace contextRef="#ctx0" brushRef="#br0" timeOffset="9403.2225">-16698 8138 1453 0,'0'18'441'16,"0"-18"-29"-16,0 0-23 0,15 14-15 0,-15-14-31 15,16 7-36-15,-16-7-23 0,20 3-15 16,-4-3-39-16,-16 0-33 0,35-5 3 16,-19 3 2-16,11-5-46 0,-11 0-10 0,7 1-51 15,-11-2 2-15,4-2-5 0,-4 3 11 0,-4-4-47 16,0 1-8-16,-8 10-1 0,3-20 27 15,-3 20-26-15,0 0-12 0,-19-21-8 0,-1 17 3 16,8 3-5-16,12 1 25 0,-39 9 3 0,19-1-16 16,-3 4 11-16,7 5-6 0,0-2 3 15,-3 10-23-15,11-2 34 0,-4 1-11 0,4-1-23 16,4 1 18-16,4-2 2 0,4 3 3 16,4-4-7-16,4 0-24 0,4 1 18 15,7-5 11-15,5-5-16 0,-5 0-54 0,9-3-45 16,-9-4-29-16,9 1-59 0,-13-4-43 15,9-4-100-15,3-1-218 0,-15-1-442 0,0-3 94 16,-4-2 103-16,7-3 79 0,-7-5 123 0,-4-1-29 16,-4-5 91-16,-4-4 91 0</inkml:trace>
          <inkml:trace contextRef="#ctx0" brushRef="#br0" timeOffset="12118.7454">-15649 8559 1295 0,'0'0'453'16,"16"9"-41"-16,-16-9-13 0,0 0-10 15,0 0-41-15,0 0-12 0,0 0-37 0,0 0-20 16,0 0-18-16,0 0-15 0,0 0-5 16,0 0-55-16,0 0-9 0,0 0-36 0,0 0-16 15,0 0-33-15,0 0 11 0,-43-16-31 0,43 16-11 16,-8-18-7-16,8 18-18 16,-8-14-1-16,8 14-15 0,-8-14-4 0,8 14-26 0,0 0 35 15,0-18-27-15,0 18 10 0,0 0-6 0,0 0 32 16,0 0-42-16,0 0 5 0,8-19 8 15,-8 19-25-15,0 0 30 0,0 0-10 16,0 0-14-16,0 0 18 0,35 28-4 0,-27-17 23 16,0 1-26-16,0 2-17 0,0 4 28 15,0-1 17-15,-4 1 8 0,-4 1-4 0,0 1-1 16,0-1-3-16,-4 2-17 0,-4 0 20 16,0-1-38-16,-8 1-11 0,8-4-99 0,-7 1-79 15,3 1-208-15,-4-6-551 0,0-1 111 0,1-3 82 16,-5-2 33-16,12-4 125 0,-8 1 49 15,16-4 72-15,-27-2 58 0</inkml:trace>
          <inkml:trace contextRef="#ctx0" brushRef="#br0" timeOffset="7467.5046">-18998 8240 1407 0,'0'0'597'0,"0"-20"-39"0,0 20-59 16,0 0-33-16,-7-15-54 0,7 15 10 0,0 0-12 15,0 0-16-15,0 0-43 0,35 32-26 16,-27-13-33-16,8 8-8 0,-5-1-41 0,5 4 10 16,0 3-35-16,3 1-21 0,-3-1-23 0,8 2-31 15,-9-3-12-15,5-6-21 0,-4 2 13 16,3-2-11-16,-3-4-42 0,-8-4-70 0,8-1 0 15,-4-2 0-15,-5-1 0 0,1-4 0 0,8-3 0 16,-8-1 0-16,-8-6 0 16,12 1 0-16,-12-1 0 0,0 0 0 0,0 0 0 15,23-23 0-15,-23 9 0 0,8-4 0 0,-4-6 0 16,0-4 0-16,-4-9 0 0,4-2 0 16,-4-3 0-16,0-10-108 0,-4 0-7 0,-4-3 20 15,0-16 18-15,0 1-10 0,-7 2 13 16,7 5 15-16,-12 0 5 0,12 9 8 0,-7 7 5 15,7 1-2-15,-4 2 25 0,-4-2 13 0,8 1-13 16,-3 2-20-16,-5 3-1 0,8 7 37 16,8-1-14-16,-8 9 11 0,8 1 8 0,0 1-8 15,-8 5-24-15,8 1 29 0,8 0-7 16,-8 5-19-16,0 12 18 0,8-23-15 16,0 17 39-16,8-2-3 0,-16 8-6 0,19-9-9 15,-3 4 7-15,0 4-8 0,-16 1 8 0,27 0 3 16,1-2-31-16,-5 4 43 0,-3-2 1 15,11 1-3-15,-3-2 15 0,3 1-20 0,5-4 2 16,-1 2 6-16,0-1 12 0,-3-2-20 0,-5 1-26 16,9 0 18-16,-13 3 3 0,-3-3-49 15,-4 2-36-15,-1 2-48 0,5 2-19 0,-4 3-86 16,-8 3-80-16,0 0-278 0,-1 3-370 16,5 2 67-16,-8 4 77 0,0 0 103 0,-4 3 58 15,0 2 67-15,-4 0 51 0,4 4 44 0</inkml:trace>
        </inkml:traceGroup>
        <inkml:traceGroup>
          <inkml:annotationXML>
            <emma:emma xmlns:emma="http://www.w3.org/2003/04/emma" version="1.0">
              <emma:interpretation id="{E7CBC5DE-4738-4AD4-99F9-DD63E2F8B320}" emma:medium="tactile" emma:mode="ink">
                <msink:context xmlns:msink="http://schemas.microsoft.com/ink/2010/main" type="inkWord" rotatedBoundingBox="13850,9783 14187,10333 13995,10451 13658,9901"/>
              </emma:interpretation>
              <emma:one-of disjunction-type="recognition" id="oneOf4">
                <emma:interpretation id="interp16" emma:lang="en-US" emma:confidence="1">
                  <emma:literal>2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3</emma:literal>
                </emma:interpretation>
                <emma:interpretation id="interp19" emma:lang="en-US" emma:confidence="0">
                  <emma:literal>2.</emma:literal>
                </emma:interpretation>
                <emma:interpretation id="interp20" emma:lang="en-US" emma:confidence="0">
                  <emma:literal>7</emma:literal>
                </emma:interpretation>
              </emma:one-of>
            </emma:emma>
          </inkml:annotationXML>
          <inkml:trace contextRef="#ctx0" brushRef="#br0" timeOffset="13479.1078">-14827 7467 1712 0,'-12'-12'502'0,"12"12"-49"15,-4-12-57-15,4 12-40 0,0 0-5 0,8-25-57 16,-8 25-48-16,12-21-8 0,-8 12-5 0,11-1-18 16,-3-1-51-16,0 2-21 0,0 0-17 15,7 3 14-15,-3 0-14 0,0 1-24 0,-1-1 21 16,-3 5-14-16,-12 1-5 0,24 3-12 16,-24-3 13-16,19 11 0 0,-11-1 7 0,-8 3 3 15,0-13 11-15,0 33-8 0,-4-12 10 16,-3 1-11-16,-1 1-32 0,0 1-11 15,0 1 26-15,0 3-41 0,0-4 15 0,4 1-15 16,0-2 12-16,4-4-32 0,0 1 12 0,4-1-13 16,0-1-4-16,0-4-29 0,8-2 20 15,-4 0-35-15,11-1-21 0,1-2-30 0,0 0-31 16,3-1-18-16,-3-1-62 0,8-2-30 0,-5 3-108 16,-3-1-281-16,3 0-423 0,-3 0 44 15,0 2 85-15,-9-2 112 0,5 2 51 0,0 3 118 16,-4-1 12-16,-4-1 98 0</inkml:trace>
        </inkml:traceGroup>
        <inkml:traceGroup>
          <inkml:annotationXML>
            <emma:emma xmlns:emma="http://www.w3.org/2003/04/emma" version="1.0">
              <emma:interpretation id="{29E5D900-8419-45A9-B34F-33A3C6F9FA51}" emma:medium="tactile" emma:mode="ink">
                <msink:context xmlns:msink="http://schemas.microsoft.com/ink/2010/main" type="inkWord" rotatedBoundingBox="15702,10151 18697,10391 18635,11172 15640,10931"/>
              </emma:interpretation>
              <emma:one-of disjunction-type="recognition" id="oneOf5">
                <emma:interpretation id="interp21" emma:lang="en-US" emma:confidence="1">
                  <emma:literal>since),</emma:literal>
                </emma:interpretation>
                <emma:interpretation id="interp22" emma:lang="en-US" emma:confidence="0">
                  <emma:literal>since)</emma:literal>
                </emma:interpretation>
                <emma:interpretation id="interp23" emma:lang="en-US" emma:confidence="0">
                  <emma:literal>Since),</emma:literal>
                </emma:interpretation>
                <emma:interpretation id="interp24" emma:lang="en-US" emma:confidence="0">
                  <emma:literal>since,</emma:literal>
                </emma:interpretation>
                <emma:interpretation id="interp25" emma:lang="en-US" emma:confidence="0">
                  <emma:literal>sincer),</emma:literal>
                </emma:interpretation>
              </emma:one-of>
            </emma:emma>
          </inkml:annotationXML>
          <inkml:trace contextRef="#ctx0" brushRef="#br0" timeOffset="16237.2365">-12646 8050 1325 0,'0'0'425'0,"-20"-23"-15"0,20 23-13 15,-15-7-6-15,3 4-35 0,12 3-23 0,-24-2-46 16,9 2-19-16,15 0-7 0,-32 2-43 15,16-1 0-15,1 3-27 0,15-4-32 16,-24 7 13-16,12-1-52 0,12-6 11 0,-15 8-19 16,15-8-27-16,-8 12 4 0,8-12-15 0,0 12 29 15,0-12-26-15,0 0-13 0,15 22 5 16,-7-13-18-16,8-2-5 0,-4 1-10 0,-4 0 7 16,15 1-9-16,1 1-11 0,-1 0 15 15,-3 1-15-15,8 1 3 0,-5 0-14 0,5 1-22 16,-5-4 31-16,-3 3-29 0,0-1 29 0,-5-1-4 15,1 1 1-15,-4-1-10 0,0 3 13 16,-5-3-9-16,-3 3 1 0,-4-13 2 0,0 23-7 16,0-23 15-16,-7 21-7 0,-5-10-1 15,0-2-15-15,0 0 20 0,4 0-45 16,-7-1 20-16,3-3-64 0,12-5-47 0,-24 5-24 16,24-5-68-16,-19 2-30 0,19-2-141 0,-24 0-176 15,24 0-356-15,0 0 71 0,-12-12 111 16,12 12 55-16,-4-15 47 0,4 15 77 0,0-17 99 15</inkml:trace>
          <inkml:trace contextRef="#ctx0" brushRef="#br0" timeOffset="16479.5727">-12375 8135 1133 0,'0'0'461'15,"0"0"-18"-15,12 21-13 0,-8-12-20 0,-4-9-49 16,8 23-11-16,-8-9-30 0,8-1-28 16,-4 6-18-16,0-2-41 0,-1 1-13 0,1-3-13 15,-4 1-43-15,4 0-3 0,-4-2-28 0,4 0-15 16,-4-14-85-16,4 21-45 16,-4-21-88-16,0 16-56 0,0-16-331 0,0 0-398 0,4 14 48 15,-4-14 94-15,0 0 60 0,0 0 125 16,0 0 28-16,0 0 115 0</inkml:trace>
          <inkml:trace contextRef="#ctx0" brushRef="#br0" timeOffset="17075.9145">-12139 8073 1046 0,'12'20'446'0,"-4"-1"-57"0,0 0-28 16,-1-3 15-16,-7 2 3 0,12-1-31 0,-4 4-36 15,0 2 16-15,-4 0 0 0,8 0-47 16,-4-2-15-16,-1 0-7 0,-3-2-13 0,4-3-6 16,-8-5-7-16,4-1 38 0,-4-10-20 0,8 17-33 15,-8-17 7-15,0 0-12 16,0 0-27-16,0 0 14 0,0 0-92 0,0 0 25 15,0 0-26-15,0 0 3 0,0 0-25 0,0 0 17 16,0 0-48-16,0-61 20 0,0 44-58 16,4-1-16-16,-4 1 0 0,4 1 0 0,0 1 0 15,-4 15 0-15,4-24 0 0,0 16 0 16,-4 8 0-16,8-13 0 0,-8 13 0 0,0 0 0 16,11-5 0-16,-11 5 0 0,0 0 0 0,0 0 0 15,32 21 0-15,-24-12 0 16,-1 3 0-16,5 2 0 0,-4-2 0 0,0 2 0 15,0 0 0-15,0 1 0 0,0-3 0 0,-1 2 0 16,-3-3-167-16,4 0-30 0,-4-2-38 16,-4-9-16-16,12 17 25 0,-12-17-68 0,4 12-11 15,-4-12-108-15,8 9-131 0,-8-9 35 0,0 0-418 16,0 0 136-16,0 0 59 0,0 0 56 16,0 0 72-16,0 0 26 0,0 0 81 0</inkml:trace>
          <inkml:trace contextRef="#ctx0" brushRef="#br0" timeOffset="16672.5374">-12308 7730 1517 0,'0'0'523'0,"0"-12"-42"0,0 12-49 15,0 0-66-15,4-17-89 0,-4 17-88 16,0 0-79-16,0 0-94 0,0 0-98 16,0 0-353-16,0 0-287 0,0 0 43 0,20 29 60 15,-20-29 102-15,0 28 64 0</inkml:trace>
          <inkml:trace contextRef="#ctx0" brushRef="#br0" timeOffset="17352.1601">-11526 7874 1313 0,'-12'-12'465'0,"12"12"-22"15,0 0 3-15,0 0-57 0,-39 19-23 0,23-6-31 16,1 4-12-16,3-1-19 0,0 9-15 15,0-5-2-15,4 3-31 0,1 0-8 0,-1 2-25 16,4 2-21-16,0-4-7 0,4 5-1 0,0-2-58 16,8-2-18-16,-4 7 10 0,0-3-36 15,7-2-61-15,5-1-29 0,-4-2-66 16,0-4-46-16,7-3-28 0,-3 0-72 0,0-2-87 16,7-9-222-16,-7 8-421 0,4-3 90 15,-5-1 98-15,5-4 48 0,-8-1 100 0,0-3 30 16,-12-1 68-16,23 2 42 0</inkml:trace>
          <inkml:trace contextRef="#ctx0" brushRef="#br0" timeOffset="17843.144">-11278 8226 1546 0,'-8'-18'447'0,"0"12"-11"15,8 6-27-15,-8-18-61 0,8 18-43 0,-4-18-34 16,4 18-12-16,-4-19-31 0,4 19-36 0,0 0-3 0,4-21-35 15,-4 21 2-15,4-14-28 16,-4 14-11-16,0 0-22 0,12-13-21 0,-12 13 11 16,0 0-24-16,0 0-7 0,0 0-5 0,0 0 4 15,31 31-9-15,-27-17-16 0,4-1 10 16,-4 5-7-16,4-4-5 0,-4 2 10 0,0-1-6 16,0 2 22-16,4-3-36 0,0 0-12 0,-4 0 14 15,-1 0-10-15,5-1 15 0,-8-13 18 16,8 15-44-16,0-7 3 0,-8-8 10 0,12 8 11 15,-12-8-14-15,0 0-9 0,19 2-1 16,-19-2 16-16,0 0 0 0,20-13-8 16,-12 5-10-16,-8 8 5 0,12-23 10 0,-8 9 13 0,0-6-15 15,4 0-13-15,-1 2 10 16,-3 0-3-16,4-2 37 0,-4 3 7 0,0 3 10 16,-4 2 44-16,0 12 2 0,8-23 8 0,-8 12-40 15,0 11-1-15,8-12 2 0,-8 12 4 16,0 0 9-16,0 0-25 0,0 0 25 0,0 0-7 15,27 19-13-15,-27-19 0 0,8 20 5 0,0-10-46 16,0 1 39-16,0 1-29 0,0 2-30 16,-5-3-44-16,9 4-41 0,0-4-33 0,-4 0-42 15,0-2-24-15,4 0-62 0,-5-3-24 16,5 1-135-16,-12-7-145 0,20 8-362 16,-8-7 77-16,-12-1 36 0,15 2 100 0,-15-2 64 15,0 0 89-15,24-11 13 0,-12 2 59 0</inkml:trace>
          <inkml:trace contextRef="#ctx0" brushRef="#br0" timeOffset="18103.2578">-10779 7854 988 0,'0'0'417'0,"0"0"5"0,0-17-35 16,0 17-24-16,0 0-12 0,0 0-41 0,0 0-11 15,0 0-28-15,31 35 11 0,-23-21-42 0,0 4 22 16,0 0-24-16,0 1-34 15,0 2 4-15,0 2-24 0,3 0-2 0,-7 0-13 16,4 1-23-16,0 1-13 0,-4 0-18 0,0 0 5 16,0-2-33-16,0 1-18 0,-4 1-25 15,4-2-3-15,-4-2-31 0,0-1-28 0,-4 0-43 16,4 0-14-16,-8-2-86 0,4 4-77 16,0 1-179-16,-4-4-141 0,0-3-369 0,0-1 103 15,-3 0 102-15,3-4 75 0,-4 3 66 0,4-4 43 16,-4-1 18-16</inkml:trace>
          <inkml:trace contextRef="#ctx0" brushRef="#br0" timeOffset="19378.7889">-9910 8422 1420 0,'-24'-21'451'0,"24"21"-29"0,0 0-20 0,0 0-57 16,-8-14-40-16,8 14 2 0,0 0-33 0,-8-17-18 16,8 17-64-16,0 0 0 0,-4-12-36 15,4 12-10-15,0 0-10 0,0 0-13 16,-4-14-24-16,4 14 9 0,0 0-8 0,0 0-8 15,0 0-26-15,0 0 1 0,24-9-8 16,-24 9-13-16,0 0 8 0,16-2-8 0,-16 2 7 16,0 0-6-16,0 0 14 0,0 0-7 15,19-1-16-15,-19 1 21 0,0 0-3 0,0 0-30 16,0 0 7-16,0 0 3 0,0 0 0 0,0 0 5 16,12-6-23-16,-12 6 2 0,0 0 3 15,0 0 5-15,0 0-5 0,0 0-5 0,0 0-5 16,4-14 8-16,-4 14-6 0,0 0-18 0,0 0-4 15,0 0-3-15,0 0 20 0,0 0-20 16,0 0 2-16,0 0 16 0,0 0-1 0,0 0-14 16,0 0 1-16,-8 44 24 0,8-44 0 15,0 0 8-15,-8 18-6 0,8-18 3 16,0 0-10-16,-4 16 10 0,4-16-2 0,0 0-19 16,0 0 39-16,0 14-8 0,0-14-17 15,0 0 9-15,0 0-7 0,0 0-10 0,0 0 2 16,0 0 11-16,0 0-42 0,0 0 16 0,0 0-20 15,0 0 2-15,0 0 43 16,0 0-35-16,0 0-6 0,12 12 8 0,-12-12 6 0,0 0 4 16,12 14-12-16,-12-14 12 0,4 20-2 0,-4-10-3 15,0-10 31-15,0 23-23 0,0-9 29 16,0-14-22-16,-8 28 14 0,0-13 9 16,0 0-24-16,-3-1-19 0,-5 3-49 0,0-5-43 0,-3 2-35 15,3-2-81-15,-4-1-137 16,1-1-195-16,-1-3-399 0,4-1 54 0,0-1 148 15,-3-4 35-15,3-2 65 0,16 1 49 16,-27-5 68-16</inkml:trace>
        </inkml:traceGroup>
        <inkml:traceGroup>
          <inkml:annotationXML>
            <emma:emma xmlns:emma="http://www.w3.org/2003/04/emma" version="1.0">
              <emma:interpretation id="{5179C410-104C-423F-B324-4FB4FFEE8C1E}" emma:medium="tactile" emma:mode="ink">
                <msink:context xmlns:msink="http://schemas.microsoft.com/ink/2010/main" type="inkWord" rotatedBoundingBox="19137,10202 21060,10266 21026,11254 19103,11189"/>
              </emma:interpretation>
              <emma:one-of disjunction-type="recognition" id="oneOf6">
                <emma:interpretation id="interp26" emma:lang="en-US" emma:confidence="0.5">
                  <emma:literal>Inka)</emma:literal>
                </emma:interpretation>
                <emma:interpretation id="interp27" emma:lang="en-US" emma:confidence="0.5">
                  <emma:literal>Inlay</emma:literal>
                </emma:interpretation>
                <emma:interpretation id="interp28" emma:lang="en-US" emma:confidence="0.5">
                  <emma:literal>Iuka)</emma:literal>
                </emma:interpretation>
                <emma:interpretation id="interp29" emma:lang="en-US" emma:confidence="0">
                  <emma:literal>Inkay</emma:literal>
                </emma:interpretation>
                <emma:interpretation id="interp30" emma:lang="en-US" emma:confidence="0">
                  <emma:literal>Iukay</emma:literal>
                </emma:interpretation>
              </emma:one-of>
            </emma:emma>
          </inkml:annotationXML>
          <inkml:trace contextRef="#ctx0" brushRef="#br0" timeOffset="19900.0597">-9388 7746 1579 0,'0'-20'519'0,"0"20"-45"0,0-16-26 0,0 16-51 16,0 0-42-16,0 0-27 0,0 0-23 0,0 0 10 16,0 0-16-16,0 0-35 15,0 0-19-15,8 60-4 0,0-34-36 0,-4 6-6 16,0 3-12-16,0 2-31 0,4 6-22 0,-4-5-6 16,0 1-13-16,0 7-8 0,3-5 19 15,-3 5 12-15,-4-6-15 0,4-2-16 0,0 0-15 16,0-5 11-16,0 0-1 0,-4-7 13 0,4 1-79 15,-4-5 46-15,0-4-13 0,4 0-5 16,-4-2-30-16,0-2-34 0,0-14 0 0,4 21 0 16,0-10 0-16,-4-11 0 0,4 15 0 15,-4-15 0-15,0 0 0 0,8 17 0 16,-8-17 0-16,7 5 0 0,-7-5 0 0,16 5 0 0,-16-5 0 16,20 2 0-16,-20-2 0 0,23 2 0 15,-7-2 0-15,-16 0-34 0,28-4-165 16,-13 2-34-16,1-1-23 0,0-1-44 0,-16 4-74 15,27-7-276-15,-19 2-366 0,-8 5 92 16,16-10 172-16,-16 10-19 0,8-13 116 0,-8 13 28 16,4-18 81-16,0 6 32 0</inkml:trace>
          <inkml:trace contextRef="#ctx0" brushRef="#br0" timeOffset="20300.2057">-9038 8148 1438 0,'0'0'438'0,"0"0"-26"0,0 0-18 16,0 0 13-16,0 0-51 0,0 0-26 16,16 40-13-16,-8-26-12 0,-4 3-23 0,4 3-19 15,-1-1-22-15,-3 2-11 0,4 0 1 0,0-3-24 16,0 1-13-16,-4-4-30 0,0-2 8 16,0 1-21-16,0-3-3 0,-4-11 14 0,4 16-19 15,-4-16-23-15,4 12-2 0,-4-12-16 16,0 0 8-16,0 0-10 0,0 0-18 0,0 0-10 15,0 0 15-15,0 0-31 0,0 0-35 0,0 0 30 16,-4-53-8-16,8 37 3 16,-4 0-23-16,3 1 13 0,1 1-23 0,0-1-31 0,-4 15 10 15,8-24 49-15,-4 15-53 0,-4 9 22 16,16-10-23-16,-16 10 8 0,16-5 8 16,-16 5 4-16,23 7-17 0,-11-3 18 0,4 4 4 15,-1 2 4-15,-3 1-34 0,0-1 3 0,0 1-9 16,0-1-27-16,-5 2-28 0,5 1-57 15,-4-3-33-15,0-1-28 0,-4 2-54 0,-4-11-58 16,12 17-52-16,-8-8-136 0,-4-9-76 16,0 0-356-16,7 11 92 0,-7-11 71 0,0 0 67 15,0 0 80-15,0 0 33 0,0 0 107 16,0 0 21-16</inkml:trace>
          <inkml:trace contextRef="#ctx0" brushRef="#br0" timeOffset="20578.7351">-8476 7790 1371 0,'4'-18'530'0,"-4"18"21"0,0 0-32 15,0 0-76-15,-4-17-67 0,4 17-35 0,0 0-8 16,0 0 10-16,0 0-46 0,-27 33-18 16,19-14 15-16,0 1-33 0,0 3-28 0,0 1-10 15,4 2-29-15,-3 5 21 0,3-4-15 16,4 4-39-16,0 0-18 0,0-1-43 0,0 3 41 15,7 3-39-15,-3-1-20 0,4-4 5 16,0 1-23-16,4 0-25 0,0-4-67 0,-1-1-24 16,1-2-81-16,4-2 3 0,-4-3-57 15,3-4-51-15,-3 2-118 0,0 0-269 0,0-6-439 16,0-2 83-16,-1 1 144 0,1-6 54 0,0 0 71 16,-12-5 93-16,20 6 71 0,-20-6 62 15</inkml:trace>
          <inkml:trace contextRef="#ctx0" brushRef="#br0" timeOffset="21099.355">-8055 8256 1318 0,'0'0'581'0,"-20"-19"-49"0,20 19-43 0,-19-11-8 16,11 5-48-16,-4 0-44 0,-4-1-20 15,4 2-65-15,1-4-2 0,-5 1-36 0,4 0-7 16,12 8-62-16,-20-14-8 0,9 5-35 0,3 2 12 15,8 7-12-15,-8-14-44 0,8 14-48 16,-8-14-11-16,8 14-26 0,0 0 24 0,0-20-47 16,0 20 11-16,0 0-2 0,8-17-6 0,-8 17 13 15,12-6-24-15,-12 6-6 0,0 0-9 16,0 0 21-16,39 17 10 0,-31-5 6 0,4 4-9 16,-5 3-12-16,-3 2-5 15,4 3 23-15,0 3-34 0,-4-2 55 0,0-1-6 16,0 1-23-16,-4 0 23 0,4-1-7 0,0-4 22 15,-4-3-4-15,4-1-27 0,0 0-4 16,-4-1-8-16,0-15 67 0,4 22-78 0,-4-22 27 16,7 11 7-16,-7-11-41 0,0 0 28 0,12 7-5 15,-12-7-2-15,0 0 2 0,0 0 5 16,20-27-20-16,-12 17 7 0,-4-6 26 16,0-2-25-16,0 0-3 0,-4 1 23 0,3 1-1 0,1-1 37 15,0 3-18-15,-4 14-3 16,0-22-7-16,0 22-8 0,8-19 2 0,-8 19-2 0,4-11 62 15,-4 11-37-15,0 0-22 16,0 0 7-16,0 0-13 0,0 0 13 0,24 25-20 16,-24-25-3-16,11 19-10 0,-3-6 13 0,-4 0-37 15,4 0-37-15,0-1 56 0,0-1-141 16,0-1-44-16,0-1-53 0,-1 2-59 0,-7-11-246 16,24 9-484-16,-12-4 75 0,-4 1 104 0,-8-6 90 15,23 5 108-15,-23-5 20 0,16 0 51 16,-16 0 72-16</inkml:trace>
          <inkml:trace contextRef="#ctx0" brushRef="#br0" timeOffset="21391.7016">-7776 7791 1469 0,'0'0'478'0,"0"0"-7"0,0 0-30 16,0 0-24-16,35 22-28 0,-19-10-56 0,0 4-18 15,3 3 2-15,-3 4 0 0,8 2-7 0,-9 1-18 16,5 6-16-16,4 3-12 0,-9 2-26 16,5 0 10-16,-4 5-7 0,-1 0-57 0,-3 1 39 15,0-2-34-15,-4 5 19 0,-4-2-16 16,0-5-44-16,-8 2 26 0,0-4-117 0,-8 3-57 16,4-5 0-16,-4-3 0 0,-3-2 0 15,-1-3 0-15,0-3 0 0,-3-1 0 0,-1-3-244 16,-8-3-449-16,13-3-485 0,-1-4 116 15,4 1 105-15,-4-4 138 0,1-2 45 0,3-1 135 16,-8 0 4-16,5-3 97 0,15-1 54 16</inkml:trace>
        </inkml:traceGroup>
        <inkml:traceGroup>
          <inkml:annotationXML>
            <emma:emma xmlns:emma="http://www.w3.org/2003/04/emma" version="1.0">
              <emma:interpretation id="{F917390F-F3E3-4553-A24D-31BD6EF7D0B1}" emma:medium="tactile" emma:mode="ink">
                <msink:context xmlns:msink="http://schemas.microsoft.com/ink/2010/main" type="inkWord" rotatedBoundingBox="25208,10236 28343,10342 28300,11606 25165,11501"/>
              </emma:interpretation>
              <emma:one-of disjunction-type="recognition" id="oneOf7">
                <emma:interpretation id="interp31" emma:lang="en-US" emma:confidence="0">
                  <emma:literal>oitit</emma:literal>
                </emma:interpretation>
                <emma:interpretation id="interp32" emma:lang="en-US" emma:confidence="0">
                  <emma:literal>oiotit</emma:literal>
                </emma:interpretation>
                <emma:interpretation id="interp33" emma:lang="en-US" emma:confidence="0">
                  <emma:literal>ootit</emma:literal>
                </emma:interpretation>
                <emma:interpretation id="interp34" emma:lang="en-US" emma:confidence="0">
                  <emma:literal>otit</emma:literal>
                </emma:interpretation>
                <emma:interpretation id="interp35" emma:lang="en-US" emma:confidence="0">
                  <emma:literal>otith</emma:literal>
                </emma:interpretation>
              </emma:one-of>
            </emma:emma>
          </inkml:annotationXML>
          <inkml:trace contextRef="#ctx0" brushRef="#br0" timeOffset="-6567.3696">-2427 8467 1438 0,'0'0'509'0,"0"0"-38"0,0 0-12 0,0 0-81 0,0 0-14 15,0 0-26-15,0 0-59 16,0 0 5-16,0 0-20 0,0 0-44 0,0 0-10 16,16 48-21-16,-16-48-23 0,4 19-33 0,-4-19 16 15,0 16-43-15,0-16 31 0,0 16-22 16,0-16 8-16,-4 16-8 0,4-16-12 0,-8 16-6 15,8-16-20-15,-16 12 41 0,8-7-54 0,-3 3 0 16,11-8 10-16,-32 8-10 0,9-3 10 16,3-1-10-16,-4-1 0 0,1 3-33 0,-5-3-3 15,1 1 5-15,-1-1 11 0,-3-1 2 16,3 1-21-16,-3-1 16 0,3 2-5 0,-11-1 0 16,4 1-28-16,7 0 7 0,-7-1 26 15,3 0-31-15,-3 1-10 0,4 0 3 16,3 1 22-16,1-4-22 0,3 3 10 0,0-2-16 15,1 0-33-15,3-1 3 0,0 1-11 0,1-1-60 16,-1-1-22-16,1 0-61 0,19 0-97 16,-28-1-200-16,12-1-586 0,1-3 103 0,3-4 81 15,12 9 98-15,-16-18 61 0,4 8 77 0,4-2 97 16,4-3 28-16</inkml:trace>
          <inkml:trace contextRef="#ctx0" brushRef="#br0" timeOffset="-6388.2333">-2788 8165 1146 0,'0'0'451'0,"-32"-18"-29"16,16 16-46-16,-7 4-53 0,23-2-24 16,-43 3-73-16,15 0-50 0,5-2-68 0,-9 2-67 15,8 1-182-15,-7 0-166 0,4-1-446 0,-9 2 60 16,9-1 129-16,-5 1 12 0,-3 1 37 15</inkml:trace>
          <inkml:trace contextRef="#ctx0" brushRef="#br0" timeOffset="-6956.7779">-2199 8624 1886 0,'0'0'530'16,"0"0"-49"-16,0 0-15 0,-31 21-46 0,23-7-41 0,0 4-19 15,-4 0-50-15,4 0-10 0,-3 5-26 16,3-1-42-16,0-1-29 0,-4-1-15 15,4 0-74-15,0 1-73 0,0 1-62 16,1-4-68-16,-1-1-126 0,4-3-249 0,0-2-511 16,4-12 105-16,-12 18 61 0,8-11 90 0,4-7 76 15,0 0 49-15,-8 9 85 0</inkml:trace>
          <inkml:trace contextRef="#ctx0" brushRef="#br0" timeOffset="-7403.7781">-1688 8502 1459 0,'0'0'517'16,"0"0"-41"-16,-27-6-39 0,27 6-30 15,0 0-61-15,-32 14-8 0,20-7-34 0,5-1-14 16,7-6-32-16,-20 18-25 0,16-7-20 0,-4-3-14 16,8-8-48-16,-8 18 18 0,8-18-33 15,0 18 0-15,0-18-34 0,0 0-5 0,8 25 3 16,0-19-13-16,-8-6-18 0,20 11-7 0,-9-8-1 15,1 1-25-15,4 1 18 0,0-3-21 16,3 2 5-16,-7-2-35 0,-12-2 12 0,24 5-12 16,-13-4 30-16,-11-1 5 0,16 2-43 15,-16-2 16-15,0 0-9 0,16 6-10 16,-16-6 3-16,0 0-18 0,0 0 8 0,0 0-8 16,0 0-23-16,0 0 28 0,0 0-46 15,0 0 10-15,-51 10 16 0,43-10 2 0,8 0-15 16,-28 0 43-16,28 0-23 0,-31-1 8 0,19-2-2 15,12 3 2-15,-31-5-21 0,19 4-10 16,0-3 1-16,12 4 32 0,-23-10-40 0,11 2 17 16,12 8 13-16,-20-12-22 0,12 7 26 0,8 5-21 15,-15-7 23-15,15 7 12 16,-12-8-13-16,12 8 14 0,-16-4-14 0,16 4 34 0,0 0-29 16,0 0 6-16,-20 0-13 0,20 0 28 0,-15 7-5 15,15-7-13-15,-12 10 15 16,0-5 3-16,12-5-2 0,-16 11 4 0,8-4-8 15,8-7 2-15,-11 9-1 0,11-9 5 0,-16 9 18 16,16-9-3-16,-12 9 18 0,12-9 11 16,-12 6-8-16,12-6 12 0,0 0 16 0,-15 4-15 15,15-4 5-15,0 0 5 0,-16 4-1 16,16-4 6-16,0 0-7 0,0 0 7 16,0 0 5-16,-20-11-18 0,20 11 16 0,0 0-1 0,-4-18 8 15,4 18 3-15,0-19 15 0,0 19 11 16,0-24-21-16,0 7-16 0,0 0 37 0,0-3-9 15,0-1-4-15,0-4-34 0,0 1 52 16,0-2-39-16,-4-1-13 0,0-1-17 16,4 0-4-16,-7-4 6 0,3 6 0 0,0 0-71 15,0-1-68-15,0 4-45 0,0 2-69 0,0 3-57 16,0 4-133-16,4 14-202 0,0-23-451 16,0 23 95-16,0-14 93 0,0 14 86 0,0 0 138 15,0 0 9-15,0 0 42 0,0 0 78 0</inkml:trace>
          <inkml:trace contextRef="#ctx0" brushRef="#br0" timeOffset="-7188.4505">-1994 9027 1947 0,'11'11'571'0,"-11"-11"-77"0,0 0-13 16,8 10-56-16,-8-10-46 0,0 0-79 0,0 0-111 16,0 0-110-16,8 8-112 0,-8-8-174 0,0 0-279 15,0 0-318-15,0 0 15 0,0 0 103 16,0 0 46-16,0 0 59 0,0 0 52 0</inkml:trace>
          <inkml:trace contextRef="#ctx0" brushRef="#br0" timeOffset="-10232.9259">-1051 8089 2065 0,'-4'-18'684'0,"0"5"-39"15,-4 2-54-15,8 11-36 0,-4-18-43 16,4 18-89-16,0 0-14 0,-8-11-43 0,8 11-25 16,0 0-88-16,0 0-25 0,0 0-5 15,-8 49-16-15,8-29-33 0,0 8 28 0,0 4-56 16,-3 5-15-16,6 5-95 0,1 6-36 0,0 1 0 16,4 2 0-16,4-3 0 0,0-1 0 15,-4-1 0-15,3-2 0 0,1-11 0 0,-4-1 0 16,0-7 0-16,-8-2 0 0,4-4 0 0,-4-1 0 15,-4-5 0-15,0 0 0 0,-8-3 0 16,-3-4 0-16,-1 1 0 0,-4-6 0 0,0 2 0 16,-7-6 0-16,-1 0 0 0,1-4 0 15,-5-3 0-15,5-2 0 0,3-5 0 16,-3 0 0-16,7-1 0 0,1-3 0 0,3 2 0 16,4-1 0-16,4-1 0 0,4 0 0 15,0 3 0-15,8-1 0 0,0 0 0 0,4 1 0 16,4 1 0-16,8-5-269 0,-5 8-939 0,5 0 74 15,-4 1 138-15,-1 1 113 0,1 2 66 16,0 6 80-16,-1-6 82 0,-3 3 66 0,0 0 75 16</inkml:trace>
          <inkml:trace contextRef="#ctx0" brushRef="#br0" timeOffset="-10920.7842">-509 8460 1274 0,'-12'-10'484'0,"12"10"-28"0,0 0-29 0,-11-16-56 15,11 16-12-15,0 0-39 0,0 0-36 16,0 0 7-16,0 0 12 0,0 0-60 0,0 0 23 15,0 0-31-15,0 0-22 0,43 39-21 0,-23-27-16 16,-1 4 14-16,5 0-54 16,-1-1-1-16,5 3-2 0,-5-2-15 0,-3 0-13 15,4-2-10-15,-5 0-3 0,-7-3-26 0,8 1-4 16,-8-2-8-16,-5-3-13 0,5 2 20 16,-4 0-20-16,-8-9 2 0,8 14 19 0,-8-14-21 15,0 0-10-15,0 0 2 0,-16 22-28 16,16-22 8-16,-15 6-21 0,3-3-25 0,12-3 7 15,-28 3-7-15,28-3-3 0,-23-3-18 0,23 3 18 16,-32-4-2-16,16-1-18 0,5-4-13 16,-1 0 7-16,-4-4-4 0,4-1 7 0,5-2 18 15,-5-1 0-15,0 3-8 0,4 2 8 16,0-1 13-16,4 3-5 0,4 10 10 16,-8-20-21-16,8 20 16 0,-7-11-5 0,7 11 38 15,0 0-31-15,0 0 29 0,0 0-44 0,0 0 15 16,0 0 14-16,0 0-9 0,-24 29 8 15,16-18-10-15,4-1 5 0,-4 2 11 0,0-2-4 16,-3 1 42-16,3-2-38 0,-4 0-9 0,0 0 32 16,0-1-14-16,5 0 8 0,-5-2 11 15,12-6-19-15,-24 8-2 0,24-8 18 0,-19 3-5 16,19-3-3-16,-16-2-10 0,16 2 8 16,0 0-5-16,-24-14 7 0,16 5-10 15,8 9-21-15,-11-14 11 0,7 7-10 0,4 7 38 16,-12-12-16-16,12 12 1 0,-8-10-1 15,8 10-17-15,0 0 15 0,-12-6-26 0,12 6 3 16,0 0 23-16,0 0-2 0,0 0-11 0,-23 14 10 16,23-14-30-16,-12 12 33 0,12-12 3 15,-12 13 14-15,12-13-9 0,-8 10 13 0,8-10-9 16,-8 11 14-16,8-11 46 0,0 0 17 0,-15 6 6 16,15-6 23-16,0 0 10 0,0 0 2 15,0 0 1-15,0 0-8 0,-16-22 7 0,12 8-32 16,4 14 27-16,-4-37 16 0,4 12-3 15,-4-4-64-15,0-5 34 0,0-6-29 16,0 1-58-16,-4-7-21 0,5 4 0 0,-5 3 0 16,4 0 0-16,0 5-159 0,-4 1-97 15,4 7-69-15,0 5-133 0,0-2-203 0,0 7-406 16,4 2 148-16,0 14 82 0,-4-23 69 0,4 23 131 16,0-19 20-16,0 19 56 0,8-17 54 15</inkml:trace>
          <inkml:trace contextRef="#ctx0" brushRef="#br0" timeOffset="-10680.9404">-725 7832 1520 0,'-24'13'655'0,"5"1"-74"16,3-1-20-16,8 1-49 0,-4 0-31 0,9-1-46 15,-5 0-25-15,4 0-70 0,4-13 1 16,4 27-58-16,4-16-39 0,-1 1 12 0,5-2-23 15,8-3-69-15,-1-1 2 0,5-1-51 0,4-5-46 16,-5 1-58-16,5-2-4 0,-9-1-73 16,1-4-39-16,4 1-80 0,-13 0-83 0,5-2-244 15,-16 7-499-15,12-7 58 0,-12 7 73 0,0 0 143 16,0 0 58-16,0 0 24 0,0 0 66 16,-43 27 60-16</inkml:trace>
          <inkml:trace contextRef="#ctx0" brushRef="#br0" timeOffset="-5361.2011">-3799 8506 1036 0,'0'0'412'16,"0"0"-23"-16,0 0-23 0,8-16-35 0,-8 16-42 16,16-3-18-16,-16 3-38 0,0 0-5 0,31 7-26 15,-15 0-20-15,4 2-16 0,-8 0-15 16,3-3-2-16,1 5-29 0,0 1-20 0,-4 0 5 15,-1 3 0-15,-3-3 15 0,0-1-28 0,-8-11 0 16,4 20 8-16,-4-20 38 0,-4 20-45 16,-4-11 11-16,8-9-37 0,-19 17 23 15,3-8 2-15,4-4-5 0,-4-1-3 0,-3 0-4 16,-1-1-27-16,0-1-7 0,1-4 18 0,-1 2 13 16,20 0-23-16,-31-7 46 0,15 2-52 15,0-2 19-15,1-2-29 0,-1-7-2 16,8 4-5-16,-4-4-8 0,4 4-23 0,0-2-5 15,4 0-23-15,4 14 2 0,-3-25-20 0,3 25 20 16,0-21-12-16,0 21-13 0,3-16 7 16,-3 16-4-16,16-10-19 0,-16 10 21 0,20-6 13 15,-8 6-29-15,-12 0 4 0,31 6 47 0,-23-1-22 16,4 0 0-16,0 2-8 0,-5 2-13 16,-3 0 13-16,-4-9 15 0,0 20 3 0,0-20-2 15,-4 26-1-15,-3-14 11 0,-5 0 0 0,0 1 20 16,0 0-26-16,-4 1 19 0,1-3 2 15,-1 0 0-15,-4-1 2 0,5-1 29 16,-5 0-11-16,4-4 16 0,1 0 38 0,3-3 42 16,12-2-29-16,-28 4 7 0,28-4-2 15,-23-6 19-15,15 0 6 0,0-5-2 0,-4-1 11 16,4-6-47-16,0-5 3 0,1-2-5 16,3-7 7-16,-4-1-20 0,0-4-18 0,0 0-48 15,0-2-36-15,0 4-78 0,-3 2-45 0,3-1-46 16,-4 5-80-16,8 6-186 0,-8 1-393 15,4 2-88-15,-4 5 181 0,1 1 64 0,-1 4 40 16,0 4 76-16,12 6 40 0,-23-2 77 0</inkml:trace>
          <inkml:trace contextRef="#ctx0" brushRef="#br0" timeOffset="-4909.0131">-4219 8341 1441 0,'0'0'609'0,"-20"-15"-36"0,8 12-61 15,12 3-46-15,-19-5-46 0,19 5-49 16,-24 3-15-16,24-3-29 0,-19 11-50 0,11 0-39 15,0 1-13-15,4 2-30 0,0 4-24 0,4 1-28 16,0 2-12-16,0 2-16 0,0 3-56 16,4 3-23-16,4 2 15 0,0-1-10 0,0 0-8 15,-1-5-7-15,-3-1-16 0,0-1 29 0,0-2-4 16,0-1-22-16,0-2 15 16,-4-3 34-16,0-15 4 0,-12 28 9 0,4-16 32 0,-3-1 21 15,-5-2 0-15,0-4 10 0,0 2 18 16,-3-4-61-16,3-1 54 0,-4-2-3 0,5-2-146 15,15 2 0-15,-36-8 0 0,21-2 0 16,-1-5 0-16,4-2 0 0,0-5 0 0,0-5 0 16,9 2 0-16,-5-4 0 0,8 3 0 15,0-2 0-15,4 4 0 0,0-2-280 0,-1 3-93 16,9 6-165-16,-8 2-570 0,0-3 115 16,0 2 115-16,-4 2 77 0,0 14 99 0,-8-25 50 15,0 15 40-15,-3-1 54 0,-1 4 46 0</inkml:trace>
          <inkml:trace contextRef="#ctx0" brushRef="#br0" timeOffset="-4043.687">-5044 8476 1366 0,'19'-9'395'0,"-19"9"12"0,20-3-75 0,-20 3 1 16,27 3-54-16,-15-1-26 0,4 3-43 16,4 1-5-16,-5-1-28 0,5 2-1 0,-4 0-43 15,3 0 21-15,-3 2-41 0,4-2 20 0,-5 2-38 16,-3-3-26-16,-4 0 2 0,4 1 6 16,0-2-10-16,-12-5 4 0,15 9 11 0,-15-9-23 15,12 7 0-15,-12-7 5 0,8 11-18 16,-8-11 15-16,0 0-17 0,0 0-11 15,0 0-7-15,-24 21 17 0,17-16-14 0,7-5-1 16,-32 9-3-16,20-3 29 0,-3-2-51 0,-5 2 37 16,0-1-34-16,-7-2 1 0,7 3 1 15,-7-1 0-15,-1 1 2 0,4-3 23 0,-3 0 7 16,-4-1 41-16,3 0-38 0,0 0 31 16,1 0-15-16,3-2 33 0,-3-2-30 0,3 0 7 15,1-2-3-15,-1 1 9 0,4 0-11 0,1-3 10 16,-1-1-28-16,4 0 15 0,1 2-7 15,3-4 15-15,0 2-20 0,0-2-3 16,5-1-10-16,7 10-3 0,-12-21-12 0,12 10-4 16,0 11 1-16,0-21 5 0,0 21 13 15,4-23-15-15,4 12-32 0,-1 2 17 0,5 1-22 16,-4-1 1-16,4 0 5 0,0 0-21 16,-1 2 8-16,1-1 20 0,-4 2-4 0,-8 6-6 15,24-9-10-15,-17 6 20 0,-7 3-10 0,16-6 3 16,-16 6 10-16,0 0-25 0,24 0 14 15,-24 0-24-15,0 0 50 0,12 9-15 0,-12-9 13 16,0 0-18-16,7 15-1 0,-7-15 9 16,0 0 10-16,-11 30-13 0,7-20-3 15,-4 3-2-15,-4 2 23 0,-4 1-15 0,5 0 22 16,-5 0-7-16,0 2-5 0,-4-1-3 0,5 1-18 16,-1-3-7-16,0 1-18 0,1 2 12 15,3-1-20-15,-4 0-17 0,4-2 4 0,0 2-20 16,5 0 12-16,-1-3-7 0,4 1 2 15,-4 0 19-15,4-1-6 0,4 0 3 0,0-14 5 16,-4 24-8-16,0-13 28 0,4-11 16 0,-4 20-3 16,4-20 16-16,-4 15-3 0,4-15 26 15,-11 14 25-15,-1-8 20 0,12-6 4 0,-20 10 53 16,8-8-5-16,-3 0 17 0,15-2 27 0,-32-2-9 16,16-2-22-16,5-1 20 0,-5-4 11 15,0-3-16-15,4-4-3 0,-3-2-51 16,7-5 19-16,-4-1-116 0,8-2 0 0,-4 1 0 15,4-1 0-15,0-1 0 0,8-1 0 16,-4 2 0-16,4-1 0 0,0 2 0 0,4 1 0 16,0-1-126-16,0 2-91 0,4 4-47 0,-1-6-7 15,1 9-121-15,0-3-253 0,4 3-420 16,-5-1 80-16,5-1 140 0,0 1 51 0,-8 0 93 16,7-1 66-16,-3 1 59 0,0-2 85 15</inkml:trace>
          <inkml:trace contextRef="#ctx0" brushRef="#br0" timeOffset="-3579.9412">-4974 8080 1981 0,'4'-9'675'0,"-4"9"-70"16,0 0-76-16,0 0-70 0,8-9-42 15,-8 9-20-15,0 0-80 0,0 0-112 0,0 0-136 16,0 0-102-16,0 0-170 0,0 0-790 16,0 0 159-16,4 37 114 0,-4-37 24 0,0 0 79 15,-16 23 57-15,8-12 56 0,-7 1 33 0</inkml:trace>
          <inkml:trace contextRef="#ctx0" brushRef="#br0" timeOffset="-3789.001">-5434 7744 1635 0,'0'0'504'0,"0"0"13"15,0 0-61-15,0 0 0 0,0 0-13 16,0 0-47-16,0 0 4 0,12 47-68 0,-8-29 1 15,0 6-23-15,4 2-54 0,-4 0-8 16,4 3-41-16,-4 2-22 0,0 0-29 0,3 1-31 16,-3-8-43-16,4 3-36 0,-4-3-76 0,4 1-88 15,-4 0 15-15,4-2-114 16,-4 1-239-16,4-4-593 0,-1-3 132 0,-3 0 57 16,4-5 87-16,-4-2 67 0,-4-10 76 0,8 14 98 15,0-5 4-15</inkml:trace>
          <inkml:trace contextRef="#ctx0" brushRef="#br0" timeOffset="-3138.5758">-6231 8510 1346 0,'0'0'555'0,"0"0"-22"0,0 0-42 16,0 0-48-16,0 0-41 0,0 0-28 16,0 0-29-16,0 0-33 0,15 26-27 0,-15-26-24 15,8 9-18-15,-8-9-33 0,0 0-36 0,8 10-51 16,-8-10-57-16,0 0-71 0,16 4-69 16,-16-4-82-16,0 0-82 0,0 0-244 0,15 0-413 15,-15 0 45-15,0 0 97 0,0 0 157 0,0 0-11 16,0 0 54-16,0 0 52 15</inkml:trace>
        </inkml:traceGroup>
      </inkml:traceGroup>
    </inkml:traceGroup>
    <inkml:traceGroup>
      <inkml:annotationXML>
        <emma:emma xmlns:emma="http://www.w3.org/2003/04/emma" version="1.0">
          <emma:interpretation id="{09D9AE32-CD72-4200-A9A2-8FB35C0D4E89}" emma:medium="tactile" emma:mode="ink">
            <msink:context xmlns:msink="http://schemas.microsoft.com/ink/2010/main" type="paragraph" rotatedBoundingBox="3199,10388 8096,11122 7939,12171 3042,11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89B577-E7E3-47FB-B435-B40273CE174B}" emma:medium="tactile" emma:mode="ink">
              <msink:context xmlns:msink="http://schemas.microsoft.com/ink/2010/main" type="inkBullet" rotatedBoundingBox="3147,10738 4387,10924 4282,11623 3042,11437"/>
            </emma:interpretation>
            <emma:one-of disjunction-type="recognition" id="oneOf8">
              <emma:interpretation id="interp36" emma:lang="en-US" emma:confidence="1">
                <emma:literal>U</emma:literal>
              </emma:interpretation>
              <emma:interpretation id="interp37" emma:lang="en-US" emma:confidence="0">
                <emma:literal>N</emma:literal>
              </emma:interpretation>
              <emma:interpretation id="interp38" emma:lang="en-US" emma:confidence="0">
                <emma:literal>V</emma:literal>
              </emma:interpretation>
              <emma:interpretation id="interp39" emma:lang="en-US" emma:confidence="0">
                <emma:literal>W</emma:literal>
              </emma:interpretation>
              <emma:interpretation id="interp40" emma:lang="en-US" emma:confidence="0">
                <emma:literal>u</emma:literal>
              </emma:interpretation>
            </emma:one-of>
          </emma:emma>
        </inkml:annotationXML>
        <inkml:trace contextRef="#ctx0" brushRef="#br0" timeOffset="-436.5714">-25070 8419 1627 0,'0'0'535'16,"0"0"-28"-16,0 0-15 0,0 0-21 15,0 0 5-15,0 0-21 0,0 0-37 0,-51 9-50 16,31-7-20-16,4 2 11 0,-7-4-70 0,3 2-28 15,5-1-72-15,-9-1 19 0,4-1-16 16,5-3-3-16,-9 0-79 0,12 0-2 0,-4-4 7 16,-3 2-20-16,11-7-21 0,-8 4-15 0,8-3-34 15,0 0-7-15,8 12-20 16,-7-23 17-16,7 23-48 0,4-23 7 0,-4 23-17 16,11-23-16-16,-3 14 26 0,8 2-24 15,-8 0-4-15,4 4 20 0,-12 3-18 0,31-4 8 16,-19 9-18-16,4 0 33 0,-1 3 3 0,-3 6 2 15,4 1 15-15,-8 5-22 0,7 3 20 16,-11 1 16-16,0 1 9 0,4 3 1 0,-4 0-5 16,-4-1-6-16,0 1 11 0,8-2 12 0,-8-3-5 15,0-4-38-15,8 1 62 0,-8-5-19 16,0 2 1-16,0-17 4 0,0 23-2 0,0-13 11 16,0-10 7-16,8 13-23 0,-8-13 2 0,0 0 3 15,15 3-2-15,-15-3 2 16,0 0-3-16,20-20-5 0,-12 8 19 0,0-7-19 15,0 0 13-15,-5-6-10 0,1-5 0 0,4-1 0 16,-4-1-5-16,-4 3-13 0,8 1 7 16,-8 0-1-16,0 4-4 0,0 1 3 0,0 3 8 15,8 5 5-15,-8-2 10 0,0 17-41 16,0-19 44-16,0 19-21 0,0 0 47 0,0 0-27 16,0 0-12-16,0 0 10 0,0 0 13 0,8 51-7 15,-4-30 14-15,0 4-43 0,0-2 1 16,11 5-6-16,-7 2 0 0,0 0 0 0,4-3 0 15,0-1 0-15,-1-5-52 0,-3-4-53 16,8 1-89-16,-12-5-14 0,8-1-53 16,-1-4-56-16,-3-2-77 0,-8-6-190 0,16 3-363 15,-16-3 21-15,16 0 124 0,-16 0 45 0,0 0 45 16,4-25 113-16,-4 25 49 0,0-33 104 16</inkml:trace>
        <inkml:trace contextRef="#ctx0" brushRef="#br0" timeOffset="971.3511">-24241 8736 1190 0,'0'0'512'0,"0"0"-5"15,0 0-29-15,0 0 21 0,0 0-41 0,0 0-53 16,0 0-16-16,0 0-15 0,0 0-31 16,0 0-31-16,0 0 18 0,0 0-58 0,0 0-9 15,0 0-22-15,0 0-21 0,0 0-33 16,0 0-36-16,-43-9-18 0,43 9 10 0,0 0-33 15,-16-14-35-15,16 14-24 0,-4-8 8 0,4 8-59 16,0 0 12-16,-7-14-22 0,7 14-10 16,0 0-3-16,0 0 23 0,0 0-5 15,0 0-3-15,0 0 0 0,0 0 6 0,0 0-29 16,0 0 23-16,0 0-12 0,0 0 33 16,0 0-11-16,0 0 8 0,43 16-43 0,-43-16 28 15,8 12 31-15,-8-12-19 0,4 9 44 16,-4-9 1-16,0 0 9 0,0 0-10 0,0 0-15 15,0 0-18-15,0 21-3 0,0-21 29 0,0 0-21 16,0 0-8-16,0 0 19 0,0 0-9 16,0 0-15-16,0 0 3 0,0 0 5 0,0 0 10 15,-36-25-30-15,36 25 4 0,-8-15-2 16,8 15-13-16,0 0 39 0,0-23-5 0,0 23-34 16,0-14 31-16,0 14-34 0,0 0 24 15,0 0-11-15,8-13-12 0,-8 13 10 16,0 0 2-16,0 0 14 0,36 19-24 0,-29-8 31 15,9 1-8-15,-8 3 0 0,0 0 16 0,0 1-42 16,3 4 42-16,-11-5-8 0,0 3-15 16,0-1-3-16,0 0 0 0,-11 3 0 0,3-2 0 15,-8-1-26-15,0 5-71 0,-3-3-75 16,-5-1-97-16,-3 1-127 0,3-1-751 0,-3-2 105 16,-5-4 95-16,5 0 87 0,-9-1 110 0,5 0 120 15,3-1 6-15,-3 1 68 0,-5 0 55 16</inkml:trace>
      </inkml:traceGroup>
      <inkml:traceGroup>
        <inkml:annotationXML>
          <emma:emma xmlns:emma="http://www.w3.org/2003/04/emma" version="1.0">
            <emma:interpretation id="{CE2A3456-FBD1-4DB3-8318-415B4B0AFCFF}" emma:medium="tactile" emma:mode="ink">
              <msink:context xmlns:msink="http://schemas.microsoft.com/ink/2010/main" type="line" rotatedBoundingBox="4919,10646 8096,11122 7986,11858 4809,11382"/>
            </emma:interpretation>
          </emma:emma>
        </inkml:annotationXML>
        <inkml:traceGroup>
          <inkml:annotationXML>
            <emma:emma xmlns:emma="http://www.w3.org/2003/04/emma" version="1.0">
              <emma:interpretation id="{BCD2AAA9-AF9B-4720-9BFC-605214CD36C8}" emma:medium="tactile" emma:mode="ink">
                <msink:context xmlns:msink="http://schemas.microsoft.com/ink/2010/main" type="inkWord" rotatedBoundingBox="4919,10646 6335,10858 6246,11452 4830,11240"/>
              </emma:interpretation>
              <emma:one-of disjunction-type="recognition" id="oneOf9">
                <emma:interpretation id="interp41" emma:lang="en-US" emma:confidence="1">
                  <emma:literal>n</emma:literal>
                </emma:interpretation>
                <emma:interpretation id="interp42" emma:lang="en-US" emma:confidence="0">
                  <emma:literal>.</emma:literal>
                </emma:interpretation>
                <emma:interpretation id="interp43" emma:lang="en-US" emma:confidence="0">
                  <emma:literal>N</emma:literal>
                </emma:interpretation>
                <emma:interpretation id="interp44" emma:lang="en-US" emma:confidence="0">
                  <emma:literal>"</emma:literal>
                </emma:interpretation>
                <emma:interpretation id="interp45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2734.2863">-23482 8379 1279 0,'-32'-5'528'16,"32"5"7"-16,-19-7-54 0,3 0-43 0,0 2-31 15,4-4-49-15,5-2-10 0,-1-3-69 0,0-1 0 16,0-2-28-16,0 2-31 0,4-1-2 15,4 16-48-15,4-32-13 0,4 17-19 0,-8 0-15 16,8 4-5-16,8 1-28 0,-9 1-19 0,-7 9 9 16,28-3-19-16,-28 3 29 0,24 10-37 15,-5 5-19-15,-3 2-1 0,0 6 3 0,3 5 0 16,-11-1-6-16,8 1 1 16,-8 4-8-16,-4-1 21 0,4-1-24 0,-1-4-2 0,-7-4 0 15,8 4 8-15,-8-7-29 0,8-1 21 0,-8-1-8 16,0-3 16-16,8-1 2 0,-8-1 26 15,0-12-19-15,4 18 6 0,-4-18 3 0,0 0-13 16,0 0 2-16,16 3-20 0,-16-3 10 16,0 0 10-16,15-26-20 0,-15 12-3 15,8-7 0-15,0-2-10 0,-4-2-5 0,0 1 10 16,8-1 8-16,-4 4 2 0,-8 0-15 16,7 3 26-16,1 4 0 0,-8 0-6 0,0 14 11 15,0-23 2-15,0 23-10 0,8-14-20 0,-8 14 35 16,0 0-2-16,0 0-13 0,0 0 28 15,0 0 18-15,0 0-17 0,28 23-24 0,-28-23 18 16,8 20-16-16,-1-11 9 0,1 4-21 0,-4 0 10 16,12-1-25-16,-8 4-3 15,0-1 0-15,0 1-13 0,3 0-49 0,5 0-35 16,-8 0-67-16,8-2-53 0,-5 0-65 0,5-2-40 16,0 2-160-16,-4-2-94 0,3-3-460 15,-7-3 101-15,8-1 119 0,-16-5 56 0,12 3 81 16,-12-3 37-16,0 0 79 0,23-12 87 15</inkml:trace>
          <inkml:trace contextRef="#ctx0" brushRef="#br0" timeOffset="3674.659">-22295 8555 1738 0,'0'0'537'0,"0"0"-10"0,-24-5-43 0,24 5-49 0,0 0-43 15,-15-10-29-15,15 10-12 16,-12-9-23-16,12 9-47 0,0 0-22 0,0 0-19 16,0-18-37-16,0 18-50 0,0 0-2 0,0 0 3 15,0 0-31-15,19-17-13 0,-19 17-26 16,16-2 11-16,-16 2-8 0,0 0-20 0,28 8-19 16,-13 0 29-16,-7 1-11 0,0 1-17 0,0 2 0 15,0 1 15-15,-4 1 0 0,4 0-21 16,-8 0-17-16,0-14 30 0,-12 37-28 0,4-16 13 15,-8 2-38-15,0 1 7 0,-11 2-59 16,-4 0-117-16,3-3-80 0,0-2-332 0,5 1-531 16,-12-1 88-16,-1-1 118 0,13-6 91 15,-5-2 93-15,-3-1 79 0,11-2 54 16,-4-4 41-16</inkml:trace>
        </inkml:traceGroup>
        <inkml:traceGroup>
          <inkml:annotationXML>
            <emma:emma xmlns:emma="http://www.w3.org/2003/04/emma" version="1.0">
              <emma:interpretation id="{480AF27D-9DD3-40CE-AE75-55A6672B5DAC}" emma:medium="tactile" emma:mode="ink">
                <msink:context xmlns:msink="http://schemas.microsoft.com/ink/2010/main" type="inkWord" rotatedBoundingBox="7446,11474 8030,11561 7986,11858 7402,11770"/>
              </emma:interpretation>
              <emma:one-of disjunction-type="recognition" id="oneOf10">
                <emma:interpretation id="interp46" emma:lang="en-US" emma:confidence="1">
                  <emma:literal>U</emma:literal>
                </emma:interpretation>
                <emma:interpretation id="interp47" emma:lang="en-US" emma:confidence="0">
                  <emma:literal>U.</emma:literal>
                </emma:interpretation>
                <emma:interpretation id="interp48" emma:lang="en-US" emma:confidence="0">
                  <emma:literal>UI</emma:literal>
                </emma:interpretation>
                <emma:interpretation id="interp49" emma:lang="en-US" emma:confidence="0">
                  <emma:literal>U-</emma:literal>
                </emma:interpretation>
                <emma:interpretation id="interp50" emma:lang="en-US" emma:confidence="0">
                  <emma:literal>U,</emma:literal>
                </emma:interpretation>
              </emma:one-of>
            </emma:emma>
          </inkml:annotationXML>
          <inkml:trace contextRef="#ctx0" brushRef="#br0" timeOffset="5740.4629">-21022 9151 1453 0,'-23'-4'507'0,"23"4"-49"0,0 0-48 0,-20-13 7 15,12 7-71-15,8 6-42 0,-8-18-32 0,0 5-29 16,8 13-10-16,0-21-39 0,0 21-4 0,0-24-34 16,0 24-44-16,8-21-12 0,-8 11-31 15,0 10 18-15,16-17-28 0,-4 11 21 16,-12 6-37-16,23-6-17 0,-23 6 12 0,24 1-10 15,-24-1 13-15,20 13-20 0,-5-3 9 16,-7 5-4-16,4-1-5 0,-4 3 31 0,0 1-46 16,7 1 20-16,-7 2 23 0,0 1-16 15,-4-1 5-15,4-2-9 0,0 2-1 0,-8-5 2 16,8 0 14-16,0-2-26 0,-8-2 13 0,7 2-14 16,-7-14 9-16,8 21-16 0,-8-21 11 15,4 14-6-15,-4-14 8 0,8 11-33 0,-8-11 10 16,0 0 8-16,0 0 12 0,0 0 1 15,0 0-16-15,0 0 7 0,0 0 6 16,24-19-23-16,-24 19 5 0,8-18 11 0,-5 6-1 16,5 0-13-16,-8-2 1 0,8-3 9 0,0-2 16 15,-8 1-35-15,8 0 29 0,0 1-27 16,-8 2 8-16,8-1 48 0,-4 1 20 0,-4 1 29 16,0 14 2-16,7-18 24 0,-7 18 9 15,0-17-15-15,0 17 16 0,0 0-3 0,0 0 5 16,0 0-13-16,0 0 36 0,0 0-35 0,0 0 9 15,0 0-96-15,-7 52-34 0,7-52 0 16,0 31 0-16,7-15 0 0,-7 0 0 16,8 1 0-16,8 1 0 0,-8-1 0 0,4 0 0 15,3-3 0-15,1 0 0 0,4-4 0 16,-5 1 0-16,-7-2 0 0,8 0 0 0,-4-3-29 16,-4 2-298-16,7-2-108 0,-15-6-269 0,8 8-341 15,-8-8 88-15,12 5 66 0,-12-5 121 16,0 0 63-16,0 0 47 0,0 0 89 0,24-11 46 15,-24 11 100-15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6:25.15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AFA932D-8952-4060-AA8D-E8AA983FEA67}" emma:medium="tactile" emma:mode="ink">
          <msink:context xmlns:msink="http://schemas.microsoft.com/ink/2010/main" type="inkDrawing" rotatedBoundingBox="5770,8263 11685,1916 12927,3073 7011,9420" semanticType="scratchOut" shapeName="Other">
            <msink:sourceLink direction="with" ref="{DA87E524-36BB-4D99-82AE-EE34F1C57C64}"/>
          </msink:context>
        </emma:interpretation>
      </emma:emma>
    </inkml:annotationXML>
    <inkml:trace contextRef="#ctx0" brushRef="#br0">0 5189 527 0,'0'0'148'0,"0"0"31"16,0 0-38-16,0 0-10 0,0 0-8 0,0 0-6 15,0 0-27-15,0 0 10 0,0 0-6 0,0 0 9 16,0 0-34-16,0 0 13 0,0 0-10 0,0 0-3 16,0 0 0-16,0 0 13 0,0 0-31 15,0 0 13-15,0 0-33 0,0 0 15 16,0 0-10-16,0 0 2 0,0 0-7 0,0 0 10 16,0 0-21-16,0 0 1 0,0 0-6 15,0 0 0-15,35 22-2 0,-35-22 10 0,0 0-18 16,16 5 18-16,-16-5-13 0,0 0 11 15,16 4-16-15,-16-4 13 0,0 0-23 0,19 4 43 16,-19-4-33-16,8 1-15 0,-8-1 28 0,0 0-8 16,24 4-7-16,-24-4-3 0,12 1 10 15,-12-1 16-15,0 0-1 0,15 2-32 0,-15-2-1 16,16 2 18-16,-16-2-15 0,0 0 13 0,20 2 12 16,-20-2-20-16,15 2 0 15,-15-2 21-15,16 0-32 0,-16 0 11 0,20 1-15 16,-20-1 23-16,23 2-8 0,-23-2 20 15,20-2-38-15,-20 2 31 0,32 0-21 0,-25 0-2 16,-7 0 8-16,28 0 25 0,-12 2-16 0,-16-2-12 16,27 0-15-16,-11 0 10 0,0 0 2 15,3 0-2-15,-11 2-1 0,-8-2 6 0,35 1 0 16,-19-1-8-16,0 3 21 0,-16-3-26 16,20 0 0-16,-5 0 18 0,-15 0-5 0,28 0-8 15,-28 0 13-15,23 1-10 0,-23-1-8 16,16 0 23-16,-16 0-12 0,20 2 30 0,-20-2-39 15,15 2 34-15,-15-2-33 0,16-2-1 16,-16 2-1-16,20 0 19 0,-20 0-2 0,23 0-5 16,-23 0 8-16,20-3-1 0,-20 3-17 15,24-3 20-15,-16 2-8 0,-8 1 21 0,27-5-15 16,-19 1 4-16,-8 4-22 0,27-4-5 16,-19 1 7-16,8 1 8 0,0-3-21 0,-4 1 21 15,3 1 8-15,1-1-16 0,4 2 10 0,-5-3-15 16,-15 5 21-16,28-9-29 15,-12 6 8-15,-9-1-2 0,9 1 4 0,-4-2 19 0,-12 5-36 16,31-9 10-16,-23 6-8 0,4-3 26 0,-12 6 13 16,24-9-19-16,-9 7-4 15,-3-3 12-15,-12 5-17 0,16-9 15 0,0 6-26 16,-16 3 36-16,11-9-23 0,-11 9 5 16,24-7 8-16,-16 2 3 0,-8 5-16 0,19-8 26 15,-19 8-1-15,24-8-7 0,-16 4-15 0,-8 4 7 16,20-8 21-16,-5 4-18 0,-15 4 13 15,16-8 43-15,-4 2-64 0,4 1 10 0,-1-1 9 16,-7 1-12-16,4 0-6 0,4 0 53 0,-1-1-36 16,1-1 15-16,-4 0-20 0,4 2 3 15,-1-2-19-15,-3 3 9 0,4-3-4 16,0 1 24-16,-9 0 5 0,13-1-15 0,-4 0-19 16,-8-2 11-16,11 2-10 0,-3 0 28 15,0-2-29-15,-4 2-4 0,3 0-3 0,1-2 18 16,0 2 2-16,-5-2 8 0,5 2-5 15,-8-1 41-15,12 1-64 0,-12-2 39 0,7 2-9 16,-7-1-4-16,4 1-11 0,4-1 26 16,-1 2-23-16,-7-2 13 0,4 1-19 0,-4-2 9 15,8 0-24-15,-9 2 34 0,1-2-8 0,4 0 0 16,4 3-5-16,-8-5 12 0,0 2 4 16,7-2-16-16,-3 2-8 0,-4 0 23 0,0 1-23 15,8-1 18-15,-5 0-7 0,-3 1 15 0,0-1-3 16,0 0-18-16,8 2 11 15,-12-2-19-15,3 0 3 0,9 0 8 0,-16 9 0 16,16-15 8-16,-4 7-16 0,-12 0 33 16,8-1-40-16,-8 9 25 0,15-15 8 0,-7 7-16 15,0-1 16-15,4 0-8 0,-12 9-2 0,15-18-6 16,-7 10 19-16,0-1-4 0,0 1-17 16,-8 8 16-16,12-18-24 0,-4 11 18 0,0-2-5 15,-8 9 18-15,15-18-8 0,-7 10 5 0,-8 8 19 16,12-18-24-16,-4 7 0 0,0 2-12 15,0 1 4-15,-1-2 16 0,-7 10-13 0,12-20 13 16,4 9-8-16,-16 1 6 16,8-2-29-16,0 2 18 0,7 1 13 0,-11-2-21 15,4-1 6-15,0 1 10 0,0 0-21 0,0-1 13 16,0 1 5-16,3 1-2 0,-3-1-3 16,0-1 5-16,-8 12-4 0,8-21-12 0,0 7-6 15,4 4 17-15,-12-2 8 0,7 2 15 0,1-3-21 16,0 1 6-16,-8 0-8 0,8-2 13 15,0 3-10-15,0-1 10 0,-4 0-16 0,4-1 21 16,-8 0-25-16,0 13 10 0,7-23-14 16,1 10 27-16,-8 1-13 0,8 0 7 15,-8-2-12-15,0 14 25 0,8-28-31 0,0 17 1 0,-4-2-4 16,-4 1-9-16,0 12 13 0,8-25 22 16,0 12-2-16,-8-1-18 0,7 0-3 15,-7 0 6-15,8 2-13 0,-8 12 25 0,8-26-7 16,-8 12 7-16,8 0-10 0,-4-1-7 15,-4 3-11-15,8-2 10 0,-8 14 8 0,8-27-10 16,-8 13 16-16,7 0 17 0,1 0-28 16,-8 1 7-16,8-1-12 0,-4 0 13 0,4-1-29 15,-8 1 37-15,8-2-24 0,-8 2 18 0,8-3-17 16,0 2 27-16,-1 2-35 0,-7-4-1 16,8 3 4-16,-4 0 19 0,4-1-22 0,0-1 18 15,-8 0 4-15,8 1-12 16,0 1-15-16,-8-2 32 0,8 2-6 0,-1 1 4 15,-3-1-15-15,-4-2 10 0,8 2-3 0,0-2 6 16,-8 0-3-16,8 0 5 0,0-2-15 16,0-1 8-16,-8 1 25 0,11 1-18 0,-3-2-25 15,-8 1 12-15,8 0 26 0,0-1-12 0,0 1-24 16,-8 2 10-16,8 1 6 0,0-3 7 16,-5-1-20-16,-3 4 10 0,8 0-16 0,-8-3 19 15,8 1 7-15,0-3-5 0,-8 1-12 16,8 1-6-16,0-2-13 0,0 2 39 0,-4-3-31 15,3 1 18-15,-7-1-13 0,8 1 29 0,0 3-16 16,0-3-5-16,-8-1-1 16,12 1 19-16,-12 1-13 0,8 3 3 0,-8 0-21 15,8-2 13-15,-8-2 0 0,7 0 5 0,1 1 2 16,-8-1-2-16,8 5 5 0,0-7 6 16,-4 3-29-16,-4-3 18 0,8 3 0 0,0-4-8 15,0 3 18-15,-1-1-7 0,5 0 2 16,-4-1 8-16,0 1-26 0,0 0 31 0,0 0-8 15,-1 0 8-15,5 0-26 0,-4-2 16 0,0 1 2 16,8 3 16-16,-8-3-52 0,-1 0 44 16,5 0-23-16,-4 0 10 0,0 4 0 0,0-4-5 15,8 1-10-15,-5-1 33 0,-3-1-15 16,8 1 12-16,-4 0-7 0,-4-4-8 16,7 5-2-16,-7-2-6 0,8 4 8 0,-4-2 31 15,-4 0-41-15,7-2 15 0,1 0-38 16,-4 0 36-16,3 2-13 0,1-4 5 0,-4 2 10 15,4 5-5-15,-1-6-3 0,-3 3 16 0,4 0-15 16,0-1-3-16,3-1-3 0,-3 2 9 16,0-2-14-16,7-1 5 0,-3 3-2 0,-4 1 10 15,3-3 6-15,5 2-6 0,-8 1 0 16,3-2 8-16,-3 3-26 0,4 2 15 0,3-5 6 16,-7 3-8-16,4 1 0 0,-5 0 23 0,5 3-23 15,-4-2 0-15,7 0-5 16,-3 0-13-16,-4-1-2 0,7 1 30 0,-3-3-18 15,-4 3 26-15,11-3-21 0,-3 4 16 0,-5-3-10 16,5 1-19-16,-4 1 14 0,3 1 2 16,1 1 8-16,-5-3 2 0,5 1-28 0,-4 2 18 15,3-1 2-15,-3 0-4 0,4 0 2 16,-5 4-15-16,5-4 9 0,-1 0 12 0,-3 1-1 16,4-2-8-16,3 2-7 0,-11-1-8 0,11-1 26 15,-3 2-3-15,-4-3-16 0,3 1 29 16,5 1-20-16,-5 0-1 0,5-1-22 0,-5 3 45 15,5-4-22-15,-5 2-6 0,-3 0 13 16,4 2-2-16,3 0 9 0,-11 0-22 16,11 2 2-16,-11 0 3 0,8 1 16 0,-5-3-22 15,5 1 1-15,-4 3 23 0,3-2-36 16,1-1 8-16,-5 5 7 0,5-1 5 0,3-4-15 16,-7 3 23-16,4 1-25 0,-9-2 10 0,13 4 10 15,-12-3-5-15,11 1-21 0,-11 0 16 16,8 2-8-16,-5-2 31 0,5 2-29 0,-5-1 1 15,-3-1 7-15,8 1-7 0,-5 3-6 16,-3-2 21-16,4-2-2 0,3 4 17 0,-7-2-25 16,-4 2 0-16,4 0 7 0,3-1 3 0,-3-1 10 15,0 2-17-15,7 0 12 0,-3-2-3 16,-4 2-2-16,7-1 8 0,-3 1-21 0,-4 1 21 16,3-1-8-16,5-1 8 0,-5 1 2 15,5 0-23-15,0 1 5 0,-5-2-2 16,13 2 20-16,-1-4-2 0,-7 2-5 0,11-1 10 15,-3 2-11-15,3-3 6 0,-4 0-1 16,5 1 22-16,-9 0-40 0,16 1 4 0,-7-1 9 16,-5 0-9-16,13 0-9 0,-9 2 19 0,4-1 7 15,-3 1 13-15,-1 2-36 0,4-4 11 16,-3 4 4-16,-1-2 24 0,0 1-24 0,-7 0-9 16,3 0 9-16,5 1 19 0,-9 0 2 15,-3 1-16-15,7 0-9 0,-3 0 2 16,-1 0-5-16,-11-1 0 0,12 3-11 0,-13-2 11 15,1 2-5-15,4-1 23 0,-20 1 0 16,31-3-8-16,-19 3-18 0,-12 0 28 0,19 0 6 16,-19 0-26-16,20-1-1 0,-20 1-1 0,20 0-3 15,-20 0 15-15,16 0 0 0,-16 0 10 16,0 0-20-16,27-4 38 0,-27 4-38 0,16-1 23 16,-16 1 13-16,15-2-11 0,-15 2-25 15,24-2 10-15,-24 2 13 0,20-2 0 0,-5 0-20 16,-15 2 7-16,24 0 7 0,-12-1-1 15,-12 1-19-15,27-2 39 0,-11 4-24 0,-16-2 42 16,28-2-28-16,-13 2 12 0,-15 0-18 0,24 0 39 16,-8-2-5-16,-16 2 22 0,19 0-9 15,-19 0 12-15,24-1-13 0,-24 1 6 16,16 0-8-16,-16 0 23 0,0 0-6 0,19 0 4 16,-19 0-11-16,0 0 0 0,16-3-2 15,-16 3 7-15,0 0 15 0,0 0-9 0,20 0-6 16,-20 0 8-16,0 0-21 0,0 0 8 0,0 0-28 15,0 0 62-15,0 0-67 0,15 0-1 16,-15 0 6-16,0 0-10 0,0 0 2 0,0 0-22 16,0 0-1-16,0 0-33 0,0 0-59 15,0 0-51-15,0 0-108 0,0 0-184 16,0 0-376-16,0 0 59 0,0 0 87 0,0 0 63 16,0 0 50-16,0 0 55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6:42.13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5B796EC-0543-4A44-B285-87E6727DDB3A}" emma:medium="tactile" emma:mode="ink">
          <msink:context xmlns:msink="http://schemas.microsoft.com/ink/2010/main" type="inkDrawing" rotatedBoundingBox="22204,1011 27730,4100 24345,10154 18819,7065" shapeName="Other"/>
        </emma:interpretation>
      </emma:emma>
    </inkml:annotationXML>
    <inkml:trace contextRef="#ctx0" brushRef="#br0">2 5015 1023 0,'0'0'400'0,"0"0"-27"0,0 0-14 0,0 0-32 15,0 0-14-15,0 18-4 0,0-18-27 0,0 0-18 16,0 0 22-16,0 0-32 0,0 0-19 16,0 0 13-16,0 0-9 0,0 0-14 15,0 0 0-15,0 0-25 0,0 0-6 0,0 0 3 16,0 0-12-16,0 0-16 0,0 0-11 15,0 0-4-15,0 0-57 0,0 0 36 0,0 0-5 16,0 0-10-16,0 0-39 0,0 0 1 16,0 0-4-16,0 0 17 0,0 0-29 0,0 0-8 15,-4-53-13-15,4 53 29 0,4-15-13 0,-4 15-10 16,0-18-24-16,0 18 26 0,0-22-56 16,0 22 46-16,3-20 5 0,-3 5-7 15,0 15-34-15,4-25 20 0,-4 10-22 0,0-1 12 16,0 16-4-16,4-30 9 0,-4 14-15 15,0 0 26-15,0 1-39 0,0-3 31 0,0 0-20 16,0-1-13-16,0 2-1 0,4-3 11 0,-4 1 36 16,4-1-26-16,-4 2-15 0,0-2 26 15,0 0 4-15,4-1-20 0,-8 2-7 0,8-1 15 16,-4-1 0-16,0 1-13 0,0-2 0 16,0 4 0-16,0-3 0 0,0 0 0 0,-4 0 0 15,8 0 0-15,-4 0 0 0,0-2 0 0,0-1 0 16,0 1 0-16,4 0 0 0,-4 3 0 15,0-5 0-15,0 1 0 0,4 2 0 0,-4 3 0 16,0-5 0-16,4 1 0 0,-4 0 0 0,0 2 0 16,4 0 0-16,-4-2 0 15,4-3 0-15,0 3 0 0,-4 0 0 0,4 0 0 16,-4-2 0-16,4 0 0 0,0 0 0 0,-1 1 0 16,1 0 0-16,0-2 0 0,0 2 0 15,0 1 0-15,0 0 0 0,-4 0 0 0,8-2 0 16,-8 0 0-16,4 2 0 0,0-1 0 15,0 1 0-15,0-3 0 0,0 3 0 0,0 0 0 16,-1 0 0-16,1-2 0 0,0 3 0 0,0-3 0 16,0 1 0-16,0 0 0 0,0 1 0 15,0-1 0-15,0 2 0 0,0 0 0 0,0-1 0 16,0 0 0-16,4-1 0 0,-5 3 0 16,1-3 0-16,0 4 0 0,0-3 0 15,0 2 0-15,0-2 0 0,0 2 0 0,0-1 0 16,0 1 0-16,4-1 0 0,-8-1 0 15,8 2 0-15,-4-1 0 0,0 0 0 0,-1-1 0 16,1 1 0-16,0 0 0 0,4 1 0 0,-4-2 0 16,0 2 0-16,0-1 0 0,0 0 0 15,-4-2 0-15,8 1 0 0,-4 2 0 0,0 1 0 16,-4-1 0-16,0 1 0 0,4-3 0 16,-1 3 0-16,-3-3 0 0,4 1 0 15,0 2 0-15,-4-1 0 0,0 3 0 0,4-6 0 16,0 1 0-16,-4 3 0 0,4-3 0 0,-4 0 0 15,0 0 0-15,4 2 0 0,-4-3 0 16,0 1 0-16,4 1 0 0,0-4 0 0,-4 3 0 16,4 0 0-16,-4 0 0 0,4 5 0 15,0-5 0-15,-4 4 0 0,0-3 0 0,4 3 0 16,-4-1 0-16,0 1 0 0,0 1 0 0,4-1 0 16,-4 2 0-16,0-2 0 0,0 1 0 15,0 0 0-15,0 0 0 0,0 0 0 0,4 1 0 16,-8-1 0-16,4 18 0 0,4-34 0 0,-4 17 0 15,0 0 0-15,0-1 0 0,0 2 0 16,0-1 0-16,3 0 0 0,-3 0 0 16,0 17 0-16,-3-34 0 0,3 20 0 0,0-3 0 15,0-1 0-15,0 18 0 0,0-32 0 16,0 17 0-16,0-3 0 0,0 18 0 0,0-30 0 16,0 14 0-16,0 0 0 0,0 1 0 15,0 15 0-15,0-32 0 0,3 17 0 0,-3 1 0 16,0 14 0-16,0-29 0 0,0 13 0 0,4 0 0 15,-4 16 0-15,0-28 0 0,0 13 0 16,0 15 0-16,0-29 0 0,0 15 0 0,4 0 0 16,-4 14 0-16,0-30 0 0,4 16 0 15,-4 14 0-15,0-28 0 0,0 16 0 0,4-3 0 16,-4 15 0-16,0-26 0 0,0 9 0 0,0 17 0 16,0-27 0-16,4 13 0 0,-4-2 0 15,0 16 0-15,0-26 0 0,0 14 0 16,0 12 0-16,4-23 0 0,-4 23 0 0,0-25 0 15,0 13 0-15,0 12 0 0,0-26 0 16,0 14 0-16,0 12 0 0,0-28 0 0,0 16 0 16,0 12 0-16,0-23 0 0,0 23 0 0,0-21 0 15,0 21 0-15,0-22 0 0,0 22 0 16,0-20 0-16,0 20 0 0,0-20 0 0,0 20 0 16,0-19 0-16,0 19 0 0,4-22 0 15,-4 22 0-15,0-18 0 0,0 18 0 16,0-20 0-16,0 20 0 0,0-19 0 0,0 19 0 15,0-20 0-15,0 20 0 0,4-18 0 16,-4 18 0-16,0-17 0 0,0 17 0 0,0 0 0 16,0-21 0-16,0 21 0 0,0 0 0 0,0-21 0 15,0 21 0-15,0 0 0 0,0-18 0 16,0 18 0-16,0 0 0 0,0-16 0 0,0 16 0 16,0 0 0-16,0 0 0 0,0-20 0 0,0 20 0 15,0 0 0-15,0 0 0 0,0-18 0 16,0 18 0-16,0 0 0 0,0 0 0 0,-4-18 0 15,4 18 0-15,0 0 0 0,0 0 0 0,0 0 0 16,0 0 0-16,0-18 0 0,0 18 0 16,0 0 0-16,0 0 0 0,0 0 0 15,0 0 0-15,0 0 0 0,-4-15 0 16,4 15 0-16,0 0 0 0,0 0 0 0,0 0 0 16,0 0 0-16,0 0 0 0,0 0 0 0,0 0 0 15,0 0 0-15,0 0 0 0,0 0 0 16,0 0 0-16,-4-14 0 0,4 14 0 0,0 0 0 15,0 0 0-15,0 0 0 0,0 0 0 0,0 0 0 16,0 0 0-16,0 0 0 0,0 0-16 16,0 0 24-16,0 0-6 0,0 0-4 0,0 0 10 15,0 0-26-15,0 0 20 0,0 0-2 16,0 0 16-16,0 0-47 0,0 0 44 16,0 0-11-16,0 0-2 0,0 0 0 0,0 0-10 15,0 0 2-15,0 0-2 0,0 0 23 16,0 0-11-16,0 0 16 0,0 0-13 0,0 0 1 15,0 0-6-15,0 0 0 0,0 0 0 0,0 0 0 16,0 0 0-16,0 0 0 0,0 0 0 16,0 0 0-16,0 0 0 0,0 0 0 0,0 0 0 15,0 0 0-15,0 0 0 0,0 0 0 0,0 0 0 16,0 0 0-16,0 0 0 0,0 0 0 16,0 0 0-16,0 0 0 0,0 0 0 15,0 0 0-15,0 0 0 0,12-13 0 0,-12 13 0 16,0 0 0-16,0 0 0 0,16-5 0 15,-16 5 0-15,0 0 0 0,19-3 0 0,-19 3 0 16,0 0 0-16,20-2 0 0,-20 2 0 16,16-4 0-16,-16 4 0 0,15-2 0 0,-15 2 0 15,16 0 0-15,-16 0 0 0,24-3 0 0,-24 3 0 16,19-2 0-16,-7 1 0 0,-12 1 0 16,28-3 0-16,-13 2 0 0,-15 1 0 0,24 0 0 15,-24 0 0-15,27-2 0 0,-27 2 0 0,20 0 0 16,-20 0 0-16,24 0 0 0,-24 0 0 15,19-2 0-15,-19 2 0 0,20 0-18 0,-20 0 18 16,24 0-18-16,-24 0 7 0,23-1 17 16,-7 1 4-16,-16 0-18 0,27-2 16 15,-15 0-11-15,8 0-4 0,-20 2-24 0,27-2 49 16,-11 1-18-16,0-1-26 0,-16 2 39 16,31-2-16-16,-15 2 14 0,-16 0-14 0,27-1 8 15,-15 1-7-15,-12 0-32 0,28 0 34 0,-13-3 3 16,1 2-13-16,-16 1 12 0,28-2-17 15,-9 2 23-15,-3-2-1 0,-16 2-7 0,32 0 16 16,-13-1 2-16,-3-1-44 0,0 2 26 0,-1-2 26 16,5 0-42-16,0 2 1 0,-5-2 12 15,-15 2-12-15,28-1 28 0,-12-1-16 0,-16 2 6 16,23-2-8-16,-23 2-13 0,20-1 28 16,-20 1-2-16,19-3-1 0,-19 3 1 15,16 0-23-15,-16 0 4 0,20-1-22 0,-20 1 23 16,16-2 23-16,-16 2-24 0,15-2 34 15,-15 2-35-15,20 0 17 0,-20 0-10 0,16-1 23 16,-16 1-29-16,0 0 4 0,23 0 12 0,-23 0-8 16,16-2 16-16,-16 2-5 0,0 0-57 15,27 0 46-15,-27 0-2 0,16-1 10 0,-16 1-12 16,20 0 2-16,-20 0 0 0,20 0 7 0,-20 0-4 16,23 0-24-16,-23 0 23 0,24 0-15 15,-24 0 18-15,23 0-12 0,-23 0 22 16,24-3-10-16,-24 3-13 0,20 0 8 15,-20 0 15-15,19-2-5 0,-19 2 0 0,16 0-7 16,-16 0-6-16,20 0 18 0,-20 0-35 0,15 0 43 16,-15 0-21-16,0 0-15 0,20 2-2 15,-20-2 30-15,0 0 0 0,20-2-2 0,-20 2-5 16,0 0-3-16,19 2-24 0,-19-2 48 0,0 0-27 16,20 0 26-16,-20 0-59 0,0 0 54 15,20 3-5-15,-20-3-26 0,0 0 5 0,19 0 29 16,-19 0-24-16,0 0-7 0,20 1-10 15,-20-1 25-15,19 0-3 0,-19 0-2 0,28 0-2 16,-16 0-14-16,-12 0 9 0,27 2 2 16,-11-4 20-16,-16 2-30 0,28 0 7 15,-13 0 23-15,-15 0-20 0,32 0 18 0,-17 0-13 16,5-1 13-16,-4 1-29 0,-16 0 4 0,31 0 37 16,-15 0-9-16,-16 0-4 0,27 0-14 15,-15-3-21-15,-12 3 15 0,20 0 5 0,-20 0-9 16,20 0 12-16,-20 0-11 0,15 0 11 0,-15 0-2 15,0 0-3-15,20 0 30 0,-20 0-9 16,0 0-1-16,20 0-30 0,-20 0 38 0,0 0-18 16,0 0 13-16,19-2-13 0,-19 2-31 15,0 0 29-15,0 0-1 0,16-1 6 16,-16 1 15-16,0 0-25 0,0 0 17 0,0 0 21 0,0 0-21 16,0 0 11-16,20 0-19 15,-20 0-1-15,0 0 1 0,0 0 21 0,0 0 8 16,0 0-31-16,0 0 13 0,0 0-13 0,0 0-15 15,0 0 26-15,0 0-16 0,0 0 0 16,0 0 0-16,0 0 0 0,0 0 0 0,11 6 0 16,-11-6 0-16,0 0 0 0,0 0 0 0,0 0 0 15,0 0 0-15,0 0 0 0,0 0 0 16,0 0 0-16,0 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0,0 0 0 15,0 0 0-15,0 0 0 0,0 0 0 16,0 0 0-16,12 4 0 0,-12-4 0 0,0 0 0 15,0 0 0-15,0 0 0 0,0 0 0 16,8 14 0-16,-8-14 0 0,0 0 0 16,0 13 0-16,0-13 0 0,0 0 0 0,4 19 0 15,-4-19 0-15,4 14 0 0,-4-14 0 16,0 20 0-16,0-20 0 0,4 17 0 0,-4-17 0 16,0 20 0-16,0-20 0 0,-4 19 0 0,4-19 0 15,0 23 0-15,0-9 0 0,0-14 0 16,-4 25 0-16,4-11 0 0,-4 4 0 0,0-3 0 15,4-1 0-15,-4 2 0 0,4 2 0 0,-4-1 0 16,4 1 0-16,-4-4 0 0,4 4 0 16,-4-1 0-16,4 1 0 0,0-18 0 0,-4 31 0 15,4-14 0-15,0 0 0 0,0 1 0 16,-3-1 0-16,3-1 0 0,0-16 0 16,-4 33 0-16,4-15 0 0,-4 2 0 0,4-3 0 15,0 3 0-15,0-1 0 0,0 0 0 0,0 1 0 16,0-1 0-16,4 0 0 0,-4-1 0 15,0 0 0-15,0 1 0 0,4-1 0 0,-4-1 0 16,3 1 0-16,-3-1 0 0,4 1 0 16,-4 1 0-16,4-2 0 0,0 2 0 0,-4-4 0 15,4 3 0-15,4-1 0 0,-4 1 0 0,0-2 0 16,-4 0 0-16,4 0 0 0,0 0 0 16,0-1 0-16,-4 1 0 0,4 0 0 15,-4 0 0-15,4 0 0 0,-1-1 0 0,-3-1 0 16,4 2 0-16,-4-3 0 0,4 3 0 15,-4-16 0-15,4 30 0 0,0-15 0 0,-4 2 0 16,4-2 0-16,-4-1 0 0,4 0 0 0,0 0 0 16,-4 0 0-16,0-14 0 0,4 25 0 15,-4-11 0-15,4 0 0 0,0 2 0 0,0-4 0 16,-4 5 0-16,4-4 0 0,0 3 0 16,-4-2 0-16,4 0 0 0,-1-1 0 0,-3-13 0 15,8 28 0-15,-8-14 0 0,4 2 0 0,-4-2 0 16,4 0 0-16,0 2 0 0,-4 0 0 15,4 0 0-15,-4 1 0 0,4-3 0 0,-4 2 0 16,4 0 0-16,-4 0 0 0,4-1 0 16,-4 3 0-16,4-1 0 0,0 0 0 15,-4-1 0-15,4-1 0 0,0 1 0 0,-4 0 0 16,0 0 0-16,3-2 0 0,-3 2 0 0,4-1 0 16,-4 2 0-16,4-1 0 0,-4 0 0 15,0 2 0-15,0-3 0 0,0 2 0 0,0-3 0 16,4 2 0-16,-4 2 0 0,0-1 0 0,0 0 0 15,0-1 0-15,4 0 0 0,-4 0 0 16,0-1 0-16,0 2 0 0,0-1 0 0,4 0 0 16,-4 2 0-16,0-3 0 0,0 3 0 15,0 0 0-15,0-18 0 0,4 31 0 0,-4-16 0 16,0 2 0-16,0 0 0 0,0-17 0 0,4 30 0 16,-4-12 0-16,0-1 0 0,-4-2 0 15,8 1 0-15,-4 2 0 0,0-2 0 16,0-16 0-16,-4 32 0 0,4-16 0 0,0 0 0 15,0-1 0-15,0 4 0 0,0-2 0 16,0 1 0-16,0 1 0 0,0-1 0 0,0-1 0 16,0-1 0-16,4 4 0 0,-4-2 0 0,0-1 0 15,0 3 0-15,4-2 0 0,-4 1 0 16,0-2 0-16,0 3 0 0,4 0 0 0,-4-2 0 16,0 3 0-16,0-3 0 0,0 2 0 15,4-2 0-15,-4 1 0 0,0 0 0 16,4 1 0-16,-4-2 0 0,0 3 0 0,0-1 0 15,0 0 0-15,4-1 0 0,-4 1 0 0,0-1 0 16,4 0 0-16,-4 1 0 0,0 0 0 16,4-1 0-16,-4 3 0 0,3-3 0 0,-3 1 0 15,4-1 0-15,-4-3 0 0,4 4 0 0,-4-4 0 16,4 0 0-16,0 0 0 0,-4 0 0 16,4 0 0-16,-4 0 0 0,4 0 0 0,-4-1 0 15,4 0 0-15,-4-1 0 0,0-14 0 0,0 22 0 16,4-11 0-16,-4-11 0 0,4 23 0 15,-4-23 0-15,0 21 0 0,0-10 0 16,0-11 0-16,4 21 0 0,-4-21 0 0,0 21 0 16,4-10 0-16,-4-11 0 0,0 21 0 15,0-21 0-15,4 23 0 0,-4-23 0 0,0 21 0 16,0-21 0-16,4 21 0 0,-4-21 0 16,0 21 0-16,0-10 0 0,0-11 0 0,3 21 0 15,-3-21 0-15,-3 25 0 0,3-25 0 0,0 24 0 16,0-13 0-16,0-11 0 0,3 22 0 15,-3-22 0-15,-3 25 0 0,3-25 0 0,0 23 0 16,0-23 0-16,0 22 0 0,0-22 0 0,0 21 0 16,0-9 0-16,0-12 0 0,-4 21 0 15,4-21 0-15,0 20 0 0,0-20 0 0,0 20 0 16,0-20 0-16,-4 20 0 0,4-20 0 0,0 21 0 16,0-21 0-16,0 19 0 15,0-19 0-15,0 22 0 0,0-22 0 0,-4 19 0 16,4-19 0-16,0 18 0 0,0-18 0 0,0 18 0 15,0-18 0-15,0 15 0 0,0-15 0 16,0 16 0-16,0-16 0 0,0 0 0 0,0 18 0 16,0-18 0-16,0 0 0 0,0 17 0 0,0-17 0 15,0 0 0-15,0 0 0 0,0 16 0 16,0-16 0-16,0 0 0 0,0 0 0 0,0 0 0 16,0 0 0-16,0 16 0 0,0-16 0 15,0 0 0-15,0 0 0 0,0 0 0 16,0 15 0-16,0-15 0 0,0 0 0 0,0 0 0 15,0 0 0-15,0 0 0 0,0 18 0 16,0-18 0-16,0 0 0 0,0 0 0 0,0 0 0 16,0 18 0-16,0-18 0 0,0 0 0 0,0 19 0 15,0-19 0-15,-4 15 0 0,4-15 0 16,0 19 0-16,0-19 0 0,0 19 0 0,0-19 0 16,0 21 0-16,0-21 0 0,0 20 0 0,0-20 0 15,0 21 0-15,0-21 0 0,0 21 0 16,0-21 0-16,0 19 0 0,0-7 0 15,0-12 0-15,0 18 0 0,0-18 0 0,0 19 0 0,0-19 0 16,0 18 0-16,0-18 0 16,0 17 0-16,0-17 0 0,0 17 0 0,0-17 0 15,0 0 0-15,0 23 0 0,0-23 0 0,0 14 0 16,0-14 0-16,0 0 0 0,0 19 0 16,0-19 0-16,0 14 0 0,0-14 0 0,0 0 0 15,0 19 0-15,0-19 0 0,0 15 0 0,0-15 0 16,4 14 0-16,-4-14 0 0,0 0 0 15,0 21 0-15,0-21 0 0,0 15 0 0,0-15 0 16,0 0 0-16,0 22 0 0,0-22 0 16,0 14 0-16,0-14 0 0,0 0 0 0,0 21 0 15,0-21 0-15,0 0 0 0,0 16 0 16,0-16 0-16,0 0 0 0,0 0 0 16,0 19 0-16,0-19 0 0,0 0 0 0,0 0 0 15,0 16 0-15,0-16 0 0,0 0 0 0,0 0 0 16,0 0 0-16,0 19 0 0,0-19 0 15,0 0 0-15,0 0 0 0,0 0 0 0,0 0 0 16,0 16 0-16,0-16 0 0,0 0 0 0,0 0 0 16,0 0 0-16,0 0 0 0,0 0 0 15,0 0 0-15,0 0 0 0,0 0 0 0,0 0 0 16,0 0 0-16,0 0 0 0,0 0 0 16,0 0 0-16,0 0 0 0,0 0 0 15,0 0 0-15,0 0 0 0,0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0,0 0 0 15,0 0 0-15,0 0 0 0,0 0 0 16,0 0 0-16,0 0 0 0,0 0 0 16,35-20 0-16,-35 20 0 0,0 0 0 0,16-3 0 15,-16 3 0-15,0 0 0 0,19-3 0 16,-19 3 0-16,20-4 0 0,-20 4 0 0,24-4 0 16,-12 3 0-16,7 1 0 0,-3-2 0 0,4 0 0 15,-5 2 0-15,9-1 0 0,-5-1 0 16,9 2 0-16,0 0 0 0,-1 0 0 0,1-2 0 15,-1 4 0-15,5-2 0 0,-1 0 0 0,-4 0 0 16,5 3 0-16,-1-3 0 0,-3 2 0 16,3 0 0-16,-3 1 0 0,3-1 0 0,-3 0 0 15,3-2 0-15,-3 3 0 0,-1-3 0 16,1 2 0-16,-9 0 0 0,5-2 0 16,-4 1 0-16,-1-1 0 0,1 3 0 0,-4-2 0 15,-16-1 0-15,27 0 0 0,-15 2 0 0,-12-2 0 16,20 2 0-16,-20-2 0 0,15 1 0 15,-15-1 0-15,16 2 0 0,-16-2 0 0,0 0 0 16,20 0 0-16,-20 0 0 0,0 0 0 0,15 2 0 16,-15-2 0-16,0 0 0 0,16 2 0 15,-16-2 0-15,0 0 0 0,0 0 0 0,24 2 0 16,-24-2 0-16,0 0 0 0,19 0 0 16,-19 0 0-16,20 3 0 0,-20-3 0 15,20 2 0-15,-9-1 0 0,-11-1 0 0,20 4 0 16,-20-4 0-16,20 2 0 0,-20-2 0 15,23 3 0-15,-23-3 0 0,16 2 0 0,-16-2 0 16,16 2 0-16,-16-2 0 0,16 2 0 0,-16-2 0 16,0 0 0-16,19 0 0 0,-19 0 0 15,0 0 0-15,16 2 0 0,-16-2 0 0,0 0 0 16,0 0 0-16,20 0 0 0,-20 0 0 0,0 0 0 16,19 0 0-16,-19 0 0 0,16 0 0 15,-16 0 0-15,16 0 0 0,-16 0 0 0,23-2 0 16,-23 2 0-16,20 0 0 0,-20 0 0 0,23-2 0 15,-23 2 0-15,24-2 0 0,-24 2 0 16,20 0 0-16,-5 0 0 0,-15 0 0 16,28-3 0-16,-12 3 0 0,3 1 0 0,-19-1 0 15,32-1 0-15,-17 1 0 0,1-2 0 16,4 2 0-16,-20 0 0 0,27 2 0 0,-15-2 0 16,-12 0 0-16,24-2 0 0,-24 2 0 0,19 0 0 15,-19 0 0-15,16-2 0 0,-16 2 0 16,0 0 0-16,24 2 0 0,-24-2 0 0,0 0 0 15,23 0 0-15,-23 0 0 0,16-2 0 0,-16 2 0 16,20-4 0-16,-20 4 0 0,19-1 0 16,-19 1 0-16,20-2 0 0,-20 2 0 0,24 0 0 15,-24 0 0-15,23-2 0 0,-23 2 0 16,20-1 0-16,-20 1 0 0,23-2 0 16,-23 2 0-16,20 0 0 0,-20 0 0 0,20-2 0 15,-20 2 0-15,23-2 0 0,-11 0 0 0,-12 2 0 16,24-1 0-16,-24 1 0 0,27-2 0 15,-11 0 0-15,-16 2 0 0,27-1 0 0,-11-2 0 16,-16 3 0-16,24-1 0 0,-24 1 0 16,19-2 0-16,-19 2 0 0,20-2 0 0,-20 2 0 15,16 0 0-15,-16 0 0 0,0 0 0 0,19-1 0 16,-19 1 0-16,0 0 0 0,0 0 0 16,20-2 0-16,-20 2 0 0,0 0 0 0,0 0 0 15,20 0 0-15,-20 0 0 0,0 0 0 16,0 0 0-16,0 0 0 0,19 0 0 15,-19 0 0-15,0 0 0 0,0 0 0 0,0 0 0 16,0 0 0-16,16 2 0 0,-16-2 0 0,0 0 0 16,0 0 0-16,0 0 0 0,0 0 0 15,0 0 0-15,0 0 0 0,0 0 0 0,0 0 0 16,0 0 0-16,16-2 0 0,-16 2 0 0,0 0 0 16,0 0 0-16,0 0 0 0,0 0 0 15,0 0 0-15,0 0 0 0,0 0 0 0,0 0 0 16,0 0 0-16,0 0 0 0,0 0 0 0,0 0 0 15,0 0 0-15,0 0 0 16,0 0 0-16,0 0 0 0,0 0 0 0,0 0 0 16,0 0 0-16,0 0 0 0,0 0 0 0,0 0 0 15,0 0 0-15,0 0 0 0,0 0 0 16,0 0 0-16,0 0 0 0,0 0 0 0,0 0 0 16,0 0 0-16,0 0 0 0,0 0 0 0,0 0 0 15,0 0 0-15,0 0 0 0,0 0 0 16,0 0 0-16,0 0 0 0,0 0 0 0,0 0 0 15,0 0 0-15,0 0 0 0,0 0 0 0,0 0 0 16,0 0 0-16,0 0 0 16,-4-23 0-16,4 23 0 0,0 0 0 0,0-16 0 0,0 16 0 15,0 0 0-15,0-17 0 0,0 17 0 0,4-15 0 16,-4 15 0-16,0-22 0 16,0 22 0-16,4-23 0 0,-4 9 0 0,4-2 0 15,0 0 0-15,-4 1 0 0,3-4 0 0,1 0 0 16,-4 2 0-16,4-3 0 0,0-1 0 15,0 2 0-15,0-3 0 0,0 1 0 0,-4-2 0 16,4 2 0-16,0 2 0 0,0-2 0 0,0-2 0 16,0 0 0-16,0 0 0 0,0-1 0 15,0 4 0-15,-1-3 0 0,-3 1 0 0,8-1 0 16,-8-1 0-16,4 2 0 0,0 1 0 16,-4-2 0-16,4 2 0 0,0-2 0 15,0-1 0-15,0 2 0 0,0 0 0 0,-4 2 0 16,4-1 0-16,-4-2 0 0,4 0 0 0,-4 2 0 15,4-2 0-15,-4 1 0 0,4 2 0 16,-4-3 0-16,3 3 0 0,-3-1 0 0,4 0 0 16,-4-4 0-16,4 5 0 0,-4-2 0 15,4 2 0-15,-4-1 0 0,4 4 0 0,-4-6 0 16,0 2 0-16,4 0 0 0,0-2 0 0,-4 3 0 16,4 2 0-16,-4-2 0 0,0 2 0 15,4-1 0-15,0 2 0 0,-4-1 0 0,0 0 0 16,4 0 0-16,-4 0 0 0,4 0 0 0,-4 2 0 15,4-3 0-15,-4 3 0 16,0-1 0-16,0-1 0 0,4 1 0 0,-4 0 0 16,0-1 0-16,0 18 0 0,3-34 0 0,-3 18 0 15,0 0 0-15,0-1 0 0,0 0 0 16,0 17 0-16,4-30 0 0,-4 14 0 0,0-2 0 16,0 18 0-16,4-30 0 0,-4 14 0 0,0-1 0 15,4 5 0-15,-4-4 0 0,0 16 0 16,4-32 0-16,-4 16 0 0,0 0 0 0,0 0 0 15,0 16 0-15,4-32 0 0,0 17 0 0,-4 0 0 16,0-2 0-16,4 2 0 0,-4-3 0 16,0 18 0-16,4-32 0 0,-4 16 0 0,0 0 0 15,4 0 0-15,-4-1 0 0,0 2 0 16,0 15 0-16,0-32 0 0,4 15 0 16,-4 2 0-16,0-3 0 0,0 1 0 0,4-1 0 15,-4 18 0-15,-4-34 0 0,4 18 0 0,4-1 0 16,-4-2 0-16,0 1 0 0,-4 0 0 15,4 18 0-15,0-36 0 0,0 18 0 0,4 0 0 16,-4 1 0-16,-4-2 0 0,4 3 0 0,0-4 0 16,0 2 0-16,4-1 0 0,-4 1 0 15,0 0 0-15,0-1 0 0,0 2 0 0,0-1 0 16,0 1 0-16,0-1 0 0,4 0 0 16,-4 18 0-16,-4-33 0 0,4 15 0 15,0 2 0-15,0 0 0 0,4-2 0 0,-4 18 0 0,0-31 0 16,0 16 0-16,4-2 0 0,-4 2 0 15,0-3 0-15,0 18 0 0,4-29 0 16,-1 14 0-16,-3-1 0 0,0 16 0 0,0-30 0 16,0 17 0-16,0 13 0 0,0-25 0 0,0 12 0 15,0 13 0-15,4-26 0 0,-4 14 0 16,0 12 0-16,-4-23 0 0,4 23 0 0,0-23 0 16,0 23 0-16,0-22 0 0,0 22 0 15,0-22 0-15,0 22 0 0,0-19 0 16,0 19 0-16,0-23 0 0,0 23 0 0,0-22 0 0,0 22 0 15,-3-21 0-15,3 21 0 16,3-20 0-16,-3 20 0 0,0-22 0 0,0 9 0 0,0 13 0 16,0-21 0-16,0 21 0 0,0-25 0 15,0 10 0-15,0 15 0 0,0-29 0 16,0 15 0-16,0 14 0 0,0-28 0 0,0 14 0 16,0 14 0-16,0-27 0 0,0 12 0 0,0 15 0 15,0-30 0-15,0 14 0 0,0 0 0 16,4-1 0-16,-4 17 0 0,4-32 0 0,-4 16 0 15,0-1 0-15,4 0 0 0,-4 1 0 0,4-3 0 16,-4 4 0-16,0-3 0 0,0 18 0 16,4-33 0-16,-4 16 0 0,0 0 0 0,4 1 0 15,-4 0 0-15,0 16 0 0,0-32 0 16,4 17 0-16,-4-1 0 0,0 0 0 16,0 16 0-16,0-31 0 0,0 16 0 0,0 0 0 15,0 15 0-15,0-28 0 0,4 11 0 0,-4 17 0 16,0-26 0-16,0 15 0 0,0 11 0 15,0-24 0-15,0 10 0 0,0 14 0 0,0-21 0 16,0 21 0-16,0-22 0 0,0 22 0 0,0-21 0 16,0 21 0-16,0-19 0 0,0 19 0 15,0-19 0-15,0 19 0 0,0-18 0 0,0 18 0 16,0-18 0-16,0 18 0 0,0 0 0 0,0-24 0 16,0 24 0-16,-4-13 0 15,4 13 0-15,4-17 0 0,-4 17 0 0,0 0 0 16,0-23 0-16,0 23 0 0,0-16 0 0,0 16 0 15,0 0 0-15,0-21 0 0,0 21 0 16,0 0 0-16,-4-23 0 0,4 23 0 0,0-14 0 16,0 14 0-16,-4-14 0 0,4 14 0 0,0 0 0 15,0-23 0-15,0 23 0 0,0-14 0 16,0 14 0-16,0 0 0 0,-4-24 0 0,4 24 0 16,0-18 0-16,0 18 0 0,-4-16 0 15,4 16 0-15,-4-15 0 0,4 15 0 0,-4-17 0 16,4 17 0-16,0-15 0 0,0 15 0 0,-4-16 0 15,4 16 0-15,-4-16 0 0,4 16 0 16,0-16 0-16,0 16 0 0,-3-16 0 16,3 16 0-16,0 0 0 0,0-19 0 0,0 19 0 15,0 0 0-15,-4-18 0 0,4 18 0 16,0 0 0-16,-4-19 0 0,4 19 0 0,0-16 0 16,0 16 0-16,0 0 0 0,0-21 0 0,0 21 0 15,0 0 0-15,0-22 0 0,0 22 0 16,0-17 0-16,0 17 0 0,0 0 0 0,0-23 0 15,0 23 0-15,0 0 0 0,0-21 0 0,0 21 0 16,-4-14 0-16,4 14 0 0,0 0 0 16,0 0 0-16,0-22 0 0,0 22 0 0,0 0 0 15,0-17 0-15,0 17 0 0,0 0 0 0,0 0 0 16,4-19 0-16,-4 19 0 0,0 0 0 16,0 0 0-16,-4-21 0 0,4 21 0 15,0 0 0-15,0-18 0 0,0 18 0 0,0 0 0 16,4-20 0-16,-4 20 0 0,0 0 0 15,0-15 0-15,0 15 0 0,0 0 0 0,4-17 0 16,-4 17 0-16,0 0 0 0,0-18 0 0,0 18 0 16,0 0 0-16,0 0 0 0,4-20 0 15,-4 20 0-15,0 0 0 0,0-16 0 0,0 16 0 16,0 0 0-16,0 0 0 0,3-19 0 16,-3 19 0-16,0 0 0 0,0 0 0 0,0-16 0 15,0 16 0-15,0 0 0 0,0 0 0 16,0 0 0-16,4-15 0 0,-4 15 0 0,0 0 0 0,0 0 0 15,0 0 0-15,0 0 0 16,0 0 0-16,0 0 0 0,0-16 0 0,0 16 0 16,0 0 0-16,0 0 0 0,0 0 0 0,0 0 0 15,0 0 0-15,0 0 0 0,0 0 0 16,0 0 0-16,0 0 0 0,0 0 0 0,0 0 0 16,0 0 0-16,0 0 0 0,0 0 0 0,0 0 0 15,0 0 0-15,0 0 0 0,0 0 0 16,0 0 0-16,0 0 0 0,0 0 0 0,0 0 0 15,0 0 0-15,0 0 0 0,0 0 0 16,0 0 0-16,0 0 0 0,0 0 0 16,0 0 0-16,0 0 0 0,0 0 0 0,0 0 0 15,0 0 0-15,0 0 0 0,0 0 0 0,0 0 0 16,0 0 0-16,0 0 0 0,0 0 0 16,0 0 0-16,0 0 0 0,0 0 0 0,0 0 0 15,0 0 0-15,0 0 0 0,0 0 0 0,0 0 0 16,0 0 0-16,0 0 0 0,0 0 0 15,0 0 0-15,-7-15 0 0,7 15 0 0,0 0 0 16,0 0 0-16,0 0-597 0,0 0-596 0,0 0 177 16,0 0 79-16,0 0 90 0,-28 34 110 15,20-27 38-15,0 3 118 0,-4 1-28 16,1 4 89-16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7:00.45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87E524-36BB-4D99-82AE-EE34F1C57C64}" emma:medium="tactile" emma:mode="ink">
          <msink:context xmlns:msink="http://schemas.microsoft.com/ink/2010/main" type="writingRegion" rotatedBoundingBox="12537,3231 6725,9157 5704,8155 11516,2230">
            <msink:destinationLink direction="with" ref="{CAFA932D-8952-4060-AA8D-E8AA983FEA67}"/>
          </msink:context>
        </emma:interpretation>
      </emma:emma>
    </inkml:annotationXML>
    <inkml:traceGroup>
      <inkml:annotationXML>
        <emma:emma xmlns:emma="http://www.w3.org/2003/04/emma" version="1.0">
          <emma:interpretation id="{A7C3F3B6-848A-43EE-8B87-86C5CB766A7B}" emma:medium="tactile" emma:mode="ink">
            <msink:context xmlns:msink="http://schemas.microsoft.com/ink/2010/main" type="paragraph" rotatedBoundingBox="12537,3231 6725,9157 5704,8155 11516,22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8A1306-B2D1-4E33-BE13-95035A4A779F}" emma:medium="tactile" emma:mode="ink">
              <msink:context xmlns:msink="http://schemas.microsoft.com/ink/2010/main" type="line" rotatedBoundingBox="12537,3231 6725,9157 5704,8155 11516,2230"/>
            </emma:interpretation>
          </emma:emma>
        </inkml:annotationXML>
        <inkml:traceGroup>
          <inkml:annotationXML>
            <emma:emma xmlns:emma="http://www.w3.org/2003/04/emma" version="1.0">
              <emma:interpretation id="{48D8676C-94FA-48A8-986F-1664BF743207}" emma:medium="tactile" emma:mode="ink">
                <msink:context xmlns:msink="http://schemas.microsoft.com/ink/2010/main" type="inkWord" rotatedBoundingBox="12537,3231 12059,3719 11594,3263 12072,2776"/>
              </emma:interpretation>
              <emma:one-of disjunction-type="recognition" id="oneOf0">
                <emma:interpretation id="interp0" emma:lang="en-US" emma:confidence="1">
                  <emma:literal>/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1243-271 747 0,'4'-17'310'0,"-4"17"-8"16,0 0-8-16,0 0 0 0,0 0-4 0,0 0-19 15,0 0-7-15,0 0-26 0,0 52-13 16,0-52-33-16,0 26-8 0,0-11-20 0,3 2-3 16,-3-2-46-16,0 3 6 0,0 0-70 15,0-1-41-15,4 2-107 0,-4 6-162 0,0-5-101 16,0 1-388-16,0-1 90 0,-4 5 31 0,1 2 105 15,-1-1 66-15,-4 0-2 0</inkml:trace>
          <inkml:trace contextRef="#ctx0" brushRef="#br0" timeOffset="-568.2456">570-152 724 0,'0'0'333'0,"0"0"-16"0,0 0-17 16,0 0-1-16,0 0-33 0,0 0-15 0,0 0-23 15,0 40-5-15,0-40-42 0,8 23-17 16,-8-12-36-16,0-11 10 0,0 24-56 0,0-13-54 16,0-11-63-16,0 23-127 0,8-9-127 0,-8-14 10 15,0 21-302-15,8-12-77 0,-8-9 80 16,12 16 84-16,-12-16 20 0</inkml:trace>
        </inkml:traceGroup>
        <inkml:traceGroup>
          <inkml:annotationXML>
            <emma:emma xmlns:emma="http://www.w3.org/2003/04/emma" version="1.0">
              <emma:interpretation id="{34BBA622-3F3E-4DEC-968F-4CD595557A53}" emma:medium="tactile" emma:mode="ink">
                <msink:context xmlns:msink="http://schemas.microsoft.com/ink/2010/main" type="inkWord" rotatedBoundingBox="11703,3908 6638,9072 5704,8155 10768,2992"/>
              </emma:interpretation>
              <emma:one-of disjunction-type="recognition" id="oneOf1">
                <emma:interpretation id="interp5" emma:lang="en-US" emma:confidence="0">
                  <emma:literal>,,</emma:literal>
                </emma:interpretation>
                <emma:interpretation id="interp6" emma:lang="en-US" emma:confidence="0">
                  <emma:literal>,,,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,,,,</emma:literal>
                </emma:interpretation>
                <emma:interpretation id="interp9" emma:lang="en-US" emma:confidence="0">
                  <emma:literal>/,,</emma:literal>
                </emma:interpretation>
              </emma:one-of>
            </emma:emma>
          </inkml:annotationXML>
          <inkml:trace contextRef="#ctx0" brushRef="#br0" timeOffset="-6391.162">-4087 4760 1003 0,'0'0'356'0,"0"0"-29"0,0 0-2 0,0 0 26 16,0 0-64-16,0 0-29 0,0 0-4 15,0 0-50-15,8 46 27 0,-4-35-57 0,4 1 5 16,-8 3-36-16,0-15-20 0,0 22-25 16,7-9-57-16,-7-13-52 0,0 22-86 0,0-11-118 15,0-11-141-15,8 18-427 0,-8-18 41 0,0 15 63 16,0-15 114-16,8 13 19 0</inkml:trace>
          <inkml:trace contextRef="#ctx0" brushRef="#br0" timeOffset="-7170.9579">-4582 4931 1039 0,'0'0'315'15,"0"0"-21"-15,0 0-25 0,0 0-13 0,0 0-3 16,0 0-48-16,0 0-3 0,-8 51-43 16,8-51-1-16,0 25-24 0,0-12-22 0,0-13-17 15,0 24-21-15,0-11-30 0,0-13-70 0,8 23-89 16,-8-23-146-16,0 22-428 16,0-13 31-16,0-9 57 0,0 19 135 0,0-19-25 0</inkml:trace>
          <inkml:trace contextRef="#ctx0" brushRef="#br0" timeOffset="-7706.4899">-5129 4873 645 0,'0'0'232'0,"0"0"-22"0,0-17-2 16,0 17-1-16,0 0-23 0,0 0 3 0,0 0 23 15,0 0-23-15,0 0-10 0,0 0-32 16,0 0 4-16,0 0-3 0,0 0 0 0,0 0-11 15,0 0 24-15,0 0-67 0,0 0 18 0,0 0-35 16,0 0-4-16,0 0 19 0,0 0-8 16,0 0-13-16,0 0-5 0,0 0-18 0,0 0 10 15,0 0 8-15,0 0-18 0,0 0-5 16,0 0 31-16,0 0-49 0,0 53 0 16,0-53 5-16,0 19-5 0,0-19-5 0,8 17 18 15,-8-17-13-15,0 17-15 0,0-17-1 16,0 15 14-16,0-15-3 0,8 16-3 0,-8-16-7 15,0 16 38-15,0-16-64 0,0 17 0 0,0-17-28 16,0 22-62-16,0-22-71 0,4 21-87 16,-4-10-195-16,0-11-327 0,0 18 61 0,0-18 74 15,8 14 52-15,-8-14 109 0</inkml:trace>
          <inkml:trace contextRef="#ctx0" brushRef="#br0" timeOffset="-3898.2275">-2507 2422 1011 0,'0'0'363'16,"20"41"-5"-16,-20-27-45 0,7 2-34 15,-7-1-23-15,0 3-5 0,0 2-54 0,0 0 2 16,8-1-27-16,-8 4-60 0,0-3-42 16,0 1-109-16,0-1-86 0,0 0-83 0,0-5-488 15,0 2 92-15,0-17 43 0,0 26 39 0,0-15 21 16</inkml:trace>
          <inkml:trace contextRef="#ctx0" brushRef="#br0" timeOffset="-5874.0248">-3446 4512 1003 0,'0'0'353'0,"0"0"-23"0,0 0-17 0,0 0-16 16,0 0 17-16,0 0-24 0,0 0-29 15,0 0 10-15,0 0-56 0,0 0-5 0,0 0-33 16,0 0 27-16,0 0-65 0,7 50 12 16,-7-50-41-16,0 21 5 0,0-11-33 0,0-10-59 15,0 18-51-15,0-18-90 0,0 21-148 0,-7-8-139 16,7-13-358-16,0 0-7 0,7 24 64 15,-7-24 109-15,8 14 29 0,-8-14 41 0</inkml:trace>
          <inkml:trace contextRef="#ctx0" brushRef="#br0" timeOffset="-5407.7787">-3112 4023 954 0,'0'0'315'0,"0"0"8"0,0 0-14 16,0 0-14-16,0 0-32 0,0 0 9 0,0 0-27 15,0 0-63-15,8 37 15 0,-8-37-38 16,7 21-62-16,-7-8-48 0,0-13-118 0,0 24-105 16,0-24-77-16,0 27-463 0,0-15-11 15,0-12 103-15,0 21 75 0,0-9 47 0</inkml:trace>
          <inkml:trace contextRef="#ctx0" brushRef="#br0" timeOffset="-4438.6494">-2704 3178 921 0,'0'0'343'0,"0"0"-23"16,0 0 0-16,0 0-3 0,0 0-35 0,0 0 17 15,12 23-27-15,-12-23 2 0,0 22-59 0,0-5-8 16,8-4-23-16,-8-13-5 0,-8 33-30 15,8-15-3-15,8-2 10 0,-8 2-59 16,0-2 6-16,0 2-11 0,0-5-51 16,0-13-46-16,0 27-70 0,0-14-86 0,0-13-141 15,0 18-315-15,0-18-212 0,8 15 92 0,-8-15 66 16,0 0 82-16,0 0 75 0</inkml:trace>
          <inkml:trace contextRef="#ctx0" brushRef="#br0" timeOffset="-3247.7146">-2165 1624 724 0,'0'0'312'0,"0"0"-25"16,0 0-6-16,0 0 16 0,0 0-30 0,0 0 12 15,0 0-54-15,0 0-5 16,0 0-26-16,0 0-9 0,8 43-21 0,-8-43-21 16,4 25-10-16,-8-11 3 0,4-14-19 0,0 25-55 15,0-9-62-15,0-16-77 0,0 27-115 16,0-11-110-16,0-16-143 0,0 21-252 0,4-11 81 15,-4-10 40-15,0 18 53 0,0-18 40 16</inkml:trace>
          <inkml:trace contextRef="#ctx0" brushRef="#br0" timeOffset="-2779.5121">-1772 1122 1052 0,'0'0'322'0,"0"0"-28"0,0 0-35 0,0 0 2 16,0 0-10-16,0 0-13 0,0 0-10 0,0 0 15 16,0 0-54-16,0 0-17 0,0 53-26 15,0-36-16-15,0 1 6 0,0-4-36 16,0 2-23-16,0 2-85 0,0-18-64 16,8 30-130-16,-8-14-113 0,0-2-143 0,0-14-259 15,0 23 67-15,8-13 69 0,-8-10 54 0,4 18 53 16</inkml:trace>
          <inkml:trace contextRef="#ctx0" brushRef="#br0" timeOffset="-2167.6823">-1139 594 934 0,'0'0'320'0,"0"0"5"16,0 0-33-16,0 0-31 0,0 0-3 15,0 0-38-15,0 0 6 0,0 0-29 0,0 0-16 16,0 0-12-16,0 0 0 0,0 0-10 15,0 0-16-15,0 0-25 0,0 0-10 0,0 0-21 16,-8 49 2-16,8-36-4 0,0-13-8 0,0 28-26 16,0-14-3-16,0 2-40 0,0-16-11 15,8 28-53-15,-8-15-44 0,0-13-71 0,0 22-90 16,0-8-90-16,0-14-376 0,8 22 131 16,-8-22-29-16,0 14 77 0,0-14 36 0,7 10 31 15</inkml:trace>
          <inkml:trace contextRef="#ctx0" brushRef="#br0" timeOffset="-1725.7631">-762 269 716 0,'0'0'289'0,"0"0"3"0,0 0-15 16,0 0-16-16,0 0-18 0,8 40 8 0,0-28-36 15,-8-12-5-15,0 25-29 0,0-13-19 0,0-12-27 16,0 30 1-16,0-16-44 0,0 0-56 15,0-14-92-15,0 31-141 0,0-18-121 0,0-13-368 16,0 22 62-16,0-12 107 0,0-10-16 16,8 16 62-16</inkml:trace>
          <inkml:trace contextRef="#ctx0" brushRef="#br0" timeOffset="-1022.7617">16 0 1011 0,'0'0'330'16,"0"0"-33"-16,0 0-18 0,0 0-31 16,0 0 18-16,0 0-51 0,0 0-13 0,-12 50-12 15,12-37-26-15,0-13-24 0,0 26-4 0,0-10-36 16,0-16-26-16,-7 30-53 0,14-18-24 16,-7-12-117-16,0 25-39 0,0-9-122 0,0-16-144 15,8 23-267-15,-4-12 101 0,-4-11 90 16,4 17 19-16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7:18.27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7C430D-85D5-4D2A-932C-6DBE000FB0B0}" emma:medium="tactile" emma:mode="ink">
          <msink:context xmlns:msink="http://schemas.microsoft.com/ink/2010/main" type="writingRegion" rotatedBoundingBox="21327,3014 22786,3020 22784,3395 21326,3389"/>
        </emma:interpretation>
      </emma:emma>
    </inkml:annotationXML>
    <inkml:traceGroup>
      <inkml:annotationXML>
        <emma:emma xmlns:emma="http://www.w3.org/2003/04/emma" version="1.0">
          <emma:interpretation id="{99B29B35-637E-4E0F-BF44-068375A35A73}" emma:medium="tactile" emma:mode="ink">
            <msink:context xmlns:msink="http://schemas.microsoft.com/ink/2010/main" type="paragraph" rotatedBoundingBox="21327,3014 22786,3020 22784,3395 21326,33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5E98E5-B5C0-4B27-90FE-294DC2B2BA7E}" emma:medium="tactile" emma:mode="ink">
              <msink:context xmlns:msink="http://schemas.microsoft.com/ink/2010/main" type="line" rotatedBoundingBox="21327,3014 22786,3020 22784,3395 21326,3389"/>
            </emma:interpretation>
          </emma:emma>
        </inkml:annotationXML>
        <inkml:traceGroup>
          <inkml:annotationXML>
            <emma:emma xmlns:emma="http://www.w3.org/2003/04/emma" version="1.0">
              <emma:interpretation id="{97A2FFFA-161B-4171-9A3C-42301D6081A2}" emma:medium="tactile" emma:mode="ink">
                <msink:context xmlns:msink="http://schemas.microsoft.com/ink/2010/main" type="inkWord" rotatedBoundingBox="21334,3043 22136,3076 22122,3418 21320,3385"/>
              </emma:interpretation>
              <emma:one-of disjunction-type="recognition" id="oneOf0">
                <emma:interpretation id="interp0" emma:lang="en-US" emma:confidence="1">
                  <emma:literal>11</emma:literal>
                </emma:interpretation>
                <emma:interpretation id="interp1" emma:lang="en-US" emma:confidence="0">
                  <emma:literal>1'</emma:literal>
                </emma:interpretation>
                <emma:interpretation id="interp2" emma:lang="en-US" emma:confidence="0">
                  <emma:literal>1/</emma:literal>
                </emma:interpretation>
                <emma:interpretation id="interp3" emma:lang="en-US" emma:confidence="0">
                  <emma:literal>'1</emma:literal>
                </emma:interpretation>
                <emma:interpretation id="interp4" emma:lang="en-US" emma:confidence="0">
                  <emma:literal>1.</emma:literal>
                </emma:interpretation>
              </emma:one-of>
            </emma:emma>
          </inkml:annotationXML>
          <inkml:trace contextRef="#ctx0" brushRef="#br0">1403-3275 977 0,'0'0'338'0,"0"0"-5"0,0 0-44 0,-4-17-7 16,4 17-44-16,0 0-3 0,0 0-27 0,0 0 14 15,0 0-30-15,0 0-25 0,0 0 2 16,0 0-11-16,0 0-12 0,0 0 10 0,0 55-30 15,0-55-21-15,4 23-16 0,0-9 42 16,-4 0-72-16,4 1 7 0,0-1-20 0,-4 0-12 16,4 1-42-16,0 0-48 0,0-1-85 0,-4 0-97 15,8 0-146-15,-8 0-387 0,4 0 67 16,-4-14 36-16,8 25 92 0,-4-17 88 0,-4-8-14 16</inkml:trace>
          <inkml:trace contextRef="#ctx0" brushRef="#br0" timeOffset="-760.9382">653-3140 227 0,'0'0'103'0,"0"0"9"0,0 0 16 16,11-5-15-16,-11 5-18 0,0 0 12 0,0 0-4 15,0 0-1-15,0 0-2 0,12-9-26 16,-12 9-15-16,0 0 0 0,0 0-29 0,0 0-22 16,0 0 2-16,0 0 6 0,0 0 9 0,0 0-14 15,0 0-6-15,0 0-10 16,0 0 28-16,0 0 0 0,4-14 5 0,-4 14-3 16,0 0 14-16,0 0-1 0,0 0 8 15,0 0-5-15,4-12 0 0,-4 12 15 0,0 0-17 16,0 0 7-16,4-16-13 0,-4 16 6 0,0 0 14 15,0 0-30-15,4-16 26 0,-4 16 10 16,0 0 15-16,4-13-5 0,-4 13 21 0,0 0 35 16,4-15-12-16,-4 15-13 0,0 0 30 0,4-14 19 15,-4 14-8-15,0 0-19 0,4-15 6 16,-4 15-12-16,0 0 19 0,0 0-20 0,0-17 39 16,0 17-59-16,0 0 22 15,0 0-4-15,4-14-3 0,-4 14-31 0,0 0 1 16,0 0-1-16,0 0-17 0,0 0-4 0,0 0-14 15,0 0 10-15,0 0 15 0,0 0-23 16,0 0 26-16,0 0-31 0,0 0-21 0,0 0 8 16,0 0 5-16,0 0-2 0,0 0-18 0,11 37 18 15,-11-37-8-15,0 0-13 0,4 14-7 16,-4-14 9-16,0 0 14 0,0 20-18 0,0-20 10 16,4 15-29-16,-4-15 19 0,4 20-18 15,-4-20 15-15,0 21 26 0,0-7-16 0,4 2-13 16,-4-16 42-16,0 27-54 0,0-14 15 0,0-13 13 15,0 25 7-15,0-25-9 0,0 21-16 16,0-21 15-16,0 19-10 0,0-19-53 16,0 16-65-16,0-16-120 0,4 19-179 0,-4-19-463 15,0 13 50-15,0-13 70 0,0 0 87 16,4 14 67-16,-4-14 63 0</inkml:trace>
        </inkml:traceGroup>
        <inkml:traceGroup>
          <inkml:annotationXML>
            <emma:emma xmlns:emma="http://www.w3.org/2003/04/emma" version="1.0">
              <emma:interpretation id="{DB18B369-FB23-4955-9777-844567B08E6D}" emma:medium="tactile" emma:mode="ink">
                <msink:context xmlns:msink="http://schemas.microsoft.com/ink/2010/main" type="inkWord" rotatedBoundingBox="22730,3019 22786,3020 22785,3385 22728,3384"/>
              </emma:interpretation>
              <emma:one-of disjunction-type="recognition" id="oneOf1">
                <emma:interpretation id="interp5" emma:lang="en-US" emma:confidence="1">
                  <emma:literal>|</emma:literal>
                </emma:interpretation>
                <emma:interpretation id="interp6" emma:lang="en-US" emma:confidence="0">
                  <emma:literal>'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\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671.9572">2056-3346 1123 0,'0'0'405'16,"0"0"-27"-16,0 0-24 0,0 0-1 0,0 0-15 15,0 0-51-15,0 0-26 0,0 0 0 16,0 0-44-16,0 0-12 0,4 53 7 0,-4-37-30 16,0 5-28-16,4 0-52 0,0 2-86 0,0 1-101 15,3 1-235-15,1 5-563 0,-4 0 84 16,4-2 78-16,-4 2 88 0,0 2 19 0,0 0 117 15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0:14.11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B11231-65FD-49BC-8285-B82DE1F87E2F}" emma:medium="tactile" emma:mode="ink">
          <msink:context xmlns:msink="http://schemas.microsoft.com/ink/2010/main" type="inkDrawing" rotatedBoundingBox="21391,2890 22693,5625 22605,5667 21304,2932" semanticType="callout" shapeName="Other">
            <msink:sourceLink direction="with" ref="{A4385F86-FC31-4AE2-92BF-0AE30BD5A920}"/>
            <msink:sourceLink direction="with" ref="{EF5A65AB-F44B-4C38-8A58-50A854B86F1B}"/>
          </msink:context>
        </emma:interpretation>
      </emma:emma>
    </inkml:annotationXML>
    <inkml:trace contextRef="#ctx0" brushRef="#br0">-4 14 1110 0,'0'0'477'0,"0"0"-1"0,0-18-80 16,0 18-12-16,0 0-25 0,0 0-44 16,0 0-3-16,0 0-28 0,0 0 3 0,0 0-39 15,0 0 3-15,0 0-8 0,0 0-26 0,32 27-27 16,-25-13 4-16,1 3-7 0,4 3-5 16,0-1-26-16,0 6 8 0,3 0-18 0,1-1 23 15,-4 4-23-15,4-1 2 0,-1 1-12 16,-3 2 2-16,4-4-30 0,0 2-16 0,-5-2 2 15,5 3 11-15,-4 0-38 0,0 0-6 0,3 1 34 16,-3 0-21-16,4-1 18 0,-4 0-25 16,0 1-46-16,3-2-21 0,-3 2 0 0,0 0 0 15,0-2 0-15,-1 0 0 0,1 0 0 16,0 1 0-16,4-3 0 0,-8 2 0 16,3-2 0-16,5 3 0 0,-8-3 0 0,4-1 0 15,0 1 0-15,-1-1 0 0,-3-4 0 0,4 2 0 16,0-2 0-16,-4-1 0 0,3 1 0 15,-3-2 0-15,4 2 0 0,0-2 0 0,-4 0 0 16,0-1 0-16,3 1 0 0,-3-1 0 16,4 0 0-16,-4 1 0 0,0-1 0 0,0-1 0 15,3 1 0-15,-3 0 0 0,-4 0 0 0,8-3 0 16,-4 2 0-16,0 1 0 0,0 0 0 16,-1 0 0-16,1-5 0 0,0 6 0 0,0-2 0 15,0 1 0-15,0-4 0 0,-4 1 0 16,7 3 0-16,-7-2 0 0,8 0 0 15,-8-2 0-15,4 1 0 0,-4-1 0 0,4 0 0 16,0-2 0-16,-1 1 0 0,-3 2 0 0,4-3 0 16,-4 0 0-16,0 1 0 0,4-1 0 15,-4 0 0-15,4-1 0 0,-8-11 0 0,12 24 0 16,-8-14 0-16,-1 1 0 0,5-2 0 0,-8-9 0 16,8 21 0-16,0-10 0 0,-4-1 0 15,4 1 0-15,-8-11 0 0,8 20 0 0,-4-14 0 16,-4-6 0-16,11 18 0 0,-7-9 0 15,0 2 0-15,-4-11 0 0,12 20 0 0,-8-10 0 16,0 1 0-16,-4-11 0 0,12 18 0 16,-8-9 0-16,-4-9 0 0,11 20 0 15,-7-10 0-15,4-1 0 0,-8-9 0 0,8 19 0 16,0-10 0-16,-8-9 0 0,8 18 0 0,-4-9 0 16,4 2 0-16,-4-1 0 0,-1 1 0 15,5 1 0-15,-4-1 0 0,-4-11 0 0,12 16 0 16,-8-7 0-16,-4-9 0 0,12 18 0 0,-8-9 0 15,-4-9 0-15,8 16 0 0,-8-16 0 16,7 17 0-16,-3-8 0 0,-4-9 0 16,8 20 0-16,-8-20 0 0,8 16 0 0,-4-5 0 15,-4-11 0-15,8 16 0 0,-8-16 0 16,4 18 0-16,0-8 0 0,-4-10 0 0,8 16 0 16,-5-7 0-16,-3-9 0 0,8 18 0 0,-4-8 0 15,0 1 0-15,-4-11 0 0,8 18 0 16,-4-9 0-16,4 2 0 0,-4-1 0 0,-4-10 0 15,8 20 0-15,-4-11 0 0,-4-9 0 0,7 18 0 16,-3-9 0-16,-4-9 0 0,8 17 0 16,-8-17 0-16,8 14 0 0,-8-14 0 0,4 13 0 15,-4-13 0-15,4 13 0 0,-4-13 0 0,0 0 0 16,12 13 0-16,-12-13 0 0,4 11 0 16,-4-11 0-16,0 0 0 0,0 0 0 0,0 20 0 15,0-20 0-15,0 0 0 0,4 9 0 0,-4-9 0 16,0 0 0-16,4 16 0 15,-4-16 0-15,0 0 0 0,3 12 0 0,-3-12 0 16,0 0 0-16,8 13 0 0,-8-13 0 0,0 0 0 16,4 12 0-16,-4-12 0 0,0 0 0 15,0 0 0-15,4 13 0 0,-4-13 0 0,0 0 0 16,0 0 0-16,4 13 0 0,-4-13 0 0,0 0 0 16,0 0 0-16,0 0 0 0,0 0 0 15,0 0 0-15,8 11 0 0,-8-11 0 0,0 0 0 16,0 0 0-16,0 0 0 0,0 0-454 15,0 0-375-15,0 0-213 0,-12 19 67 0,12-19 97 16,0 0 126-16,-16 4 45 0,16-4 57 16,-11 5 82-16,11-5 35 0,-24 0 49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7:09.00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638134-EA40-4DBD-AD30-AC80EDB32996}" emma:medium="tactile" emma:mode="ink">
          <msink:context xmlns:msink="http://schemas.microsoft.com/ink/2010/main" type="writingRegion" rotatedBoundingBox="20350,8275 20806,3394 21111,3423 20655,8304"/>
        </emma:interpretation>
      </emma:emma>
    </inkml:annotationXML>
    <inkml:traceGroup>
      <inkml:annotationXML>
        <emma:emma xmlns:emma="http://www.w3.org/2003/04/emma" version="1.0">
          <emma:interpretation id="{E0C67BA0-5BDE-4188-BB89-2A851A2F6157}" emma:medium="tactile" emma:mode="ink">
            <msink:context xmlns:msink="http://schemas.microsoft.com/ink/2010/main" type="paragraph" rotatedBoundingBox="20350,8275 20806,3394 21111,3423 20655,83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70E8DC-A153-4F2D-A91F-F2963FE55030}" emma:medium="tactile" emma:mode="ink">
              <msink:context xmlns:msink="http://schemas.microsoft.com/ink/2010/main" type="line" rotatedBoundingBox="20350,8275 20806,3394 21111,3423 20655,8304"/>
            </emma:interpretation>
          </emma:emma>
        </inkml:annotationXML>
        <inkml:traceGroup>
          <inkml:annotationXML>
            <emma:emma xmlns:emma="http://www.w3.org/2003/04/emma" version="1.0">
              <emma:interpretation id="{32F71939-ABDA-413D-B375-E18453D11062}" emma:medium="tactile" emma:mode="ink">
                <msink:context xmlns:msink="http://schemas.microsoft.com/ink/2010/main" type="inkWord" rotatedBoundingBox="20350,8275 20806,3394 21111,3423 20655,8304"/>
              </emma:interpretation>
              <emma:one-of disjunction-type="recognition" id="oneOf0">
                <emma:interpretation id="interp0" emma:lang="en-US" emma:confidence="0">
                  <emma:literal>-t/1111</emma:literal>
                </emma:interpretation>
                <emma:interpretation id="interp1" emma:lang="en-US" emma:confidence="0">
                  <emma:literal>-t/11111</emma:literal>
                </emma:interpretation>
                <emma:interpretation id="interp2" emma:lang="en-US" emma:confidence="0">
                  <emma:literal>--t/1111</emma:literal>
                </emma:interpretation>
                <emma:interpretation id="interp3" emma:lang="en-US" emma:confidence="0">
                  <emma:literal>1-t11111</emma:literal>
                </emma:interpretation>
                <emma:interpretation id="interp4" emma:lang="en-US" emma:confidence="0">
                  <emma:literal>--t/11111</emma:literal>
                </emma:interpretation>
              </emma:one-of>
            </emma:emma>
          </inkml:annotationXML>
          <inkml:trace contextRef="#ctx0" brushRef="#br0">-78 602 755 0,'0'0'332'15,"0"-16"-35"-15,0 16 23 0,0 0-18 0,0 0-56 16,0 0-10-16,0 0-29 0,0 0-13 0,-4-15 1 16,4 15-16-16,0 0 0 0,0 0-48 15,0 0 17-15,0 0-33 0,-4 50-12 0,4-32 2 16,0 1-21-16,4-1 11 0,-4 2-26 0,0 3-25 15,0-2-24-15,4 3-33 16,-4-3-46-16,0-1-28 0,4 2-56 0,-1-2-105 16,-3-2-77-16,0-2-407 0,4 3 0 0,-4-6 110 15,0-13 53-15,0 25 68 0</inkml:trace>
          <inkml:trace contextRef="#ctx0" brushRef="#br0" timeOffset="1611.3106">-208 848 880 0,'-16'-6'328'16,"16"6"-13"-16,0 0-21 0,0 0-64 0,0 0-12 15,0 0-6-15,0 0-20 16,0 0 34-16,0 0-65 0,0 0 0 0,0 0-23 16,0 0-5-16,0 0-30 0,32-12 2 15,-32 12-18-15,0 0-13 0,27 1 13 0,-27-1-18 16,24 0-10-16,-24 0-5 0,19 2-21 0,-19-2 11 16,28-2-16-16,-16 2 23 0,-12 0-3 15,27 0-22-15,-15-1-34 0,-12 1-2 0,24-3-13 16,-24 3-2-16,23-2-27 0,-23 2-7 0,16-4 6 15,-16 4-37-15,16-8-46 0,-16 8-76 16,0 0-134-16,11-5-347 0,-11 5 30 0,0 0 115 16,0 0 0-16,0 0 105 15</inkml:trace>
          <inkml:trace contextRef="#ctx0" brushRef="#br0" timeOffset="-507.1714">-31 819 813 0,'0'0'262'0,"-4"23"-22"16,0-9 1-16,4 0-42 0,-4-1 4 15,4-13-22-15,-4 28-32 0,4-17 15 0,0-11-44 16,-4 29 11-16,4-16-27 0,0 4-9 15,0-17-39-15,0 30-32 0,0-18-9 0,0 6-30 16,-4-4-65-16,4-14-86 0,0 29-18 16,0-18-482-16,0-11 13 0,4 24 116 15,-4-24 15-15</inkml:trace>
          <inkml:trace contextRef="#ctx0" brushRef="#br0" timeOffset="-3463.7179">-169 813 696 0,'0'0'253'0,"0"0"-22"0,0 0-32 15,0 0-12-15,0 0 5 0,0 0-10 0,0 0-29 16,0 0-2-16,0 0-10 0,0 0-23 16,0 0-16-16,0 0-7 0,0 0-5 15,36 29 2-15,-36-29-46 0,11 8-18 0,-3-2-28 16,-8-6-51-16,20 10-41 0,-8-4-116 0,-12-6-183 16,15 9-277-16,-15-9 89 0,12 8 34 15</inkml:trace>
          <inkml:trace contextRef="#ctx0" brushRef="#br0" timeOffset="-4002.8872">-204 1375 924 0,'0'0'304'0,"0"0"-20"0,0 0-20 0,0 0-3 15,0 0-15-15,0 0-39 0,0 0-7 0,-8-11-31 16,8 11-21-16,0 0-10 0,0 0-15 16,0 0 3-16,0 0-14 0,0 0-9 0,0 0-34 15,0 0 5-15,0 0 16 0,0 0-26 0,20 34-26 16,-20-34 21-16,11 19-13 15,1-9-10-15,-8-1-6 0,4 2 4 0,-8-11-62 0,12 20-26 16,-4-11-69-16,-1 1-69 0,-3 1-120 16,-4-11-438-16,12 14 92 0,-12-14 3 15,12 10 48-15,-12-10 90 0</inkml:trace>
          <inkml:trace contextRef="#ctx0" brushRef="#br0" timeOffset="-1212.076">-161 1442 248 0,'0'-18'110'0,"0"18"0"0,0 0 31 0,0 0-3 16,0 0-5-16,0 0 8 0,-4-18 20 15,4 18 3-15,0 0-3 0,0 0 23 0,0 0-12 16,-4-11-18-16,4 11-11 0,0 0-25 16,0 0 2-16,0 0-33 0,0 0-3 0,0 0-30 15,0 0 26-15,0 0-16 0,0 0 10 0,0 0-10 16,0 0 7-16,0 0-7 0,0 0-25 15,0 0-11-15,0 0 8 0,0 0-8 0,0 0 15 16,8 49-37-16,-4-37 27 0,-4-12-25 16,4 25 4-16,0-12-9 0,-4 2 17 0,4-1-20 15,-4 0 13-15,4-1-28 0,-4 4 10 16,4-3 2-16,0 2 13 0,-4-1 3 16,3 3 5-16,-3 0 10 0,4 1 16 0,-4-1-1 15,4-1-2-15,-4 1-15 0,4 0 15 0,-4 0-13 16,4-1 18-16,0-2 15 0,-4 2-14 15,4-2-1-15,-4-2 15 0,0-13-30 0,4 23 7 16,-4-23-17-16,4 18 14 0,-4-18-9 0,4 17-11 16,-4-17-2-16,4 14-10 0,-4-14-26 15,0 0-8-15,0 16-25 0,0-16-29 0,0 0-61 16,4 11-112-16,-4-11-34 0,0 0-448 16,0 0 67-16,0 0 46 0,0 0 89 15,0 0 34-15</inkml:trace>
          <inkml:trace contextRef="#ctx0" brushRef="#br0" timeOffset="3188.6627">-291 1565 627 0,'0'0'248'0,"0"0"-25"16,0 0-6-16,0 0-12 0,0 0 10 0,0 0-28 15,36 0 28-15,-36 0-46 0,19 2-13 0,-19-2-23 16,24 0 3-16,-24 0-16 0,20 2-15 16,-9 0-3-16,-11-2 11 0,24 1-29 15,-12 1 37-15,-12-2-55 0,23 3 21 0,-11 0-41 16,-12-3 18-16,20 3-23 0,-20-3 23 0,12 2-18 16,-12-2-56-16,0 0-64 0,15 1-92 15,-15-1-93-15,0 0-30 0,0 0-443 0,0 0 48 16,0 0 62-16,0 0 118 0</inkml:trace>
          <inkml:trace contextRef="#ctx0" brushRef="#br0" timeOffset="2368.4365">-74 121 558 0,'0'0'258'0,"0"0"-15"16,0 0-20-16,0 0 0 0,0 0-19 15,0 0-22-15,-8-12-5 0,8 12-11 0,0 0-2 16,0 0-34-16,0 0 19 0,0 0-26 15,0 0 5-15,0 0-28 0,0 0 2 0,0 0-23 16,0 0 6-16,0 0-14 0,0 0 11 0,-4-12 0 16,4 12-30-16,0 0-19 0,0 0 41 15,0 0-23-15,0 0 29 0,0 0-27 0,0 0 19 16,0 0-26-16,0 0 0 16,0 0 5-16,0 0-5 0,0 0-10 0,0 0-5 15,0 0 15-15,0 0-8 0,0 0 8 0,0 0-20 16,0 0-3-16,-8-11-13 0,8 11 8 15,0 0-13-15,0 0-5 0,0 0 16 0,0 0-3 16,0 0-1-16,0 0-14 0,0 0 4 16,0 0-4-16,0 0 2 0,0 0-16 0,0 0 24 15,0 0 15-15,0 0-36 0,0 0 8 0,0 0 18 16,0 0-3-16,0 0-15 16,0 0 0-16,0 0 13 0,23-11 2 0,-23 11 5 0,0 0-27 15,16-4 12-15,-16 4-6 0,16-3 14 16,-16 3 0-16,0 0 2 0,20 0-25 15,-20 0-19-15,0 0-32 0,19 0-24 0,-19 0-58 16,0 0-72-16,20 3-93 0,-20-3-55 16,0 0-349-16,16 8 77 0,-16-8 23 0,0 0 52 15,0 0 91-15</inkml:trace>
          <inkml:trace contextRef="#ctx0" brushRef="#br0" timeOffset="816.9773">32 71 547 0,'0'0'149'16,"-4"-14"27"-16,4 14-2 0,0 0-2 0,0 0-6 16,-4-21-15-16,4 21 3 0,0 0-26 0,-8-11-3 15,8 11-12-15,0 0-8 0,0 0-5 16,-8-14 2-16,8 14-33 0,0 0-10 0,0 0-18 16,-8-11-15-16,8 11-88 0,0 0-66 15,0 0 3-15,0 0-60 0,0 0 6 16,0 0 13-16,0 0-374 0,0 0 28 0,0 0 51 15</inkml:trace>
          <inkml:trace contextRef="#ctx0" brushRef="#br0" timeOffset="4107.6648">-55-379 1259 0,'0'0'368'0,"0"0"-22"16,0 0-29-16,0 0-17 16,0 0-49-16,0 0 20 0,0 0-79 0,0 0 3 15,0 0-19-15,0 0 3 0,0 0-2 0,0 0-39 16,0 0-2-16,0 0-8 0,0 0-28 16,0 0-6-16,0 0-1 0,51 12-14 0,-39-12-7 15,-12 0-3-15,35-1-8 0,-19-1-15 16,4 2-15-16,-4 0-16 0,3-2-35 0,-19 2-47 15,24-1-99-15,-12-8-192 0,-12 9-446 0,0 0 41 16,0 0 46-16,0 0 131 0,0 0 64 16,0 0 10-16,0 0 100 0</inkml:trace>
          <inkml:trace contextRef="#ctx0" brushRef="#br0" timeOffset="4741.4537">130-1394 691 0,'0'0'238'0,"0"0"0"0,0 0-10 0,0 0-11 16,0 0 1-16,23 20-29 0,-23-20 18 15,16 0-48-15,-16 0-5 0,0 0-42 0,24 2 14 16,-24-2-24-16,16 0 6 0,-16 0-60 15,0 0-22-15,19 0-75 0,-19 0-38 0,0 0-105 16,24 1 3-16,-24-1-42 0,12 0 16 0,-12 0-414 16,0 0 145-16,27-1-13 0,-27 1 57 15</inkml:trace>
          <inkml:trace contextRef="#ctx0" brushRef="#br0" timeOffset="5240.5994">67-1905 706 0,'-12'-8'287'0,"12"8"-19"0,0 0-40 15,0 0 0-15,0 0-31 0,0 0-20 0,0 0-39 16,0 0 26-16,0 0-26 16,0 0-7-16,0 0-26 0,0 0 5 0,0 0-26 15,0 0 13-15,40-9-5 0,-40 9 1 0,27-1 6 16,-11-3-35-16,-1 4 0 0,5-1-30 15,-4-3-32-15,4 2-45 0,-5 0-37 0,1-1-48 16,0 3-89-16,-16 0-80 0,31-6 84 16,-19 5-409-16,-12 1 36 0,20-4 62 0,-20 4 45 15</inkml:trace>
          <inkml:trace contextRef="#ctx0" brushRef="#br0" timeOffset="5852.63">87-2453 701 0,'0'0'212'0,"0"0"16"0,0 0-38 16,0 0-11-16,0 0-5 0,0 0 0 16,0 0-5-16,0 0 10 0,23-8-33 0,-23 8 15 15,20-3-38-15,-20 3-8 0,20-1-20 16,-20 1 2-16,23-4-12 0,-15 2-3 0,-8 2-26 16,24-5-5-16,-13 3-18 0,5-1 13 15,-16 3-25-15,28-7-13 0,-13 3-1 16,1 0 9-16,-4 1-60 0,4 0 3 0,-16 3-66 15,23-6-32-15,-23 6-17 0,20-3-72 16,-20 3 16-16,12-2-413 0,-12 2 80 0,0 0 10 16,0 0 64-16</inkml:trace>
          <inkml:trace contextRef="#ctx0" brushRef="#br0" timeOffset="6630.2037">173-2920 714 0,'0'0'233'0,"0"0"-44"0,12-12-25 16,-12 12-5-16,20-3-1 0,-20 3-27 15,19-5-19-15,-7 4-9 0,-12 1-3 0,28-3-13 16,-17 1-16-16,-11 2-35 0,24-3-10 0,-24 3-36 16,23 0-83-16,-23 0-70 0,16-3 19 15,-16 3-368-15,0 0-33 0,12 6 61 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7:25.49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DD08809-72BE-4246-A8D0-036B88F94C12}" emma:medium="tactile" emma:mode="ink">
          <msink:context xmlns:msink="http://schemas.microsoft.com/ink/2010/main" type="writingRegion" rotatedBoundingBox="21448,10182 22642,10304 22567,11041 21374,10920">
            <msink:destinationLink direction="with" ref="{EC23D5C9-24D1-4889-9DB1-7D8697924F93}"/>
          </msink:context>
        </emma:interpretation>
      </emma:emma>
    </inkml:annotationXML>
    <inkml:traceGroup>
      <inkml:annotationXML>
        <emma:emma xmlns:emma="http://www.w3.org/2003/04/emma" version="1.0">
          <emma:interpretation id="{EAC3DCA6-0C40-464F-8773-0E27AE391003}" emma:medium="tactile" emma:mode="ink">
            <msink:context xmlns:msink="http://schemas.microsoft.com/ink/2010/main" type="paragraph" rotatedBoundingBox="21448,10182 22642,10304 22567,11041 21374,10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682D92-35FD-45C0-85D2-FFAEDCE75D49}" emma:medium="tactile" emma:mode="ink">
              <msink:context xmlns:msink="http://schemas.microsoft.com/ink/2010/main" type="line" rotatedBoundingBox="21448,10182 22642,10304 22567,11041 21374,10920"/>
            </emma:interpretation>
          </emma:emma>
        </inkml:annotationXML>
        <inkml:traceGroup>
          <inkml:annotationXML>
            <emma:emma xmlns:emma="http://www.w3.org/2003/04/emma" version="1.0">
              <emma:interpretation id="{F406565A-0CB5-4B2F-836E-DE270BC6AD0D}" emma:medium="tactile" emma:mode="ink">
                <msink:context xmlns:msink="http://schemas.microsoft.com/ink/2010/main" type="inkWord" rotatedBoundingBox="21448,10182 22642,10304 22567,11041 21374,10920"/>
              </emma:interpretation>
              <emma:one-of disjunction-type="recognition" id="oneOf0">
                <emma:interpretation id="interp0" emma:lang="en-US" emma:confidence="1">
                  <emma:literal>Sti</emma:literal>
                </emma:interpretation>
                <emma:interpretation id="interp1" emma:lang="en-US" emma:confidence="0">
                  <emma:literal>Stie</emma:literal>
                </emma:interpretation>
                <emma:interpretation id="interp2" emma:lang="en-US" emma:confidence="0">
                  <emma:literal>Stir</emma:literal>
                </emma:interpretation>
                <emma:interpretation id="interp3" emma:lang="en-US" emma:confidence="0">
                  <emma:literal>Stig</emma:literal>
                </emma:interpretation>
                <emma:interpretation id="interp4" emma:lang="en-US" emma:confidence="0">
                  <emma:literal>Sting</emma:literal>
                </emma:interpretation>
              </emma:one-of>
            </emma:emma>
          </inkml:annotationXML>
          <inkml:trace contextRef="#ctx0" brushRef="#br0">334 61 1133 0,'-8'-9'482'0,"8"9"-14"0,-15-16-63 0,-1 9-14 16,0-2-7-16,4 4-51 0,-7 0 15 0,-1 1-28 15,0 1 31-15,1 1-121 0,-5 1-10 16,4 1-2-16,1 0-31 0,-1 1-1 0,4 1-30 15,1 1-17-15,-1 1-14 0,0 1-25 0,4 0 5 16,12-5-23-16,-19 11 13 0,15-4-3 16,4-7-21-16,-8 14-12 0,8-14-15 0,0 0 17 15,4 23-2-15,-4-23-41 0,20 18 23 16,-5-10-21-16,1 3 34 0,4-2-28 0,7 3 12 16,1-1-15-16,3 0 0 0,1 1-7 15,-1 2-4-15,1-2 19 0,3 4-23 16,-8-2 28-16,5 0-26 0,-9 0 3 0,5 1-3 15,-8 5-31-15,-5-4 9 0,-3-2 27 0,0 2 0 16,-8 0 6-16,0 0-6 0,-4-1 13 16,0 1-5-16,-4 0 29 0,-4-2-17 0,-4 2 4 15,0-1 7-15,-3-3 8 0,-1 0 20 16,-4-1-25-16,1-5-39 0,-5 0 46 0,4-3-7 16,5-3-13-16,-5-1-13 0,0-3-36 15,1-5-33-15,3 0-13 0,0-1-41 0,-3-4-15 16,7-2-64-16,0 0-8 0,0 0-21 15,4-2-19-15,4 3-47 0,1 3-23 0,3 12-67 16,3-23-73-16,-3 23-83 0,4-22-399 16,4 13 108-16,4 3 38 0,0 0 92 0,-12 6 79 15,27-6 52-15</inkml:trace>
          <inkml:trace contextRef="#ctx0" brushRef="#br0" timeOffset="340.7495">719 95 1366 0,'0'-20'558'0,"0"20"6"0,4-14-73 0,-4 14 0 16,0 0-61-16,0 0-46 0,0 0 13 15,0 0-33-15,0 0-11 0,0 0-15 0,0 0-8 16,4 52-38-16,0-32-16 0,-4 5-38 16,0 3-25-16,4 0-37 0,-4 0 16 0,4 6-53 15,0-3-14-15,4 1-7 0,-4-1 7 0,7-2-46 16,-3-1-30-16,0-3-31 0,0-4-56 16,0-3-57-16,0-1-87 0,0-5-35 0,-4-1-88 15,3 3-174-15,-7-14-616 0,12 12 81 16,-12-12 200-16,8 8-20 0,-8-8 125 15,0 0 38-15,0 0 57 0,0 0 84 0,0 0 31 16</inkml:trace>
          <inkml:trace contextRef="#ctx0" brushRef="#br0" timeOffset="533.7432">535 219 1282 0,'0'0'517'0,"0"0"-10"0,0 0-23 0,0 0-42 0,15-19-37 16,-15 19-44-16,20-7-23 0,-4 4-62 15,7-3 6-15,-3 3-42 0,7 3-15 16,5-2-48-16,-1 2-36 0,-3 2-75 0,3-2-30 16,-3 0-41-16,3 5-97 0,-3 2-103 15,-1-6-243-15,-3 5-494 0,-5-1 95 0,5 2 74 16,-8-2 79-16,3-1 82 0,-7 0 59 0,4-3 65 16</inkml:trace>
          <inkml:trace contextRef="#ctx0" brushRef="#br0" timeOffset="934.7432">1038-109 1889 0,'-4'-9'683'0,"4"9"-35"0,-8-16-88 16,8 16-53-16,0 0-57 0,-4-16-53 0,4 16-108 15,0 0-79-15,-4-13-115 0,4 13-69 0,0 0-111 16,0 0-214-16,0 0-602 0,0 0 56 16,0 0 75-16,0 0 89 0,43 14 51 0,-31-10 52 15,-12-4 91-15,24 7 32 0</inkml:trace>
          <inkml:trace contextRef="#ctx0" brushRef="#br0" timeOffset="756.827">1093 209 1348 0,'0'0'564'0,"0"0"-32"0,0 0-10 16,0 0-7-16,0 0-67 0,0 0 23 0,0 0-77 16,8 45 15-16,-8-27-119 0,3 2-17 15,1 3-45-15,0-1-10 0,-4 3-24 0,8-2-7 16,-8-1-28-16,8 0-18 0,-4-1-82 0,0-3-41 15,0-4-100-15,0 0-85 0,0 0-61 16,0-2-207-16,-4-12-548 0,4 16 52 0,-4-16 99 16,0 0 112-16,0 0 50 0,0 0 79 15,0 0 50-15,0 0 32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7:26.96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C23D5C9-24D1-4889-9DB1-7D8697924F93}" emma:medium="tactile" emma:mode="ink">
          <msink:context xmlns:msink="http://schemas.microsoft.com/ink/2010/main" type="inkDrawing" rotatedBoundingBox="23268,9611 23355,11062 22757,11099 22669,9647" semanticType="verticalRange" shapeName="Other">
            <msink:sourceLink direction="with" ref="{BDD08809-72BE-4246-A8D0-036B88F94C12}"/>
            <msink:destinationLink direction="with" ref="{6BF49A2B-040C-46D5-9DF6-70F6FA0D3B46}"/>
          </msink:context>
        </emma:interpretation>
      </emma:emma>
    </inkml:annotationXML>
    <inkml:trace contextRef="#ctx0" brushRef="#br0">-12 674 1233 0,'0'0'487'0,"0"0"-34"15,0 0-39-15,-20 5-27 0,20-5-16 0,0 0-43 16,0 0 10-16,0 0-62 0,0 0-33 15,0 0-28-15,39 12 0 0,-39-12-15 0,40-1-21 16,-17-3-18-16,5 1-15 0,7-2-26 0,1-2 8 16,3-1-25-16,4-2-29 15,0-3-20-15,1 3-21 0,-5-4-5 0,-8 2-17 16,1-1-32-16,-5-2 18 0,-3-2-53 0,-1 0-3 16,-11-1-18-16,0-1 1 0,0 0-11 15,-8-3-11-15,-4-1-19 0,-4-4 7 0,-4-4-11 16,-8-4 1-16,-3 0 25 0,-17-11 31 15,-3 4-5-15,8 9 67 0,3 6 7 0,0 0 31 16,1 3 17-16,3 3 27 0,5 3 35 0,3 4-20 16,-4 2-8-16,5-3 25 0,7 7-27 15,-4-2-1-15,0 2-17 0,12 8-29 0,-16-9 26 16,16 9 15-16,0 0 1 0,0 0-9 0,0 0-7 16,-23 17 3-16,23-17-3 0,-4 24-5 15,0-4 2-15,4 0 16 0,4 9 15 16,-4 2 16-16,0 8 9 0,4 7-12 0,4 5-7 15,-4 19-27-15,7 1 32 0,-3-2-1 16,4 1-12-16,4 2 7 0,-8-1 5 0,7-3 1 16,5 0-39-16,-8-2-8 0,8-1 6 15,-5-2-6-15,-7-11 5 0,4-9-27 0,-4 2-11 16,0-3 12-16,-1-5-12 0,-7-5-63 0,8-4-19 16,-8-2-44-16,4-3-38 0,-4-2-56 15,4-4-77-15,-4-2-74 0,4 1-192 0,-4-16-486 16,0 18 40-16,0-18 85 0,0 0 103 0,0 0 68 15,0 0 124-15,0 0 25 16,0 0 25-16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7:27.16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D0889F5-2CFC-454A-97AB-42E2941F030C}" emma:medium="tactile" emma:mode="ink">
          <msink:context xmlns:msink="http://schemas.microsoft.com/ink/2010/main" type="inkDrawing" rotatedBoundingBox="22917,10670 23428,10622 23432,10656 22920,10704" shapeName="Other"/>
        </emma:interpretation>
      </emma:emma>
    </inkml:annotationXML>
    <inkml:trace contextRef="#ctx0" brushRef="#br0">0 51 1860 0,'0'0'525'16,"0"0"5"-16,0 0-85 0,0 0-25 0,0 0-26 15,0 0-74-15,0 0-2 0,0 0-50 16,48 3 6-16,-33 0-28 0,5-2-46 16,8-1-47-16,-1 2-17 0,1-2-92 0,3 0-86 0,0-2-57 15,5 1-98-15,-1-2-175 0,-3-2-593 16,-1 0 59-16,1-2 128 0,-1 0 54 16,0-4 69-16,1 3 63 0,-9-3 57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7:27.75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BF49A2B-040C-46D5-9DF6-70F6FA0D3B46}" emma:medium="tactile" emma:mode="ink">
          <msink:context xmlns:msink="http://schemas.microsoft.com/ink/2010/main" type="inkDrawing" rotatedBoundingBox="23956,9627 24056,11092 23618,11122 23518,9657" semanticType="callout" shapeName="Other">
            <msink:sourceLink direction="with" ref="{CC04BD48-DC56-4BA1-A01B-4A5B2681FDFB}"/>
            <msink:sourceLink direction="with" ref="{EC23D5C9-24D1-4889-9DB1-7D8697924F93}"/>
          </msink:context>
        </emma:interpretation>
      </emma:emma>
    </inkml:annotationXML>
    <inkml:trace contextRef="#ctx0" brushRef="#br0">0 601 1136 0,'0'0'410'0,"0"0"-32"15,0 0-19-15,0 0-26 0,0 0-39 0,0 0-25 16,55 5-29-16,-35-7-22 0,3 2-19 16,1-5-4-16,3-1-21 0,1 2-20 0,3-2-26 15,5-2-3-15,-9-1-33 0,1-2 18 0,3-3-23 16,-11 2-36-16,0-5-25 0,-1 0 0 16,-7-1-31-16,4-6 5 0,-12-1-16 0,0 1 6 15,-4-3-26-15,-4-1 18 0,-4-3 13 16,-4-1-18-16,-8 0-8 0,1-1 13 15,-5 3 34-15,1-1 15 0,-1 5-14 0,0 5 29 0,5 0-12 16,-5 5 7-16,8 0 18 16,1 2 2-16,-5 1 3 0,8 2-13 0,0 2-7 15,1 2-3-15,11 7 2 0,-16-7 21 0,16 7-7 16,-20 0-9-16,20 0 24 0,0 0-11 16,-15 16 24-16,15-16-8 0,-8 21 22 0,8-6-27 15,0 3 0-15,0 1 4 0,0 6 22 0,0 2 4 16,4 1-7-16,-4 5-18 0,8 1 33 15,-5 3-18-15,5 1-3 0,-4 6-7 0,8 4-28 16,-4-1 43-16,0-1-7 0,4 2-29 16,-5-1 29-16,1 1-23 0,4-2 2 15,4 17 13-15,-8-12-21 0,0-5 8 0,-1 2 21 16,5-3-8-16,-4 5-21 0,0-5-20 16,0 1 26-16,-4 0-19 0,4-3 16 0,-1-6-13 15,1-1-22-15,-4-1-29 0,0-5 0 0,0-4 0 16,0-1 0-16,-4-6 0 0,0-1-29 15,0-2-109-15,0-16-85 0,0 25-66 0,0-25-38 16,-4 15-203-16,4-15-530 0,-4 9 138 0,4-9 47 16,0 0 102-16,0 0 59 0,0 0 69 15,-35-17 61-15,27 8 57 0,0-2 69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7:27.93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CC04BD48-DC56-4BA1-A01B-4A5B2681FDFB}" emma:medium="tactile" emma:mode="ink">
          <msink:context xmlns:msink="http://schemas.microsoft.com/ink/2010/main" type="inkDrawing" rotatedBoundingBox="23607,10751 24074,10780 24073,10806 23606,10778" shapeName="Other">
            <msink:destinationLink direction="with" ref="{6BF49A2B-040C-46D5-9DF6-70F6FA0D3B46}"/>
          </msink:context>
        </emma:interpretation>
      </emma:emma>
    </inkml:annotationXML>
    <inkml:trace contextRef="#ctx0" brushRef="#br0">0 21 1581 0,'16'-11'469'0,"-16"11"-14"0,20-5-50 16,-5 4-8-16,5-2-57 0,0 3-35 15,3 3-14-15,5-3-19 0,3 1-29 0,-3 1-66 16,3 1-49-16,1-1-62 0,-5 0-86 0,1 2-80 16,3-3-264-16,-7 3-462 0,-1-1 40 15,-3 1 74-15,0-2 93 0,-5-1 38 0,1 5 92 16,-16-6 15-16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7:29.61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270BE24C-77D1-411F-8C07-B49F27A47BA0}" emma:medium="tactile" emma:mode="ink">
          <msink:context xmlns:msink="http://schemas.microsoft.com/ink/2010/main" type="writingRegion" rotatedBoundingBox="6689,9749 10717,9104 10944,10525 6917,11171"/>
        </emma:interpretation>
      </emma:emma>
    </inkml:annotationXML>
    <inkml:traceGroup>
      <inkml:annotationXML>
        <emma:emma xmlns:emma="http://www.w3.org/2003/04/emma" version="1.0">
          <emma:interpretation id="{567592B6-3CDB-4D87-80FD-50D63F80B54C}" emma:medium="tactile" emma:mode="ink">
            <msink:context xmlns:msink="http://schemas.microsoft.com/ink/2010/main" type="paragraph" rotatedBoundingBox="6689,9749 10717,9104 10944,10525 6917,111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EA1B83-E6BF-424A-8A29-C04707E0BF73}" emma:medium="tactile" emma:mode="ink">
              <msink:context xmlns:msink="http://schemas.microsoft.com/ink/2010/main" type="line" rotatedBoundingBox="6689,9749 10717,9104 10944,10525 6917,11171"/>
            </emma:interpretation>
          </emma:emma>
        </inkml:annotationXML>
        <inkml:traceGroup>
          <inkml:annotationXML>
            <emma:emma xmlns:emma="http://www.w3.org/2003/04/emma" version="1.0">
              <emma:interpretation id="{F7A5CE1A-4780-4C83-B7D1-51FAF01416AF}" emma:medium="tactile" emma:mode="ink">
                <msink:context xmlns:msink="http://schemas.microsoft.com/ink/2010/main" type="inkWord" rotatedBoundingBox="6689,9749 10717,9104 10944,10525 6917,11171"/>
              </emma:interpretation>
              <emma:one-of disjunction-type="recognition" id="oneOf0">
                <emma:interpretation id="interp0" emma:lang="en-US" emma:confidence="1">
                  <emma:literal>non-stiff</emma:literal>
                </emma:interpretation>
                <emma:interpretation id="interp1" emma:lang="en-US" emma:confidence="0">
                  <emma:literal>non-Stiff</emma:literal>
                </emma:interpretation>
                <emma:interpretation id="interp2" emma:lang="en-US" emma:confidence="0">
                  <emma:literal>non-stiff.</emma:literal>
                </emma:interpretation>
                <emma:interpretation id="interp3" emma:lang="en-US" emma:confidence="0">
                  <emma:literal>non-stiffl</emma:literal>
                </emma:interpretation>
                <emma:interpretation id="interp4" emma:lang="en-US" emma:confidence="0">
                  <emma:literal>non-stiffh</emma:literal>
                </emma:interpretation>
              </emma:one-of>
            </emma:emma>
          </inkml:annotationXML>
          <inkml:trace contextRef="#ctx0" brushRef="#br0">0 12 1300 0,'0'0'489'16,"-7"-20"-54"-16,7 20-33 0,0 0-59 16,0-12-5-16,0 12-18 0,0 0-29 15,0 0-30-15,0 0-20 0,0 0-5 0,23 49-24 16,-23-26 8-16,12 2-48 0,-4 1-1 15,-8 4-4-15,8 2-16 0,0 0 10 0,-1-1-15 16,-7-4 15-16,8 0-41 0,-8-3 6 16,0-1 4-16,4-6 1 0,-4 1 7 0,8-2-10 15,-8-1 54-15,0-15-26 0,0 18-13 0,0-18-17 16,0 0-16-16,0 0 7 0,0 0-1 16,0 0-40-16,0 0-12 0,0 0 8 0,0 0-41 15,0 0-23-15,0-50-8 0,0 25 0 0,0-2 0 16,8-1 0-16,-8 2 0 0,8 0 0 15,0 0 0-15,-1 3-11 0,1 3 9 16,-4 0-19-16,4 6-7 0,0 4 0 0,0 1 0 16,-8 9 2-16,16-6 24 0,-16 6-32 15,0 0 27-15,27 13 7 0,-19-2 7 0,0 1 11 16,0 2-8-16,3 0-7 0,-3 4 2 16,0-1-10-16,8 3 33 0,-8-1-15 0,-4-1-13 15,4-1-26-15,-1-1-12 0,1 3-98 0,0-4-38 16,0 2-48-16,0-5-47 0,-4 2-69 15,4 1-92-15,0-3-115 0,-1-4-47 0,1 1-339 16,8-2 101-16,-4 0 45 0,-4-1 116 16,-8-6 35-16,31 3 129 0,-19-3-19 0</inkml:trace>
          <inkml:trace contextRef="#ctx0" brushRef="#br0" timeOffset="313.9471">763 146 1799 0,'-20'-9'589'0,"5"5"-26"0,-5 4-38 0,20 0-70 16,-39 9 21-16,19 2-79 0,4 1 5 0,-3 2-69 16,-5 4-13-16,8-2-23 0,4-1-26 15,-3 3-28-15,7 2-15 0,8-4-26 0,-8-1-33 16,8 1-21-16,8-2-9 0,0-1-32 16,7-1-2-16,-3-3 3 0,12-1 2 0,-4-2-13 15,3-3 0-15,5-3-86 0,-5-1-11 16,5-1 0-16,-13-1 0 0,13-3 0 15,-20-1 0-15,8-2 0 0,-1-1 0 0,-15-4 0 16,8-3 0-16,-8 17 0 0,-8-31 0 0,0 13 0 16,-7 1 0-16,-1-1 0 0,4 2 0 15,-4 4 0-15,1 2 0 0,-5-1-100 0,4 2-264 16,1 4-199-16,15 5-585 0,-28-2 148 0,28 2 117 16,-16 4 11-16,16-4 109 0,-11 5 72 15,11-5 51-15,0 0 77 0,0 0 61 0</inkml:trace>
          <inkml:trace contextRef="#ctx0" brushRef="#br0" timeOffset="760.2295">889 79 1423 0,'0'0'547'0,"0"0"-93"15,8-7-19-15,-8 7-13 0,0 0-43 0,0 0-16 16,19 23-45-16,-11-11-32 0,0 2 1 15,-8 2-44-15,8 4-15 0,0 2-3 0,0-1-10 16,-5 6-11-16,5-4 12 0,0 0-19 16,0-1-12-16,0 0-14 0,0-3-23 0,-8-3 27 15,8-2-1-15,-4-2-8 0,3 0 26 0,-7-12-28 16,0 17 25-16,0-17-48 0,0 0-97 16,0 10-44-16,0-10 0 0,0 0 0 15,0 0 0-15,0 0 0 0,0 0 0 0,0 0 0 16,0-60 0-16,0 39 0 0,0-6 0 15,0 1 0-15,8 2 0 0,-8 2 0 0,0-2 0 16,8 7 0-16,-8-1 0 0,8 4 0 0,-8 0 0 16,0 14 0-16,16-15 0 0,-16 15 0 15,12-3 0-15,-12 3 0 0,0 0 0 16,23 16 0-16,-15-6 0 0,0 1 0 0,4 5 0 0,-5-1 0 16,1 1 0-16,0 2 0 0,0-4 0 15,4 4 0-15,-4-1 0 0,0-1 0 16,-1-1 0-16,-7 0 0 0,0-1 0 0,8 2 0 15,0-3 0-15,-4-1-152 0,-4-12-598 16,8 20-440-16,0-11 141 0,0-3 107 0,7 1 64 16,-15-7 138-16,20 7 39 0,-12-5 109 0,-8-2 50 15,31 0 38-15</inkml:trace>
          <inkml:trace contextRef="#ctx0" brushRef="#br0" timeOffset="1009.714">1404 303 1668 0,'0'0'597'15,"0"0"-65"-15,0 0-10 0,-20 0-25 16,20 0-18-16,0 0-37 0,0 0-9 0,0 0-67 16,0 0-18-16,0 0-18 0,0 0-43 0,35 15-33 15,-19-13-34-15,4 0-23 0,3 0-21 16,-7-2-12-16,12 2-36 0,-13-2-95 0,13 0-86 15,-5 1-62-15,-3-1-88 0,-4 2-106 0,-1 0-303 16,5-1-433-16,-4-1 55 0,0 2 122 16,-16-2 90-16,27 0 59 0,-11-2 66 0,3 1 74 15,-3-1 85-15</inkml:trace>
          <inkml:trace contextRef="#ctx0" brushRef="#br0" timeOffset="1697.1954">2076-83 1233 0,'-32'-1'461'0,"5"2"-16"15,-1 2-22-15,-3 1-44 0,11 0-34 0,4 1-30 0,-7 2-23 16,11 0-18-16,-4 3-52 0,8 1-9 16,1 0-16-16,3 1-20 0,4-12-6 0,0 26-33 15,4-11-7-15,3-1-6 0,17 0 3 16,-4 1-36-16,3 2-5 0,5-2 6 16,3 1-42-16,5 2 2 0,-1-2-12 0,4 1 31 15,-3 0-54-15,7 0 5 0,-16-3 8 16,5-2-3-16,-5 4 8 0,-11-3-6 0,4-2-6 15,-5 1-1-15,-7 1-6 0,0-3 12 0,-8 1 1 16,0-11 27-16,0 20-16 0,0-20-6 16,-16 23 1-16,1-13-15 0,7-3 2 0,-12 2-13 15,5-2-28-15,3-2-20 0,-4-2-62 16,16-3-38-16,-24 4-57 0,24-4-48 0,-19-1-159 16,19 1-107-16,-24-4-390 0,24 4 47 15,0 0 74-15,-8-13 87 0,8 13 110 16,0 0 10-16,0-17 41 0</inkml:trace>
          <inkml:trace contextRef="#ctx0" brushRef="#br0" timeOffset="2134.1512">2300 47 1579 0,'0'0'512'0,"23"-5"-36"0,-3 1-46 0,-4 3-54 16,-1-3-10-16,13 0-30 0,-4 1-60 15,3 3-30-15,4-1-85 0,-3 1-74 0,3-2-84 16,13 2-139-16,-9-12-194 0,0 13-541 16,1 1 86-16,-5-2 60 0,-3 0 85 0,3 1 36 15,-11-1 72-15</inkml:trace>
          <inkml:trace contextRef="#ctx0" brushRef="#br0" timeOffset="1958.1682">2563-48 1505 0,'0'0'604'0,"0"0"-57"16,0 0-17-16,0 0-38 0,0 0-21 0,0 0-90 15,0 0 18-15,0 0-43 0,-16 45-36 0,16-28-23 16,0 2-26-16,0 4-22 16,8 2 20-16,0-3-52 0,-8 3-48 0,8 0-3 15,0-2-2-15,0 0-33 0,-4 0-80 0,3-2-56 16,-7-4-16-16,8-1-68 0,0-1-24 16,-8-5-92-16,0-10-156 0,0 16-263 0,0-16-449 15,0 0 144-15,0 0 46 0,0 0 95 16,0 0 81-16,0 0 119 0,0 0 24 0,-23-4 55 15</inkml:trace>
          <inkml:trace contextRef="#ctx0" brushRef="#br0" timeOffset="2633.3309">2752-303 2083 0,'-8'-15'645'15,"8"15"-51"-15,0-15-62 0,0 15-45 16,0 0-32-16,-4-16-109 0,4 16-88 0,0 0-81 15,0 0-100-15,0 0 28 0,0 0-113 0,0 0-143 16,12-12-384-16,-12 12-432 0,0 0 142 16,23 24 147-16,-15-13-16 0,0 1 134 0,-4 1 58 15,4-3-7-15</inkml:trace>
          <inkml:trace contextRef="#ctx0" brushRef="#br0" timeOffset="2431.9359">2885 79 1814 0,'0'0'635'0,"0"0"-15"16,0 0-60-16,0 0-40 0,0 0-49 0,0 31-11 15,0-31-24-15,4 23-65 0,4-8-28 16,-8 1-23-16,0-1-49 0,8 2-28 16,-8 0-28-16,8 2-23 0,-8-1-71 0,0-2-40 15,0-2-101-15,0-14-62 0,0 26-102 0,0-26-90 16,-8 21-325-16,8-21-492 0,0 14 126 16,0-14 95-16,0 0 59 0,-8 11 91 0,8-11 91 15,0 0 30-15,0 0 82 0</inkml:trace>
          <inkml:trace contextRef="#ctx0" brushRef="#br0" timeOffset="3398.1652">3204 214 1561 0,'0'-15'553'16,"0"15"-54"-16,0 0-79 0,0 0-6 0,19-6-45 0,-19 6-3 15,16-3-77-15,-16 3-10 16,24-2-66-16,-5 2-96 0,5 0-58 0,-8 0-66 16,3-3-119-16,17 0-242 0,-13 0-549 15,5 0 91-15,-5 1 93 0,9-3 60 0,-13 0 67 16,9-2 94-16</inkml:trace>
          <inkml:trace contextRef="#ctx0" brushRef="#br0" timeOffset="3235.7902">3168-194 1325 0,'0'0'446'0,"0"0"-65"0,0 0-38 0,0 0-31 16,0 0-22-16,0 0-39 0,55 2 45 16,-43-4-63-16,8-1-51 0,-4-1-8 15,3-1-13-15,5 0-17 0,-5-3-11 0,5 2-18 16,4-2-12-16,-5-2-11 0,5-1-10 16,-5-1-13-16,5-2 0 0,-13 0-23 0,9-2-33 15,-12 0-29-15,4-1-14 0,-9-5-16 0,-7 0 28 16,0 0-69-16,0-2 5 0,-7-7-44 15,-9 4-20-15,-4-7-30 0,-11 2 43 0,-5-10 17 16,-7 4 35-16,8-1 40 0,-5 9 58 0,13 1 17 16,-5 5 17-16,-3-1 21 15,8 2 40-15,3 4 21 0,-3 0 29 0,11 5-19 16,0 2-23-16,-4-1 1 0,5 4-11 0,7 0 23 16,8 9-18-16,-12-7-36 0,12 7 6 15,0 0-11-15,0 0 23 0,0 0-23 0,0 0 19 16,12 44-14-16,-4-24 11 0,0 3-16 15,-1 5-8-15,13 4 9 0,-12 6 6 0,8 5 1 16,7 15-2-16,-11 5 4 0,12 6 1 16,-9-1 7-16,-3 3-3 0,4-1 11 0,0 2 26 15,-5-1-11-15,-3-3-15 0,8-11 15 0,-8-6-28 16,0-4-18-16,0 0 23 0,-5-4-12 0,5-6-29 16,0-2-3-16,0-1-32 15,-8-8-47-15,0-1-41 0,8-7-48 0,-8 1-62 16,0-6-56-16,0-13-107 0,8 26-188 15,-8-16-498-15,0-10 63 0,0 0 113 0,0 0 126 16,-16 14 20-16,16-14 71 0,0 0 70 0,0 0 61 16</inkml:trace>
          <inkml:trace contextRef="#ctx0" brushRef="#br0" timeOffset="3896.2888">3699-206 1738 0,'0'0'532'0,"0"0"-64"0,-16 0-25 16,16 0-72-16,0 0-2 0,0 0-36 0,0 0-21 15,0 0-71-15,0 0-8 0,0 0-29 16,43-23-35-16,-27 16 16 0,12-4-45 0,-5-1-32 15,9-2-16-15,-5-1-29 0,1 2-6 0,3-1-29 16,-3-2-11-16,-5-2-1 0,-3 1-46 16,4-3-1-16,-9-1 2 0,-11 0-21 0,12-2 1 15,-16 1-7-15,0-4-6 0,0-2 22 0,-8-4-6 16,0 1 46-16,-11-4-21 16,3 0-7-16,-8 1 15 0,-3 2 0 0,3 5 36 15,-3 2 21-15,7 4 4 0,-4 1 32 0,5 6-20 16,3 2-2-16,0 1-7 0,1 4 10 15,7 2 26-15,8 5 10 0,-20 0-25 0,20 0 20 16,0 0-12-16,-20 20 4 0,20-8-2 0,-4 3 13 16,8 3 17-16,-4 5 19 0,4 2-13 15,-4 6 30-15,8 4-2 0,0 6-38 0,-8-1 32 16,8 11-12-16,-8 2 5 0,12 19 3 0,-4-1-62 16,-1-1-22-16,1 1-52 0,-8-1 0 15,8-10 0-15,0-7 0 0,-4-1 0 0,4 0 0 16,-4-1 0-16,0-4 0 0,4-3 0 15,-8-5 0-15,0-4 0 0,7-7 0 0,-7-1-64 16,0-8-233-16,0 2-233 0,-7-4-627 16,7-4 169-16,0-13 46 0,-12 16 89 0,12-16 101 15,-16 7 79-15,16-7 79 0,-24-4 41 16,24 4 44-16</inkml:trace>
          <inkml:trace contextRef="#ctx0" brushRef="#br0" timeOffset="4037.3984">3648 241 867 0,'8'-4'353'0,"4"-2"8"0,-1 0-41 0,-11 6-20 16,28-5-54-16,-9 5-6 0,-3 0-17 16,0-2-36-16,4 4-36 0,11 0-41 0,-11 1-97 0,11 0-103 15,-3-3-179-15,7 6-409 16,-4-1-6-16,-3 1 119 0,7-1 4 0,-11 0 52 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8:11.60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6B743C-F28B-4484-BD3D-619EC1889440}" emma:medium="tactile" emma:mode="ink">
          <msink:context xmlns:msink="http://schemas.microsoft.com/ink/2010/main" type="writingRegion" rotatedBoundingBox="6525,3262 15544,3207 15584,9846 6565,9901"/>
        </emma:interpretation>
      </emma:emma>
    </inkml:annotationXML>
    <inkml:traceGroup>
      <inkml:annotationXML>
        <emma:emma xmlns:emma="http://www.w3.org/2003/04/emma" version="1.0">
          <emma:interpretation id="{64E13238-5D9D-4352-B687-DE11DADD05FA}" emma:medium="tactile" emma:mode="ink">
            <msink:context xmlns:msink="http://schemas.microsoft.com/ink/2010/main" type="paragraph" rotatedBoundingBox="6674,3261 15544,3207 15553,4652 6683,47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C7BC1F-E9CE-4DC4-868A-94FAF9A022CF}" emma:medium="tactile" emma:mode="ink">
              <msink:context xmlns:msink="http://schemas.microsoft.com/ink/2010/main" type="line" rotatedBoundingBox="6674,3261 15544,3207 15553,4652 6683,4706"/>
            </emma:interpretation>
          </emma:emma>
        </inkml:annotationXML>
        <inkml:traceGroup>
          <inkml:annotationXML>
            <emma:emma xmlns:emma="http://www.w3.org/2003/04/emma" version="1.0">
              <emma:interpretation id="{732541FA-4597-48AD-911A-663E839A7792}" emma:medium="tactile" emma:mode="ink">
                <msink:context xmlns:msink="http://schemas.microsoft.com/ink/2010/main" type="inkWord" rotatedBoundingBox="6674,3291 8514,3279 8523,4626 6682,4637"/>
              </emma:interpretation>
              <emma:one-of disjunction-type="recognition" id="oneOf0">
                <emma:interpretation id="interp0" emma:lang="en-US" emma:confidence="1">
                  <emma:literal>y'=</emma:literal>
                </emma:interpretation>
                <emma:interpretation id="interp1" emma:lang="en-US" emma:confidence="0">
                  <emma:literal>y=</emma:literal>
                </emma:interpretation>
                <emma:interpretation id="interp2" emma:lang="en-US" emma:confidence="0">
                  <emma:literal>y^=</emma:literal>
                </emma:interpretation>
                <emma:interpretation id="interp3" emma:lang="en-US" emma:confidence="0">
                  <emma:literal>y"=</emma:literal>
                </emma:interpretation>
                <emma:interpretation id="interp4" emma:lang="en-US" emma:confidence="0">
                  <emma:literal>ys=</emma:literal>
                </emma:interpretation>
              </emma:one-of>
            </emma:emma>
          </inkml:annotationXML>
          <inkml:trace contextRef="#ctx0" brushRef="#br0">1418 434 1415 0,'0'0'451'15,"-24"0"-9"-15,24 0-27 0,0 0-16 0,-12 1-33 16,12-1-20-16,0 0-6 16,0 0-15-16,0 0-69 0,0 0-35 0,0 0-19 15,0 0-13-15,-23-1 11 0,23 1-47 0,0 0-48 16,0 0 51-16,0 0-28 0,0 0-5 15,0 0-41-15,0 0 5 0,0 0 0 0,0 0-5 16,0 0 23-16,0 0-49 0,0 0-12 16,0 0 10-16,51 12 2 0,-51-12-7 0,23 0-19 15,-11 0 16-15,-12 0-22 0,32 0 14 0,-21-2 13 16,13 2-28-16,-4 0 36 0,-5-1-31 16,9 1 11-16,-4-2-22 0,-5 4 14 0,9-4-15 15,-4 2-29-15,-5 0 13 0,-15 0-5 0,28-2 23 16,-12 2 2-16,-16 0-25 15,19-2 38-15,-19 2 3 0,24 0-13 0,-24 0 23 16,23-2-23-16,-23 2 36 0,12-1-54 0,-12 1 62 16,0 0-24-16,24 0 1 0,-24 0-11 15,0 0-7-15,0 0-3 0,15 1 5 0,-15-1-20 16,0 0-8-16,0 0 30 0,0 0-50 16,12 0-1-16,-12 0-25 0,0 0-28 0,0 0-26 15,0 0-43-15,0 0 15 0,0 0-49 0,0 0-35 16,0 0-34-16,0 0-133 0,0 0-130 15,0 0-495-15,0 0 65 0,0 0 94 0,0 0 85 16,0 0 95-16,0 0 40 0,0 0 113 16</inkml:trace>
          <inkml:trace contextRef="#ctx0" brushRef="#br0" timeOffset="-969.8402">1308 232 1308 0,'0'0'514'0,"0"0"-43"16,-8-8 10-16,8 8-41 0,0 0-45 15,0 0-6-15,-16-5-36 0,16 5-7 0,0 0-65 16,0 0-25-16,0 0-36 0,0 0-2 16,0 0-47-16,0 0 21 0,0 0 16 0,0 0-65 15,0 0 8-15,39-13-8 0,-39 13-25 0,28 1-26 16,-12-2 16-16,3 1 2 15,-3 0-8-15,8 0-38 0,-5 1-18 0,13-2 39 0,-13 2-44 16,5-2 15-16,-4 1-28 0,3 0 28 16,-3 0-30-16,3 0 10 0,-7 0 5 15,4 0 7-15,-20 0-30 0,23 0 18 0,-7 0-10 16,-16 0-6-16,20 0-33 0,-20 0 19 16,15 1-1-16,-15-1-3 0,20 0-22 0,-20 0-24 15,0 0-17-15,16 0 2 0,-16 0-10 0,0 0-8 16,0 0 18-16,16 3-30 0,-16-3-9 15,0 0-32-15,0 0-8 0,0 0-24 0,11 7-7 16,-11-7-41-16,0 0-81 0,0 0-116 16,0 0-95-16,0 0-422 0,0 0 51 0,0 0 64 15,0 0 121-15,-27 16 25 0,27-16 77 16,-16 6 66-16</inkml:trace>
          <inkml:trace contextRef="#ctx0" brushRef="#br0" timeOffset="-7557.2958">180 160 586 0,'0'0'217'16,"0"0"19"-16,0 0-39 0,0 0 26 16,-8-13-11-16,8 13 13 0,0 0-17 0,0 0 19 15,0 0-17-15,0 0-31 0,0 0-7 16,0-19-16-16,0 19-33 0,0 0 25 16,0 0 3-16,0 0-33 0,0 0 10 0,0 0-18 15,-8-14-12-15,8 14 19 0,0 0 4 16,0 0-1-16,0 0-23 0,0 0 23 0,0-14-4 15,0 14-1-15,0 0 10 0,0-15 19 0,0 15 50 16,0 0-58-16,-8-14 17 0,8 14-4 16,0 0 7-16,0-21 8 0,0 21 4 0,0 0 14 15,-8-19 0-15,8 19-15 0,-4-12-9 16,4 12 19-16,0 0-13 0,0 0-6 0,0-20-22 16,0 20-49-16,0 0 33 0,0 0-4 0,0 0-22 15,0 0-12-15,0 0-5 0,0 0-26 16,0 0 29-16,0 0-39 0,0 0-41 15,0 0 0-15,20 51 0 0,-20-36 0 0,8 0 0 16,0 5 0-16,-8-1 0 0,15 0 0 16,-15 1 0-16,12-1 0 0,-4 1 0 0,0 0 0 15,0-4 0-15,7 2 0 0,-11-2 0 16,4-1 0-16,8-4 0 0,-16 1 0 0,8-1 0 16,-8-11 0-16,8 15 0 0,3-5 0 0,-11-10 0 15,8 12 0-15,-8-12 0 0,16 10 0 16,-16-10 0-16,8 6 0 0,-8-6 0 0,0 0 0 15,20 3 0-15,-20-3 0 0,0 0 0 16,0 0-18-16,0 0-31 0,23-14 11 0,-23 14 9 16,8-10 32-16,-8 10-29 0,0-14 8 15,0 14-7-15,8-18-11 0,4 6 21 16,-12 12-8-16,8-22 10 0,-8 7-20 0,7 1 30 16,-7 0-17-16,0 1 17 0,0 13 21 0,8-26 7 15,-8 14-12-15,0 12 31 0,0-23-29 16,0 9 29-16,0 14 27 0,0-25-2 0,0 25-22 15,0-24-47-15,0 11 0 0,0 13 0 0,0-22 0 16,0 22 0-16,-8-18 0 0,8 18 0 16,0-16 0-16,0 16 0 0,0 0 0 0,-7-18 0 15,7 18 0-15,0 0 0 0,0-16 0 16,0 16 0-16,0 0 0 0,0 0 0 16,0 0 0-16,0 0 0 0,0 0 0 0,0 0 0 0,0 0 0 15,0 0 0-15,0 0 0 16,0 0 0-16,-16 39 0 0,16-39 0 0,0 25 0 15,0-11 0-15,8 2 0 0,-8 3 0 0,0 0 0 16,0 1 0-16,8 1 0 0,-1 4 0 16,-7 1 0-16,8 5 0 0,0 1 0 0,-8-4 0 15,8 6 0-15,-4 0 0 0,4-5 0 0,-8 3 0 16,8-5 0-16,-8 0 0 0,0-2 0 16,0-1 0-16,0-2 0 0,0-3 0 0,-8 3 0 15,0 0 0-15,-4-3 0 0,-4 1 0 16,1 0 0-16,-5-1 0 0,4-2 0 0,-7-5 0 15,3 0 0-15,-4-3 0 0,5 0 0 16,-5-4 0-16,-3-2 0 0,3 1 0 16,4-4 0-16,-3-1 0 0,3-7 0 0,-3 3-8 15,-1-4-292-15,4-1-20 0,5-2-25 0,-5-1-44 16,4 2-154-16,1-8-66 0,7 2-359 16,4 1 55-16,4-2 88 0,0-1 70 0,0-3 67 15,0 0 84-15,12-3 51 0</inkml:trace>
          <inkml:trace contextRef="#ctx0" brushRef="#br0" timeOffset="-5017.0051">828-552 755 0,'0'0'307'0,"0"0"2"0,0 0 17 16,8-9-27-16,-8 9 18 0,0 0-9 0,0 0-34 15,0 0-6-15,0 0-7 0,0 0 6 0,0 0-9 16,0 0 21-16,0 0-54 0,0 0 16 16,0 0 2-16,4-9-33 0,-4 9 2 0,0 0-12 15,0 0 23-15,0 0-41 0,0 0-3 16,0 0-33-16,0 0-11 0,0 0 9 0,0 0-21 16,0 0-6-16,0 0 4 0,0 0-4 0,-20 40 32 15,12-31-55-15,8 4 11 0,-7-1-18 16,-1 0 16-16,8 0 7 0,-12 2-31 0,12 0 8 15,-8-1-30-15,0-1-14 0,0 3 24 16,8-3 2-16,-8 0-18 0,8-12-7 16,-11 23-44-16,3-15 0 0,0 4 0 0,0-3 0 15,8-9 0-15,-8 22 0 0,0-12 0 16,1 3 0-16,7-13 0 0,-12 17 0 0,4-8 0 16,8-9 0-16,-8 16-88 0,8-16-106 0,-16 16-123 15,16-7-316-15,0-9-526 0,0 15 178 16,0-15 39-16,0 18 128 0,0-18 128 0,-8 21 11 15,8-9 73-15,-4 3 44 0,-3-2 87 0</inkml:trace>
        </inkml:traceGroup>
        <inkml:traceGroup>
          <inkml:annotationXML>
            <emma:emma xmlns:emma="http://www.w3.org/2003/04/emma" version="1.0">
              <emma:interpretation id="{C7323292-21BE-4C9C-AB7B-275E23E18D73}" emma:medium="tactile" emma:mode="ink">
                <msink:context xmlns:msink="http://schemas.microsoft.com/ink/2010/main" type="inkWord" rotatedBoundingBox="10380,3238 15544,3207 15553,4652 10388,4683">
                  <msink:destinationLink direction="with" ref="{7D847741-4818-4B8D-84ED-130CF3CBBA06}"/>
                </msink:context>
              </emma:interpretation>
              <emma:one-of disjunction-type="recognition" id="oneOf1">
                <emma:interpretation id="interp5" emma:lang="en-US" emma:confidence="0.5">
                  <emma:literal>-(tgy)</emma:literal>
                </emma:interpretation>
                <emma:interpretation id="interp6" emma:lang="en-US" emma:confidence="0.5">
                  <emma:literal>-(tyy)</emma:literal>
                </emma:interpretation>
                <emma:interpretation id="interp7" emma:lang="en-US" emma:confidence="0">
                  <emma:literal>-(+gy)</emma:literal>
                </emma:interpretation>
                <emma:interpretation id="interp8" emma:lang="en-US" emma:confidence="0">
                  <emma:literal>-(tyg)</emma:literal>
                </emma:interpretation>
                <emma:interpretation id="interp9" emma:lang="en-US" emma:confidence="0">
                  <emma:literal>-(tgy).</emma:literal>
                </emma:interpretation>
              </emma:one-of>
            </emma:emma>
          </inkml:annotationXML>
          <inkml:trace contextRef="#ctx0" brushRef="#br0" timeOffset="4070.5815">4841-612 934 0,'0'0'397'0,"0"0"-14"16,0 0-37-16,4-12-3 0,-4 12-23 0,0 0-38 15,0 0 7-15,0 0-28 0,0 0-15 16,0 0 33-16,0 0-57 0,0 0-2 16,-27 29-30-16,27-17-3 0,-16 5 2 0,8-2-17 15,0 3-9-15,0 1-14 0,-4 4 2 16,5 1-15-16,-1 1-39 0,0 0 7 0,0 5-1 15,0-6-23-15,4 2-11 0,-4 3-3 0,8-1 1 16,-8 0 4-16,8-1-7 0,0 0-12 16,0 2 24-16,0-3-35 0,0 0-2 0,8 2-6 15,-8 0 3-15,8-2 28 0,-4-1-26 0,0 0-12 16,0 0 12-16,0 0-7 0,0-5 2 16,4 3-2-16,-8 0 20 0,8-3-41 15,-1 1-4-15,1 0-4 0,0-4 19 0,-4-1 9 16,4 2-14-16,-8-3-1 0,8 0-18 15,0 1 24-15,0-2 20 0,-1-2-31 0,1 3 5 16,0-1 11-16,4-2 12 0,-4-2-9 16,0 0 9-16,-1 3-33 0,1-5 5 0,0 1 3 15,-4 2 13-15,-4-11 2 0,8 16 3 0,0-9-24 16,-8-7 19-16,12 14 5 0,-12-14 20 16,11 10-41-16,-11-10 41 0,12 13 13 0,-12-13-25 15,8 9 4-15,-8-9-15 0,8 10-2 0,-8-10-8 16,8 9-5-16,-8-9-8 15,0 0 10-15,8 10-5 0,-8-10 16 0,0 0 12 0,8 10-12 16,-8-10 0-16,0 0-11 0,0 0-28 16,0 0-10-16,3 7-46 0,-3-7-46 15,0 0-54-15,0 0-26 0,0 0-66 0,0 0-66 16,0 0-188-16,0 0-532 0,0 0 154 16,0 0 30-16,0 0 123 0,0 0 62 0,0 0 48 15,16-27 80-15,-16 27 33 0,8-12 36 0</inkml:trace>
          <inkml:trace contextRef="#ctx0" brushRef="#br0" timeOffset="5243.0169">5545-85 1177 0,'0'0'525'15,"0"0"-39"-15,-8-7-56 0,8 7-15 0,0 0-6 0,0 0-55 16,0 0-29-16,0 0-49 0,43-17 18 16,-35 15-48-16,8-2-18 0,3 2-21 15,5-1-45-15,-4 0-55 0,3 0-53 0,9 0-41 16,-5 1-85-16,1 2-66 0,-5 2-185 15,1-2-148-15,3 2-450 0,1-1 99 0,-5 3 105 16,5 0 29-16,-5-1 76 0,1-1 72 0</inkml:trace>
          <inkml:trace contextRef="#ctx0" brushRef="#br0" timeOffset="5059.858">5706-122 752 0,'0'-22'284'0,"0"0"28"0,8 3-7 15,-4 3 28-15,0 2-6 0,-4 14 6 0,0-23 15 16,3 13-10-16,-3 10 8 0,0-16-11 0,0 16-53 16,0 0 7-16,0 0-38 0,0 0 35 15,0 0-14-15,0 0-16 0,0 0-34 0,0 0 4 16,0 0-32-16,-11 46 19 0,3-26-21 16,8 3-6-16,0 4-32 0,-8 1-21 0,8 0 0 15,0 3-5-15,8-4 18 0,-8 3-49 0,8 2-2 16,-4 1 0-16,3-3-3 0,1-2 13 15,0-4-54-15,0-1-12 0,8 0-16 0,-1-3-5 16,-3-1-62-16,-4-3-17 0,8-2-32 16,-4 0-35-16,-4-4-30 0,7-2-29 15,-3-2-82-15,-12-6-153 0,16 8-180 0,-16-8-447 16,0 0 107-16,0 0 54 0,0 0 104 16,15-16 106-16,-15 16 48 0,-7-20 72 0,7 20 36 15</inkml:trace>
          <inkml:trace contextRef="#ctx0" brushRef="#br0" timeOffset="7424.2093">6928 265 550 0,'0'0'212'0,"0"0"8"0,0 0-22 16,0 0 29-16,0 0 6 0,0 0-41 16,0 0-25-16,0 0 9 0,0 0-12 0,0 0-8 15,0 0-2-15,0 0 2 0,0 0-31 0,0 0-7 16,0 0-16-16,0 0 19 0,0 0-14 16,0 0-17-16,0 0-1 0,0 0-12 0,0 0-15 15,0 0 20-15,0 0-13 0,0 0 5 16,0 0-18-16,0 0 1 0,0 0-24 0,-12-33 5 15,12 33 19-15,0 0-11 0,0 0 20 0,0 0-10 16,0 0-17-16,0 0 22 16,0 0-9-16,0 0 9 0,0 0-18 0,0 0 19 15,0 0-21-15,0 0 7 0,0 0 22 0,0 0-27 16,0 0-12-16,0 0 17 0,0 0-14 16,0 0 14-16,0 0-7 0,-23 7-13 0,23-7-2 15,0 0-16-15,0 0 16 0,-16-15-34 0,16 15-15 16,0 0 39-16,0-14-60 0,0 14 16 15,0 0-8-15,-8-12 10 0,8 12-20 0,0 0 16 16,0 0 4-16,0 0-5 0,0 0 29 16,0 0-3-16,0 0-6 0,0 0-6 0,0 0 14 15,0 0 23-15,0 0-9 0,0 0 19 0,0 0-12 16,0 0-2-16,43 16 14 16,-43-16 1-16,0 0 0 0,4 12 2 0,-4-12 0 0,0 0 3 15,0 0-13-15,0 0 8 0,0 0 12 16,0 0 14-16,0 0-27 0,0 0-14 15,0 0-6-15,0 0 11 0,0 0 20 0,0 0-29 16,0 0-7-16,0 0-7 0,0 0-3 0,0 0 18 16,-39-19-16-16,39 19 59 0,0 0-58 15,-8-14 12-15,8 14-30 0,0 0 7 0,0 0 13 16,0 0-3-16,0 0-20 0,0 0 18 16,0 0 5-16,0 0-5 0,0 0 2 0,28 33 67 15,-24-18-43-15,0 0-6 0,0 3 8 0,-1-1 26 16,-3 3 15-16,0 0 0 15,-3 6-33-15,3-3 12 0,-8-1-30 0,0-1 17 16,-8 2-4-16,0 0-34 0,1-1-17 0,-13 3-37 16,1 0-22-16,-9-1-70 0,5 2-79 15,-12-8-253-15,7 0-336 0,-3 0 39 0,0 0 97 16,-1-4 36-16,-3-3 41 0,0 1 87 16,-8-3 53-16</inkml:trace>
          <inkml:trace contextRef="#ctx0" brushRef="#br0" timeOffset="8423.5486">6940 223 908 0,'0'0'371'0,"0"0"-46"0,12 16-33 0,-12-16-3 16,0 0 16-16,0 0-36 0,0 0 18 15,0 0-34-15,0 17-10 0,0-17-2 0,0 0 30 16,0 0-48-16,-16 16-18 0,16-16 30 0,0 0-10 16,-16 10-43-16,16-10-21 0,-11 6 26 15,11-6-15-15,0 0 7 0,-24 3-15 0,24-3-6 16,0 0 1-16,-16-1-16 0,16 1-10 0,0 0-17 16,-19-8 9-16,19 8-5 0,-16-10-12 15,16 10-3-15,-12-11-26 0,12 11-7 16,-8-12-6-16,8 12 14 0,-4-16-21 0,4 16-18 15,0 0-18-15,8-23-41 0,-8 23-33 16,8-15-60-16,-8 15-50 0,8-11-41 0,-8 11-16 16,20-7-81-16,-20 7-88 0,23-1-196 15,-23 1-385-15,28 5 147 0,-17 1 42 0,1 0 81 16,4 1 91-16,0 2 34 0,-5-1 73 0,-3-1 42 16</inkml:trace>
          <inkml:trace contextRef="#ctx0" brushRef="#br0" timeOffset="2670.4243">3717 22 1133 0,'-8'-5'400'15,"8"5"-37"-15,0 0-17 0,-8-9-42 16,8 9-30-16,0 0-2 0,0 0-34 0,0 0-28 16,0 0-1-16,0 0-4 0,0 0 15 15,0 0-35-15,0 0-6 0,32-7-33 0,-13 5 2 16,-3 1-28-16,8 1-9 0,-5-3 4 0,5 1-18 15,3-1-38-15,-3 2 18 0,-4 1-13 16,3-2-13-16,1 2-43 0,-5-1-8 0,-3-1-52 16,4 2-40-16,-20 0-41 0,23 0-74 0,-7 0-123 15,-16 0-75-15,20-2-460 16,-20 2 74-16,16 2 125 0,-16-2 19 0,0 0 63 16,19 2 103-16</inkml:trace>
          <inkml:trace contextRef="#ctx0" brushRef="#br0" timeOffset="9278.9424">7710-161 1487 0,'0'0'473'0,"0"0"-53"0,0 0-13 16,0 0-46-16,0 0-8 0,0 0-20 15,0 0-36-15,0 0-41 0,4 48-8 0,-4-32-35 16,8 1-19-16,4 3-25 0,-4-1 13 0,4 2-29 15,-1-3-25-15,1-3 0 0,4 3-7 16,0-5-4-16,-9-1-40 0,13-1 15 0,-4-2-20 16,-8-5-8-16,7 0-5 0,-15-4-11 15,24 1 6-15,-24-1 0 0,12-8-34 16,-4-1-4-16,3-1 4 0,-3-4 24 0,-4-2-13 16,0-5 9-16,0-2-11 0,0-3-27 15,0-1-4-15,-4 1 22 0,0 1 44 0,0 5 0 16,0 2 33-16,0 1 11 0,0 17-42 0,0-26-4 15,0 26-8-15,0-14-16 0,0 14 29 16,0 0-14-16,0 0-14 0,0 0 7 0,12 44 5 16,-8-17-18-16,0 8 13 0,0 3-25 0,-1 11-19 15,1 1 14-15,0 1 4 0,0-1 13 16,0 2 16-16,0 0-23 0,0-1 38 16,0-4-31-16,-8-4 0 0,4-4-7 0,-4-2 28 15,-4 0-3-15,0-4-5 0,1-3-28 16,-13-4-8-16,8-2-25 0,-4-4-31 0,-7-4-44 15,11-3-64-15,-12-7-66 0,5-2-51 16,-1-4-75-16,0 2-206 0,-3-11-483 0,3 0 104 16,5-3 81-16,-5-2 87 0,4-4 67 0,4-1 89 15,4-2 36-15,1 0 36 0,3-2 62 16</inkml:trace>
          <inkml:trace contextRef="#ctx0" brushRef="#br0" timeOffset="9859.7842">8477-615 1197 0,'-8'-15'425'0,"8"15"0"0,0 0-20 16,0 0-19-16,0 0-22 0,0 0-3 0,0 0 5 15,51 24-11-15,-31-11-6 0,-1 6-32 16,1 4 0-16,0 0-7 0,7 9-28 16,-3 3-32-16,7 14-4 0,-7 2-5 15,7 2-21-15,-11 2-13 0,7 0-30 0,-11-5 12 16,0-6-15-16,-4 1-5 0,-1 1 3 0,1 2-42 15,-4-1-2-15,0-1-99 0,-8 2-29 16,0-7 0-16,-4 6 0 0,-8-2 0 0,8 3 0 16,-8-5 0-16,-3 1 0 0,-5-3 0 0,4-2 0 15,-3-1 0-15,-1-4 0 0,0-3 0 16,1-4 0-16,7-2 0 0,-4-5 0 0,4-4 0 16,1 1 0-16,3-4 0 0,0-2 0 0,0-3 0 15,8-8-559-15,-4 16-615 16,4-16 109-16,0 0 123 0,-12 11 84 0,12-11 129 0,-15 5 38 15,15-5 23-15,0 0 89 0,-24 2 39 16</inkml:trace>
        </inkml:traceGroup>
      </inkml:traceGroup>
    </inkml:traceGroup>
    <inkml:traceGroup>
      <inkml:annotationXML>
        <emma:emma xmlns:emma="http://www.w3.org/2003/04/emma" version="1.0">
          <emma:interpretation id="{1B76CF6A-747D-4493-82F9-493212BDCA8E}" emma:medium="tactile" emma:mode="ink">
            <msink:context xmlns:msink="http://schemas.microsoft.com/ink/2010/main" type="paragraph" rotatedBoundingBox="6569,7762 15330,7984 15279,9991 6518,97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29E47A-C1F0-48EC-B842-4DE27709DD74}" emma:medium="tactile" emma:mode="ink">
              <msink:context xmlns:msink="http://schemas.microsoft.com/ink/2010/main" type="inkBullet" rotatedBoundingBox="6569,7762 7870,7795 7821,9718 6521,9685"/>
            </emma:interpretation>
            <emma:one-of disjunction-type="recognition" id="oneOf2">
              <emma:interpretation id="interp10" emma:lang="en-US" emma:confidence="0.5">
                <emma:literal>ff</emma:literal>
              </emma:interpretation>
              <emma:interpretation id="interp11" emma:lang="en-US" emma:confidence="0.5">
                <emma:literal>ft</emma:literal>
              </emma:interpretation>
              <emma:interpretation id="interp12" emma:lang="en-US" emma:confidence="0">
                <emma:literal>f</emma:literal>
              </emma:interpretation>
              <emma:interpretation id="interp13" emma:lang="en-US" emma:confidence="0">
                <emma:literal>t</emma:literal>
              </emma:interpretation>
              <emma:interpretation id="interp14" emma:lang="en-US" emma:confidence="0">
                <emma:literal>fA</emma:literal>
              </emma:interpretation>
            </emma:one-of>
          </emma:emma>
        </inkml:annotationXML>
        <inkml:trace contextRef="#ctx0" brushRef="#br0" timeOffset="21932.1702">-84 4431 1016 0,'0'0'417'0,"-19"-4"-72"15,19 4-12-15,0 0 20 0,0 0-38 16,-16 9-59-16,16-9 3 0,-8 14-31 0,8-14 12 15,0 0-27-15,16 35-3 0,-8-18-36 0,3 0-8 16,5 1-18-16,0 1-2 16,4-1-30-16,3 0 35 0,-3 0-62 0,11-5-9 15,-3 1-6-15,3-2 0 0,-3-1-15 0,7-6 5 16,-11 0-10-16,3-3-6 0,5-4-22 16,-5 1-6-16,5-5-2 0,-13-1-23 0,5-3 8 15,3-4-14-15,-11-4-22 0,4-1 5 16,-5-1-23-16,1-8 10 0,-8-4-18 0,-4-1 0 15,4-2 5-15,-8-2 47 0,0-4-37 0,0 2 6 16,-8 3 28-16,-4-9-6 0,4 4-12 16,-7 0 8-16,-1 2 2 0,4 1 30 0,-4 8-22 15,1 1 23-15,-5 5 5 0,4 3-3 16,8 1-2-16,-11 4 43 0,11 3-17 16,0 3 20-16,-8 3-29 0,16 7-9 0,-12-4 2 15,12 4 15-15,-23 11-10 0,15-1 18 16,8 3-12-16,-8 1 14 0,8 8 9 0,-8 1 4 15,4 3-23-15,4 3 24 0,0 9-21 0,0 0 13 16,0 5-3-16,0 6 8 0,-8 2 7 16,8 2 6-16,0 1-11 0,8 4-2 0,-8-1 18 15,-8 18-18-15,16 1 8 0,-8-13 4 0,0-6-32 16,0 1 73-16,0 20-4 0,0-15-3 16,0-5 12-16,-8-2-24 0,8 1 24 0,0-1-9 15,0-5 33-15,0 0-60 0,0-8-22 16,0-3 39-16,0 1-11 0,0-6 0 15,0-4-5-15,0-4-34 0,8-2-9 0,-8-1-37 16,0-5-4-16,0 1-70 0,0-5-41 16,0 2-35-16,0-4-36 0,0-13-57 0,0 22-64 15,0-22-94-15,0 15-202 0,0-15-382 0,0 0 56 16,0 0 80-16,0 0 107 0,0 0 80 16,0 0 63-16,0 0 37 0,0 0 43 0</inkml:trace>
        <inkml:trace contextRef="#ctx0" brushRef="#br0" timeOffset="22964.4665">113 5351 1121 0,'0'0'399'0,"0"0"-23"0,0 0-51 0,0 0-18 16,16-9-22-16,-16 9-32 0,19 0-12 16,-19 0-34-16,32-1-13 0,-13-1-25 0,5-3-18 15,3 4-30-15,-3-3-39 0,3 2-54 0,5 0-41 16,-5-1-66-16,-3 1-124 0,11 0-137 15,-11 0-113-15,-4 1-318 0,11-3 160 0,-11 0-39 16,3 1 74-16,-3 0 66 0</inkml:trace>
        <inkml:trace contextRef="#ctx0" brushRef="#br0" timeOffset="22965.5147">1001 4244 1182 0,'0'0'461'16,"0"0"-16"-16,0 0-35 0,0 0-11 0,-27 45-48 15,19-30 45-15,0 6-76 0,-8 6 29 0,4 2-50 16,-3 6-5-16,-1 3-2 0,-4 2-31 15,5 3-18-15,7 0-21 0,-8 0-11 0,4 3 14 16,4-1-38-16,0 1-38 0,8 0 37 16,0 2 6-16,-7-1-28 0,7-5-10 15,0 8-13-15,7-3-24 0,-7 1 9 0,8-1-8 16,0-1-34-16,0 0 6 0,4-1 12 0,-4-2-81 16,7-1-21-16,1-2 0 0,-4-1 0 15,4 0 0-15,-1-4 0 0,-3-5 0 0,4-2 0 16,0-1 0-16,3-3 0 0,-11 1 0 15,8-6 0-15,-8 0 0 0,3-1 0 0,5-2 0 16,-8 0 0-16,0-3 0 0,0-1 0 0,0-2 0 16,-8-10 0-16,11 18 0 0,-11-11 0 15,0-7 0-15,8 14 0 0,-8-14 0 0,8 11 0 16,-8-11 0-16,8 10 0 0,-8-10 0 16,0 0 0-16,8 12 0 0,-8-12 0 15,0 0 0-15,0 0 0 0,12 11 0 0,-12-11 0 16,0 0 0-16,0 0 0 0,0 0 0 0,0 0 0 15,0 8-210-15,0-8-512 0,0 0-425 16,0 0 85-16,0 0 112 0,0 0 90 0,0 0 87 16,0 0 82-16,0 0 71 0,-28 4 73 15,28-4 50-15</inkml:trace>
      </inkml:traceGroup>
      <inkml:traceGroup>
        <inkml:annotationXML>
          <emma:emma xmlns:emma="http://www.w3.org/2003/04/emma" version="1.0">
            <emma:interpretation id="{0F528E31-1987-49B5-9306-B075CEB587AD}" emma:medium="tactile" emma:mode="ink">
              <msink:context xmlns:msink="http://schemas.microsoft.com/ink/2010/main" type="line" rotatedBoundingBox="8513,7974 15325,8147 15279,9991 8466,9818"/>
            </emma:interpretation>
          </emma:emma>
        </inkml:annotationXML>
        <inkml:traceGroup>
          <inkml:annotationXML>
            <emma:emma xmlns:emma="http://www.w3.org/2003/04/emma" version="1.0">
              <emma:interpretation id="{24C5FAA0-3B57-49E2-A2BB-47F7E2B15E71}" emma:medium="tactile" emma:mode="ink">
                <msink:context xmlns:msink="http://schemas.microsoft.com/ink/2010/main" type="inkWord" rotatedBoundingBox="8690,8520 9692,9404 9332,9812 8330,8928"/>
              </emma:interpretation>
              <emma:one-of disjunction-type="recognition" id="oneOf3">
                <emma:interpretation id="interp15" emma:lang="en-US" emma:confidence="1">
                  <emma:literal>+,</emma:literal>
                </emma:interpretation>
                <emma:interpretation id="interp16" emma:lang="en-US" emma:confidence="0">
                  <emma:literal>t,</emma:literal>
                </emma:interpretation>
                <emma:interpretation id="interp17" emma:lang="en-US" emma:confidence="0">
                  <emma:literal>+.</emma:literal>
                </emma:interpretation>
                <emma:interpretation id="interp18" emma:lang="en-US" emma:confidence="0">
                  <emma:literal>1,</emma:literal>
                </emma:interpretation>
                <emma:interpretation id="interp19" emma:lang="en-US" emma:confidence="0">
                  <emma:literal>7,</emma:literal>
                </emma:interpretation>
              </emma:one-of>
            </emma:emma>
          </inkml:annotationXML>
          <inkml:trace contextRef="#ctx0" brushRef="#br0" timeOffset="25813.0562">2035 4733 1333 0,'0'-22'433'0,"0"22"-1"0,0-16-17 16,0 16-41-16,0 0-26 0,-8-13-21 15,8 13-25-15,0 0-10 0,0 0-26 0,0 0-20 16,-20 34 20-16,12-14-38 0,8 0 8 16,-7 6-32-16,-1 5-9 0,0 1-36 0,8 4-1 15,-12 1-9-15,12 0-16 0,0 4-18 16,0-1 5-16,0 0-15 0,0 0-23 0,12-2 21 15,-4 5-34-15,-8-1 5 0,15-7-5 0,-7-3-28 16,8 0-43-16,-12-5 7 0,12 0-49 16,-8-8-15-16,7 1-58 0,-3-5-45 0,-4-1-12 15,8-3-54-15,-9-4-30 0,1 2-147 0,-8-9-150 16,12 7-418-16,-12-7 103 0,0 0 66 16,0 0 108-16,24-14 79 0,-24 14 41 15,8-21 41-15</inkml:trace>
          <inkml:trace contextRef="#ctx0" brushRef="#br0" timeOffset="26035.1444">1897 4958 1435 0,'-15'-9'541'0,"15"9"-63"0,0 0-25 16,-4-8-59-16,4 8-35 0,0 0-16 0,0 0-28 15,0 0-13-15,0 0-36 0,0 0-18 16,43-3-48-16,-43 3-26 0,27 3 0 0,-11 0-26 15,4-3-76-15,3 3-28 0,-3-3-42 0,4 2-30 16,3-4-51-16,4 2-49 16,-11 0-67-16,12 0-120 0,-5-3-151 0,-3 2-432 15,3 1 66-15,-11 0 69 0,4 0 111 0,-20 0 58 16,31 0 77-16</inkml:trace>
          <inkml:trace contextRef="#ctx0" brushRef="#br0" timeOffset="26620.4921">2015 4915 1064 0,'0'0'361'16,"0"0"-10"-16,0 0 12 0,-23-21-30 0,23 21-3 16,-28-4-17-16,12 3-14 0,16 1-38 0,-35-4-23 15,19 4-36-15,1-2-15 0,3 0-51 16,12 2-28-16,-24-1-83 0,24 1-132 0,-20 3-195 15,20-3-477-15,0 0 37 0,-15 4 89 0,15-4 108 16,0 0-13-16,0 0 44 0</inkml:trace>
          <inkml:trace contextRef="#ctx0" brushRef="#br0" timeOffset="27218.4539">2844 5498 1579 0,'-15'17'578'0,"15"-17"-50"0,0 0-45 0,-16 0-30 16,16 0 1-16,0 0-55 0,0 0-31 16,-35-14-12-16,27 7-43 0,8 7-15 0,-4-14-23 15,4 14-45-15,-8-17 8 0,8 17-20 0,-8-18-65 16,8 18 19-16,0 0-42 0,12-20-9 15,-12 20-6-15,16-6-13 0,-16 6-20 16,0 0-23-16,31 10-3 0,-19 3 6 0,-4 2-13 16,7 3-24-16,1 1 19 0,-8 2-11 0,-4 4 3 15,4-1-6-15,-8-1-4 0,0 2-31 0,0-2-64 16,-8 0-57-16,4 0-35 0,-12 3 2 16,1 3-45-16,-5-3-103 0,4-3-290 15,-7-2-442-15,3-1 79 0,4-7 90 0,-7-2 120 16,15-6 89-16,-4 1 55 0,12-6-6 15,-24 1 103-15</inkml:trace>
        </inkml:traceGroup>
        <inkml:traceGroup>
          <inkml:annotationXML>
            <emma:emma xmlns:emma="http://www.w3.org/2003/04/emma" version="1.0">
              <emma:interpretation id="{CCF47ED9-73C3-4641-9251-3FDE82A0AD11}" emma:medium="tactile" emma:mode="ink">
                <msink:context xmlns:msink="http://schemas.microsoft.com/ink/2010/main" type="inkWord" rotatedBoundingBox="10152,8649 11152,9471 10708,10011 9708,9189"/>
              </emma:interpretation>
              <emma:one-of disjunction-type="recognition" id="oneOf4">
                <emma:interpretation id="interp20" emma:lang="en-US" emma:confidence="1">
                  <emma:literal>4,</emma:literal>
                </emma:interpretation>
                <emma:interpretation id="interp21" emma:lang="en-US" emma:confidence="0.5">
                  <emma:literal>y,</emma:literal>
                </emma:interpretation>
                <emma:interpretation id="interp22" emma:lang="en-US" emma:confidence="0">
                  <emma:literal>4</emma:literal>
                </emma:interpretation>
                <emma:interpretation id="interp23" emma:lang="en-US" emma:confidence="0">
                  <emma:literal>y</emma:literal>
                </emma:interpretation>
                <emma:interpretation id="interp24" emma:lang="en-US" emma:confidence="0">
                  <emma:literal>9,</emma:literal>
                </emma:interpretation>
              </emma:one-of>
            </emma:emma>
          </inkml:annotationXML>
          <inkml:trace contextRef="#ctx0" brushRef="#br0" timeOffset="27835.8618">3410 4866 1569 0,'0'0'512'0,"0"0"-18"0,0 0-36 0,0 0-26 15,0 0-48-15,0 0-20 16,0 56-49-16,8-29-16 0,-8 5-30 0,16 0-23 16,-8 6-49-16,4 2-5 0,-4-1 5 0,7 1-46 15,5-4-21-15,-4-3-2 0,-1-5-20 16,9-3-54-16,-4-4-13 0,-5-1 20 0,5-8-25 15,4-4 15-15,-5-1-13 0,-3-3-27 16,0-3 45-16,-16-1-30 0,27-12 12 0,-19 1 11 16,8-4-19-16,-8-5-7 0,-1-3-2 0,-7-1 7 15,0-4-10-15,4 0-16 0,-8-1 16 16,1 3 34-16,3 3-22 0,0 0 39 16,-4 6-30-16,4 17-11 0,-8-21 10 0,8 21-12 15,0 0-13-15,0 0 23 0,0 0-34 16,0 0 42-16,-8 47-21 0,8-22 10 0,0 4-36 15,0 11 24-15,0-2-8 0,0 5 15 0,0-3 13 16,0 2 0-16,0-1-34 0,0-3 19 16,0 0 12-16,-8-1 8 0,0-4-7 0,0-2-34 15,-3-2 0-15,-5-3-25 0,0-5-57 0,-4 1-59 16,13-8-58-16,-17 0-85 0,12-2-126 16,-11-3-306-16,7-6-298 0,8-1 121 15,8-2 99-15,-35-5 55 0,27-3 99 0,-4-1 41 0,4 1 82 16,0-4 46-16</inkml:trace>
          <inkml:trace contextRef="#ctx0" brushRef="#br0" timeOffset="28207.9345">4338 5566 1297 0,'-16'-10'620'16,"16"10"-16"-16,-15-12-59 0,7 1-20 16,8 11-41-16,-8-18-65 0,8 18-22 0,-4-15-62 15,4 15-20-15,0-17 26 0,0 17-83 16,0 0-22-16,0 0-39 0,12-8 13 0,-12 8-21 15,0 0 1-15,23 19-60 0,-11-4-5 0,0 2-2 16,-8 3 16-16,4 2-55 0,-8 3 29 16,8 1-42-16,-16 5 11 0,8 1-20 0,-8 8-1 15,-12-4-25-15,-3 1-69 0,7-2-67 0,-12 1-113 16,1-6-81-16,3-16-226 0,-3 12-580 16,-5 0 107-16,13-7 79 0,-5-2 136 15,4-8 46-15,-3 0 84 0,11-5 49 0,0-5 33 16,12 1 88-16</inkml:trace>
        </inkml:traceGroup>
        <inkml:traceGroup>
          <inkml:annotationXML>
            <emma:emma xmlns:emma="http://www.w3.org/2003/04/emma" version="1.0">
              <emma:interpretation id="{F54DC71C-3B3F-44A0-8112-0D2E4435EDC6}" emma:medium="tactile" emma:mode="ink">
                <msink:context xmlns:msink="http://schemas.microsoft.com/ink/2010/main" type="inkWord" rotatedBoundingBox="11243,8785 12799,7923 13546,9273 11990,10135"/>
              </emma:interpretation>
              <emma:one-of disjunction-type="recognition" id="oneOf5">
                <emma:interpretation id="interp25" emma:lang="en-US" emma:confidence="0.5">
                  <emma:literal>y)=.</emma:literal>
                </emma:interpretation>
                <emma:interpretation id="interp26" emma:lang="en-US" emma:confidence="0">
                  <emma:literal>y')=.</emma:literal>
                </emma:interpretation>
                <emma:interpretation id="interp27" emma:lang="en-US" emma:confidence="0">
                  <emma:literal>y)=0</emma:literal>
                </emma:interpretation>
                <emma:interpretation id="interp28" emma:lang="en-US" emma:confidence="0">
                  <emma:literal>y)=-</emma:literal>
                </emma:interpretation>
                <emma:interpretation id="interp29" emma:lang="en-US" emma:confidence="0">
                  <emma:literal>y')=0</emma:literal>
                </emma:interpretation>
              </emma:one-of>
            </emma:emma>
          </inkml:annotationXML>
          <inkml:trace contextRef="#ctx0" brushRef="#br0" timeOffset="28955.9135">5089 4964 1397 0,'-8'-20'596'0,"0"5"-2"15,0 4-48-15,8 11-58 0,0-14-40 0,0 14-43 16,0 0-54-16,0 0-34 0,0 0 0 0,0 0-50 16,0 55-6-16,8-33-46 0,0 0-3 15,4 6-33-15,3-2 0 0,-3 3-28 0,8-3-2 16,-8 2-36-16,15-3-9 0,-11-4-32 16,15-1-16-16,-11-5-30 0,4-2 23 15,-5-3-16-15,5-5-20 0,-9 1-11 0,5-6 16 16,-4-2 3-16,0-4-21 0,-5 0 10 0,-3-5 5 15,0-1-15-15,4-6-15 0,-4-7 35 16,-4 1-12-16,-4-4 5 0,4 1-8 0,-4 1 31 16,0 4 5-16,-4 2 18 0,4 0-23 0,0 5-42 15,0 15 35-15,0-21 19 0,0 21-7 16,0 0-8-16,0 0 8 0,0 0-35 0,0 0-12 16,0 0 19-16,11 59 23 0,-11-31-41 15,8 9 36-15,-8 7-21 0,8 4-15 16,-8 3 20-16,8-2 8 0,-4 1-41 0,0-1 34 0,-4-7-1 15,0-2 31-15,-4 1-25 16,0-4-21-16,-4 5 0 0,-8-10 0 0,9 0 0 16,-9-4 0-16,-4-4 0 0,5-3 0 0,-5-2 0 15,-4-6 0-15,5-2-59 0,-5-6-172 16,-3 1-53-16,-5-3-102 0,5-5-178 0,-1-5-477 16,-11 0 73-16,3-9 100 0,1 1 93 0,0-8 38 15,3-2 158-15,5-4-7 0,-5-2 54 16,17-4 48-16</inkml:trace>
          <inkml:trace contextRef="#ctx0" brushRef="#br0" timeOffset="29887.536">5733 4286 1279 0,'0'0'487'0,"8"-10"-19"0,-8 10-40 16,0 0-6-16,0 0 3 0,0 0 5 16,0 0 13-16,0 0-34 0,0 0-50 0,0 0-27 15,-12 44-17-15,5-25-3 0,-1 1-81 16,0 0-65-16,0 3-33 0,-4 2-110 15,0 2-115-15,1 2-92 0,3 5-190 0,0-4-619 16,-4 1 100-16,4-2 68 0,4 0 73 0,0-7 107 16,-4 1 82-16,1-4 25 0,7 0 34 15</inkml:trace>
          <inkml:trace contextRef="#ctx0" brushRef="#br0" timeOffset="30619.1037">6154 4243 1177 0,'0'0'422'16,"-4"-15"-25"-16,4 15-36 0,0 0-3 15,0 0-30-15,0 0-31 0,0 0 13 0,0 0-16 16,0 0-12-16,35 29-39 0,-15-12-15 16,-4 4-3-16,-1 5-23 0,9 5-13 0,4 4-4 15,-1 11-29-15,4 3-5 0,-3 4-33 0,0-1 2 16,-5 2-5-16,5 1-13 0,-13-5-9 15,-7-5-17-15,8 1 9 0,-8 2-19 0,4 2 9 16,-9-1-11-16,1 3 7 0,4-2 6 16,-8 1-18-16,0 0 15 0,0-2-5 15,0-7 13-15,-4 4-28 0,0-2 28 0,-3-8-36 16,-1-1 0-16,-4-4 8 0,4 1-8 0,-4-6-5 16,0 1-5-16,1-6-41 0,-5-2-54 15,8-1-44-15,-4-2-35 0,1-2-54 0,-1 0-38 16,4-2-59-16,0-1-229 0,0-2-498 15,8-9 97-15,-12 10 110 0,12-10 85 0,0 0 56 16,0 0 87-16,0 0 36 0,0 0 43 0</inkml:trace>
          <inkml:trace contextRef="#ctx0" brushRef="#br0" timeOffset="31466.3866">7313 5054 1064 0,'-15'3'392'0,"15"-3"-52"16,0 0 1-16,-20 4-54 0,20-4-8 0,0 0-3 15,0 0-17-15,0 0-1 0,0 0-15 16,0 0 3-16,0 0-26 0,0 0-18 0,0 0-7 15,0 0 4-15,39 19 24 0,-27-16-36 16,-12-3-41-16,24 5 23 0,-13-2 5 16,9-1-33-16,-4-1-3 0,0 3-23 0,3-4 0 15,-3 4-23-15,0-3-33 0,3 3-5 0,1-4-28 16,0 4-39-16,-1-3-51 0,1 1-59 16,0 0-54-16,3-1-45 0,1 3-149 0,-9 0-147 15,9-3-367-15,4 3 76 0,-5-4 136 16,5 1 15-16,-5-1 44 0,-3 0 84 0,3 0 49 15</inkml:trace>
          <inkml:trace contextRef="#ctx0" brushRef="#br0" timeOffset="31810.6977">8500 5012 1543 0,'-35'-7'458'0,"35"7"8"16,0 0-79-16,-20 12-21 0,20-12-26 0,-11 18-25 15,7-8-23-15,0 2 12 0,4-12-40 0,-4 23 2 16,4-23-20-16,4 25-29 16,4-14 11-16,-1-1-3 0,5-1-7 0,0-2-41 15,4 0 33-15,-1-4-24 0,5 2-12 0,-4-5 13 16,3 0-28-16,-19 0 41 0,32-6-13 15,-20 1-31-15,3-2-31 0,-7-4-25 0,-4 0 5 16,-4 11-26-16,0-21-68 0,0 21-11 0,-12-25 0 16,1 13-6-16,-5-2-150 0,-8 2-100 15,5 1-76-15,-13 6-191 0,-3 0-567 0,-1 3 133 16,-3 2 50-16,-4 0 93 0,0 3 118 16,-8 3 44-16,0 3 50 0,-16 3 39 0,0 7 74 15</inkml:trace>
          <inkml:trace contextRef="#ctx0" brushRef="#br0" timeOffset="31210.5602">7235 4822 1415 0,'-20'0'476'0,"20"0"-54"0,-16 0-17 16,16 0-11-16,0 0-48 0,0 0-24 15,0 0-15-15,0 0-10 0,0 0-23 0,0 0-8 16,0 0-20-16,0 0-3 0,0 0-58 0,51 10 29 15,-31-8-29-15,4 0-29 0,-1 1 5 16,9-1-7-16,-1-2-47 0,1 0 11 0,7 0-18 16,4 0-11-16,-4 2 4 0,-3-2-1 15,7 0-56-15,-4 0-24 0,-7 0-65 16,-5 2-47-16,1-2-56 0,-5 0-31 0,-3 0-72 0,-4 5-73 16,-4 0-160-16,-12-5-437 0,15 7 77 15,-15-7 112-15,0 0 26 0,0 0 63 16,0 0 76-16,-31 30 63 0,19-23 59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8:14.00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D847741-4818-4B8D-84ED-130CF3CBBA06}" emma:medium="tactile" emma:mode="ink">
          <msink:context xmlns:msink="http://schemas.microsoft.com/ink/2010/main" type="inkDrawing" rotatedBoundingBox="10707,2322 10830,4346 10239,4382 10116,2358" semanticType="callout" shapeName="Other">
            <msink:sourceLink direction="with" ref="{C7323292-21BE-4C9C-AB7B-275E23E18D73}"/>
          </msink:context>
        </emma:interpretation>
      </emma:emma>
    </inkml:annotationXML>
    <inkml:trace contextRef="#ctx0" brushRef="#br0">34 727 1479 0,'-20'-2'420'0,"20"2"-8"0,0 0-46 16,0 0-21-16,0 0-25 0,-16 7-38 0,16-7 0 15,0 0-21-15,0 0-18 0,0 0-20 16,0 0-39-16,32 30-5 0,-21-27-13 16,5 3 16-16,8-4-28 0,-5-1-42 0,9 1 16 15,3-4-12-15,-3-1 4 0,11-1-13 0,-3 1-27 16,-1-2-19-16,0-3 34 0,-3-1-47 16,-5-3-14-16,5 1 2 0,-5 1-11 0,1-4-15 15,-13-2 16-15,9-3-11 0,-4 0-25 16,-12-7-21-16,7 6 6 0,-7-5 7 0,0 0-15 15,-8-3-8-15,0 0-11 0,-4-4 29 0,-4-1 16 16,-4 1-37-16,-3-5-17 16,-1 0 25-16,-12 2 13 0,13 1 0 0,-13 3-13 15,5 0 3-15,7 4 25 0,-12 4-7 0,13 0 4 16,-13 4 22-16,12 1-32 0,-3 4 26 16,3 0-25-16,8 2 48 0,-4 2-55 0,-3 2 41 15,7-1-34-15,8 9 4 0,-16-9 11 0,16 9 56 16,0 0-10-16,0 0-43 0,0 0-3 15,0 0 19-15,-19 20-10 0,19-20 78 0,3 21-57 16,-3-5-15-16,0-16 21 0,4 38 5 0,4-15 10 16,-4 2 15-16,4 7 14 0,-8 3-39 15,8 5-6-15,0 2 21 0,7 6 1 0,-7 1-19 16,-4 0 18-16,12 17-23 0,-8-10 16 16,0-6 4-16,0 0 9 0,-5 2-16 15,5 13-16-15,8 2 26 0,-8-9-4 0,-8-7 1 16,12 2 11-16,-12-2-18 0,8 3-8 15,-8-4 13-15,7 2 8 0,-7-2 2 0,8-1-27 16,-8 0 37-16,8-1 6 0,-8-1-1 0,0-4 19 16,8-3-44-16,-8 1 39 0,4-3-16 15,-4-1 2-15,4 0-22 0,0-3 25 0,-4-4-30 16,4-2 15-16,-4-2-23 0,4-1-36 0,-4-3 0 16,0-2 0-16,0 1 0 0,8-7 0 15,-8 3 0-15,0-17 0 0,7 26 0 0,-7-15 0 16,0-11-77-16,0 18-74 0,0-18-5 15,0 17-34-15,0-17-30 0,0 0-26 16,0 0-76-16,0 17-108 0,0-17-133 0,0 0-390 16,0 0 93-16,0 0 51 0,0 0 72 15,0 0 74-15,0 0 80 0,0 0 66 0,-7-46 28 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8:53.30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6D1E12-FFF1-4113-8513-E4DB21970C4C}" emma:medium="tactile" emma:mode="ink">
          <msink:context xmlns:msink="http://schemas.microsoft.com/ink/2010/main" type="writingRegion" rotatedBoundingBox="21842,3059 30043,3683 29599,9519 21398,8895"/>
        </emma:interpretation>
      </emma:emma>
    </inkml:annotationXML>
    <inkml:traceGroup>
      <inkml:annotationXML>
        <emma:emma xmlns:emma="http://www.w3.org/2003/04/emma" version="1.0">
          <emma:interpretation id="{F0F32A7C-E70B-4B17-95FD-9E6E713CBCEE}" emma:medium="tactile" emma:mode="ink">
            <msink:context xmlns:msink="http://schemas.microsoft.com/ink/2010/main" type="paragraph" rotatedBoundingBox="21842,3058 29051,3624 28928,5180 21720,46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905169-CD32-4A15-A2E6-4D226749F288}" emma:medium="tactile" emma:mode="ink">
              <msink:context xmlns:msink="http://schemas.microsoft.com/ink/2010/main" type="line" rotatedBoundingBox="21842,3058 29051,3624 28928,5180 21720,4615"/>
            </emma:interpretation>
          </emma:emma>
        </inkml:annotationXML>
        <inkml:traceGroup>
          <inkml:annotationXML>
            <emma:emma xmlns:emma="http://www.w3.org/2003/04/emma" version="1.0">
              <emma:interpretation id="{4CF8ABFB-AA20-4C8E-A409-A32FC2975DCB}" emma:medium="tactile" emma:mode="ink">
                <msink:context xmlns:msink="http://schemas.microsoft.com/ink/2010/main" type="inkWord" rotatedBoundingBox="21842,3058 24876,3296 24781,4504 21747,4266"/>
              </emma:interpretation>
              <emma:one-of disjunction-type="recognition" id="oneOf0">
                <emma:interpretation id="interp0" emma:lang="en-US" emma:confidence="1">
                  <emma:literal>Explicit</emma:literal>
                </emma:interpretation>
                <emma:interpretation id="interp1" emma:lang="en-US" emma:confidence="0">
                  <emma:literal>explicit</emma:literal>
                </emma:interpretation>
                <emma:interpretation id="interp2" emma:lang="en-US" emma:confidence="0">
                  <emma:literal>-Explicit</emma:literal>
                </emma:interpretation>
                <emma:interpretation id="interp3" emma:lang="en-US" emma:confidence="0">
                  <emma:literal>(Explicit</emma:literal>
                </emma:interpretation>
                <emma:interpretation id="interp4" emma:lang="en-US" emma:confidence="0">
                  <emma:literal>ExPlicit</emma:literal>
                </emma:interpretation>
              </emma:one-of>
            </emma:emma>
          </inkml:annotationXML>
          <inkml:trace contextRef="#ctx0" brushRef="#br0">-6281-717 1418 0,'15'-3'542'16,"-15"3"-32"-16,0 0-68 0,12-4-4 0,-12 4-44 16,0 0-28-16,0 0-41 0,0 0-15 0,0 0-69 15,0 0-11-15,0 0-23 0,0 0-38 16,-55 2 0-16,32 0-18 0,3 1-3 0,-8 0-22 15,9 1-11-15,-9 0-25 0,9-1 15 16,-1-1-10-16,4 0-31 0,-3-2 5 16,3 0-3-16,16 0-14 0,-28 2-1 0,28-2-3 15,-19-2-9-15,19 2-26 0,-20 0 28 16,20 0-26-16,0 0 13 0,-20-2-18 0,20 2 1 16,0 0 22-16,0 0-26 0,-15 5 17 0,15-5-19 15,0 0-23-15,0 17 28 0,0-17-18 16,4 22 1-16,-4-22 53 0,3 32-21 15,1-9-22-15,-4 1-1 0,4 1-9 0,0 3 22 0,0 5 26 16,-4 2-31-16,0 1-7 16,4 0 4-16,-4 2-14 0,0 1 17 0,0-1-15 15,0 1 48-15,0-3-25 0,0-5-5 16,0 4-10-16,4-2 35 0,-4-2-5 0,4-2 8 16,4-4 31-16,0 3-18 0,0-3 2 0,-1-4 11 15,5 0-3-15,0-2-3 0,4 1 0 16,-1-4 16-16,5 2-18 0,0-7 3 0,7 2-1 15,1-2-40-15,3-3-21 0,1 1 0 0,3-3 0 16,-4-1 0-16,5 0 0 0,-5-3 0 16,1 0 0-16,-1-1-31 0,-7 3-107 0,3-4-34 15,-7 0-25-15,0 0-49 16,-5-1-33-16,-15 1-107 0,24-4-185 0,-24 4-484 16,0 0 116-16,12-9 76 0,-12 9 52 0,0 0 107 15,0 0 100-15,-40-26 56 0,25 18 46 16</inkml:trace>
          <inkml:trace contextRef="#ctx0" brushRef="#br0" timeOffset="174.9046">-6462-43 1407 0,'0'0'520'0,"-12"-10"-34"0,12 10-66 0,0 0 13 16,0 0-78-16,-4-16 45 0,4 16-103 0,0 0-34 16,16-14-14-16,-16 14-47 0,23-9-10 0,-11 5 13 15,8 0-54-15,3-1-67 0,-3 1-53 16,8 0-54-16,-5 4-62 0,1 0-63 15,3 0-147-15,1-4-124 0,-5 8-487 0,5 0 66 16,-1-1 67-16,5 3 110 0,-5-3 110 16,1 0-5-16</inkml:trace>
          <inkml:trace contextRef="#ctx0" brushRef="#br0" timeOffset="456.4537">-5877-172 1720 0,'0'0'614'0,"-7"-11"-53"16,7 11-67-16,0 0-77 0,0 0-8 15,0 0-20-15,0 0-20 0,0 0-31 0,0 0-11 16,0 0-27-16,27 37 25 0,-15-20-59 16,4 4-15-16,3 1-31 0,-3 0 31 0,8 3-79 15,-5-1 22-15,1-1-61 0,0 0-20 16,-5-1-80-16,5 1-5 0,-8-6-66 0,3-1-70 15,-3-2-32-15,-4-2-50 0,0-1-20 0,0-3-56 16,-8-8-97-16,16 13-129 0,-16-13-74 16,0 0-373-16,0 0 41 0,0 0 71 0,0 0 97 15,0 0 108-15,0 0 57 0,3-42 25 0</inkml:trace>
          <inkml:trace contextRef="#ctx0" brushRef="#br0" timeOffset="624.6158">-5609-4 593 0,'-4'-24'328'0,"0"6"64"0,4 2-3 15,0 16 36-15,-4-20-24 0,4 20 17 0,-4-14-29 16,4 14-51-16,0 0 17 0,0 0-19 15,0 0 14-15,0 0 1 0,0 0-44 0,-35 37 18 16,27-19-65-16,-8 0-13 0,4 1-11 16,0 1-37-16,-3 0-12 0,-1 3-51 0,4-3-77 15,0 0-70-15,5-2-63 0,-1-1-102 16,0-3-96-16,0 0-293 0,8-14-477 0,0 21 123 16,0-21 97-16,4 14 31 0,-4-14 103 0,12 7 79 15,-12-7 74-15,19 0 33 0</inkml:trace>
          <inkml:trace contextRef="#ctx0" brushRef="#br0" timeOffset="887.9002">-5354-19 1302 0,'0'0'535'0,"-8"-11"-30"0,8 11-32 16,0 0-33-16,0 0-17 15,0 0-37-15,-8 37-22 0,8-20-14 0,4 4-22 0,-4 8-18 16,0 0-8-16,4 7-46 0,0 1-26 16,0 2-35-16,0-1 25 0,4 7-118 15,-4-9 39-15,0 1-33 0,0-1-62 0,0-5-80 16,0-4-83-16,0-3-50 0,0 1-58 0,-1-7-44 16,-3-3-222-16,0-15-34 0,0 18-343 15,0-18 44-15,0 0 102 0,0 0 16 0,0 0 76 16,0 0 82-16,0 0 62 0</inkml:trace>
          <inkml:trace contextRef="#ctx0" brushRef="#br0" timeOffset="1107.2876">-5428 42 1046 0,'0'-29'469'15,"3"6"-49"-15,1 3-16 0,4 2-43 0,-4 2-39 16,8 4-17-16,-4 2-36 0,8 2-31 0,-5 2-33 16,5 4 10-16,-16 2-62 0,32 6 11 15,-13 4-18-15,-3 3-28 0,0 1-1 0,-1 6-24 16,-7 0 6-16,0-2-9 0,0 4 33 15,-4-1-28-15,0-2-6 0,-4-1 3 0,-4-3-2 16,0 2-6-16,0-2 3 0,-4-2-33 0,0-3-10 16,-4-1-60-16,-3-4-25 0,15-5-40 15,-24 5-53-15,24-5-111 0,-27-15-170 0,19 10-519 16,-8-3 74-16,8-1 74 0,-4-3 74 0,8-2 90 16,1 0 92-16,3 14 31 0</inkml:trace>
          <inkml:trace contextRef="#ctx0" brushRef="#br0" timeOffset="1366.9136">-5055-509 1343 0,'0'0'640'0,"4"-16"-51"0,-4 16-31 16,4-14-33-16,-4 14-36 0,0 0-67 15,0 0 31-15,0 0-41 0,0 0-13 0,0 0-32 16,8 39-50-16,-4-14-10 0,-1 4-15 0,1 8-44 15,0 2 11-15,0 7-39 16,-4 3-44-16,4 0-1 0,-4 0-175 0,4 3 0 16,0-4 0-16,0-8 0 0,-4 1 0 0,8-5 0 15,-4 0-29-15,0-9-291 0,-4 0-48 16,0-4-280-16,4-5-440 0,0-4 70 0,0-5 101 16,-4-9 124-16,7 13 102 0,-7-13-11 15,0 0 93-15,0 0 43 0</inkml:trace>
          <inkml:trace contextRef="#ctx0" brushRef="#br0" timeOffset="1535.8019">-4886 30 1226 0,'0'0'586'0,"0"0"-36"15,24 26 3-15,-24-14-46 16,3 2-29-16,-3 3-30 0,4 1-38 0,0-1-77 16,-4-2 10-16,4 3-49 0,-4-2-74 0,4-1-105 15,0-2-30-15,-4-13-100 0,0 22-65 16,4-12-194-16,-4-10-709 0,4 14 70 0,-4-14 63 15,0 0 123-15,0 0 36 0,0 0 89 16,0 0 47-16</inkml:trace>
          <inkml:trace contextRef="#ctx0" brushRef="#br0" timeOffset="1684.15">-4788-333 1356 0,'4'-20'558'0,"-4"20"-51"0,0 0-49 0,-4-18-76 16,4 18-65-16,0 0-56 0,0 0-28 15,0 0-118-15,0 0-105 0,0 0-104 0,0 0-201 16,0 0-457-16,12 63 35 0,-12-42 69 16,8 0 55-16,0 2 81 0,0-1 107 0</inkml:trace>
          <inkml:trace contextRef="#ctx0" brushRef="#br0" timeOffset="1937.1778">-4395-14 1474 0,'0'0'522'0,"-39"4"-36"0,15 2 19 16,1-1-57-16,-5 5-23 0,5-2-39 0,-5 6-35 15,12-3-26-15,-3 1-33 0,3 2-21 0,0 2-33 16,1-2-13-16,7 3-17 0,0-3-34 16,4 1-21-16,4-3-20 0,0-12-10 0,4 25-15 15,0-14-1-15,-4-11-20 0,16 18-64 0,-5-10-25 16,5-3-78-16,0-1-81 0,3 0-3 15,-3-3-76-15,0-1-68 0,7-9-229 0,-7 9-438 16,4-3 63-16,-4-1 101 0,-1-3 120 16,-3 2 48-16,4-3 75 0,0-2 33 15</inkml:trace>
          <inkml:trace contextRef="#ctx0" brushRef="#br0" timeOffset="2135.6471">-4218-37 1343 0,'0'0'643'15,"0"0"-49"-15,0 0-44 0,0 0 11 0,0 0-29 16,0 0-58-16,0 0-16 0,0 0-49 0,0 49-30 16,0-49-5-16,0 28-90 0,0-12 23 15,0 0-84-15,4 2 5 0,-4-3-100 0,0 1-118 16,0-16-66-16,0 27-90 0,4-17-115 16,-4-10-315-16,-4 19-505 0,4-19 98 0,0 0 116 15,4 17 107-15,-4-17 38 0,0 0 61 0,0 0 60 16,0 0 99-16</inkml:trace>
          <inkml:trace contextRef="#ctx0" brushRef="#br0" timeOffset="2297.1892">-4104-405 2191 0,'0'-20'663'16,"0"20"-108"-16,0 0-43 0,0-21-82 15,0 21-90-15,0 0-61 0,0 0-71 16,8-9-80-16,-8 9-100 0,0 0-113 0,0 0-237 0,16 32-513 15,-12-20-2-15,0 2 113 0,-1 3 102 16,1-2 46-16,0-1 44 0,0 6 20 0</inkml:trace>
          <inkml:trace contextRef="#ctx0" brushRef="#br0" timeOffset="2529.6003">-3825-190 1364 0,'0'15'494'0,"0"-15"-3"15,0 18-35-15,0-18-16 0,0 26-28 16,0-10-10-16,0 2-36 0,0 3-36 0,0 4 16 16,0 3-26-16,0-1-13 0,0 0-28 0,4 1-82 15,-4-1-7-15,4-1-16 0,0-1-34 16,0 0-22-16,-4-2-54 0,4-4-82 16,-4-1-59-16,4-5-51 0,-4 4-53 0,0-17-37 15,4 20-158-15,-4-20-169 0,0 13-402 16,0-13 61-16,0 0 123 0,0 0 39 0,0 0 99 15,0 0 36-15,0 0 49 0</inkml:trace>
          <inkml:trace contextRef="#ctx0" brushRef="#br0" timeOffset="2687.1728">-4041 58 1855 0,'0'0'599'0,"-12"-13"-33"0,12 13-57 0,0 0-10 16,0 0-63-16,0 0-22 0,0 0-50 0,16-19-37 15,-16 19-35-15,27-7-3 0,-7 5-86 16,0 2-45-16,7-4-48 0,1 4-128 15,-1 0-53-15,5 0-157 0,-1 0-276 0,1 0-510 16,-1 4 85-16,-3 0 110 0,-1-3 82 16,-3 3 46-16,-1 0 71 0,-3-1 65 0,-4-1 173 15</inkml:trace>
          <inkml:trace contextRef="#ctx0" brushRef="#br0" timeOffset="-3852.1983">459 341 1095 0,'-4'15'494'0,"4"-15"-23"0,0 0-20 0,0 0-11 16,-15 3-10-16,15-3-3 0,0 0-12 0,0 0-46 15,0 0-39-15,-24-20-18 0,24 20-20 16,-12-19-31-16,12 6-47 0,-8-1 2 16,8-1-16-16,0-5-49 0,0-3-16 0,0-3-30 15,4-2-10-15,4-4-57 0,0 4 16 0,0 0-10 16,0 5-9-16,4 4-29 0,-5-1 14 16,5 6-20-16,-4 4-5 0,4 2-16 0,-12 8 9 15,23-1 1-15,-23 1-4 0,16 13 28 16,-8-2-34-16,4 3 19 0,-8 4-16 0,4 2 10 15,-4-1-12-15,0 0-8 0,-4-1 5 16,3 1 23-16,-3-3-36 0,0 2 8 0,0-18 25 16,-7 32-15-16,3-20 5 0,-4-2-2 15,0 1-6-15,-4-4-35 0,-4 1 28 0,5-5 0 16,11-3 23-16,-32 1-18 0,16-1-13 16,-3-4-20-16,3-4 4 0,-4-1 1 0,1-2-23 15,-1-2 25-15,0-5-10 0,1-1 18 16,3 1-28-16,4 0 34 0,1 0-29 0,-1 4 20 15,4 2-7-15,4 0 23 0,-4 1-16 0,8 11 13 16,-12-10-20-16,12 10 28 0,0 0 10 16,0 0 38-16,0 0-37 0,0 0 35 0,-8 30-15 15,8-30 10-15,0 29-21 0,-4-11 26 16,4-2 16-16,0 2-9 0,0-18 6 16,-7 32-2-16,3-17-1 0,4-2 5 0,-8 1 13 15,4-2-10-15,-4-1-7 0,-4-2 42 16,4 1-40-16,8-10-8 0,-19 14 13 0,11-7-23 15,8-7-2-15,-20 10-1 0,16-4 23 0,4-6-7 16,-19 9-26-16,19-9 11 0,-16 9-24 16,16-9 16-16,-12 10 7 0,4-3-33 0,8-7 23 15,-15 13-15-15,15-13-31 0,-12 9 10 0,12-9-5 16,-12 10 3-16,12-10-13 0,-12 7-31 16,12-7-33-16,0 0-38 0,-12 10-83 15,12-10-227-15,0 0-471 0,0 0 110 0,0 0 89 16,-7 6 75-16,7-6 18 0,0 0 74 15,0 0 58-15,0 0 57 0</inkml:trace>
          <inkml:trace contextRef="#ctx0" brushRef="#br0" timeOffset="-3412.8036">62 405 688 0,'0'0'287'0,"0"0"-1"0,24-17-24 15,-24 17-4-15,0 0 11 0,4-15 12 0,-4 15-22 16,0 0 30-16,4-19-18 0,-4 19 32 16,4-13-9-16,-4 13 5 0,0 0-27 0,0 0 22 15,0-19 8-15,0 19-23 0,0 0-54 16,0 0-5-16,0 0 16 0,0 0-29 16,0 0 6-16,0 0-3 0,0 0-13 0,-36 40-21 15,32-25-7-15,-3 1-41 0,-1 1 51 16,0 2-40-16,0 0-32 0,0 1 3 0,0-2-53 15,0 1 14-15,4-3-68 0,-3-2-70 0,3 0-91 16,-4-1-16-16,4-2-103 0,-4 2-107 16,8-13-256-16,-8 19-345 0,8-19 68 0,-4 16 98 15,4-16 79-15,-8 11 60 0,8-11 188 16,0 0-33-16,-11 7-2 0</inkml:trace>
          <inkml:trace contextRef="#ctx0" brushRef="#br0" timeOffset="-2635.4468">-32-160 1474 0,'0'0'594'16,"-16"-15"5"-16,5 10-41 0,-5-1-39 15,16 6-37-15,-20-1-47 0,20 1-62 0,-31 1-17 16,19 4-51-16,-4 1 20 0,0 3-64 15,5 0-18-15,-1 3-20 0,4 1-18 0,-4-1-49 16,12 3-5-16,-8 2 13 0,8-3-34 0,0 1-33 16,0-15 1-16,4 31-9 0,-4-17-20 15,4-1-25-15,0-1 12 0,-4-12-38 0,12 20 15 16,-8-12-2-16,-4-8-13 0,12 14 18 0,-12-14 13 16,4 8-49-16,-4-8 0 0,0 0 0 15,0 0 0-15,0 0 0 0,0 0 0 16,0 0 0-16,0 0 0 0,-28 7 0 0,28-7 0 15,-31 6 0-15,11-3 0 0,-4 2 0 16,5 3 0-16,-9 1 0 0,5 1 0 0,-9 6 0 16,9-2 0-16,-9 7 0 0,1 2 0 15,3 1 0-15,1 4 0 0,-1 3 0 0,-3 2 0 16,7 2 0-16,1 1 0 0,3 1 0 0,-4 1 0 16,13 0 0-16,-1 3 0 0,4-3 0 15,4 0 0-15,4 1 0 0,8 4 0 0,8 3 0 16,-1 12 0-16,9-1 0 0,3-1 0 0,5-5 0 15,-1-3 0-15,9-2 0 16,-1-2 0-16,0-6 0 0,-3-6 0 0,-5-6 0 16,0-2 0-16,1-4 0 0,-9-4 0 0,1 1 0 15,-4-6 0-15,-1 5 0 0,-3-7-1232 16,0-2 109-16,-4 0 104 0,-5-3 126 0,-7-4 79 16,16 5 58-16,-16-5 70 0,0 0 39 15,20 2 86-15</inkml:trace>
          <inkml:trace contextRef="#ctx0" brushRef="#br0" timeOffset="-2354.7859">-118 1025 1656 0,'0'0'547'16,"-16"-4"-47"-16,16 4-68 0,0 0-12 0,0 0-36 15,0 0-46-15,0 0-18 0,0 0-64 16,0 0 0-16,55-5-41 0,-28 5-59 0,1 0-74 16,3 0-44-16,13 1-84 0,-5-1-105 15,0 6-200-15,0-4-550 0,1-2 77 16,-9 1 77-16,-3-1 50 0,-1 0 40 0,-7 0 101 15,0 0 75-15</inkml:trace>
        </inkml:traceGroup>
      </inkml:traceGroup>
    </inkml:traceGroup>
    <inkml:traceGroup>
      <inkml:annotationXML>
        <emma:emma xmlns:emma="http://www.w3.org/2003/04/emma" version="1.0">
          <emma:interpretation id="{3142AE0F-D433-4B85-9B61-99B93E2C434A}" emma:medium="tactile" emma:mode="ink">
            <msink:context xmlns:msink="http://schemas.microsoft.com/ink/2010/main" type="paragraph" rotatedBoundingBox="22059,7068 29741,7652 29599,9519 21917,8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321F2D-2EAD-48C3-B815-6C04784F78EC}" emma:medium="tactile" emma:mode="ink">
              <msink:context xmlns:msink="http://schemas.microsoft.com/ink/2010/main" type="line" rotatedBoundingBox="22059,7068 29741,7652 29599,9519 21917,8935"/>
            </emma:interpretation>
          </emma:emma>
        </inkml:annotationXML>
        <inkml:traceGroup>
          <inkml:annotationXML>
            <emma:emma xmlns:emma="http://www.w3.org/2003/04/emma" version="1.0">
              <emma:interpretation id="{C5D87E0C-9656-44AD-B73E-BC53305479D6}" emma:medium="tactile" emma:mode="ink">
                <msink:context xmlns:msink="http://schemas.microsoft.com/ink/2010/main" type="inkWord" rotatedBoundingBox="22059,7068 29741,7652 29599,9519 21917,8935"/>
              </emma:interpretation>
              <emma:one-of disjunction-type="recognition" id="oneOf1">
                <emma:interpretation id="interp5" emma:lang="en-US" emma:confidence="0">
                  <emma:literal>REmplicit</emma:literal>
                </emma:interpretation>
                <emma:interpretation id="interp6" emma:lang="en-US" emma:confidence="0">
                  <emma:literal>REEmplicit</emma:literal>
                </emma:interpretation>
                <emma:interpretation id="interp7" emma:lang="en-US" emma:confidence="0">
                  <emma:literal>Emplicit</emma:literal>
                </emma:interpretation>
                <emma:interpretation id="interp8" emma:lang="en-US" emma:confidence="0">
                  <emma:literal>EEmplicit</emma:literal>
                </emma:interpretation>
                <emma:interpretation id="interp9" emma:lang="en-US" emma:confidence="0">
                  <emma:literal>RhEmplicit</emma:literal>
                </emma:interpretation>
              </emma:one-of>
            </emma:emma>
          </inkml:annotationXML>
          <inkml:trace contextRef="#ctx0" brushRef="#br0" timeOffset="10528.136">-6403 3335 1123 0,'0'0'369'0,"0"0"-29"16,0 0-17-16,0 0-29 0,0 0-20 0,0 0-36 16,0 0-38-16,0 0 35 0,23 45-58 0,-11-37 2 15,4-1-41-15,4 0-2 0,-1 0-8 16,5-3-36-16,-5 0 5 0,5 0-28 15,0 1-10-15,-9-4-8 0,5 2-10 0,-4-3 21 16,-16 0-21-16,23-4-10 0,-23 4-21 16,16-5 44-16,-16 5-19 0,8-9-35 0,-8 9 3 15,0 0 23-15,8-14-11 0,-8 14 16 16,0 0-19-16,0 0 32 0,0 0-31 0,0 0-3 16,0 0 16-16,0 0-1 0,0 0-10 0,-36 27 49 15,28-13-64-15,1 4 24 0,3 2-7 16,-4 5 14-16,0 0-31 0,4 5 31 0,0-2 18 15,0 7-34-15,4 2-18 0,0 6 29 0,4 4-16 16,-4 1 29-16,4 4-9 16,4-1-22-16,-4 2 23 0,4 2-6 0,-4-3 32 15,3 16-16-15,1-14-8 0,-4-8 13 0,4-6 8 16,-4-3 17-16,0 0-30 0,-4-5 39 16,4-4-6-16,-4-2 3 0,0-3-8 0,4-2 0 15,-4-7 13-15,0 3 2 0,0-17 3 0,-8 24 28 16,8-15-33-16,0-9 10 0,-16 13-17 15,16-13 2-15,-12 6-11 0,12-6 11 0,0 0-34 16,-15 6 6-16,15-6-16 0,0 0 8 16,0 0 5-16,0 0-35 0,0 0-1 0,0 0-18 15,0 0-5-15,0 0-17 0,0 0-24 0,0 0-5 16,0 0-28-16,0 0-8 16,0 0-40-16,43-2-29 0,-43 2 2 0,27 0-37 15,-27 0-33-15,32-2-110 0,-12 2-129 0,-9-2-453 16,-11 2 98-16,32 0 94 0,-20-2 46 15,-12 2 71-15,27-6 78 0,-19 2 38 0</inkml:trace>
          <inkml:trace contextRef="#ctx0" brushRef="#br0" timeOffset="11095.6218">-5880 4176 1272 0,'0'0'412'15,"0"0"-31"-15,0 0-15 0,0 0-28 16,0 0-21-16,0 0-25 0,0 0-20 0,0 56-19 16,3-35-10-16,1-3-5 0,0 5-13 15,0 0-27-15,0 0-12 0,0-3-37 0,-4-3 17 16,4 1-35-16,0-1-1 0,-4 0 16 0,4-3-15 16,0-2-21-16,-4-12 8 0,4 21 2 15,-4-21-10-15,4 14 0 0,-4-14-15 0,0 0-18 16,0 0-21-16,0 0 5 0,0 0-22 0,0 0-16 15,0 0-23-15,0 0-46 16,15-34 2-16,-7 15 8 0,-4 2-23 0,4-1-2 0,-4 0-3 16,8 3 15-16,-4 0-12 0,0 3 46 15,-1 4-21-15,-7 8-23 0,16-13 21 16,-16 13-11-16,16-2 8 0,-16 2 8 0,0 0 10 16,23 16 25-16,-11-8-12 0,-4 3 43 15,0 0-25-15,4-1 15 0,-8 1 8 0,3 0-3 16,1-2 3-16,0 2-26 0,-8-11 23 0,8 12 13 15,-8-12-3-15,4 10 11 0,-4-10-11 16,0 0 13-16,0 0-17 0,0 0-6 0,0 0-15 16,0 0-8-16,0 0 13 0,0 0-18 15,8-35 10-15,-8 35-2 0,4-32 2 16,0 12-10-16,-4 3 10 0,4-2-10 0,0 3 10 16,0 1-7-16,-1 1 25 0,-3 14-13 0,8-18-15 15,-8 18 3-15,8-11 22 0,-8 11 11 16,0 0-2-16,0 0-22 0,0 0 47 0,28 29-38 15,-20-15 15-15,-1 4-11 0,1 2 8 16,0-1-2-16,0 2-41 0,0-1-57 0,0 1 24 16,0-1-111-16,3 0-53 0,1-3-103 0,-4-6-209 15,0 1-480-15,4 1 119 0,-1 0 53 16,1-5 62-16,-4-1 89 0,4 0 97 0,0-2 44 16</inkml:trace>
          <inkml:trace contextRef="#ctx0" brushRef="#br0" timeOffset="11566.9633">-5173 4334 1592 0,'0'0'558'0,"0"0"-57"15,0 0-4-15,0 0-57 0,0 0-64 16,0 0 21-16,0 0-21 0,-16 57-45 0,12-30-19 16,4 2 10-16,0 5-40 0,0 4-23 15,4 3 2-15,0 7-36 0,0-1-43 0,4-2 22 16,-4-7-45-16,4 6 13 0,-4-7-42 0,0-2-30 15,4-3-16-15,-5-5-76 0,1-3-26 0,-4-1-46 16,4-7 3-16,0 0-103 16,-4-4-15-16,0-12-21 0,4 16-5 0,-4-16 44 15,0 0-49-15,0 0 26 0,0 0-11 0,0 0 1 16,0 0 15-16,-31-48 5 0,19 18 28 16,-8-10 23-16,-3-15 56 0,-1-6 47 0,1 1 43 15,3 0 66-15,4 7 11 0,8 7 0 16,-3 3 13-16,7 6 2 0,0-3-13 0,4 5 19 15,0 6-48-15,4 0 2 0,3 1-3 0,5 5-19 16,0 4 6-16,0 1 54 0,7 6-62 16,1 3-10-16,0 4 18 0,-1 5-8 0,5 5-2 15,0 3-31-15,3 5 7 0,-3 3 4 16,-5 2-6-16,-3-2 5 0,0 2-10 16,-4-1 5-16,-5-2-5 0,-3 2 28 0,-4-5 5 15,0-12-8-15,-11 28-7 0,-1-16-18 0,-8 0 3 16,4-3-14-16,-3 0-66 0,-5-4-7 15,1-1-49-15,-1 0-26 0,0-6-107 0,9 2-182 16,-5-2-576-16,0-2 59 0,5-2 76 0,3-2 106 16,0 1 61-16,0-1 146 0,12 8-13 15,-11-17 62-15</inkml:trace>
          <inkml:trace contextRef="#ctx0" brushRef="#br0" timeOffset="14071.53">-4576 4432 1049 0,'0'0'453'0,"0"0"10"0,0 0-30 16,0 0-8-16,0 0-26 0,0 0-35 0,8 38-16 15,-8-27-44-15,0-11-9 0,4 26-19 16,0-12-35-16,0 2-36 0,-4-2-16 0,8 0-51 15,-8 1-56-15,4-3-67 0,-4-12-45 0,8 19-57 16,-4-10-64-16,-4-9-185 0,4 14-339 16,-4-14-188-16,0 0 67 0,0 0 128 0,0 0 41 15,0 0 112-15,0 0 1 0</inkml:trace>
          <inkml:trace contextRef="#ctx0" brushRef="#br0" timeOffset="14221.532">-4524 4132 1121 0,'0'-16'450'0,"0"16"-28"16,0-21-58-16,0 21-54 0,0-15-31 16,0 15-67-16,0 0-51 0,0 0-38 0,3-16-110 15,-3 16-103-15,0 0-186 0,0 0-228 0,0 0-162 16,20 30 124-16,-16-16-29 0,4-2 87 16</inkml:trace>
          <inkml:trace contextRef="#ctx0" brushRef="#br0" timeOffset="13883.9922">-4819 4370 440 0,'0'0'199'0,"-4"-31"-25"15,0 11-2-15,4 1 2 0,-4-6 15 16,0-2 21-16,0 0 0 0,4-9 5 16,-4 0-10-16,0-4 5 0,4 2 20 0,-4-1 13 15,0 4-4-15,0-1-9 0,4 5 36 0,-3 3-25 16,3 2 12-16,0 0-17 0,0 2 7 0,-4 5-33 16,4 3 0-16,0 16-24 0,0-26-6 15,0 26-6-15,0 0 13 0,0 0-8 0,0 0 10 16,0 0-2-16,0 0-8 0,19 58-36 15,-11-26 21-15,-4 3-13 0,0 2-7 0,-4 3 9 16,4 6-55-16,0 1 6 0,0-2-19 16,-4-1-6-16,4 1-38 0,0-6 13 0,3-2-85 15,-3 0-40-15,0-4-24 0,0-1-77 16,0-6-17-16,0 0-47 0,0-3-30 0,0 0-110 16,0-6-200-16,4 2-348 0,0-6 18 0,-4 0 176 15,-1-4 14-15,-3-9 58 0,12 12 84 16,-12-12 37-16,16 9 53 0</inkml:trace>
          <inkml:trace contextRef="#ctx0" brushRef="#br0" timeOffset="14515.868">-4065 4358 1415 0,'4'-16'474'16,"-4"16"-21"-16,0 0-36 0,0 0 10 16,-35-7-7-16,35 7-21 0,-28 3-43 0,9 2-33 15,-5 1-3-15,5 3-21 0,3-1-22 0,-4 3-50 16,4 1 26-16,1 1-45 0,-1-1-18 15,4 3-16-15,4-3-28 0,0 2-3 0,1 1-10 16,3-4-28-16,0 3 0 0,4-14-8 16,0 24-17-16,0-24-29 0,4 20 8 15,4-10-52-15,3-2-17 0,1-1-16 0,4-2-20 0,0 1-61 16,-1-1-37-16,1-2-17 16,4 1-33-16,-1-3-60 0,5 3-181 0,-8-2-143 15,3-4-421-15,1 2 98 0,-4-2 85 0,-16 2 71 16,31-7 123-16,-15 2 31 0,-4 0 30 15</inkml:trace>
          <inkml:trace contextRef="#ctx0" brushRef="#br0" timeOffset="14706.7831">-3931 4412 1092 0,'4'-8'497'0,"-4"8"-11"0,0-16 11 0,0 16 2 0,0 0-36 16,0 0-53-16,4-18-24 0,-4 18-14 16,0 0-14-16,0 0-10 0,0 0-5 0,0 0-36 15,0 0-15-15,0 0-15 0,0 60-50 0,0-43 11 16,0 0-64-16,0 0 11 15,4 3-60-15,-4-3-51 0,0-1-79 0,0-16-43 16,0 26-83-16,4-15-58 0,-4-11-124 0,0 17-375 16,0-17-323-16,0 0 18 0,8 13 166 15,-8-13 26-15,0 0 138 0,0 0 61 0,0 0 16 16,0 0 38-16</inkml:trace>
          <inkml:trace contextRef="#ctx0" brushRef="#br0" timeOffset="14863.3941">-3868 3995 1599 0,'0'-19'566'0,"0"19"0"0,0 0-100 16,0-16-75-16,0 16-30 0,0 0-59 15,0 0-66-15,0 0-93 0,0 0-84 0,0 0-90 16,0 0-189-16,20 49-271 0,-20-33-357 0,7 0 91 16,-3 5 65-16,4 0 58 0,-4-1 112 15</inkml:trace>
          <inkml:trace contextRef="#ctx0" brushRef="#br0" timeOffset="15258.7391">-3797 4497 1768 0,'0'0'540'16,"0"0"18"-16,0 0-23 0,0 0-23 0,0 0-61 16,27-19-24-16,-7 17-56 0,-1 2-7 0,9-2-62 15,-1 0-36-15,9 0-69 0,-5 4-38 16,5-4-123-16,-1 2-49 0,-3 2-118 0,3-9-250 16,-8 9-648-16,-3 1 79 0,-4 1 90 15,-5 0 95-15,-3-1 102 0,-12-3 74 0,12 9 70 16,-12-9 12-16</inkml:trace>
          <inkml:trace contextRef="#ctx0" brushRef="#br0" timeOffset="15092.3091">-3691 4273 1384 0,'0'0'566'16,"0"0"-16"-16,4 16-30 0,-4-16-47 0,0 19-14 16,0-2-47-16,0-2-18 0,0 5-8 15,0 1-40-15,0 2-18 0,0-3-24 0,0 2-32 16,0 2-50-16,4-1-14 0,0 0-9 0,-4 0-66 15,7 0-10-15,-3-3-43 0,0-3-39 16,0 1-77-16,4-4-44 0,-4-2-40 0,4 0-62 16,-8-12-74-16,8 18-215 0,-8-18-547 15,8 10 114-15,-8-10 24 0,0 0 106 0,0 0 45 16,0 0 84-16,0 0 97 0,0 0 26 0</inkml:trace>
          <inkml:trace contextRef="#ctx0" brushRef="#br0" timeOffset="5096.1361">1100 4470 1395 0,'0'0'450'16,"0"0"-15"-16,0 0-25 0,0 0-29 0,0 0-28 15,-20-15-2-15,20 15-3 0,-23 5-74 0,23-5-13 16,-32 12-10-16,17-5-10 0,-1 1-57 16,0 2 3-16,4 0-6 0,-3-1-35 0,3 2-23 15,4-1 18-15,0 2-41 0,0-2 0 0,0 2-24 16,8-12-6-16,-4 21-1 0,4-21-5 16,0 19-18-16,0-19 18 0,12 20-28 0,0-11 10 15,-4-1 0-15,8 1-26 16,-1 0 21-16,1-2-18 0,8 1-13 0,-5-6 16 15,5 4 0-15,-1-3-6 0,1 1-20 0,-4 0 13 16,-1-1-23-16,-3-3 12 0,0 4 29 16,-16-4-26-16,23 1 5 0,-11 1 26 0,-12-2-28 15,16 0-11-15,-16 0 3 0,0 0-20 0,0 0 15 16,0 0-23-16,0 0 7 0,0 0-10 16,0 0 16-16,0 0-3 0,0 0-10 0,0 0 13 15,0 0-19-15,0 0 19 0,0 0-39 16,-55 8 31-16,39-8-31 0,-4 3-15 0,1-3 5 15,-1 0 13-15,1 0 8 0,-5 0-27 0,4 0 12 16,1 2 4-16,-5-4-26 16,4 2-9-16,1 0 25 0,3 0 8 0,-4-3-26 15,1 0 36-15,7 0-16 0,12 3-7 16,-28-7 18-16,17 2 0 0,11 5-3 0,-24-13 49 16,16 4 5-16,8 9 2 0,-16-15 11 0,9 4 10 15,3-1-10-15,4 12 54 0,-12-21-6 16,8 10 49-16,-4 0-20 0,8 11 2 0,-8-19 46 15,8 19-61-15,-4-14 20 0,4 14 13 16,-8-14 10-16,8 14 1 0,0 0-29 0,-11-14 13 16,11 14-16-16,0 0-7 0,-12-6-25 0,12 6 19 15,0 0-12-15,0 0 0 0,-32 12-2 16,25-4-19-16,7-8 3 0,-20 17 8 16,8-4-28-16,0 1 22 0,1 3-25 0,-5 1 8 15,4 1-8-15,-4 4-2 0,-3 0 20 16,3 0-21-16,-8 1 16 0,5 7 2 0,-9-3-7 15,5 2-21-15,-1-1-10 0,-3 0-23 0,3 1-18 16,-4-6-41-16,9-3-79 0,-5-1-54 16,5 0-66-16,3-2-173 0,0-5-592 0,0-1 114 15,5-3 46-15,-1-2 113 0,0 0 56 16,0-1 90-16,12-6 77 0,0 0 23 0,0 0 25 16</inkml:trace>
          <inkml:trace contextRef="#ctx0" brushRef="#br0" timeOffset="5286.9691">907 3837 2006 0,'8'-9'581'0,"-8"9"-82"15,8-14-66-15,-8 14-100 0,0 0-116 0,0 0-178 16,0 0-72-16,0 0-144 0,8 30-591 0,-8-30 95 15,-12 42 20-15,4-9 36 0,-7 9 192 16,-9 17-56-16</inkml:trace>
          <inkml:trace contextRef="#ctx0" brushRef="#br0" timeOffset="5509.7997">573 5300 1510 0,'0'0'576'16,"4"19"-49"-16,-4-19-46 0,0 0-35 0,16 7-52 16,-16-7-46-16,27 6-8 0,-11-1-40 15,0-3-19-15,7 5-48 0,1-2-66 16,0 0-50-16,3 2-73 0,1-1-36 0,-5 0-93 0,5 3-127 16,-12-6-285-16,3 3-430 15,1-3 129-15,-4-1 81 0,-16-2 57 0,23 0 86 16,-23 0 24-16,20-11 94 0</inkml:trace>
          <inkml:trace contextRef="#ctx0" brushRef="#br0" timeOffset="6960.2461">43 4615 1814 0,'0'0'571'16,"0"0"-28"-16,0 0-42 0,0 0-78 0,0 0-32 16,-8-33-35-16,8 33-31 0,8-23-41 0,-4 5-28 15,0-2-25-15,7 1-14 16,1-5-38-16,4 1-7 0,-4 5-34 0,3 1-5 16,-3 3 3-16,0-1-13 0,4 5-39 0,-1 3-27 15,1-1 27-15,0 7-51 0,-16 1 19 16,27 7-37-16,-15 2 13 0,0-1 13 0,-4 7-15 15,0-2 30-15,-4 2-46 0,-4 2 54 16,0 1-69-16,0-2 20 0,-4 0-15 0,-8 1-2 16,4 1 35-16,-8-3-46 0,1 0 16 0,-1-3 12 15,-4 0-43-15,4-1 41 0,-7-4-21 16,7-2-15-16,0-1-10 0,-3-2-28 16,7-2-1-16,12 0-15 0,-35-6 11 0,23 1-14 0,-4-4 16 15,0-3-15-15,5 0-11 0,-1 1 21 16,0 0 16-16,4 1-4 0,0 1-2 15,8 9 3-15,-15-14 0 0,15 14-6 0,-12-5 32 16,12 5-4-16,0 0 4 0,0 0 2 16,-20 24 10-16,12-12 18 0,0-1 10 0,4 4 18 15,-3-2 0-15,3 1-13 0,-4 1 21 16,4-3-15-16,-4 0 7 0,4 2 13 0,4-14-13 16,-12 14 21-16,4-6-24 0,8-8 11 0,-7 9 36 15,7-9-21-15,0 0-18 0,0 0 13 16,-28-5-5-16,28 5 5 0,0 0-12 0,-16-22-45 15,8 11 55-15,5-3-57 0,-5 0 36 16,4-1 5-16,0-2-25 0,0 4 20 16,4 13 18-16,-4-22-5 0,0 11-11 0,4 11-12 0,0 0 13 15,-4-12-1-15,4 12 21 16,0 0-7-16,0 0 22 0,0 0-7 0,-12 46 30 16,8-25-7-16,0 1 33 0,1 2-10 0,-1-1 49 15,0 0-47-15,-4 3 18 0,0-3-38 16,0-3-25-16,0-1-57 0,-4 0 0 0,9-2 0 15,-9-2 0-15,4-4 0 0,0-1-146 0,-4-1-85 16,12-9-63-16,-16 14-157 0,5-9-368 16,11-5-225-16,-16 11 69 0,16-11 127 0,-20 2 70 15,20-2 128-15,-19 5 10 0,19-5 51 16,-16-2 54-16</inkml:trace>
          <inkml:trace contextRef="#ctx0" brushRef="#br0" timeOffset="7410.8378">-574 4226 1277 0,'0'0'420'0,"0"0"-54"0,0 0-49 15,4-13-30-15,-4 13-19 0,0 0 19 0,0 0-49 16,0 0-10-16,0 0-10 0,0 0-9 0,0 0-4 16,0 0-28-16,0 0 2 0,0 0-25 15,0 0-8-15,0 0 12 0,0 0-9 0,0 0-11 16,19 32-18-16,-19-32-40 0,4 14 50 16,-4-14-33-16,4 20 8 0,-4-20-15 0,0 21-16 15,4-10 8-15,-4-11-31 0,4 24 41 0,0-11 3 16,0 0-39-16,-4-13 11 0,4 25-34 15,-4-13 1-15,0-12 27 0,4 22-23 0,0-12-7 16,-4-10-8-16,4 22 8 0,-4-22-18 16,3 18 51-16,-3-18-26 0,0 18 21 15,0-18-18-15,-3 16 31 0,3-16-14 0,-8 15-17 16,8-15-7-16,-8 15-42 0,8-15-23 16,-12 13-40-16,12-13-29 0,-16 10-39 0,8-5-63 15,8-5-61-15,-23 9-91 0,11-4-88 0,12-5-99 16,-27 4-78-16,15-2-182 0,12-2 82 15,-20 0 7-15,20 0 139 0,-20-2 12 0,20 2 67 16,-19-7 36-16</inkml:trace>
          <inkml:trace contextRef="#ctx0" brushRef="#br0" timeOffset="7819.7584">-901 4321 1343 0,'-7'-13'443'0,"3"3"-41"0,4 10-18 15,-12-19-15-15,12 19-34 0,-4-18-46 0,4 18-30 16,0-16-21-16,0 16-21 0,0 0-4 0,12-21-37 16,-4 14-25-16,-8 7-23 0,19-10-2 15,-3 9-24-15,-4-4 3 0,-12 5-31 0,31 0 19 16,-11 5-17-16,-4-4-1 0,-1 5-19 16,-3 2-2-16,-4-1-8 0,4 3 9 0,-8 2-9 15,0 4 32-15,-4 2-22 0,-4 3 24 0,-4 2 12 16,-8 5-16-16,-4 7 4 15,-15 11 7-15,4 1-5 0,-9 3-8 0,1 3-2 16,0 0 4-16,-1 1-19 0,1 2 25 0,4-1-13 16,3 2 0-16,5-3-3 0,3-1 14 15,8-10 20-15,5-2 12 0,7-2-30 0,4 0-18 16,0 1 5-16,8 3-10 0,-1-3 8 16,13 0-26-16,0-1 41 0,3-7-47 0,17 10 17 15,-5-10 9-15,0-7-33 0,5-4 0 0,-1-4-104 16,0-1-27-16,1 0-38 0,3-5-51 15,-12-1-53-15,5-5-63 0,-1 3-229 16,-4-7-484-16,-3-1 76 0,-4-1 111 0,-1-1 71 0,-7-2 79 16,0-3 98-16,-1 2 31 15,-7-4 61-15,4-1 46 0</inkml:trace>
          <inkml:trace contextRef="#ctx0" brushRef="#br0" timeOffset="8069.2258">-696 5138 1139 0,'0'0'501'0,"0"0"-37"0,0 0-34 15,0 0-34-15,0 0-35 0,0 0-43 0,0 0-32 16,0 0-37-16,47 3-70 0,-47-3-49 0,24-2-84 15,-9 2-61-15,-15 0-103 0,32-1-138 16,-21-1-146-16,5-1-376 0,0 1 80 0,0-2 47 16,-5-1 81-16,5-1 73 0,0 0 36 0</inkml:trace>
          <inkml:trace contextRef="#ctx0" brushRef="#br0" timeOffset="8446.1006">-625 4530 1110 0,'0'0'494'0,"0"0"-43"0,0 0-18 0,0 0-55 16,0 0-22-16,-24-11-49 0,12 7 11 15,12 4-88-15,-23-11-66 0,11 6-36 0,-4-2-69 16,4 2-110-16,12 5-246 0,-23-8-479 16,11 7 57-16,12 1 79 0,-24-8 46 0,13 8 51 15,11 0 101-15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0:15.88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5D142C-B35C-4C95-A159-22EA7FF28CDD}" emma:medium="tactile" emma:mode="ink">
          <msink:context xmlns:msink="http://schemas.microsoft.com/ink/2010/main" type="inkDrawing" rotatedBoundingBox="21248,8546 22687,5818 22736,5844 21297,8573" semanticType="callout" shapeName="Other">
            <msink:sourceLink direction="with" ref="{A4385F86-FC31-4AE2-92BF-0AE30BD5A920}"/>
            <msink:sourceLink direction="with" ref="{2EB38413-6F2F-4D55-B0D2-5F6AE6BF495A}"/>
          </msink:context>
        </emma:interpretation>
      </emma:emma>
    </inkml:annotationXML>
    <inkml:trace contextRef="#ctx0" brushRef="#br0">1482 9 1348 0,'0'0'459'15,"0"0"-40"-15,4-12-27 0,-4 12-62 0,0 0-12 16,0 0-24-16,0 0-12 0,0 0 2 15,0 0-28-15,0 0-18 0,0 0-16 0,0 0-7 16,0 0-17-16,-28 38-9 0,20-26-2 0,1-3-18 16,-1 6-26-16,0-2 5 0,0 5-22 15,0-2-6-15,0 4-22 0,-4-1 14 16,1 1-30-16,3-1 3 0,-8 1-27 0,8 2 27 16,-8 1-31-16,9 1 17 0,-9 1 4 15,4-3-6-15,0 2-8 0,-3-1-17 0,3 0-9 16,0 1 14-16,-4 0-8 0,4 0-5 0,1-1-26 15,-1-2 26-15,-4 4 2 0,4-4-7 16,5 1 0-16,-5-2-13 0,0 3 0 0,0-2 7 16,0 1-7-16,1 0 21 0,-1-3-29 15,0 0 36-15,4 2-15 0,-4 1 4 0,1-1-22 16,3 0 20-16,-4-1-7 0,0 0 5 0,4-2-16 16,-4 2 24-16,5 0-1 0,-1-4-15 15,-4 2 10-15,4 0-7 0,0 0 5 16,0-1-14-16,0-3 24 0,1 4-15 0,-1-4-21 15,-4 3 11-15,8-3-16 0,-4 0 0 16,0 0 0-16,0 1 0 0,1-3 0 0,3 2 0 16,-4 1 0-16,0-3 0 0,4 2 0 0,-4 0 0 15,0-1 0-15,0 3 0 0,4-2 0 16,-3-1 0-16,-1 1 0 0,0 0 0 0,0 0 0 16,0 3 0-16,0-3 0 0,0-1 0 0,1 2 0 15,-5 1 0-15,4-2 0 0,0-1 0 16,0 2 0-16,0-1 0 0,1-1 0 15,-1 4 0-15,0-1 0 0,0-2 0 0,0 3 0 16,0 0 0-16,-4-2 0 0,8-1 0 0,1-1 0 16,-5 5 0-16,-4-1 0 0,0-2 0 15,4 2 0-15,0 0 0 0,-3 1 0 0,3-3 0 16,-4 5 0-16,4-4 0 0,-4 2 0 16,1-1 0-16,3 2 0 0,-4-1 0 0,4-2 0 15,-4 1 0-15,4 1 0 0,-3-1 0 16,3 0 0-16,-4 1 0 0,4 2 0 0,0-3 0 15,0 1 0-15,-3 2 0 0,3-3 0 0,-4 3 0 16,4-1 0-16,0 0 0 0,0 3 0 16,-4-3 0-16,1 2 0 0,3 0 0 0,-4 0 0 15,4 1 0-15,0-1 0 0,-3-1 0 16,-1 2 0-16,0-1 0 0,4 0 0 16,0 2 0-16,-4-2 0 0,1 0 0 0,3 0 0 15,-4 4 0-15,-4-1 0 0,8-1 0 0,-7 0 0 16,3 2 0-16,0-1 0 0,-4 1 0 15,1-2 0-15,3 2 0 0,0-6 0 0,0-1-54 16,-3-1-392-16,3-3-327 0,4 1-240 0,0-5 50 16,-4-1 101-16,4 0 160 0,8-9 1 15,-15 10 33-15,15-10 84 0,-20 0 52 0,20 0 38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9:42.447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180B80B-C3B1-4BC8-8D5D-0E44DECEE2FF}" emma:medium="tactile" emma:mode="ink">
          <msink:context xmlns:msink="http://schemas.microsoft.com/ink/2010/main" type="writingRegion" rotatedBoundingBox="29820,3900 19310,3905 19309,2101 29819,2097"/>
        </emma:interpretation>
      </emma:emma>
    </inkml:annotationXML>
    <inkml:traceGroup>
      <inkml:annotationXML>
        <emma:emma xmlns:emma="http://www.w3.org/2003/04/emma" version="1.0">
          <emma:interpretation id="{636B4C7C-4C99-4388-895A-9865EFE5DD7F}" emma:medium="tactile" emma:mode="ink">
            <msink:context xmlns:msink="http://schemas.microsoft.com/ink/2010/main" type="paragraph" rotatedBoundingBox="29820,3900 19310,3905 19309,2101 29819,2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E18DBE-8DA3-4CC5-9690-E29B8F71D736}" emma:medium="tactile" emma:mode="ink">
              <msink:context xmlns:msink="http://schemas.microsoft.com/ink/2010/main" type="line" rotatedBoundingBox="29820,3900 19310,3905 19309,2101 29819,2097"/>
            </emma:interpretation>
          </emma:emma>
        </inkml:annotationXML>
        <inkml:traceGroup>
          <inkml:annotationXML>
            <emma:emma xmlns:emma="http://www.w3.org/2003/04/emma" version="1.0">
              <emma:interpretation id="{689E9A24-22E9-4925-9BB3-747F7BFD542E}" emma:medium="tactile" emma:mode="ink">
                <msink:context xmlns:msink="http://schemas.microsoft.com/ink/2010/main" type="inkWord" rotatedBoundingBox="29820,3349 23280,3352 23279,2099 29819,2097"/>
              </emma:interpretation>
              <emma:one-of disjunction-type="recognition" id="oneOf0">
                <emma:interpretation id="interp0" emma:lang="en-US" emma:confidence="0">
                  <emma:literal>Pmiricrmp</emma:literal>
                </emma:interpretation>
                <emma:interpretation id="interp1" emma:lang="en-US" emma:confidence="0">
                  <emma:literal>pmiricrmp</emma:literal>
                </emma:interpretation>
                <emma:interpretation id="interp2" emma:lang="en-US" emma:confidence="0">
                  <emma:literal>Pmiriicrmp</emma:literal>
                </emma:interpretation>
                <emma:interpretation id="interp3" emma:lang="en-US" emma:confidence="0">
                  <emma:literal>Pmericrmp</emma:literal>
                </emma:interpretation>
                <emma:interpretation id="interp4" emma:lang="en-US" emma:confidence="0">
                  <emma:literal>oPmiricrmp</emma:literal>
                </emma:interpretation>
              </emma:one-of>
            </emma:emma>
          </inkml:annotationXML>
          <inkml:trace contextRef="#ctx0" brushRef="#br0">-2892 389 1269 0,'0'0'504'0,"0"0"-17"0,0 0-47 16,0 0-33-16,0 0-26 0,0 0-45 0,0 0-21 15,0 0-24-15,35 27-9 0,-23-16-24 0,4 1-22 16,0 2-36-16,0 0-19 0,-5 0-4 16,5 2-29-16,0 0-15 0,-4-2 8 0,-1 4-23 15,-3-3-31-15,0-1 15 0,0 0-38 16,-4-2 3-16,-4 3-49 0,0-15-28 0,-4 23-34 16,-4-13-102-16,0-1-64 0,-3 3-120 0,-5-1-220 15,4-4-382-15,-8-2 13 0,5-3 161 16,-5 2 21-16,0-4 105 0,-3-4 48 15,-1 2 42-15</inkml:trace>
          <inkml:trace contextRef="#ctx0" brushRef="#br0" timeOffset="770.0562">-2868 1148 1402 0,'0'0'599'0,"0"0"-56"0,0 0-54 16,-63-7-54-16,39 5-20 0,0-1-80 15,-3 1-38-15,-5 1-54 0,-3-5-79 0,-1 3-108 16,1-1-102-16,0 0-225 0,-5-2-600 15,1 0 24-15,3 1 148 0,-7-6 16 0,0-1 81 16,3 0 34-16</inkml:trace>
          <inkml:trace contextRef="#ctx0" brushRef="#br0" timeOffset="580.9681">-3183 497 1295 0,'7'-18'471'0,"-7"18"-18"0,12-7 10 0,-12 7-46 15,0 0-53-15,28 2-37 0,-28-2-4 0,23 8-31 0,-11 0-18 16,0 1-47-16,-4-1 32 0,0 3-29 15,-4 1-43-15,0 0 3 0,-4-12-38 16,0 27 8-16,-8-13-45 0,0 0 26 16,-4 0-31-16,-4 0 3 0,5-1-1 0,-9 1-17 15,8-6-3-15,-4-1-25 0,1-1-29 0,-1-3 13 16,4-1 0-16,12-2 18 0,-31-3-12 16,19-3 2-16,-4 0-29 0,4-3 29 0,0-4-54 15,1 1 34-15,-1-4 7 0,0 0-44 0,8 2 55 16,0 2-44-16,0-2-24 0,4 14 16 15,-4-23 8-15,4 23 15 0,0-16-35 16,0 16 7-16,0 0 2 0,0 0-12 0,16-7 7 16,-16 7 16-16,0 0-5 0,0 0-13 0,24 26-3 15,-21-17 18-15,1 5-35 0,-4-14 43 16,4 25-11-16,-4-13-35 0,0-12 13 16,0 25-6-16,0-25 24 0,-11 21-26 0,3-10 66 15,0-2-50-15,8-9-24 0,-16 12 26 0,16-12-13 16,-16 5 38-16,16-5-55 0,-23 0 29 15,23 0-9-15,-24-5-10 0,8-3 32 0,8 4-32 16,8 4 27-16,-19-9-17 0,19 9-13 16,-20-11 7-16,20 11 8 0,-12-7 11 0,12 7 9 15,0 0-17-15,0 0 3 0,0 0 17 0,0 0 5 16,0 0-7-16,0 0 38 0,0 0-28 16,0 33 13-16,0-33 12 0,8 30 8 15,-8-14 18-15,0 4 18 0,0-2-2 0,-4 2 10 0,0 0-3 16,-4 3 23-16,-3-3-28 15,-1 3-20-15,-8-2-67 0,0 1 0 0,1-1 0 16,-5-4 0-16,4 1 0 0,-3-2-11 0,3-4-132 16,-4-1-139-16,9 1-178 0,-5-3-708 15,8-2 88-15,0 1 133 0,0-2 79 0,12-6 126 16,-11 11 69-16,11-11 36 0,-8 8 61 16,8-8 51-16</inkml:trace>
          <inkml:trace contextRef="#ctx0" brushRef="#br0" timeOffset="964.4533">-3368 12 1379 0,'0'0'653'0,"3"-26"-52"0,1 14-78 0,-4 12-32 16,0-26-40-16,0 15-98 0,0 11-77 0,0-20-104 15,0 20-126-15,0 0-136 0,0-21-263 16,0 21-484-16,0 0-3 0,0 0 108 0,0 0 69 16,-43 25 105-16,27-12 31 0</inkml:trace>
          <inkml:trace contextRef="#ctx0" brushRef="#br0" timeOffset="1190.9897">-3762 48 1574 0,'-4'-12'611'0,"4"12"-45"16,0 0-46-16,0 0-31 0,0 0-52 15,0 0-1-15,0 0-96 0,0 0-5 0,12 57-43 16,-5-32-13-16,1 5-51 0,0 4 10 0,0 1-49 15,0 5-63-15,4-5-62 0,-4 8-82 16,3-1-77-16,-3-5-66 0,-4-2-77 16,0 2-159-16,0-4-320 0,0-7-217 0,-4-6 112 15,0 0 37-15,-4-5 99 0,4 0 53 0,0-15 55 16,-8 16 74-16</inkml:trace>
          <inkml:trace contextRef="#ctx0" brushRef="#br0" timeOffset="1399.5234">-3773 495 1223 0,'0'0'494'0,"0"0"-54"0,-8-12-12 16,8 12-62-16,0 0 10 0,0 0-43 0,0 0-57 16,0 0-9-16,0 0-19 0,24 45 8 15,-20-32 2-15,-4-13-20 0,4 19 29 0,-4-19-27 16,4 20 7-16,-4-20-31 0,0 17 17 16,0-17-53-16,-8 16-22 0,8-16-2 0,-12 10-22 15,12-10-58-15,-20 8-124 0,20-8-50 16,-23 1-122-16,23-1-266 0,-28-1-602 0,16-1 121 15,-7-4 89-15,3 0 102 0,0 0 59 0,-4-1 82 16,1-3 113-16,3 4 54 0</inkml:trace>
          <inkml:trace contextRef="#ctx0" brushRef="#br0" timeOffset="1560.1509">-3966 305 2032 0,'8'-19'586'0,"-8"19"-38"15,8-12-39-15,-8 12-74 0,4-11-58 0,-4 11-93 16,0 0-151-16,8-12-85 0,-8 12-83 0,0 0-173 16,0 0-229-16,0 0-406 0,0 0 122 15,0 0 37-15,0 0 60 0,-16 40 91 0,16-40 52 16</inkml:trace>
          <inkml:trace contextRef="#ctx0" brushRef="#br0" timeOffset="2495.1891">-3993 377 1054 0,'0'0'392'0,"0"0"17"16,0 21-48-16,0-21-2 0,4 16-24 15,-4-16-18-15,0 17 13 0,0-17-45 16,3 20-27-16,1-12-4 0,-4-8-37 0,4 17-4 16,-4-17-42-16,4 15-7 0,-4-15-8 15,4 14-23-15,-4-14-2 0,0 17-26 0,0-17 17 16,0 0-9-16,-12 24-35 0,8-16 13 0,-7 1-27 16,3 0 23-16,-4 2-36 15,-4-2 18-15,-3-2-25 0,-5 2-21 0,4-2 5 0,-7-2-5 16,-1 0 21-16,1 1-26 0,-9-3-26 15,1-1 13-15,-4 0-2 0,3 1 25 0,-3-1-26 16,0 0-7-16,0-2-8 0,-5 1-7 0,5 1 2 16,-4 0 5-16,3 0 23 15,1 0-25-15,4-2-13 0,3 1 18 0,1-1-31 16,3 0 30-16,1 0-27 0,-1 0 5 0,9 0-24 16,-1 0-7-16,0 0 41 0,1 2-38 15,3-2-18-15,0 1-1 0,16-1-14 0,-35 2 19 16,19 1-17-16,4 0 21 0,-3-2 4 0,-1 3 3 15,0 0-8-15,16-4 57 0,-23 5-26 16,11-2 15-16,12-3 1 0,-20 4-11 0,20-4 16 16,-16 2-6-16,16-2 8 0,0 0 67 15,-23-4-70-15,23 4 13 0,0 0 8 0,-16-9 13 16,16 9 0-16,-12-10 25 0,12 10 24 0,-7-12-1 16,7 12-4-16,-8-16 25 15,8 16 7-15,-4-16 6 0,4 16 2 0,-8-16-15 16,8 16 20-16,-8-17 11 0,8 17-8 0,-8-12 5 15,8 12 10-15,0 0-43 0,-8-15 0 16,8 15-3-16,0 0-10 0,0 0 0 0,-8-11-20 16,8 11-14-16,0 0 4 0,0 0-6 15,0 0-8-15,0 0-2 0,0 0 18 0,-11 32-15 16,11-32-32-16,-8 20 24 0,4-8 2 0,4-12-4 16,-8 19-19-16,4-7-69 0,0-1 52 15,4-11 2-15,-8 19 2 0,8-19 11 16,-4 14-3-16,4-14 13 0,0 0-23 0,-8 13 8 15,8-13-11-15,0 0 6 0,0 0-1 16,0 0 1-16,0 0 9 0,0 0 22 0,-19-40 4 16,19 23-2-16,-4-6 2 0,0-3 8 0,0-8-5 15,-4-2 8-15,4-9 17 0,-4 4 6 16,1-4 15-16,3 9 2 0,-4-3 19 0,0-4 40 16,4 8 1-16,-4 3-1 0,0 1 26 15,4 6-13-15,0 0 3 0,0 5-56 0,1 2 20 16,-1 2-87-16,4 4-18 0,0 12 0 0,0 0 0 15,0 0 0-15,0 0 0 16,0 0 0-16,0 0 0 0,0 0 0 0,4 46 0 16,-1-20 0-16,-3 8 0 0,4 2 0 0,0 5 0 0,0 8 0 15,0 1 0-15,0 2 0 16,4 1 0-16,-4-2-36 0,0 0-23 0,-4-1-23 16,4-10 23-16,-4 0 10 0,-4-5-7 0,0-1 18 15,4-6 10-15,-8 0 15 0,-4-6 28 16,4-3 11-16,-3-2 33 0,-5-4 10 0,0-3 36 15,-4-2-16-15,1-5-32 0,-1-3-57 0,-3-6 0 16,3-2 0-16,-8-8 0 0,1-1 0 16,7-6 0-16,-7-2 0 0,7 0 0 0,0-2 0 15,5 3 0-15,7-4 0 0,0 5 0 16,4 0 0-16,8 4 0 0,4 0-264 0,0-1-66 16,11 4-103-16,1-3-222 0,8 8-392 0,3-1 69 15,4 3 110-15,5 6 77 16,3 1 105-16,12 2 77 0,4 3 28 0,12 6 64 15</inkml:trace>
          <inkml:trace contextRef="#ctx0" brushRef="#br0" timeOffset="-3241.1812">483 516 1034 0,'0'0'453'16,"0"0"20"-16,0 0-56 0,0 0-58 16,-16-25 45-16,16 25-48 0,0-15-10 0,0 15-34 15,0 0 10-15,0-29-9 0,0 29-39 16,0-20-8-16,0 20-51 0,4-18-5 0,-4 18-18 15,4-20-8-15,-4 20-51 0,8-17 8 0,-8 17-3 16,8-11-23-16,-8 11-20 0,11-10-18 16,-11 10-16-16,12-2 13 0,-12 2-12 0,0 0-8 15,0 0-1-15,32 15-37 0,-24-7 4 0,-1 2-2 16,1 1-13-16,0 0-5 0,4-1-7 16,-4-1-24-16,4 3 8 0,-4-3 5 15,3 2-26-15,-3-1 11 0,0-1 10 0,0-1-13 16,4 1 23-16,-4-1-30 0,-8-8 2 15,19 14 20-15,-11-9-17 0,0 4 23 0,-8-9-6 16,20 10 16-16,-16-2-15 0,-4-8 2 16,16 9 10-16,-9-1-10 0,-7-8 16 0,16 10-24 15,-12-5 18-15,-4-5 11 0,12 12-8 16,-12-12-3-16,12 10-10 0,-12-10 10 0,8 7 19 16,-8-7-14-16,0 0-12 0,11 11 28 15,-11-11-3-15,0 0-3 0,0 0-4 0,0 0-6 16,8 6 19-16,-8-6-19 0,0 0 8 15,0 0-12-15,0 0 17 0,0 0-5 0,0 0-28 16,0 0 8-16,0 0-3 0,0 0-8 16,0 0 18-16,0 0-7 0,-43-3 13 0,43 3-14 15,-20-2 6-15,20 2-26 0,-23 0 23 16,23 0-7-16,-24 2 7 0,8-2-23 0,16 0 44 16,-23 2-31-16,7-1 8 0,16-1 2 0,-28 2 0 15,17 0 31-15,11-2-26 0,-32 4-12 16,20-3 9-16,12-1 1 0,-27 6 13 0,19-4-19 15,8-2-2-15,-24 3 3 0,24-3 46 16,-16 5-39-16,16-5 39 0,-15 4-41 0,15-4 33 16,0 0-36-16,-20 3 3 0,20-3-6 0,0 0 6 15,-16 0 66-15,16 0-84 0,0 0 3 16,0 0 4-16,-19-9 3 0,19 9 0 16,-8-8 13-16,8 8-3 0,-12-11-4 0,12 11 22 15,-4-16-8-15,4 16-7 0,-8-17 10 16,8 17-5-16,0-25-12 0,-4 10 14 0,0 0 11 15,4-2-5-15,0-3-19 0,-4-3 22 16,0-1 12-16,0-1 15 0,4-1-22 0,-8-3 48 16,5-4-8-16,-5 3 13 0,0-4-33 0,4 1 23 15,0 3 28-15,-4-1-26 0,-4 2 13 16,8 4-2-16,0 5 20 0,0-2-5 16,0 6-2-16,1 1 22 0,-1 1-17 0,0 1-16 15,4 13-10-15,-8-18-28 0,8 18 33 16,0 0-13-16,-8-12 1 0,8 12-22 0,0 0-4 15,0 0 20-15,0 0-15 0,-12 34-33 16,12-16 20-16,0 1-3 0,0 5-17 0,0 8 12 16,0 3-38-16,0 2-8 0,4 4-33 0,0-1 3 15,0 9-13-15,8 3 2 0,0 14 0 16,-5-9 14-16,5-10-4 0,-4-1 24 0,4 0-11 16,-4-2 36-16,-4-5-56 0,0-4 44 15,-4 0-9-15,0-5-7 0,-4-3 49 16,0-3 0-16,-4 2 25 0,-4-3 13 0,-8-2 23 0,1-3 26 15,-1-6-6-15,0-1-12 0,-3-4 44 16,-1-4 12-16,0-1 23 0,-3-5-54 16,3-6-22-16,-3-7-80 0,-1-4 0 0,5-6 0 15,3 0 0-15,8-6 0 0,0 3 0 16,8-7 0-16,4 3 0 0,4-2 0 0,0 1 0 16,4 2-118-16,8 1-189 0,-4 4-108 0,3 1-294 15,1 6-348-15,-4 3 117 0,-4 3 106 16,0-1 38-16,-4 5 69 0,-4 10 95 0,0 0 84 15,0 0 3-15,0 0 56 0</inkml:trace>
          <inkml:trace contextRef="#ctx0" brushRef="#br0" timeOffset="-1840.0707">-498 431 1220 0,'-8'-8'451'0,"8"8"-29"0,0 0-20 15,0 0-74-15,-4-14-31 0,4 14-21 0,0 0-38 0,0 0-10 16,0 0-8-16,0 0-33 15,40 21-8-15,-24-10-41 0,-1-1 6 0,1 1 15 16,0 3-57-16,3-4 26 0,-3 4-44 0,0 0-9 16,-4-1-1-16,4 1-10 0,-9-4 0 15,1 1-5-15,0-1-13 0,0 1-5 0,-8-11-11 16,4 20-1-16,-4-20 14 0,0 15-2 16,0-15 18-16,0 0-59 0,-8 18 5 15,8-18-18-15,-12 7 11 0,12-7-16 0,0 0 9 0,0 0-5 16,0 0 6-16,0 0 21 0,-31-16-18 15,23 7 18-15,8 9-29 0,-8-21 6 16,4 9 18-16,0-2-11 0,4 14 21 0,-4-26 0 16,0 15-21-16,4 11 10 0,0-18 2 15,0 18 6-15,-4-16-15 0,4 16 3 0,0 0-6 16,0 0-7-16,0 0 25 0,0 0-28 0,0 0 31 16,0 0-18-16,0 0 23 0,0 0-28 15,0 0 13-15,0 0-6 0,0 0-7 0,-8 59 23 16,1-49-15-16,-1 2 7 0,0-4 16 15,0 3 20-15,-8-2-16 0,4 0 0 16,1 0-16-16,-5-4-1 0,0-1 30 0,0 0-9 0,16-4-19 16,-27 1-20-16,27-1 28 0,-32-5-16 15,20-2 19-15,1-2-3 0,-5-3 3 16,0-4-3-16,4-2-13 0,1-2 3 0,-1 2 17 16,0-4-12-16,8 5-25 0,-4-1 12 15,0 4-8-15,4 2-2 0,0 0 21 0,4 12-19 16,0 0 6-16,0-25-14 0,0 25-4 15,0 0 15-15,0 0-10 0,0 0 17 0,0 0-2 16,0 0 21-16,0 0-44 0,44 26 0 0,-36-17 11 16,-5 2-19-16,-3-11 39 0,8 21-23 15,-4-9 10-15,-4-12-21 0,0 24 8 0,0-24 11 16,-8 26-3-16,4-14 2 0,-3 0-5 16,-1 0-7-16,0-1 25 0,0 1-17 15,0-3 19-15,-4 0 6 0,0-2-15 0,12-7 7 16,-15 12 26-16,3-7 2 0,12-5 24 0,-24 4 30 15,24-4-20-15,-19 0 7 0,19 0 18 16,-20-5 0-16,20 5-2 0,-20-13-16 0,12 6 29 16,-4-5 2-16,5-1-5 0,-1-1 8 15,0-3-47-15,0-4 14 0,0 0 19 0,0-4-4 16,4 2-21-16,0-5 13 0,-4-4-23 0,1 2-2 16,3-1-42-16,-4-2 8 0,0 2-56 15,4 2-15-15,-4-3-55 0,4 7-58 16,-4 2-25-16,8 6-70 0,-4 1-79 0,4 16-111 0,-4-16-186 15,4 16-412-15,0 0 66 16,0 0 139-16,0 0 89 0,0 0 49 0,0 0 112 16,-35 37 39-16,27-23 41 0</inkml:trace>
          <inkml:trace contextRef="#ctx0" brushRef="#br0" timeOffset="-1604.7706">-1183 398 1328 0,'0'0'425'0,"0"0"-26"16,0 0 1-16,0 0-32 0,43 9-22 0,-31-2-14 16,8 3-37-16,-4 1-14 0,3 1 39 15,-3 3-59-15,-4 0-38 0,4 1 2 16,-9 0-48-16,1 3 0 0,-4-1 4 0,-4-2-9 16,0 2-29-16,-4-3-35 0,-7 3-34 0,3-2-74 15,-4 0-49-15,-4-3-92 0,4-2-79 16,0 0-194-16,-3-4-528 0,-1 0 82 0,0-2 89 15,4-3 108-15,12-2 72 0,-31-3-11 16,11-3 119-16,4-5 4 0</inkml:trace>
          <inkml:trace contextRef="#ctx0" brushRef="#br0" timeOffset="-1284.8454">-1305 185 1336 0,'0'0'558'0,"0"0"-69"0,4-17-31 0,-4 17-72 15,0 0 3-15,0 0-38 0,0 0-31 16,0 0-56-16,0 0-24 0,0 0 1 0,0 0-44 16,0 0-43-16,-8 63 12 0,8-46-7 0,0 4-6 15,4 1-13-15,-4 2-39 0,4 1 11 16,0-1-9-16,0 3-14 0,4 0-19 0,-4-3-17 16,3 1 9-16,-3-1 7 0,4-1-26 15,-8-1-2-15,4-5 0 0,0 1 10 0,-4-1-5 16,-4-2-20-16,0-1 12 0,-4 0-17 15,1 0 2-15,-9-4-5 0,0 1 13 16,0-4-8-16,1 0-28 0,3-2-24 0,-8-1-60 16,4-1-19-16,16-3-56 0,-27 0 11 0,11-2-98 15,16 2-128-15,-28-14-143 0,13 11-356 16,7-4 69-16,0-2 36 0,8 9 72 0,-16-23 112 16,8 7 11-16,8-5 81 0,-4-2 64 15</inkml:trace>
          <inkml:trace contextRef="#ctx0" brushRef="#br0" timeOffset="-568.5341">-1876 53 1244 0,'-20'-21'494'0,"8"15"-44"0,-3 1-46 0,-5 2-45 15,-4-1-49-15,-3 1-19 0,-1-1-58 16,1 4-94-16,-5-1-78 0,5 1-92 0,-5 4-255 16,-3-2-511-16,-1 0 117 0,1 4 83 15,-1-3 44-15,1 3 44 0,3-1 48 0</inkml:trace>
          <inkml:trace contextRef="#ctx0" brushRef="#br0" timeOffset="-1119.7419">-1486 187 1192 0,'4'-22'435'16,"-4"7"-2"-16,0 1-11 0,0 14-4 0,4-20-6 16,-4 20-49-16,0 0-35 0,0 0-21 0,0 0-43 15,0 0-6-15,0 0-22 0,0 0-34 0,0 0 13 16,15 46-44-16,-11-26-32 0,-4 3-50 16,8 3-73-16,-4 0-88 0,0 3-54 15,-4-1-89-15,4 7-207 0,0-9-476 0,-4 3 76 16,0-3 95-16,0-7 46 0,0 0 108 0,0-1 22 15,-4-4 88-15</inkml:trace>
          <inkml:trace contextRef="#ctx0" brushRef="#br0" timeOffset="-747.7639">-1545 519 1523 0,'-8'-10'514'16,"8"10"-56"-16,-8-7-33 0,8 7-41 15,0 0-31-15,0 0-43 0,0 0-21 16,-12-7-35-16,12 7-19 0,0 0-43 0,0 0-8 15,0 0 31-15,0 0-46 0,0 0-18 16,0 0-23-16,0 0-20 0,0 0-19 0,0 0 16 16,8 44-41-16,-8-44 13 0,0 0-3 15,0 0-15-15,0 18-20 0,0-18 22 0,0 0 11 16,0 0-16-16,-8 17-28 0,8-17 6 0,-12 6 7 16,12-6-1-16,-15 8-14 15,15-8-13-15,-24 7 25 0,8-3 1 0,0 0-4 0,-3-1-9 16,-1 2 10-16,-7-1-28 0,3-1-1 15,0 1 9-15,-7-1-9 0,3 3-30 0,1-3 44 16,-5-1-16-16,5 2 13 0,-5-1-8 16,1 0-5-16,3 1-7 0,0-2 30 15,-3 0-26-15,3-1 14 0,1 1-57 0,-5-1-5 16,5 1-21-16,-5 1-28 0,5-2 13 0,-1 1-74 16,4-2-31-16,-3 0-76 0,3 3-139 15,5-1-138-15,-1-2-346 0,20 0 49 0,-28-5 90 16,13 2 76-16,3-5 88 0,4-1 12 15,0-1 84-15</inkml:trace>
        </inkml:traceGroup>
        <inkml:traceGroup>
          <inkml:annotationXML>
            <emma:emma xmlns:emma="http://www.w3.org/2003/04/emma" version="1.0">
              <emma:interpretation id="{6BCD42F1-6742-4E15-8465-FA2BEA6B6BA3}" emma:medium="tactile" emma:mode="ink">
                <msink:context xmlns:msink="http://schemas.microsoft.com/ink/2010/main" type="inkWord" rotatedBoundingBox="24381,3903 19310,3905 19309,2122 24380,2120"/>
              </emma:interpretation>
              <emma:one-of disjunction-type="recognition" id="oneOf1">
                <emma:interpretation id="interp5" emma:lang="en-US" emma:confidence="0">
                  <emma:literal>too</emma:literal>
                </emma:interpretation>
                <emma:interpretation id="interp6" emma:lang="en-US" emma:confidence="0">
                  <emma:literal>toe</emma:literal>
                </emma:interpretation>
                <emma:interpretation id="interp7" emma:lang="en-US" emma:confidence="0">
                  <emma:literal>foo</emma:literal>
                </emma:interpretation>
                <emma:interpretation id="interp8" emma:lang="en-US" emma:confidence="0">
                  <emma:literal>foe</emma:literal>
                </emma:interpretation>
                <emma:interpretation id="interp9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4435.7682">-8785 83 1049 0,'4'-25'453'16,"-4"6"-10"-16,4 3-23 0,0 3-16 15,0 0-53-15,-4 13-16 0,16-15-41 0,-8 12-17 16,-8 3-39-16,27 2-15 0,-7 5-13 0,0 5-42 16,7 4-17-16,4 5-12 0,1 6 9 15,11 11-28-15,-4 5-2 0,1 0-15 16,-9 2-24-16,1-7 28 0,-17-3-50 0,1-6 12 16,-4 2-13-16,-8-2-17 0,0-3 9 15,-4 0-9-15,-8 1-4 0,-4-2 6 0,-4-1 8 16,-3-1 0-16,-9-4-16 0,5-1-18 15,-5-4-35-15,-3-3-8 0,-1-4-80 0,5-4-25 16,-1-3-33-16,1-1-37 0,3-7-73 0,1 2-180 16,-5-9-153-16,8 1-233 0,5 2 87 15,-1-4 61-15,4 0 75 0,0-5 99 0,8 3 44 16</inkml:trace>
          <inkml:trace contextRef="#ctx0" brushRef="#br0" timeOffset="4155.3285">-8761 87 1512 0,'0'0'528'16,"0"0"-50"-16,-4-15-45 0,4 15-34 16,0 0-43-16,0 0-54 0,0 0-8 0,0 0-12 15,0 0-21-15,4 70-13 0,0-47-46 16,0 5-35-16,0 4-1 0,0 6-35 16,0-3 20-16,0 2-28 0,-1 1-31 0,1-2-15 0,4 1-24 15,-4-4-17-15,0-1-74 0,0-1-52 16,0-5-51-16,-4-2-76 0,4 1-177 15,0-8-308-15,-4-1-176 0,0-16 95 0,0 19 64 16,0-19 110-16,0 0 43 0,0 16 26 0,0-16 74 16</inkml:trace>
          <inkml:trace contextRef="#ctx0" brushRef="#br0" timeOffset="3867.9045">-9217-63 1310 0,'-31'-12'556'0,"-1"8"-83"15,5 2-25-15,3 6-15 0,-7 7-57 16,7 4-20-16,-3 5-49 0,3 6-15 16,0 5-26-16,5 9-31 0,-1 0-4 0,12 4-47 15,0-1-28-15,4-2-5 0,4 2-5 16,8 3-26-16,4-3-7 0,12 12 2 0,3-14 0 16,1-8-33-16,-1-3-23 0,5-4 23 0,7-6 28 15,0-6-43-15,1 0-1 0,-1-9 6 16,-4-3-13-16,1-4 35 0,-9-2-32 0,5-4 48 15,3-4-23-15,-11-8-15 0,-1-6-6 16,-3-9-9-16,-5-5 7 0,-7-1-18 0,-4 0-16 16,-4-1 4-16,-8-5 14 0,-3 2-2 0,-17-10-33 15,-3 9-26-15,-5 1-5 16,1 14-61-16,3 8 2 0,-3 5-58 0,4 7-4 16,7 7-106-16,4 6-160 0,1 2-680 0,-1 5 89 15,4 2 123-15,5 5 44 0,-1 3 84 16,4 2 95-16,4 3 71 0,4 2 42 0</inkml:trace>
          <inkml:trace contextRef="#ctx0" brushRef="#br0" timeOffset="5226.6756">-7955 12 1261 0,'0'0'459'0,"19"-1"-6"0,-19 1-21 15,0 0 14-15,16-4-57 0,-16 4-10 16,0 0-85-16,0 0 11 0,0 0-37 0,0 0-35 16,0 0-10-16,0 0-23 0,-55-7 4 15,39 7-45-15,-7 0-28 0,3 0-10 16,0-2-25-16,1 2 17 0,-1 0-1 0,4-1-4 16,16 1-47-16,-39-2-9 0,27 2 6 15,12 0-4-15,-23-4 20 0,23 4-20 0,-20-2-5 16,20 2-3-16,-20 0-13 0,20 0-35 0,0 0 17 15,-15 0 8-15,15 0-5 0,0 0 13 16,0 0-1-16,-8 17-12 0,8-17-10 0,0 0-8 16,0 0-18-16,12 35 33 0,-4-23 3 15,-1 2 0-15,1 2-15 0,0 2 15 0,4 1-23 16,-4 0 22-16,4 3-19 0,-5 1 12 0,5 3-7 16,-4 2-42-16,0-3 47 15,-4 0-28-15,4-1 25 0,-4 2-3 0,0-1 14 16,0-1-22-16,-4 1-6 0,3 2 35 0,-3-4-41 15,4-2 36-15,-4 3-16 0,4-4 11 16,-4-2-3-16,0-3 8 0,4 1-2 0,-4 0-27 16,0-16 22-16,4 23-27 0,-4-23 39 15,0 19-15-15,0-19-13 0,8 16 5 0,-8-16 23 16,4 14-10-16,-4-14-13 0,8 14 2 0,-8-14 16 16,8 12 10-16,-8-12 8 15,11 9-15-15,1-5-14 0,-12-4 34 0,20 5-33 0,-8-3 17 16,-12-2-19-16,31 3-9 0,-15-3 24 15,0 2 7-15,-1 0-39 0,9-1 14 0,-8 2-6 16,3-2 9-16,1 1-32 0,-4-2-46 16,3 2 11-16,-3 1-42 0,0-2 22 15,-1-1-12-15,-15 0 11 0,24 5-51 0,-24-5 3 16,20 0-75-16,-20 0-64 0,19 0-189 0,-19 0-532 16,0 0 114-16,16-5 49 0,-16 5 65 15,0 0 73-15,0 0 80 0,8-9 79 0</inkml:trace>
          <inkml:trace contextRef="#ctx0" brushRef="#br0" timeOffset="5436.5574">-8065 472 1374 0,'0'0'599'16,"0"0"-84"-16,0 0-9 0,0 0-73 0,0 0-21 15,0 0-33-15,39-7-54 0,-39 7-43 16,31-1-98-16,-11-1-97 0,0-1-128 0,3-1-238 16,-3 4-663-16,0 1 136 0,-1-1 40 15,-3 0 88-15,-16 0 71 0,31 3 129 0,-15 0-11 16</inkml:trace>
          <inkml:trace contextRef="#ctx0" brushRef="#br0" timeOffset="7503.5268">-9468 1692 110 0,'0'0'25'0,"-12"-5"19"15,12 5-16-15,0 0 8 0,0 0-26 16,0 0 51-16,0 0-58 0,0 0 17 0,0 0-12 16,0 0 13-16,0 0 32 0,-20-3-42 15,20 3-4-15,0 0-17 0,0 0 20 16,-20 0 3-16,20 0-5 0,0 0 22 0,0 0-12 16,-27 3 31-16,27-3-13 0,-20 2-5 0,20-2 9 15,-23 0 42-15,23 0 13 0,-24 0 13 16,24 0 43-16,-16 0-5 0,16 0 15 0,-19 0-13 15,19 0-4-15,0 0-6 0,-20 0-31 16,20 0-27-16,0 0 14 0,0 0-14 0,0 0 12 16,-16 1-8-16,16-1-22 0,0 0-26 0,0 0 30 15,0 0-15-15,0 0 8 0,0 0-5 16,0 0-11-16,47 9-7 0,-47-9 0 16,28 0-13-16,-4 0 23 0,-5 2-20 0,9-4-47 15,-1 4-84-15,5-2-63 0,-5 0-81 16,5 0 9-16,-1 1-347 0,1-2 6 0,-5 2 80 15,-3-1 63-15</inkml:trace>
          <inkml:trace contextRef="#ctx0" brushRef="#br0" timeOffset="2729.9107">-5137 1307 1571 0,'0'0'479'0,"0"0"-31"0,0 0-54 16,43 7-41-16,-19-9-28 0,3 0-20 16,5-1-52-16,3 1-33 0,4-2-48 0,5 1-77 15,-9 1-60-15,4 2-132 0,8-7-187 16,-11 9-571-16,-5-2 85 0,-3 1 79 0,-5 3 76 16,-3-4 101-16,0 4 7 0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9:52.35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CBBE2EA-FEC1-4750-99F1-43DAD4A29A01}" emma:medium="tactile" emma:mode="ink">
          <msink:context xmlns:msink="http://schemas.microsoft.com/ink/2010/main" type="inkDrawing" rotatedBoundingBox="20233,3946 30377,3713 30381,3885 20237,4117" shapeName="Other"/>
        </emma:interpretation>
      </emma:emma>
    </inkml:annotationXML>
    <inkml:trace contextRef="#ctx0" brushRef="#br0">0 238 322 0,'0'0'148'0,"0"0"-14"16,0 0 17-16,0 0-21 0,0 0 3 15,0 0 8-15,0 0-5 0,0 0-26 0,0 0 2 16,0 0-4-16,0 0-13 0,51-10-13 16,-39 7 2-16,-12 3-35 0,35-1 35 15,-19-1-17-15,4 0-19 0,-1 1-12 0,5 1 5 0,-5-3 13 16,5 3-16-16,-4 3 6 15,7-6-8-15,1 3-16 0,-5 0 3 0,-3 0-5 16,8-1 5-16,-1 1-5 0,4 1 23 0,1-1-5 16,-1 3-8-16,9-6-15 0,-5 6 12 15,4-3-22-15,1 0 20 0,-1 1-5 0,4-1-18 16,-4 2 0-16,1-2 28 0,3 2-33 16,0-2 48-16,0 1-30 0,1 3 0 0,7-2 13 15,-4 0-11-15,-4-1-28 0,-3 3 18 0,3-3 0 16,0 2 6-16,-4 0-19 0,5-1 10 15,-5-1-4-15,0 1 7 0,0 0 10 0,1-2 1 16,-1 4-14-16,0-3 9 0,-3 1-14 16,-1 0 6-16,-3 2-26 0,-1-3 28 15,0 1-8-15,1 1 21 0,-5-1-21 0,5 2 1 16,-5-2-1-16,5 2 3 0,-5-2-2 16,1 0-6-16,-1 2-2 0,-3-3 15 0,3 1-13 15,-3 1 29-15,0-3-42 0,3 4 32 16,-7-2-4-16,-1 0-9 0,5-2-14 0,0 2 19 15,-5-2 5-15,1 1 2 0,0-1 0 0,3 0-13 16,-3 0 11-16,3 0 2 0,-3 0-5 16,8 0 6-16,-9 0-6 0,5-1-10 0,3 1 5 15,-3-2 7-15,3 0-14 0,-3 2 20 16,3-2-19-16,-3 1-4 0,4-2-5 16,-1 3 10-16,-3 0 7 0,3-1-4 0,1 1-1 0,-5-2-5 15,5 2 6-15,-1-2 12 16,-3 2 0-16,7 0-7 0,-7-1-8 0,3-1 0 15,1 2 2-15,-4 0 26 0,3-2-23 0,1 2 28 16,-1-2-20-16,1 0-8 0,-1 2 3 16,5 0 4-16,-5 0-20 0,4-1 13 0,-3 1-2 15,3-3-1-15,1 6 1 0,-1-3 2 16,9-3-5-16,-1 3 17 0,0 0-22 0,1 0 0 16,3 0 2-16,-4 0 8 0,4 0-2 0,1 0 2 15,-1 0-5-15,0 0 17 0,0 0-19 16,0 0 20-16,1 3-19 0,-1-3 27 0,0 0-16 15,-4 0-2-15,5 1 2 0,-9-1-10 16,8 2 2-16,-3-2-7 0,-5 0 10 16,4 2 15-16,-3-2-25 0,-5 0 7 0,8 0 39 15,-3 2-26-15,3-2-10 0,0-2-25 16,-3 0 15-16,3 2-1 0,-4 0 1 0,-3-2 25 16,-1 4-25-16,9-4 18 0,-9 2-29 0,4 0 52 15,-7-1-46-15,7 2 17 0,-3-2-2 16,-1 1-5-16,-3-3-5 0,3 3 25 0,1 0-10 15,-5 0-7-15,1-2 10 0,-1-1-19 16,1 2 14-16,-1 1 20 0,1-2-21 16,-1 1 11-16,1 1-15 0,-5-2-6 0,5 0-7 15,-5 1 4-15,1-2 17 0,0 3-12 16,-1-1 4-16,1-1-3 0,-1 2 0 0,5-2-3 16,-5 1 13-16,1-2 0 0,0 2 8 0,-1-1-8 15,-3 2 3-15,11-3-1 0,-7 3-22 16,3-2 5-16,1 0 12 0,-1-2 9 0,-3 4-14 15,0-3 1-15,3 1 14 0,-3 2-22 16,-1-1 18-16,1-1-1 0,-5 0-35 0,5 2 18 16,-4-1 8-16,3-2-4 0,-3 3 17 0,4-1 14 15,-1-1-32-15,-3 0-14 0,3 1 8 16,-3-2 11-16,4 3-11 0,-5-1 15 0,5-1 6 16,-5 0 0-16,1 1-11 15,4 1 3-15,-5-2-10 0,5 2 7 0,-4 0-7 0,7-2 3 16,-7 2-14-16,3-2 21 0,-3 2-13 15,4 0 13-15,-1 0-10 0,1 0 13 16,-1 0 2-16,5 2-23 0,-1-4 28 0,-3 2-7 16,3 0-14-16,1 0 11 0,-1 0-15 15,1 0 12-15,3 2-12 0,1-4 15 0,-5 2-8 16,5 0 14-16,-1-2 1 0,-3 2-2 0,3 0-15 16,1 0 8-16,-1 0 22 15,-3 2-33-15,3-2 11 0,1 0 2 0,-5 0-3 0,4 0-2 16,1 2 2-16,-1-2 6 0,1 2 0 0,3 0 9 15,-3-2-14-15,3 0 7 16,-4 0-3-16,5 0 4 0,-1 0-12 0,1 0-1 16,-1 0 2-16,0 0 35 0,5 0-9 15,-9 0-31-15,1 0-1 0,3 0 11 0,-4 0-7 16,-3 0 2-16,3 0-21 0,5-2 36 0,-1 2-5 16,-7-2 3-16,3 0 0 0,0 0-16 15,-3-1 3-15,3 1 2 0,-3-1 8 0,-1 1 18 16,-3 0 6-16,4-1-50 0,-5 1 29 15,-3 1-6-15,-1-2-14 0,1 0 12 0,0 1-8 16,-5 1 16-16,1-1-24 0,0-2 26 0,-16 4-7 16,23-3 7-16,-11 1-15 0,-12 2 15 15,24-3-12-15,-24 3 20 0,23-2-16 16,-11 0 21-16,-12 2-20 0,24-5-1 0,-8 3 6 16,-5-2 0-16,-11 4-6 0,28-5 11 15,-12 3-18-15,-1-1 15 0,5-1-25 0,-4 2 33 16,3-1-39-16,1 1 42 0,0 1 2 15,-1-2-23-15,5 2 10 0,-5-1-15 0,1 0-3 16,4 1 1-16,-1 1 7 0,1-2 10 0,-1 2-28 16,1-2 28-16,4 2-7 0,-9 0-21 15,9-2 10-15,-9 2 11 0,5 0-13 0,0 0 12 16,-5-2-7-16,5 2 8 0,-5 0-6 16,9 0 21-16,-4-1-26 0,-5-1 8 15,1 2-2-15,-1 0-9 0,-3 0-1 0,4 0 27 16,-20 0-7-16,31-2-8 0,-11 2 2 15,-8 0 8-15,7-1-30 0,-3-2 28 0,0 1-6 16,3 2 14-16,-3-3-24 0,4 2 13 0,0-1-5 16,-1 1 13-16,1 1-18 0,-1-5 28 15,1 4-23-15,-4-1-8 0,3 1-10 0,-3-1 21 16,0-1-26-16,-16 3 28 0,27-1 5 16,-27 1-20-16,24 0 10 0,-8-2 2 15,-1 1-12-15,-15 1 8 0,36-1-14 0,-17 1 26 0,1-3-12 16,4 3 15-16,-5-1-18 0,5-2 15 15,0 2-18-15,-1 1 16 0,1-4-6 0,3 3-2 16,-3-3-2-16,-5 2 15 0,5-1-34 16,-8 3 21-16,3-4 0 0,-3 2 15 15,-16 2 16-15,32-2 5 0,-17 1-28 0,-3-3 17 16,4 3-4-16,-16 1-3 0,23-4 7 16,-23 4-17-16,28-4 23 0,-12 1-13 0,-1 1-16 15,1 2 29-15,-16 0-11 0,32-3-9 0,-17 1 4 16,1 2 0-16,-16 0 6 0,24-2 17 15,-9 0-25-15,-15 2 20 0,20-1 8 0,-20 1-2 16,16 0-16-16,-16 0 23 0,19 0 18 16,-19 0-28-16,16-2-1 0,-16 2 6 15,20-1-7-15,-20 1-11 0,23-3 15 0,-23 3 31 16,16-2-30-16,-16 2-4 0,20-1-27 16,-20 1 10-16,0 0 0 0,23 0 15 0,-23 0 11 15,0 0-29-15,16-2 5 0,-16 2-9 0,0 0 7 16,0 0-8-16,0 0-28 0,20 0-36 15,-20 0-97-15,0 0-125 0,0 0-26 0,0 0-366 16,0 0 5-16,0 0 82 0,7 9 53 16,-7-9 27-16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0:37.67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C923B7-E563-43A3-963A-E7E1ED817AB7}" emma:medium="tactile" emma:mode="ink">
          <msink:context xmlns:msink="http://schemas.microsoft.com/ink/2010/main" type="writingRegion" rotatedBoundingBox="6736,4667 9290,4639 9321,7607 6767,7634">
            <msink:destinationLink direction="with" ref="{AB625F8C-6DC9-4334-985F-6C889F573D65}"/>
            <msink:destinationLink direction="with" ref="{27AF0899-558D-4BD5-8566-B399EDE9B7E7}"/>
          </msink:context>
        </emma:interpretation>
      </emma:emma>
    </inkml:annotationXML>
    <inkml:traceGroup>
      <inkml:annotationXML>
        <emma:emma xmlns:emma="http://www.w3.org/2003/04/emma" version="1.0">
          <emma:interpretation id="{0B449A42-DFF9-4DAA-92A3-D0AC3DEA8C78}" emma:medium="tactile" emma:mode="ink">
            <msink:context xmlns:msink="http://schemas.microsoft.com/ink/2010/main" type="paragraph" rotatedBoundingBox="6736,4667 9290,4639 9301,5661 6747,5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B6EAB5-5F06-4603-9466-A566DD2CAD30}" emma:medium="tactile" emma:mode="ink">
              <msink:context xmlns:msink="http://schemas.microsoft.com/ink/2010/main" type="line" rotatedBoundingBox="6736,4667 9290,4639 9301,5661 6747,5688"/>
            </emma:interpretation>
          </emma:emma>
        </inkml:annotationXML>
        <inkml:traceGroup>
          <inkml:annotationXML>
            <emma:emma xmlns:emma="http://www.w3.org/2003/04/emma" version="1.0">
              <emma:interpretation id="{B2E270CC-8BFF-4BC6-9CDE-700F162E3AF7}" emma:medium="tactile" emma:mode="ink">
                <msink:context xmlns:msink="http://schemas.microsoft.com/ink/2010/main" type="inkWord" rotatedBoundingBox="6736,4667 7870,4655 7881,5624 6746,5636"/>
              </emma:interpretation>
              <emma:one-of disjunction-type="recognition" id="oneOf0">
                <emma:interpretation id="interp0" emma:lang="en-US" emma:confidence="1">
                  <emma:literal>ode</emma:literal>
                </emma:interpretation>
                <emma:interpretation id="interp1" emma:lang="en-US" emma:confidence="0">
                  <emma:literal>de</emma:literal>
                </emma:interpretation>
                <emma:interpretation id="interp2" emma:lang="en-US" emma:confidence="0">
                  <emma:literal>od</emma:literal>
                </emma:interpretation>
                <emma:interpretation id="interp3" emma:lang="en-US" emma:confidence="0">
                  <emma:literal>ide</emma:literal>
                </emma:interpretation>
                <emma:interpretation id="interp4" emma:lang="en-US" emma:confidence="0">
                  <emma:literal>ade</emma:literal>
                </emma:interpretation>
              </emma:one-of>
            </emma:emma>
          </inkml:annotationXML>
          <inkml:trace contextRef="#ctx0" brushRef="#br0">204 106 883 0,'0'0'348'0,"0"0"-5"0,0-18-26 16,0 18 13-16,0 0-53 0,0-22 17 15,0 22-10-15,-8-16-25 0,8 16-29 0,-12-14-2 16,5 7-13-16,7 7-20 0,-16-13-14 16,16 13-30-16,-16-7 0 0,16 7-2 15,-20-3-19-15,20 3-45 0,-23 5 50 0,3-1-42 16,12 4-14-16,-7-1 5 0,7 4-2 0,-8 1 0 15,12 1 5-15,-4 4-41 0,0-3 7 16,1 5 15-16,-1-1-33 0,8-2 40 0,0 1-57 16,0-17 10-16,0 30-23 0,8-15 33 15,-1-1-22-15,1-3 9 0,0 0-21 0,4-1 18 16,-4-1-2-16,8-5 21 0,-1 3-20 0,-3-3 2 16,4-3-33-16,-1 1 7 0,-15-2 16 15,36-3 0-15,-20-1 2 0,-5-3 28 16,-3 0-4-16,8-2 7 0,-16-5 0 0,8-3-5 15,-8-1-15-15,0-1 30 0,-8-4-13 16,8 0 6-16,-8 0-8 0,0 2 10 0,0 1-12 16,4 2-32-16,-3 0 9 0,-1 6-22 0,0-1-37 15,0 3-44-15,8 10-51 0,-16-11-59 16,16 11-108-16,0 0-250 0,0 0-421 0,-27 14 75 16,19-5 90-16,8-9 94 0,-8 18 95 15,0-7 41-15,4 1 67 0</inkml:trace>
          <inkml:trace contextRef="#ctx0" brushRef="#br0" timeOffset="5175.9804">758 114 1420 0,'0'0'466'0,"-15"-23"-28"0,15 23-8 0,-8-17-49 16,-4 11-7-16,4-3 17 0,8 9-68 15,-24-11-26-15,5 6 8 0,3 3-65 0,16 2 16 16,-23 0-41-16,3 4-8 0,4 1-38 0,0 4-5 16,-3 0-20-16,3 3-27 0,0 0 22 15,5 2-24-15,3 4 0 0,0-3-18 16,0 4-25-16,0-4 17 0,8-1-35 0,0-14 10 15,0 25-5-15,0-11-31 0,0-14 3 16,0 22 0-16,8-12-3 0,-8-10 0 0,16 10-36 16,-8-7 13-16,-8-3 8 0,19 2 10 0,-19-2-13 15,24-8 11-15,-16 1-3 0,3-1 2 16,5-6-4-16,-8-3 2 0,0-6 17 0,0-2-14 16,0-7-3-16,-4-4-10 0,3-3-21 0,-7-9 28 15,8 7-25-15,-16-7 35 16,8-2-4-16,-7 0-24 0,7 3 47 0,-4 2 4 15,-4-1 6-15,0 6-5 0,8 4-3 16,-8 0 46-16,0 4-33 0,0 5 18 0,8 0-6 16,-8 5-4-16,8-1-23 0,-4 5-44 0,-3 1 0 15,7 4 0-15,0 13 0 0,0-23 0 16,0 23 0-16,0-14 0 0,0 14 0 0,0 0 0 16,0 0 0-16,0 0 0 0,0 0 0 0,0 0 0 15,0 0 0-15,0 0 0 0,0 0 0 16,7 54 0-16,-7-31 0 0,4 2 0 15,-4 2 0-15,8 6 0 0,0 3 0 0,0 5 0 16,0-2 0-16,0 5 0 0,0-1 0 0,3 2 0 16,-3-3 0-16,0 2 0 0,0-1 0 0,8 0 0 15,-5-2 0-15,-3 0 0 16,0-5 0-16,0-5 0 0,0 1 0 0,4-3 0 16,-4-4 0-16,-1-3 0 0,-7 1 0 0,8-5 0 15,0-3 0-15,0 0-131 0,-4-3-174 16,4 4-109-16,0-7-216 0,0-1-476 0,-8-8 62 15,15 8 138-15,-15-8 99 0,12 2 96 16,-12-2 84-16,0 0 15 0,24-8 56 0</inkml:trace>
          <inkml:trace contextRef="#ctx0" brushRef="#br0" timeOffset="5599.8303">904 176 1505 0,'0'0'448'0,"0"0"-44"0,0 0-25 15,0 0-36-15,0 0-10 0,0 0-49 16,0 0-46-16,-16 29-16 0,16-29-22 0,0 0 5 16,0 0-21-16,0 0-12 0,0 0 9 0,31 16-37 15,-31-16-37-15,20-4 26 0,-20 4-43 16,24-7 17-16,-13 0-40 0,5 0 17 0,0 0-9 16,-8-4-9-16,4 0-2 0,-5-3-8 15,1-1-4-15,-8 1 7 0,8-3 2 16,-8 2 8-16,0 15 13 0,-8-30 0 0,8 18 0 15,0 12 2-15,-15-21 1 0,3 13 15 16,4 3 17-16,8 5-7 0,-32-1-2 0,13 4 15 16,19-3-18-16,-24 16-10 0,5-3-3 0,11 1 18 15,-8 2-3-15,8 0 1 0,8 0-39 16,-4 0 15-16,4 3 6 0,4-1-64 0,-4 0-26 16,8 2 0-16,0-3 0 0,8 2 0 15,-1-5 0-15,-3 1 0 0,4-4 0 0,3-4 0 16,5 2 0-16,-8-1 0 0,3-2 0 0,-3-2 0 15,0 0 0-15,-4-2 0 0,-12-2 0 16,31 4 0-16,-31-4-52 0,16 0-229 0,-16 0-62 16,12 4-172-16,-12-4-555 0,0 0 46 15,0 0 136-15,0 0 41 0,0 0 100 16,0 0 32-16,0 0 116 0,0 0 16 0,0 0 84 16</inkml:trace>
        </inkml:traceGroup>
        <inkml:traceGroup>
          <inkml:annotationXML>
            <emma:emma xmlns:emma="http://www.w3.org/2003/04/emma" version="1.0">
              <emma:interpretation id="{BA4AE9AB-2D5B-4E5E-A370-C83D45D0EAAC}" emma:medium="tactile" emma:mode="ink">
                <msink:context xmlns:msink="http://schemas.microsoft.com/ink/2010/main" type="inkWord" rotatedBoundingBox="8345,5013 9294,5003 9301,5661 8352,5671"/>
              </emma:interpretation>
              <emma:one-of disjunction-type="recognition" id="oneOf1">
                <emma:interpretation id="interp5" emma:lang="en-US" emma:confidence="1">
                  <emma:literal>45</emma:literal>
                </emma:interpretation>
                <emma:interpretation id="interp6" emma:lang="en-US" emma:confidence="0">
                  <emma:literal>45.</emma:literal>
                </emma:interpretation>
                <emma:interpretation id="interp7" emma:lang="en-US" emma:confidence="0">
                  <emma:literal>4</emma:literal>
                </emma:interpretation>
                <emma:interpretation id="interp8" emma:lang="en-US" emma:confidence="0">
                  <emma:literal>4s</emma:literal>
                </emma:interpretation>
                <emma:interpretation id="interp9" emma:lang="en-US" emma:confidence="0">
                  <emma:literal>49</emma:literal>
                </emma:interpretation>
              </emma:one-of>
            </emma:emma>
          </inkml:annotationXML>
          <inkml:trace contextRef="#ctx0" brushRef="#br0" timeOffset="6716.7595">1717-276 1563 0,'0'0'546'0,"0"-12"-55"0,0 12-38 0,0 0 34 16,0 0-106-16,0 0 5 0,0 0-2 0,0 0-18 15,-43 27-43-15,35-13-54 0,-4 0 15 16,5 4-38-16,-9 0-8 0,8 1-21 0,8 3-48 16,-8-3 26-16,4 2-21 0,-4-2-26 15,8-1 8-15,8 0-5 0,-4 2-33 0,4-2-13 16,0 0 15-16,8-2-25 0,3 2-21 15,5-2-22-15,3 0-52 0,5-5 0 16,3 0 0-16,-3-1 0 0,3-2 0 0,-8-2 0 16,5 2 0-16,-12-5-57 0,11 3-73 0,-19-5-32 15,11 1 1-15,-7 0-79 0,-16-2-47 16,20-2-92-16,-20 2-66 0,0 0-47 0,15-9 8 16,-15 9-25-16,0 0-323 0,0-17 8 0,0 17 430 15,-15-27 207-15,7 10 67 0,-4-4-29 16,-4 3 129-16,1-2 86 0,7 3 95 0,-4-3 70 15,-4 6 32-15,8-3 39 0,1 5-7 16,-1 0 27-16,0 3-48 0,8 9 10 16,-12-14-28-16,12 14 16 0,0 0 2 0,0 0-11 0,0 0 1 15,0 0-29-15,0 0-27 16,-8 36 9-16,8-36-9 0,8 37-40 0,-8-19 30 16,8 5-47-16,-4 3-36 0,-4-2 5 15,8 0-25-15,-8 2-11 0,0 1-9 0,8-1-24 16,-8-3-18-16,0 4-41 0,0-6-51 0,0-1-61 15,0-2-69-15,0 1-31 0,0-19-36 16,0 28-11-16,0-17-81 0,0-11-138 0,0 24-59 16,0-24-377-16,0 17 119 0,0-17 96 0,7 10-7 15,-7-10 115-15,0 0 38 0,0 0 55 16,0 0 52-16</inkml:trace>
          <inkml:trace contextRef="#ctx0" brushRef="#br0" timeOffset="7239.4313">2382-174 988 0,'7'-13'458'0,"-7"13"-21"0,8-8-7 15,-8 8-15-15,0 0 5 0,0 0-46 16,0-16-34-16,0 16-28 0,0 0-35 0,0 0-3 16,-15-17-52-16,15 17 24 0,-24-6-49 0,24 6 0 15,-20-3-20-15,5 1-17 0,15 2-8 16,-20 0-52-16,20 0 20 0,-31 3-25 0,23 4-26 16,-12-3-2-16,12 4-3 0,-8 1 2 15,9 0-32-15,-5 3 24 0,-4-1-6 0,8 1-6 16,8 0 0-16,-8 3-26 0,0-3 8 0,8-12-17 15,0 23 19-15,0-10-4 0,0-13 5 16,8 20-8-16,-8-9 28 0,8 1-33 0,0-1 5 16,8-2-13-16,-4 1 13 0,3 1-15 15,1 0-1-15,4-1-9 0,3 1 30 16,5 1 62-16,-5-4-31 0,5 2 40 0,-5-1-45 16,-3-1 28-16,4 0-26 0,3 1-4 15,-11 0-19-15,7-3 8 0,-11 3-11 0,4-1 11 16,-8-1-33-16,0 1 28 0,-8-8-13 0,11 17-36 15,-11-17 18-15,-11 18 16 0,11-18 9 16,-16 19-14-16,8-8-8 0,0-2-62 0,-11 5 5 16,3-5-46-16,8 0-91 0,-8-3-24 15,-3 4-123-15,3-2-279 0,4 0-468 0,-4-2 77 16,1 0 112-16,-1 0 87 0,4 3 80 0,-4-4 89 16,1 3 67-16,-5-6 76 15</inkml:trace>
        </inkml:traceGroup>
      </inkml:traceGroup>
    </inkml:traceGroup>
    <inkml:traceGroup>
      <inkml:annotationXML>
        <emma:emma xmlns:emma="http://www.w3.org/2003/04/emma" version="1.0">
          <emma:interpretation id="{BFB0B1D6-86C8-416B-AD70-C0BDF4ADE29F}" emma:medium="tactile" emma:mode="ink">
            <msink:context xmlns:msink="http://schemas.microsoft.com/ink/2010/main" type="paragraph" rotatedBoundingBox="6783,6738 9147,6695 9164,7599 6800,7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3D8D87-E530-4DDC-A23A-1C6E47511D15}" emma:medium="tactile" emma:mode="ink">
              <msink:context xmlns:msink="http://schemas.microsoft.com/ink/2010/main" type="line" rotatedBoundingBox="6783,6738 9147,6695 9164,7599 6800,7643"/>
            </emma:interpretation>
          </emma:emma>
        </inkml:annotationXML>
        <inkml:traceGroup>
          <inkml:annotationXML>
            <emma:emma xmlns:emma="http://www.w3.org/2003/04/emma" version="1.0">
              <emma:interpretation id="{97ADE331-B7E5-43C5-B9E7-EBC94405A54F}" emma:medium="tactile" emma:mode="ink">
                <msink:context xmlns:msink="http://schemas.microsoft.com/ink/2010/main" type="inkWord" rotatedBoundingBox="6783,6738 8009,6716 8026,7621 6800,7643"/>
              </emma:interpretation>
              <emma:one-of disjunction-type="recognition" id="oneOf2">
                <emma:interpretation id="interp10" emma:lang="en-US" emma:confidence="1">
                  <emma:literal>ode</emma:literal>
                </emma:interpretation>
                <emma:interpretation id="interp11" emma:lang="en-US" emma:confidence="0">
                  <emma:literal>od</emma:literal>
                </emma:interpretation>
                <emma:interpretation id="interp12" emma:lang="en-US" emma:confidence="0">
                  <emma:literal>de</emma:literal>
                </emma:interpretation>
                <emma:interpretation id="interp13" emma:lang="en-US" emma:confidence="0">
                  <emma:literal>Ode</emma:literal>
                </emma:interpretation>
                <emma:interpretation id="interp14" emma:lang="en-US" emma:confidence="0">
                  <emma:literal>ade</emma:literal>
                </emma:interpretation>
              </emma:one-of>
            </emma:emma>
          </inkml:annotationXML>
          <inkml:trace contextRef="#ctx0" brushRef="#br0" timeOffset="14336.2856">707 2020 1057 0,'-16'-3'455'15,"-3"1"-4"-15,3 2-24 0,16 0 1 0,-35 3-60 16,27 3-32-16,-8-1-29 0,8 0-31 0,-4 4 19 16,-3 2-55-16,7-1 3 0,0 3-58 15,0-1-24-15,8 1 3 0,0-13-11 0,-8 25-32 16,8-25-4-16,8 23-12 0,-8-12-23 0,0-11-20 15,16 16 32-15,-8-9-48 16,0-1 13-16,-8-6-31 0,27 6 19 0,-11-4-32 16,-16-2 23-16,20 0-4 0,-20 0-37 15,31-7 41-15,-23 1-25 0,4-4 18 0,3-3-13 16,-7-2-28-16,0-9 38 0,0 0-10 0,-4-9-11 16,4-7-32-16,-8-9 99 0,0-1-69 15,8-1-33-15,-8-1 36 0,0 1-19 0,0 2 55 16,0-2-24-16,0 13 37 0,0-1-9 0,0 4 19 15,0 5 33-15,-8 3 51 0,8 2 5 16,0 2-46-16,0 6-10 0,0 4 15 0,0 13-28 16,0 0 23-16,0 0-15 0,0 0-11 15,0 0-7-15,0 0-21 0,0 0 11 0,-12 68-18 16,12-38-8-16,0 5-41 0,0 3 0 0,4 3 0 16,4-2 0-16,-8 7 0 15,8-2 0-15,-1-5 0 0,1 5 0 0,8-4 0 16,-12-7 0-16,12 1 0 0,-8-3 0 0,-1-1-47 15,9-3-27-15,-4 0-79 0,-4-8-68 16,7 2-50-16,-7-2-108 0,-8-7-248 0,12 4-463 16,-4-5 150-16,8 0 55 0,-8-2 68 0,-1-1 95 15,-7-8 72-15,12 13 61 0,4-8 65 16</inkml:trace>
          <inkml:trace contextRef="#ctx0" brushRef="#br0" timeOffset="14908.0415">1108 2078 1195 0,'0'0'440'0,"0"0"-43"0,0 0-29 0,0 0-12 15,0 0 23-15,0 0-79 0,28 23-29 16,-28-23-20-16,0 0-18 0,23-3-31 0,-23 3-13 15,0 0-17-15,20-9-39 0,-20 9 0 0,16-11-13 16,-9 6-20-16,-7 5-5 0,16-17-26 16,-12 10 26-16,-4 7-47 0,0-22 42 0,0 22-49 15,0-27-18-15,-4 13-10 0,4 14 7 16,-16-27-10-16,16 17 16 0,-7-2 2 16,-1 3 11-16,8 9 4 0,-20-10-7 0,20 10 13 15,-16 0-8-15,16 0 23 0,-23 10 2 16,19 0-12-16,-4 1 2 0,-8 8-2 0,8-2 10 15,8 1 0-15,-7 3 2 0,7-2 1 0,0 1-16 16,0 1 8-16,0-3-13 0,0 3-25 16,7 0 27-16,1-3-4 0,0 2-11 0,0-2-18 15,4-4 19-15,-4 0-22 0,7-2-6 16,-7-1-37-16,8-2-31 0,-4-2-12 0,-4 0-28 16,7 2-21-16,-7-5-33 0,4 4-62 0,-12-8-66 15,24 12-200-15,-17-8-406 16,-7-4 53-16,12 5 71 0,-12-5 75 0,8 5 38 15,-8-5 70-15,0 0 61 0,0 0 81 0</inkml:trace>
          <inkml:trace contextRef="#ctx0" brushRef="#br0" timeOffset="13784.6994">177 1988 1018 0,'-8'-10'433'16,"0"0"-8"-16,8 10-16 0,-16-11-17 15,16 11-31-15,-20-7-10 0,20 7-34 16,-15 5-33-16,15-5-10 0,-24 13-33 0,20-2-11 16,-4 4-43-16,1 2-8 0,-1 1-15 15,0 2-13-15,8-3-10 0,0 3-19 0,0-2-11 16,0 0-4-16,8 0-7 0,0 1-26 16,-1-1 0-16,1-2-7 0,4-2 10 0,4-5-13 15,-1 0-16-15,-7-1-14 0,12-2 12 0,-4-3-13 16,3-1-10-16,-3-2 15 0,-16 0-4 15,24-5-9-15,-13 1 19 0,5-3-29 0,-8-4 18 16,-8 11-7-16,8-24-3 0,-8 8-5 0,0-2-8 16,-8-3 8-16,0 2 3 0,0-2-11 15,0 1-18-15,-3 5 11 0,-5-3-34 16,8 2 23-16,0 4-28 0,0 1-53 0,-3 4-39 16,11 7-13-16,-16-8-28 0,16 8-36 15,0 0-63-15,0 0-81 0,0 0-106 0,-16 22-8 16,16-22-387-16,0 0 74 0,8 32 44 15,0-21 105-15,0 2 51 0,7 2 87 0</inkml:trace>
        </inkml:traceGroup>
        <inkml:traceGroup>
          <inkml:annotationXML>
            <emma:emma xmlns:emma="http://www.w3.org/2003/04/emma" version="1.0">
              <emma:interpretation id="{A1EAF214-A35B-4E52-B9D0-EEA5B97FDCCC}" emma:medium="tactile" emma:mode="ink">
                <msink:context xmlns:msink="http://schemas.microsoft.com/ink/2010/main" type="inkWord" rotatedBoundingBox="8404,6995 9153,6981 9164,7578 8415,7592"/>
              </emma:interpretation>
              <emma:one-of disjunction-type="recognition" id="oneOf3">
                <emma:interpretation id="interp15" emma:lang="en-US" emma:confidence="1">
                  <emma:literal>23</emma:literal>
                </emma:interpretation>
                <emma:interpretation id="interp16" emma:lang="en-US" emma:confidence="0">
                  <emma:literal>2</emma:literal>
                </emma:interpretation>
                <emma:interpretation id="interp17" emma:lang="en-US" emma:confidence="0">
                  <emma:literal>3</emma:literal>
                </emma:interpretation>
                <emma:interpretation id="interp18" emma:lang="en-US" emma:confidence="0">
                  <emma:literal>23.</emma:literal>
                </emma:interpretation>
                <emma:interpretation id="interp19" emma:lang="en-US" emma:confidence="0">
                  <emma:literal>2]</emma:literal>
                </emma:interpretation>
              </emma:one-of>
            </emma:emma>
          </inkml:annotationXML>
          <inkml:trace contextRef="#ctx0" brushRef="#br0" timeOffset="16076.4068">1717 1974 1671 0,'0'0'489'0,"-11"-10"-33"15,11 10-42-15,-16-21-17 0,8 9-69 0,0-5-26 16,8 0-31-16,-8-2-36 0,8-4-4 16,0 1-9-16,-4 3-70 0,4-1-7 15,4 5-19-15,-4-3 2 0,0 4-36 0,8 0-5 16,0 1-5-16,0 2-10 0,0 4-21 0,7 2 10 16,-15 5 1-16,20-3-24 0,-20 3-7 0,31 11-1 15,-19-3-17-15,-4 9-10 0,0 0 7 16,0 3 5-16,0 0-12 0,-8 3-8 15,0 2 5-15,0 2-3 0,-8-2 1 0,0 2 9 16,0-3 14-16,0 6-6 0,0-1-2 16,-3-6 5-16,3 2 13 0,8-2 12 0,-8-4 8 15,0-2 19-15,8 0-9 0,-8-2 5 16,8 2 22-16,0-17 9 0,0 22 0 0,8-12-12 16,-8-10-24-16,8 22-2 0,0-15 13 0,0 0-26 15,3-2 10-15,5 0-36 0,0-1-27 16,-16-4-24-16,27 7-30 0,-11-5-47 0,0 2-46 15,-4-3-50-15,3 1-55 0,1 1-135 0,-16-3-159 16,20 0-376-16,-20 0 51 0,23-1 84 16,-23 1 85-16,20-5 72 0,-20 5 99 15,8-9 27-15,0 1 50 0</inkml:trace>
          <inkml:trace contextRef="#ctx0" brushRef="#br0" timeOffset="16588.4274">2099 1738 1809 0,'0'0'507'0,"-8"-6"-28"0,8 6-21 0,0 0-59 15,0 0-7-15,0 0-42 0,0 0-47 0,0 0-40 16,0 0-32-16,0 0-4 0,0 0-14 15,0 0-32-15,43 1-6 0,-43-1-27 0,27 2 1 16,-11 0-34-16,0-1 5 0,-16-1-20 0,27 3-13 16,-11-2-10-16,-16-1 10 0,24 2-36 15,-24-2-15-15,12 3 2 0,-12-3 18 0,7 9 1 16,-7-9-14-16,0 0 8 0,8 14 6 16,-8-14-42-16,0 0 36 0,-15 24-51 15,15-24 34-15,-8 20-27 0,0-8 19 0,-4-1-1 16,4 2-25-16,0-3-5 0,8-10 5 15,-8 25 16-15,8-13 2 0,-7 0-21 0,7-12 1 16,0 23-1-16,0-23 23 0,7 25-25 0,-7-12 21 16,8 0-11-16,8 1-8 0,-4-2 16 15,-4 5-18-15,7-5 25 0,9 2 1 0,-12 2-24 16,11-4-17-16,-7-1 17 0,-4 2 8 16,4-3-10-16,-1 2 0 0,-7-2-23 0,-4 1 31 15,-4-11-14-15,8 17-17 0,-8-17 20 0,0 0 6 16,-16 29 20-16,4-20-28 0,5 1-11 15,-9-1-12-15,-4 0-3 0,4-2-23 0,1 0-56 16,3 0-36-16,-4 0-102 0,16-7-265 16,-27 2-539-16,11 3 77 0,0-3 107 15,8 3 90-15,8-5 92 0,-27 4 48 0,11 3 75 16,16-7 43-16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1:08.77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EBFF9E-9665-4DAE-A277-90E2262BB2EA}" emma:medium="tactile" emma:mode="ink">
          <msink:context xmlns:msink="http://schemas.microsoft.com/ink/2010/main" type="writingRegion" rotatedBoundingBox="7035,11301 10028,11181 10261,16994 7268,17114">
            <msink:destinationLink direction="with" ref="{F3DB701F-9101-40B0-B25A-9393E38169DE}"/>
            <msink:destinationLink direction="with" ref="{27AF0899-558D-4BD5-8566-B399EDE9B7E7}"/>
          </msink:context>
        </emma:interpretation>
      </emma:emma>
    </inkml:annotationXML>
    <inkml:traceGroup>
      <inkml:annotationXML>
        <emma:emma xmlns:emma="http://www.w3.org/2003/04/emma" version="1.0">
          <emma:interpretation id="{AB762164-FD99-42BC-B119-FF93B70B1484}" emma:medium="tactile" emma:mode="ink">
            <msink:context xmlns:msink="http://schemas.microsoft.com/ink/2010/main" type="paragraph" rotatedBoundingBox="7049,11288 9528,11235 9549,12180 7070,12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74393B-F8BA-42A6-A2ED-AFD52F6ADCDE}" emma:medium="tactile" emma:mode="ink">
              <msink:context xmlns:msink="http://schemas.microsoft.com/ink/2010/main" type="inkBullet" rotatedBoundingBox="7063,11927 7311,11922 7317,12174 7068,12179"/>
            </emma:interpretation>
            <emma:one-of disjunction-type="recognition" id="oneOf0">
              <emma:interpretation id="interp0" emma:lang="en-US" emma:confidence="0.5">
                <emma:literal>o</emma:literal>
              </emma:interpretation>
              <emma:interpretation id="interp1" emma:lang="en-US" emma:confidence="0.5">
                <emma:literal>0</emma:literal>
              </emma:interpretation>
              <emma:interpretation id="interp2" emma:lang="en-US" emma:confidence="0">
                <emma:literal>O</emma:literal>
              </emma:interpretation>
              <emma:interpretation id="interp3" emma:lang="en-US" emma:confidence="0">
                <emma:literal>.</emma:literal>
              </emma:interpretation>
              <emma:interpretation id="interp4" emma:lang="en-US" emma:confidence="0">
                <emma:literal>o.</emma:literal>
              </emma:interpretation>
            </emma:one-of>
          </emma:emma>
        </inkml:annotationXML>
        <inkml:trace contextRef="#ctx0" brushRef="#br0">401 6626 1720 0,'0'0'476'0,"-28"12"-44"16,20-1-25-16,0 0-46 0,-7 4-15 0,7 1-31 15,4 0-31-15,-4 1-26 0,8 1-20 16,0-2-46-16,0 2-23 0,0-1-2 0,8-1-4 16,-4 0-19-16,12-2-21 0,-9-3-3 0,17-1-10 15,-12-3-18-15,11-2 28 0,-3-1-40 16,-4-3 53-16,7-2-8 0,-3-1 26 0,-4-3 11 16,-1 1-9-16,-3-3-4 0,4 0 25 0,-8-3-33 15,0-3-3-15,-8 1-49 0,0 12 3 16,0-32 1-16,0 15-4 0,-8-1-15 0,0 1-25 15,0-1 7-15,0 2-50 0,-4 2-19 16,5 0-38-16,-9 5-49 0,8 0-39 16,8 9-37-16,-20-6-62 0,20 6-44 0,-23 0-104 15,23 0-170-15,0 0-498 0,-8 15 114 16,8-15 80-16,0 20 97 0,0-20 85 0,0 24 56 16,0-11 67-16,8-1 58 0</inkml:trace>
      </inkml:traceGroup>
      <inkml:traceGroup>
        <inkml:annotationXML>
          <emma:emma xmlns:emma="http://www.w3.org/2003/04/emma" version="1.0">
            <emma:interpretation id="{6C704F1B-FEEB-44BD-B9ED-4016957AE66D}" emma:medium="tactile" emma:mode="ink">
              <msink:context xmlns:msink="http://schemas.microsoft.com/ink/2010/main" type="line" rotatedBoundingBox="7521,11278 9528,11235 9549,12180 7541,12223"/>
            </emma:interpretation>
          </emma:emma>
        </inkml:annotationXML>
        <inkml:traceGroup>
          <inkml:annotationXML>
            <emma:emma xmlns:emma="http://www.w3.org/2003/04/emma" version="1.0">
              <emma:interpretation id="{1115DF6C-AFE3-417F-8CB6-BE9A2600508C}" emma:medium="tactile" emma:mode="ink">
                <msink:context xmlns:msink="http://schemas.microsoft.com/ink/2010/main" type="inkWord" rotatedBoundingBox="7521,11278 8029,11267 8050,12213 7541,12223"/>
              </emma:interpretation>
              <emma:one-of disjunction-type="recognition" id="oneOf1">
                <emma:interpretation id="interp5" emma:lang="en-US" emma:confidence="1">
                  <emma:literal>de</emma:literal>
                </emma:interpretation>
                <emma:interpretation id="interp6" emma:lang="en-US" emma:confidence="0">
                  <emma:literal>do</emma:literal>
                </emma:interpretation>
                <emma:interpretation id="interp7" emma:lang="en-US" emma:confidence="0">
                  <emma:literal>d</emma:literal>
                </emma:interpretation>
                <emma:interpretation id="interp8" emma:lang="en-US" emma:confidence="0">
                  <emma:literal>da</emma:literal>
                </emma:interpretation>
                <emma:interpretation id="interp9" emma:lang="en-US" emma:confidence="0">
                  <emma:literal>De</emma:literal>
                </emma:interpretation>
              </emma:one-of>
            </emma:emma>
          </inkml:annotationXML>
          <inkml:trace contextRef="#ctx0" brushRef="#br0" timeOffset="1063.7462">939 6709 1141 0,'-12'-16'433'0,"-3"10"-44"0,15 6-8 0,-16-4-17 16,16 4-57-16,-20 0-38 0,20 0-19 0,-23 8-29 16,7 2-22-16,8-1-2 0,-4 0-30 15,4 5-24-15,1-1-23 0,7-1-25 0,-8 2-8 16,8-14-8-16,0 27 14 0,0-27-42 16,8 20-8-16,-8-11-4 0,0-9 2 0,15 14-21 15,-7-8 49-15,-8-6-28 0,12 5-18 0,-12-5-10 16,23-2 0-16,-23 2 2 0,20-9 26 15,-12 3-13-15,0-5-7 0,8-1 2 0,-16-2 25 16,7-7-9-16,5-2 2 0,-4-9 2 16,0-2-25-16,0-3 3 0,0-9-6 15,-8-4 3-15,11-4 25 0,-3-16-32 0,-8 10 7 16,0 6 2-16,8-1 16 0,-8 2 0 16,0 11 7-16,0 1 21 0,0 4 28 0,0 8 13 15,0 4-7-15,-8 0 1 0,8 8-22 0,0 17 26 16,0-20-19-16,0 20 21 0,0 0 3 15,0 0 14-15,0 0-6 0,0 0 4 0,0 66 3 16,0-37-26-16,0 9 0 0,0 0 24 0,0 4-42 16,0 8-25-16,0-1 2 15,0 0-18-15,0 2-40 0,8-3-13 0,-8-7-42 0,8-5-9 16,0 0-37-16,-8-1-81 16,16-5 33-16,-12 0-13 0,3-9-2 0,9 0-59 15,-8-4-3-15,8-4-26 0,-12-3-17 0,11-1-39 16,-7-4-15-16,-8-5-28 0,16 4 12 15,-16-4-22-15,0 0 61 0,0 0 26 0,27-12 32 16,-27 12 32-16,8-12 104 0,-8 12 52 0,0 0 71 16,0-17 29-16,0 17 61 0,0 0-10 15,0 0 4-15,0 0 6 0,0 0 34 0,0 0-34 16,0 0 7-16,0 0-4 0,0 0-6 0,0 0 6 16,0 0-19-16,0 0 1 15,0 0 7-15,0 0-25 0,0 0 2 0,0 0 5 16,0 0 26-16,0 0-41 0,0 43-7 15,0-43-19-15,16 2 52 0,-16-2-44 0,20-4-18 16,-20 4 5-16,31-9 3 0,-19 6-8 0,-4-4 0 16,-8 7-12-16,16-13 60 0,-9 4-50 15,5-1-16-15,-4-3 21 0,-8 1-18 0,0 12 33 16,8-23 28-16,-8 23-59 0,0-23 26 0,0 23-2 16,-8-17 14-16,8 17-37 0,-20-12 4 15,20 12 14-15,-15-3 1 0,15 3 1 0,-24 7 10 16,12 1-23-16,4 3 34 0,-7-1-32 15,7 4 9-15,4 0 9 0,-4 2-15 16,0 0 18-16,8 1 11 0,0-2-27 0,0 2 19 0,0-3-18 16,0 3 40-16,8-1-37 15,4-5 27-15,-4 4-28 0,0-3-2 0,-1 0 5 16,1-1 43-16,4-1-56 0,-4-1 5 0,0-2-10 16,8 0-23-16,-16-7 5 0,15 12-41 15,-11-8-56-15,-4-4-31 0,16 9-51 0,-16-9-64 16,8 5-139-16,-8-5-130 0,0 0-407 0,0 0 100 15,8 9 72-15,-8-9 94 0,0 0 34 16,0 0 61-16,0 0 59 0</inkml:trace>
        </inkml:traceGroup>
        <inkml:traceGroup>
          <inkml:annotationXML>
            <emma:emma xmlns:emma="http://www.w3.org/2003/04/emma" version="1.0">
              <emma:interpretation id="{919401BA-361E-402F-B025-96E32F248E0F}" emma:medium="tactile" emma:mode="ink">
                <msink:context xmlns:msink="http://schemas.microsoft.com/ink/2010/main" type="inkWord" rotatedBoundingBox="8484,11631 9536,11608 9548,12159 8496,12182"/>
              </emma:interpretation>
              <emma:one-of disjunction-type="recognition" id="oneOf2">
                <emma:interpretation id="interp10" emma:lang="en-US" emma:confidence="1">
                  <emma:literal>155</emma:literal>
                </emma:interpretation>
                <emma:interpretation id="interp11" emma:lang="en-US" emma:confidence="0">
                  <emma:literal>15s</emma:literal>
                </emma:interpretation>
                <emma:interpretation id="interp12" emma:lang="en-US" emma:confidence="0">
                  <emma:literal>5s</emma:literal>
                </emma:interpretation>
                <emma:interpretation id="interp13" emma:lang="en-US" emma:confidence="0">
                  <emma:literal>I5s</emma:literal>
                </emma:interpretation>
                <emma:interpretation id="interp14" emma:lang="en-US" emma:confidence="0">
                  <emma:literal>15</emma:literal>
                </emma:interpretation>
              </emma:one-of>
            </emma:emma>
          </inkml:annotationXML>
          <inkml:trace contextRef="#ctx0" brushRef="#br0" timeOffset="2392.6216">1749 6409 1574 0,'0'0'486'15,"-8"-14"6"-15,8 14-16 0,0 0-21 0,0 0-30 16,0 0-28-16,0 0-5 0,16 43-14 0,-16-28-65 15,7 7-34-15,-3 0-13 0,-4 3-18 16,8 0-25-16,0 1-39 0,0 1-25 0,-8-1 5 16,8 6-47-16,-8-6-91 0,8-1-21 0,-4 1-89 15,0-3-62-15,0-1-62 0,3-6-42 16,-7 2-88-16,8-2-190 0,-8-4-447 0,8-1 82 16,-8-11 87-16,8 14 71 0,-8-14 80 0,16 5 145 15,-16-5-38-15</inkml:trace>
          <inkml:trace contextRef="#ctx0" brushRef="#br0" timeOffset="8972.2882">2354 6346 1236 0,'0'0'402'0,"0"0"0"0,20-2-13 0,-20 2-21 16,0 0-27-16,0 0-9 0,0 0-22 16,0 0-33-16,0 0 2 0,0 0-34 0,0 0-17 15,0 0-8-15,-51 11-23 0,51-11-10 0,-20 3-36 16,4-1-20-16,16-2-3 0,-31 2 20 15,11-4-38-15,20 2-2 0,-23 0-31 0,23 0-1 16,-28-5-1-16,20 1-14 0,8 4-10 16,-19-7 6-16,19 7-14 0,-16-5-17 0,16 5 10 15,-16-7-16-15,16 7 8 0,0 0 0 0,-8-9-2 16,8 9-29-16,0 0 11 16,0 0-18-16,0 0 23 0,0 0-21 0,0 0 10 15,0 0 16-15,0 0-2 0,0 0-3 0,0 0-16 16,-8 30 13-16,8-30-25 0,0 25 15 15,-4-11 8-15,-3 0-14 0,7-14 35 0,-8 28 1 16,8-14-25-16,0 1-2 0,-8-3-6 0,8-12 11 16,0 21-10-16,-8-11-16 0,8-10 28 15,0 16 5-15,0-16-2 0,0 0 2 0,-8 18-27 16,8-18 29-16,0 0-14 0,0 0 5 16,0 0-1-16,0 0 24 0,0 0-18 15,16 8-8-15,-16-8-5 0,0 0-10 0,16 0 12 16,-16 0-12-16,19 0-13 0,-19 0 31 15,24 2-34-15,-24-2 13 0,27 4-46 0,-11-1 13 16,4 2 3-16,-5 3-1 0,9 1 24 0,-4-3 7 16,-5 4-36-16,1 0 21 0,0 0 5 15,-4 1-5-15,3 1 5 0,1 1-5 0,-4-3 23 16,-4 1-18-16,-8 1 0 0,0-12 13 0,8 21 12 16,-8-21-7-16,-16 21-23 0,8-10 64 15,4-1-16-15,-12-1-25 0,8 0 8 0,-7-2-32 16,-5-1 22-16,4-3-24 0,1 0 0 15,3 0-46-15,12-3-50 0,-32-3-55 0,21 0-38 16,11 3-82-16,-24-13-218 0,16 10-394 0,8 3 62 16,-16-9 102-16,16 9 43 15,-11-10 121-15,11 10 20 0,0 0 70 0</inkml:trace>
          <inkml:trace contextRef="#ctx0" brushRef="#br0" timeOffset="9643.5688">2716 6580 1277 0,'8'-9'443'15,"-8"9"-26"-15,0 0-23 0,0 0-7 16,0 0-11-16,0 0-43 0,0 0 10 0,-24-19-26 15,24 19-7-15,-28-2-36 0,28 2-54 16,-19 2 18-16,19-2-31 0,-24 0-20 0,24 0-31 16,-16 4-15-16,16-4 2 0,-19 5-17 15,19-5-21-15,-16 10-49 0,16-10 36 16,-8 12-28-16,8-12 23 0,0 0 0 0,8 22-33 16,-8-22-13-16,16 15 18 0,-4-6-26 0,-5 0-28 15,17 2-28-15,-12-2 3 0,4 1 7 16,-1 3-38-16,9-3 15 0,-4 0 2 0,-5 1-14 15,1 1 45-15,-4-1-48 0,3-2 36 0,-7 2-1 16,0-2-2-16,-8-9 3 0,4 17 0 16,-4-17 30-16,0 0-20 0,-20 25-28 15,13-18 10-15,-1-1-44 0,-8 2-33 0,-4-3-79 0,5-1-28 16,3 2-170-16,-12-2-593 0,9 0 146 16,3-1 38-16,-4-2 47 0,16-1 96 15,-31 4 57-15,11 1 87 0,4-3 41 0</inkml:trace>
        </inkml:traceGroup>
      </inkml:traceGroup>
    </inkml:traceGroup>
    <inkml:traceGroup>
      <inkml:annotationXML>
        <emma:emma xmlns:emma="http://www.w3.org/2003/04/emma" version="1.0">
          <emma:interpretation id="{EF7D0E57-2355-42AF-88AB-DCBB8F563F9C}" emma:medium="tactile" emma:mode="ink">
            <msink:context xmlns:msink="http://schemas.microsoft.com/ink/2010/main" type="paragraph" rotatedBoundingBox="7274,13075 9830,13090 9825,13934 7269,139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803556-2199-4378-A061-173CD6D8DCFF}" emma:medium="tactile" emma:mode="ink">
              <msink:context xmlns:msink="http://schemas.microsoft.com/ink/2010/main" type="inkBullet" rotatedBoundingBox="7271,13585 7488,13586 7487,13821 7270,13820"/>
            </emma:interpretation>
            <emma:one-of disjunction-type="recognition" id="oneOf3">
              <emma:interpretation id="interp15" emma:lang="en-US" emma:confidence="0.5">
                <emma:literal>o</emma:literal>
              </emma:interpretation>
              <emma:interpretation id="interp16" emma:lang="en-US" emma:confidence="0.5">
                <emma:literal>.</emma:literal>
              </emma:interpretation>
              <emma:interpretation id="interp17" emma:lang="en-US" emma:confidence="0">
                <emma:literal>0</emma:literal>
              </emma:interpretation>
              <emma:interpretation id="interp18" emma:lang="en-US" emma:confidence="0">
                <emma:literal>°</emma:literal>
              </emma:interpretation>
              <emma:interpretation id="interp19" emma:lang="en-US" emma:confidence="0">
                <emma:literal>O</emma:literal>
              </emma:interpretation>
            </emma:one-of>
          </emma:emma>
        </inkml:annotationXML>
        <inkml:trace contextRef="#ctx0" brushRef="#br0" timeOffset="10900.1731">743 8360 1407 0,'0'0'420'0,"-8"-25"2"0,0 13-35 15,4 3 2-15,-4-1-20 0,8 10 7 16,-24-14-23-16,13 10-46 0,11 4-7 0,-32 2-31 15,17 2-39-15,3 2 0 0,-4 5-15 16,0 1-38-16,-3 2-16 0,11 4-7 0,-8-2-19 16,8 2-17-16,-4 1-23 0,12-2-6 0,0-1 14 15,0-16-29-15,0 29-5 0,12-17-30 16,4-1 30-16,-8-2-13 0,7-3-15 0,-3 1 13 16,4-5-18-16,0 1-3 0,3-3 0 0,-3 3 16 15,-16-3-8-15,28-6 23 16,-13 0-5-16,-15 6-13 0,16-12 15 0,-8 1-7 15,-8-1-6-15,0 12-9 0,0-26 10 0,-8 10-6 16,8 0 3-16,-8 2-25 0,0 1 20 16,0-2-29-16,-3 1-27 0,-5 2 12 0,8 1-58 15,-8 4-23-15,5 4-50 0,11 3-24 16,-16-4-57-16,16 4-77 0,0 0-110 0,-32 12-212 16,32-3-415-16,0-9 105 0,-4 16 102 0,4-16 90 15,0 21 28-15,0-21 77 0,12 21 61 16</inkml:trace>
      </inkml:traceGroup>
      <inkml:traceGroup>
        <inkml:annotationXML>
          <emma:emma xmlns:emma="http://www.w3.org/2003/04/emma" version="1.0">
            <emma:interpretation id="{2BA260AB-57C4-48BE-B650-16350425F934}" emma:medium="tactile" emma:mode="ink">
              <msink:context xmlns:msink="http://schemas.microsoft.com/ink/2010/main" type="line" rotatedBoundingBox="7660,13078 9830,13090 9825,13934 7656,13921"/>
            </emma:interpretation>
          </emma:emma>
        </inkml:annotationXML>
        <inkml:traceGroup>
          <inkml:annotationXML>
            <emma:emma xmlns:emma="http://www.w3.org/2003/04/emma" version="1.0">
              <emma:interpretation id="{F6956F47-51A8-45DF-B0FF-E83DF0F9C04A}" emma:medium="tactile" emma:mode="ink">
                <msink:context xmlns:msink="http://schemas.microsoft.com/ink/2010/main" type="inkWord" rotatedBoundingBox="7660,13078 8206,13081 8201,13878 7656,13874"/>
              </emma:interpretation>
              <emma:one-of disjunction-type="recognition" id="oneOf4">
                <emma:interpretation id="interp20" emma:lang="en-US" emma:confidence="1">
                  <emma:literal>de</emma:literal>
                </emma:interpretation>
                <emma:interpretation id="interp21" emma:lang="en-US" emma:confidence="0">
                  <emma:literal>do</emma:literal>
                </emma:interpretation>
                <emma:interpretation id="interp22" emma:lang="en-US" emma:confidence="0">
                  <emma:literal>d</emma:literal>
                </emma:interpretation>
                <emma:interpretation id="interp23" emma:lang="en-US" emma:confidence="0">
                  <emma:literal>De</emma:literal>
                </emma:interpretation>
                <emma:interpretation id="interp24" emma:lang="en-US" emma:confidence="0">
                  <emma:literal>da</emma:literal>
                </emma:interpretation>
              </emma:one-of>
            </emma:emma>
          </inkml:annotationXML>
          <inkml:trace contextRef="#ctx0" brushRef="#br0" timeOffset="11447.1134">1041 8411 1336 0,'-8'-24'558'0,"8"24"-77"0,-7-8-13 15,7 8-4-15,-20-3-78 0,20 3-33 0,0 0-17 16,-24 3-52-16,24-3 13 0,-27 17-44 16,19-7-53-16,0 0-8 0,0 1-16 0,4 3 4 15,-4 0-45-15,8 2-22 0,-7-2-29 16,7-14-30-16,7 28 10 0,-7-15 13 16,8-1-8-16,-4 0-28 0,4-3 10 0,-8-9 0 15,16 13-33-15,-16-13 51 0,19 0-46 16,-19 0 26-16,16 0-21 0,-16 0 28 0,24-11-17 15,-12 2-29-15,-5-3 23 0,1-1 1 0,0-5 14 16,0 0-30-16,0-7 21 0,4-7-27 16,-4-2-6-16,-8-10 1 0,7-3 19 0,1-4-16 15,-8-4 3-15,0 4 23 0,8-4 17 16,-8 12-9-16,0 0 38 0,0 3 23 0,0 5 15 16,-8 5 11-16,8 0 22 0,0 5-48 0,0 6 0 15,0 1-89-15,0 3-16 16,0 15 0-16,-8-20 0 0,8 20 0 0,0 0 0 15,0 0 0-15,0 0 0 0,0 0 0 0,0 0 0 16,-7 46 0-16,7-22 0 0,0 5 0 16,0 1 0-16,0 5 0 0,0 2 0 0,0-1 0 15,0 4 0-15,0-2 0 0,7-1 0 16,1 0 0-16,0-2 0 0,0-1 0 0,-8-1 0 16,12-1 0-16,-4-4 0 0,-1 2 0 0,1-1 0 15,0-5 0-15,0-5 0 0,4 0-297 16,-4 1-215-16,0-6-351 0,-1-4-235 0,1-1 148 15,4-1 47-15,-4-2 81 0,-8-6 95 0,16 8 79 16,-16-8 96-16,15 0 29 16</inkml:trace>
          <inkml:trace contextRef="#ctx0" brushRef="#br0" timeOffset="11869.3324">1289 8460 1546 0,'0'0'458'15,"0"0"-36"-15,0 0-41 0,0 0-12 0,0 0-23 16,0 0-44-16,0 0-26 0,0 0-5 16,0 0-40-16,0 0-3 0,0 0-36 15,0 0-11-15,43 9-35 0,-43-9-13 0,24-7-7 0,-9 4-16 16,-11-2-26-16,12-3 26 0,0-1-7 16,-8 3-15-16,-4-5-25 0,11 0 1 15,-7-1-13-15,-8-4-8 0,8 2 34 0,-8-2-51 16,0 16 30-16,8-30-17 0,-8 18 14 15,0 12 16-15,-8-25-20 0,0 16-39 0,8 9 42 16,-23-10-6-16,23 10 2 0,-20-4 32 16,20 4-14-16,-24 8 13 0,24-8-12 0,-19 15-6 15,11-4 6-15,-8 1-31 0,8 4 25 0,4-2-30 16,-4 4 30-16,1 0-12 0,7-2-39 16,0 1 31-16,0 0-28 0,0-17 5 0,0 31 13 15,7-16 5-15,1-1-19 0,-4 0-4 16,4-2-3-16,0 0 21 0,8-4-13 15,-8-1-13-15,3 2-7 0,-11-9 2 0,16 10-41 16,-8-6-44-16,-8-4 26 0,16 5-99 16,-16-5-62-16,11 6-80 0,-11-6-207 0,8 5-555 15,-8-5 102-15,0 0 74 0,16 3 75 0,-16-3 92 16,0 0 71-16,0 0 103 0,0 0 28 16</inkml:trace>
        </inkml:traceGroup>
        <inkml:traceGroup>
          <inkml:annotationXML>
            <emma:emma xmlns:emma="http://www.w3.org/2003/04/emma" version="1.0">
              <emma:interpretation id="{F6E894B5-D5F3-4A6F-9208-8F75DB518FE3}" emma:medium="tactile" emma:mode="ink">
                <msink:context xmlns:msink="http://schemas.microsoft.com/ink/2010/main" type="inkWord" rotatedBoundingBox="8682,13277 9829,13283 9825,13934 8679,13927"/>
              </emma:interpretation>
              <emma:one-of disjunction-type="recognition" id="oneOf5">
                <emma:interpretation id="interp25" emma:lang="en-US" emma:confidence="1">
                  <emma:literal>235</emma:literal>
                </emma:interpretation>
                <emma:interpretation id="interp26" emma:lang="en-US" emma:confidence="0">
                  <emma:literal>235.</emma:literal>
                </emma:interpretation>
                <emma:interpretation id="interp27" emma:lang="en-US" emma:confidence="0">
                  <emma:literal>239</emma:literal>
                </emma:interpretation>
                <emma:interpretation id="interp28" emma:lang="en-US" emma:confidence="0">
                  <emma:literal>255</emma:literal>
                </emma:interpretation>
                <emma:interpretation id="interp29" emma:lang="en-US" emma:confidence="0">
                  <emma:literal>2.35</emma:literal>
                </emma:interpretation>
              </emma:one-of>
            </emma:emma>
          </inkml:annotationXML>
          <inkml:trace contextRef="#ctx0" brushRef="#br0" timeOffset="13382.2138">1953 8201 1648 0,'0'0'525'0,"-16"-15"-31"15,16 15-51-15,0-18-57 0,0 18-25 0,0-23-41 16,0 6-51-16,0 17-1 0,8-34-40 16,0 15-5-16,0 1-49 0,-4 0 8 0,4 3-39 15,8 1-16-15,-9 3-1 0,5 2 0 0,-4 3-8 16,-8 6-42-16,24-6 11 0,-24 6-12 15,23 7-27-15,-11 1 21 0,-4 6 8 0,0 0-18 16,0 4-13-16,-8 0 28 0,0 2-35 16,0 0-8-16,0 3-24 0,-8 2 6 0,8 0 18 15,-16 3 7-15,8-2-2 0,-12 3-10 0,13-3-3 16,-9-1 5-16,4-1-13 0,-4-2 31 16,9-3 16-16,-1-1-19 0,-8-1-4 15,12 1 30-15,-4-4-39 0,0 0 42 0,8-4 0 16,0-10 10-16,-8 20-24 0,8-20 6 15,0 20-17-15,0-20 24 0,16 13-14 0,-8-8 12 16,-4 3-21-16,12-3-25 0,-1-1-41 16,1-1-28-16,-4-1-46 0,4-1-74 0,-16-1-49 15,35 2-95-15,-19-2-289 0,3-2-489 0,-19 2 100 16,32-1 118-16,-24-1 43 0,-8 2 82 16,27-9 82-16,-19 4 72 0,8-4 69 0</inkml:trace>
          <inkml:trace contextRef="#ctx0" brushRef="#br0" timeOffset="13955.1035">2244 8093 1469 0,'0'0'466'0,"0"0"-70"0,0 0-42 0,0 0-24 0,12-29-28 16,-12 29-5-16,8-8-23 0,-8 8 2 15,23-8-28-15,-7 5-43 0,-4 0-21 16,-12 3-27-16,31-4-9 0,-11 2-25 0,-4 4 28 16,-16-2-38-16,27 1 12 0,-11 2-51 15,-16-3 3-15,16 6 25 0,-16-6 3 0,11 9-36 16,-11-9 36-16,0 14 31 0,0-14-39 15,0 0-4-15,-19 23 6 0,11-14-19 0,0 0 17 16,-4-1-23-16,4 1-5 0,-7-1-7 0,15-8-34 16,-16 15 28-16,8-10-30 0,8-5 30 15,-12 17-30-15,4-11 4 0,8-6-19 0,-15 17-4 16,15-17 11-16,0 15 10 0,0-15-22 16,0 19 1-16,0-19 11 0,0 16-36 0,7-6 3 15,1-2 10-15,0 2-21 0,4 1 3 16,4-1-5-16,-8 1 2 0,11 0-25 15,-3 1 13-15,0-1 7 0,-1-1-30 0,-3 2 27 16,4-2 6-16,0-4 20 0,-5 4 6 0,-3 0-19 16,-8-1 60-16,8 1-49 0,-8-10 35 15,8 16 3-15,-8-16-7 0,0 0 17 0,-16 30-4 16,8-17-40-16,-3-1 24 0,-5-1 10 16,8-2 13-16,-4 0 3 0,-3 0-18 0,7 0-9 15,-8-4-22-15,8 0-7 0,8-5-9 0,-20 8-51 16,20-8-58-16,-15 5-47 0,15-5-92 15,0 0-242-15,0 0-534 0,0 0 131 16,0 0 65-16,0 0 70 0,0 0 83 0,0 0 77 16,0 0 89-16,0 0 3 0</inkml:trace>
          <inkml:trace contextRef="#ctx0" brushRef="#br0" timeOffset="14668.0808">2885 8219 1520 0,'15'-9'458'0,"-15"9"-7"0,0 0-9 15,4-12-37-15,-4 12-11 0,0 0-74 16,0 0-8-16,0 0-40 0,0 0-6 0,0 0-23 16,0 0-10-16,-19-23-33 0,19 23 12 15,0 0-63-15,-16-3 2 0,16 3 2 0,0 0-25 16,-16 0 5-16,16 0-25 0,0 0-16 0,-27 5-3 16,27-5 4-16,-16 6-19 0,16-6 10 15,-20 5-43-15,20-5 3 0,-15 10 17 0,7-5-12 16,8-5-3-16,-8 12 0 0,8-12-8 15,-4 16-12-15,4-16 12 0,0 15-7 16,0-15-13-16,0 0 5 0,4 26-10 0,-4-15 23 16,0-11-13-16,8 18-39 0,0-10 22 15,-1 4-6-15,1-1 20 0,8-2 6 0,-4 1 7 16,-4 2-18-16,7-2-10 0,-3-2-5 0,4 2-5 16,8 1 10-16,-13-2 26 0,13 2-28 15,-8-2 15-15,3 1-6 0,-3 0-9 0,0 1-8 16,3-2 28-16,-11 2-21 0,12-1 19 15,-8-2-44-15,-8 1 10 0,3 3 18 0,1-4-25 16,-8-8 32-16,8 17-6 0,-8-17 6 0,-8 20 1 16,8-20-38-16,-8 18 55 15,1-7-37-15,-5-5 9 0,-4 3 3 0,0-6-2 0,5 5-39 16,-5-7-56-16,0 3-31 0,-4-3-54 16,5 2-15-16,-9-2-186 0,8 1-239 15,-3-4-443-15,-5 1 92 0,16-3 113 0,-11 0 82 16,3-1 116-16,-4 1 12 0,20 4 84 15,-23-6 52-15</inkml:trace>
        </inkml:traceGroup>
      </inkml:traceGroup>
    </inkml:traceGroup>
    <inkml:traceGroup>
      <inkml:annotationXML>
        <emma:emma xmlns:emma="http://www.w3.org/2003/04/emma" version="1.0">
          <emma:interpretation id="{00995AA5-23D3-45C9-8C4A-9D7472186343}" emma:medium="tactile" emma:mode="ink">
            <msink:context xmlns:msink="http://schemas.microsoft.com/ink/2010/main" type="paragraph" rotatedBoundingBox="7276,14696 9617,14555 9672,15455 7331,15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C8845D-2B27-40D0-BCE9-D2EB909F0202}" emma:medium="tactile" emma:mode="ink">
              <msink:context xmlns:msink="http://schemas.microsoft.com/ink/2010/main" type="line" rotatedBoundingBox="7276,14696 9617,14555 9672,15455 7331,15597"/>
            </emma:interpretation>
          </emma:emma>
        </inkml:annotationXML>
        <inkml:traceGroup>
          <inkml:annotationXML>
            <emma:emma xmlns:emma="http://www.w3.org/2003/04/emma" version="1.0">
              <emma:interpretation id="{E944F016-B861-44CA-A3D9-D407732243BA}" emma:medium="tactile" emma:mode="ink">
                <msink:context xmlns:msink="http://schemas.microsoft.com/ink/2010/main" type="inkWord" rotatedBoundingBox="7276,14696 8174,14642 8229,15542 7331,15597"/>
              </emma:interpretation>
              <emma:one-of disjunction-type="recognition" id="oneOf6">
                <emma:interpretation id="interp30" emma:lang="en-US" emma:confidence="1">
                  <emma:literal>ode</emma:literal>
                </emma:interpretation>
                <emma:interpretation id="interp31" emma:lang="en-US" emma:confidence="0">
                  <emma:literal>od</emma:literal>
                </emma:interpretation>
                <emma:interpretation id="interp32" emma:lang="en-US" emma:confidence="0">
                  <emma:literal>ad</emma:literal>
                </emma:interpretation>
                <emma:interpretation id="interp33" emma:lang="en-US" emma:confidence="0">
                  <emma:literal>de</emma:literal>
                </emma:interpretation>
                <emma:interpretation id="interp34" emma:lang="en-US" emma:confidence="0">
                  <emma:literal>ade</emma:literal>
                </emma:interpretation>
              </emma:one-of>
            </emma:emma>
          </inkml:annotationXML>
          <inkml:trace contextRef="#ctx0" brushRef="#br0" timeOffset="17112.3112">707 9902 1167 0,'-16'-1'512'0,"5"-1"-26"16,11 2-28-16,-32 9-10 0,24 0-74 0,-11 0-31 15,11 2-31-15,0 2-38 0,-8 4 15 16,8-3-61-16,8 2-5 0,-4 1-47 0,-3-2-19 15,7-15-9-15,7 30-7 0,-3-14-18 0,4-4-25 16,0 1 47-16,0-2-45 0,0-3-21 16,12-1-2-16,-5-4 5 0,-7-3 2 15,-8 0 3-15,35 3 23 0,-19-6-20 0,0 0-1 16,-4-1 50-16,3-3-16 0,-15 7 17 16,16-12-37-16,-4 3-27 0,-4-1 32 0,-8 10-31 15,0-21 2-15,0 21 11 0,-8-29-14 16,8 17-17-16,0 12-20 0,-12-25-6 0,12 15-51 15,0 10-43-15,-16-16-26 0,9 9-52 0,7 7-17 16,-20-4-41-16,20 4-69 0,0 0-133 16,-24 2-208-16,24-2-384 0,0 0 78 0,0 17 32 15,0-17 123-15,0 0 42 0,0 0 66 16,16 32 61-16,-8-23 85 0</inkml:trace>
          <inkml:trace contextRef="#ctx0" brushRef="#br0" timeOffset="17844.6477">1143 9962 1213 0,'0'0'519'0,"-15"-7"-14"16,15 7-73-16,-28 0 14 0,28 0-80 0,-23 5-18 15,3 4-49-15,12-4-35 0,-8 4-47 0,9 4-14 16,-5-3-6-16,4 2-49 0,0 1-7 16,8-1-13-16,-8 2 3 0,8-14-24 0,0 24-33 15,0-24 24-15,8 19-29 0,-8-19-26 16,8 11 21-16,-8-11-16 0,16 6 19 0,-16-6-44 15,11 0 52-15,-11 0-22 0,0 0-30 0,32-6-5 16,-20-1 3-16,-12 7 27 0,15-15-30 16,-7 3 16-16,0-1-6 0,0 0-5 15,4-6 8-15,-12-2-26 0,8-2-3 0,-1-5 16 16,-7-6 38-16,8-4-50 0,-8-9 9 16,8 4 5-16,-8-6-2 0,0 0-5 0,0 0 31 15,0 8-1-15,0 1 21 0,0 3-10 16,0 7 2-16,0 3 57 0,-8 1 2 0,8 5-25 15,0 1-11-15,0 5-2 0,0 15-23 0,0-23 4 16,0 23-14-16,0 0 40 0,-8-11-12 16,8 11-34-16,0 0 29 0,0 0-3 0,0 0 28 15,-7 46-12-15,-1-27-16 0,8 6 0 0,0 1-64 16,0 4 0-16,-4 3 0 0,4-1 0 16,4 4 0-16,-4-1 0 0,0 2 0 0,0-2 0 15,8 0 0-15,-8-1 0 16,7-2 0-16,1-1-77 0,0-1-33 0,-8-5-49 15,8 0-94-15,4-2-21 0,-4-2-23 0,7 0-121 16,-7-6-180-16,12 1-424 0,-12-4 80 16,8 0 77-16,-1-3 97 0,-3-1 64 0,4-1 159 15,-1-4-28-15,-3 1 68 0</inkml:trace>
          <inkml:trace contextRef="#ctx0" brushRef="#br0" timeOffset="18244.5972">1356 10091 1080 0,'0'0'386'0,"0"0"-40"0,0 20-21 15,0-20 10-15,0 0-46 0,0 0-38 0,0 0-15 16,19 4-31-16,-19-4 12 0,0 0-53 16,16-2 15-16,-16 2-23 0,0 0-12 0,28-10-4 15,-28 10-19-15,15-10-19 0,-7 3 3 0,-8 7 31 16,8-14-31-16,0 3-26 0,-8 11-10 15,8-20-20-15,-4 10 48 0,-4 10-28 0,0-20 57 16,0 20-52-16,-12-17-23 0,12 17 23 16,-8-9-7-16,8 9 7 0,-16-6-15 15,16 6 25-15,0 0-22 0,-35 9 9 0,27-1-32 0,0 2 17 16,0-1 21-16,4 3-21 16,-3 2 16-16,-1 0-26 0,8-1-33 0,0-13 28 15,-8 30-5-15,16-17 2 0,-8-13-23 0,0 25-10 16,8-14 24-16,-8 0-27 0,0-11 37 15,11 21-4-15,-3-14 24 0,-8-7-36 0,16 13-33 16,-8-5 15-16,-8-8-33 0,12 9-26 16,-12-9-46-16,7 9-28 0,-7-9-105 0,16 1-248 15,-16-1-525-15,0 0 57 0,16 9 147 0,-16-9 76 16,0 0 80-16,8 9 27 0,-8-9 99 16</inkml:trace>
        </inkml:traceGroup>
        <inkml:traceGroup>
          <inkml:annotationXML>
            <emma:emma xmlns:emma="http://www.w3.org/2003/04/emma" version="1.0">
              <emma:interpretation id="{4994D62D-4400-42E3-8CCB-1CF9336EDAF5}" emma:medium="tactile" emma:mode="ink">
                <msink:context xmlns:msink="http://schemas.microsoft.com/ink/2010/main" type="inkWord" rotatedBoundingBox="8432,14859 9631,14786 9665,15350 8466,15423"/>
              </emma:interpretation>
              <emma:one-of disjunction-type="recognition" id="oneOf7">
                <emma:interpretation id="interp35" emma:lang="en-US" emma:confidence="1">
                  <emma:literal>23</emma:literal>
                </emma:interpretation>
                <emma:interpretation id="interp36" emma:lang="en-US" emma:confidence="0">
                  <emma:literal>23€</emma:literal>
                </emma:interpretation>
                <emma:interpretation id="interp37" emma:lang="en-US" emma:confidence="0">
                  <emma:literal>23¢</emma:literal>
                </emma:interpretation>
                <emma:interpretation id="interp38" emma:lang="en-US" emma:confidence="0">
                  <emma:literal>23.</emma:literal>
                </emma:interpretation>
                <emma:interpretation id="interp39" emma:lang="en-US" emma:confidence="0">
                  <emma:literal>23€.</emma:literal>
                </emma:interpretation>
              </emma:one-of>
            </emma:emma>
          </inkml:annotationXML>
          <inkml:trace contextRef="#ctx0" brushRef="#br0" timeOffset="19777.0307">1989 9700 1187 0,'0'0'412'16,"0"0"-46"-16,-8-20-35 0,8 20-37 15,0 0-28-15,8-29-15 0,-8 14-8 0,15 3-51 16,-11-2-2-16,4 0-34 0,8 0-10 0,-1 2-26 16,-3 1 8-16,-4 4-31 15,8 0 8-15,-8 0-13 0,-8 7 23 0,27-5-20 16,-27 5-28-16,16 5-6 0,-8 4 13 0,-8-9 3 16,8 21 31-16,0-7-34 0,-16 2 8 15,8-16-5-15,-8 32-19 0,8-17 32 0,-8 3-8 16,0-2 18-16,0 2 2 0,4-4-28 15,-4-2 8-15,1 0 13 0,7-12 25 0,-8 20-48 16,0-11-11-16,8-9 9 0,-8 11-12 0,8-11-6 16,-8 13-17-16,8-13-6 0,0 0 22 15,0 0-33-15,0 0 12 0,16 19-4 0,-8-14 10 16,7 1-16-16,-15-6-12 0,20 12-3 16,-4-4-23-16,-8 0 3 0,11 1-16 15,-3 1 11-15,0 1 12 0,-4 1-20 0,-5-1 10 16,1 1-10-16,8-1 20 0,-8 0 11 0,-8 2 38 15,0-13-8-15,4 23 3 0,-4-23-3 16,-12 22-15-16,4-10 20 0,-8-1-12 0,9 1-13 16,-13 0-8-16,4-1-23 0,-3-3-10 15,-5 3-36-15,0-4-26 0,5-1-30 0,-5-3-34 16,12-3-48-16,-3 2-41 0,15-2-69 0,-28-4-121 16,12-1-61-16,16 5-389 0,-15-13 51 15,15 13 110-15,0-15 39 0,0 15 79 16,0 0 56-16</inkml:trace>
          <inkml:trace contextRef="#ctx0" brushRef="#br0" timeOffset="21681.9368">2665 9838 1430 0,'0'0'453'0,"-16"-5"-61"0,16 5 12 0,0 0-30 16,0 0-49-16,0 0-15 0,0 0-39 15,0 0-7-15,0 0-36 0,0 0-8 0,0 0-15 16,0 0-29-16,0 0-22 0,55 2-41 16,-55-2-29-16,20 0-46 0,-20 0-50 15,15 3-52-15,-15-3-59 0,28 2-92 0,-28-2-231 16,15 2-365-16,-15-2 51 0,16 4 84 15,-16-4 41-15,0 0 52 0,12 4 68 0,-12-4 26 16</inkml:trace>
          <inkml:trace contextRef="#ctx0" brushRef="#br0" timeOffset="20892.0014">1725 9698 1220 0,'0'0'438'0,"0"-18"-49"16,0 18-28-16,8-23-26 16,0 11-20-16,-8 0-25 0,8 0-47 0,0 0-28 15,3 1-13-15,-3-2-7 0,0 3-24 0,8 1-12 16,-4 2-3-16,-4 1-15 0,-8 6-26 15,31-1 0-15,-31 1-2 0,20 9-8 0,-13 0-11 16,1 3 14-16,0 2-6 0,-8 6 31 16,0-2-64-16,-8 4 31 0,8 1-3 0,-15 3-18 15,7 1-9-15,-12-1 12 0,12-3 15 0,-7 2 6 16,-5-2-29-16,12-1 26 0,-8-3-1 16,4-2 4-16,5-2-11 0,-9 2-28 15,8-5-5-15,0-2-11 0,0-1 37 0,8-9-11 16,-4 20 0-16,4-20-17 0,0 15-27 15,0-15 32-15,0 0-3 0,4 24-11 0,4-16-17 16,-8-8-54-16,16 12 67 0,0-5-29 0,-5-3-20 16,5 1-36-16,-8-1-18 0,12-2-28 15,-5 1-90-15,1 0-22 0,0-1-68 0,-4 2-70 16,3-1-262-16,1-1-397 0,-16-2 95 16,35 2 107-16,-19 0 73 0,-4-2 109 0,12 0 54 15,-9 0 23-15,5 0 48 0</inkml:trace>
          <inkml:trace contextRef="#ctx0" brushRef="#br0" timeOffset="21465.5157">2665 9661 1546 0,'0'0'491'0,"0"0"-38"16,0 0 0-16,0 0-69 0,-8 60-15 0,4-43-54 16,0 1-24-16,4 1 32 0,-4 2-77 15,4-2 15-15,0-1-67 0,0 2-17 0,0 3-1 16,4-6-14-16,0 4-2 0,0-1-31 0,4-3-37 16,7 2 16-16,-7-6-42 0,8 1 8 15,-4-2 3-15,3-3 15 0,9 0-53 0,-12-2-24 16,11-3-30-16,-3 1-52 0,-4-2-12 15,-1 2-93-15,-3-4-69 0,4 1-268 16,-16-2-433-16,27-2 64 0,-27 2 70 0,8-3 132 16,-8 3 38-16,16-11 70 0,-16 11 46 15,0 0 61-15</inkml:trace>
          <inkml:trace contextRef="#ctx0" brushRef="#br0" timeOffset="22105.7802">2527 9838 1231 0,'0'0'409'0,"0"0"-38"0,-8 8-35 15,8-8-37-15,0 0-15 0,0 0-30 0,0 0-19 16,0 0-2-16,0 0-46 0,0 0 41 15,24 9-87-15,-24-9-3 0,19 3-20 0,-19-3-54 16,32 6-11-16,-20-6-76 0,3 1-64 0,9 3-174 16,-12 0-182-16,11-3-289 0,-15-1 26 15,-8 0 104-15,36 0 34 0,-29 0 77 16,-7 0 17-16</inkml:trace>
        </inkml:traceGroup>
      </inkml:traceGroup>
    </inkml:traceGroup>
    <inkml:traceGroup>
      <inkml:annotationXML>
        <emma:emma xmlns:emma="http://www.w3.org/2003/04/emma" version="1.0">
          <emma:interpretation id="{11935DE8-C09A-4CBD-9FED-02008402A153}" emma:medium="tactile" emma:mode="ink">
            <msink:context xmlns:msink="http://schemas.microsoft.com/ink/2010/main" type="paragraph" rotatedBoundingBox="7350,16338 10230,16222 10261,16994 7381,171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325EAD-3750-4942-B98E-DB26961665D3}" emma:medium="tactile" emma:mode="ink">
              <msink:context xmlns:msink="http://schemas.microsoft.com/ink/2010/main" type="inkBullet" rotatedBoundingBox="7369,16817 7603,16808 7613,17061 7380,17070"/>
            </emma:interpretation>
            <emma:one-of disjunction-type="recognition" id="oneOf8">
              <emma:interpretation id="interp40" emma:lang="en-US" emma:confidence="1">
                <emma:literal>o</emma:literal>
              </emma:interpretation>
              <emma:interpretation id="interp41" emma:lang="en-US" emma:confidence="0">
                <emma:literal>0</emma:literal>
              </emma:interpretation>
              <emma:interpretation id="interp42" emma:lang="en-US" emma:confidence="0">
                <emma:literal>O</emma:literal>
              </emma:interpretation>
              <emma:interpretation id="interp43" emma:lang="en-US" emma:confidence="0">
                <emma:literal>.</emma:literal>
              </emma:interpretation>
              <emma:interpretation id="interp44" emma:lang="en-US" emma:confidence="0">
                <emma:literal>o.</emma:literal>
              </emma:interpretation>
            </emma:one-of>
          </emma:emma>
        </inkml:annotationXML>
        <inkml:trace contextRef="#ctx0" brushRef="#br0" timeOffset="24388.3094">860 11558 1069 0,'0'0'436'0,"-15"-20"-4"0,7 11-7 15,-4 2-28-15,-4 0 0 0,1 3-31 16,15 4-31-16,-28 2-25 0,5 4-26 0,3 4-21 15,4 4-42-15,0 1 24 0,-3 0-55 0,11 3-21 16,-8 2-34-16,8-2-12 0,1 3-23 16,7-2-3-16,0-2 0 0,0 1-17 0,0-4-1 15,7 0-15-15,1-3-5 0,0 0 8 16,8-5-19-16,-4 0 9 0,3-4-14 0,-15-2 8 16,36-2-28-16,-21-4 31 0,1 1 18 15,-4-2-8-15,-4-1 18 0,8-4-23 16,-9 0 17-16,1-2-9 0,-8-2 5 0,8 0-14 15,-16-2-22-15,8 18 10 0,-8-34-15 0,8 16-13 16,-7 5-44-16,-1-2-17 0,0 3-31 16,0 1-59-16,8 11-39 0,-12-14 6 0,12 14-62 15,-16-4-56-15,16 4-103 0,0 0-140 16,0 0-372-16,-15 15 37 0,15-15 94 0,0 0 115 16,0 23 26-16,0-23 95 0,0 0 22 0,15 28 27 15</inkml:trace>
      </inkml:traceGroup>
      <inkml:traceGroup>
        <inkml:annotationXML>
          <emma:emma xmlns:emma="http://www.w3.org/2003/04/emma" version="1.0">
            <emma:interpretation id="{9E43229F-A714-4E96-B313-E43EB350A3F7}" emma:medium="tactile" emma:mode="ink">
              <msink:context xmlns:msink="http://schemas.microsoft.com/ink/2010/main" type="line" rotatedBoundingBox="7805,16320 10230,16222 10261,16994 7836,17091"/>
            </emma:interpretation>
          </emma:emma>
        </inkml:annotationXML>
        <inkml:traceGroup>
          <inkml:annotationXML>
            <emma:emma xmlns:emma="http://www.w3.org/2003/04/emma" version="1.0">
              <emma:interpretation id="{FEA0E78F-D872-4789-9B94-908E96299219}" emma:medium="tactile" emma:mode="ink">
                <msink:context xmlns:msink="http://schemas.microsoft.com/ink/2010/main" type="inkWord" rotatedBoundingBox="7805,16332 8347,16311 8377,17050 7835,17072"/>
              </emma:interpretation>
              <emma:one-of disjunction-type="recognition" id="oneOf9">
                <emma:interpretation id="interp45" emma:lang="en-US" emma:confidence="1">
                  <emma:literal>de</emma:literal>
                </emma:interpretation>
                <emma:interpretation id="interp46" emma:lang="en-US" emma:confidence="0">
                  <emma:literal>d</emma:literal>
                </emma:interpretation>
                <emma:interpretation id="interp47" emma:lang="en-US" emma:confidence="0">
                  <emma:literal>dc</emma:literal>
                </emma:interpretation>
                <emma:interpretation id="interp48" emma:lang="en-US" emma:confidence="0">
                  <emma:literal>du</emma:literal>
                </emma:interpretation>
                <emma:interpretation id="interp49" emma:lang="en-US" emma:confidence="0">
                  <emma:literal>do</emma:literal>
                </emma:interpretation>
              </emma:one-of>
            </emma:emma>
          </inkml:annotationXML>
          <inkml:trace contextRef="#ctx0" brushRef="#br0" timeOffset="25272.6746">1246 11522 1328 0,'0'0'466'0,"-16"-5"-28"16,16 5-34-16,-28 0-51 0,28 0-2 0,-27 7-34 15,11-3-33-15,8 5-38 0,-7-3-13 16,3 5-41-16,4-1-5 0,0 4-16 0,0-1-22 16,0 0-24-16,8-1-10 0,0-12-30 0,-7 23 22 15,7-23-35-15,7 22 28 0,-7-11-44 16,0-11 24-16,8 15-24 0,-8-15-14 16,16 9-10-16,-16-9 8 0,12 4-18 0,-12-4 39 15,0 0-28-15,23-5-12 0,-23 5-11 16,16-11 13-16,-16 11-20 0,12-20 32 0,-4 6-17 15,0 0 5-15,-8-8-7 0,7-2 12 16,1-8-13-16,-8-4-4 0,8-1-9 0,-4-2 3 16,-4-8-10-16,0 6 13 0,0-3 7 0,0 5 3 15,0-1-33-15,0 3 40 0,0 3 19 16,0 5 7-16,0 3 8 0,-4 3 28 0,4 2-18 16,-8 3 3-16,8 18 4 0,0-20 11 15,0 20-20-15,0 0-13 0,0 0 23 16,0 0-1-16,0 0-37 0,0 0 30 0,-8 54-8 15,8-27 11-15,0 1 0 0,0 4-44 16,8 5 20-16,-8 1-19 0,0-2 29 0,8 1-27 16,-4 2-15-16,-4-4 9 0,8-1-9 0,0 0-1 15,-8-4-38-15,8 2 7 0,0-6-48 16,-8-3 21-16,7-1-26 0,-7-4 30 0,8-2-78 16,-4-4 4-16,-4-12-28 0,8 20-7 0,-8-20 7 15,8 12-25-15,-8-12-6 0,8 4-2 16,-8-4-10-16,0 0 7 0,15 0 6 0,-15 0 20 15,0 0 0-15,20-10 33 0,-20 10 0 16,8-9 29-16,-8 9 12 0,0 0 38 16,16-8 37-16,-16 8-19 0,8-7 16 0,-8 7-2 15,0 0 19-15,0 0 27 0,0 0-24 16,11-11-5-16,-11 11-7 0,0 0 10 0,0 0 5 16,0 0 2-16,0 0 24 0,0 0-34 0,0 0 15 15,0 0-4-15,16-1 2 0,-16 1 26 16,0 0-26-16,0 0 0 0,0 0 18 0,16-4-18 15,-16 4 15-15,0 0-15 0,12-7 3 16,-12 7-3-16,15-8-13 0,-15 8 16 0,16-9-6 16,-16 9 6-16,8-12-29 0,-8 12 44 0,8-14-18 15,-8 14-10-15,4-15 5 0,-4 15 13 16,0 0 56-16,0 0-36 0,-12-23-5 16,12 23 25-16,0 0 1 0,-24-7 33 0,24 7-15 15,0 0 4-15,-15 5 6 0,15-5-23 16,0 0 20-16,-20 19-15 0,12-8-2 0,8 2-22 15,0-13-1-15,-8 28 12 0,8-14 5 0,0-14-28 16,8 28 113-16,-8-15-95 0,8 3-10 16,-8-1 2-16,8-1-71 0,0-2-11 0,-4-1-56 15,3-2-36-15,-7-9-48 0,24 14-11 16,-16-10-71-16,4-1-87 0,11-12-182 0,-7 11-469 16,4-2 47-16,-5-4 109 0,13 3 98 0,-12-7 49 15,11-1 46-15,-11 1 119 16</inkml:trace>
        </inkml:traceGroup>
        <inkml:traceGroup>
          <inkml:annotationXML>
            <emma:emma xmlns:emma="http://www.w3.org/2003/04/emma" version="1.0">
              <emma:interpretation id="{3E24A4BC-A74C-49B2-BBA2-F39ADFAEE4F0}" emma:medium="tactile" emma:mode="ink">
                <msink:context xmlns:msink="http://schemas.microsoft.com/ink/2010/main" type="inkWord" rotatedBoundingBox="8509,16291 10230,16222 10261,16994 8540,17063"/>
              </emma:interpretation>
              <emma:one-of disjunction-type="recognition" id="oneOf10">
                <emma:interpretation id="interp50" emma:lang="en-US" emma:confidence="0.5">
                  <emma:literal>23b</emma:literal>
                </emma:interpretation>
                <emma:interpretation id="interp51" emma:lang="en-US" emma:confidence="0">
                  <emma:literal>13th</emma:literal>
                </emma:interpretation>
                <emma:interpretation id="interp52" emma:lang="en-US" emma:confidence="0">
                  <emma:literal>23tb</emma:literal>
                </emma:interpretation>
                <emma:interpretation id="interp53" emma:lang="en-US" emma:confidence="0">
                  <emma:literal>23+b</emma:literal>
                </emma:interpretation>
                <emma:interpretation id="interp54" emma:lang="en-US" emma:confidence="0">
                  <emma:literal>23th</emma:literal>
                </emma:interpretation>
              </emma:one-of>
            </emma:emma>
          </inkml:annotationXML>
          <inkml:trace contextRef="#ctx0" brushRef="#br0" timeOffset="25996.3401">1827 11360 1809 0,'0'0'527'15,"-15"-8"-53"-15,15 8-31 0,-12-12 10 16,12 12-97-16,-8-12-11 0,8 12-45 0,-8-17-42 16,8 17-22-16,-8-22-11 0,8 11-23 15,0 11-28-15,0-23 8 0,0 23-44 0,8-25-23 16,0 13-7-16,-8 1-26 0,0 11 7 16,24-19-14-16,-20 11 4 0,11 1-41 15,-15 7 42-15,16-7-37 0,0 7-15 0,-16 0 24 16,0 0-14-16,19 13 3 0,-3-3-21 0,-16 4 27 15,8 4-19-15,-8 0-46 0,4 2 23 16,-8 0-23-16,4 6 31 0,-8-3-8 0,8 1 23 16,-8-2-28-16,8 3-18 0,-8-4 49 15,8 2-36-15,0-3 12 0,-8 0 24 0,8-6 20 16,0 4 11-16,0-2-24 0,0-16 21 0,0 29-18 16,0-16 23-16,0-13-28 0,8 22 10 15,0-12 33-15,-8-10-38 0,8 17-13 0,-8-10-15 16,0-7 0-16,12 12 0 0,-12-12-8 15,16 9 0-15,-16-9-51 0,15 9-8 0,-15-9-30 16,20 4-49-16,-20-4 12 0,16 1-53 16,-16-1-41-16,23 4-82 0,-23-4-158 15,20-5-221-15,-20 5-322 0,16-4 107 0,-16 4 102 16,23-5 75-16,-23 5 51 0,12-6 59 0,-12 6 82 16</inkml:trace>
          <inkml:trace contextRef="#ctx0" brushRef="#br0" timeOffset="26676.2718">2118 11214 1085 0,'0'0'455'16,"0"0"-37"-16,0 0-9 0,0 0-68 0,0 0-16 16,0 0-23-16,0 0-41 0,0 0-15 0,43-9-21 15,-43 9 5-15,24-3-56 0,-8 1-18 16,3 0-15-16,-3 1-5 0,4-2-3 0,-20 3-38 16,23 0-3-16,-7 0-13 0,-16 0 31 15,20 3-5-15,-20-3 5 0,8 6-25 0,-8-6-1 16,0 0-4-16,0 0-6 0,-8 23-3 15,8-23 9-15,-12 20 2 0,4-9-11 0,0-1 4 16,0 1-27-16,1 0-17 0,-1 0 20 16,8-11-28-16,-8 23 10 0,4-11-9 0,4-12 37 15,-8 21-53-15,8-10 12 0,0-11-12 16,0 21 20-16,0-21-10 0,12 20-23 0,-8-11-11 16,0 2-9-16,-4-11 35 0,15 18-36 15,-7-10 6-15,0 1 5 0,8 2-14 0,-4-2-35 16,3-2 6-16,-7 0 37 0,4 2-38 0,4 0 26 15,-1 0 20-15,-3 2-25 0,-4-3 4 16,8 3 32-16,-8-2 40 0,-8-9 1 0,0 19 14 16,0-19-9-16,0 20 23 15,0-20-27-15,-16 21-1 0,8-10 22 0,-4 0-7 0,-3 1-26 16,7-5-46-16,-12 2-23 0,4 2-51 16,1-2-31-16,-1-2 13 0,-4 0-115 15,5 0-108-15,7-3-220 0,-4 1-350 0,12-5 71 16,-24 4 72-16,24-4 120 0,-15 1 18 0,15-1 169 15,0 0 0-15,0 0-3 0</inkml:trace>
          <inkml:trace contextRef="#ctx0" brushRef="#br0" timeOffset="27429.2294">2759 11481 1520 0,'-8'-9'471'0,"8"9"-44"16,0 0-32-16,-12-9-40 0,12 9 14 16,0 0-39-16,0 0-33 0,0 0-20 0,0 0-24 15,0 0-51-15,28-20-7 0,-13 19-24 16,1-1-30-16,-4-1 5 0,12 1-51 0,-5-2-16 16,5 1-25-16,3-1-67 0,-11 4-43 0,8-4-60 15,-5 3-83-15,-3-1-218 0,4 2-472 16,-20 0 75-16,23-2 100 0,-3 1 41 0,-20 1 84 15,23-2 75-15,-7 2 40 0</inkml:trace>
          <inkml:trace contextRef="#ctx0" brushRef="#br0" timeOffset="27984.7909">3160 10936 1236 0,'0'0'471'0,"0"0"-10"0,0 0-65 16,0 0-30-16,0 0-41 0,0 0 3 0,0 0-54 15,16 59-28-15,-9-34-13 0,1 4-13 16,0 1-23-16,-4 3-33 0,4 0-6 0,-8 2-32 15,8 1 4-15,0-4 11 0,-1-1 10 16,-7 1-28-16,8-6-5 0,-4-1 10 0,0-2-17 16,0-2-5-16,-4-3 7 0,0-4 23 0,8 0 12 15,-8-14-2-15,0 22-16 16,0-22-7-16,0 13 3 0,0-13-37 0,0 0 24 0,0 0-49 16,8 12 26-16,-8-12-11 0,0 0-100 15,0 0 68-15,0 0-4 0,0 0-15 0,0 0-12 16,0 0-37-16,27-23-7 0,-27 23-21 15,16-6 1-15,-16 6-32 0,24-6 9 16,-13 5-14-16,-11 1 21 0,24-2-2 0,-4 2 7 16,-20 0 15-16,23 4-20 0,-3 3 16 0,-8-3-75 15,-1 4 25-15,5 1 9 0,-4-1 7 16,-4 2-10-16,0 3 38 0,0-2 21 0,-8-11 20 16,0 19 13-16,0-19 5 0,-8 26 26 15,4-13 7-15,-8 2 11 0,0 0 0 0,-4-1-14 16,5-1 11-16,-13-2-7 0,1 0-26 0,3-2-21 15,4-4-13-15,-7 2-58 0,-5-4-10 16,8 3-50-16,-3-4-42 0,7-1-70 16,-4-1-223-16,5-1-437 0,-9-1 61 0,5-2 82 15,3-1 139-15,4-2-1 0,-4 2 49 16,-7-4 48-16,11 0 78 0</inkml:trace>
          <inkml:trace contextRef="#ctx0" brushRef="#br0" timeOffset="27229.247">2810 11310 1361 0,'-4'-11'484'0,"4"11"-41"0,0 0 2 16,0 0-30-16,0 0-41 0,0 0-26 15,-24 22-23-15,24-9 2 0,-7 0-35 0,7 2-23 16,-8 2-36-16,8 1-15 0,0 2-34 16,0 0-13-16,0 1-4 0,0-1-11 0,0 6-33 15,8-4-34-15,-1-1 14 0,1 1-14 16,4-4-55-16,-4-1-14 0,0-3-46 0,0-3 6 15,0 0-44-15,7-1-44 0,-3-1-32 0,4-5 1 16,-8 1-93-16,7-1-99 0,-15-4-168 16,20-2-335-16,-20 2 30 0,24 0 80 0,-24 0 84 15,0 0 51-15,11-11 5 16,-11 11 90-16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1:44.23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B625F8C-6DC9-4334-985F-6C889F573D65}" emma:medium="tactile" emma:mode="ink">
          <msink:context xmlns:msink="http://schemas.microsoft.com/ink/2010/main" type="inkDrawing" rotatedBoundingBox="6046,10284 6093,4512 6548,4516 6501,10288" semanticType="verticalRange" shapeName="Other">
            <msink:sourceLink direction="with" ref="{D8C923B7-E563-43A3-963A-E7E1ED817AB7}"/>
            <msink:sourceLink direction="with" ref="{71063AB4-2C49-46FA-A52D-A10CFE5CFD5E}"/>
          </msink:context>
        </emma:interpretation>
      </emma:emma>
    </inkml:annotationXML>
    <inkml:trace contextRef="#ctx0" brushRef="#br0">480 43 952 0,'0'0'315'0,"0"0"-8"0,0 0-31 0,0 0 13 16,0 0-25-16,0 0-18 0,0 0-21 0,0 0-18 15,0 0-10-15,0 0-10 16,0 0-23-16,0 0-18 0,0 0-8 0,0 0-33 0,0 0-5 15,0 0-8-15,-43-13 8 0,43 13-21 0,-20 0-12 16,5-2-8-16,15 2-8 16,-32 0 3-16,32 0-11 0,-27 0-2 0,11 0-5 15,4-2-10-15,12 2 2 0,-31-1 8 0,15 0 5 16,16 1 30-16,-28 0-53 0,28 0 26 16,-23-3-21-16,23 3 5 0,-20-1-26 0,20 1 14 15,-23-2-11-15,23 2 31 0,-12-3-41 16,12 3 17-16,-24-4 6 0,24 4-2 0,0 0-19 15,-19-2 36-15,19 2-22 0,0 0 27 16,-16-3-28-16,16 3 3 0,0 0 2 0,0 0-9 16,-16-2 1-16,16 2 6 0,0 0-5 15,0 0 10-15,0 0-18 0,0 0 5 0,-20-4 5 16,20 4 39-16,0 0-52 0,0 0 11 16,0 0-13-16,0 0 10 0,0 0 2 0,0 0 14 15,0 0 5-15,0 0-1 0,0 0-12 16,-7 11 13-16,7-11-1 0,0 0 11 0,0 0-8 15,0 0 16-15,0 0-21 0,0 24-3 0,0-24 6 16,0 0-1-16,7 19 27 0,-7-19-37 16,4 15-5-16,-4-15 18 0,8 17-10 0,-8-17 13 15,0 20-11-15,8-10 42 0,-8-10-57 0,0 23 13 16,0-12 1-16,0 3-2 16,0-14 8-16,8 25-17 0,-8-12-14 0,0 3 53 15,8-3-55-15,-8 3 28 0,0-3-17 0,0 4 13 16,8-2-11-16,-8-1-5 0,0-14 13 15,0 29 22-15,8-15-19 0,-8 1-24 0,0-2 13 16,4 4 5-16,-4-17-7 0,0 24 5 16,7-10-3-16,-7-2-13 0,0 2 8 0,0 2 23 15,0 0-2-15,0-16 14 0,0 32 1 0,0-18-15 16,0 1-8-16,0-15 7 0,0 32 3 16,0-18-2-16,0 2-14 0,0 0-7 0,0-16 16 15,0 33 7-15,0-15 5 0,0-3 15 0,0 4-25 16,0-4 0-16,0-15 10 0,0 35-17 15,0-19-4-15,0 2 32 0,0 0-19 16,0-2 26-16,8 0-18 0,-8 0-23 16,0-1 8-16,0 0 5 0,0-15 5 0,0 25-2 15,0-13-16-15,0-12 8 0,0 25-11 0,0-10 13 16,8-2 21-16,-8-13-15 0,0 29 10 16,0-18-11-16,0-11 8 0,0 27-10 0,0-15-10 15,0 2 7-15,0-14-12 0,0 26-11 0,0-15 49 16,0-11-13-16,0 26 21 0,8-14-31 15,-8-12-6-15,0 23 24 0,0-11 3 0,0-12-9 16,-8 24 19-16,8-24-3 0,0 24-10 0,0-13 18 16,0-11-8-16,0 25-18 0,0-10-5 15,-8-1 5-15,8-14 26 0,0 28-5 16,0-11-16-16,-8-5 13 0,8-12-13 16,0 28-7-16,0-14 17 0,0 2-27 0,-7-1 40 15,7-15-15-15,-4 28-33 0,4-15 27 0,0 2-29 16,0-15 6-16,0 27 11 0,0-11-10 15,0 0 8-15,0-16 12 0,-8 29-7 0,8-17-26 16,0 5 0-16,0-17 0 0,0 30 0 0,0-16 0 16,0-14 0-16,0 28 0 0,0-15 0 15,0-13 0-15,-8 24 0 0,8-11 0 0,0-13 0 16,0 22 0-16,0-22 0 0,0 24 0 16,0-13 0-16,0-11 0 0,0 21 0 15,0-21 0-15,-8 21 0 0,8-21 0 0,0 20 0 16,0-20 0-16,0 18 0 0,0-18 0 15,0 14 0-15,0-14 0 0,-8 15 0 0,8-15 0 16,0 0 0-16,0 19 0 0,0-19 0 0,0 13 0 16,0-13 0-16,0 0 0 0,-8 18 0 15,8-18 0-15,0 0 0 0,0 15 0 0,0-15 0 16,0 0 0-16,0 0 0 0,0 20 0 0,0-20 0 16,0 0 0-16,0 23 0 0,0-23 0 15,0 16 0-15,0-16 0 0,-8 18 0 0,8-18 0 16,0 28 0-16,-4-14 0 0,4 1 0 15,0 1 0-15,0 0 0 0,-7 0 0 0,7 0 0 16,0 0 0-16,0 0 0 0,-8 2 0 16,8 0 0-16,0 0 0 0,-8 2 0 15,8-1 0-15,0-2 0 0,-8 5 0 0,8-1 0 16,0 0 0-16,-8 0 0 0,8 2 0 0,0-2 0 16,0 0 0-16,0 0 0 0,-8 2 0 15,8 0 0-15,-4 0 0 0,8-2 0 0,-4-1 0 16,0 0 0-16,-4 0 0 0,4 1 0 0,0 1 0 15,0-4 0-15,0 4 0 0,0-1 0 16,0-1 0-16,0 4 0 0,0-3 0 0,0 2 0 16,0-2 0-16,0-1 0 0,0 3 0 15,0-2 0-15,-7-2 0 0,7 4 0 16,0 1 0-16,-8-4 0 0,8-2 0 0,0 1 0 16,0 0 0-16,0 4 0 0,0-1 0 15,0-4 0-15,0 2 0 0,0 1 0 0,0-4 0 16,0 3 0-16,0 1 0 0,0-3 0 0,0 1 0 15,0 0 0-15,0-1 0 0,0 3 0 16,0-3 0-16,0 0 0 0,0 0 0 0,0 0 0 16,0 2 0-16,0-3 0 0,0 3 0 0,0-3 0 15,0 1 0-15,0-1 0 16,8 3 0-16,-8-3 0 0,0 2 0 0,0-3 0 0,0 4 0 16,0-3 0-16,7 1 0 0,-7 0 0 15,0 0 0-15,0-1 0 0,0 1 0 0,0-3 0 16,4 3 0-16,-4-2 0 0,0 0 0 15,8 0 0-15,-8-1 0 0,0 3 0 0,0-2 0 16,0-16 0-16,8 30 0 0,-8-14 0 16,0-2 0-16,0 0 0 0,8 2 0 0,-8-16 0 15,0 28 0-15,0-13 0 0,8 0 0 16,-8 1 0-16,0-1 0 0,0-15 0 0,0 27 0 16,8-11 0-16,-8-2 0 0,0 2 0 0,0 0 0 15,0-2 0-15,7 1 0 0,-7 2 0 16,0 0 0-16,0 1 0 0,4-3 0 0,-4 3 0 15,8-4 0-15,-8 2 0 0,0 2 0 16,8-3 0-16,-8-1 0 0,0 4 0 16,0-4 0-16,8 2 0 0,-8 0 0 0,0 0 0 15,0-1 0-15,0-15 0 0,8 31 0 0,-8-16 0 16,0 2 0-16,0-17 0 0,0 29 0 16,0-13 0-16,0-2 0 0,0 2 0 0,0-2 0 15,0-14 0-15,0 32 0 0,0-17 0 0,0 0 0 16,0-15 0-16,0 31 0 0,0-17 0 15,0 2 0-15,0-16 0 0,0 30 0 0,0-14 0 16,0-2 0-16,0-14 0 0,0 30 0 16,0-18 0-16,0-12 0 0,0 25 0 15,0-12 0-15,0-13 0 0,0 24 0 0,0-12 0 0,0-12 0 16,0 23 0-16,0-23 0 16,0 23 0-16,-8-12 0 0,8-11 0 0,0 23 0 15,0-23 0-15,0 20 0 0,0-20 0 0,0 23 0 16,0-12 0-16,0-11 0 0,0 21 0 15,0-21 0-15,0 22 0 0,0-22 0 0,0 18 0 16,0-18 0-16,0 22 0 0,0-22 0 0,0 19 0 16,0-19 0-16,0 20 0 0,0-20 0 15,8 19 0-15,-8-19 0 0,0 19 0 0,0-19 0 16,0 19 0-16,0-19 0 0,0 18 0 16,0-18 0-16,0 20 0 0,0-20 0 15,0 15 0-15,0-15 0 0,0 18 0 0,0-18 0 16,0 0 0-16,0 28 0 0,0-28 0 0,0 16 0 15,0-16 0-15,0 18 0 0,0-18 0 16,0 0 0-16,0 21 0 0,0-21 0 0,0 14 0 16,0-14 0-16,0 0 0 0,0 17 0 15,0-17 0-15,0 0 0 0,0 0 0 0,0 20 0 16,0-20 0-16,0 0 0 0,-8 16 0 0,8-16 0 16,0 13 0-16,0-13 0 0,-8 17 0 15,8-17 0-15,0 0 0 0,0 23 0 0,0-23 0 16,-8 17 0-16,8-17 0 0,0 16 0 0,0-16 0 15,0 16 0-15,0-16 0 0,-8 14 0 16,8-14 0-16,0 15 0 0,0-15 0 16,-4 17 0-16,4-17 0 0,0 15 0 0,0-15 0 15,0 14 0-15,0-14 0 0,-7 18 0 16,7-18 0-16,0 16 0 0,0-16 0 0,0 16 0 16,0-16 0-16,-8 14 0 0,8-14 0 0,0 14 0 15,0-14 0-15,0 0 0 0,-8 20 0 16,8-20 0-16,0 12 0 0,0-12 0 0,0 0 0 15,-8 19 0-15,8-19 0 0,0 0 0 16,0 20 0-16,0-20 0 0,0 0 0 0,0 17 0 16,0-17 0-16,0 0 0 0,8 18 0 15,-8-18 0-15,0 0 0 0,0 15 0 16,0-15 0-16,0 0 0 0,8 15 0 0,-8-15 0 16,0 0 0-16,8 12-13 0,-8-12 18 0,0 0 3 15,7 8-19-15,-7-8-9 0,0 0 30 16,0 0-15-16,12 9 2 0,-12-9-12 0,0 0 5 15,0 0 5-15,8 8-11 0,-8-8 55 0,0 0-39 16,0 0-18-16,16 4 15 0,-16-4-17 16,0 0 35-16,0 0-38 0,27-3 36 0,-27 3-23 15,16 0-11-15,-16 0 8 0,0 0 3 0,24-1-10 16,-24 1 27-16,19-2 4 16,-19 2-14-16,16-2-10 0,-16 2 5 0,16 0 3 15,-16 0 13-15,19 0-5 0,-19 0-14 0,16-2-1 16,-16 2 12-16,20-2 2 0,-20 2-7 15,0 0 25-15,31 0-32 0,-31 0 17 0,8-1-23 16,-8 1 36-16,0 0 7 0,28-2-32 16,-28 2 9-16,0 0 3 0,0 0 18 0,15-1 8 15,-15 1-3-15,0 0 11 0,0 0-26 0,0 0-13 16,20-2 0-16,-20 2 0 0,0 0 0 16,0 0 0-16,0 0 0 0,0 0 0 0,0 0 0 15,0 0-128-15,0 0-75 0,0 0-50 0,0 0-59 16,0 0-83-16,0 0-245 0,0 0-414 15,0 0 86-15,0 0 98 0,0 0 110 0,-59-3 66 16,59 3 59-16,-27-1 98 0,11-3 12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1:03.16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1063AB4-2C49-46FA-A52D-A10CFE5CFD5E}" emma:medium="tactile" emma:mode="ink">
          <msink:context xmlns:msink="http://schemas.microsoft.com/ink/2010/main" type="writingRegion" rotatedBoundingBox="6882,8923 9454,8784 9507,9767 6935,9906">
            <msink:destinationLink direction="with" ref="{AB625F8C-6DC9-4334-985F-6C889F573D65}"/>
            <msink:destinationLink direction="with" ref="{27AF0899-558D-4BD5-8566-B399EDE9B7E7}"/>
          </msink:context>
        </emma:interpretation>
      </emma:emma>
    </inkml:annotationXML>
    <inkml:traceGroup>
      <inkml:annotationXML>
        <emma:emma xmlns:emma="http://www.w3.org/2003/04/emma" version="1.0">
          <emma:interpretation id="{5E912FA5-FDE7-460A-89E7-DBE1C00B63A6}" emma:medium="tactile" emma:mode="ink">
            <msink:context xmlns:msink="http://schemas.microsoft.com/ink/2010/main" type="paragraph" rotatedBoundingBox="6882,8923 9454,8784 9507,9767 6935,9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3F8FE9-8649-478D-B46F-62B59D9DA0CE}" emma:medium="tactile" emma:mode="ink">
              <msink:context xmlns:msink="http://schemas.microsoft.com/ink/2010/main" type="line" rotatedBoundingBox="6882,8923 9454,8784 9507,9767 6935,9906"/>
            </emma:interpretation>
          </emma:emma>
        </inkml:annotationXML>
        <inkml:traceGroup>
          <inkml:annotationXML>
            <emma:emma xmlns:emma="http://www.w3.org/2003/04/emma" version="1.0">
              <emma:interpretation id="{A39028EC-674B-4819-954D-51115A5BD983}" emma:medium="tactile" emma:mode="ink">
                <msink:context xmlns:msink="http://schemas.microsoft.com/ink/2010/main" type="inkWord" rotatedBoundingBox="6882,8923 7956,8865 8006,9787 6932,9844"/>
              </emma:interpretation>
              <emma:one-of disjunction-type="recognition" id="oneOf0">
                <emma:interpretation id="interp0" emma:lang="en-US" emma:confidence="1">
                  <emma:literal>ode</emma:literal>
                </emma:interpretation>
                <emma:interpretation id="interp1" emma:lang="en-US" emma:confidence="0.5">
                  <emma:literal>od</emma:literal>
                </emma:interpretation>
                <emma:interpretation id="interp2" emma:lang="en-US" emma:confidence="0">
                  <emma:literal>de</emma:literal>
                </emma:interpretation>
                <emma:interpretation id="interp3" emma:lang="en-US" emma:confidence="0">
                  <emma:literal>Ode</emma:literal>
                </emma:interpretation>
                <emma:interpretation id="interp4" emma:lang="en-US" emma:confidence="0">
                  <emma:literal>Od</emma:literal>
                </emma:interpretation>
              </emma:one-of>
            </emma:emma>
          </inkml:annotationXML>
          <inkml:trace contextRef="#ctx0" brushRef="#br0">239 4165 1300 0,'-11'19'409'0,"-5"-2"-7"0,0 1-43 0,8 1-52 15,8-1-21-15,-11-1-35 0,11 0-5 0,0-2-44 16,0 1-12-16,0 2-3 0,0-2-26 16,11-3-23-16,-11 2-13 0,16-4 3 0,0-1-25 15,-8-3-11-15,11-4 10 0,-3 1-2 0,0-4-23 16,3-1 5-16,-19 1 38 0,36-6 6 16,-20 1 12-16,-1-4 22 0,-7 0-27 15,4-3 9-15,-12-4 4 0,8 0-36 0,-8-3 18 16,0-1-33-16,-8-3 2 0,4 1 5 15,-4 0-22-15,0 2-9 0,0 2 4 0,1-2-40 16,-9 5-6-16,12 2-40 0,-4 1-17 16,0 3-61-16,8 9-45 0,-23-7-24 0,23 7-73 15,0 0-49-15,0 0-146 0,-20 16-109 0,20-16-351 16,0 21 65-16,0-21 112 0,0 27 23 16,0-12 61-16,8 0 59 0,-4-1 57 0</inkml:trace>
          <inkml:trace contextRef="#ctx0" brushRef="#br0" timeOffset="742.9911">896 4307 1062 0,'0'0'371'16,"-20"-14"-13"-16,4 5-2 0,1-2-10 0,-5 5-32 16,4-1-22-16,-7 0-5 0,3 3-26 0,-3 1-5 15,7 3-31-15,-4 1 13 0,4 5-61 16,-3-1 2-16,3 4-18 0,0 2-25 0,5 3-3 16,-5-2-18-16,16 2-20 0,-8 0-5 15,8-2-24-15,0-12 3 0,0 24-23 16,0-10-17-16,0-14 17 0,16 20 0 0,-4-11-28 15,-5-2-11-15,-7-7 39 0,24 7-41 16,-16-3 6-16,-8-4 7 0,27-2-26 0,-27 2 26 16,24-9-13-16,-12 2 8 0,3-2-6 0,1-3 4 15,-4-4-6-15,-4-3 5 0,8-8 31 16,-9-3-45-16,1-5 11 0,4-9 18 0,-12-3-17 16,8-3 7-16,0-2-17 0,-8 1-7 15,0-1 28-15,0 10-1 0,0-2 23 0,0 2-5 16,0 3 30-16,0 4 11 0,0 5 23 0,0 0-6 15,0 6 6-15,-8 1 18 16,8 3-21-16,0 5-53 0,0-1 51 0,0 16-31 0,0-21 10 16,0 21-5-16,0 0-38 0,0 0 38 15,0 0-10-15,0 0-3 0,0 0 3 16,0 0-8-16,0 0-8 0,-8 66-48 0,16-39 34 16,-8 8-29-16,0 0 35 0,0 4-12 0,8 1-51 15,-8 1 67-15,0 6-14 0,8-7-2 16,-8 5 0-16,7-7-10 0,1 2-21 0,0-5 11 15,-4 0 23-15,4 0-6 0,0-1-10 16,0-1-38-16,0-5-31 0,-1 0-15 0,5-3-72 16,-4-2-33-16,0-4-72 0,0 1-77 0,0-6-263 15,3 1-335-15,-3-2 27 16,0-3 70-16,0-1 92 0,0 0 40 0,-8-9 86 0,16 10 63 16,-16-10 38-16</inkml:trace>
          <inkml:trace contextRef="#ctx0" brushRef="#br0" timeOffset="1209.8873">1085 4332 1246 0,'0'0'420'15,"-8"12"-29"-15,8-12-19 0,0 0-37 0,0 0-15 16,0 0-49-16,0 0-12 0,31 12-49 16,-31-12 20-16,0 0-30 0,20-1-36 0,-20 1 4 15,0 0-19-15,31-9-11 0,-23 5-33 0,-8 4-13 16,20-12 16-16,-12 1-29 0,-1 1-10 16,-7-3-7-16,8-1 12 0,0 1-28 0,-8-3 8 15,0 16-13-15,0-32 35 0,-8 17-24 16,8-2-6-16,-8 5-16 0,1 1 17 0,-1 1-7 15,0 3-1-15,8 7 2 0,-28-6 13 0,28 6-16 16,-23 4 15-16,23-4 7 0,-20 14 16 16,4-3-7-16,9 1-5 0,-1 4 3 15,4-1 2-15,-4 3 8 0,8 0-21 0,-8 0 8 16,8 1-10-16,8-3 15 0,-8 1-23 16,12-1-2-16,-12 2-1 0,8-5 19 0,7 4-3 15,-7-3-11-15,0-2-9 0,4 0-6 0,-4-3-43 16,7 0-26-16,-7 0-44 0,8-4-27 15,-4 2-65-15,-12-7-25 0,15 9-89 0,1-3-173 16,-16-6-109-16,12 6-351 0,-12-6 105 16,16 2 49-16,-16-2 66 0,0 0 92 0,15 2 49 15,-15-2 52-15</inkml:trace>
        </inkml:traceGroup>
        <inkml:traceGroup>
          <inkml:annotationXML>
            <emma:emma xmlns:emma="http://www.w3.org/2003/04/emma" version="1.0">
              <emma:interpretation id="{B7229E45-29BD-4162-BFB1-4884952F9868}" emma:medium="tactile" emma:mode="ink">
                <msink:context xmlns:msink="http://schemas.microsoft.com/ink/2010/main" type="inkWord" rotatedBoundingBox="8269,9164 9471,9099 9507,9767 8305,9832"/>
              </emma:interpretation>
              <emma:one-of disjunction-type="recognition" id="oneOf1">
                <emma:interpretation id="interp5" emma:lang="en-US" emma:confidence="1">
                  <emma:literal>113</emma:literal>
                </emma:interpretation>
                <emma:interpretation id="interp6" emma:lang="en-US" emma:confidence="0">
                  <emma:literal>|13</emma:literal>
                </emma:interpretation>
                <emma:interpretation id="interp7" emma:lang="en-US" emma:confidence="0">
                  <emma:literal>113.</emma:literal>
                </emma:interpretation>
                <emma:interpretation id="interp8" emma:lang="en-US" emma:confidence="0">
                  <emma:literal>113,</emma:literal>
                </emma:interpretation>
                <emma:interpretation id="interp9" emma:lang="en-US" emma:confidence="0">
                  <emma:literal>1139</emma:literal>
                </emma:interpretation>
              </emma:one-of>
            </emma:emma>
          </inkml:annotationXML>
          <inkml:trace contextRef="#ctx0" brushRef="#br0" timeOffset="2456.6418">1537 4094 1392 0,'0'0'435'0,"0"0"-18"0,0 0-61 0,0 0 5 16,15 14-41-16,-15-14-31 0,20 0-40 16,-20 0-1-16,39-5-33 0,-19-1-5 0,-4 0-29 15,11 0-27-15,-3-2-21 0,-5-1-2 0,5-2 10 16,-8-1-26-16,3 0 5 0,-3-2-25 16,-8-3-8-16,8-1-5 0,-12 0-36 15,3 2 41-15,1 0-16 0,-8 0 4 0,0 2 22 16,0 14 18-16,0-23-5 0,0 23 13 15,0-19-18-15,0 19 0 0,0-14 0 0,0 14-18 16,0 0 28-16,0 0-23 0,0 0-7 16,0 0 17-16,0 0-7 0,-8 47 5 0,8-22-16 15,0-1 1-15,0 5-4 0,0 0-11 0,0 2 1 16,0 1-2-16,0 3 0 0,0 0-10 16,0-5 5-16,0 0-7 0,8-1-29 0,-8 0-20 15,0-3-8-15,8-1-47 0,-8-2-40 16,8-8-69-16,-8 3-38 0,8-2-96 15,0-4-58-15,-4 0-187 0,-4-12-488 0,7 14 60 16,-7-14 77-16,8 8 149 0,-8-8 49 0,0 0 45 16,0 0 62-16,0 0 64 0,28-20 113 15</inkml:trace>
          <inkml:trace contextRef="#ctx0" brushRef="#br0" timeOffset="3087.1227">2067 4103 1379 0,'-8'9'507'0,"8"-9"-36"15,0 0-26-15,0 0-17 0,0 0-14 16,0 0-47-16,0 0-4 0,0 0-25 0,0 0-5 16,0 0-36-16,0 0-11 0,0 0-43 0,0 0-15 15,0 0-15-15,0 0-6 0,51-21-46 16,-43 12 18-16,8-2-30 0,-8-1-36 0,0-2-9 16,3-2 7-16,5-2-19 0,-8 1 13 15,0-1-44-15,0-2-5 0,0 3-7 16,-4 2 30-16,3 0-12 0,-7 1-11 0,0 2 36 15,0 12-17-15,8-20 9 0,-8 20-48 0,8-15-33 16,-8 15-3-16,0 0 0 0,0 0 0 16,0 0 0-16,0 0 0 0,0 0 0 0,0 0 0 15,-16 47 0-15,16-24 0 0,0 3 0 16,0 3 0-16,0-1 0 0,0 2 0 0,0 0 0 16,8 5 0-16,-8-3 0 0,8 1 0 0,0 1 0 15,-8-5 0-15,12 2 0 0,-4-4 0 16,-8 0 0-16,8-6 0 0,-8-3 0 0,7-1 0 15,-7-3-172-15,8-2-263 0,-8 1-249 16,0-13-421-16,8 14 88 0,-8-14 155 0,12 14 30 16,-12-14 74-16,0 0 103 0,0 0 48 15,0 0 101-15,0 0-19 0</inkml:trace>
          <inkml:trace contextRef="#ctx0" brushRef="#br0" timeOffset="3558.4554">2476 3996 1658 0,'-16'-18'632'0,"16"18"-4"0,-12-12-76 15,12 12-14-15,-7-10-80 0,7 10-30 16,-8-10-42-16,8 10-48 0,0 0-33 0,0 0-19 16,0 0-30-16,0 0-7 0,19-19-47 15,-11 16-10-15,-8 3-41 0,32-9-3 0,-13 5-15 16,-3 0-10-16,8 3-15 0,-5-1-24 15,-3 1-25-15,4-1 28 0,3-1-38 0,-3 2-6 16,-20 1-4-16,23 0-6 0,-15 1-7 0,-8-1-26 16,20 9 0-16,-20-9 0 0,4 14 0 15,-4-14 0-15,-4 18 0 0,4-18 0 0,-12 25 0 16,4-11 0-16,0 4 0 0,1-4 0 16,-1 0 0-16,4 4 0 0,0-4 0 15,0 0 0-15,-4 1 0 0,8 0 0 0,0-15 0 16,0 28 0-16,0-14 0 0,0 0 0 15,8 2 0-15,0 0 0 0,-4-4 0 0,4 2 0 16,-1-2 0-16,1 0 0 0,8-1 0 0,-4 3 0 16,-4-1 0-16,0-3 0 0,7 0 0 15,-15 1 0-15,12 0 0 0,-12-11 0 0,4 19 0 16,-4-19 0-16,-4 22 0 0,4-22 0 0,-20 18 0 16,13-7 0-16,-1 0 0 0,0-2 0 15,-12-3 0-15,12 3-31 0,-7-3-292 0,3 2-173 16,-4-2-669-16,0 1 105 0,1-3 157 0,15-4 27 15,-28 8 91-15,12-2 73 16,12-5 80-16,-11 4 66 0,-1 1 54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1:46.31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DDB8EB5-5962-4C31-9727-EEBBBC0B582B}" emma:medium="tactile" emma:mode="ink">
          <msink:context xmlns:msink="http://schemas.microsoft.com/ink/2010/main" type="writingRegion" rotatedBoundingBox="1405,6902 4461,6572 4593,7786 1537,8117"/>
        </emma:interpretation>
      </emma:emma>
    </inkml:annotationXML>
    <inkml:traceGroup>
      <inkml:annotationXML>
        <emma:emma xmlns:emma="http://www.w3.org/2003/04/emma" version="1.0">
          <emma:interpretation id="{8B513DEA-48A0-4834-A9E1-2CACF2F63BE6}" emma:medium="tactile" emma:mode="ink">
            <msink:context xmlns:msink="http://schemas.microsoft.com/ink/2010/main" type="paragraph" rotatedBoundingBox="1405,6902 4461,6572 4593,7786 1537,8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A60B45-D4D2-488A-B6C3-7D3B5B25CAF2}" emma:medium="tactile" emma:mode="ink">
              <msink:context xmlns:msink="http://schemas.microsoft.com/ink/2010/main" type="line" rotatedBoundingBox="1405,6902 4461,6572 4593,7786 1537,8117"/>
            </emma:interpretation>
          </emma:emma>
        </inkml:annotationXML>
        <inkml:traceGroup>
          <inkml:annotationXML>
            <emma:emma xmlns:emma="http://www.w3.org/2003/04/emma" version="1.0">
              <emma:interpretation id="{435110A8-2E2A-4E85-9387-E195F99BF922}" emma:medium="tactile" emma:mode="ink">
                <msink:context xmlns:msink="http://schemas.microsoft.com/ink/2010/main" type="inkWord" rotatedBoundingBox="1405,6902 4461,6572 4593,7786 1537,8117"/>
              </emma:interpretation>
              <emma:one-of disjunction-type="recognition" id="oneOf0">
                <emma:interpretation id="interp0" emma:lang="en-US" emma:confidence="1">
                  <emma:literal>Non-stiff</emma:literal>
                </emma:interpretation>
                <emma:interpretation id="interp1" emma:lang="en-US" emma:confidence="0">
                  <emma:literal>Non-Stiff</emma:literal>
                </emma:interpretation>
                <emma:interpretation id="interp2" emma:lang="en-US" emma:confidence="0">
                  <emma:literal>non-stiff</emma:literal>
                </emma:interpretation>
                <emma:interpretation id="interp3" emma:lang="en-US" emma:confidence="0">
                  <emma:literal>Non-stiff.</emma:literal>
                </emma:interpretation>
                <emma:interpretation id="interp4" emma:lang="en-US" emma:confidence="0">
                  <emma:literal>Non-stiffl</emma:literal>
                </emma:interpretation>
              </emma:one-of>
            </emma:emma>
          </inkml:annotationXML>
          <inkml:trace contextRef="#ctx0" brushRef="#br0">24 345 1333 0,'0'0'438'15,"-8"19"-11"-15,8-19-53 0,0 18 10 0,0-18-21 16,0 17-22-16,0-17-8 0,8 16-16 16,-8-16-46-16,0 0-25 0,0 16 15 15,0-16 3-15,0 0-18 0,0 0-6 0,0 13-45 16,0-13-14-16,0 0-9 0,0 0-26 0,0 0-11 15,0 0 11-15,0 0-23 0,0 0-8 16,12-39-28-16,-12 23 16 0,0-2-24 0,0-3-2 16,0-4-3-16,-4-3-15 0,4-1-31 0,0-5 11 15,-8 0 2-15,8 3-13 0,-8 5 23 16,8 3 10-16,0-3-9 0,-8 9 9 0,8-1-25 16,-4 3 20-16,4 15 6 0,-4-23-16 15,4 23-21-15,0 0 9 0,0 0-29 16,0 0 23-16,0 0-20 0,0 0-8 0,0 0 0 15,0 0 0-15,36 41 0 0,-29-24 0 16,5 2 0-16,0-1 0 0,-4 5 0 0,4-2 0 16,0 2 0-16,7 0 0 0,-7-2-6 0,0-2-52 15,0 0-17-15,3-4 34 0,-3 2 0 16,4-4 8-16,0 1 10 0,-1-2-3 0,-7-5 14 16,8-2-14-16,-4-2 6 0,3 2 22 0,-15-5-12 15,24 0 30-15,-24 0 14 0,27-9 1 16,-23 1-11-16,8-1 24 0,-4-2 11 15,-4-2-8-15,4-4 3 0,-8 1-10 0,0-4-44 16,0-1 0-16,0-4 0 0,-8 1 0 0,4-3 0 16,-4-1 0-16,0 3 0 0,0 4 0 15,1-2 0-15,-1 4 0 0,0 3 0 16,4 2-8-16,4 14-205 0,-12-12-45 0,12 12-37 16,0 0-42-16,0 0-65 0,0 0-216 0,-20 33-372 15,20-19 51-15,-7 4 122 0,7 1 65 16,7 1 107-16,-7 1 38 0,8 1 39 0,-4-1 71 15</inkml:trace>
          <inkml:trace contextRef="#ctx0" brushRef="#br0" timeOffset="333.0974">554 309 1505 0,'0'0'527'0,"0"0"-5"16,0 0-30-16,-27 4-52 0,27-4 5 0,-16 14-40 15,4-5-52-15,5 2-20 0,3 1-34 0,4-12-28 16,-4 23-8-16,4-11-24 0,0-12 2 16,4 26-52-16,3-13-22 0,1-4 24 0,0 1-52 15,8-2 27-15,-8-4-40 0,8 0 17 16,3 0-5-16,-19-4-7 0,28 0-6 0,-13-3-2 16,1 0-41-16,-16 3 20 0,28-6-68 0,-13-1-34 15,-11 1 0-15,-4 6 0 16,16-16 0-16,-16 5 0 0,0 11 0 0,0-23 0 15,0 23 0-15,-12-24 0 0,4 10 0 0,1 3 0 16,-1-1 0-16,-8 3 0 0,0 1 0 16,4-2-182-16,5 7-107 0,7 3-62 0,-24-4-174 15,24 4-465-15,0 0-34 0,0 0 94 0,-20 6 104 16,20-6 73-16,0 0 70 0,0 0 50 16,0 0 78-16</inkml:trace>
          <inkml:trace contextRef="#ctx0" brushRef="#br0" timeOffset="797.3156">739 255 1773 0,'0'0'551'0,"0"0"-50"0,0 0-50 0,0 0-54 0,0 0-34 15,0 0-51-15,0 0-12 0,0 0-3 16,0 0-41-16,0 0-28 0,4 42-21 0,0-26-15 15,0-1-10-15,4 2-42 0,-8-2 11 0,0 2-17 16,8-2 9-16,-8 1-13 0,8-2-4 16,-8-14-29-16,0 20 29 0,3-10 12 15,-3-10 8-15,4 16-3 0,-4-16 0 0,0 0-22 16,0 0-29-16,0 14-5 0,0-14 13 16,0 0 2-16,0 0-40 0,0 0-62 0,0 0 0 15,0 0 0-15,0 0 0 0,0-54 0 16,0 40 0-16,4-4 0 0,0 2 0 0,0 0 0 15,4-1 0-15,0 0 0 0,0 3 0 0,0 0 0 16,3 1 0-16,5 3 0 0,-8 4 0 16,4-2 0-16,4 5 0 0,-16 3 0 0,23 2 0 15,-7 1 0-15,0 4 0 0,-5 4 0 0,5 2 0 16,-4 4 0-16,4 1 0 16,-9-1 0-16,9 2 0 0,-8 1 0 0,0 1 0 15,4-2 0-15,-4 1 0 0,-1-3 0 0,-3-3 0 16,4 0 0-16,-4-1-67 0,0-2-197 15,4-2-84-15,0 6-128 0,-8-15-619 0,8 11 122 16,-8-11 59-16,0 0 98 0,0 14 117 16,0-14 46-16,0 0 39 0,0 0 63 0,0 0 70 15</inkml:trace>
          <inkml:trace contextRef="#ctx0" brushRef="#br0" timeOffset="1430.3313">1262 354 1776 0,'-16'-6'645'15,"16"6"-49"-15,0 0-89 0,0 0-5 0,0 0-54 16,0 0-26-16,0 0-35 0,0 0-44 16,0 0-18-16,0 0-16 0,0 0-68 0,40-14-36 15,-40 14-44-15,27-6-5 0,-19 5-23 0,8-2-48 16,-16 3-83-16,31-4-50 0,-19 3-11 15,8-2-59-15,-5 0-33 0,-3 0-97 16,-12 3-93-16,31-1-237 0,-19 0-400 0,-12 1 98 16,32-6 40-16,-24 4 67 0,-8 2 100 15,15-3 51-15,-15 3 79 0</inkml:trace>
          <inkml:trace contextRef="#ctx0" brushRef="#br0" timeOffset="1936.0154">1714 104 1318 0,'0'0'560'0,"0"0"-35"16,0 0-28-16,0 0-19 0,0 0-20 15,-24-20-45-15,24 20-24 0,-23-4-11 0,23 4-35 16,-20 0-30-16,20 0-24 0,-27 2-33 0,27-2-41 16,-16 4-18-16,16-4-28 15,-16 7 8-15,16-7-21 0,-16 11-13 0,16-11-30 16,-7 16-21-16,7-16 0 0,0 14-18 15,0-14-20-15,0 0-8 0,15 29 10 0,-7-18-38 16,0 1-36-16,8 0-23 0,-4 3 6 0,3-1-27 16,1 0-4-16,0-2 35 0,3 3-28 15,-3-3 21-15,-4 5-6 0,0-5-15 0,-1-1 3 16,5 2-5-16,-16-3 27 0,8 3 14 0,-8-13-29 16,0 21 31-16,0-21-2 0,-16 20 22 15,8-9 3-15,1-4 26 0,-5 2-18 0,4-2-28 16,-8-1-8-16,0-1-24 0,16-5 7 15,-19 7 6-15,11-5-32 0,8-2-80 0,-24 2-59 16,24-2-54-16,0 0-199 0,-19-2-543 0,19 2 60 16,0 0 142-16,-8-13 28 15,8 13 80-15,0 0 69 0,0-21 69 0,0 21 70 16</inkml:trace>
          <inkml:trace contextRef="#ctx0" brushRef="#br0" timeOffset="2423.8424">1836 287 1213 0,'-12'-19'565'0,"12"19"-47"0,0-13 6 15,0 13-48-15,0 0-12 0,-4-21-68 0,4 21-12 16,0 0-43-16,4-21-34 0,-4 21-18 0,12-9-35 16,-12 9-14-16,8-9-22 0,-8 9-29 15,23-3-33-15,-23 3-56 0,28-4-31 0,-13 4-69 16,-3 0 5-16,12 0-71 0,-5 0-39 15,5 4-72-15,-4-3-80 0,3 1-144 0,1-5-85 16,-4 4-453-16,-5 1 74 0,5 1 69 16,-4-1 86-16,-16-2 35 0,23 0 150 15,-23 0-23-15</inkml:trace>
          <inkml:trace contextRef="#ctx0" brushRef="#br0" timeOffset="2219.5747">1895 111 1523 0,'0'0'622'16,"0"0"-39"-16,0 0-79 0,8-13-35 0,-8 13-29 16,0 0-28-16,0 0-43 0,0 0-21 15,0 0-20-15,0 0-37 0,19 32-19 0,-15-19-14 16,0 0-30-16,4 3-3 0,0 5-40 15,-8-1-24-15,8 2 0 0,0-1-23 0,-8 1-2 16,3-2-31-16,1 3-21 0,4-1-20 0,-4-6-30 16,4 2-103-16,-8-4-24 0,8 0-73 15,-8-2-29-15,0-12-150 0,0 16-303 0,0-16-427 16,0 0 74-16,0 0 205 0,0 20 13 0,0-20 59 16,0 0 66-16,0 0 69 15,-24 0 67-15</inkml:trace>
          <inkml:trace contextRef="#ctx0" brushRef="#br0" timeOffset="2781.7839">2186-72 1633 0,'0'0'634'15,"-8"-15"-86"-15,8 15-41 0,-4-15-67 0,4 15-112 16,-4-15-111-16,4 15-101 0,0 0-96 15,0 0-281-15,0 0-448 0,0 0-87 0,0 0 77 16,0 0 79-16,0 0 95 0,0 0 4 0</inkml:trace>
          <inkml:trace contextRef="#ctx0" brushRef="#br0" timeOffset="2613.0764">2186 200 1180 0,'0'0'586'0,"0"0"0"0,0 0-8 16,0 0-48-16,7 16-5 0,-7-16-80 0,0 0 8 15,0 0-53-15,-7 28 2 0,7-28-29 16,-8 23-27-16,8-23-57 0,0 26-12 0,8-11-42 16,-8-2-92-16,0 4-43 15,7-4 3-15,-7-13-32 0,0 22-58 0,8-12-59 16,-8-10-100-16,0 20-59 0,0-20-89 0,8 17-198 16,-8-17-549-16,4 13 86 0,-4-13 85 15,0 0 97-15,0 0 97 0,4 7 77 0,-4-7 5 16,0 0 123-16</inkml:trace>
          <inkml:trace contextRef="#ctx0" brushRef="#br0" timeOffset="3453.4855">2315 327 1269 0,'16'-17'451'0,"-8"13"-26"15,-8 4-42-15,20-10-19 0,-9 3-29 16,9 5-74-16,0-5-23 0,3 5-51 16,5-3-36-16,3 0-74 0,-7 4-33 0,15-4-85 15,-8 4-156-15,-7 1-162 0,11-4-396 16,1 0 64-16,-13 1 64 0,5 1 48 0,-8-3 70 16</inkml:trace>
          <inkml:trace contextRef="#ctx0" brushRef="#br0" timeOffset="3283.3062">2347 24 1310 0,'0'0'486'0,"0"0"-35"0,15 2-57 16,-15-2-30-16,20-4-14 0,-20 4-20 0,24-3-51 16,-13 0-2-16,5-1-54 0,8 0-19 15,-5-1-22-15,5-2-16 0,-4 1-12 0,11-1-8 16,-11 0-33-16,11-1 2 0,-3-2-23 0,-5-1-13 16,5 2-15-16,-12-3-15 0,3-2-22 15,-3 0-23-15,0-5-27 0,-8 4-8 0,3-4-10 16,-3 1-5-16,-8-5-28 0,0 3 12 15,0-2-2-15,-8-1 5 0,-3-3 8 0,-5-1 10 16,0 4-2-16,-4 2 4 0,5 1 32 0,-17 2 14 16,13 0 14-16,-5 2 2 15,4 4 5-15,5 1 23 0,-9 2-10 0,12 0 23 0,-3 0-15 16,-1 3-6-16,4-2 19 0,-4 3-9 16,16 5-12-16,-15-5 13 0,15 5 23 15,0 0-28-15,-20 3 11 0,20-3 20 0,0 0 7 16,-8 23 0-16,8-23 18 0,0 27 0 15,0-10-13-15,8 4-5 0,-8 3 0 0,8 8 3 16,0 3-23-16,-4 1 7 0,3 5-5 0,-7 7-2 16,8 1 2-16,-8 0 0 0,0-1 5 15,8 2-5-15,-8 0 3 0,8-1-29 0,-8-3 16 16,4 2 0-16,0-8 13 0,0-4-16 16,0 4-10-16,-4-3-51 0,0-2-3 15,4-9-17-15,-4-1-44 0,0-1-59 0,0-6-31 16,8 1-51-16,-8-19-79 0,-8 29-93 0,4-20-223 15,4-9-361-15,-8 17 49 0,8-17 91 16,0 0 124-16,-4 14 116 0,4-14 15 0,0 0 11 16,0 0 37-16</inkml:trace>
          <inkml:trace contextRef="#ctx0" brushRef="#br0" timeOffset="4152.7981">2834 575 1110 0,'0'0'428'16,"8"-14"-11"-16,-8 14-56 0,12-6-51 0,-12 6-44 15,15-5 5-15,-15 5-45 0,24-1-17 16,-24 1-63-16,20-2-64 0,-20 2-102 0,23 6-139 15,-11-4-151-15,12-1-417 0,-9 4 98 0,1-1 32 16,4 1 44-16,-5-3 98 0</inkml:trace>
          <inkml:trace contextRef="#ctx0" brushRef="#br0" timeOffset="3988.0519">2783 66 1443 0,'0'0'435'16,"0"0"-28"-16,0 0-28 0,0 0-33 0,0 0-49 15,0 0 5-15,0 0-57 0,35-24-30 16,-27 21-18-16,16 1-17 0,-16-4-11 0,11 1-21 15,-3 0 1-15,12 0-34 0,-13-3-28 16,1 3-16-16,4 0-17 0,-5-3 28 0,-3 1-56 16,4-1-14-16,0-3-9 0,-9 3-34 0,1-4-7 15,-4-1-6-15,-4 13-2 0,4-28-18 16,-8 12-2-16,0-5-6 0,-4 0-10 0,1-2-7 16,-9-3 14-16,4 3 11 0,-4 0 21 0,9 0 28 15,-9 3 22-15,0 4 26 16,4-2 34-16,4 3 0 0,-7 0 40 0,3 4-7 15,4 2 7-15,0 0-7 0,0 2-5 0,8 7 15 16,-23-12-8-16,23 12-2 0,-12-8 10 16,12 8 3-16,0 0-13 0,0 0 9 0,-24 12 12 15,24-12-13-15,0 20-16 0,0-7 3 16,-7 5 2-16,14 1 18 0,-7 3-25 0,0 1-11 16,8 5 5-16,-8 5-4 0,8-1-21 0,0 2 30 15,0 2-30-15,-4-1 15 0,0 2 1 16,7 6 24-16,-3-5 1 0,0 6-3 0,-8-6-4 15,8 6-19-15,-8-5-3 0,8 0 19 16,-4-3-31-16,0 2-8 0,-4 1-10 16,4-3-2-16,-4-2-39 0,8-2 0 0,-8-3 0 15,0-2-26-15,0 0-107 0,0-6-46 16,0-2-49-16,0-1-56 0,0-3-47 0,7-1-206 16,-7-14-487-16,-7 25 95 0,7-25 41 0,0 18 117 15,0-18 78-15,0 0 78 0,-8 15 44 16,8-15 36-16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1:54.2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DB701F-9101-40B0-B25A-9393E38169DE}" emma:medium="tactile" emma:mode="ink">
          <msink:context xmlns:msink="http://schemas.microsoft.com/ink/2010/main" type="inkDrawing" rotatedBoundingBox="6051,17636 6118,11293 6579,11297 6512,17641" semanticType="verticalRange" shapeName="Other">
            <msink:sourceLink direction="with" ref="{EBEBFF9E-9665-4DAE-A277-90E2262BB2EA}"/>
          </msink:context>
        </emma:interpretation>
      </emma:emma>
    </inkml:annotationXML>
    <inkml:trace contextRef="#ctx0" brushRef="#br0">450 11 1328 0,'16'-4'399'0,"-16"4"-35"15,0 0-29-15,0 0-35 0,0 0-16 16,0 0-46-16,0 0-23 0,0 0-8 0,0 0-17 15,0 0 30-15,0 0-80 0,0 0-19 0,-51 6 12 16,51-6-21-16,-36 1-9 0,20-1 7 16,1 0-10-16,15 0-18 0,-36 0 2 15,21-1-20-15,-1-1-15 0,16 2 17 0,-35-2-20 16,23 0 23-16,12 2-30 0,-24 0 27 16,24 0-17-16,-16-2 28 0,16 2-31 0,-19-1-31 15,19 1 19-15,0 0 12 0,-24-2 10 16,24 2-23-16,0 0 21 0,0 0-5 0,-19 0-57 15,19 0 28-15,0 0-7 0,0 0-4 0,0 0 35 16,-16 0 26-16,16 0-50 0,0 0 22 16,0 0-17-16,-16 11 16 0,16-11-5 0,0 0-3 15,0 0 11-15,8 22 15 0,-8-22 38 16,0 0-46-16,0 25-7 0,0-25-9 0,8 20-6 16,-8-12-1-16,0-8 23 0,8 23 28 0,0-11-45 15,-8-12-17-15,0 25 47 16,4-13-38-16,3 1 41 0,-7 1-34 0,8 0 10 15,-8 0 16-15,8 2 0 0,-8 1 41 0,8 1-39 16,-8-2-2-16,8 1-2 0,-8-1 9 16,8 2 8-16,-8 0 11 0,4 1 15 0,-4-1-49 15,7-1 41-15,-7 2-23 0,0-3 8 16,0 2-26-16,8-4 0 0,-8 1-40 0,0 2-11 16,0-2 0-16,0-15 0 0,8 31 0 0,-8-17 0 15,0-1 0-15,8 0 0 0,-8-13 0 16,0 26 0-16,0-11 0 0,8-1 0 0,-8-14 0 15,0 24 0-15,0-10 0 0,0 0 0 16,0-14 0-16,0 30 0 0,4-12 0 16,-8-3 0-16,4 3 0 0,4 0 0 0,-8 0 0 15,4-1 0-15,0 2 0 0,0-1 0 0,0 1 0 16,0 1 0-16,0-2 0 0,0 3 0 16,0-4 0-16,0 4 0 0,0-2 0 0,-8 1 0 15,8 0 0-15,0-2 0 0,0 2 0 16,0 1 0-16,0-3 0 0,0 1 0 0,0 1 0 15,0-3 0-15,0 3 0 0,0-3 0 0,-8 3 0 16,8-3 0-16,0 1 0 0,0-3 0 16,0 3 0-16,0-2 0 0,-8 2 0 0,8-2 0 15,0 0 0-15,-8 3 0 0,8-2 0 0,0 1 0 16,-7-3 0-16,7 2 0 16,-4-3 0-16,4 1 0 0,-8-1 0 0,8 3 0 15,0-17 0-15,-8 27 0 0,8-13 0 0,-8-1 0 16,8 1 0-16,0-14 0 0,-8 25 0 15,8-13 0-15,-8 2 0 0,8-14 0 0,0 25 0 16,-7-11 0-16,3-2 0 0,4 3 0 0,0-15 0 16,-8 26 0-16,0-11 0 0,8-1 0 15,0 3 0-15,-8-2 0 0,8-1 0 0,0 3 0 16,-8-2 0-16,8 1 0 0,-8-2 0 16,8 0 0-16,-8 2 0 0,4-1 0 0,4 1 0 15,0-1 0-15,-7-1 0 0,7 0 0 0,-8 2 0 16,8 0 0-16,0-3 0 15,-8 5 0-15,8-4 0 0,-8 4 0 0,8-2 0 16,0 0 0-16,-8-1 0 0,8 3 0 0,0-2 0 16,0 0 0-16,0-16 0 0,0 30 0 15,0-14 0-15,0-2 0 0,0 1 0 0,0-15 0 16,0 31 0-16,0-17 0 0,0 1 0 0,0 2 0 16,8-2 0-16,-8 1 0 0,0 0 0 15,0 0 0-15,0-2 0 0,8 2 0 0,-8 1 0 16,0-1 0-16,0 2 0 0,0-1 0 0,0 1 0 15,0-1 0-15,0 1 0 16,8-2 0-16,-8 2 0 0,0-1 0 0,0-1 0 0,8 0 0 16,-8-1 0-16,0 2 0 0,0 0 0 15,0-2 0-15,0 1 0 0,0 0 0 16,7 1 0-16,-7 0 0 0,0-3 0 16,0 2 0-16,0-16 0 0,4 28 0 0,-4-14 0 0,8-2 0 15,-8-12 0-15,0 23 0 0,0-23 0 16,0 23 0-16,8-11 0 0,-8-12 0 0,0 22 0 15,0-22 0-15,0 23 0 0,0-13 0 0,0-10 0 16,0 25 0-16,0-13 0 16,0-12 0-16,0 25 0 0,0-13 0 0,0-12 0 15,0 29 0-15,0-15 0 0,0 1 0 0,0-15 0 16,0 30 0-16,0-14 0 0,0 2 0 16,0-1 0-16,0 1 0 0,0-1 0 0,0 1 0 15,0 0 0-15,0 1 0 0,0-2 0 0,0 2 0 16,8-1 0-16,-8 2 0 0,0-3 0 15,0 3 0-15,0-2 0 0,0 1 0 0,8 0 0 16,-8 1 0-16,0 0 0 0,0-3 0 16,0 2 0-16,0 0 0 0,0 1 0 0,0 0 0 15,0 0 0-15,0 0 0 0,8-1 0 16,-8 1 0-16,0-1 0 0,0-2 0 0,0 3 0 16,0-1 0-16,0-1 0 0,0 1 0 15,0-2 0-15,0 1 0 0,0 0 0 0,0 0 0 16,0-3 0-16,0 4 0 0,0-4 0 15,0 2 0-15,0-17 0 0,0 34 0 0,0-18 0 16,-8-1 0-16,8 3 0 0,0-1 0 0,0-17 0 16,0 33 0-16,0-18 0 0,0 2 0 15,-8 1 0-15,8-2 0 0,0 2 0 0,0 0 0 16,0 0 0-16,0 0 0 0,0-2 0 0,0 3 0 16,0 0 0-16,0-3 0 0,0 2 0 15,-8 0 0-15,8 2 0 0,0-3 0 0,0 1 0 16,0 0 0-16,0-1 0 0,0 1 0 0,0-1 0 15,0 1 0-15,0 2 0 0,0-3 0 16,0-1 0-16,0 2 0 0,0-2 0 0,0 3 0 16,0-2 0-16,0-1 0 0,0 3 0 15,0-1 0-15,0-2 0 0,0 2 0 16,0 0 0-16,0-18 0 0,0 33 0 0,0-18 0 16,0 2 0-16,0-1 0 0,-8 0 0 0,8-16 0 15,0 30 0-15,0-15 0 0,0 1 0 16,0-16 0-16,0 28 0 0,0-15 0 0,0-13 0 15,-8 27 0-15,8-13 0 0,0-14 0 16,0 28 0-16,0-16 0 0,0-12 0 0,0 27 0 16,0-13 0-16,0-14 0 0,-4 27 0 0,4-11 0 15,0-16 0-15,0 27 0 16,0-12 0-16,0 0 0 0,0-15 0 0,0 31 0 16,0-15 0-16,0 0 0 0,0-16 0 0,0 30 0 15,0-15 0-15,0 2 0 0,0-3 0 16,0 2 0-16,0-16 0 0,0 32 0 0,0-16 0 15,0 2 0-15,0-1 0 0,0 0 0 0,0 0 0 16,0 0 0-16,0-17 0 0,0 33 0 16,0-17 0-16,0 2 0 0,0 0 0 0,0-2 0 15,0 0 0-15,4-1 0 0,-4 1 0 0,0 1 0 16,8-2 0-16,-8 0 0 16,0 3 0-16,0-4 0 0,0 4 0 0,0-1 0 15,0-2 0-15,0 1 0 0,0 2 0 0,0 0 0 16,0-18 0-16,0 30 0 0,0-12 0 15,0-2 0-15,0 0 0 0,0-16 0 0,0 32 0 16,0-16 0-16,-8 0 0 0,8-1 0 0,0-15 0 16,0 31 0-16,0-15 0 0,0 0 0 15,-4 1 0-15,4-17 0 0,0 32 0 0,0-18 0 16,0-14 0-16,0 28 0 0,0-12 0 0,-7-4 0 16,7-12 0-16,0 24 0 0,0-12 0 15,0-12 0-15,0 23 0 0,0-23 0 0,0 21 0 16,-8-10 0-16,8-11 0 0,0 20 0 15,0-20 0-15,0 18 0 0,0-18 0 16,-8 17 0-16,8-17 0 0,0 13 0 0,0-13 0 0,-8 17 0 16,8-17 0-16,-8 13 0 15,8-13 0-15,-8 13 0 0,8-13 0 0,-4 12 0 16,4-12 0-16,-7 11 0 0,7-11 0 0,0 0 0 16,-8 16 0-16,8-16 0 0,0 0 0 15,0 12 0-15,0-12 0 0,0 0 0 0,0 0 0 16,-8 12 0-16,8-12 0 0,0 0 0 0,0 0 0 15,0 0 0-15,-8 13 0 0,8-13 0 16,0 0 0-16,0 0 0 0,0 0 0 0,0 0 0 16,0 16 0-16,0-16 0 0,0 0 0 15,0 0 0-15,0 16 0 0,0-16 0 16,0 0 0-16,0 0 0 0,0 0 0 0,8 14 0 16,-8-14 0-16,0 0 0 0,16 9 0 0,-16-9 0 15,0 0 0-15,7 4 0 0,-7-4 0 16,0 0 0-16,20 5 0 0,-20-5 0 0,0 0 0 15,16 0 0-15,-16 0 0 0,0 0 0 0,15 2 0 16,-15-2 0-16,0 0 0 0,28 3 0 16,-28-3 0-16,0 0 0 0,16 0 0 0,-16 0 0 15,19 4 0-15,-19-4 0 0,16 1 0 0,-16-1 0 16,16-1 0-16,-16 1 0 0,27-4 0 16,-27 4 0-16,16-1 0 0,-16 1 0 15,20-2 0-15,-20 2 0 0,15-1 0 0,-15 1 0 16,24 0 0-16,-24 0 0 0,20-1 0 15,-20 1 0-15,23 0 0 0,-23 0 0 0,12 0 0 16,-12 0 0-16,24 1 0 0,-24-1 0 0,15-1 0 16,-15 1 0-16,0 0 0 0,28 0 0 15,-28 0 0-15,16-2 0 0,-16 2 0 0,0 0 0 16,15-3 0-16,-15 3 0 0,0 0 0 16,20-2 0-16,-20 2 0 0,0 0 0 0,0 0 0 15,0 0 0-15,0 0 0 0,8-6 0 16,-8 6-152-16,0 0-114 0,0 0-92 15,0 0-256-15,0 0-436 0,0 0 111 0,-24-27 68 0,24 27 70 16,-12-12 77-16,5 4 66 0,-9-3 105 16,8-3 16-16,-4-4 119 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1:56.06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B702CF-4F75-4E31-8489-02E58BE9F2E3}" emma:medium="tactile" emma:mode="ink">
          <msink:context xmlns:msink="http://schemas.microsoft.com/ink/2010/main" type="writingRegion" rotatedBoundingBox="2427,13515 4075,13290 4242,14513 2594,14738"/>
        </emma:interpretation>
      </emma:emma>
    </inkml:annotationXML>
    <inkml:traceGroup>
      <inkml:annotationXML>
        <emma:emma xmlns:emma="http://www.w3.org/2003/04/emma" version="1.0">
          <emma:interpretation id="{B3F28A93-6F6C-452E-BA92-C86A12754784}" emma:medium="tactile" emma:mode="ink">
            <msink:context xmlns:msink="http://schemas.microsoft.com/ink/2010/main" type="paragraph" rotatedBoundingBox="2427,13515 4075,13290 4242,14513 2594,147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52E91D-9063-4C2F-95FE-CB124220CD65}" emma:medium="tactile" emma:mode="ink">
              <msink:context xmlns:msink="http://schemas.microsoft.com/ink/2010/main" type="line" rotatedBoundingBox="2427,13515 4075,13290 4242,14513 2594,14738"/>
            </emma:interpretation>
          </emma:emma>
        </inkml:annotationXML>
        <inkml:traceGroup>
          <inkml:annotationXML>
            <emma:emma xmlns:emma="http://www.w3.org/2003/04/emma" version="1.0">
              <emma:interpretation id="{EF9D9292-BBB6-448C-8481-4E4A38B95DF8}" emma:medium="tactile" emma:mode="ink">
                <msink:context xmlns:msink="http://schemas.microsoft.com/ink/2010/main" type="inkWord" rotatedBoundingBox="2427,13515 4075,13290 4242,14513 2594,14738"/>
              </emma:interpretation>
              <emma:one-of disjunction-type="recognition" id="oneOf0">
                <emma:interpretation id="interp0" emma:lang="en-US" emma:confidence="1">
                  <emma:literal>Stiff:</emma:literal>
                </emma:interpretation>
                <emma:interpretation id="interp1" emma:lang="en-US" emma:confidence="0">
                  <emma:literal>Stiff;</emma:literal>
                </emma:interpretation>
                <emma:interpretation id="interp2" emma:lang="en-US" emma:confidence="0">
                  <emma:literal>Stiff:;</emma:literal>
                </emma:interpretation>
                <emma:interpretation id="interp3" emma:lang="en-US" emma:confidence="0">
                  <emma:literal>Stiff:.</emma:literal>
                </emma:interpretation>
                <emma:interpretation id="interp4" emma:lang="en-US" emma:confidence="0">
                  <emma:literal>Stiff.</emma:literal>
                </emma:interpretation>
              </emma:one-of>
            </emma:emma>
          </inkml:annotationXML>
          <inkml:trace contextRef="#ctx0" brushRef="#br0">274 63 1310 0,'-16'-17'458'0,"1"2"8"0,-5 5-51 15,4 1-42-15,-3 3-35 0,3 3-28 0,-4 0-21 16,5 3-40-16,-9 0-19 0,4 2-12 0,5 1-42 15,-9 4 19-15,8 2-37 0,5 1-27 16,3 1 5-16,-4-1-19 0,8 1-27 0,0 3 5 16,4-14 6-16,4 27-26 0,4-13-18 15,0 1 7-15,7 1-18 0,-3 0 18 16,12 3-21-16,-5-1-2 0,5-1-2 0,0 1-32 16,3 0 1-16,-3 1-16 0,3-1 13 15,-11-1 16-15,8 1-26 0,-5 0-11 0,1-2 1 16,-8 0 33-16,-1-1-39 0,-3-3 9 0,0 2-14 15,-4-3 21-15,-4 1 13 0,0-12-19 16,-4 20-7-16,4-20 24 0,-16 18-19 0,1-13 10 16,3 0-2-16,4 0 26 0,-16-3-32 0,9 1-17 15,3-3-26-15,12 0-10 0,-35-6-20 16,19 0-24-16,0 1-17 0,4-2-26 0,1 0-77 16,11 7-105-16,-12-18-107 0,12 18-361 15,-8-13 64-15,8 13 23 0,0 0 112 16,0-16 18-16,0 16 57 0,0 0 54 0</inkml:trace>
          <inkml:trace contextRef="#ctx0" brushRef="#br0" timeOffset="285.461">463 191 1231 0,'8'-13'489'0,"-8"13"-36"0,0-11-3 0,0 11-45 16,0 0-39-16,0 0-23 0,0 0-21 16,8-11-20-16,-8 11-7 0,0 0-37 0,0 0-12 15,0 0-23-15,15 35-6 0,-11-19-12 16,0 0-31-16,0 3 3 0,4 4-39 0,-8 0-13 16,0 0-25-16,8 2 2 0,-8-2-58 15,8-1-93-15,-8 1 11 0,4 0-47 0,0-5-43 16,-4-2-56-16,3-1-26 0,-3-2-76 0,0-13-188 15,4 21-171-15,-4-21-266 0,0 0 133 16,-4 16 35-16,4-16 78 0,0 0 71 0,0 0 44 16</inkml:trace>
          <inkml:trace contextRef="#ctx0" brushRef="#br0" timeOffset="463.497">369 364 1256 0,'0'-12'484'15,"0"12"-5"-15,0 0-67 0,0 0-21 16,0-18-42-16,0 18-22 0,0 0-7 0,15-11-48 15,-15 11-22-15,12-6-9 0,4 2-31 16,-1 0-31-16,-15 4-23 0,28-4 11 0,-12 4-75 16,7 0-33-16,-3 0-93 0,0 3-48 0,3-2-89 15,-7 3-198-15,0 0-539 0,3 1 71 16,-11-4 66-16,8 5 90 0,-16-6 34 16,19 5 63-16,-19-5 75 0</inkml:trace>
          <inkml:trace contextRef="#ctx0" brushRef="#br0" timeOffset="654.2114">762 313 1602 0,'0'0'548'0,"0"0"-29"15,0 0-25-15,0 0-20 0,0 0-57 16,0 0-10-16,0 0-49 0,0 0-35 0,-24 42-21 16,24-28-23-16,0-14-49 0,0 32-35 0,0-15-70 15,0 0-53-15,-4-2-72 16,4-15-85-16,0 25-99 0,0-25-230 0,0 16-598 0,0-16 140 15,0 0 37-15,0 17 80 16,0-17 90-16,0 0 55 0,0 0 98 0</inkml:trace>
          <inkml:trace contextRef="#ctx0" brushRef="#br0" timeOffset="787.7561">651 8 1128 0,'0'0'261'0,"0"0"-174"16,0 0-168-16,0 0-457 0,0 0 21 16</inkml:trace>
          <inkml:trace contextRef="#ctx0" brushRef="#br0" timeOffset="1411.0454">915 386 1187 0,'8'-8'387'15,"-8"8"-49"-15,11-9-34 0,1 6-25 0,-12 3-38 16,28-7-39-16,-12 5-51 0,3-1-41 15,1-1-120-15,3 0-87 0,9-2-185 0,-5 2-396 16,1 0 81-16,-5-1 39 0,5 0 92 0,3 1 1 16</inkml:trace>
          <inkml:trace contextRef="#ctx0" brushRef="#br0" timeOffset="1246.9348">879 65 1438 0,'8'-5'438'0,"12"-3"-31"0,-4-1-34 16,3 1-47-16,5-3-63 0,3 1-9 0,5-4-16 16,-5 2-8-16,-3-1-35 0,-4-1-11 15,3 1-28-15,-3-2-15 0,-4 1-34 0,-9 0-35 16,9-2-16-16,-16 2-33 0,0-2 3 15,0 0-26-15,0 16-21 0,-16-36-7 0,9 14-8 16,-13-3 21-16,-4 2-5 0,1-5 38 16,3 2-21-16,-7-1 21 0,3 2 28 0,0 5 13 15,5 0 20-15,-5 1 6 0,5 3 2 0,3 2 18 16,-4 3-6-16,4 1 24 0,9 2-33 16,-9 4-13-16,16 4 28 0,-20 0 2 0,20 0 24 15,-8 13 7-15,8-13 0 0,-7 31-10 0,7-12 15 16,0 8 16-16,7 5-8 0,-3 6-33 15,4 7-28-15,0 5 12 0,8 15-23 16,-8 2-17-16,7-2 9 0,-7 3 4 0,4-1-24 16,-4-10-10-16,8-8 30 0,-13 3-35 15,1-6-2-15,8 2-68 0,-4-2-60 0,0-3-14 16,0-5-40-16,-8-5-157 0,0-4-358 16,4-4-371-16,-4-2 89 0,0-8 124 0,4-1 53 15,-4-14 72-15,4 20 66 0,-4-20 77 0,0 0 85 16,0 0 53-16</inkml:trace>
          <inkml:trace contextRef="#ctx0" brushRef="#br0" timeOffset="2132.7886">1206 396 1563 0,'0'0'482'16,"0"0"-32"-16,0 0-10 0,15-16-63 0,-15 16-68 15,20-5-6-15,-4 3-22 0,-16 2-30 0,27-5-26 16,-3 5-25-16,-8 0-67 0,-1 0-46 16,5-2-36-16,-4 5-66 0,3-3-70 0,-3 4-148 15,4-2-158-15,3 1-472 0,-7 0 49 0,0-1 120 16,3 2 32-16,-3-2 144 0,0-1-27 15</inkml:trace>
          <inkml:trace contextRef="#ctx0" brushRef="#br0" timeOffset="1937.5741">1155 11 1236 0,'0'0'338'0,"0"0"-23"15,0 0-29-15,0 0-20 0,66-11-17 16,-54 5-21-16,12 0-16 0,-5 0-23 15,5-3-12-15,0 1-13 0,3-3 7 0,-3-1-27 16,-5 1-19-16,5-1-38 0,-8 0 5 16,3-1-10-16,-3-3 23 0,-8 0-31 0,-4 2-20 15,4-5 0-15,-8 2 28 0,0-1-21 16,-4-4-7-16,0 1-21 0,-4 0 1 0,-4 2-14 16,4-2 13-16,-7 4 8 0,3 0 13 0,-4 3-5 15,0 2-16-15,5 3 21 0,3 2-11 16,-8 1 16-16,16 6 0 0,-24-3-10 0,24 3-3 15,0 0 7-15,-19 9 27 0,11 0-9 0,8-9 1 16,-16 24-5-16,16-11 2 0,0-13 24 16,0 34-5-16,8-11-16 0,-8 1 25 15,8 2-30-15,0 6 20 0,0 5-15 0,-4 5-3 16,3 2 15-16,1 2-2 0,0 0-8 16,0 0-7-16,0-1 7 0,0 1-7 0,0 2-6 15,-5-1 8-15,5 1-33 0,0-4 0 16,-8-4-10-16,0-3 35 0,0-2-64 0,0 2-84 15,8-8 16-15,-8-1-57 0,0-4-21 0,0-4-45 16,0-1-42-16,-8-1-102 0,8-3-194 16,-8 0-436-16,8-15 57 0,0 15 89 0,0-15 101 15,-11 10 40-15,11-10 69 0,0 0 87 0</inkml:trace>
          <inkml:trace contextRef="#ctx0" brushRef="#br0" timeOffset="3058.0677">1666 526 1479 0,'0'0'484'0,"15"4"-34"16,-15-4-9-16,0 0-65 0,0 0-13 16,0 0-35-16,4 15-44 0,-4-15 16 0,0 0-44 15,0 0-3-15,8 13-43 0,-8-13 5 0,0 0 13 16,8 10 5-16,-8-10 2 0,0 0-22 16,8 8 19-16,-8-8-24 0,0 0 7 15,0 0-39-15,0 0-7 0,23-4-10 0,-23 4-31 16,0 0-33-16,0 0-24 0,0 0-7 15,0 0-105-15,12-14-23 0,-12 14-112 0,0 0-75 16,0 0-182-16,0 0-665 0,0 0 77 16,0 0 97-16,0 0 115 0,-43-7 92 0,43 7 26 15,0 0 79-15,-28 7 42 0</inkml:trace>
          <inkml:trace contextRef="#ctx0" brushRef="#br0" timeOffset="2762.6383">1677 191 1328 0,'0'0'522'16,"0"0"-7"-16,0 0-62 0,0 0-36 16,0 0-10-16,0 0-28 0,0 0 7 0,0 0-32 15,0 0-42-15,0 0-15 0,0 0-29 0,0 0-37 16,0 0-37-16,0 0-7 0,0 0-87 16,0 0-38-16,0 0-52 0,0 0-64 0,0 0-38 15,0 0-72-15,0 0-230 0,0 0-594 0,0 0 87 16,-11 46 69-16,11-35 87 0,-8 1 82 15,0-1 31-15,8-11 94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2:06.01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AF0899-558D-4BD5-8566-B399EDE9B7E7}" emma:medium="tactile" emma:mode="ink">
          <msink:context xmlns:msink="http://schemas.microsoft.com/ink/2010/main" type="inkDrawing" rotatedBoundingBox="11013,17544 11084,4258 11843,4262 11772,17548" semanticType="verticalRange" shapeName="Other">
            <msink:sourceLink direction="with" ref="{D8C923B7-E563-43A3-963A-E7E1ED817AB7}"/>
            <msink:sourceLink direction="with" ref="{71063AB4-2C49-46FA-A52D-A10CFE5CFD5E}"/>
            <msink:sourceLink direction="with" ref="{EBEBFF9E-9665-4DAE-A277-90E2262BB2EA}"/>
          </msink:context>
        </emma:interpretation>
      </emma:emma>
    </inkml:annotationXML>
    <inkml:trace contextRef="#ctx0" brushRef="#br0">50 4 941 0,'0'0'402'16,"-16"0"-41"-16,16 0 0 0,0 0-61 16,-19-3-16-16,19 3-44 0,0 0-37 0,0 0-11 15,0 0 2-15,-16 6-30 0,16-6-16 0,0 0-2 16,0 0-41-16,0 0 5 0,0 0-10 15,35 17-26-15,-35-17 1 0,24 4-6 0,-8-2 18 16,3 0-36-16,-3-1 8 16,8-1-21-16,-5 2 3 0,5-4 0 0,-5 2-15 15,5 0 10-15,4 0-19 0,-5-1-6 0,1-1 12 16,3 0-16-16,1 1 32 0,-5-2-29 16,-3 3 3-16,4-2-23 0,-5 1 4 0,-3-1 4 15,0 1-11-15,3-1 11 0,-19 2-11 0,32-3-13 16,-17 0 21-16,-15 3-8 0,20-1 6 15,-20 1-9-15,20-2 16 0,-20 2-20 16,15-2 27-16,-15 2 1 0,0 0 5 0,24-1-28 16,-24 1 9-16,0 0 9 0,16 0 28 0,-16 0-31 15,0 0 10-15,0 0 0 0,0 0 18 16,19 1-2-16,-19-1 7 0,0 0-23 16,0 0 26-16,0 0-10 0,8 11 2 0,-8-11 8 15,0 0 23-15,0 14-16 0,0-14-22 0,0 0 2 16,0 23 18-16,0-23-8 0,0 19-13 15,0-19 9-15,0 23 14 0,0-11-17 0,0-12-8 16,0 30 10-16,0-14 5 0,0 0 11 16,0 1-34-16,0 1 28 0,8-2 24 0,-8 2-65 15,0-3 21-15,0 3-8 0,0 0 6 0,0 2-9 16,0-2 39-16,0 3-10 16,0-1-5-16,0-1 10 0,8 2-13 0,-8-1 9 15,0-1-7-15,0 2-10 0,0-1-7 0,0 1 7 16,0 2-2-16,0 0 13 0,0-2-1 15,0-1-11-15,0 1-14 0,0 0 5 0,0-1 0 16,0 3 6-16,0 0-4 0,4-2 22 16,-8 0-14-16,4 3-2 0,0-3-23 0,0 4 23 15,4-1-3-15,-4-3-17 0,0 4 20 0,0-4-21 16,0 6-2-16,4-3 15 0,-4 2-23 16,0-2 18-16,0 3-20 0,4 0 28 0,-4 0 5 15,0 0-18-15,-4 2-3 0,4 0 6 0,0 1 17 16,0 0-35-16,-4-1 25 0,4-2-10 15,0 3 3-15,-4 0 7 0,4 0 0 0,0 0-7 16,0 1-11-16,0-4 21 16,-8 3-8-16,8 0-23 0,0 1 13 0,0-2 2 15,0 1 1-15,0 1-8 0,0-1 33 0,0 0-28 16,0 1 5-16,0 5 0 0,0-8 15 16,0 3-2-16,0-2 12 0,8 1-25 0,-8 2 16 15,0-1-27-15,0-1 11 0,0-1 11 0,4 1 27 16,-4 2-43-16,0 1 31 0,0-2-24 15,4 1 6-15,-4 0 5 0,4 4 17 0,-4-6-25 16,0 2 24-16,4-2-42 0,-4 6 61 16,4-1-19-16,-4 0-9 0,0-3 11 15,8 3-13-15,-8-3 10 0,7 4-10 0,-7-3-18 16,0-1 13-16,8 2-3 0,-8 2-5 16,4-2-8-16,0-1 39 0,0 1-15 0,0-1-16 15,0-2 18-15,-4 0-26 0,4 4 11 0,-4-7 2 16,0 7 8-16,0-3 5 0,4 0 10 15,-4-3-22-15,0 6 4 0,-4 5 0 0,4-6-12 16,0-2 12-16,-4 5 13 0,4-3-17 16,0 5-14-16,-4-2 13 0,4-2 8 0,0 2-5 15,0 0 15-15,-4-1-7 0,4 1-11 0,-4-2 13 16,4 1-10-16,0-1 0 0,0 2 2 16,-4-1-10-16,4 1 18 0,-4-2 8 15,4 0-29-15,0 3 1 0,0-6 17 0,-8 4-17 16,8-1-6-16,0 0 34 0,0-1-39 15,-7-5 6-15,7 1 15 0,0 3-16 0,0-3 31 16,0 1-23-16,0-2 18 0,-8 0 11 0,8 0-45 16,0-1 24-16,0 1-18 0,0-3 13 15,0 4-1-15,0-3-4 0,0 1 12 0,0-2 1 16,0 0-14-16,0 3 16 0,0-1 10 16,0 0 11-16,0-3-9 0,0 1-24 0,0 1 32 15,0-1-28-15,0 0 3 0,0 0-3 0,0 0 24 16,0-2-19-16,0 3-10 0,0-3 8 15,0 1-11-15,0-1 14 0,0 1-21 0,0-1 12 16,0 1 27-16,0 0-29 0,0 0-10 16,0-1 10-16,8-1 10 0,-8 2 0 15,0 0 3-15,0-1-2 0,0-1-9 0,7 2 4 16,-7-1 9-16,0-1 13 0,0 3-4 0,0-1-42 16,0 0 33-16,0 1-25 0,0 1 10 15,0-1-20-15,0-2 40 0,0 3-9 0,0-2-11 16,0 1 13-16,0 0 0 0,0 1-31 15,0-2 5-15,0 1-10 0,0 0 8 16,0 1 15-16,0 1-10 0,0 0 5 0,0-2 23 0,0 3 21 16,0-1-37-16,0 2 32 15,0 0-11-15,0-1-15 0,-7 1 20 0,7-1-25 16,0 0 28-16,0 2-36 0,0-3 0 0,0 2 0 16,-8-2 0-16,8 0 0 0,0 3 0 15,0-5 0-15,8 2 0 0,-8 1 0 0,0 0 0 16,0-1 0-16,0 2 0 0,0-2 0 0,0 2 0 15,0 0 0-15,-8 0 0 0,8-1 0 16,0 3 0-16,0 4 0 0,0-3 0 0,0 2 0 16,0 2 0-16,-4-2 0 0,0 1 0 15,4-1 0-15,0 0 0 0,-4-1 0 0,4 1 0 16,0 0 0-16,-4-5 0 0,4 0 0 16,0 0 0-16,0 0 0 0,-4 0 0 15,4-1 0-15,0 7 0 0,-8-3 0 0,8-4 0 16,0 6 0-16,-8-2 0 0,8 0 0 0,0 1 0 15,-8-1 0-15,8 1 0 0,-7 1 0 16,7 0 0-16,0 1 0 0,-4-3 0 0,4 1 0 16,-4 1 0-16,0-2 0 0,0 2 0 0,4-1 0 15,0-4 0-15,0 1 0 0,-4 3 0 16,4-3 0-16,0 5 0 0,0-1 0 0,-8-2 0 16,8-3 0-16,0 2 0 0,0 1 0 0,0-2 0 15,0-2 0-15,0 2 0 0,-8-2 0 16,8 1 0-16,0-2 0 0,0 1 0 0,0 0 0 15,-8 2 0-15,8-4 0 0,0 1 0 16,0 1 0-16,0-1 0 0,0 2 0 16,0-2 0-16,0 2 0 0,0-2 0 0,0 2 0 15,0 0 0-15,0 2 0 0,0 0 0 16,0 3 0-16,0-2 0 0,0 3 0 0,0 1 0 16,8-2 0-16,-8-4 0 0,0 4 0 0,0 0 0 15,0-3 0-15,0 0 0 0,0 3 0 16,0 1 0-16,0-7 0 0,0 6 0 0,-8 0 0 15,8-4 0-15,8 1 0 0,-8-1 0 16,0-1 0-16,0 4 0 0,0-3 0 0,0 1 0 16,0 0 0-16,0 1 0 0,0 4 0 15,8-2 0-15,-8 2 0 0,0 0 0 0,0-2 0 16,0-1 0-16,0 1 0 0,0-3 0 16,0 1 0-16,0-1 0 0,0-2 0 0,0 1 0 15,0-1 0-15,0 4 0 0,8-2 0 0,-8-3 0 16,0 3 0-16,0-2 0 0,0-2 0 15,0 2 0-15,-8 0 0 0,8 0 0 0,0 0 0 16,0 0 0-16,0 0 0 0,0-2 0 0,0 0 0 16,0 0 0-16,8-1 0 0,-8-1 0 15,0 2 0-15,0-2 0 0,0 1 0 0,0-2 0 16,0 2 0-16,4-3 0 0,-4 2 0 16,-4 1 0-16,4-3 0 0,0 3 0 15,0-2 0-15,0-1 0 0,0-3 0 0,0 0 0 16,0 1 0-16,0-3 0 0,0 0 0 15,0 2 0-15,4-2 0 0,-4 2 0 0,-4-5 0 16,8 4 0-16,-4-1 0 0,-4 0 0 0,4 1 0 16,0 0 0-16,4-2 0 0,-4 0 0 15,0 0 0-15,-4 0 0 0,8-1 0 0,-4 1 0 16,-4 1 0-16,4-3 0 0,0 4 0 0,0-3 0 16,0 1 0-16,0 0 0 0,0 0 0 15,0-2 0-15,-8 2 0 0,8 0 0 0,0 0 0 16,0-1 0-16,0-1 0 0,0 2 0 0,0 1 0 15,0 0 0-15,0 0 0 0,0-1 0 16,0 1 0-16,0 1 0 0,0 0 0 16,0 1 0-16,0-1 0 0,-8 4 0 0,8-3 0 15,0-3 0-15,0 4 0 0,0-1 0 16,0 4 0-16,0 0 0 0,0 0 0 0,0-5 0 16,0 5 0-16,0-1 0 0,0 1 0 15,0 0 0-15,0 0 0 0,0-5 0 0,0 1 0 16,0 4 0-16,0 1 0 0,0 0 0 0,0-2 0 15,0 1 0-15,0 0 0 0,0 0 0 16,0 0 0-16,0 2 0 0,0-1 0 0,0 1 0 16,0-1 0-16,0 0 0 0,0 2 0 0,0-3 0 15,0 2 0-15,0-2 0 16,0 2 0-16,0-3 0 0,0 1 0 0,0-3 0 16,-8 2 0-16,8-1 0 0,0 1 0 0,0-3 0 15,0 0 0-15,0-3 0 0,0 3 0 16,0-3 0-16,0 2 0 0,0 0 0 0,0-1 0 15,0 2 0-15,0-1 0 0,0-2 0 0,-8 1 0 16,8 2 0-16,0-4 0 0,0 1 0 16,0 1 0-16,0-1 0 0,0 0 0 0,0 1 0 15,0-2 0-15,0 0 0 0,0-17 0 0,0 28 0 16,0-13 0-16,0-15 0 0,8 25 0 16,-8-15 0-16,0-10 0 0,0 22 0 15,0-22 0-15,0 18 0 0,0-18 0 0,0 17 0 16,0-17 0-16,0 16 0 0,0-16 0 15,8 16 0-15,-8-16 0 0,0 13 0 0,0-13 0 16,0 0 0-16,0 20 0 0,0-20 0 16,0 0 0-16,0 21 0 0,0-21 0 0,0 16 0 15,0-16 0-15,8 14 0 0,-8-14 0 0,0 17 0 16,0-17 0-16,0 15 0 0,0-15 0 16,8 14 0-16,-8-14 0 0,4 14 0 15,-4-14 0-15,0 15 0 0,0-15 0 0,0 0 0 0,4 16 0 16,-4-16 0-16,0 0 0 0,4 14 0 15,-4-14 0-15,0 0 0 0,0 0 0 0,0 18 0 16,0-18 0-16,0 0 0 0,0 0 0 16,-4 16 0-16,4-16 0 0,0 0 0 15,0 0 0-15,-4 14 0 0,4-14 0 0,0 0 0 16,0 0 0-16,0 0 0 0,-12 11 0 0,12-11 0 16,0 0 0-16,0 0 0 0,0 0 0 15,0 0 0-15,0 0 0 0,0 0 0 0,-8 12 0 16,8-12 0-16,0 0 0 0,0 0 0 15,-16 4 0-15,16-4 0 0,0 0 0 0,-19 2 0 16,19-2 0-16,-24 2 0 0,24-2 0 0,-23 0 0 16,23 0 0-16,-28 0 0 0,28 0 0 15,-27 0 0-15,11-2 0 0,-4 2 0 16,20 0 0-16,-39 0 0 0,23 0 0 0,-3 0 0 16,-5-2 0-16,4 2 0 0,1 0 0 15,-5-2 0-15,1 2 0 0,7-2 0 0,-4 1 0 16,4-1 0-16,-3-1 0 0,3-1 0 0,0 2 0 15,16 2 0-15,-27-7 0 0,11 3 0 16,16 4 0-16,-16-5 0 0,16 5-290 0,-11-9-122 16,11 9-179-16,-8-10-364 0,8 10-59 0,0 0 111 15,0-19 115-15,0 19 63 16,0 0 98-16,8-26 74 0,-8 26 5 0,0-22 95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0:17.39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6D3AFD-2861-4F22-813B-D569E2797D01}" emma:medium="tactile" emma:mode="ink">
          <msink:context xmlns:msink="http://schemas.microsoft.com/ink/2010/main" type="writingRegion" rotatedBoundingBox="16693,1784 21915,2449 21072,9062 15850,8396"/>
        </emma:interpretation>
      </emma:emma>
    </inkml:annotationXML>
    <inkml:traceGroup>
      <inkml:annotationXML>
        <emma:emma xmlns:emma="http://www.w3.org/2003/04/emma" version="1.0">
          <emma:interpretation id="{1FED0340-6BC3-4343-BE68-B8912BEB2761}" emma:medium="tactile" emma:mode="ink">
            <msink:context xmlns:msink="http://schemas.microsoft.com/ink/2010/main" type="paragraph" rotatedBoundingBox="20965,3195 16574,3267 16559,2337 20950,22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336F881-EE0E-4EF9-A947-F8544457F399}" emma:medium="tactile" emma:mode="ink">
              <msink:context xmlns:msink="http://schemas.microsoft.com/ink/2010/main" type="line" rotatedBoundingBox="20965,3195 16574,3267 16559,2337 20950,2264"/>
            </emma:interpretation>
          </emma:emma>
        </inkml:annotationXML>
        <inkml:traceGroup>
          <inkml:annotationXML>
            <emma:emma xmlns:emma="http://www.w3.org/2003/04/emma" version="1.0">
              <emma:interpretation id="{EF5A65AB-F44B-4C38-8A58-50A854B86F1B}" emma:medium="tactile" emma:mode="ink">
                <msink:context xmlns:msink="http://schemas.microsoft.com/ink/2010/main" type="inkWord" rotatedBoundingBox="20962,3002 19925,3019 19913,2281 20950,2264">
                  <msink:destinationLink direction="with" ref="{9DB11231-65FD-49BC-8285-B82DE1F87E2F}"/>
                </msink:context>
              </emma:interpretation>
              <emma:one-of disjunction-type="recognition" id="oneOf0">
                <emma:interpretation id="interp0" emma:lang="en-US" emma:confidence="1">
                  <emma:literal>myro</emma:literal>
                </emma:interpretation>
                <emma:interpretation id="interp1" emma:lang="en-US" emma:confidence="0">
                  <emma:literal>myo</emma:literal>
                </emma:interpretation>
                <emma:interpretation id="interp2" emma:lang="en-US" emma:confidence="0">
                  <emma:literal>pyro</emma:literal>
                </emma:interpretation>
                <emma:interpretation id="interp3" emma:lang="en-US" emma:confidence="0">
                  <emma:literal>myra</emma:literal>
                </emma:interpretation>
                <emma:interpretation id="interp4" emma:lang="en-US" emma:confidence="0">
                  <emma:literal>myre</emma:literal>
                </emma:interpretation>
              </emma:one-of>
            </emma:emma>
          </inkml:annotationXML>
          <inkml:trace contextRef="#ctx0" brushRef="#br0">36-6046 1441 0,'4'-22'588'0,"-4"22"-30"0,0-15-41 16,0 15-35-16,0 0-4 0,4-20-45 15,-4 20-95-15,0 0 23 0,0 0-16 0,0 0-27 16,0 0-11-16,0 0-28 0,0 0-21 0,0 0-9 16,19 41-37-16,-15-27 21 0,0 0-26 15,-4 0-51-15,4 0 19 0,-4 2-17 0,0-16-60 16,0 26-98-16,0-13 0 0,0-13 0 0,-8 21 0 16,8-21 0-16,-8 17 0 0,1-11 0 15,7-6 0-15,-12 7 0 0,12-7 0 16,-20 0 0-16,20 0 0 0,0 0 0 0,-23-9-57 15,11 0-68-15,4-2 15 0,-4-1 7 16,8 0-12-16,-4-2 26 0,0 2-9 0,1-1 42 16,7 13-23-16,-8-21-1 0,8 21 19 15,-8-14-8-15,8 14-18 0,0 0 41 0,0 0 5 16,0 0 18-16,0 0-13 0,0 0 15 0,0 0 8 16,0 0 21-16,0 0 8 0,-12 35 7 15,12-35 7-15,-4 14-27 0,4-14 10 0,-8 14 2 16,8-14 34-16,-8 11-29 0,8-11 6 15,0 0 2-15,-15 9-5 0,15-9-15 16,0 0-1-16,0 0 9 0,0 0-1 0,-28-9-2 16,28 9 43-16,-8-12-51 0,8 12 3 15,-12-14-13-15,12 14-26 0,-7-17 34 0,7 17-16 16,-12-12 28-16,12 12-40 0,-8-11 14 0,8 11-27 16,0 0 28-16,0 0-3 0,0 0-23 15,0 0 3-15,0 0 17 0,-24 13-12 0,24-13 21 16,-11 18-9-16,3-8-7 0,4 1 18 0,4-11-10 15,-12 17 4-15,8-8-1 16,4-9 17-16,-12 14 28 0,12-14 11 0,-11 11 20 16,11-11 12-16,0 0 9 0,-16 5-6 0,16-5 31 15,0 0 8-15,0 0 2 0,-24-14-10 16,24 14-12-16,-8-22 25 0,4 9 10 0,-3-9-74 16,3-2-59-16,0-7 0 0,0-5 0 15,0-5 0-15,0-6 0 0,0-2 0 0,0 0 0 16,4-3 0-16,0 10 0 0,-4 0 0 0,4 3 0 15,0 2 0-15,0 5 0 0,4 5-18 16,-4 2-162-16,0 0-53 0,0 7-76 0,4 3-65 16,-4 15-286-16,4-18-364 0,-4 18 77 0,0 0 74 15,0 0 179-15,0 0 3 0,0 0 59 16,0 0 66-16,-28 53 82 0,21-32 52 0</inkml:trace>
          <inkml:trace contextRef="#ctx0" brushRef="#br0" timeOffset="300.197">-683-6256 1540 0,'0'0'502'16,"0"0"-41"-16,-12-7-41 0,12 7-26 0,0 0-49 15,0 0-22-15,0 0-21 0,0 0-15 0,0 0-21 16,19 33-5-16,-11-22-26 0,4 1-9 15,-4 2-16-15,0 1-18 0,0 2-16 0,3-2-17 16,-3 0-23-16,-4-1-8 0,4 0 5 16,-4 0-36-16,-4 2-13 0,0-16 3 15,0 27 26-15,0-27-64 0,-8 24-24 0,0-12-61 16,0-1-40-16,-3-2-6 0,3-2-54 16,-4 0-48-16,-4-2-80 0,8 4-197 0,-7-6-276 15,15-3-113-15,-24 4 31 0,8-2 56 0,16-2 65 16,-23 2 86-16,23-2 151 0,-20-2-48 15</inkml:trace>
          <inkml:trace contextRef="#ctx0" brushRef="#br0" timeOffset="635.85">-880-6082 1256 0,'0'0'517'0,"0"-19"-38"16,0 19-54-16,0 0-28 0,0 0 17 15,0 0-60-15,0 0-19 0,0 0-41 0,0 0-12 16,35 26-29-16,-27-17 1 0,0 2-27 0,0-1-12 16,-4 1-5-16,-4-11-19 0,12 19-13 15,-8-12 29-15,-4-7 6 0,0 16 15 0,0-16-13 16,0 0-26-16,-16 18 23 0,16-18-17 0,-20 4-8 16,20-4 18-16,-19 0-146 15,19 0-59-15,-28-6 0 0,12 0 0 0,16 6 0 0,-23-10 0 16,15 3 0-16,-4-2 0 0,4-2 0 15,0-1 0-15,4-2 0 0,4 14 0 16,0-23 0-16,0 8 0 0,0 15 0 0,8-28 0 16,-4 19 0-16,4-2-525 0,-8 11-632 15,12-10 102-15,-12 10 131 0,8-8 64 0,-8 8 51 16,0 0 118-16,0 0 51 0,0 0 92 0,0 0 60 16,0 0-4-16</inkml:trace>
        </inkml:traceGroup>
        <inkml:traceGroup>
          <inkml:annotationXML>
            <emma:emma xmlns:emma="http://www.w3.org/2003/04/emma" version="1.0">
              <emma:interpretation id="{F0EFCC73-5F60-45DF-8053-901D41E90D56}" emma:medium="tactile" emma:mode="ink">
                <msink:context xmlns:msink="http://schemas.microsoft.com/ink/2010/main" type="inkWord" rotatedBoundingBox="18150,3241 16574,3267 16562,2558 18139,2532">
                  <msink:destinationLink direction="with" ref="{B453D3D9-9EAC-4443-819B-03B47405A65A}"/>
                  <msink:destinationLink direction="with" ref="{A43DDFF7-9F1B-4396-8511-222391EA45D0}"/>
                </msink:context>
              </emma:interpretation>
              <emma:one-of disjunction-type="recognition" id="oneOf1">
                <emma:interpretation id="interp5" emma:lang="en-US" emma:confidence="0.5">
                  <emma:literal>Go</emma:literal>
                </emma:interpretation>
                <emma:interpretation id="interp6" emma:lang="en-US" emma:confidence="0">
                  <emma:literal>To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to</emma:literal>
                </emma:interpretation>
                <emma:interpretation id="interp9" emma:lang="en-US" emma:confidence="0">
                  <emma:literal>GD</emma:literal>
                </emma:interpretation>
              </emma:one-of>
            </emma:emma>
          </inkml:annotationXML>
          <inkml:trace contextRef="#ctx0" brushRef="#br0" timeOffset="3110.7765">-3757-6210 1251 0,'0'0'525'0,"0"0"-57"0,0 0-43 15,0 0-18-15,0 0-33 0,0 0-16 0,0 0-17 16,16 47-39-16,-16-22-36 0,4 5-33 0,0 3-8 16,-4 5-28-16,3-3-5 0,-3 2-15 15,0-6-36-15,0 2-26 0,4-2-23 0,-4-4-90 16,4 0-2-16,-4-6-46 0,4-1-12 0,-4-5-65 15,0 0-62-15,0-15-50 0,0 17-24 16,0-17-35-16,0 0-13 0,0 0 10 0,0 0 49 16,0 0 12-16,0 0 60 0,0 0 45 15,0 0 64-15,-19-58 55 0,19 30 14 0,-4-5 21 16,4-6 46-16,0 0 1 0,0 0 29 16,4 2 14-16,-4 4 51 0,4-2-6 15,3 1-7-15,-3 2-5 0,4 4 0 0,0 5-18 16,-4 0-2-16,4 4-24 0,4 3-20 0,-1 2 5 15,1 3-2-15,4 7 7 0,-4 1-31 16,-12 3 13-16,35 7-22 0,-19 3-19 0,3 4 23 16,1 3-23-16,4 4 19 0,-1 8-19 0,1 2-2 15,-8 2-16-15,-5-1 13 0,5-2 8 16,-8 0-5-16,0 2-3 0,-4-6 4 16,-4 0 7-16,0-1-3 0,-8 0 13 0,0-4 10 15,-8 2-6-15,1-2 4 0,-5-4-19 16,-4-4 36-16,1 0-22 0,-5-5-47 0,-3-2-49 15,3-3-9-15,1-2-68 0,-5-4 14 16,5 0-62-16,-5-6-49 0,1 0-143 0,7-5-140 16,1 0-349-16,3-1 51 0,0 1 98 0,9 0 51 15,-1 1 23-15,4-1 153 0,0 3-15 16</inkml:trace>
          <inkml:trace contextRef="#ctx0" brushRef="#br0" timeOffset="2569.4758">-4142-6319 1563 0,'-16'-12'500'0,"-4"4"-60"16,5 3-31-16,-1 3-43 0,16 2-38 16,-28 15-8-16,13-5-15 0,-1 7-42 0,4 6-17 15,0 4-28-15,1 3-26 0,3 3-21 16,4 4-2-16,0-2-31 0,4 2-10 16,4-3-7-16,0-1-19 0,8 0 21 0,-1-4-39 15,5-3-20-15,0-1 16 0,3-4-16 0,1-4 25 16,8-2-30-16,-9-7 0 0,5 1-13 15,-1-6 0-15,1 0 5 0,0-6-15 0,-1-2 10 16,-3-4-7-16,-1-5-1 0,1-3 8 0,-8-2-36 16,0-8 21-16,-4-1 20 0,-5-6-28 15,-6-3 11-15,-5 1-14 0,0-5 6 0,-8 0-29 16,-4 5 0-16,5 2-32 0,-5 9-27 16,4 4-22-16,1 7-37 0,-5 2 6 0,8 7-59 15,-4 1-43-15,16 4-97 0,-23 12-186 16,11-1-84-16,4 3-302 0,4 1 65 15,4 2 107-15,0 2 33 0,4 4 97 0,0 0 41 16,4 2 139-16</inkml:trace>
          <inkml:trace contextRef="#ctx0" brushRef="#br0" timeOffset="4021.9813">-3144-5876 1617 0,'0'0'589'0,"0"0"-39"0,0 0-30 15,20-19-34-15,-20 19-53 0,15-7-57 0,-3 2-35 16,-12 5-52-16,28-4 8 0,-9 2-18 16,-3 2-46-16,0-2-57 0,7 1-71 0,-3 1-95 15,0 0-102-15,7 3-160 0,1-1-389 0,-1 0-281 16,-3 0 88-16,-1 1 76 0,1-1 93 16,0 0 22-16,-1 5 88 0,-7-2 43 0</inkml:trace>
          <inkml:trace contextRef="#ctx0" brushRef="#br0" timeOffset="3831.9248">-3038-6291 1400 0,'0'0'386'0,"0"0"-17"15,0 0-42-15,0 0-9 0,0 0-52 0,0 0 31 16,0 0-31-16,-39-9-33 0,39 9-10 16,-20-2-3-16,20 2 15 0,-27-2-25 0,15 1-8 15,12 1-22-15,-24-2-24 0,24 2 15 16,-15-4 6-16,15 4-8 0,-20-2-33 0,20 2-6 16,-16-3 1-16,16 3-39 0,0 0 13 15,-15-3-26-15,15 3 3 0,0 0-28 0,0 0-3 16,0 0 15-16,0 0-14 0,0 0-14 15,-12 15 18-15,12-15-17 0,0 0-1 0,12 25-12 16,-12-25 17-16,7 26-30 0,-3-9 10 16,0 0-8-16,4 4-9 0,-4 2 1 0,0 3-9 15,4 0 27-15,-4 1-32 0,0 1 35 16,-4 3-10-16,4-4-5 0,-4 0 10 0,0 1-16 16,0-2 3-16,4 1-7 0,-4-3 53 0,0-3-7 15,0-1-31-15,3-1 18 16,-3-1-3-16,4-2 23 0,-4-3-7 0,8 2 38 15,-4-3-15-15,0 1-16 0,-4-13 13 0,12 17 8 16,-4-10-21-16,-8-7 13 0,16 11-18 16,-5-8-17-16,1 1 4 0,-12-4 24 0,24 5-44 15,-9-3-18-15,-3 0 0 0,8-1 0 16,-4 1 0-16,3 0 0 0,9 0 0 0,-5 1 0 16,1-1 0-16,3-1 0 0,-3 1 0 0,0 1-54 15,-1-3-79-15,-3 0-8 0,-8 0-56 16,-12 0-52-16,23 1-132 0,-23-1-228 0,0 0-423 15,0 0 72-15,0 0 93 0,0 0 94 0,0 0 115 16,0 0 74-16,0 0 49 16,-43-28-10-16</inkml:trace>
        </inkml:traceGroup>
      </inkml:traceGroup>
    </inkml:traceGroup>
    <inkml:traceGroup>
      <inkml:annotationXML>
        <emma:emma xmlns:emma="http://www.w3.org/2003/04/emma" version="1.0">
          <emma:interpretation id="{CC7D8951-0E20-40C2-876E-5CC8D6006AA1}" emma:medium="tactile" emma:mode="ink">
            <msink:context xmlns:msink="http://schemas.microsoft.com/ink/2010/main" type="paragraph" rotatedBoundingBox="16740,7367 21216,7938 21072,9062 16597,84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FEA029-9975-48D6-9593-19D1E4B389D5}" emma:medium="tactile" emma:mode="ink">
              <msink:context xmlns:msink="http://schemas.microsoft.com/ink/2010/main" type="line" rotatedBoundingBox="16740,7367 21216,7938 21072,9062 16597,8491"/>
            </emma:interpretation>
          </emma:emma>
        </inkml:annotationXML>
        <inkml:traceGroup>
          <inkml:annotationXML>
            <emma:emma xmlns:emma="http://www.w3.org/2003/04/emma" version="1.0">
              <emma:interpretation id="{2EB38413-6F2F-4D55-B0D2-5F6AE6BF495A}" emma:medium="tactile" emma:mode="ink">
                <msink:context xmlns:msink="http://schemas.microsoft.com/ink/2010/main" type="inkWord" rotatedBoundingBox="16740,7367 21216,7938 21072,9062 16597,8491">
                  <msink:destinationLink direction="with" ref="{8A5D142C-B35C-4C95-A159-22EA7FF28CDD}"/>
                </msink:context>
              </emma:interpretation>
              <emma:one-of disjunction-type="recognition" id="oneOf2">
                <emma:interpretation id="interp10" emma:lang="en-US" emma:confidence="0.5">
                  <emma:literal>PUS</emma:literal>
                </emma:interpretation>
                <emma:interpretation id="interp11" emma:lang="en-US" emma:confidence="0">
                  <emma:literal>PSS</emma:literal>
                </emma:interpretation>
                <emma:interpretation id="interp12" emma:lang="en-US" emma:confidence="0">
                  <emma:literal>PSC</emma:literal>
                </emma:interpretation>
                <emma:interpretation id="interp13" emma:lang="en-US" emma:confidence="0">
                  <emma:literal>PSE</emma:literal>
                </emma:interpretation>
                <emma:interpretation id="interp14" emma:lang="en-US" emma:confidence="0">
                  <emma:literal>PS</emma:literal>
                </emma:interpretation>
              </emma:one-of>
            </emma:emma>
          </inkml:annotationXML>
          <inkml:trace contextRef="#ctx0" brushRef="#br0" timeOffset="8147.5328">-4213-660 680 0,'-8'-44'331'0,"8"4"-24"16,-4-1 25-16,4 2-19 0,0-1 25 0,0 1-29 15,4 2-7-15,4 0 72 0,-4 2-90 16,4 3-25-16,4 1-31 0,-1 4-16 0,5 4 11 16,4 6-47-16,-1 3 6 0,5 5-8 15,3 5-59-15,1 8 11 0,3 6-8 0,5 7-19 16,-1 3-1-16,-3 5 1 0,3 3 13 0,-7 0-57 16,-1 2 29-16,-3-2-25 0,-5-3 26 15,-3 1 4-15,-8-5 11 0,0 1-41 16,-4-5 18-16,-4-1-6 0,-4 0-4 0,-4-4 23 15,-4 0-11-15,0-4-30 0,-3-3 15 16,-1 0-21-16,-4-5-7 0,20 0-23 0,-43-9-34 16,19-1-25-16,1-4-31 0,-1-1-35 0,-3 0-42 15,7-3-7-15,0 0-85 0,9 1-74 16,-1 2-138-16,0 1-456 0,4 1 54 0,4 0 100 16,4 13 76-16,0-19 60 0,0 19 30 0,0 0 113 15</inkml:trace>
          <inkml:trace contextRef="#ctx0" brushRef="#br0" timeOffset="7868.0753">-4103-957 1451 0,'0'0'581'0,"-8"-13"-41"15,8 13-54-15,0 0-40 0,0 0-1 0,0 0-30 16,0 0-34-16,-19 35-12 0,15-16-52 0,0 4-28 16,0 4-17-16,4 1-52 0,0 3-5 15,-4 1-31-15,4 3-17 0,0 1-11 0,4-1-36 16,-4-6-28-16,0 3-64 0,0-3-46 0,0-1-76 15,4 0-6-15,-4-3-8 0,4-6-40 16,-4 0-77-16,0-1-52 0,0-4-104 0,0-14-139 16,0 22-10-16,0-22-291 0,-4 14 68 15,4-14 77-15,0 0 34 0,0 0 97 16,0 0 5-16,0 0 76 0</inkml:trace>
          <inkml:trace contextRef="#ctx0" brushRef="#br0" timeOffset="14359.4042">-3403-709 982 0,'4'-23'448'0,"-4"6"-20"0,0 17 15 0,4-24-3 16,-4 24-5-16,-4-16 5 0,4 16-25 0,0 0-36 15,-4-18 0-15,4 18-62 0,0 0-20 16,0 0-18-16,0 0-5 0,0 0-36 0,0 0-13 16,0 0-53-16,-8 53 7 0,8-35-23 15,0 1-8-15,0 4-20 0,4 3 8 0,-4-3-26 16,4 2-15-16,-4-2-8 0,4 1-46 16,-4-2-51-16,4-4-13 0,-4 1-62 15,3-3-33-15,1 0-28 0,-4-16-5 0,0 22-5 16,4-13-18-16,-4-9-13 0,4 14 29 0,-4-14 4 15,0 0 39-15,0 0-13 0,0 0 23 16,0 0-2-16,0 0 17 0,8-40 28 0,-12 21-4 16,4-10 35-16,-4-6 11 0,4-4-8 15,0-1 53-15,0-2 1 0,0 1 30 0,0 1 3 16,0 1 13-16,0 2 30 0,0 7-18 0,0 2-14 16,4 3 4-16,0 3 8 0,0-1-21 15,0 2-2-15,4 8-15 0,4 2 32 0,-5 1-40 16,5 6 8-16,-12 4 12 0,32 4-23 15,-13 3-7-15,1 5-8 0,4 7 13 0,-1 3 4 16,5 4-14-16,-5 4-3 0,5 2-13 16,-5 2 20-16,-3-2 11 0,-4-3-28 0,-4 3 0 15,3-4-1-15,-11 2 11 0,0-5-20 16,-4-1 2-16,-4-1 33 0,0-2-25 0,-4 0 7 16,-3-3 3-16,-5 1 0 0,4-5 23 15,-11-1-36-15,7-3-8 0,-8-3-22 0,1-1-26 16,-5-5 2-16,5-1-56 0,3-1 5 0,-4-3-18 15,1-3-33-15,3-2-25 0,0 0-85 16,9-3-126-16,-1 3-127 0,4-4-311 0,0 1 86 16,4 0 7-16,4 12 69 0,0-21 79 0,0 21 82 15,20-23 39-15,-8 13 25 16</inkml:trace>
          <inkml:trace contextRef="#ctx0" brushRef="#br0" timeOffset="15082.4269">-2708-931 1223 0,'0'0'512'0,"0"0"-18"0,8-9-33 0,-8 9-44 16,0 0-59-16,0 0-17 0,0 0-44 15,0 0-18-15,0 0-21 0,-39-9-12 0,39 9-41 16,-20-2-18-16,20 2-18 0,-19-1-11 16,19 1-22-16,-20-2 0 0,20 2-21 0,-20-6 20 15,20 6-12-15,0 0-31 0,-15-3-5 16,15 3 3-16,0 0-13 0,-16-3-16 0,16 3-2 16,0 0 8-16,0 0-39 0,0 0 28 0,0 0 23 15,0 0-35-15,0 0-24 0,0 0-17 16,0 0 23-16,-8 23-3 0,8-23 30 0,4 18-58 15,-4-18 31-15,4 29 0 0,0-12 12 16,0 2-48-16,0 3 22 0,0 3-6 16,0-2-19-16,-1 1 33 0,1 1 6 0,0 1-29 0,-4-1-22 15,4 2 37-15,-4-3 17 16,4 1-37-16,-4 1 23 0,0 0-10 0,0-1 26 16,-4 0-18-16,4-3 2 0,-4-2-2 0,4-1 33 15,0-1-38-15,0-2 10 0,0-16 2 16,0 26 6-16,0-13 12 0,0-13-10 0,4 21-5 15,-4-21 0-15,8 15 21 0,0-7-11 0,-8-8-22 16,16 12 9-16,-8-5-7 0,3-2 20 16,-11-5 3-16,24 5 10 0,-4-1-15 0,-5-2-18 15,5 0-6-15,0-1 9 0,-5-1 4 16,9 2-12-16,-4 0-24 0,3-2 27 0,-3 1-14 16,3-1-25-16,-3 3-26 0,-4-2-41 0,-1-1-17 15,-15 0-9-15,32-4-30 16,-32 4-71-16,16-1-83 0,-16 1-115 0,15-7-138 15,-15 7-419-15,12-4 91 0,-12 4 87 0,0 0 44 16,12-7 79-16,-12 7 108 0,0 0 54 16,0 0 43-16</inkml:trace>
          <inkml:trace contextRef="#ctx0" brushRef="#br0" timeOffset="15939.9838">-2767-910 1085 0,'0'0'389'0,"0"0"-28"15,0 0-28-15,0 0 2 0,0 0-23 0,0 0-2 16,0 0-41-16,0 0 10 0,0 0-36 16,24-21 28-16,-24 21-5 0,16-4-22 15,-5 0-40-15,-11 4 11 0,28-4-46 0,-12-1-2 16,-1 2-11-16,1 0-21 0,0 0-7 16,0 0-48-16,-1 0-47 0,-15 3-53 0,24-3-55 15,-24 3-24-15,20 0-132 0,-9-8-253 0,-11 8-360 16,0 0 55-16,20 14 52 0,-20-14 64 15,8 11 115-15,-8-11 82 0,0 14-28 0,0-14 117 16</inkml:trace>
          <inkml:trace contextRef="#ctx0" brushRef="#br0" timeOffset="15297.0431">-2743-532 1617 0,'0'0'574'0,"0"0"-47"0,0 0-38 16,0 0-28-16,0 0-8 16,0 0-31-16,0 0-36 0,39-23-14 0,-23 20-60 15,8-3-46-15,-1 3 3 0,1-3-64 0,3 3-49 16,-3 0-69-16,-1 1-74 0,1 1-65 16,-4 1-70-16,-1 1-191 0,1-1-693 0,-4 2 67 15,-16-2 76-15,23 2 116 0,-23-2 63 0,12 4 119 16,-12-4 22-16,8 8 75 15</inkml:trace>
          <inkml:trace contextRef="#ctx0" brushRef="#br0" timeOffset="5420.5923">118-426 1085 0,'0'0'455'0,"0"0"-55"0,0 0-4 16,0 0-60-16,0 0-1 0,0 0-35 0,0 0-37 15,0 0-7-15,0 0-38 0,12 49-21 16,-12-49-13-16,4 20-30 0,4-12-8 15,-8-8-29-15,8 18-12 0,-8-18 0 0,12 12 0 16,-12-12-18-16,4 13 13 0,-4-13-31 16,7 9 8-16,-7-9-10 0,0 0-6 0,0 0-7 15,0 12 0-15,0-12-11 0,0 0 3 0,0 0-2 16,0 0-9-16,0 0-19 0,-27 3 15 16,27-3-8-16,-20 3 18 0,20-3-31 0,-23 3 8 15,23-3-13-15,-24 3 13 0,12-1-5 0,12-2-13 16,-27 1 33-16,15 1-33 0,12-2 5 15,-24 4-5-15,24-4 10 0,-23 2 3 0,23-2 0 16,-16 3 5-16,16-3 2 0,-16 3-12 16,16-3 33-16,0 0 0 0,-15 3-16 15,15-3-7-15,0 0 33 0,0 0-4 0,0 0 19 16,-20 0-12-16,20 0 5 0,0 0 7 0,0 0-12 16,0 0-5-16,-12-17 17 0,12 17 1 15,-4-13-14-15,4 13 32 0,0-22 5 0,0 22 2 16,4-33-8-16,-4 10-2 0,4-1-33 15,-4-2 35-15,4-10-4 0,-4 1 12 0,0-2 15 16,0-4-50-16,-4-1 12 0,4-5-31 0,-4-3 0 16,0-1 8-16,-4 3-25 15,1 2-3-15,-1 4-49 0,8 6 18 0,-8 4-51 16,4 6-79-16,0 4-72 0,0 6-36 0,0 8-94 16,4 8-359-16,0 0-307 0,0 0 133 15,0 0 94-15,-16 35 57 0,12-9 70 0,0 2 81 16,1 10 38-16,-1 2 11 0,4 2 66 0</inkml:trace>
          <inkml:trace contextRef="#ctx0" brushRef="#br0" timeOffset="5707.0339">55 0 1697 0,'-15'10'550'16,"3"3"3"-16,4-3-62 0,-4 1-48 0,8-2-31 16,4-9-43-16,-4 19 5 0,4-19-57 15,0 16-36-15,0-16-37 0,8 16-6 0,-8-16-3 16,20 11-22-16,-4-4-37 0,-5-4-22 0,9-1-11 16,-4 1-25-16,0-3-41 0,3 0-47 15,-19 0-32-15,28-2-60 0,-16-1-12 0,-12 3-56 16,19-7-134-16,-19 7-222 0,8-7-474 0,-8 7 77 15,0 0 130-15,0 0 11 0,0 0 97 16,0 0 36-16,-20-30 102 0,9 23 28 16,-9 0 29-16</inkml:trace>
          <inkml:trace contextRef="#ctx0" brushRef="#br0" timeOffset="5934.4015">-173-253 1459 0,'-3'-11'542'0,"3"11"-61"0,0 0-15 16,0 0 0-16,0 0-15 0,-32 12-37 0,20 1-17 16,1 1-39-16,-1 3-7 0,0 3-67 0,0 1 8 15,-4 0-56-15,5-2-14 0,-1 1-14 16,-4-2-57-16,4-1-49 0,1-2-33 16,3-2-74-16,0 0-69 0,0-3-52 0,8-10-91 15,-8 19-142-15,8-19-250 0,-8 11-325 16,8-11 87-16,0 0 122 0,-8 9 42 0,8-9 97 15,0 0 15-15,0 0 49 0,0 0 43 0</inkml:trace>
          <inkml:trace contextRef="#ctx0" brushRef="#br0" timeOffset="6259.3026">-503-576 1269 0,'0'0'489'16,"4"-15"-23"-16,-4 15-5 0,0 0-42 0,0 0-47 16,0 0-24-16,36 9-21 0,-36-9-43 15,19 15 29-15,-7-3-16 0,0 0-3 0,-4 1 0 16,4-2-21-16,-9 1 18 0,5 0-23 0,-4-1 14 16,-4-11 15-16,4 17 0 0,-4-17-34 15,0 16 9-15,0-16-24 0,0 0-181 0,-12 14-67 16,12-14 0-16,0 0 0 0,0 0 0 0,-23-3 0 15,23 3 0-15,0 0 0 0,0 0 0 16,-12-25 0-16,12 25 0 0,0 0 0 16,8-22 0-16,-8 22 0 0,0 0-228 0,12-17-522 15,-12 17-310-15,0 0 36 0,0 0 121 16,0 0 89-16,0 0 115 0,0 0 77 0,0 0 5 16,0 0 69-16,0 0 77 0</inkml:trace>
          <inkml:trace contextRef="#ctx0" brushRef="#br0" timeOffset="6582.8338">-676-926 1405 0,'0'0'609'0,"0"-17"-38"16,0 17-31-16,0 0-59 0,0-20-48 0,0 20-60 15,0 0-17-15,0 0-18 0,0 0-49 0,0 0-28 16,0 0-17-16,0 0-50 16,0 56-7-16,0-31-23 0,0 1 5 0,0 4-52 15,0 4-40-15,4 1-69 0,-4 2-77 0,8 0-69 16,-8 0-90-16,8 9-64 0,-4-10-432 15,0 1-175-15,4-3 83 0,-4-6 66 0,-4-3 143 16,0-4-28-16,0 0 108 0,0-1 25 0,0-3 111 16</inkml:trace>
          <inkml:trace contextRef="#ctx0" brushRef="#br0" timeOffset="6974.8078">-731-449 1348 0,'-7'-21'635'0,"-5"1"-15"0,4 3-32 15,0 3 1-15,0 2-44 0,0 0-51 16,0 1-46-16,8 11-56 0,-11-21 15 0,7 13-105 16,4 8-15-16,-12-10-19 0,12 10-65 15,0 0 37-15,0 0-68 0,0 0 38 0,-24 18-18 16,20-5-62-16,4 4-53 0,0 2-33 0,0 4-44 16,0 3 0-16,0 2-8 0,4 6-66 15,0-2-13-15,4 1 10 0,0 2 10 0,0-1 19 16,4-3-16-16,-8-1-6 0,-1-3 12 0,1-5 9 15,0-1 34-15,-8-1 4 0,4-3 60 16,-4 0 12-16,-3-3 37 0,-5-4-39 0,-4-1 69 16,0-1 5-16,1-4-33 0,-9-4-100 15,0-1 0-15,1-2 0 0,-12-6 0 16,7-2 0-16,-3-1 0 0,-1-10 0 0,-3-2 0 16,7-3 0-16,-3-4 0 0,7-1 0 0,1-5 0 15,3 2 0-15,4 1 0 0,4 2 0 16,9 1 0-16,-1 2 0 0,11 3 0 0,1-2 0 15,8 1 0-15,4 8-333 0,3 0-801 0,5-1 77 16,-1 5 74-16,9-3 143 0,-5 4 29 16,8 1 99-16,-3 1 72 0,-5 1 105 0,5 3 41 15,-5 1 33-15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2:07.26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3FE908D-ABE0-43F1-AAD5-9F7D03BB45A5}" emma:medium="tactile" emma:mode="ink">
          <msink:context xmlns:msink="http://schemas.microsoft.com/ink/2010/main" type="writingRegion" rotatedBoundingBox="11739,10157 16127,10019 16163,11171 11775,11309"/>
        </emma:interpretation>
      </emma:emma>
    </inkml:annotationXML>
    <inkml:traceGroup>
      <inkml:annotationXML>
        <emma:emma xmlns:emma="http://www.w3.org/2003/04/emma" version="1.0">
          <emma:interpretation id="{22BCD898-23C2-4EA4-966E-6FB0FEB939AF}" emma:medium="tactile" emma:mode="ink">
            <msink:context xmlns:msink="http://schemas.microsoft.com/ink/2010/main" type="paragraph" rotatedBoundingBox="11739,10157 16127,10019 16163,11171 11775,113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AA6D44-0B4E-4ABC-81CC-E93A3D72225F}" emma:medium="tactile" emma:mode="ink">
              <msink:context xmlns:msink="http://schemas.microsoft.com/ink/2010/main" type="line" rotatedBoundingBox="11739,10157 16127,10019 16163,11171 11775,11309"/>
            </emma:interpretation>
          </emma:emma>
        </inkml:annotationXML>
        <inkml:traceGroup>
          <inkml:annotationXML>
            <emma:emma xmlns:emma="http://www.w3.org/2003/04/emma" version="1.0">
              <emma:interpretation id="{6A0C4CDA-B472-4138-94D1-3628828661FC}" emma:medium="tactile" emma:mode="ink">
                <msink:context xmlns:msink="http://schemas.microsoft.com/ink/2010/main" type="inkWord" rotatedBoundingBox="11756,10699 12733,10669 12746,11100 11770,11130"/>
              </emma:interpretation>
              <emma:one-of disjunction-type="recognition" id="oneOf0">
                <emma:interpretation id="interp0" emma:lang="en-US" emma:confidence="1">
                  <emma:literal>-&gt;</emma:literal>
                </emma:interpretation>
                <emma:interpretation id="interp1" emma:lang="en-US" emma:confidence="0">
                  <emma:literal>&gt;</emma:literal>
                </emma:interpretation>
                <emma:interpretation id="interp2" emma:lang="en-US" emma:confidence="0">
                  <emma:literal>--&gt;</emma:literal>
                </emma:interpretation>
                <emma:interpretation id="interp3" emma:lang="en-US" emma:confidence="0">
                  <emma:literal>~&gt;</emma:literal>
                </emma:interpretation>
                <emma:interpretation id="interp4" emma:lang="en-US" emma:confidence="0">
                  <emma:literal>'&gt;</emma:literal>
                </emma:interpretation>
              </emma:one-of>
            </emma:emma>
          </inkml:annotationXML>
          <inkml:trace contextRef="#ctx0" brushRef="#br0">79 10 1231 0,'-7'-1'522'0,"7"1"-2"0,-28-3-37 0,28 3-25 15,-16-5-38-15,16 5-26 0,0 0-15 16,-15-3-82-16,15 3 5 0,0 0-30 0,0 0-29 16,-16-1-21-16,16 1-50 0,0 0 15 15,0 0-13-15,0 0-49 0,0 0 3 16,0 0-5-16,0 0-3 0,0 0-20 0,0 0 0 16,0 0-21-16,0 0-17 0,0 0-3 15,43 19 7-15,-27-19-30 0,0 2 3 0,3-2-4 16,5-4 11-16,7 4-15 0,-3-2 15 0,7 0-18 15,-3 2-2-15,-5 0 0 0,12-1-14 16,-7 2-1-16,-1-1 17 0,1 2-21 0,-1-2 24 16,-7 2-23-16,3 0 0 0,-3 2 9 0,3-3-17 15,-11 1 11-15,0-1-4 0,4 1-9 16,-5 1 15-16,1-2-11 0,-16-1-7 0,20 2-5 16,-20-2 28-16,23 3-29 0,-23-3 19 0,8-2-28 15,-8 2-6-15,0 0 3 0,28-1-20 16,-28 1-21-16,0 0-8 0,15 0-10 0,-15 0-46 15,0 0 3-15,0 0-55 0,0 0-14 16,0 0-65-16,20 0-48 0,-20 0-128 16,0 0-105-16,0 0-369 0,0 0 67 0,0 0 69 15,0 0 133-15,0 0 16 0,0 0 89 16,0 0 71-16</inkml:trace>
          <inkml:trace contextRef="#ctx0" brushRef="#br0" timeOffset="351.4303">638-112 1343 0,'0'0'456'0,"-4"-13"-8"16,4 13-31-16,-8-10-56 0,8 10-46 15,0 0-16-15,0 0-14 0,0 0-17 0,0 0-25 0,0 0-33 16,0 0-7-16,0 0-24 16,0 0-10-16,35 40-21 0,-27-27-17 0,12 0 4 15,-5-1-19-15,1 1-12 0,12-3-22 0,-5 3 5 16,5-4-10-16,-5-2-8 0,5 1 11 15,-5-1-14-15,-3-1-15 0,-4-1 16 0,3 0-24 16,-3-2 9-16,-8-2 9 0,-8-1-35 16,24 2 27-16,-24-2-19 0,0 0 2 0,0 0 5 15,0 0-18-15,0 0-6 0,0 0 12 16,0 0-1-16,0 0-23 0,0 0-10 16,-59 6 7-16,35 2-4 0,-3 1 7 0,11 1-8 15,-12-1-9-15,13 5-17 0,-5-1-55 0,-4 0-8 16,9 2-29-16,-1 2-27 0,-4-1-57 15,12 0-30-15,1 3-124 0,-1-2-104 0,0 0-461 16,4-3 72-16,-4 0 58 0,8 0 100 0,0-14 42 16,0 22 122-16,0-22 13 0</inkml:trace>
        </inkml:traceGroup>
        <inkml:traceGroup>
          <inkml:annotationXML>
            <emma:emma xmlns:emma="http://www.w3.org/2003/04/emma" version="1.0">
              <emma:interpretation id="{70C154F4-ED6B-410B-B578-733F2B05A1F0}" emma:medium="tactile" emma:mode="ink">
                <msink:context xmlns:msink="http://schemas.microsoft.com/ink/2010/main" type="inkWord" rotatedBoundingBox="13370,10106 16127,10019 16163,11171 13406,11257"/>
              </emma:interpretation>
              <emma:one-of disjunction-type="recognition" id="oneOf1">
                <emma:interpretation id="interp5" emma:lang="en-US" emma:confidence="1">
                  <emma:literal>Explicit</emma:literal>
                </emma:interpretation>
                <emma:interpretation id="interp6" emma:lang="en-US" emma:confidence="0">
                  <emma:literal>explicit</emma:literal>
                </emma:interpretation>
                <emma:interpretation id="interp7" emma:lang="en-US" emma:confidence="0">
                  <emma:literal>Explicit.</emma:literal>
                </emma:interpretation>
                <emma:interpretation id="interp8" emma:lang="en-US" emma:confidence="0">
                  <emma:literal>ExPlicit</emma:literal>
                </emma:interpretation>
                <emma:interpretation id="interp9" emma:lang="en-US" emma:confidence="0">
                  <emma:literal>Explicite</emma:literal>
                </emma:interpretation>
              </emma:one-of>
            </emma:emma>
          </inkml:annotationXML>
          <inkml:trace contextRef="#ctx0" brushRef="#br0" timeOffset="1847.1528">1974-690 1064 0,'-16'-2'341'16,"16"2"-49"-16,-27 0 4 0,3-2-50 0,4 2-5 15,-3 0-47-15,-1 2 24 0,1-2-34 0,3-2-22 16,-3 2-22-16,3-1 14 0,0-1-21 16,4 0-5-16,16 2-21 0,-31-4 9 0,19 3-17 15,12 1 1-15,-23-2-18 0,23 2 3 0,-20-2-1 16,20 2-25-16,0 0 5 0,-24-1-13 15,24 1 0-15,0 0-5 0,0 0-12 0,0 0 20 16,0 0-8-16,0 19-5 16,0-19-1-16,0 0 7 0,20 29 17 0,-16-17-26 15,4 2-12-15,-4-1 7 0,4 5-13 0,-8 1 14 16,15 2-14-16,-7 2 3 0,0 0 5 16,0 4 8-16,-4 0 20 0,4-3 3 0,0 2-20 15,-4 1 22-15,-1-3-2 0,-3 3 15 0,4-2-25 16,0-1 5-16,-4 1-3 0,0-1-10 15,0-1 7-15,4-3 1 0,-4-3-5 0,4 1-16 16,-4-1 8-16,0-1-11 0,4 0 19 0,0-2-9 16,-4-14-4-16,4 20 18 0,4-14-11 15,-8-6-15-15,12 17 21 0,-4-11-21 0,7 0 15 16,-7-1 6-16,12-2 2 0,-1 3-5 16,5-3-21-16,3 3 3 0,-3-4 16 15,4-1-11-15,3 1-49 0,-7-2-43 0,3 2-20 0,-3-2-54 16,-1 0-34-16,-3 0-40 15,0 1-119-15,-5-4-180 0,-15 3-365 0,24-3 24 16,-24 3 99-16,8-8 80 0,-8 8 100 0,0 0 30 16,0 0 34-16</inkml:trace>
          <inkml:trace contextRef="#ctx0" brushRef="#br0" timeOffset="2023.9418">1675-276 1241 0,'0'0'422'0,"0"0"-25"15,0 0-18-15,0 0-77 0,0 0 15 0,0 0-50 16,16-25-17-16,-16 25-47 0,27-5-14 16,-15 5-38-16,4-2-49 0,8 2-22 15,-5 2-75-15,5-1-72 0,-1 1-137 0,5 0-114 16,-1 0-411-16,5 1 38 0,-12 1 76 0,11 0 37 16,-11-1 66-16,7 0 15 0</inkml:trace>
          <inkml:trace contextRef="#ctx0" brushRef="#br0" timeOffset="2256.2186">2163-338 1638 0,'-16'-9'517'0,"16"9"-54"0,0 0-41 0,0 0-30 16,0 0-31-16,0 0-31 0,0 0-18 15,0 0-20-15,0 0-36 0,39 27-13 0,-27-13-22 16,12 4-27-16,-5 0-26 0,9 4 17 0,-5-1-49 15,5 2-16-15,-5-2-22 0,5 2-65 16,-4-2-20-16,-5 0-65 0,5-1-68 0,-16-5-64 16,11-1-103-16,-3 4-202 0,-8-6-371 15,-8-3 15-15,12-2 93 0,-12-7 74 16,0 0 50-16,0 0 58 0,0 0 58 0</inkml:trace>
          <inkml:trace contextRef="#ctx0" brushRef="#br0" timeOffset="2415.4365">2395-225 1156 0,'0'-11'454'0,"0"11"-7"0,-12-14-34 16,12 14-29-16,0 0-8 0,0 0-51 0,0 0-10 16,0 0-44-16,0 0-30 0,-28 25-19 0,24-14-4 15,-4 4-44-15,1-1-46 0,3 4-31 16,0-4-84-16,0 4-79 0,4-1-116 0,0-17-251 16,0 26-401-16,4-9 38 0,-4-4 71 15,4 0 73-15,0 2 91 0,-4-15 44 0</inkml:trace>
          <inkml:trace contextRef="#ctx0" brushRef="#br0" timeOffset="2906.8772">2622-334 1430 0,'0'0'576'0,"0"0"-25"0,0 0-47 16,0 0-33-16,0 0-41 0,0 0-41 0,8 43-36 15,-4-23-43-15,-4 4 23 0,8 8-47 16,-8 5-25-16,12 9-38 0,-4 0-8 16,0 1-10-16,3 2-39 0,-7 1 8 0,8-5-25 15,0 1-24-15,-4-3-4 0,0-6-52 16,-4-5-36-16,3-1-48 0,1-7-60 0,-4-1-68 16,0-3-23-16,0-4-1 0,-4-3-14 0,0-13 4 15,0 18-23-15,0-18-2 0,0 0-16 16,0 0 3-16,0 0 0 0,0 0 21 0,0 0 33 15,-51-36 15-15,31 9 43 0,5-6 27 0,-1-4 35 16,-4-6 41-16,8 3 18 0,1-2 17 16,-1-1 34-16,4 1 1 0,0 7 14 0,4 0 6 15,0 5-3-15,8 2-3 0,0-1-20 0,4 5-25 16,4-3 12-16,0 8 0 0,-1 2 0 16,5 3-20-16,8 3 0 0,-5 5-14 15,-3 6-4-15,8 2 33 0,-5 4-20 0,1 1-16 16,-4 3 11-16,3 2-6 0,-3 1 16 15,-4 1-6-15,-8 0-14 0,4 0 22 0,-8 0-8 16,0-14-2-16,-8 27 13 0,4-15-13 16,-8-1 5-16,-8-1-30 0,1-1-19 0,-1-4-35 15,-7-1-69-15,11-4-29 0,-4 0-97 0,20 0-163 16,-35-4-469-16,11-3 61 0,16 2 95 16,-7-7 67-16,3 1 84 0,4-1 56 0,0 0 46 15</inkml:trace>
          <inkml:trace contextRef="#ctx0" brushRef="#br0" timeOffset="3163.6301">2902-608 1712 0,'0'0'502'0,"0"0"12"0,0 0-17 0,0 0-49 0,0 0-23 16,0 0-13-16,0 0-41 0,11 48-54 15,-3-29-4-15,0 3-42 0,-4-1-66 16,4 7 20-16,4 0-15 0,-4 2 0 0,-1 2-18 0,1 1-77 16,0-1-5-16,0 0-38 0,0 1-103 15,-4-3 0-15,4 2-79 0,-4-6-102 0,3-2-90 16,-3 2-105-16,4-6-177 0,-8-2-363 16,0-4 102-16,12 0 67 0,-12-14 87 15,4 16 64-15,-4-16 74 0,0 0 33 0</inkml:trace>
          <inkml:trace contextRef="#ctx0" brushRef="#br0" timeOffset="3339.9617">3086-141 1113 0,'0'0'502'0,"0"0"-19"0,0 0-27 0,0 0-21 16,0 0-25-16,16 33-29 0,-12-18-28 0,0-2-35 16,0 4-42-16,0-2-30 0,0 3-16 15,0-2-50-15,0-2-63 0,-4 0-55 16,7 1-90-16,-7-15-44 0,4 20-84 0,0-9-244 15,-4-11-455-15,0 0 42 0,0 16 86 0,0-16 94 16,0 0 37-16,0 0 38 0,0 0 79 16</inkml:trace>
          <inkml:trace contextRef="#ctx0" brushRef="#br0" timeOffset="3481.3635">3094-498 1392 0,'0'0'453'0,"0"-20"-54"0,0 20-43 0,0 0-49 0,4-11-40 15,-4 11-70-15,0 0-46 0,0 0-77 16,0 0-87-16,12 34-148 0,-8-18-571 16,0 5 61-16,0 0 67 0,4 2 46 0,-8 0 115 15</inkml:trace>
          <inkml:trace contextRef="#ctx0" brushRef="#br0" timeOffset="3759.5254">3625-193 1377 0,'-24'-23'458'16,"12"19"3"-16,12 4-11 0,-35-5-7 0,15 5-13 15,1 0-38-15,-9 3-9 0,5 1-29 0,-1-1-9 16,4 4-61-16,1 0-28 0,-5 2 3 16,12 0-16-16,1 1-20 0,3-1-67 0,0 2 15 15,4 1-32-15,4-12-22 0,-8 20 14 0,8-20-26 16,8 18-31-16,-8-18-20 0,16 20-26 15,-5-12-56-15,1 0-18 0,4-1-44 0,0-4-33 16,3 5-69-16,1-5-10 0,-4 1-85 0,3-2-99 16,5-1-182-16,-8 1-354 0,3-4 47 15,-19 2 84-15,32-7 100 0,-17 2 105 0,-3-1 2 16,4-4 100-16,-4 2 16 0</inkml:trace>
          <inkml:trace contextRef="#ctx0" brushRef="#br0" timeOffset="3937.0404">3715-230 1185 0,'4'-17'486'0,"-4"17"-5"0,0 0-2 15,0-14-18-15,0 14-19 0,0 0-24 0,0 0-19 16,0 0-18-16,0 0-22 0,0 0-60 0,0 0-12 16,12 45-13-16,-12-28-49 0,4 1-25 15,0 5-3-15,0 1-15 0,0-1-26 0,0 2-44 16,-1-2-22-16,5 0-72 0,-4-2-28 0,0-4-157 16,-4-1-89-16,8 0-156 0,-4-5-599 15,-4-11 97-15,4 14 62 0,-4-14 120 16,0 0 61-16,0 0 59 0,0 0 34 0,0 0 40 15</inkml:trace>
          <inkml:trace contextRef="#ctx0" brushRef="#br0" timeOffset="4081.223">3715-498 1282 0,'0'0'589'16,"0"0"-70"-16,-4-20-68 0,4 20-39 15,0 0-92-15,0 0-39 0,0 0-104 0,0 0-36 16,0 0-128-16,0 0-144 0,0 0-250 0,28 28-423 15,-20-16 59-15,-1 2 82 0,5 3 56 16,-8-3 83-16</inkml:trace>
          <inkml:trace contextRef="#ctx0" brushRef="#br0" timeOffset="4450.0554">3872-158 1384 0,'0'0'494'0,"0"0"-28"0,12-21-49 15,-8 12-7-15,8 4-39 0,4-1-23 16,-1 1-30-16,9-1-55 0,3 2-14 16,1 0-42-16,7 0-54 0,5 1-45 0,-1 1-54 0,0 0-52 15,-3 2-91-15,-1 2-98 0,-4 0-266 16,1 1-384-16,-5 1 64 0,-3-1 51 0,-8 1 82 15,-5 1 62-15,-11-5 73 0,8 9 60 16</inkml:trace>
          <inkml:trace contextRef="#ctx0" brushRef="#br0" timeOffset="4309.5048">3967-299 1489 0,'0'0'615'0,"0"0"-52"0,0 0-51 0,0 0-62 15,11 23 29-15,-7-12-8 0,4 1-82 16,-4 3-31-16,4 1-5 0,0 4-58 0,-4 1-44 16,0 2-90-16,4-3-36 15,0 3-45-15,-1 3-62 0,-3-8-49 0,4 4-71 0,-8-7-44 16,4 2-87-16,-4 0-159 0,0-17-153 0,0 21-364 16,0-21 64-16,4 14 95 0,-4-14 54 15,0 0 102-15,0 0 29 0,-16 9 40 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9:50.29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02D8D6D-77AF-4FE8-8F6A-2E496228DFEE}" emma:medium="tactile" emma:mode="ink">
          <msink:context xmlns:msink="http://schemas.microsoft.com/ink/2010/main" type="inkDrawing" rotatedBoundingBox="19660,3864 20883,3925 20882,3946 19658,3884" shapeName="Other"/>
        </emma:interpretation>
      </emma:emma>
    </inkml:annotationXML>
    <inkml:trace contextRef="#ctx0" brushRef="#br0">349-24 358 0,'0'0'107'15,"0"0"-2"-15,43 19-18 0,-31-17-10 0,8-2 5 16,-4 2-23-16,3-1 2 0,1-1 16 0,-1 2-15 16,5 0-1-16,-4-2-7 0,3 1 0 15,1 1-11-15,-1-2 8 0,5 4-25 0,0-2-3 16,-5-1 0-16,5-1 26 0,-1 0-42 0,1 2 3 15,3 1 21-15,1-3 10 16,-1 3-36-16,0-3 13 0,5 3-10 0,-5-2 0 0,9 1 4 16,-5 0-1-16,4 0 6 15,1 0 17-15,-1-1-16 0,4 1-11 0,-4 1-2 0,5-3-25 16,-5 2-26-16,4-2-16 0,-4 4-4 16,-3-2-34-16,-5-1 39 0,-3 1-39 15,-1-2-38-15,-7 0-315 0,4 3-1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2:35.70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3C447A-4EDA-4800-9041-EB5C5D8EBD9C}" emma:medium="tactile" emma:mode="ink">
          <msink:context xmlns:msink="http://schemas.microsoft.com/ink/2010/main" type="writingRegion" rotatedBoundingBox="23430,6798 26161,6739 26186,7874 23455,7932">
            <msink:destinationLink direction="with" ref="{ADC10791-A348-498F-A950-171B1A44537C}"/>
          </msink:context>
        </emma:interpretation>
      </emma:emma>
    </inkml:annotationXML>
    <inkml:traceGroup>
      <inkml:annotationXML>
        <emma:emma xmlns:emma="http://www.w3.org/2003/04/emma" version="1.0">
          <emma:interpretation id="{55953777-0580-422E-AFF6-C51251A019EB}" emma:medium="tactile" emma:mode="ink">
            <msink:context xmlns:msink="http://schemas.microsoft.com/ink/2010/main" type="paragraph" rotatedBoundingBox="23430,6798 26161,6739 26186,7874 23455,79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170808-328E-4C74-832D-FDA449538037}" emma:medium="tactile" emma:mode="ink">
              <msink:context xmlns:msink="http://schemas.microsoft.com/ink/2010/main" type="line" rotatedBoundingBox="23430,6798 26161,6739 26186,7874 23455,7932"/>
            </emma:interpretation>
          </emma:emma>
        </inkml:annotationXML>
        <inkml:traceGroup>
          <inkml:annotationXML>
            <emma:emma xmlns:emma="http://www.w3.org/2003/04/emma" version="1.0">
              <emma:interpretation id="{9124A150-F263-425E-8E9F-F6EF53AF63DB}" emma:medium="tactile" emma:mode="ink">
                <msink:context xmlns:msink="http://schemas.microsoft.com/ink/2010/main" type="inkWord" rotatedBoundingBox="23430,6798 26161,6739 26186,7874 23455,7932"/>
              </emma:interpretation>
              <emma:one-of disjunction-type="recognition" id="oneOf0">
                <emma:interpretation id="interp0" emma:lang="en-US" emma:confidence="1">
                  <emma:literal>implicit</emma:literal>
                </emma:interpretation>
                <emma:interpretation id="interp1" emma:lang="en-US" emma:confidence="0">
                  <emma:literal>implicit.</emma:literal>
                </emma:interpretation>
                <emma:interpretation id="interp2" emma:lang="en-US" emma:confidence="0">
                  <emma:literal>Implicit</emma:literal>
                </emma:interpretation>
                <emma:interpretation id="interp3" emma:lang="en-US" emma:confidence="0">
                  <emma:literal>implicite</emma:literal>
                </emma:interpretation>
                <emma:interpretation id="interp4" emma:lang="en-US" emma:confidence="0">
                  <emma:literal>impliciti</emma:literal>
                </emma:interpretation>
              </emma:one-of>
            </emma:emma>
          </inkml:annotationXML>
          <inkml:trace contextRef="#ctx0" brushRef="#br0">6 54 1993 0,'0'0'651'0,"0"-16"-19"15,0 16-110-15,0 0-7 0,-4-19-65 0,4 19-74 16,0 0-79-16,-4-16-97 0,4 16-118 16,0 0-133-16,0 0-75 0,0 0-150 0,8-12-205 15,-8 12-400-15,0 0 90 0,0 0 67 0,0 0 66 16,20 40 64-16,-16-28 92 0,0 5 11 15</inkml:trace>
          <inkml:trace contextRef="#ctx0" brushRef="#br0" timeOffset="-261.509">73 372 1515 0,'-4'-20'494'0,"4"20"-39"16,0-17 19-16,0 17 0 0,0 0-14 16,-4-20 6-16,4 20-13 0,-4-14-15 0,4 14-69 15,0 0-3-15,0 0-29 0,-4-16-27 16,4 16-18-16,0 0-10 0,0 0-16 0,0 0-44 15,0 0-91-15,0 0 53 0,-4 50-10 0,4-35-145 16,0-15-29-16,0 33 0 0,-4-12 0 16,4-4 0-16,0 0 0 0,0 1 0 15,0-2 0-15,0-16 0 0,-4 32 0 0,4-18 0 16,0-14 0-16,0 25-228 0,-3-13-120 16,3-12-164-16,0 18-290 0,0-18-229 0,-8 18 76 15,8-18 144-15,-8 15 66 0,8-15 26 0,-8 8 84 16,8-8 72-16,-12 12 125 0</inkml:trace>
          <inkml:trace contextRef="#ctx0" brushRef="#br0" timeOffset="601.4927">313 306 1827 0,'0'0'545'0,"0"0"-35"0,0 0-67 15,0 0 17-15,0 0-19 0,0 0-52 0,0 0-34 16,12 36-24-16,-12-20 17 0,0-1-46 0,0 3-28 16,0 0-8-16,0 2-20 0,0 0-26 15,0-2-5-15,0 0-41 0,0-3 8 0,0-15-57 16,3 28 26-16,-3-15-20 0,0-13-42 0,0 19 21 15,0-19-53-15,0 0-57 0,0 17 0 16,0-17 0-16,0 0 0 0,0 0 0 0,0 0 0 16,0 0 0-16,0 0 0 0,0 0 0 0,16-46 0 15,-12 29 0-15,4 3 0 0,0 0 0 16,-4 0 0-16,4 1 0 0,-1 3 0 0,-7 10 0 16,16-13 0-16,-16 13 0 0,12-5 0 15,-12 5 0-15,0 0 0 0,24 13 0 16,-24-13 0-16,11 15 0 0,-7-4 0 0,4-2 0 15,-8-9 0-15,4 20-21 0,-4-20 21 0,8 15-10 16,-8-15 23-16,8 14-8 0,-8-14 0 16,4 11-3-16,-4-11-14 0,0 0-4 0,0 0 11 15,0 0 5-15,0 0-8 0,0 0 19 0,0 0-14 16,0 0-17-16,12-44 9 0,-12 26 6 16,3-5 0-16,5 0-43 0,0 0 71 0,-4 1 5 15,4 4-5-15,-4 0 0 0,0 4 8 0,0 2-34 16,4 1 6-16,-8 11-3 0,11-5 0 15,-11 5 0-15,0 0 0 0,20 22 0 16,-16-7 0-16,4 2 0 0,0 4 0 0,0 1 0 16,-1 0 0-16,1 4 0 0,0 0 0 15,0-3 0-15,0 0 0 0,4-3-195 0,-4 1-99 16,3-1-78-16,5-4-270 0,-4 0-431 0,0-5 139 16,-1 1 49-16,5-3 78 0,-8-2 83 15,-8-7 97-15,24 2 51 0,-24-2 69 0,23-10 31 16</inkml:trace>
          <inkml:trace contextRef="#ctx0" brushRef="#br0" timeOffset="1070.3105">721 560 1497 0,'-11'-29'553'0,"3"4"-28"0,0 0-31 16,4 6-46-16,4 1-41 0,4 1-34 0,4-1-17 16,4 3-51-16,3 2-47 0,5 0-7 0,0 4-21 15,3 2-10-15,5 4-34 0,-1 1-29 16,5 5 2-16,3 3-38 0,-3 3-6 0,3 3-18 16,-8 1 3-16,5 2 2 0,-5 1-63 15,-3 0 42-15,-4 0-9 0,-5-2 15 0,1-2-5 16,-8 2 0-16,-4-3-3 0,-4-11 1 0,0 21-39 15,0-21 23-15,-16 18-18 16,4-11-8-16,-3-2-84 0,-5-1-26 0,0-4-71 16,1 0 20-16,-1-4-110 0,-4 3-153 0,9-5-728 15,-1-5 106-15,-4 1 132 0,5-3 75 16,3-2 90-16,0-1 55 0,8-2 55 0,-4-2 117 16</inkml:trace>
          <inkml:trace contextRef="#ctx0" brushRef="#br0" timeOffset="815.1048">989 312 1599 0,'0'0'525'0,"8"-14"-18"0,-8 14-23 0,0 0-24 0,0 0-50 16,0 0-34-16,0 0-17 0,-12 51-9 16,8-28-63-16,0 0 10 0,0 11-67 15,0 0-28-15,0 5-10 0,0 2-23 0,4 1-15 16,0 0-11-16,4 6-15 0,0 0-23 0,0-1-48 15,4-4-6-15,0-6-21 0,-4-2-37 16,4-1-67-16,-5-3-60 0,5-4-58 0,0-4-53 16,-4-3-52-16,0-2-264 0,0-4-432 15,-4-14 130-15,0 19 78 0,0-19 40 16,0 0 72-16,0 0 68 0,0 0 70 0</inkml:trace>
          <inkml:trace contextRef="#ctx0" brushRef="#br0" timeOffset="1387.6079">1197-58 1569 0,'0'0'675'0,"12"-10"-48"0,-12 10-51 0,0 0-99 16,0 0 6-16,0 0-48 0,0 0-12 0,0 0-50 15,0 0-27-15,0 0-8 0,4 35-23 16,0-20-57-16,-4 5-7 0,4 0-51 0,0 7 7 15,0-1-43-15,-1 6 20 0,5 0-10 0,-4 3-84 16,0-2-64-16,4 2-26 0,-8 0 0 16,8 1 0-16,-4 0 0 0,0-4 0 0,0 3 0 15,4-6 0-15,-5 2-24 0,1-7-214 16,0 1-64-16,0-2-140 0,-4-5-196 16,4-2-475-16,0-3 112 0,-4-13 87 0,12 17 118 15,-12-17 66-15,8 6 93 0,-8-6 51 0,0 0 87 16</inkml:trace>
          <inkml:trace contextRef="#ctx0" brushRef="#br0" timeOffset="1542.3402">1401 383 1581 0,'0'0'535'15,"0"0"-2"-15,4-8 7 0,-4 8-18 0,0 0-71 16,0 0 4-16,0 0-50 0,20 31-11 16,-20-16-28-16,8 0-23 0,-4-1-74 0,4 6 7 15,-4-1-38-15,3 3-28 0,-3-2-31 16,4-5-89-16,-8 2-29 0,8-2-117 15,-8-2-13-15,0-13-118 0,4 26-110 0,-4-26-320 16,0 14-404-16,0-14 74 0,0 0 69 0,0 0 87 16,0 0 87-16,0 0 69 0,0 0 105 15,0 0 5-15</inkml:trace>
          <inkml:trace contextRef="#ctx0" brushRef="#br0" timeOffset="1688.1208">1456 142 1523 0,'4'-19'552'0,"-4"19"-17"15,0-15-74-15,0 15-39 0,4-12-55 16,-4 12-94-16,0 0-70 0,0 0-86 0,8-10-58 16,-8 10-74-16,0 0-111 0,0 0-219 15,0 0-446-15,20 31 46 0,-12-17 92 0,-4 0 139 16,0 1 12-16,3 3-20 0</inkml:trace>
          <inkml:trace contextRef="#ctx0" brushRef="#br0" timeOffset="1937.6454">1924 368 1269 0,'0'0'550'0,"0"0"-2"0,0 0 20 15,0 0-58-15,-67-1 17 0,44 4-81 16,-1 2-9-16,1 2-30 0,-1 1-41 0,4-1-23 0,-3 2-56 16,7 1-23-16,0 0 4 15,1 1-37-15,3 2-24 0,4-1-20 0,0 0-5 16,4 0-47-16,4-12-9 0,8 25-21 0,-8-25-67 15,12 21-46-15,0-10-66 0,-1-4 10 16,9 3-77-16,0-2-68 0,-1-3-19 0,5 2-95 16,0-2-222-16,-1-1-545 0,1-2 101 15,-5-2 106-15,1 0 82 0,-4-5 102 0,3 1 57 16,-3-1 81-16,0-9 39 0</inkml:trace>
          <inkml:trace contextRef="#ctx0" brushRef="#br0" timeOffset="2122.6367">2093 344 1466 0,'0'0'732'0,"0"0"-56"15,0-17-62-15,0 17-51 16,0 0-25-16,0 0-44 0,0 0-31 0,0 0-56 16,0 0-7-16,0 0-65 0,-12 50-10 0,12-34-66 15,0 0-6-15,0 4-71 0,4 1-18 16,-4 3-36-16,4-3-49 0,0-1-79 0,0-1-79 16,0-3-103-16,-4 0-79 0,4 0-131 15,-4-16-744-15,8 20 78 0,-8-20 147 0,4 12 46 16,-4-12 92-16,0 0 87 0,0 0 59 0,0 0 79 15,0 0 26-15</inkml:trace>
          <inkml:trace contextRef="#ctx0" brushRef="#br0" timeOffset="2287.2233">2133 3 1784 0,'0'0'729'0,"3"-25"-61"0,-3 25-74 0,0-16-28 15,0 16-82-15,0 0-80 0,4-16-76 16,-4 16-70-16,0 0-112 0,0 0-91 0,0 0-66 15,0 0-102-15,20 38-194 0,-12-23-628 0,-4 2 65 16,0 4 54-16,0-1 119 0,0 1 63 16,3-1 70-16,1 2 35 0,0-5 29 0</inkml:trace>
          <inkml:trace contextRef="#ctx0" brushRef="#br0" timeOffset="2682.5011">2278 427 1364 0,'-8'-11'532'0,"0"2"-20"15,8 9-56-15,0 0 7 0,4-20-35 0,-4 20-39 16,0 0-51-16,24-10-13 0,-9 7-34 15,5 1-35-15,8 2-102 0,-1 0-44 16,5 0-77-16,7 2-81 0,0 1-62 0,0 1-126 0,1 0-227 16,-1 3-448-16,-4-2 71 0,-7 2 72 15,-4-1 80-15,-5 2 114 0,1-3 24 16</inkml:trace>
          <inkml:trace contextRef="#ctx0" brushRef="#br0" timeOffset="2538.734">2451 199 1645 0,'8'-8'538'16,"-8"8"-47"-16,0 0-50 0,0 0-37 16,0 0 8-16,0 0-18 0,0 0-38 0,12 26-41 15,-9-11-8-15,-3 5-25 0,0-1-16 16,4 6-26-16,-4 2 4 0,0 1-47 0,0 2-31 16,4 0 1-16,-4 6-29 0,0-2-28 0,8 0 18 15,-8-6-56-15,4-1-49 0,0-4-70 16,4 0-42-16,-4-1-101 0,0-4-55 0,0 0-60 15,0-4-148-15,-4-14-54 0,0 17-401 16,0-17 83-16,0 0 42 0,0 0 135 0,0 0-12 16,0 0 46-16,0 0 84 0,0 0 74 15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2:39.63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C10791-A348-498F-A950-171B1A44537C}" emma:medium="tactile" emma:mode="ink">
          <msink:context xmlns:msink="http://schemas.microsoft.com/ink/2010/main" type="inkDrawing" rotatedBoundingBox="22262,8218 26922,8080 26924,8146 22263,8283" semanticType="underline" shapeName="Other">
            <msink:sourceLink direction="with" ref="{843C447A-4EDA-4800-9041-EB5C5D8EBD9C}"/>
          </msink:context>
        </emma:interpretation>
      </emma:emma>
    </inkml:annotationXML>
    <inkml:trace contextRef="#ctx0" brushRef="#br0">45 126 1499 0,'-19'-1'500'15,"7"-1"-70"-15,12 2-44 0,-16-2-33 0,16 2-38 16,0 0-26-16,0 0-33 0,0 0-25 16,0 0-26-16,0 0-8 0,0 0-13 0,71 0-30 15,-36 0-21-15,5 0-8 0,7 0-10 0,4 0-25 16,8 2-8-16,4-2 38 0,19-2-58 15,1 4-14-15,-16-2 24 0,15 2-13 16,-3-1 5-16,3 1-21 0,-3-2-26 0,3 0 17 16,9 3-39-16,-5-3 0 0,5 0 21 15,3-3-25-15,0 1-3 0,1-1 12 0,-1 1-10 16,0-1 7-16,1 1 1 0,-5-2 2 0,-7 3-34 16,3-1 11-16,0-2 8 0,-3 4 5 15,-12 0 58-15,-8 0-76 0,-4-2-8 0,0 2 21 16,3 0 10-16,-3 0 14 0,0 0-18 0,0 2-14 15,0-4 25-15,0 1-19 16,0-3 4-16,16 1-8 0,-12-1 1 0,-4 1 12 0,0-1-10 16,-4 0 11-16,4 1-9 0,0-2 14 15,-4 1 20-15,-4-1-26 0,0 2 5 16,0-3 36-16,-8 5-25 0,0-4 18 0,-3 1-24 16,-5 0 4-16,0 1 11 0,-3 1-1 0,-5 0-11 15,5-1 26-15,-5 1-24 0,1-4 55 16,3 5-57-16,5-4 23 0,-5 3-5 0,1 0 8 15,7-2-8-15,-8 3 0 0,1-1 2 0,-1 2 9 16,1-2-19-16,-5 2 41 0,-3 0-2 16,3 0-33-16,-7 0-6 0,0-1 34 0,-1 1-6 15,-3 0 8-15,-16 0 11 0,27 1-19 16,-15-1 1-16,-12 0 12 0,24-1-5 16,-24 1-2-16,19 1 7 0,-19-1-15 0,20 0-20 15,-20 0 12-15,24 0-33 0,-12 2 2 16,-12-2-2-16,27 3 0 0,-11-3 8 0,-4 4-51 15,3-2-1-15,1 1-61 0,0-1 18 0,-5 1-56 16,-11-3-98-16,20 4-71 0,-4 1-82 16,-16-5-187-16,16 6-331 0,-16-6 83 0,0 0 102 15,0 0 108-15,0 0 17 0,0 0 44 0,0 0 113 16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7:02:43.97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F6A59B-58E9-48A8-B4A9-1CCF61300DB6}" emma:medium="tactile" emma:mode="ink">
          <msink:context xmlns:msink="http://schemas.microsoft.com/ink/2010/main" type="writingRegion" rotatedBoundingBox="23441,9656 26212,9722 26192,10591 23420,10525"/>
        </emma:interpretation>
      </emma:emma>
    </inkml:annotationXML>
    <inkml:traceGroup>
      <inkml:annotationXML>
        <emma:emma xmlns:emma="http://www.w3.org/2003/04/emma" version="1.0">
          <emma:interpretation id="{B26E017F-DF93-421A-9F09-868065891F67}" emma:medium="tactile" emma:mode="ink">
            <msink:context xmlns:msink="http://schemas.microsoft.com/ink/2010/main" type="paragraph" rotatedBoundingBox="23441,9656 26212,9722 26192,10591 23420,105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BAAC83-1BB2-4717-AEDC-92C30D23423D}" emma:medium="tactile" emma:mode="ink">
              <msink:context xmlns:msink="http://schemas.microsoft.com/ink/2010/main" type="line" rotatedBoundingBox="23441,9656 26212,9722 26192,10591 23420,10525"/>
            </emma:interpretation>
          </emma:emma>
        </inkml:annotationXML>
        <inkml:traceGroup>
          <inkml:annotationXML>
            <emma:emma xmlns:emma="http://www.w3.org/2003/04/emma" version="1.0">
              <emma:interpretation id="{68CCDC3C-6E6F-471C-AF49-5B612ECB013B}" emma:medium="tactile" emma:mode="ink">
                <msink:context xmlns:msink="http://schemas.microsoft.com/ink/2010/main" type="inkWord" rotatedBoundingBox="23441,9656 26212,9722 26192,10591 23420,10525"/>
              </emma:interpretation>
              <emma:one-of disjunction-type="recognition" id="oneOf0">
                <emma:interpretation id="interp0" emma:lang="en-US" emma:confidence="1">
                  <emma:literal>odelsi</emma:literal>
                </emma:interpretation>
                <emma:interpretation id="interp1" emma:lang="en-US" emma:confidence="0">
                  <emma:literal>odelSi</emma:literal>
                </emma:interpretation>
                <emma:interpretation id="interp2" emma:lang="en-US" emma:confidence="0">
                  <emma:literal>odels;</emma:literal>
                </emma:interpretation>
                <emma:interpretation id="interp3" emma:lang="en-US" emma:confidence="0">
                  <emma:literal>odelsi.</emma:literal>
                </emma:interpretation>
                <emma:interpretation id="interp4" emma:lang="en-US" emma:confidence="0">
                  <emma:literal>Odelsi</emma:literal>
                </emma:interpretation>
              </emma:one-of>
            </emma:emma>
          </inkml:annotationXML>
          <inkml:trace contextRef="#ctx0" brushRef="#br0">236 111 1052 0,'4'-14'463'16,"-4"14"-31"-16,-4-26-7 0,4 26 3 16,-8-22-6-16,1 12-2 0,-1 1-16 0,-4 0 16 15,0 1-61-15,-4 0-29 0,5 5-3 0,-5 0-35 16,16 3-13-16,-32 6-25 0,13 2-21 16,3 4-16-16,-4 0-30 0,5 4-26 0,3 2-20 15,0-1 0-15,4 3-57 0,0-2 47 0,4-1-37 16,4 0-12-16,0-17-43 0,8 30 7 15,0-13 8-15,0-2-34 0,4-4 24 0,0-1-11 16,7-3 10-16,-7 1-22 0,4-4-1 16,3 0 11-16,-3 0 0 0,-16-4-18 15,28-4 5-15,-16 0-18 0,-1-3 0 0,-11 7 0 16,12-20 0-16,-8 5 0 0,0-2 0 0,-4-3 0 16,-4 3 0-16,0-6 0 0,0 2-39 15,-8 0-104-15,5 1-16 0,-1 2-69 0,-4 2-12 16,4 5-47-16,-4 0-41 0,12 11-196 15,-12-7-480-15,12 7 111 0,-15-2 46 0,15 2 84 16,0 0 115-16,0 0-2 0,-16 15 84 0,16-15 106 16</inkml:trace>
          <inkml:trace contextRef="#ctx0" brushRef="#br0" timeOffset="748.312">712 99 1210 0,'-16'-11'522'0,"0"6"-25"0,1-1-13 0,-5 4-41 15,4 2-57-15,16 0-20 0,-35 2-18 0,15 4 8 16,1 3-69-16,3 0-18 0,-4 3-52 16,9 0-12-16,-5 3-29 0,4-2-7 15,4 3 3-15,0-2-29 0,8 2-43 16,-4-2 18-16,4-14-49 0,4 28 13 0,4-16-5 16,0-1-29-16,0 0 6 0,4-2-28 0,3-3-1 15,-3 3 14-15,8-5-21 0,-8-2-24 16,7 1 14-16,-3-3 7 0,-16 0 6 0,28-7 12 15,-17 0-25-15,1-2-29 0,4-5-22 0,-4-5 2 16,-5-4 18-16,1-7 0 0,0-3 31 16,0-10-44-16,-4-4 0 0,0-1 21 0,0-3 22 15,-8 0 19-15,4 0-8 0,-8 4 30 16,4 1-17-16,-4 2-3 0,4 7-7 0,-4 0 55 16,5 2 6-16,-5 3 23 0,0 2-18 15,0 7 49-15,4 2-28 0,0 4-11 16,0 0-28-16,0 3 13 0,4 14 2 0,-4-15 19 15,4 15 4-15,0 0-30 0,0 0-33 0,0 0-44 16,0 0 0-16,0 0 0 0,8 66 0 16,-4-39 0-16,-4 3 0 0,4 3 0 0,0 3 0 15,0 2 0-15,4 5 0 0,-4 2 0 0,4 0 0 16,-1-2 0-16,1 0 0 0,-4-6 0 16,4-1 0-16,4 0 0 0,-4-3 0 0,3-1 0 15,-3-4 0-15,4 1-59 0,-4-9-259 16,0-4-291-16,0 3-530 0,-4-1 100 15,4-5 94-15,-5-1 93 0,5-3 92 0,-8-9 56 16,8 14 133-16,-8-14 23 0,16 7 28 16</inkml:trace>
          <inkml:trace contextRef="#ctx0" brushRef="#br0" timeOffset="1257.0263">936 172 1264 0,'0'0'499'0,"-8"9"-51"0,8-9-18 0,0 0-41 16,0 0-51-16,0 0-31 0,0 0 21 15,0 0-59-15,0 0-24 0,0 0-14 0,39 2-29 16,-39-2 3-16,24-7-72 0,-12 3 13 16,0-1-44-16,3-2 8 0,-3 0-13 15,0-3-45-15,-4-1 19 0,0-1 4 0,-1-2-15 16,1 0-3-16,-4-1-29 0,-4 15 24 0,0-26-6 15,0 26 25-15,-8-23-12 0,-3 14 10 16,3 3 18-16,8 6 13 0,-24-8-5 0,12 8 12 16,12 0 21-16,-23 8-7 0,11 0-4 15,0 2 11-15,4 3-30 0,4 0 32 0,-3 2 6 16,7 3-54-16,0-18 46 0,3 35-36 0,5-16-5 16,0 1 15-16,4-1-43 0,8 2-48 15,-1-1-11-15,1-5 0 0,4 1 0 16,-5-3-6-16,5-5-191 0,-5 1-33 0,5 0-157 15,-4-5-649-15,-9 1-34 0,5-1 97 16,-16-4 110-16,24-2 108 0,-24 2 26 0,15-6 84 16,-15 6 79-16,12-10 90 0</inkml:trace>
          <inkml:trace contextRef="#ctx0" brushRef="#br0" timeOffset="1812.6848">1467-231 1433 0,'0'0'655'0,"0"0"-71"16,0 0-6-16,0 0-15 0,0 0-22 0,0 0-78 16,0 0-25-16,0 0 2 0,0 0-44 15,11 57-32-15,-11-34-21 0,4 3-33 0,0 2-44 16,0 4-54-16,4 0 60 0,-4 0-60 15,4 0-91-15,-4-4-121 0,4-2 0 16,-4 0 0-16,-1-2 0 0,5-1 0 0,-4 0 0 16,0-9 0-16,0 3-49 0,0-3-240 15,0-1-131-15,-4-13-223 0,8 19-434 0,-8-9 94 16,0-10 120-16,8 12 57 0,-8-12 99 0,0 0 96 16,8 10 27-16,-8-10 62 0,0 0 76 15</inkml:trace>
          <inkml:trace contextRef="#ctx0" brushRef="#br0" timeOffset="2340.0846">2033-151 1615 0,'0'0'512'16,"3"-9"-41"-16,-3 9-54 0,0 0-13 0,0 0-48 15,0 0-31-15,-3-21-28 0,3 21-44 16,0 0-17-16,-20-11-29 0,20 11 1 0,-24-5-29 16,13 3-26-16,11 2-17 0,-28-1-3 0,16-2-10 15,12 3-10-15,-31-1-31 0,19 1 7 16,12 0-38-16,-28 1 18 0,17 3-12 0,-5 0-1 16,0 1 8-16,16-5-26 0,-19 13-2 15,7-3 10-15,0-1-12 0,4 1 17 16,0 2-33-16,0-3 12 0,8-9 4 0,-11 23-4 15,7-10-17-15,4-13 0 0,0 21-5 0,0-21 2 16,4 20 0-16,0-9 13 0,3 0-10 16,1-2 18-16,4 0-47 0,0 0 52 0,7-1-23 15,-3 1 8-15,8 0 2 0,-8 0-36 16,7-3 20-16,-3 3-4 0,-1 1 0 0,1-2-14 16,0 1 32-16,-1-2-21 0,1 2 5 0,0 1 3 15,-1-1-6-15,-3 0-4 0,0 2-11 16,3-1 10-16,-7-2 1 0,0 1 4 0,0 2-2 15,-4 1-13-15,0-1 16 0,-5 1 2 16,-3-12 10-16,0 25 9 0,0-25-9 16,-7 28-7-16,-1-15 9 0,-4-1-9 0,4 0 28 15,-8 1-33-15,1-3-42 0,-1-2 1 0,0 1-42 16,-3 0-35-16,3-4-41 0,0 1-26 16,0-3-58-16,-3-1-152 0,3 0-120 0,16-2-484 15,0 0 101-15,-31-7 81 0,23 1 120 16,8 6 33-16,-8-15 73 0,8 15 60 0</inkml:trace>
          <inkml:trace contextRef="#ctx0" brushRef="#br0" timeOffset="2776.2699">2551-23 1840 0,'0'0'566'0,"0"0"-8"0,0 0-41 0,0 0-36 16,0 0-8-16,0 0-25 0,0 0-12 15,-11 44-53-15,11-28-4 0,0 1-74 0,0 1 20 16,3 0-20-16,-3 5-8 0,8-2-62 16,-4 2-38-16,4 1 21 0,0-6-34 0,0 3-140 15,0-2-44-15,4-1 0 0,-1 0 0 0,-3-3 0 16,4 0 0-16,0-1 0 0,3-3-13 15,-7-2-149-15,8-3-81 0,0 1-46 16,-8 0-133-16,-8-7-226 0,19 5-445 0,-19-5 118 16,20 2 79-16,-20-2 115 0,0 0 67 0,20-12 100 15,-20 12 22-15,4-15 65 0</inkml:trace>
          <inkml:trace contextRef="#ctx0" brushRef="#br0" timeOffset="3286.1658">2453-317 1267 0,'0'0'450'0,"0"0"-5"0,0 0-58 16,0 0-24-16,0 0 19 0,0 0-62 0,0 0-3 15,0 0-7-15,0 0-41 0,16 25-16 16,-16-25-33-16,0 0 21 0,0 0-21 0,0 0-66 15,0 0 22-15,0 0-35 0,0 0-51 16,0 0-52-16,0 0-80 0,0 0-57 0,0 0-67 16,0 0-200-16,0 0-556 0,0 0 49 15,0 0 103-15,0 0 94 0,-28-2 77 0,28 2 39 16,-15 13 55-16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0:38.78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53D3D9-9EAC-4443-819B-03B47405A65A}" emma:medium="tactile" emma:mode="ink">
          <msink:context xmlns:msink="http://schemas.microsoft.com/ink/2010/main" type="inkDrawing" rotatedBoundingBox="14028,1430 15965,2628 15897,2738 13959,1540" semanticType="callout" shapeName="Other">
            <msink:sourceLink direction="with" ref="{F0EFCC73-5F60-45DF-8053-901D41E90D56}"/>
            <msink:sourceLink direction="with" ref="{C0151B9B-5F8A-43B9-85B8-E82C6DABDE17}"/>
          </msink:context>
        </emma:interpretation>
      </emma:emma>
    </inkml:annotationXML>
    <inkml:trace contextRef="#ctx0" brushRef="#br0">25 27 1379 0,'0'0'458'0,"-11"-11"8"0,11 11-61 15,-8-7 2-15,8 7-64 0,0 0-26 0,0 0-20 16,-8-11-28-16,8 11-31 0,0 0 0 0,0 0-28 16,0 0-13-16,0 0-21 0,0 0-2 15,0 0-15-15,27 37-5 0,-11-22-19 0,-4-1-12 16,4 1 44-16,3 3-32 0,1 1-12 15,0 1-5-15,7 1-21 0,-3 4 6 0,7-1-11 16,1 1 8-16,-1-1-24 0,0-1 17 16,-3 3-35-16,3 0 14 0,5 0-18 15,-5 0 15-15,1-1-28 0,-1-1 10 0,-3 1-7 16,7-4 2-16,-4 2-10 0,-3-2 4 0,3-1-42 16,-11-3 15-16,11 3 15 0,1-5 15 15,-9 5-37-15,5-4 14 0,-1 2 3 0,-3-3-18 16,4 2 8-16,-5 1 5 0,5 0-18 0,-1-2-3 15,1-2-2-15,-5 1-3 0,5 0 37 16,-5-3-29-16,-3 1 12 0,0-3 14 0,-1 0-21 16,1-1 5-16,-8 0-12 0,4-1-6 15,-5-3 11-15,1 2 22 0,0-1-35 16,0 0 15-16,-4-1 0 0,-8-5 21 0,19 9-16 16,-7-4 18-16,-12-5-25 0,16 9 2 0,-8-4 3 15,3 1 2-15,1-1-36 0,0 0 31 16,4 0-5-16,-5 1-17 0,1 0 55 0,4 2-33 15,-4-3-31-15,0 2 34 0,3-4-21 16,-3 5 26-16,0-3-26 0,4 0 16 0,-5 0-8 16,1 1 30-16,-12-6-20 0,24 8-12 0,-12-2 9 15,-12-6 6-15,19 7-5 0,-11-3-19 16,-8-4 16-16,16 5-2 0,-16-5 12 16,0 0-10-16,15 7 0 0,-15-7 2 0,8 5 39 15,-8-5 6-15,0 0-47 0,0 0 0 16,16 6 0-16,-16-6 0 0,0 0 0 0,0 0 0 15,0 0 0-15,12 4 0 0,-12-4 0 0,0 0 0 16,0 0 0-16,0 0 0 0,0 0 0 16,0 0 0-16,0 0 0 0,12 6 0 0,-12-6 0 15,0 0 0-15,0 0 0 0,0 0 0 0,0 0 0 16,0 0 0-16,0 0 0 0,0 0 0 16,0 0 0-16,0 0 0 0,8 8 0 0,-8-8 0 15,0 0 0-15,7 9 0 0,-7-9 0 0,0 0 0 16,12 13 0-16,-12-13 0 15,12 9 0-15,-12-9 0 0,12 7 0 0,-12-7 0 16,8 7 0-16,-8-7 0 0,0 0 0 0,11 5 0 16,-11-5 0-16,0 0 0 0,12 7 0 15,-12-7 0-15,0 0 0 0,12 7 0 0,-12-7 0 16,0 0 0-16,12 4 0 0,-12-4 0 16,0 0 0-16,15 7 0 0,-15-7 0 0,12 5 0 15,-12-5 0-15,0 0 0 0,16 6 0 0,-16-6 0 16,0 0 0-16,12 6 0 0,-12-6 0 15,0 0 0-15,16 4 0 0,-16-4 0 0,0 0 0 16,0 0 0-16,0 0 0 0,11 7 0 0,-11-7 0 16,0 0 0-16,0 0 0 0,0 0 0 15,0 0 0-15,12 5 0 0,-12-5 0 16,0 0 0-16,0 0 0 0,0 0 0 0,0 0 0 16,0 0 0-16,12 5 0 0,-12-5 0 15,0 0 0-15,0 0 0 0,0 0 0 0,0 0 0 16,0 0 0-16,0 0 0 0,0 0 0 0,0 0 0 15,0 0 0-15,0 0 0 0,0 0 0 16,0 0 0-16,0 0 0 0,0 0 0 0,0 0 0 16,0 0 0-16,0 0 0 0,0 0 0 15,0 0 0-15,0 0 0 0,0 0 0 0,0 0 0 16,0 0 0-16,0 0 0 0,0 0 0 0,0 0 0 16,0 0 0-16,0 0 0 0,0 0 0 15,0 0 0-15,0 0 0 0,0 0 0 16,0 0 0-16,0 0 0 0,0 0 0 0,0 0 0 15,0 0 0-15,0 0 0 0,0 0 0 16,0 0 0-16,0 0 0 0,0 0 0 0,0 0 0 16,0 0 0-16,0 0 0 0,0 0 0 0,0 0 0 15,0 0 0-15,0 0 0 0,0 0 0 16,0 0 0-16,0 0 0 0,0 0 0 0,0 0 0 16,0 0 0-16,0 0 0 0,0 0 0 0,0 0 0 15,0 0 0-15,0 0 0 0,12 5 0 16,-12-5 0-16,0 0 0 0,0 0 0 15,0 0 0-15,11 6 0 0,-11-6 0 0,0 0 0 16,0 0 0-16,8 7 0 0,-8-7 0 16,0 0 0-16,12 7 0 0,-12-7 0 0,0 0 0 15,0 0 0-15,0 0 0 0,12 7 0 0,-12-7 0 16,0 0 0-16,0 0 0 0,12 7 0 16,-12-7 0-16,0 0 0 0,0 0 0 0,0 0 0 15,0 0 0-15,8 9 0 0,-8-9 0 16,0 0 0-16,0 0 0 0,0 0 0 0,11 9 0 15,-11-9 0-15,0 0 0 0,0 0 0 0,0 0 0 16,8 11 0-16,-8-11 0 0,0 0 0 16,0 0-111-16,0 0-191 0,0 0-51 15,12 6-338-15,-12-6-358 0,0 0 89 0,0 0 105 16,0 0 69-16,0 0 126 0,0 0 22 16,0 0 55-16,0 0 86 0,0 0 36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0:40.80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3DDFF7-9F1B-4396-8511-222391EA45D0}" emma:medium="tactile" emma:mode="ink">
          <msink:context xmlns:msink="http://schemas.microsoft.com/ink/2010/main" type="inkDrawing" rotatedBoundingBox="13759,4998 15973,2985 16002,3017 13788,5031" semanticType="callout" shapeName="Other">
            <msink:sourceLink direction="with" ref="{F0EFCC73-5F60-45DF-8053-901D41E90D56}"/>
            <msink:sourceLink direction="with" ref="{7D54F555-98A1-486F-B56E-F665983ACF7E}"/>
          </msink:context>
        </emma:interpretation>
      </emma:emma>
    </inkml:annotationXML>
    <inkml:trace contextRef="#ctx0" brushRef="#br0">2199 0 872 0,'0'0'290'0,"0"0"19"0,0 0-9 15,0 0-1-15,0 0-17 0,0 0-6 16,0 0-7-16,0 0-8 0,0 0 13 15,0 0-31-15,0 0-15 0,0 0 2 0,0 0-22 16,0 0 7-16,0 0-34 0,0 23-12 0,0-23-18 16,-8 11-7-16,8-11-24 0,-15 15 3 15,3-6 5-15,4 2 8 0,-8-1-26 0,8 4-4 16,-7-1 13-16,3 1-27 0,-4-2 5 16,0 2-17-16,1 2 4 0,-1-2-17 0,0 2-37 15,-3-2 34-15,-1 2-2 0,0-1-21 0,-3 3 7 16,7-4 1-16,-4 4-16 15,1 1 3-15,-5-3-3 0,4 3-12 0,-3-3 5 0,-1 2-1 16,5-1-15-16,-5 1 1 0,0-1 14 16,5 1 1-16,-1 2-19 0,-3-1-14 15,-1-1 14-15,0-1-7 0,5 1 24 0,-5-1-17 16,5 1-9-16,-1-4 9 0,0 4-19 0,1-4 19 16,-1 2-4-16,4-1-11 0,0 2-2 15,-3 0 15-15,-5 1 21 0,5-3-32 0,3-1 19 16,0 3-15-16,0-3 9 0,1-2 9 15,3 2 9-15,-4 0-35 0,4-2 8 0,-3 3 9 16,7-1 9-16,-8-2-11 0,4 0-8 0,0 1-15 16,1-1 28-16,3-1 29 0,-4 2-42 15,0 1-12-15,0-1 25 0,-3 3 21 16,3-4 7-16,0 2-10 0,-7 0-25 0,11 2 15 16,-8-2-5-16,4 0-6 0,-4 0 9 15,5 2-6-15,-5 0 16 0,0 0-16 0,0-2 15 16,1 0-43-16,-5 0 42 0,8 2-24 0,-3-2 15 15,3 0-64-15,-4 1 70 0,0-3-11 16,1 2 16-16,-1-2-16 0,4 2 13 0,0-2 15 16,-7 2-10-16,11-2-35 0,-8 2 4 0,4-1 6 15,-3 0 4-15,-1 1-7 0,0 0 8 16,-4-2-26-16,9 2 13 0,-5-2 8 16,0 3-1-16,1-3 14 0,-1 2-27 0,4-1 19 15,-4 0-5-15,1 0-11 0,-1 0 18 16,-4 0 0-16,8 1-7 0,-3-1 5 0,-1 0-6 15,4 0-4-15,-7-1 4 0,-1 2 19 16,8 0 9-16,-4 1-60 0,1-1 35 0,3-2-16 16,-4 0 1-16,0 1-5 0,1-1 25 0,7-2 0 15,-8 1 3-15,8 1-5 0,-11-5-18 16,15 2 17-16,-8-1 1 0,12-8-21 0,-16 13 36 16,4-8-23-16,12-5 8 0,-11 13-13 0,11-13-41 15,-12 10 56-15,12-10-10 0,-12 11 0 16,12-11 10-16,-16 7-15 0,16-7 5 15,-8 12 23-15,8-12 31 0,-11 14-8 0,3-6 0 16,-8 1-10-16,16-9 30 0,-12 15-32 16,4-6 12-16,0-1-8 0,1 1 13 0,7-9-15 15,-16 18-10-15,8-11 10 0,0 0-24 16,8-7 27-16,-16 14-21 0,9-6 7 0,7-8-14 16,-12 14-11-16,12-14 0 0,-12 12 0 0,12-12 0 15,-8 12 0-15,8-12 0 0,-12 11 0 16,12-11 0-16,-11 9 0 0,11-9 0 0,0 0 0 15,-8 10 0-15,8-10 0 0,0 0 0 0,0 0 0 16,-8 11 0-16,8-11 0 0,0 0 0 16,0 0 0-16,0 0 0 0,-8 9 0 15,8-9 0-15,0 0-146 0,0 0-139 0,0 0-116 16,0 0-275-16,-8 7-371 0,8-7 123 16,0 0 95-16,0 0 48 0,0 0 77 0,0 0 74 15,0 0 93-15,0 0 9 0,0 0 52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0:52.49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3C1D7D-050F-4E56-9FD3-8FC2A38872D4}" emma:medium="tactile" emma:mode="ink">
          <msink:context xmlns:msink="http://schemas.microsoft.com/ink/2010/main" type="writingRegion" rotatedBoundingBox="1694,599 13469,796 13383,5942 1608,5745"/>
        </emma:interpretation>
      </emma:emma>
    </inkml:annotationXML>
    <inkml:traceGroup>
      <inkml:annotationXML>
        <emma:emma xmlns:emma="http://www.w3.org/2003/04/emma" version="1.0">
          <emma:interpretation id="{25E92A28-5B17-4B5D-B029-E43AE5C6E0EA}" emma:medium="tactile" emma:mode="ink">
            <msink:context xmlns:msink="http://schemas.microsoft.com/ink/2010/main" type="paragraph" rotatedBoundingBox="2302,765 13129,654 13143,2047 2316,2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08306A-E5FA-4497-973C-9B74A1B526F7}" emma:medium="tactile" emma:mode="ink">
              <msink:context xmlns:msink="http://schemas.microsoft.com/ink/2010/main" type="line" rotatedBoundingBox="2302,765 13129,654 13143,2047 2316,2158"/>
            </emma:interpretation>
          </emma:emma>
        </inkml:annotationXML>
        <inkml:traceGroup>
          <inkml:annotationXML>
            <emma:emma xmlns:emma="http://www.w3.org/2003/04/emma" version="1.0">
              <emma:interpretation id="{7D9F42D6-DD7E-43FA-A153-C6D8B2003618}" emma:medium="tactile" emma:mode="ink">
                <msink:context xmlns:msink="http://schemas.microsoft.com/ink/2010/main" type="inkWord" rotatedBoundingBox="2302,765 4449,743 4461,1881 2314,1902"/>
              </emma:interpretation>
              <emma:one-of disjunction-type="recognition" id="oneOf0">
                <emma:interpretation id="interp0" emma:lang="en-US" emma:confidence="1">
                  <emma:literal>Initial</emma:literal>
                </emma:interpretation>
                <emma:interpretation id="interp1" emma:lang="en-US" emma:confidence="0">
                  <emma:literal>Inirial</emma:literal>
                </emma:interpretation>
                <emma:interpretation id="interp2" emma:lang="en-US" emma:confidence="0">
                  <emma:literal>IniTial</emma:literal>
                </emma:interpretation>
                <emma:interpretation id="interp3" emma:lang="en-US" emma:confidence="0">
                  <emma:literal>Inicial</emma:literal>
                </emma:interpretation>
                <emma:interpretation id="interp4" emma:lang="en-US" emma:confidence="0">
                  <emma:literal>Inisial</emma:literal>
                </emma:interpretation>
              </emma:one-of>
            </emma:emma>
          </inkml:annotationXML>
          <inkml:trace contextRef="#ctx0" brushRef="#br0">392 808 1164 0,'0'0'484'0,"0"-17"-3"15,0 17-43-15,0 0-18 0,0 0-65 0,0-22-22 16,0 22-21-16,0 0-27 0,0 0-4 15,0 0-27-15,0 0-16 0,0 0-13 0,19 32-20 16,-11-19-6-16,0 1-32 0,0 3 8 0,-8-1-15 16,8 0-9-16,-4 0-20 15,0 0-1-15,0-2-22 0,0-2 4 0,0 0 6 0,-4-12-5 16,7 18 4-16,-7-18 4 0,0 12-29 16,0-12 0-16,0 0 5 0,0 0-38 15,0 0 18-15,0 0-11 0,0 0-17 0,0 0-3 16,0 0-18-16,0 0 6 0,8-49-32 0,-8 36-2 15,0-2 8-15,8 1 17 0,-8 14-35 16,4-23-21-16,0 11-2 0,-4 12 13 0,8-14 2 16,-8 14-10-16,12-8 15 0,-12 8 51 15,0 0-66-15,0 0 20 0,27 23-7 0,-19-12 0 16,8 6 33-16,-8 1-29 0,-1 2 24 0,1 0-8 16,0 0-28-16,0-1 18 0,4-1-3 15,-4-2-32-15,-8 0-40 0,8-4-43 16,-1 0-35-16,-7-1-57 0,0-11-62 0,8 15-50 15,-8-15-80-15,8 11-126 0,-8-11 6 16,0 0-392-16,0 0 90 0,0 0 76 0,0 0 47 16,0 0 91-16,20-25 65 0,-20 25 87 15</inkml:trace>
          <inkml:trace contextRef="#ctx0" brushRef="#br0" timeOffset="312.2562">793 627 1118 0,'0'-20'474'0,"0"20"-26"0,0-14-85 16,0 14-46-16,0 0-81 0,0 0-54 0,8-14-167 16,-8 14-189-16,0 0-525 0,0 0 49 15,0 0 82-15,0 0 23 0,19 32 86 0</inkml:trace>
          <inkml:trace contextRef="#ctx0" brushRef="#br0" timeOffset="185.3168">734 852 967 0,'4'-15'407'16,"4"1"21"-16,-8 3 43 0,0 11-21 15,3-12 26-15,-3 12-56 0,0 0 38 0,0 0 8 16,0 0-13-16,0 0-43 0,0 0-11 0,0 0-51 15,20 31-5-15,-20-31-49 16,0 23-15-16,8-9-69 0,-8 0 28 0,0 2-33 16,8-2-16-16,-8 2-63 0,4-3-85 15,-4-13-85-15,4 23-76 0,-4-23-51 0,0 15-172 16,0-15-354-16,0 12-398 0,0-12 99 0,0 0 108 16,0 0 115-16,0 0 123 0,0 0-1 15,0 0 83-15,0 0 26 0,0 0 60 0</inkml:trace>
          <inkml:trace contextRef="#ctx0" brushRef="#br0" timeOffset="724.7207">981 860 1233 0,'0'0'576'0,"0"0"-82"16,0 0-5-16,0 0-18 0,0 0-33 15,0 0 25-15,0 0-46 0,0 0-5 0,0 0-5 16,0 0-20-16,0 0-34 0,0 0 0 0,0 0-33 16,20-25-25-16,-20 25-42 0,0 0-5 15,0 0-66-15,0 0 26 0,0 0-52 0,0 0-120 16,0 0-36-16,8 23 0 0,-8-23 0 15,0 0 0-15,0 20 0 0,0-20 0 16,8 20 0-16,-8-20 0 0,0 17 0 0,8-6 0 16,-8-11 0-16,0 18 0 0,0-18 0 0,0 17 0 15,0-17 0-15,0 16 0 0,0-16 0 16,7 14 0-16,-7-14 0 0,0 0 0 0,0 16 0 16,0-16 0-16,0 0 0 0,0 0 0 0,0 21 0 15,0-21 0-15,0 0-1183 0,0 0 64 16,-7 18 113-16,7-18 149 0,0 13 20 0,0-13 84 15,-8 12 88-15,8-12 63 0,0 0 129 16,-8 14-6-16</inkml:trace>
          <inkml:trace contextRef="#ctx0" brushRef="#br0" timeOffset="4547.8431">1009 851 401 0,'0'0'128'0,"0"0"8"0,0 0-13 16,0 0-18-16,0 0-13 15,0 0-5-15,0 0-13 0,0 0-7 0,0 0 22 16,0 0 1-16,0 0 2 0,-12-4 16 0,12 4 14 16,0 0 1-16,0 0 10 0,0 0-15 15,0 0-8-15,0 0-15 0,0 0 5 0,0 0-3 16,0 0-25-16,0 0 48 0,0 0-23 0,-12-7 8 15,12 7-10-15,0 0 7 0,0 0 26 16,0 0 11-16,0 0 12 0,0 0-21 0,0 0 19 16,0 0 4-16,0 0-2 0,0 0 8 15,0 0-8-15,0 0 31 0,0 0-8 0,0 0 2 16,0 0-12-16,0 0-26 0,0 0-12 0,0 0-3 16,0 0 35-16,0 0-19 0,0 0 12 15,0 0-11-15,0 0-6 0,0 0-19 16,0 0 18-16,0 0-31 0,0 0-5 0,0 0 16 15,0 0-46-15,47 9 15 0,-47-9-34 16,20-4 11-16,-20 4-18 0,32-2-38 0,-21 1 17 16,-11 1-66-16,32-4 5 0,-20 3-90 15,-12 1-50-15,23-4-78 0,-7-1-222 0,-16 5-517 16,16 1 79-16,-16-1 115 0,0 0 49 0,0 0 77 16,19 4 63-16,-19-4 106 0,0 0 51 15</inkml:trace>
          <inkml:trace contextRef="#ctx0" brushRef="#br0" timeOffset="5069.1213">1386 900 637 0,'0'0'246'0,"4"-14"27"0,-4 14 1 15,0 0-15-15,0 0 15 0,0 0-13 0,4-14 3 16,-4 14 17-16,0 0-2 0,8-18 15 16,-8 18 11-16,0 0 38 0,0-17-26 15,0 17 24-15,0-13 17 0,0 13 3 0,0 0-8 16,0 0-38-16,0 0-28 0,0 0-41 0,0 0-19 15,0 0-35-15,0 0 41 0,0 0-28 16,0 0-13-16,0 0-56 0,0 0-18 0,0 0 33 16,0 0-34-16,-8 53-65 0,8-39-52 0,0-14 0 15,8 28 0-15,-8-15 0 0,0-13-6 16,0 23-247-16,0-23-59 0,0 22-162 0,0-11-588 16,0-11 61-16,-12 17 92 0,12-17 139 15,0 0 25-15,-4 14 128 0,4-14 21 0,0 0 71 16,0 0 28-16</inkml:trace>
          <inkml:trace contextRef="#ctx0" brushRef="#br0" timeOffset="5237.8675">1418 518 1297 0,'0'-23'604'16,"0"23"-58"-16,0-16-58 0,0 16-34 0,0 0-53 15,0-14-73-15,0 14-49 0,0 0-77 0,0 0-46 16,0 0-84-16,0 0-92 0,19 30-142 15,-19-30-309-15,0 33-363 0,4-10 69 16,8 2 79-16,-4 3 64 0,0 2 79 0,0-2 46 16</inkml:trace>
          <inkml:trace contextRef="#ctx0" brushRef="#br0" timeOffset="5652.4796">1701 852 1359 0,'0'0'596'0,"-20"-9"-46"0,4 6-30 16,16 3-52-16,-27-2-25 0,11 4-51 0,0 3-49 16,1 4-8-16,3 0-48 0,-4 3-26 15,8 2-28-15,0 2-5 0,-3 0-34 0,7 0-27 16,0 0-24-16,4-1-28 0,0-15-30 16,8 33 9-16,-5-21 4 0,5 0-24 15,8-3-36-15,-8-1 3 0,8 0-36 0,-5-4 11 16,13 1-16-16,-12-4 13 0,-12-1-1 15,31-4-1-15,-15 1-17 0,4-2 6 0,-5-4-5 16,-7 0 13-16,0-2 12 0,4 1-17 0,-4-3-13 16,0 1 46-16,-8 12-8 0,7-23 56 15,1 17-2-15,-8 6 15 0,0-17-25 16,0 17 25-16,8-12-17 0,-8 12-47 0,0 0 3 16,0 0 12-16,0 0-17 0,0 0 15 15,0 0-2-15,0 0-21 0,20 35-10 0,-20-35 17 0,0 20-25 16,8-11-5-16,0 2-25 0,-8-11-19 15,7 17-68-15,-3-10-60 0,-4-7-22 16,16 11-24-16,-16-11-38 0,16 3-69 0,-16-3-131 16,16-2-137-16,-16 2-347 0,19-12 37 15,-3 5 107-15,-8-4 87 0,4-1 48 0,-5-6 83 16,9-1 58-16,-8-6 29 0</inkml:trace>
          <inkml:trace contextRef="#ctx0" brushRef="#br0" timeOffset="5868.9851">2043 570 926 0,'0'-45'425'0,"0"6"31"0,0 6 22 16,0 5 9-16,0 5-21 0,0 2 30 15,0 2 1-15,-8 4-16 0,8 15-31 0,0-25-58 16,0 25-5-16,0 0-4 0,0 0-57 16,0 0 24-16,0 0-35 0,0 0-10 15,0 65-57-15,0-35 3 0,8 7-179 0,-8 2-72 16,0 2 0-16,7 3 0 0,1 3 0 16,-8-5 0-16,8 2 0 0,-4 1 0 0,0-9 0 15,4 0 0-15,4-3 0 0,-12 2 0 0,8-3 0 16,-8-5 0-16,7-14-346 0,1 10-860 15,-8 2 75-15,0-5 143 0,0-3 174 0,4-1 36 16,-4-2 64-16,0-14 66 0,0 25 64 0,4-15 80 16,-4-10 59-16</inkml:trace>
          <inkml:trace contextRef="#ctx0" brushRef="#br0" timeOffset="-404.075">-17 64 1325 0,'0'0'546'0,"0"0"-68"16,-16-9-45-16,16 9-52 0,0 0-4 16,0 0-47-16,0 0 15 0,0 0-68 0,0 0-19 15,0 0-12-15,0 0-16 0,0 0-25 0,0 0-33 16,44-2-14-16,-44 2-7 0,31 0-23 15,-15-2 13-15,3 1-36 0,-3-1-13 0,4-2-18 16,-5 2 6-16,1-1-6 0,0-1-33 16,4 1 23-16,-20 3 0 0,15-7 3 15,-7 1-39-15,-8 6 2 0,20-9 16 0,-20 9-38 16,0 0-3-16,8-10 18 0,-8 10-7 16,0 0-6-16,0 0-5 0,0 0 3 0,0 0-6 15,0 0 11-15,0 0 8 0,-32 35 9 0,28-20-25 16,0 2-2-16,0 4 20 0,-3 2-8 15,-1 2 6-15,0 8-11 0,4 4 0 0,4 2 8 16,-4 3 0-16,4-2 5 0,0 12-15 0,-4-3-3 16,4 0 18-16,0-6-23 0,-4-2 13 15,4 2 28-15,0 0-21 0,0-3 11 0,-4-2 7 16,4 2-4-16,0-8 4 0,-8-3 3 16,8-3-5-16,0-3 12 0,-8-2-14 0,8-3 7 15,0-2 10-15,-7-4-20 0,7-12 7 16,0 19-15-16,0-19 3 0,-8 12 12 15,8-12-33-15,0 0 13 0,0 0 8 0,0 0-11 16,0 0-5-16,0 0 3 0,0 0-8 0,0 0 21 16,0 0-31-16,0 0-3 0,39-27 3 15,-31 23 0-15,-8 4-11 0,27-5 39 0,-11 3-30 16,4 0-27-16,-20 2-24 0,19-1-17 16,-3 2-32-16,-16-1-39 0,24 2-33 0,-12 0-80 15,-12-2-27-15,23 4-137 0,-23-4-184 0,16 1-322 16,-16-1 39-16,12 2 99 15,-12-2 107-15,0 0 49 0,15 2 60 0,-15-2 47 16,0 0 85-16</inkml:trace>
        </inkml:traceGroup>
        <inkml:traceGroup>
          <inkml:annotationXML>
            <emma:emma xmlns:emma="http://www.w3.org/2003/04/emma" version="1.0">
              <emma:interpretation id="{8C63C72C-9B7D-485D-AB48-3DDDF3BB1762}" emma:medium="tactile" emma:mode="ink">
                <msink:context xmlns:msink="http://schemas.microsoft.com/ink/2010/main" type="inkWord" rotatedBoundingBox="5077,1131 6950,1111 6957,1799 5084,1819"/>
              </emma:interpretation>
              <emma:one-of disjunction-type="recognition" id="oneOf1">
                <emma:interpretation id="interp5" emma:lang="en-US" emma:confidence="1">
                  <emma:literal>Value</emma:literal>
                </emma:interpretation>
                <emma:interpretation id="interp6" emma:lang="en-US" emma:confidence="0">
                  <emma:literal>value</emma:literal>
                </emma:interpretation>
                <emma:interpretation id="interp7" emma:lang="en-US" emma:confidence="0">
                  <emma:literal>Valve</emma:literal>
                </emma:interpretation>
                <emma:interpretation id="interp8" emma:lang="en-US" emma:confidence="0">
                  <emma:literal>Values</emma:literal>
                </emma:interpretation>
                <emma:interpretation id="interp9" emma:lang="en-US" emma:confidence="0">
                  <emma:literal>Valued</emma:literal>
                </emma:interpretation>
              </emma:one-of>
            </emma:emma>
          </inkml:annotationXML>
          <inkml:trace contextRef="#ctx0" brushRef="#br0" timeOffset="6773.1977">2750 483 1556 0,'0'-27'568'16,"-8"4"-38"-16,8 6-8 0,0 4-25 16,0 13-31-16,0-19-80 0,0 19 1 0,0 0-47 15,0-16-23-15,0 16-25 0,0 0-38 16,0 0-14-16,0 0-43 0,16 51-18 0,-16-28 8 16,8 6-7-16,4 3-4 0,-5 4-61 0,-7 3-5 15,16 3-7-15,-8 2-34 16,-4-2-5-16,12-1-13 0,-8-1 16 0,7-7-37 15,-7-1 22-15,0-4-19 0,4-1-10 0,3-6 20 0,-7-3 1 16,0-3-26-16,4-4 18 16,4-4-16-16,-8-4-7 0,-8-3 13 0,15 2-26 15,-15-2 0-15,20-12 0 0,-12 1 0 0,8-6 0 16,-16-3 0-16,7-3 0 0,5-3 0 16,-12-6 0-16,8-6 0 0,-8-1 0 0,0-2 0 15,0 1 0-15,0 3 0 0,0 5 0 16,8 4 0-16,-8 3 0 0,0 1 0 0,0 6 0 15,0 4 0-15,0 14-105 0,8-16-162 0,-8 16-45 16,0 0-44-16,0 0-125 0,0 0-149 16,12 37-330-16,-9-17 44 0,1 2 120 0,4 1 59 15,0 4 107-15,0 0 57 0,8 0 22 16,-8-2 52-16</inkml:trace>
          <inkml:trace contextRef="#ctx0" brushRef="#br0" timeOffset="7172.6816">3375 819 1110 0,'-8'-19'489'16,"8"19"-7"-16,-12-8-24 0,12 8-44 0,-23-1-35 15,23 1-31-15,-24 5-35 0,24-5-19 0,-19 12-35 16,11-3-34-16,-8 3-20 0,8 1 10 16,4 3-52-16,-4-1 6 0,8 1-25 15,0 2-34-15,-8-2 0 0,8-1-28 0,8 2 0 16,-8-5-8-16,0-12-18 0,8 19 18 15,-4-12-2-15,-4-7-46 0,16 9 17 0,-16-9-4 16,16 2 14-16,-16-2-17 0,0 0-5 16,35-13-6-16,-27 6 16 0,0-1-23 0,-8 8-5 15,7-23 15-15,5 11 11 0,-4-1-19 0,-8 0 34 16,0 13 28-16,8-19-36 16,-8 19 23-16,8-18 5 0,-8 18-10 0,8-12-10 0,-8 12-8 15,0 0 3-15,0 0-6 0,0 0-10 0,0 0 8 16,0 0-2-16,0 0-34 15,15 35 26-15,-15-24 10 0,0-11-29 0,12 21-19 16,-12-10-65-16,8 0 8 0,-8-11-69 0,8 15-5 16,0-9-59-16,-8-6-44 0,16 6-41 15,-16-6-48-15,11 4-156 0,-11-4-21 0,0 0-381 16,32-5 94-16,-32 5 39 0,12-13 146 16,-5 6 20-16,1-4 90 0,0-2-2 0,0-6 88 15</inkml:trace>
          <inkml:trace contextRef="#ctx0" brushRef="#br0" timeOffset="7389.8742">3603 621 737 0,'0'-37'368'15,"0"6"16"-15,4 1-2 0,-4 4 25 16,-4 3-3-16,4 3 41 0,0 3 11 0,0 1-28 16,0 16 30-16,0-28-77 0,0 16-23 15,0 12-45-15,0 0-16 0,0 0-8 0,0 0-31 16,0 0-25-16,0 0-25 0,0 0-1 16,0 0-41-16,0 70 37 0,0-41-63 0,0 7 4 15,4 1-24-15,4 0 3 0,-8 2-49 0,8-1-7 16,-8-1-54-16,7 1-65 0,-7-3-50 15,8-4-47-15,0 1-63 0,0-2-29 0,-4-4-58 16,4-8-72-16,0 1-237 0,0-5-407 0,-1 0 88 16,1-5 129-16,0-2 32 0,-8-7 83 15,12 7 58-15,-12-7 65 0,0 0 56 0</inkml:trace>
          <inkml:trace contextRef="#ctx0" brushRef="#br0" timeOffset="7764.8585">3760 829 1256 0,'0'0'574'15,"0"-15"-70"-15,0 15-5 0,0 0-38 0,0 0-49 16,0 0-31-16,0 0-17 0,0 0-31 0,0 0-8 16,-8 47-54-16,8-47-10 0,8 35-25 15,-8-21-19-15,0 4-4 0,8 0-32 0,-8-3-40 16,8 0-15-16,0-1 1 0,0-2-27 0,-1-1-20 16,5-3-6-16,-4-1-8 15,-8-7-32-15,24 8-1 0,-16-7 16 0,-8-1-16 16,27-3 0-16,-27 3-15 0,16-11-15 15,-4 2 12-15,-5-1-25 0,1-3 28 0,0-2 0 0,0-5 43 16,-8 1-46-16,8-3-27 0,-8 3 12 16,0 3 15-16,0-1 57 0,0 17-11 15,0-28 36-15,-8 16-28 0,8 12 3 0,0-18-13 16,0 18 33-16,0 0 11 0,0 0-62 0,0 0-41 16,0 0 0-16,0 0 0 0,0 0 0 15,0 0 0-15,0 0 0 0,0 58 0 0,0-41 0 16,0-1 0-16,0 0 0 0,8 0 0 15,-4 0 0-15,0-2 0 0,8-2-31 16,-5 0-310-16,9-8-247 0,4 6-541 0,-12-2 107 16,7-3 104-16,1-1 127 0,-4-1 30 15,-12-3 86-15,31-2 65 0,-19-1 42 0,4-1 74 16</inkml:trace>
          <inkml:trace contextRef="#ctx0" brushRef="#br0" timeOffset="8132.3937">4228 926 1469 0,'0'0'573'0,"0"-17"-20"0,0 17-51 16,0 0-80-16,0 0-7 0,0 0-54 15,0 0-8-15,16-11-54 0,-16 11 14 0,11-5-73 16,-11 5 16-16,16-11-56 0,-8 6-49 16,-8 5 8-16,16-13 2 0,-4 9-38 15,-12 4-26-15,15-17 11 0,-7 9-42 0,0-1-20 16,-8 9 13-16,8-18-28 0,-8 18 12 15,4-19-38-15,-4 19-5 0,0 0-7 0,-4-21-1 16,4 21 3-16,-24-11 2 0,24 11 39 0,-15 0-20 16,15 0 32-16,-28 5-2 0,20 2-10 15,-8 1 20-15,5 2 31 0,3 0-23 0,0 5 16 16,0-1 7-16,0 3 0 0,0 0-13 16,0-2-15-16,8 3-8 0,-3-2 3 0,6 1 20 15,5-1-33-15,0-2 10 0,0-2-20 16,0 1 5-16,0-1-72 0,11-3-2 15,-3 2-98-15,0-5-30 0,11 0-73 0,-3 0-124 16,-4-1-695-16,11-2 53 0,-3-3 68 0,7-2 110 16,-4-1 111-16,5-4 40 0,-1-2 56 15,-3 2 65-15,3-2 89 0</inkml:trace>
        </inkml:traceGroup>
        <inkml:traceGroup>
          <inkml:annotationXML>
            <emma:emma xmlns:emma="http://www.w3.org/2003/04/emma" version="1.0">
              <emma:interpretation id="{F5551A53-A601-4FCF-9A6A-9C13B8F47D4F}" emma:medium="tactile" emma:mode="ink">
                <msink:context xmlns:msink="http://schemas.microsoft.com/ink/2010/main" type="inkWord" rotatedBoundingBox="7468,960 9808,937 9819,2026 7479,2050"/>
              </emma:interpretation>
              <emma:one-of disjunction-type="recognition" id="oneOf2">
                <emma:interpretation id="interp10" emma:lang="en-US" emma:confidence="1">
                  <emma:literal>Problems</emma:literal>
                </emma:interpretation>
                <emma:interpretation id="interp11" emma:lang="en-US" emma:confidence="0">
                  <emma:literal>Problem</emma:literal>
                </emma:interpretation>
                <emma:interpretation id="interp12" emma:lang="en-US" emma:confidence="0">
                  <emma:literal>problems</emma:literal>
                </emma:interpretation>
                <emma:interpretation id="interp13" emma:lang="en-US" emma:confidence="0">
                  <emma:literal>ProblemS</emma:literal>
                </emma:interpretation>
                <emma:interpretation id="interp14" emma:lang="en-US" emma:confidence="0">
                  <emma:literal>Problems.</emma:literal>
                </emma:interpretation>
              </emma:one-of>
            </emma:emma>
          </inkml:annotationXML>
          <inkml:trace contextRef="#ctx0" brushRef="#br0" timeOffset="8895.6477">5289 344 1886 0,'0'0'607'0,"0"0"-42"16,-20 41-83-16,20-16-11 0,0 2-18 0,0 4-49 16,0 7-43-16,0-1-36 0,0 1-25 15,8 2-37-15,-8 3-38 0,0-3-38 16,0-1-66-16,8 1 7 0,-4-3-90 0,4-2 5 15,0-3-91-15,-8-5-34 0,8-3-72 16,0-4-58-16,-8-2-123 0,0-6-167 0,7-4-376 16,-7-8 28-16,8 11 103 0,-8-11 50 0,0 0 137 15,0 0-21-15,0 0 110 0,0 0 15 16,4-48 425-16,-16 26 154 0,5-12 72 0,7-1 35 16,-8-10 72-16,0-7 41 0,0 0-41 15,0-2 11-15,8 0 19 0,0 3-24 0,0 2 35 16,8 0-39-16,-8 3-17 0,8 9-21 0,0-6 0 15,7 11-41-15,-3 3-17 0,4 3-1 16,0 3-43-16,3 6 20 0,-11 7-17 0,16 6 2 16,-12 6-52-16,11 5 22 0,1 9-34 15,-5 7-16-15,-3 3 19 0,4 6-44 16,-12 0-8-16,7 0 3 0,-7-1-3 0,-8-2 0 16,0-1 19-16,0-4-6 0,-16 6-5 15,9-3 18-15,-13-3-3 0,4-4 3 0,-7-1-28 16,-5-7-1-16,-7-1 4 0,3-4-34 15,5-4-18-15,-9-3-20 0,5-1-47 0,3-3-38 16,5-3-41-16,-5 0-81 0,5 2-160 16,11-4-188-16,-4 4-329 0,1-1 44 0,15 6 87 15,-16-8 98-15,16 8 58 0,0 0 103 0,0 0-1 16,0 0 57-16</inkml:trace>
          <inkml:trace contextRef="#ctx0" brushRef="#br0" timeOffset="9508.8424">5545 823 1277 0,'15'10'519'0,"-15"-10"-48"0,0 0-25 0,0 19-26 0,0-19-36 16,0 20-26-16,0-20-23 0,8 24-61 15,-8-10-21-15,8 0-40 0,-8 4 2 0,8-2-15 16,-4 3-16-16,-4-3 44 15,8 0-41-15,-8 0-34 0,8-4-17 0,-8 1 17 16,0-13 21-16,7 19-2 0,-7-19 10 0,0 10 2 16,0-10-33-16,0 0-5 0,0 0-5 15,0 0-16-15,0 0-2 0,0 0 0 0,0 0-28 16,0 0 20-16,0 0-61 0,-7-45-54 0,7 45 0 16,0-32 0-16,0 16 0 0,0-2 0 15,7 0 0-15,-7 3 0 0,0 1 0 0,8 0 0 16,0 3 0-16,-8 11 0 0,12-19-113 15,-4 14-43-15,-8 5-34 0,8-8 11 0,-8 8 26 16,15-3-73-16,-15 3 11 0,20-1-15 0,-20 1 23 16,0 0 25-16,31 1-2 15,-31-1 40-15,12 0 19 0,-12 0 17 0,16 0 44 16,-16 0 46-16,0 0 39 0,16-3 7 0,-16 3 41 16,0 0 5-16,0 0-28 0,0 0 24 15,0 0-4-15,0 0 39 0,0 0-23 0,0 0 18 16,-8 33-8-16,8-33-36 0,-8 23 47 15,8-11-52-15,0-12 26 0,0 24-6 0,0-24-30 16,0 23 31-16,0-23-21 0,0 20 13 0,0-20-2 16,8 14 2-16,-8-14 5 0,16 7-21 15,-16-7 26-15,19 0 6 0,-3-3-26 0,4-3-11 16,3 0 1-16,1-3 25 0,-5-4-46 16,5 1 10-16,4 0 16 0,-13-3-1 0,1-2-25 15,-4-1 13-15,-4 2-33 0,-1 1 17 16,-7-2-15-16,0 4-51 0,0 13-7 15,-7-27-27-15,-9 15-84 0,4 1-71 0,4 6-157 16,-7-2-327-16,-1 1-310 0,4 1 90 0,12 5 102 16,-24-7 84-16,24 7 62 0,-7-6 66 15,7 6 101-15,-12-9 12 0</inkml:trace>
          <inkml:trace contextRef="#ctx0" brushRef="#br0" timeOffset="9977.0327">6032 227 1290 0,'0'0'504'15,"0"0"-25"-15,0 0-39 0,0 0-26 0,0 0-58 16,8 42 5-16,-8-16-49 0,8 3-20 0,-8 6-8 16,8 2-43-16,-8 9-41 0,7 1-24 15,-7 1-7-15,8 1-23 0,-4 1-15 0,4-1-20 16,-8-1-16-16,8-1 13 0,0-1-28 0,0-4 22 15,0-9-10-15,-1-2-2 16,-3-5-16-16,-4-3 11 0,8-3-1 0,0-5 13 16,-8-3 3-16,0-12-13 0,8 16-18 15,-8-16-7-15,0 0-16 0,0 0 26 0,0 0-21 16,0 0-15-16,0 0 12 0,0 0-32 0,0 0-4 16,16-48-32-16,-16 34-6 0,0-1 3 15,11 1-41-15,-11-2 3 0,16 3-8 0,-8 1-11 16,0 3 1-16,8-1 7 0,-5 4-10 0,5 1 18 15,4 1-7-15,-20 4 14 0,31 0 1 16,-11 2 8-16,-4 4 14 0,-9-1 32 0,9 4-21 16,-4 0-23-16,-4 1 10 0,8-1 23 15,-16 4 3-15,0-13 28 0,0 20-3 0,0-20 11 16,-8 21-21-16,-8-10 15 0,4 0-2 0,-11-2 3 16,7-3-6-16,-4 0-71 15,-3-3-16-15,3-1-66 0,4-2-36 0,-3-2-80 16,19 2-237-16,-32-5-397 0,12 0 63 0,5 0 144 15,7-3-25-15,0-1 74 0,0-1 71 16,0-3 59-16,4-2 85 0</inkml:trace>
          <inkml:trace contextRef="#ctx0" brushRef="#br0" timeOffset="10193.2151">6374 335 1556 0,'0'0'545'0,"16"30"-46"15,-8-14 16-15,-8 3-49 0,0 3 12 16,0 4-71-16,7 1-10 0,-7 7-59 0,8 0-26 16,-4 1-34-16,0 0-24 0,-4 0-39 15,4-1-35-15,4-1-47 0,-8-1-105 0,8-2-28 16,0-1-54-16,-1 2-122 0,-7-7-86 0,8-1-244 16,4-6-436-16,-4 1 112 0,8 0 21 15,-8-8 98-15,3 1 58 0,-3-2 59 0,-8-9 70 16,8 12 22-16</inkml:trace>
          <inkml:trace contextRef="#ctx0" brushRef="#br0" timeOffset="10548.0229">6543 1076 1755 0,'0'0'548'0,"0"0"-46"16,0 0-54-16,0 0 10 0,0 0-64 15,0 0-38-15,0 0-16 0,0 0-55 0,27-46-14 16,-19 39-54-16,-8 7 14 0,16-12-44 0,-8 3-8 15,4 0-26-15,-4 2-9 0,-1-3-26 16,-7 10-3-16,16-20 0 0,-16 8-8 0,8 3-35 16,-8 9 13-16,8-17-32 0,-8 17 1 15,0 0-26-15,-8-22 26 0,8 22-16 0,-8-12 24 16,8 12 7-16,-16-7-15 0,16 7-31 0,-15-2 41 16,15 2 7-16,0 0 14 15,-28 11-11-15,20-6 3 0,8-5-23 0,-19 16 5 16,11-8 15-16,8-8-28 0,0 20 18 0,-8-9-56 15,8-11-8-15,8 21 0 0,-8-21 0 16,8 15 0-16,0-7 0 0,-8-8 0 0,11 14 0 16,5-7-134-16,-8-4-63 0,-8-3 3 15,27 7-44-15,-19-5-169 0,8 0-333 0,-16-2-307 16,0 0 103-16,35-6 86 0,-35 6 131 0,16-5 23 16,-16 5 115-16,16-10 19 0,-16 10 68 15</inkml:trace>
          <inkml:trace contextRef="#ctx0" brushRef="#br0" timeOffset="11460.2664">6767 840 1538 0,'0'0'514'0,"0"-17"-48"15,0 17-38-15,0 0-24 0,0 0-43 0,0 0-28 16,0 0-29-16,0 0-25 0,0 0 6 0,31 24-73 16,-31-24 31-16,0 25-61 0,8-10-16 15,-4 1-7-15,-4 2 7 0,4-2-9 0,-4 0-22 16,0-2-35-16,0-14 2 0,4 26-9 0,-4-15 9 15,0-11 3-15,0 19 13 0,0-19-21 16,0 0 8-16,0 0-3 0,-4 16-17 0,4-16 17 16,0 0-43-16,0 0 5 15,0 0-18-15,0 0 15 0,0 0-25 0,0 0-18 16,-16-40 13-16,16 40 18 0,0-26-1 0,0 11-35 16,0 15 13-16,8-28-29 0,-4 13 3 15,0 3 10-15,-4 12-2 0,4-21-21 0,4 14 8 16,-8 7-8-16,8-12 0 0,-8 12-17 0,0 0 12 15,0 0-15-15,23 3 48 0,-23-3-5 16,0 0-56-16,12 21 36 0,-4-10-31 0,-8 3 49 16,8-2-11-16,-8-12-7 0,0 23 7 15,8-11 19-15,-8-12-32 0,8 18 3 0,-8-18 36 16,0 16-12-16,0-16 12 0,0 0-11 16,7 12-9-16,-7-12 25 0,0 0-41 15,0 0 6-15,0 0 25 0,0 0 10 0,0 0-23 16,0 0 0-16,0 0-13 0,12-46-2 15,-12 31 8-15,0-1 17 0,8-5-30 0,-8 1 4 16,8 3 22-16,-8-2-32 0,8 3 36 0,0 0-2 16,-8 2 18-16,8 1 7 0,-8 13 11 15,7-15-8-15,-7 15-5 0,0 0 30 0,12-6 3 16,-12 6-22-16,0 0-47 0,16 18 0 0,-8-7 0 16,0 1 0-16,-4 2 0 0,-4 0 0 15,7 1 0-15,1 3 0 0,0-2 0 0,-8 0 0 16,8-2 0-16,-8 0 0 0,8-3 0 15,-8-11 0-15,8 20 0 0,-4-12 0 16,-4-8 0-16,0 12-210 0,0-12-34 0,15 9-27 16,-15-9-41-16,0 0-57 0,8 3-35 15,-8-3-42-15,0 0 55 0,0 0 32 0,36-10 55 16,-28 1 63-16,7 0 88 0,-7-1 58 0,4-2 62 16,-4-2 81-16,0 0 70 0,-1-3-36 15,1 0 23-15,0 1 18 0,-4 2 51 0,0-2-31 16,-4 16 26-16,4-26 26 0,-4 11 12 0,0 15-18 15,0-26 42-15,0 26 27 0,-4-21-2 16,4 21-20-16,-4-16-3 0,4 16-18 0,-4-14-39 16,4 14-9-16,0 0-14 0,-16-7 3 15,16 7-35-15,0 0-44 0,0 0-77 16,0 0 0-16,-23 18 0 0,23-18 0 0,-4 16 0 16,4-16 0-16,-8 18 0 0,8-18 0 15,0 22 0-15,0-22 0 0,8 25 0 0,-4-13 0 16,4 1 0-16,0 1 0 0,-1-1 0 0,13 3 0 15,-12 0 0-15,16 2 0 0,3 1 0 16,-3 3 0-16,3-1 0 0,5 2 0 0,-5-4 0 16,-3 2 0-16,-5-1 0 0,5-3 0 0,-8 1 0 15,-5-4 0-15,-3 1 0 16,-8-1 0-16,0-3 0 0,0-11 0 0,-8 23 0 0,-3-13 0 16,-5 1-100-16,-8-2-210 0,-11 3-371 15,11-5-440-15,-11 0 112 0,0 1 85 16,3-4 98-16,5 2 65 0,-9-1 83 0,5 2 79 15,-4-3 72-15,11 2 53 0</inkml:trace>
        </inkml:traceGroup>
        <inkml:traceGroup>
          <inkml:annotationXML>
            <emma:emma xmlns:emma="http://www.w3.org/2003/04/emma" version="1.0">
              <emma:interpretation id="{C0151B9B-5F8A-43B9-85B8-E82C6DABDE17}" emma:medium="tactile" emma:mode="ink">
                <msink:context xmlns:msink="http://schemas.microsoft.com/ink/2010/main" type="inkWord" rotatedBoundingBox="10371,796 13130,768 13143,2047 10384,2076">
                  <msink:destinationLink direction="with" ref="{B453D3D9-9EAC-4443-819B-03B47405A65A}"/>
                </msink:context>
              </emma:interpretation>
              <emma:one-of disjunction-type="recognition" id="oneOf3">
                <emma:interpretation id="interp15" emma:lang="en-US" emma:confidence="0">
                  <emma:literal>Dottt</emma:literal>
                </emma:interpretation>
                <emma:interpretation id="interp16" emma:lang="en-US" emma:confidence="0">
                  <emma:literal>Dott</emma:literal>
                </emma:interpretation>
                <emma:interpretation id="interp17" emma:lang="en-US" emma:confidence="0">
                  <emma:literal>Dottto</emma:literal>
                </emma:interpretation>
                <emma:interpretation id="interp18" emma:lang="en-US" emma:confidence="0">
                  <emma:literal>Dostt</emma:literal>
                </emma:interpretation>
                <emma:interpretation id="interp19" emma:lang="en-US" emma:confidence="0">
                  <emma:literal>Dotttt</emma:literal>
                </emma:interpretation>
              </emma:one-of>
            </emma:emma>
          </inkml:annotationXML>
          <inkml:trace contextRef="#ctx0" brushRef="#br0" timeOffset="-7726.5401">10793 676 816 0,'0'-20'397'0,"0"20"-16"0,0 0 3 0,0-15 51 16,0 15-79-16,0 0-15 0,0 0 19 0,8-16-1 15,-8 16-9-15,0 0-30 0,0 0-23 0,0 0-51 16,0 0-8-16,0 0-2 0,0 0-11 16,0 0-10-16,0 0-3 0,0 0-38 0,0 0 0 15,0 0-10-15,0 0-18 0,0 0-2 16,-32 31-11-16,24-20-23 0,8-11-26 15,-12 16 6-15,4-5 4 0,0-3-12 0,0 3-15 16,8-11 10-16,-16 16-16 0,8-7-25 0,4 0-8 16,4-9-10-16,-16 13 8 0,16-13 17 15,-8 11-4-15,8-11-4 0,-8 11-14 0,8-11 17 16,-8 10-4-16,8-10-9 0,0 0-20 16,-12 9 13-16,12-9 26 0,0 0-31 0,0 0-13 15,0 0 0-15,0 0 0 0,0 0 0 0,0 0 0 16,0 0 0-16,0 0 0 15,0 0 0-15,-20-23 0 0,20 23 0 0,0-18 0 16,0 18 0-16,4-21 0 0,-4 21 0 0,0-28 0 16,0 14 0-16,0-1 0 0,0-5 0 15,0 1 0-15,0-6 0 0,0 0 0 0,0-5 0 16,0 2 0-16,-4-5 0 0,0-1 0 16,0 6 0-16,4-2 0 0,-4 2 0 0,0 0 0 15,0 0 0-15,4 1 0 0,-12 1 0 0,12-1 0 16,-8 1 0-16,0 3 0 0,4 2 0 15,-4-1 0-15,4 2 0 0,-3 6 0 0,3 2 0 16,4 12-111-16,0 0-395 0,-24-3-656 0,24 3 138 16,-12 18 64-16,4 0 110 15,0 3 100-15,-8 6 72 0,12 2 79 0,-8 10 38 16,4-6 80-16,-4 3 23 0</inkml:trace>
          <inkml:trace contextRef="#ctx0" brushRef="#br0" timeOffset="-8265.6468">10801 724 181 0,'0'0'49'15,"0"0"23"-15,0 0-16 0,0 0-23 16,0 0-35-16,-8 26-6 0,8-26 18 0,0 0-25 15,0 0 20-15,0 0-13 0,0 0-38 0,-8 12 33 16,8-12-76-16,0 0-93 0</inkml:trace>
          <inkml:trace contextRef="#ctx0" brushRef="#br0" timeOffset="-7418.7545">10741 1039 1538 0,'0'0'594'0,"12"14"-36"0,-12-14-3 0,8 10-79 16,-8-10-5-16,0 0-18 0,8 16-51 16,-8-16-49-16,4 11-27 0,-4-11-30 0,4 10-24 15,-4-10-42-15,8 11-33 0,-8-11-28 0,0 0-74 16,8 11-67-16,-8-11-87 0,0 0-64 16,0 11-64-16,0-11-79 0,0 0-353 0,0 0-354 15,0 0 77-15,0 0 41 0,0 0 159 16,0 0 36-16,0 0 91 0,0 0 29 15,0 0 54-15</inkml:trace>
          <inkml:trace contextRef="#ctx0" brushRef="#br0" timeOffset="-5299.7488">10206 606 1520 0,'-8'-11'453'0,"8"11"-43"15,0 0-14-15,0 0-45 0,-8-14-28 0,8 14-21 16,0 0-34-16,0 0-17 0,0 0-26 16,0 0 24-16,0 0-32 0,0 0-35 0,0 0 13 15,44 14-37-15,-37-3 16 0,9 1-25 0,-4 0-8 16,4 2-11-16,-8 1-22 0,7-1 7 15,-7-2-5-15,4 0-5 0,-4 2-16 16,-8-1-7-16,8-3-15 0,0 3 7 0,-8-13-15 16,3 18-5-16,-3-18 33 0,0 15-31 15,0-15-5-15,0 0 0 0,-11 17-15 0,11-17-5 16,-8 8 10-16,8-8-8 0,0 0-15 16,-20 0 8-16,20 0-6 0,0 0-7 0,-23-11 33 15,23 11-48-15,-16-14 7 0,8 3-21 0,4-1 1 16,-4 2-23-16,0-3 17 0,8 13-7 15,-8-23 18-15,1 13-8 0,7 10-18 0,0-18 23 16,0 18-12-16,0 0-1 0,-4-18 0 0,4 18-2 16,0 0 8-16,0 0-8 15,0 0 5-15,0 0 10 0,0 0-5 0,0 0 18 16,0 0-16-16,0 0 16 0,0 0 0 0,0 0-7 16,0 0-6-16,-12 45-2 0,4-36 33 15,-4 1-1-15,4-1-4 0,1 0 23 0,-1-2-15 16,-4 1-14-16,-4 1 16 0,8-2-20 15,-7-2 17-15,-1-1-2 0,4 1-8 0,12-5-2 16,-31 4 5-16,19-4-3 0,12 0 0 0,-32-4 16 16,13-1 0-16,11-2-6 0,-8 0-7 15,4-1 0-15,-3-3-13 0,7 0-3 0,0-1 3 16,0 1 18-16,4-3-26 0,-4 2 13 0,8 12-5 16,-8-23 3-16,8 13-16 15,0 10-2-15,0 0 15 0,4-27 2 0,-4 27-32 16,8-13-1-16,-8 13 13 0,8-5-10 0,-8 5 25 15,0 0-22-15,24 2 4 0,-24-2 9 16,0 0-9-16,15 16 6 0,-15-16 4 0,4 18-17 16,-4-18 18-16,-4 22 10 0,4-22-13 15,-8 27 3-15,1-13-13 0,-1-2 23 0,0 3-8 16,4-5 24-16,0 3 2 0,-8-5 5 0,-3 1 0 16,7 0 2-16,0-3 42 0,-4 2 25 15,12-8 0-15,-24 5 23 0,24-5-25 0,-15 0-11 16,15 0 42-16,0 0-27 0,-28-5 3 0,28 5 42 15,-8-16-62-15,0 1-77 0,5-2 0 16,-1-9 0-16,0-1 0 0,0-6 0 16,-4-2 0-16,4-3 0 0,-4 1 0 0,0-1 0 15,0 3 0-15,4-2 0 0,1 0 0 16,-5 4 0-16,0 1 0 0,8 4-90 0,-4 3-266 16,-4 4-143-16,8-2-167 0,0 7-393 15,-8 0 63-15,8 16 110 0,0-26 118 0,0 26 54 16,0-20 97-16,0 20 47 0,8-19 42 0</inkml:trace>
          <inkml:trace contextRef="#ctx0" brushRef="#br0" timeOffset="-5122.2891">10045 23 1233 0,'0'0'530'0,"0"0"-10"16,0 0-67-16,0 0-54 0,0 0-20 0,-51-9-77 15,39 9-38-15,12 0-67 0,-39 4-120 16,19 1-116-16,-3-5-273 0,-1 9-489 0,-4 3 99 16,5 4 34-16,-5 1 69 0,5 5 39 0,-13 2 71 15</inkml:trace>
          <inkml:trace contextRef="#ctx0" brushRef="#br0" timeOffset="-4843.8703">9475 530 1264 0,'0'0'491'0,"0"0"-17"0,0 0-39 0,0 0 3 15,0 0-26-15,0 0-33 0,0 0-11 16,16 30-43-16,-16-20-35 0,0-10-27 0,8 27-19 15,-1-15-17-15,-7 0-12 0,8 1-61 0,-8-13-67 16,8 27-36-16,-8-17-69 16,0-10-97-16,0 19-95 0,0-19-371 0,-4 20-271 15,0-10 38-15,4-10 89 0,-15 16 80 0,15-16 72 16,-8 12 5-16,8-12 115 0,-12 12 17 16</inkml:trace>
          <inkml:trace contextRef="#ctx0" brushRef="#br0" timeOffset="-4173.2243">9558 1265 1415 0,'0'0'558'0,"-44"8"-51"0,21-8-39 16,7 0-53-16,-11-2-46 0,-1 1-52 0,-3-2-41 16,-5 2-94-16,1 0-118 0,-4-3-92 0,3 5-210 15,-7-6-522-15,0 0 28 0,11-2 20 16,-11-2 85-16,4 0 71 0,-1 0 57 0</inkml:trace>
          <inkml:trace contextRef="#ctx0" brushRef="#br0" timeOffset="-4374.9061">9373 618 1320 0,'0'0'453'0,"0"0"-12"15,0 0-32-15,0 0-38 0,0 0-35 0,0 0 9 16,0 0-22-16,0 0-29 0,0 0-17 0,0 0-32 16,0 0-30-16,0 0-28 0,-4 53-8 15,4-53-10-15,-16 12-7 0,16-12-14 0,-8 9-43 16,8-9 13-16,-8 7-29 0,8-7-12 16,0 0-8-16,-27 0-13 0,27 0 3 0,0 0-15 15,-16-9 7-15,16 9-10 0,-15-11 0 16,15 11-15-16,-12-10-24 0,12 10 11 15,0 0-3-15,-8-13 0 0,8 13-7 0,0 0 2 16,0 0 0-16,0 0-15 0,0 0 23 0,0 0-6 16,0 0 24-16,0 0-33 0,0 0 4 15,0 0 6-15,0 0-8 0,31 38 18 0,-27-30 10 16,-4 5 0-16,0-13 8 0,0 24 20 0,0-24 6 16,-8 29 4-16,-3-14 1 0,-5-1-1 15,8 3-22-15,-16-2-6 0,5-1-40 0,-5 1-27 16,-3 0-58-16,3 1-56 15,-3-2-87-15,3 1-54 0,-4-9-300 0,9 8-404 16,-13 3 100-16,13-2 53 0,-5-3 119 0,8 1 48 16,5-1 63-16,-5-3 104 0,8 0 32 15</inkml:trace>
          <inkml:trace contextRef="#ctx0" brushRef="#br0" timeOffset="-3807.2679">8901 155 1702 0,'0'0'522'0,"0"0"-33"0,0 0-46 0,0 0-52 15,0 0-22-15,0 0 5 0,0 0-6 0,0 0-33 16,0 0-4-16,0 0-22 0,0 0-4 15,0 44-3-15,0-25-18 0,8 3-38 16,-8 1-26-16,0 3 26 0,0-1-44 16,8 10-31-16,0-3 19 0,-4-1-70 0,0 2 26 15,4-3-54-15,-5 2-79 0,-3-5-54 0,8-4-82 16,-8 1-110-16,0 2-125 0,0-4-784 16,0-3 95-16,0-3 105 0,0-1 77 0,0-15 100 15,-8 27 71-15,8-14 100 0,-7-5 75 0,-1 3 38 16</inkml:trace>
          <inkml:trace contextRef="#ctx0" brushRef="#br0" timeOffset="-3466.915">8815 768 1308 0,'-8'-14'558'0,"8"14"-52"0,-8-12-32 0,8 12-34 16,-4-17-28-16,4 17-28 0,-4-14-51 15,4 14-34-15,0 0-30 0,0-21-26 0,0 21-10 16,0 0-25-16,0 0-29 0,8-17-33 0,-8 17 0 16,0 0 0-16,16-2-18 0,-16 2-11 15,0 0-4-15,0 0 33 0,19 25-44 16,-19-15 6-16,0-10-26 0,0 25 20 0,0-25-12 15,-11 29-24-15,11-15-43 0,-16 4-25 16,8-2-34-16,-4 0-26 0,-11 2-61 0,7-5-48 16,-4 4-47-16,-3-2-96 0,3-2-250 0,-4-1-403 15,5-3 68-15,-5-2 70 0,5-3 102 16,-5-1 64-16,8-3 90 0,-3 0 30 0,3-3 85 16</inkml:trace>
          <inkml:trace contextRef="#ctx0" brushRef="#br0" timeOffset="-2814.2402">8575 116 1579 0,'0'0'606'0,"0"0"-30"15,0 0-36-15,0 0-25 0,12 39-36 16,-8-21-13-16,0 6-36 0,0 3-47 0,-4 1-27 15,3 4-36-15,-3-2 10 0,8 6-68 16,-8-7 22-16,8-1-54 0,-8-2-23 0,0 1-15 16,8-4-2-16,-8-4-55 0,0-1-24 15,0-1-111-15,0-17 0 0,-8 26 0 16,8-13 0-16,0-13 0 0,-16 14 0 0,16-14 0 16,-7 7 0-16,7-7 0 0,-20 1-21 0,20-1-71 15,0 0 7-15,0 0 6 0,-24-5 2 16,24 5 8-16,-15-5 23 0,15 5 15 0,0 0-33 15,0 0-2-15,-20 4 12 0,20-4 23 0,-8 10 6 16,8-10-26-16,-8 19 7 0,4-10 13 16,4-9 11-16,-7 25 25 0,3-15-46 0,-8 3 21 15,12-3 4-15,0-10 14 0,-8 23-4 16,0-14-11-16,8-9 22 0,-8 14-31 0,8-14 31 16,-8 11-5-16,8-11 5 0,-11 7 8 15,11-7-3-15,0 0-12 0,0 0 22 16,-16 0-7-16,16 0-8 0,0 0 26 0,-12-16-36 15,12 16 30-15,-12-21-14 0,0 8 1 0,12-2 27 16,-7-5-11-16,-1 0 0 0,0 0-5 16,4-1 26-16,-8-1-11 0,0 4 36 0,4-5 16 15,1 3-5-15,-1 3-32 0,-4-1 24 0,-4 2 15 16,1 1-20-16,3 3 7 0,-4 0-45 16,-8 1-34-16,9 5 0 0,-5 0 0 0,4 3 0 15,5-1 0-15,11 4 0 0,-40 2 0 0,32 1 0 16,-11 5 0-16,11-3 0 15,-8 5 0-15,12-1 0 0,0 4 0 0,4-13 0 0,-8 26 0 16,8-14 0-16,0-12 0 0,12 30 0 16,-8-16 0-16,4 2 0 0,0 0 0 15,12 0-116-15,-5-2-132 0,1 0-46 0,0 2-95 16,-1-2-239-16,5 1-354 0,4-2 47 16,-5 0 52-16,1-3 102 0,-4 2 78 0,-1-1 55 15,5 1 67-15,-8-3 28 0,0 2 118 0</inkml:trace>
          <inkml:trace contextRef="#ctx0" brushRef="#br0" timeOffset="-2572.2167">8115 1301 1548 0,'0'0'655'15,"8"7"-66"-15,-8-7-23 0,20 4-52 16,-5-4-38-16,-15 0-71 0,36-5 2 0,-13 3-51 16,5-2-52-16,3-1-73 0,-3 2-103 0,7-1-64 15,-3-1-134-15,3 8-180 0,4-5-703 16,-3-1 24-16,-9 1 100 0,5 0 97 16,-5 0 66-16,5 2 70 0,-5 0 0 0,1-1 114 15</inkml:trace>
        </inkml:traceGroup>
      </inkml:traceGroup>
    </inkml:traceGroup>
    <inkml:traceGroup>
      <inkml:annotationXML>
        <emma:emma xmlns:emma="http://www.w3.org/2003/04/emma" version="1.0">
          <emma:interpretation id="{EEE371F1-4A46-482A-BD9D-458F869559B8}" emma:medium="tactile" emma:mode="ink">
            <msink:context xmlns:msink="http://schemas.microsoft.com/ink/2010/main" type="paragraph" rotatedBoundingBox="1636,4072 13411,4269 13383,5942 1608,5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7E978C-A2CA-41A2-92A3-C755E011C148}" emma:medium="tactile" emma:mode="ink">
              <msink:context xmlns:msink="http://schemas.microsoft.com/ink/2010/main" type="line" rotatedBoundingBox="1636,4072 13411,4269 13383,5942 1608,5745"/>
            </emma:interpretation>
          </emma:emma>
        </inkml:annotationXML>
        <inkml:traceGroup>
          <inkml:annotationXML>
            <emma:emma xmlns:emma="http://www.w3.org/2003/04/emma" version="1.0">
              <emma:interpretation id="{B1087ABB-6DFB-41AD-A9F2-BC924C1E73F2}" emma:medium="tactile" emma:mode="ink">
                <msink:context xmlns:msink="http://schemas.microsoft.com/ink/2010/main" type="inkWord" rotatedBoundingBox="1634,4162 4904,4217 4877,5799 1608,5745"/>
              </emma:interpretation>
              <emma:one-of disjunction-type="recognition" id="oneOf4">
                <emma:interpretation id="interp20" emma:lang="en-US" emma:confidence="1">
                  <emma:literal>Boundary</emma:literal>
                </emma:interpretation>
                <emma:interpretation id="interp21" emma:lang="en-US" emma:confidence="0">
                  <emma:literal>Boundany</emma:literal>
                </emma:interpretation>
                <emma:interpretation id="interp22" emma:lang="en-US" emma:confidence="0">
                  <emma:literal>Bounedary</emma:literal>
                </emma:interpretation>
                <emma:interpretation id="interp23" emma:lang="en-US" emma:confidence="0">
                  <emma:literal>Boundamy</emma:literal>
                </emma:interpretation>
                <emma:interpretation id="interp24" emma:lang="en-US" emma:confidence="0">
                  <emma:literal>Bounedany</emma:literal>
                </emma:interpretation>
              </emma:one-of>
            </emma:emma>
          </inkml:annotationXML>
          <inkml:trace contextRef="#ctx0" brushRef="#br0" timeOffset="38065.6255">-697 3822 1635 0,'0'0'451'16,"0"0"-21"-16,-4-11-36 0,4 11-28 0,0 0-51 15,0 0-18-15,0 0-16 0,-8 45-12 16,16-26-21-16,-8 4-28 0,4 3-25 0,4 7-6 16,-4-1-30-16,0 2-18 0,4-1-11 0,0 2-4 15,-1-5 4-15,1 0-46 0,-8-5 1 16,4-2 0-16,0-4-8 0,0-1 7 15,0-2-30-15,0-1 10 0,-4-15-5 0,4 18-3 16,-4-18-2-16,0 0-8 0,0 0-5 16,0 0 7-16,0 0 11 0,0 0-51 0,0 0 10 15,-4-70-3-15,0 33 3 0,0-2-33 0,0-9 22 16,0-4 27-16,0-1-55 0,4 2 21 16,-8 0-15-16,8 1 15 0,0 9 0 0,0 2 5 15,0 2-15-15,8 3-3 0,-8 6 5 16,4 4 11-16,4 3 2 0,4 1 0 0,0 6-13 15,3 1 16-15,-3 4 0 0,12 4-3 16,-9 4 5-16,5 2-10 0,4 4-8 0,3 6 14 16,1 4-17-16,-5 2 14 0,5 3-6 15,-9 7-12-15,1 0 25 0,-4 5-23 0,0-5 11 16,-5 2-8-16,-3 3 7 0,-8-7 29 16,0-1-24-16,0 1 19 0,-8-2-16 0,8-2-3 15,-11-1 27-15,3-2-35 0,0-5 14 0,0-1 7 16,8-1 6-16,-16-5-19 0,16-6 11 15,-12 9 13-15,12-9-3 0,-11 6 0 0,11-6-10 16,0 0 5-16,0 0-6 0,0 0-29 0,-12 2 27 16,12-2-26-16,0 0 22 0,0 0-1 15,0 0 2-15,0 0-19 0,0 0-45 0,43 21-14 16,-31-13-6-16,4 4 20 0,7 3-7 0,1 3 3 16,3-1-11-16,1 7 13 15,-5 1 31-15,5-2-31 0,-5 0 16 0,-7-1 38 16,4 0-5-16,-12-2-3 0,0 0 13 0,-5-2 13 15,-6 0 15-15,3-1 13 0,-8 1 7 16,-12-1 6-16,4 3 2 0,-7-4-2 0,-5 0-18 16,5-3-23-16,-13-2 30 0,5-6-27 0,3 0-27 15,-3-2-47-15,3-1-47 0,1-5-57 16,3 1-76-16,1-3-141 0,3 0-163 0,0-1-382 16,9 1 94-16,-1-3 103 0,12 8 13 15,-16-10 90-15,16 10 43 0,0 0 120 16,0 0 10-16</inkml:trace>
          <inkml:trace contextRef="#ctx0" brushRef="#br0" timeOffset="38456.7248">187 4211 1282 0,'-15'-3'568'0,"15"3"-43"0,-28 0-44 0,12 3-33 15,1 3-56-15,-1 1-49 0,4 4-13 16,4 1-43-16,-3 4-11 0,7 0-25 16,-4-1-21-16,4 3-45 0,4-3-37 0,4 2 30 15,0-2-51-15,4 1 11 0,3-3-3 0,-3-2-1 16,4-3-27-16,4-3-20 0,-1 1 18 15,1-3-41-15,-4-1 23 0,-12-2-18 0,31-3 18 16,-19-1-7-16,0-1-14 0,0-3 1 16,-12 8 7-16,8-21-28 0,-8 11 36 0,0 10-33 15,-8-30-1-15,0 17-20 0,0-3-30 0,0 4-32 16,-4 1-65-16,-3 0-63 0,-5 4-71 16,4 0-43-16,1 7-215 0,15 0-474 15,-36 2 41-15,28 0 135 0,8-2 70 0,-31 11 23 16,27-3 84-16,-4 1 49 0,0 2 43 15,8-11 121-15</inkml:trace>
          <inkml:trace contextRef="#ctx0" brushRef="#br0" timeOffset="38933.8115">404 4178 1453 0,'0'0'471'0,"0"0"-5"16,0 0-66-16,0 0-14 0,0 0-33 15,-4 44-40-15,4-44-27 0,4 32-2 0,0-17-48 16,-1 4-26-16,-3-6-16 0,8 6-14 15,0-6-29-15,-8 1 5 0,8-3-23 0,0-1 0 16,0 0-8-16,-8-10-30 0,12 10 7 0,-12-10-17 16,23 3 17-16,-23-3-35 15,0 0-26-15,16-9-3 0,-16 9 1 0,12-14-29 16,-4 4 18-16,-8-4-8 0,0-3-7 0,7 2-26 16,-7 0 36-16,0 15 8 0,0-25 13 15,0 25 15-15,0-22-8 0,0 22 10 0,0-14-7 16,0 14-3-16,0 0 13 0,0 0 10 15,0 0-10-15,0 0 8 0,0 0-16 0,8 43-22 16,-4-30 9-16,0 4-4 0,4 1 1 0,4 0-37 16,-4 0-11-16,-1 0-12 0,1-5-80 15,0 4-43-15,4-7-60 0,4 1-37 16,-8-6-111-16,7 2-161 0,5-3-455 0,-12-2 53 0,-8-2 72 16,27 0 89-16,-27 0 72 15,24-7 100-15,-16-2 39 0,0 0 68 0</inkml:trace>
          <inkml:trace contextRef="#ctx0" brushRef="#br0" timeOffset="39768.9384">761 4087 1300 0,'0'0'568'0,"0"-14"-41"0,0 14-51 0,0 0-61 0,0 0-26 16,0 0-20-16,0 0-1 0,16 41-43 0,-8-23-15 16,-8 1-64-16,4 4 2 0,4 0-46 15,-4 0 3-15,7 3-26 0,-3-4 8 0,-8 0 8 16,8 1-16-16,0-1-23 15,-8-7 0-15,4 2-43 0,0-5 15 0,-4-12 51 16,4 20-54-16,-4-20 9 0,4 13-12 0,-4-13-19 16,0 0-14-16,0 0-7 0,0 0 28 15,0 0-104-15,0 0-6 0,0 0 0 0,0 0 0 16,-8-54 0-16,8 38 0 0,4 0 0 0,-4 1 0 16,0 15 0-16,4-26 0 0,0 14 0 15,-4 12 0-15,7-14 0 0,-7 14 0 0,16-7 0 16,-16 7 0-16,0 0 0 0,0 0 0 15,16 20 0-15,-12-11 0 0,0 4 0 16,8 1 0-16,-12-2 0 0,7 1 0 0,1 1 0 16,-4 0-162-16,4-2-30 0,0 3-10 15,0-3 10-15,8 2-28 0,-9-2-3 0,9-3-46 16,4 0 1-16,-5 0-42 0,-3-1-23 0,12-4-35 16,-5-1-29-16,5-1-5 0,4-2 10 15,-5-2 65-15,1-1 30 0,3 0 118 0,-11-4 102 16,4 2 90-16,-5-8 81 0,1 2 34 15,-12-3 28-15,4 1 21 0,0-4 20 0,-8-1 8 16,0 1 7-16,0-1 62 0,-4 0-13 0,-8-1-7 16,8 4 27-16,-12 1 32 0,-3 0-37 15,3 5 21-15,0 0-15 0,-7 5-19 16,3 3-35-16,4 2-28 0,-3 4-26 0,3 4-10 16,0 2-26-16,0 4-26 0,13-1-1 15,-5 5-111-15,0-2 0 0,0 1 0 0,8 1 0 16,8-1 0-16,-8 1 0 0,16-1 0 15,-13-1 0-15,13-2 0 0,8-3 0 0,-12-1 0 16,11-2 0-16,1-3 0 0,-5-1 0 0,5-3 0 16,-4-2-8-16,3-1-72 0,-7-5 1 15,4-3 7-15,-5-5 31 0,-3-5-53 0,4-9-19 16,0-9 13-16,-5-4-12 0,-3-5 66 16,8-25-26-16,-16 10-10 0,0 4-13 0,0-23 13 15,-8 2 26-15,0 1 7 0,0 3 26 0,-3 8 34 16,3 12 22-16,0 10 23 15,-8 4-2-15,12 6 59 0,-4 4-14 0,0 7 14 16,1 4 7-16,7 0-25 0,-8 6-26 0,8 13 11 16,-12-12 4-16,12 12 3 0,0 0-25 15,0 0 42-15,0 0-80 0,-16 39-24 0,16-18 0 16,0 3 0-16,0 7 0 0,0 4 0 16,8 9 0-16,0 0 0 0,4 0 0 0,-4 2 0 15,7 0 0-15,1 15 0 0,4 0 0 0,-1-1 0 16,-3-10 0-16,0-7 0 0,0-1 0 15,-5-2-54-15,5 1-120 0,0-6-34 0,-1-3 1 16,-3-6-64-16,4 2-85 0,-8-12-281 16,4 5-352-16,3-5 17 0,-7-1 109 15,0-4 106-15,0 0 58 0,4-2 54 0,3-2 66 16,-7-2 44-16</inkml:trace>
          <inkml:trace contextRef="#ctx0" brushRef="#br0" timeOffset="40451.7878">1819 4199 1331 0,'-16'-17'601'0,"8"13"-38"16,8 4-10-16,-20-2-61 0,20 2-42 15,-23 9-28-15,15 1-22 0,-8 4-73 16,4 3 6-16,4 3-26 0,1 1-70 0,-5 0-3 16,8 2-26-16,0-3-37 0,0 1 1 15,4-1-52-15,4-1-15 0,-4-1-23 0,4-4-44 16,4 0-12-16,0-1-26 0,-1-2-41 15,1-5 25-15,4 0-19 0,4-2 14 0,-16-4 11 16,16 0-16-16,-16 0 13 0,0 0-2 0,23-12-13 16,-11 2 36-16,-4-2 10 0,0-5-6 15,-8 0-17-15,0-1 21 0,8-3 17 0,-1 3 0 16,-7 2 52-16,0 1-32 0,0 3 47 16,0 12 5-16,4-19-20 0,-4 19 27 0,0 0-30 15,0 0-8-15,0 0-28 0,0 0 34 0,0 0-24 16,0 0-23-16,0 0-20 15,24 39-20-15,-16-26-24 0,0 1-33 0,-4 0-8 16,3 0-5-16,1-2-46 0,0 3-4 0,8-5-4 16,-8-1-69-16,4 1-25 0,-5-5-31 15,-7-5 21-15,16 8-62 0,-16-8-39 0,16 2-9 16,-16-2 7-16,0 0 38 0,19-14 32 16,-19 14 30-16,8-21 46 0,-8 4 48 0,8-4 57 15,-8-2 54-15,0 0 77 0,8-1 55 0,-8 2 81 16,0 4-14-16,8-2 36 0,-8 6 21 15,0-2 10-15,0 16-34 0,4-17-9 0,-4 17 27 16,0 0-59-16,0 0-8 16,0 0 8-16,0 0-22 0,0 0 12 0,0 0-35 15,31 42 2-15,-31-26-5 0,0 0-25 0,8 3-6 16,-4 3-25-16,0-6 5 0,0 0-23 16,0 0 33-16,0-2 2 0,4-3 11 0,-8-11 13 15,0 18-13-15,0-18 10 0,8 10-2 16,-8-10 9-16,0 0-35 0,0 0 16 0,0 0 4 15,0 0-48-15,0 0 46 0,0 0-49 0,7-37 34 16,-7 20-36-16,0-6-31 0,8 0 0 16,-8 0 0-16,4 2-47 0,0-2-14 0,0 4-36 15,4 4 17-15,0 3 1 0,-8 1-39 16,0 11-30-16,15-11-42 0,-15 11-30 0,0 0-49 16,0 0-117-16,0 0-198 0,28 32-450 15,-28-18 128-15,8 3 74 0,-8-1 77 16,8 0 100-16,0 4 43 0,-1-4 82 0,-3 0 46 15</inkml:trace>
          <inkml:trace contextRef="#ctx0" brushRef="#br0" timeOffset="40934.0305">2400 4180 1827 0,'0'-21'558'0,"0"21"-46"16,0 0-59-16,0 0 18 0,0 0-59 15,0 0-33-15,0 0-36 0,0 0-49 0,0 0-9 16,0 0-58-16,0 58-17 0,0-39-56 16,8 3-36-16,-8-1-37 0,8-2 24 0,-8 0-64 15,4-1-10-15,4-4-10 0,0 0-39 0,-8-2 43 16,0-12-45-16,7 15 45 0,-7-15-35 16,8 6 2-16,-8-6 16 0,0 0-18 0,0 0 30 15,0 0-27-15,0 0 53 0,16-29-16 16,-16 14-19-16,0 15 42 0,0-37 11 0,0 14 6 15,4-1 9-15,-8 0 28 0,4 0 24 0,0 3-6 16,0 2 29-16,0 1-36 0,0 18-1 16,0-26-40-16,0 26 26 0,0-12-16 15,0 12-5-15,0 0-6 0,0 0-17 0,0 0 3 16,0 0-49-16,12 59-13 0,-12-31 0 16,8 8 0-16,0 3 0 0,-8 8 0 0,7 1 0 15,1 1 0-15,0 0 0 0,0 0 0 16,-4 1 0-16,4 0 0 0,-8-3 0 0,0-7 0 15,8 1 0-15,-8-2 0 0,-8-5 0 0,8 0 0 16,0-5 0-16,-8-5 0 0,4-1 0 16,0-5 0-16,0-3 0 0,4-1 0 0,-8-2 0 15,8-12 0-15,-8 20-177 0,8-20-215 0,-7 12-194 16,7-12-466-16,0 0 59 0,-8 6 89 16,8-6 95-16,0 0 85 0,0 0 59 15,0 0 60-15,0 0 78 0,0 0 77 0</inkml:trace>
        </inkml:traceGroup>
        <inkml:traceGroup>
          <inkml:annotationXML>
            <emma:emma xmlns:emma="http://www.w3.org/2003/04/emma" version="1.0">
              <emma:interpretation id="{DD1F40F7-A698-4415-8526-32BBD700AC47}" emma:medium="tactile" emma:mode="ink">
                <msink:context xmlns:msink="http://schemas.microsoft.com/ink/2010/main" type="inkWord" rotatedBoundingBox="5677,4252 7502,4282 7487,5164 5662,5133"/>
              </emma:interpretation>
              <emma:one-of disjunction-type="recognition" id="oneOf5">
                <emma:interpretation id="interp25" emma:lang="en-US" emma:confidence="1">
                  <emma:literal>Value</emma:literal>
                </emma:interpretation>
                <emma:interpretation id="interp26" emma:lang="en-US" emma:confidence="0">
                  <emma:literal>Valve</emma:literal>
                </emma:interpretation>
                <emma:interpretation id="interp27" emma:lang="en-US" emma:confidence="0">
                  <emma:literal>Vale</emma:literal>
                </emma:interpretation>
                <emma:interpretation id="interp28" emma:lang="en-US" emma:confidence="0">
                  <emma:literal>VAlue</emma:literal>
                </emma:interpretation>
                <emma:interpretation id="interp29" emma:lang="en-US" emma:confidence="0">
                  <emma:literal>Values</emma:literal>
                </emma:interpretation>
              </emma:one-of>
            </emma:emma>
          </inkml:annotationXML>
          <inkml:trace contextRef="#ctx0" brushRef="#br0" timeOffset="41993.1439">3340 3648 1195 0,'0'-27'517'0,"0"5"-46"0,0 8 10 16,0 14-64-16,0-23-33 0,0 23 11 0,0 0-42 16,0-11-15-16,0 11-39 0,0 0 6 15,0 0-31-15,15 46-59 0,-11-22 0 16,4 7-16-16,0 2-17 0,0 4-31 0,0 11 8 16,0-1-47-16,-1 2 16 0,5-1-25 0,-4-1-14 15,8 1 14-15,-8-4-39 0,3-3-16 16,5-2-9-16,0-8 2 0,-8-3-5 0,-4-6-19 15,11-4 35-15,-7-1-11 0,0-5 7 16,0-4 1-16,0-1-3 0,-8-7 0 0,0 0 10 16,0 0-17-16,27-17-1 0,-19 4 18 15,0-6-4-15,4-9-45 0,-4-3 34 0,0-5-7 16,-1-11-37-16,1-1 8 0,0-3 5 16,-8-2-25-16,8 2 0 0,-8 0-8 0,0 11-13 15,0 3-38-15,0 7-16 0,4 5-59 16,-4 6-25-16,8 8-51 0,-8 11 0 0,0 0-90 15,0 0-176-15,0 0-469 0,0 0 48 0,0 61 137 16,0-30 22-16,0 4 78 0,0 0 70 16,0 2 60-16,8 1 85 0</inkml:trace>
          <inkml:trace contextRef="#ctx0" brushRef="#br0" timeOffset="42385.5852">4016 3974 1341 0,'-8'-11'507'0,"-12"5"-19"16,4 3-40-16,16 3-25 0,-27 5-49 0,11 1-26 15,0 4-34-15,5 3-6 0,-5 1-52 16,8 5-18-16,0 1-26 0,0-1-10 0,1 4-15 16,3-1-18-16,4-3 5 0,0 1-44 0,0 2-14 15,11-3-21-15,-3-1-19 0,0-4-4 16,0-4-26-16,0 1-33 0,0-3-3 0,3-4 8 15,-11-4-8-15,24 2-7 0,-24-2-1 0,20-5 4 16,-20 5-24-16,15-15 7 16,-7 3-9-16,0 0 7 0,-8-2-10 0,8 0 13 15,-4 0 7-15,-4 14 14 0,8-20-37 16,-8 20 16-16,0-18 10 0,0 18 5 0,16-7 0 16,-16 7 21-16,0 0-44 0,0 0 7 0,23 14 11 15,-11-3-15-15,-4-1 15 0,0 3-3 16,-1 1-32-16,1 2-32 0,4 0-35 0,4-2-13 15,-8-2-34-15,0-1-44 0,7 0-39 0,-3-2-75 16,-4-2-108-16,-8-7-66 0,16 2-346 16,-16-2 54-16,0 0 92 0,19-2 77 15,-19 2 49-15,8-14 15 0</inkml:trace>
          <inkml:trace contextRef="#ctx0" brushRef="#br0" timeOffset="42612.6694">4236 3554 1517 0,'-8'-23'581'15,"8"8"-38"-15,0 3-10 0,0 12-57 0,0 0-16 16,0 0-24-16,0 0-37 0,0 0-18 16,0 0-56-16,0 0-7 0,8 70-27 0,-8-36-22 15,8 2-49-15,-8 10 3 0,4 2-39 16,3-1-10-16,1 4-17 0,-8 1-68 0,8-2 6 16,0-2-23-16,0-2-67 0,4-2-44 0,-4-4-12 15,7-8-59-15,-7-4-46 0,0-3-39 16,0-6-86-16,-4 2-111 0,11-6-291 15,-7-4-305-15,0-2 89 0,-8-9 67 0,8 5 123 16,-8-5 34-16,0 0 47 0,0 0 86 16,0 0 35-16</inkml:trace>
          <inkml:trace contextRef="#ctx0" brushRef="#br0" timeOffset="43200.2442">4452 4074 1479 0,'0'0'491'0,"0"0"-45"15,0 0-1-15,0 0-53 0,0 0-44 16,0 0-31-16,8 49 1 0,-8-33-29 0,0 4-64 15,8 3 34-15,-8 0-54 0,8-1-44 16,-1 1 3-16,-7-1-18 0,8-4-11 16,4 3-31-16,-4-8-12 0,0-1-27 0,0-1-3 15,7-4-1-15,-11 0-33 0,-4-7 26 16,24 6-49-16,-24-6 5 0,0 0-4 0,16-9 6 16,-16 9-24-16,11-20-6 0,-11 4 33 0,8-3-41 15,-8-5-9-15,0 1 24 0,0-4-12 16,0 4 54-16,0 2-13 0,0 2 56 0,0 1-15 15,-8 2 51-15,8 16 3 0,0-27-19 16,0 27-1-16,0-13 27 0,0 13-13 0,0 0 11 16,0 0 0-16,0 0-11 0,0 0-22 0,0 0-21 15,0 0 15-15,0 56-10 16,0-40-51-16,0 0-28 0,0-16-36 0,0 29 28 0,0-12-64 16,8-5-31-16,-8 0 6 0,8-1-67 15,0-3-3-15,-8-8 3 0,8 17 13 16,0-13 23-16,-8-4 12 0,19 2 39 0,-19-2-43 15,24-2 22-15,-24 2 8 0,27-10-2 0,-19 2 30 16,8-5 1-16,4 1 14 0,-12-3 1 16,7 0 7-16,-7 1 42 0,4-4-6 0,4 6 28 15,-16-2 19-15,7 1 68 0,1 0-53 16,-8 1 40-16,0 12 34 0,8-20-21 0,-8 20 49 16,0-18-48-16,0 18 58 0,0 0-7 0,0 0-34 15,-16-18 26-15,16 18-36 0,0 0 5 16,0 0 44-16,0 0-26 0,0 0 26 15,-23 34-31-15,23-21 5 0,0-13-49 0,0 29 11 16,0-11 23-16,0-1-34 0,0 1-68 16,8 2-16-16,0-2 0 0,-1 2 0 0,1 0 0 15,0-4 0-15,4-1 0 0,4-1 0 16,-1-2-41-16,-3 1-116 0,12-1-19 0,-8-3-67 16,11-2-80-16,-3 2-237 0,3-3-539 0,-3 2 96 15,3-5 128-15,-3 1 81 0,-5-4 106 16,-3-1 43-16,4-2 33 0,-4 0 69 0</inkml:trace>
        </inkml:traceGroup>
        <inkml:traceGroup>
          <inkml:annotationXML>
            <emma:emma xmlns:emma="http://www.w3.org/2003/04/emma" version="1.0">
              <emma:interpretation id="{14BCCEF7-19D6-4DA1-95FC-8EECEDC3FB90}" emma:medium="tactile" emma:mode="ink">
                <msink:context xmlns:msink="http://schemas.microsoft.com/ink/2010/main" type="inkWord" rotatedBoundingBox="7889,4176 9781,4208 9754,5820 7862,5788"/>
              </emma:interpretation>
              <emma:one-of disjunction-type="recognition" id="oneOf6">
                <emma:interpretation id="interp30" emma:lang="en-US" emma:confidence="1">
                  <emma:literal>Problems</emma:literal>
                </emma:interpretation>
                <emma:interpretation id="interp31" emma:lang="en-US" emma:confidence="0">
                  <emma:literal>Problem</emma:literal>
                </emma:interpretation>
                <emma:interpretation id="interp32" emma:lang="en-US" emma:confidence="0">
                  <emma:literal>Problemy</emma:literal>
                </emma:interpretation>
                <emma:interpretation id="interp33" emma:lang="en-US" emma:confidence="0">
                  <emma:literal>Problimy</emma:literal>
                </emma:interpretation>
                <emma:interpretation id="interp34" emma:lang="en-US" emma:confidence="0">
                  <emma:literal>Problmy</emma:literal>
                </emma:interpretation>
              </emma:one-of>
            </emma:emma>
          </inkml:annotationXML>
          <inkml:trace contextRef="#ctx0" brushRef="#br0" timeOffset="43952.9824">5596 3838 1873 0,'0'0'540'16,"0"0"-23"-16,0 0-56 0,0 0-23 16,0 0-39-16,-8 51-30 0,8-24-31 0,0 7-34 15,0 4-9-15,8 7-42 0,-8 5-39 0,8 2-8 16,-8-4-35-16,7 1-30 0,-7-1-44 16,8-8-15-16,-8-6-31 0,8 0-38 0,-4-8-10 15,4-5-34-15,-8-1 0 0,8-7-2 16,-8-2-5-16,0-11 9 0,8 10 9 0,-8-10 2 15,0 0-2-15,0 0-1 0,0 0 11 0,-8-46-8 16,8 15-2-16,0-9 12 16,-8-10 0-16,0-22 6 0,4-7-16 0,-4-4 18 15,0-1-21-15,1 0 6 0,-1 2 7 0,8 9 21 16,0 12 25-16,0 10 3 0,0 6-13 16,8 6 8-16,-8 6 10 0,7-1 3 0,1 9-18 15,4 3 15-15,-4 6-13 0,8 2-5 0,-1 7 13 16,-3 5-28-16,-12 2 13 0,39 10-14 15,-27 5-1-15,12 2-6 0,-8 7-5 0,-5 3 28 16,5 1 3-16,-8 4-39 0,0-4 23 16,-8 0-12-16,0 0 7 0,-8 2 3 0,-8 0-5 15,8-4 9-15,-11 3-17 0,-5-6-15 0,4-3-26 16,5 0-84-16,-9-4-26 0,-3-2-67 16,11-1-171-16,-4-5-230 0,5-1-300 15,7-2 69-15,-12 3 82 0,12-1 110 0,0 2 16 16,8-9 84-16,-8 17 30 0,1-4 50 15</inkml:trace>
          <inkml:trace contextRef="#ctx0" brushRef="#br0" timeOffset="44608.4596">5757 4194 1320 0,'0'0'538'16,"0"0"-90"-16,0 0-26 0,0 0-17 0,0 0-34 16,8 52-33-16,-8-37-47 0,8 1-14 15,-1 4-37-15,-3-2 24 0,4 3-26 0,0 1-7 16,0-1-22-16,0-1-29 0,3-3-4 0,-3-3-7 16,0 0 0-16,0-2 15 0,-8-1 21 15,0-11-13-15,8 13-8 0,-8-13 31 0,0 0-38 16,0 0 10-16,0 0-33 0,0 0 20 0,0 0-85 15,0 0 55-15,0 0-144 0,0 0 0 16,0 0 0-16,0-55 0 0,0 35 0 0,0-4 0 16,7 1 0-16,-7-2 0 0,0 3 0 15,0 3 0-15,8 4 0 0,-4 1 0 16,-4 1 0-16,0 13 0 0,8-12-3 0,-8 12-197 16,0 0-17-16,0 0-21 0,0 0-21 15,23 21-56-15,-7-8-43 0,-12-4-183 0,4 7-3 16,0-5 37-16,7 1-363 0,5 1 107 0,-4-2 415 15,-1-3 110-15,1-1 69 0,-4-2 5 16,3-1 77-16,5-2-21 0,-12 0 111 0,-8-2 86 16,31-2 55-16,-31 2 27 0,12-7 11 15,-12 7 2-15,8-11 49 0,-8 11-20 0,7-14-9 16,-7 14 4-16,0 0-21 0,0 0-1 16,-19-29 12-16,11 23-14 0,8 6-7 15,-23-5-9-15,23 5-6 0,-20 2 2 0,20-2-16 16,-31 11-15-16,23-2-28 0,0 0-1 0,-4 2-1 15,4 3-26-15,8 0 3 0,0-14 1 16,-7 28-27-16,7-13-13 0,7-1-8 0,1 1 26 16,4-5-23-16,-4 1-13 0,7-4 28 15,9 0 11-15,-4-2-47 0,3-1 41 0,-3-3-25 16,-5 0 8-16,1-2-4 0,-16 1 17 0,35-6-24 16,-27 0-8-16,4-2 1 15,-4-2-24-15,-8 10-25 0,0-23-23 0,0 23-46 0,-4-32-62 16,-4 14-102-16,0 0-267 0,0-2-352 15,-8 0 10-15,9 4 115 0,-13-2 69 16,12-3 64-16,0 2 61 0,-7 0 52 0,15 3 4 16</inkml:trace>
          <inkml:trace contextRef="#ctx0" brushRef="#br0" timeOffset="45035.4285">6319 3643 1300 0,'0'0'530'16,"0"0"-41"-16,20 37-36 0,-13-14-39 0,1 3-45 0,0 6-31 16,-8 4-3-16,12 9-20 0,-12 4-44 15,8 2-17-15,0 4-19 0,-8-5-7 16,8 4-26-16,-1-5 8 0,-7-4-5 0,8-5-18 16,-4-3-49-16,0-5 18 0,0-5-7 0,-4-2 12 15,0-8 13-15,0 0-44 0,8-2 9 16,-8-15-27-16,0 16-14 0,0-16-4 0,0 0-25 15,0 0 11-15,0 0-37 0,0 0-2 16,0 0-20-16,0 0-19 0,23-36-15 0,-23 23-40 16,12-3-14-16,-4 2 11 0,0 3-1 15,0 1-7-15,8 1 13 0,-16 9-36 16,19-4 13-16,-19 4-8 0,0 0 13 0,24 16 10 0,-16-5 16 16,3 4 2-16,-11 3-16 0,8 4 24 15,-8 0-5-15,0 0 20 0,0-3 20 16,0 4 3-16,-8-2 21 0,-3 0 5 0,3 0-8 15,0-3 0-15,-8-2-23 0,8-7-5 16,-11 2-52-16,3-5-35 0,0-4-74 0,4 2 7 16,12-4-79-16,-35-4-59 0,19 1-187 0,9-5-360 15,-9-2-50-15,8-4 70 0,-4-4 74 16,4-5 108-16,0-6 50 0,1-6 78 0,7-3-3 16</inkml:trace>
          <inkml:trace contextRef="#ctx0" brushRef="#br0" timeOffset="45477.6335">6594 3727 1497 0,'28'20'545'0,"-28"-8"-18"0,7 5-40 16,-7 2-65-16,0 3-2 0,8 6-59 0,0 4-3 16,0 3-20-16,4 5-41 0,-4 5-31 15,0-1-12-15,-1 2-21 0,1-5-18 0,0 4-75 16,0-3 11-16,0 1-51 0,-4-11-51 0,4-1-26 15,-1-5-8-15,1-3-28 16,-8-2-17-16,8-3 4 0,-8-2-28 0,8-1 6 16,-8-5 27-16,0-10 14 0,4 17-29 0,-4-17 49 15,8 10-31-15,-8-10-5 0,0 0 30 16,0 0-27-16,0 0-14 0,0 0 9 0,0 0 4 16,23-32 11-16,-15 17 10 0,-8-1 28 15,4 1-28-15,0-2-15 0,-4 2 25 0,0 15 11 16,4-25 15-16,-4 14 4 0,0 11 14 0,8-18 15 15,-8 18-25-15,0 0-1 0,0 0 9 16,0 0 14-16,0 0-35 0,0 0 28 0,0 0 2 16,0 0-17-16,-28 45 53 0,28-30-54 15,-7 2 4-15,7-4-4 0,0 4 18 0,0-17-43 16,0 30 3-16,0-19-19 0,0-11-58 16,0 19-26-16,0-19-25 0,7 17 25 15,1-11-21-15,-8-6-43 0,12 8-45 0,-12-8-55 16,24 5-136-16,-24-5-119 0,0 0-426 0,23-9 57 15,-23 9 61-15,12-10 146 0,-4-1 26 16,0 0 63-16,0-3 44 0</inkml:trace>
          <inkml:trace contextRef="#ctx0" brushRef="#br0" timeOffset="46236.7776">6928 4290 1052 0,'0'-18'471'16,"0"18"10"-16,0 0-56 0,0 0 0 0,0 0-41 0,0 0-31 16,0 0-15-16,0 0-31 0,0 0-21 15,0 50-27-15,0-34-13 0,0 2-44 0,0-1-13 16,0 1-30-16,8 2-8 0,-8-2-28 15,8-3-31-15,-8-1-10 0,8 3-28 16,-8-17 5-16,0 21-49 0,8-14-23 0,-8-7 11 16,0 0-24-16,7 15-10 0,-7-15 0 0,0 0-5 15,0 0-30-15,0 0-27 0,0 0-35 16,0 0 3-16,12-29 4 0,-12 29 14 0,8-27 32 16,-8 9-40-16,0 3 59 0,8 2 2 15,-8-1 36-15,0 14 10 0,8-18 23 0,-8 18 44 16,0 0-13-16,0 0-8 0,0 0 39 0,0 0-11 15,0 0 39-15,0 0-41 0,19 32 15 16,-19-32-18-16,0 24-2 0,8-11 28 0,-8-13-36 16,0 20 13-16,0-20-19 0,8 16 12 15,-8-16-8-15,0 13-14 0,0-13 36 16,0 0-47-16,0 0 21 0,8 8-31 0,-8-8-12 16,0 0-5-16,0 0-25 0,0 0-21 15,0 0 3-15,20-25 13 0,-20 25-32 0,8-15 27 16,-8 15-3-16,7-12 5 0,-7 12-20 0,0 0-3 15,0-13 38-15,0 13-38 0,0 0 5 16,0 0-10-16,0 0 8 0,0 0-6 0,0 0 8 16,0 0 16-16,0 39-16 0,0-39 8 15,0 14-26-15,0-14 13 0,8 16-5 16,-8-16-6-16,0 12-14 0,0-12 12 0,0 0 26 16,8 13-13-16,-8-13 23 0,0 0 38 15,20-4-25-15,-20 4 31 0,0 0-34 0,31-14 23 16,-11 5 19-16,-12-1 9 0,15-4 39 0,-11 1-10 15,4-6 33-15,-8 0-19 0,11-4 27 16,-11 3 25-16,0-2 8 0,0-1 28 0,-8 1 26 16,8 6 15-16,-8-1 20 0,0 2-30 0,0 15 12 15,-8-29-12-15,8 29-38 0,-8-15 1 16,8 15-11-16,-8-6-40 0,8 6 1 16,0 0 5-16,0 0-31 0,-27 23 0 0,19-10-5 15,8 1-13-15,0 1 31 0,0 4-54 16,0 1 34-16,8 3-19 0,0 0 16 0,3 5-28 15,-3 5-11-15,8-5 34 0,0 1-54 16,3 6 8-16,-3 2 10 0,0-3-11 0,3 0 9 16,5-2-34-16,-16-2 38 0,8 0-4 0,-13-7 7 15,5 3-16-15,-8-7 27 0,-8 4 7 16,-3 2-47-16,-13 0 53 0,-3 1-19 0,-13-2-8 16,-11 6-7-16,-12-7 18 0,4-1-65 15,-7-3 27-15,7-6-39 0,15-4-39 0,-7-4-53 16,16 0-118-16,7-3-312 0,-3-4-520 0,3 1 90 15,5-3 107-15,-5-1 82 16,5 1 118-16,3 2 28 0,4-1 56 0,1-1 113 16,15 4 5-16</inkml:trace>
        </inkml:traceGroup>
        <inkml:traceGroup>
          <inkml:annotationXML>
            <emma:emma xmlns:emma="http://www.w3.org/2003/04/emma" version="1.0">
              <emma:interpretation id="{7D54F555-98A1-486F-B56E-F665983ACF7E}" emma:medium="tactile" emma:mode="ink">
                <msink:context xmlns:msink="http://schemas.microsoft.com/ink/2010/main" type="inkWord" rotatedBoundingBox="10206,4291 13409,4344 13384,5871 10180,5817">
                  <msink:destinationLink direction="with" ref="{A43DDFF7-9F1B-4396-8511-222391EA45D0}"/>
                </msink:context>
              </emma:interpretation>
              <emma:one-of disjunction-type="recognition" id="oneOf7">
                <emma:interpretation id="interp35" emma:lang="en-US" emma:confidence="1">
                  <emma:literal>Ss</emma:literal>
                </emma:interpretation>
                <emma:interpretation id="interp36" emma:lang="en-US" emma:confidence="0">
                  <emma:literal>Sis</emma:literal>
                </emma:interpretation>
                <emma:interpretation id="interp37" emma:lang="en-US" emma:confidence="0">
                  <emma:literal>Sist</emma:literal>
                </emma:interpretation>
                <emma:interpretation id="interp38" emma:lang="en-US" emma:confidence="0">
                  <emma:literal>Sit</emma:literal>
                </emma:interpretation>
                <emma:interpretation id="interp39" emma:lang="en-US" emma:confidence="0">
                  <emma:literal>Si</emma:literal>
                </emma:interpretation>
              </emma:one-of>
            </emma:emma>
          </inkml:annotationXML>
          <inkml:trace contextRef="#ctx0" brushRef="#br0" timeOffset="14526.2238">10973 4922 1827 0,'0'0'573'0,"11"10"-38"0,-11-10-61 15,0 0-29-15,8 7-48 0,-8-7-49 16,0 0-71-16,0 0-106 0,0 0-66 0,0 0-95 16,0 0-120-16,0 0-297 0,0 0-478 0,0 0 107 15,0 0 99-15,0 0 65 0,-31-32 66 16,15 23 49-16,-4-2 43 0</inkml:trace>
          <inkml:trace contextRef="#ctx0" brushRef="#br0" timeOffset="14339.8222">11035 4358 1809 0,'0'0'594'0,"0"0"-8"0,0 0-53 0,0-20-60 15,0 20-35-15,0 0-31 0,0 0-31 16,0 0-48-16,0 0-26 0,0 0-5 0,0 0-41 15,0 0-39-15,0 0-17 0,0 0-26 0,8 50-13 16,-8-50-7-16,4 17-26 0,-4-17-5 16,4 17 5-16,-4-17-39 0,4 14 1 0,-4-14-21 15,0 0 13-15,4 16-10 0,-4-16 2 16,0 0-43-16,0 0-31 0,0 13 0 0,0-13 0 16,0 0 0-16,0 0 0 0,0 0 0 0,-24 9 0 15,24-9 0-15,0 0 0 0,-15 8 0 16,15-8 0-16,-12 2 0 0,12-2 0 15,-16 1 0-15,16-1 0 0,-16 3 0 0,16-3 0 16,-11 3 0-16,11-3 0 0,-16 5 0 16,16-5 0-16,-16 4 0 0,16-4 0 0,0 0 0 15,-19 6 0-15,19-6 0 0,0 0 0 16,-16 4 0-16,16-4 0 0,0 0 0 0,-16 1 0 16,16-1 0-16,0 0 0 0,0 0 0 0,0 0 0 15,-16-9 0-15,16 9 0 0,0 0 0 16,-4-17 0-16,4 17 0 0,-3-20 0 0,3 20 0 15,0-32 0-15,0 12 0 0,0-7 0 16,0 0 0-16,0-2 0 0,-4-9 0 0,0 3 0 16,-8-11 0-16,12 2 0 0,-16-1 0 0,12 1 0 15,-4-2 0-15,1 4 0 0,-9-1 0 16,0 2 0-16,12 7 0 0,-4 4 0 16,0 2 0-16,1 6 0 0,-1 2 0 0,8 8-116 15,0-3-526-15,0 15-523 0,0 0 159 16,0 0 44-16,0 0 99 0,-16 47 88 0,16-20 78 15,-4 6 101-15,0 9 81 0,-4 5-14 0</inkml:trace>
          <inkml:trace contextRef="#ctx0" brushRef="#br0" timeOffset="15505.189">10469 4271 1482 0,'8'-15'468'0,"-8"15"-33"15,0 0-51-15,0 0 5 0,0 0-66 0,0 0-3 16,40 21-13-16,-33-12-13 0,1 0-51 0,8 2-5 16,-4-2-10-16,4 3-20 0,-9-1-16 15,9 0-21-15,-8-1-28 0,0 1-2 0,0 1-21 16,-4-1 14-16,-4-11-17 0,8 18-2 16,-8-18-7-16,0 20-39 0,0-20 16 15,-8 15-21-15,8-15 12 0,-12 10-71 0,12-10 54 16,-12 9-33-16,12-9 2 0,-20 2-2 15,20-2 15-15,0 0-18 0,-23-8-16 0,23 8 11 16,-20-15-10-16,12 4-8 0,0-2 5 0,5 1-10 16,-5-3 5-16,0 1-5 0,4 0 0 15,4 14-3-15,-12-21-15 0,12 21 8 0,0-18 12 16,0 18 13-16,-8-13-35 0,8 13-11 16,0 0 13-16,0 0 18 0,0 0-6 0,0 0 4 15,0 0-1-15,0 0-15 0,0 0 13 0,0 0 12 16,-12 37-20-16,9-25 31 15,-5-1 0-15,-4 0-33 0,4 2 32 0,0-2-1 16,4-1-9-16,-4-1-7 0,-7 0 18 0,-1-1-23 16,8 2-1-16,-4-8 29 0,-3 5-7 15,15-7-11-15,-24 4 5 0,24-4 36 0,-24 0-31 16,24 0 3-16,-27-4 2 0,19-3 21 0,-4 1-36 16,-4-4 8-16,9-2 12 0,-5-2 1 15,4-1-11-15,-8-3-10 0,8-1 13 0,1 2 15 16,7 2-15-16,-4 3-29 0,0-3 19 15,4 15 4-15,-8-20-25 0,8 20 18 0,0-17-7 16,0 17 17-16,0 0-25 0,12-18 10 16,-12 18-6-16,4-4-9 0,-4 4 2 15,0 0-3-15,27 1 4 0,-27-1-14 0,0 0 0 16,12 14-20-16,-12-14 25 0,4 18 1 0,-4-18-3 16,0 18-3-16,0-18 10 0,-4 20-4 15,0-8 2-15,-4-1 10 0,4 1 0 0,-12-1 23 16,9 0-22-16,3-1-4 0,-8-2 37 15,12-8-9-15,-20 14 19 0,12-7-3 0,-4-1 24 16,12-6 24-16,-15 5 14 0,15-5-8 0,-16 1 28 16,16-1 5-16,0 0 11 15,-20-12 12-15,20 12-23 0,-11-21 0 0,7 4 13 16,-4-2-13-16,8-5 16 0,-8 0-123 0,8-5-8 0,-8-1 0 16,4-4 0-16,0-1 0 15,-4 0 0-15,1-1 0 0,3 1 0 0,-12-1 0 16,8 1 0-16,4 2 0 0,-8 2 0 0,4 3-180 15,-3 5-175-15,11 5-139 0,-8-1-566 16,0 3 64-16,8 2 90 0,0 0 115 0,0 14 61 16,0-24 78-16,8 11 84 0,-8 2 17 0,15 1 96 15</inkml:trace>
          <inkml:trace contextRef="#ctx0" brushRef="#br0" timeOffset="15661.0632">10572 3585 1256 0,'-51'-11'479'0,"31"9"-26"16,-4 2-49-16,1 0-63 0,-5 2-70 0,5 0-56 15,-5 3-100-15,-3 3-130 0,7 0-251 16,-11 5-387-16,7 2 29 0,1 1 22 0,-5 9 70 16,9 0 48-16</inkml:trace>
          <inkml:trace contextRef="#ctx0" brushRef="#br0" timeOffset="15937.0281">9805 4171 1226 0,'12'-12'578'0,"-12"12"-56"16,0 0-2-16,0 0-39 0,0 0-56 0,0 0 5 15,0 0-38-15,24 19-16 0,-17-7-31 0,-7 3-25 16,8 0-7-16,-4 3-68 0,0 2-9 16,0 1-31-16,0-4-31 0,-4 1-39 0,4 2-55 15,-4-3-47-15,-4-1-33 16,0-2-95-16,-4 2-84 0,-4 0-161 0,5-3-600 16,-1-4-2-16,-8-2 70 0,-4-2 78 0,12-2 100 15,-11 0 31-15,19-3 82 0,-32-5 51 16</inkml:trace>
          <inkml:trace contextRef="#ctx0" brushRef="#br0" timeOffset="16310.2136">9569 4227 1177 0,'0'0'484'0,"12"-9"-49"0,-12 9-23 16,0 0-15-16,0 0-31 0,0 0-28 0,28 26 2 16,-20-18-25-16,-8-8-31 0,11 20-38 0,-11-12-31 15,0-8-8-15,4 20-7 0,-4-20 35 16,0 0-96-16,-15 22 12 0,7-15-16 0,8-7-27 15,-16 11-1-15,8-7 11 0,8-4 5 16,-27 3-41-16,27-3 12 0,-16-5-27 16,16 5-31-16,-20-7 25 0,20 7 19 0,-16-9-32 15,16 9 6-15,-15-9 18 0,15 9-34 16,-12-6-25-16,12 6 23 0,0 0-31 0,-8-10 26 16,8 10-16-16,0 0 26 0,0 0-33 0,0 0 2 15,0 0 3-15,0 0-13 0,28 43 2 16,-21-29-12-16,9 1 33 0,-4 5-13 0,-4 1-10 15,-8-1 23-15,8 4-10 0,-8-5 13 16,0 4-3-16,-8 0 38 0,0 2-28 0,-8 0 13 16,-3 1-20-16,3-4-36 0,-12 1 2 0,-3 2-20 15,-4-6-39-15,-9-1-107 16,9-3-71-16,11-7-267 0,-11 3-548 0,7-4 72 16,5-3 128-16,-1 3 82 0,5-4 58 0,3 1 57 15,0 0 85-15,16-4 43 0</inkml:trace>
          <inkml:trace contextRef="#ctx0" brushRef="#br0" timeOffset="16485.1199">9644 5072 1369 0,'-24'3'471'0,"-3"-1"-46"0,7-2-82 15,-3 0-105-15,3 3-202 0,-4-3-315 0,9 1-400 16,-9-1 52-16,5 0 74 0,-5 0 144 16</inkml:trace>
          <inkml:trace contextRef="#ctx0" brushRef="#br0" timeOffset="17667.794">9078 4125 921 0,'0'0'440'0,"0"0"-53"0,28 8-44 0,-28-8 0 0,23 13-31 15,-11-2-15-15,-4-2-18 0,8 5-44 16,-5-2-7-16,-3 2-33 0,0 2 4 0,0-2-40 16,0-1 13-16,0-1-37 0,-8 0 29 15,7 1-44-15,-7-13-2 0,0 18-18 16,0-18 2-16,-7 18-17 0,7-18-24 0,-8 9-15 16,8-9 0-16,0 0-15 0,-16 2-8 0,16-2-15 15,0 0-29-15,-27-16 19 0,11 8-11 16,8-1 8-16,4-3-13 0,-4 0-5 0,4-3-13 15,0 1 18-15,-4-1 36 0,8 15-36 0,-7-24 62 16,7 24-67-16,0-17 0 0,0 17-8 16,0 0 16-16,0 0 25 0,0 0-18 0,0 0-12 15,0 0 2-15,0 0 10 0,0 0 36 16,0 0-23-16,0 0 26 0,-8 53-33 0,0-41-6 16,4 0 26-16,0 0-23 0,-8-2 17 15,4 1-6-15,0-1-17 0,8-10 22 16,-15 10-9-16,15-10 19 0,-20 6-11 0,20-6-2 15,-16-1 7-15,16 1 16 0,0 0-13 0,-19-11 15 16,19 11 28-16,-16-14-33 0,8 5-23 16,0-2 49-16,8 11-18 0,-8-13 13 0,8 13-8 15,-7-16-16-15,7 16 9 0,-8-12-5 16,8 12 16-16,0 0 9 0,0 0 7 0,0 0 13 16,0 0-30-16,0 0 17 0,-12 33 24 0,12-33-3 15,0 36-8-15,0-12 61 0,0 1-1 16,0 2 6-16,0 0-17 0,-8 1 3 15,8 2-14-15,-16-2-32 0,12 0 12 0,-7-1-15 16,-1-2-39-16,-4-7-76 0,4 2-44 16,-3-2-57-16,-1-6-45 0,4 2-36 0,-4-7-64 15,1 4-103-15,-1-8-207 0,8 1-376 0,8-4 74 16,-20-1 134-16,20 1 30 0,-23-11 87 16,23 0 48-16,-8-2 88 0,4-6 30 0</inkml:trace>
          <inkml:trace contextRef="#ctx0" brushRef="#br0" timeOffset="17837.2251">8736 4311 1610 0,'0'0'499'0,"0"0"-39"0,0 0-19 0,0 0-22 15,0 0-55-15,-16 59-24 0,9-39-40 16,-1-1-13-16,0 2-26 0,-4 1-46 16,4 1-18-16,-8-2-41 0,9-3-51 0,-5 2-97 15,-4-2-96-15,8-3-418 0,-8 0-383 16,13-4 24-16,-5-1 123 0,8-10 69 0,-16 8 51 15,16-8 100-15,-16 8 30 0</inkml:trace>
          <inkml:trace contextRef="#ctx0" brushRef="#br0" timeOffset="18034.8344">8661 3974 1525 0,'0'0'617'16,"8"-15"-59"-16,-8 15-67 0,0-15-61 0,0 15-69 16,0 0-100-16,0 0-102 0,0 0-118 0,0 0-251 15,0 0-146-15,0 0-378 0,0 0 79 16,-31 27 20-16,19-10 92 0,-4 5 18 0,5 5 59 16</inkml:trace>
          <inkml:trace contextRef="#ctx0" brushRef="#br0" timeOffset="18553.4357">8445 4268 1279 0,'-8'-21'597'0,"1"0"-14"16,-1 4-25-16,8 0-15 0,-8 3-46 0,0 0-26 15,8 0-34-15,-4 1-37 0,4 13-29 0,-12-22 0 16,0 12-77-16,5 1 16 16,7 9-75-16,-8-14-2 0,0 6-38 0,8 8-34 15,-16-7-12-15,16 7 48 0,0 0-62 0,-20 0-4 16,20 0-87-16,-19 11-44 0,11-1 0 16,0 3 0-16,0 1 0 0,0 3 0 0,8 1 0 15,-7 3 0-15,7 2 0 0,0 1 0 0,0 2 0 16,7-2 0-16,-7 2 0 0,8 0 0 15,-8-2 0-15,12 0 0 0,-4 1 0 16,0-2 0-16,0-2 0 0,-1-2 0 0,-7 2 0 16,8-5 0-16,-8 1 0 0,0-2 0 0,0-15 0 15,-8 27 0-15,8-15 0 0,-15-1 0 0,-1-1 0 16,-4 1 0-16,1-6 0 0,-5 1 0 16,-3-4 0-16,-5-2 0 0,9 0 0 15,-5-1 0-15,1-2 0 0,-5-4 0 0,5-2 0 16,-1-2 0-16,-3-3 0 0,11-1 0 15,-4-2 0-15,9-3 0 0,-5-3 0 0,4 1 0 16,8 3 0-16,1-3 0 0,3 1 0 0,4 1 0 16,0 2 0-16,4-2 0 0,3 0 0 15,1 4 0-15,12 2-341 0,-12-2-826 0,8 4 105 16,-9 2 104-16,9 0 103 0,-8 1 90 0,-4 1 71 16,12 0 44-16,-16 8 133 0,23-15-36 15,-11 11 110-15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2:10.63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4AF7E6-6240-47FC-809C-504F4FB06B03}" emma:medium="tactile" emma:mode="ink">
          <msink:context xmlns:msink="http://schemas.microsoft.com/ink/2010/main" type="writingRegion" rotatedBoundingBox="17145,13461 21300,16198 19688,18645 15533,15909"/>
        </emma:interpretation>
      </emma:emma>
    </inkml:annotationXML>
    <inkml:traceGroup>
      <inkml:annotationXML>
        <emma:emma xmlns:emma="http://www.w3.org/2003/04/emma" version="1.0">
          <emma:interpretation id="{568D0BB4-5C22-44F6-8F27-4133C5C7705A}" emma:medium="tactile" emma:mode="ink">
            <msink:context xmlns:msink="http://schemas.microsoft.com/ink/2010/main" type="paragraph" rotatedBoundingBox="16885,13857 19840,14745 19355,16358 16399,15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E7D7B0-C0BB-483A-BE74-77C5DEE1C565}" emma:medium="tactile" emma:mode="ink">
              <msink:context xmlns:msink="http://schemas.microsoft.com/ink/2010/main" type="line" rotatedBoundingBox="16885,13857 19840,14745 19355,16358 16399,15469"/>
            </emma:interpretation>
          </emma:emma>
        </inkml:annotationXML>
        <inkml:traceGroup>
          <inkml:annotationXML>
            <emma:emma xmlns:emma="http://www.w3.org/2003/04/emma" version="1.0">
              <emma:interpretation id="{898D54FE-B2BE-43DE-8DEB-FAA1071A0565}" emma:medium="tactile" emma:mode="ink">
                <msink:context xmlns:msink="http://schemas.microsoft.com/ink/2010/main" type="inkWord" rotatedBoundingBox="16885,13857 19840,14745 19355,16358 16399,15469"/>
              </emma:interpretation>
              <emma:one-of disjunction-type="recognition" id="oneOf0">
                <emma:interpretation id="interp0" emma:lang="en-US" emma:confidence="1">
                  <emma:literal>dy+y</emma:literal>
                </emma:interpretation>
                <emma:interpretation id="interp1" emma:lang="en-US" emma:confidence="0">
                  <emma:literal>dyy</emma:literal>
                </emma:interpretation>
                <emma:interpretation id="interp2" emma:lang="en-US" emma:confidence="0">
                  <emma:literal>dy&lt;y</emma:literal>
                </emma:interpretation>
                <emma:interpretation id="interp3" emma:lang="en-US" emma:confidence="0">
                  <emma:literal>dyty</emma:literal>
                </emma:interpretation>
                <emma:interpretation id="interp4" emma:lang="en-US" emma:confidence="0">
                  <emma:literal>dy+</emma:literal>
                </emma:interpretation>
              </emma:one-of>
            </emma:emma>
          </inkml:annotationXML>
          <inkml:trace contextRef="#ctx0" brushRef="#br0">241 757 1067 0,'0'0'432'16,"-12"-15"-30"-16,4 4 23 0,8 11-13 15,-8-16-20-15,-4 8-23 0,12 8-26 0,-19-13-16 16,7 12-22-16,12 1-18 0,-24-3-26 0,24 3-31 16,-35 8-18-16,19-1-20 0,1-1-12 15,-1 7-11-15,0-1-26 0,4 2-25 0,-3 4-24 16,7-3 16-16,0 2-12 0,4-2-11 15,4 3-8-15,0 0-23 0,0-2 21 0,4-2-41 16,0 1 7-16,4-1-30 0,0-1 5 16,3-3 21-16,-3 1-45 0,4-2 9 15,0-2-26-15,0-2 8 0,-12-5 15 0,15 5-3 16,-15-5 1-16,20-1 2 0,-20 1 10 0,0 0-15 16,24-13-3-16,-17 4 16 0,5-1 2 15,-4-4-13-15,-4-6 6 0,4 0-8 0,0-5 25 16,-4-7-33-16,0-3 1 0,0-4-1 0,-4-2-3 15,0-3 22-15,0-5-17 0,-4-2 6 16,4-2-10-16,-4-1 2 0,-8-13 5 0,0 1 6 16,0 11 27-16,4 9-9 0,1 5 4 15,-1 6 24-15,4 4-21 0,0 4 18 16,-4 2 25-16,4 4-45 0,0 5 7 0,0 1 8 16,4 15-11-16,-4-15 21 0,4 15-33 15,0 0 15-15,0 0-5 0,0 0 11 0,0 0 35 16,-4 44-3-16,4-21-14 0,0 3-19 0,0 6 23 15,0 5-7-15,8 7-11 0,-8 5-4 16,4 0-9-16,0 3 3 0,0-1 0 0,4 0-5 16,0-3 24-16,-4 1-9 0,7-3 8 0,-3-3-38 15,4 1 22-15,-4-1-40 0,4-4 5 16,0-1 20-16,-1-6 11 0,-3 0-11 0,4-3-10 16,-4 0 3-16,0-4 23 0,0-2-29 0,-5-1-4 15,5-3 15-15,-4-1-24 16,0-3-24-16,0-2 1 0,0-1-63 0,-4-12 7 15,8 22-53-15,-8-22-18 0,4 18-54 0,-4-18-28 16,4 10-57-16,-4-10-97 0,0 0-189 16,0 0-379-16,4 13 149 0,-4-13 9 0,0 0 75 15,0 0 80-15,0 0 48 0,0 0 66 16,0 0 80-16</inkml:trace>
          <inkml:trace contextRef="#ctx0" brushRef="#br0" timeOffset="851.6412">555 775 982 0,'-4'-16'464'0,"0"5"-14"0,4 11-10 0,-8-19-20 15,8 19-10-15,-7-12-11 0,7 12-84 16,0 0-16-16,0 0-25 0,0 0-2 0,0 0-47 16,0 0-2-16,-8 45-8 0,12-28-52 0,0 1-6 15,0 0-6-15,-1 4-36 0,1-1 20 16,4-1-9-16,0-2-24 0,0-2-7 0,4 2-11 15,0-4-30-15,-5-3-18 0,5-2 0 16,0-3 33-16,0-3-31 0,-12-3 1 16,19 5-8-16,-19-5-8 0,20-5 7 0,-20 5 1 15,16-13 0-15,-8 4-13 0,0-4-24 16,-5-2 27-16,1 0-3 0,-4-9-10 0,0 3 25 16,0 0-5-16,-4-1 10 0,4 5 6 0,0-1 12 15,-3 3-2-15,3 15-28 0,0-20 4 16,0 20 4-16,0 0 4 0,0 0-5 0,0 0 8 15,0 0-31-15,0 0 24 0,0 0-11 0,3 62 7 16,5-37-12-16,0 5-15 0,0 2 30 16,0 1-30-16,4 0 25 0,-4-2 5 15,-1 0-5-15,-3-1 6 0,4-5-24 16,-8 1 21-16,0-3 22 0,-4-2-24 0,-4-1 17 16,-3-2-3-16,-1 0-2 0,-8-6 5 0,4 1-74 15,-3-3 13-15,3-1-55 0,-4-3-40 16,1-3-74-16,3-3-51 0,-4 0-21 0,20 0-54 15,-27-3-194-15,27 3-520 0,-20-6 100 0,20 6 82 16,-15-3 120-16,15 3 49 0,0 0 89 16,-20-6 31-16,20 6 82 0,0 0 28 0</inkml:trace>
          <inkml:trace contextRef="#ctx0" brushRef="#br0" timeOffset="1392.0141">-329 1630 1169 0,'0'0'343'0,"0"0"-23"0,0 0-28 15,0 0-18-15,0 0-13 0,0 0-28 0,55-3-5 16,-35 2 7-16,3-1-33 0,5 2-15 16,7-4-28-16,4 0-3 0,1 1 13 0,3 0-8 15,4-1-10-15,0 0-25 0,4 0-16 16,-8 1 3-16,13 1-21 0,-5-1-8 0,0 1 3 15,4 0-13-15,-4-3 3 0,4 3-15 0,-4 0-14 16,4-3 32-16,-4 3-24 0,-8 1-10 16,1-2-3-16,-1 2-7 0,0-2-13 0,-4 1 26 15,1 2-39-15,-9-2 24 0,0 2-9 0,-3 0 44 16,-4-1-25-16,3 1 48 16,-7 0-23-16,3-1 3 0,-7-1 27 0,0 2-6 15,0-4 24-15,-1 1 9 0,-15 3-31 16,28-2 22-16,-16 0-40 0,-12 2 28 0,19-4-23 15,-19 4 0-15,20-5-36 0,-20 5 23 0,16-4-38 16,-16 4-59-16,15-3-39 0,-15 3-64 16,0 0-50-16,12-7-50 0,-12 7-150 0,0 0-221 15,0 0-322-15,0 0 57 0,0 0 86 0,0 0 100 16,0 0 92-16,0 0 3 0,0 0 82 16,0 0 30-16</inkml:trace>
          <inkml:trace contextRef="#ctx0" brushRef="#br0" timeOffset="4103.7316">1695 1536 1313 0,'-12'0'540'16,"12"0"-74"-16,-23 3 20 0,23-3-115 16,-8 2-7-16,8-2-16 0,0 0-51 0,0 0-16 15,0 0 1-15,0 0-39 0,0 0-51 16,0 0-18-16,0 0-5 0,63-2-5 0,-44 0-26 16,5 1-13-16,-1-1 1 0,9 0-19 0,-5-1-48 15,-3 1-15-15,4-1-9 0,-1-1-35 16,-3 2-64-16,-5-1-17 0,-3-1-22 0,0 0-45 15,-1 1-93-15,-15 3-84 0,20-10-128 16,-20 10-399-16,8-5 35 0,-8 5 100 16,0 0 60-16,0 0 142 0,0 0-15 0,0 0 103 15</inkml:trace>
          <inkml:trace contextRef="#ctx0" brushRef="#br0" timeOffset="4339.8535">1836 1281 1013 0,'-7'-15'471'0,"7"15"-13"15,0 0-40-15,0 0-32 0,0 0 8 16,0 0 8-16,0 0-46 0,0 0 20 0,0 0-61 16,0 0 10-16,0 0 5 0,11 55-53 0,-7-36-1 15,0 3-40-15,0 2 4 16,0 0-45-16,0 0-8 0,4-1-11 0,-4 1-14 16,0-1-52-16,4 0-39 0,-4 0-30 0,0-3-64 15,3 0-59-15,-3-3-56 0,0-2-28 16,0-1-80-16,0 0-74 0,4-2-184 0,-4-1-300 15,-4-11-79-15,12 18 77 0,-12-18 135 16,4 16 23-16,-4-16 95 0,4 11 90 0,-4-11-41 16</inkml:trace>
          <inkml:trace contextRef="#ctx0" brushRef="#br0" timeOffset="6019.7553">2599 1160 1523 0,'0'0'470'0,"0"0"-50"0,0 0 18 16,0 0-98-16,0 0-30 0,0 0-18 0,0 52-21 15,0-35-40-15,4 2-11 0,4 2-31 16,0-3 6-16,-4 3-47 0,3-1 11 16,1-1-23-16,4 0-19 0,0-2-19 0,-4-2 12 0,4-3 5 15,-1-3-38-15,-3 0-19 16,0-3 19-16,-8-6-11 0,20 5-7 0,-20-5-7 16,0 0-11-16,0 0-8 0,23-11 6 0,-19 2-19 15,-4 9 18-15,8-26-17 0,-8 9 10 16,4-3-8-16,-4-1-13 0,0-6-8 0,-4 4 9 15,4 0 22-15,0 4 0 0,0 2-5 0,-4 1 3 16,4 16-8-16,0-24 0 0,0 24-7 16,0 0-14-16,0 0 13 0,0 0 14 0,0 0-14 15,0 0-15-15,0 0 23 0,4 60-10 0,4-34-18 16,0 5 25-16,0 5-10 16,0-3 6-16,-1 9-19 0,1-5 54 0,-4-2-10 15,4 0-33-15,-4 1 46 0,0-5 43 0,-4-3-18 16,-8 1 31-16,4-1-5 0,-8-5-12 15,1-1-12-15,-1-6-6 0,-4 1-34 0,-4-4-36 16,5 0-31-16,-5-4-35 0,0-6-49 16,1-1-39-16,3-2-50 0,-4-5-52 0,-3-4-85 15,3-4-188-15,0-6-449 0,1-5 59 0,-1-1 77 16,0-7 59-16,1-2 115 0,3 2 62 16,-4-4 94-16,13 3 2 0</inkml:trace>
        </inkml:traceGroup>
      </inkml:traceGroup>
    </inkml:traceGroup>
    <inkml:traceGroup>
      <inkml:annotationXML>
        <emma:emma xmlns:emma="http://www.w3.org/2003/04/emma" version="1.0">
          <emma:interpretation id="{B49D26CE-381F-4FB3-B36E-7C583F4CDA60}" emma:medium="tactile" emma:mode="ink">
            <msink:context xmlns:msink="http://schemas.microsoft.com/ink/2010/main" type="paragraph" rotatedBoundingBox="17271,15497 20402,17560 19688,18645 16556,165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F0F23CC-9E9A-4306-92C1-8C99D040CC55}" emma:medium="tactile" emma:mode="ink">
              <msink:context xmlns:msink="http://schemas.microsoft.com/ink/2010/main" type="inkBullet" rotatedBoundingBox="17153,15678 18032,16257 17587,16933 16707,16354"/>
            </emma:interpretation>
            <emma:one-of disjunction-type="recognition" id="oneOf1">
              <emma:interpretation id="interp5" emma:lang="en-US" emma:confidence="1">
                <emma:literal>In</emma:literal>
              </emma:interpretation>
              <emma:interpretation id="interp6" emma:lang="en-US" emma:confidence="0">
                <emma:literal>don</emma:literal>
              </emma:interpretation>
              <emma:interpretation id="interp7" emma:lang="en-US" emma:confidence="0">
                <emma:literal>Ion</emma:literal>
              </emma:interpretation>
              <emma:interpretation id="interp8" emma:lang="en-US" emma:confidence="0">
                <emma:literal>on</emma:literal>
              </emma:interpretation>
              <emma:interpretation id="interp9" emma:lang="en-US" emma:confidence="0">
                <emma:literal>du</emma:literal>
              </emma:interpretation>
            </emma:one-of>
          </emma:emma>
        </inkml:annotationXML>
        <inkml:trace contextRef="#ctx0" brushRef="#br0" timeOffset="3481.1736">370 2408 1241 0,'-15'-15'540'0,"-1"5"-31"0,4 1-17 15,-4 2-21-15,1 5-41 0,15 2-10 16,-28 0-62-16,16 4-33 0,-3 3-5 0,-1 4-49 16,0 3 6-16,1 4-42 0,7 0-45 15,-4 5-14-15,4-2-4 0,4 4-24 16,0-2-4-16,0 2-47 0,8-3 8 0,-4-2-26 16,4 0-12-16,4 0 35 0,0-6-43 0,0 0-49 15,4-3 21-15,-5-2-5 0,1-4 2 16,-8-5 0-16,24 6 15 0,-24-6 1 0,19-6-29 15,-7-1 11-15,0-2-6 0,0-3 11 16,0-4-5-16,-1-9 15 0,1 1-39 0,0-6 3 16,0-8 3-16,0-6-3 0,-5-3 8 0,1 0-11 15,-4-3 16-15,-4-1-2 0,4 0 20 16,-4 2-11-16,0-1 8 0,4-1 31 16,-8 12 0-16,4-1 21 0,-4 3 15 0,4 4 2 15,-4 6-86-15,4 5-16 0,-4-1 0 16,4 7 0-16,-4 2 0 0,4 14 0 0,-3-16 0 15,3 16 0-15,0 0 0 0,0 0 0 16,0 0 0-16,0 0 0 0,0 66 0 0,3-36 0 16,1 4 0-16,0 3 0 0,0-2 0 0,4 12 0 15,0-8 0-15,4 4 0 0,3-2-146 16,-3-1-49-16,4-6-71 0,4-2 7 0,3-2-25 16,-3-4-66-16,0-5-134 0,3-4-26 0,1 0 14 15,-5-5 56-15,-3-1 68 0,4 0 127 16,-8-6 147-16,-1 1 57 0,1-1 57 0,-12-5 73 15,12 5 34-15,-12-5-13 0,0 0 49 16,0 0-3-16,0 0-2 0,0 0 17 16,0 0 16-16,0 0-8 0,0 0 6 0,-35-21 1 15,35 21-4-15,-12-20-15 0,0 11-14 16,8-1-27-16,4 10 30 0,-12-22-57 0,12 11-19 16,0 11-11-16,0-21 13 0,0 21-26 0,0 0 8 15,8-23-2-15,-8 23-6 0,12-8-7 16,-12 8-6-16,0 0-12 0,27 9-3 0,-27-9-18 15,24 22-2-15,-16-8 25 0,4 4-12 0,-5 0-11 16,1 3-5-16,-4-3-8 0,4 0-4 16,-4 0 12-16,0-1 8 0,0-2-26 15,-4-1 23-15,0-14 8 0,4 21-3 0,0-12 14 16,-4-9-6-16,0 0 15 0,4 17-43 16,-4-17 2-16,0 0 29 0,0 0-13 0,0 0-8 15,0 0 0-15,0 0-31 0,31-26 11 16,-23 14 12-16,-4-2-12 0,4-6 12 0,0 2-14 15,-4-1 1-15,3 3 42 0,-3-2-13 0,4 5-21 16,-4-1-13-16,0 2 29 0,-4 12 0 16,4-17-11-16,-4 17 3 0,0 0 26 0,0 0-26 15,0 0 18-15,0 0 2 0,28 23 8 16,-21-11-2-16,-3 5-3 0,4 1 3 0,0 0 4 16,0 0-14-16,4 3-29 0,-4-1 10 0,-1-1-22 15,5 0 2-15,-4-1-75 16,4-4-24-16,-4-1-40 0,0-2-22 0,-1-2-18 15,5-2-70-15,-4 0-45 0,-8-7-172 0,20 9-445 16,-20-9 79-16,19 2 67 0,-19-2 68 16,20-4 78-16,-20 4 66 0,20-10 54 0,-8-1 71 15</inkml:trace>
      </inkml:traceGroup>
      <inkml:traceGroup>
        <inkml:annotationXML>
          <emma:emma xmlns:emma="http://www.w3.org/2003/04/emma" version="1.0">
            <emma:interpretation id="{D6CED584-7406-4EB6-8408-71E62E8CD512}" emma:medium="tactile" emma:mode="ink">
              <msink:context xmlns:msink="http://schemas.microsoft.com/ink/2010/main" type="line" rotatedBoundingBox="19265,16811 20402,17560 19688,18645 18550,17896"/>
            </emma:interpretation>
          </emma:emma>
        </inkml:annotationXML>
        <inkml:traceGroup>
          <inkml:annotationXML>
            <emma:emma xmlns:emma="http://www.w3.org/2003/04/emma" version="1.0">
              <emma:interpretation id="{1487720C-3527-4994-B5EA-7F2E209B8EAC}" emma:medium="tactile" emma:mode="ink">
                <msink:context xmlns:msink="http://schemas.microsoft.com/ink/2010/main" type="inkWord" rotatedBoundingBox="19265,16811 20402,17560 19688,18645 18550,17896"/>
              </emma:interpretation>
              <emma:one-of disjunction-type="recognition" id="oneOf2">
                <emma:interpretation id="interp10" emma:lang="en-US" emma:confidence="1">
                  <emma:literal>13</emma:literal>
                </emma:interpretation>
                <emma:interpretation id="interp11" emma:lang="en-US" emma:confidence="0">
                  <emma:literal>13X</emma:literal>
                </emma:interpretation>
                <emma:interpretation id="interp12" emma:lang="en-US" emma:confidence="0">
                  <emma:literal>13Y</emma:literal>
                </emma:interpretation>
                <emma:interpretation id="interp13" emma:lang="en-US" emma:confidence="0">
                  <emma:literal>1.3X</emma:literal>
                </emma:interpretation>
                <emma:interpretation id="interp14" emma:lang="en-US" emma:confidence="0">
                  <emma:literal>13y</emma:literal>
                </emma:interpretation>
              </emma:one-of>
            </emma:emma>
          </inkml:annotationXML>
          <inkml:trace contextRef="#ctx0" brushRef="#br0" timeOffset="12935.8037">2068 3702 1116 0,'0'0'378'0,"-4"-18"1"16,4 18-13-16,0-17-13 0,0 17-12 15,-3-20-13-15,3 20-19 0,0-19 1 0,0 19-21 16,0-17-17-16,0 17-9 0,0 0 9 0,0-21-55 16,0 21-22-16,0 0-26 0,0 0 0 15,0 0-29-15,0 0-1 0,0 0-9 0,0 0-25 16,0 0 13-16,0 0 7 0,0 0 13 15,0 0-33-15,15 39 8 0,-11-23-31 0,0 0-13 16,0 2 0-16,0 3 0 0,4 0 23 16,-4 2-20-16,4-3-8 0,-4 4 3 0,-1-1 2 15,1 0-28-15,-4 0-16 0,4-2-55 16,0-1-68-16,-4-3-37 0,4-3-70 16,0 2-51-16,-4-16-64 0,0 28-169 0,-4-16-61 0,4-12-372 15,8 18 101-15,-8-18 47 0,12 14 150 16,-8-7-34-16,-4-7 98 0,8 12 48 15,-8-12 94-15</inkml:trace>
          <inkml:trace contextRef="#ctx0" brushRef="#br0" timeOffset="12087.6002">3000 3297 1003 0,'-39'-6'404'0,"7"3"-48"15,-3 3-26-15,7 0-33 0,1 1-51 16,-1 2-34-16,1 2-45 0,-1 1-80 0,1 6-82 15,3 1-143-15,8-2-128 0,-3 10-385 16,3 1 45-16,8 1 112 0,-4 1 10 0,5 3 39 16</inkml:trace>
          <inkml:trace contextRef="#ctx0" brushRef="#br0" timeOffset="11895.2097">2870 3809 1098 0,'0'0'430'0,"0"0"-5"0,0 0-34 15,0 0-38-15,0 0-12 0,4 49-44 16,-4-49 2-16,4 22-15 0,-4-22-58 0,0 21-16 16,0-21-16-16,0 20-7 0,0-20-21 0,-4 15-15 15,4-15-38-15,-8 11 17 0,8-11-40 16,-12 9-13-16,12-9-26 0,0 0 8 15,-19 0-28-15,19 0 10 0,0 0-6 0,0 0-42 16,-24-19 7-16,24 19-26 0,-12-12 13 0,12 12-7 16,-11-12-3-16,11 12 13 0,-8-11-6 15,8 11 29-15,0 0-33 0,0 0 7 16,0 0-13-16,0 0 21 0,0 0 0 0,0 0 5 16,0 0 26-16,-8 36-42 0,8-36 3 15,0 20 13-15,0-20-2 0,0 18 4 0,0-18-2 16,0 0 18-16,0 21-15 0,0-21-16 0,0 0-7 15,-4 16 20-15,4-16 0 0,0 0-8 16,0 0 3-16,0 0 12 0,0 0 4 0,0 0-9 16,0 0-9-16,-31-23 7 0,31 23-18 15,-8-21 2-15,0 9 6 0,-4-7 33 16,4 5-10-16,-4 0-5 0,1-1 15 0,-1 1-16 16,4 4 21-16,-8 1-15 0,4 4 33 15,-3-2-10-15,-1 3-20 0,16 4 9 0,-31 0-12 16,15 4 2-16,0 1-2 0,-4 2-5 0,5 2 10 15,3 0 15-15,0 3-54 0,0 0 14 16,1-1-39-16,3 1-8 0,4-2-18 0,-4 0-15 16,8-10-18-16,0 18-56 0,0-18-67 15,12 16-122-15,-12-16-63 0,12 7-383 16,-1-1 57-16,-11-6 78 0,28 2 44 0,-12-4 98 16,3-2 50-16,-3 2 42 0</inkml:trace>
          <inkml:trace contextRef="#ctx0" brushRef="#br0" timeOffset="12352.9393">2564 4328 1950 0,'11'11'596'16,"-11"-11"-43"-16,0 0-74 0,4 12-57 0,-4-12-7 15,8 8-72-15,-8-8-49 0,0 0-30 16,8 11-93-16,-8-11-84 0,0 0-58 0,0 0-70 15,8 8-72-15,-8-8-56 0,0 0-156 0,0 0-108 16,0 0-455-16,0 0 105 16,0 0 53-16,0 0 70 0,0 0 97 0,0 0 66 0</inkml:trace>
          <inkml:trace contextRef="#ctx0" brushRef="#br0" timeOffset="11264.289">3161 3775 1374 0,'0'0'417'15,"-8"-11"-43"-15,8 11-34 0,0 0-4 0,0 0-52 16,-8-11 3-16,8 11-39 0,0 0-25 16,0 0-24-16,0 0 26 0,0 0-40 0,0 0-9 15,0 0-7-15,0 0-7 0,0 0-1 0,0 0-26 16,36 20-12-16,-28-11-13 0,3 1-20 16,1-2 5-16,0 1-6 0,0 2-12 15,7-2-10-15,-7-1 2 0,8 3-21 0,-4-2 8 16,3 1-4-16,-3 1-1 0,0-2-5 15,-5-1-15-15,5 1 0 0,-4-2-19 0,0 3 22 16,-4-4-16-16,-1 1 7 0,-7-7 11 16,12 13 0-16,-12-13 15 0,8 13-18 0,-8-13-10 15,0 0 6-15,-4 18-9 0,4-18-5 0,0 0 3 16,-16 15 10-16,16-15 11 0,-15 3-16 16,15-3-8-16,-20 1-2 0,20-1-18 0,0 0 10 15,-23-7 13-15,23 7-31 0,-16-12 36 16,12 3-41-16,-4-2-20 0,8 11 7 15,-12-21-12-15,8 12 35 0,4 9-2 0,-8-17-26 16,8 17 0-16,-7-13 26 0,7 13-34 16,0 0-20-16,-4-11 31 0,4 11-8 0,0 0 8 15,0 0 2-15,0 0 8 0,0 0-15 0,0 0 15 16,0 0 0-16,-20 30 5 0,12-22 0 16,8-8-3-16,-12 12-2 0,12-12 10 0,-11 12 21 15,3-5-36-15,8-7 10 0,-20 6 0 16,20-6-18-16,-16 6 11 0,16-6 4 0,-15-3 24 15,15 3-37-15,0 0 14 0,-28-8 12 16,28 8-12-16,-12-10-7 0,12 10 64 16,-12-11-42-16,12 11 2 0,-7-11 21 0,7 11-10 15,0 0-21-15,0 0 3 0,0 0 10 0,0 0 18 16,0 0-13-16,0 0 18 0,0 0-13 16,-4 32 18-16,4-32-22 0,4 24-1 0,-4-8 7 15,0-16 3-15,-4 31 27 0,0-14-25 16,0-1 12-16,-4 1-37 0,-4-2 39 0,4 4-13 15,-3-5-10-15,-5 2 4 0,0-4-14 0,0 1-8 16,1-5-39-16,-5 3-46 0,0-2-28 16,5-6-30-16,-1 4-129 0,0-2-138 15,0-1-63-15,16-4-388 0,-27 0 160 0,27 0 35 16,-20-2 46-16,20 2 65 0,-12-7 53 16,12 7 94-16</inkml:trace>
          <inkml:trace contextRef="#ctx0" brushRef="#br0" timeOffset="13248.9725">2088 4223 1259 0,'0'0'417'0,"-12"4"-41"16,12-4-22-16,0 0-17 0,0 0-19 16,-8 12-8-16,8-12-6 0,0 0-32 0,0 0-29 15,0 0-13-15,0 0-48 0,28 12 0 16,-28-12-31-16,20 0-16 0,-20 0-27 0,31-5-8 15,-11 5-29-15,-5 0-45 0,5-2-18 0,0 0-67 16,-1-1-59-16,9-1-151 0,-5-1-186 16,1 5-349-16,-4-2 46 0,3 1 52 0,-7-2 84 15,0 0 94-15,-16 3 19 0,27-2 53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3-11-03T16:52:46.17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F683F06-161A-4C46-B639-621D300C651A}" emma:medium="tactile" emma:mode="ink">
          <msink:context xmlns:msink="http://schemas.microsoft.com/ink/2010/main" type="writingRegion" rotatedBoundingBox="31020,18228 29493,18259 29466,16910 30993,16880"/>
        </emma:interpretation>
      </emma:emma>
    </inkml:annotationXML>
    <inkml:traceGroup>
      <inkml:annotationXML>
        <emma:emma xmlns:emma="http://www.w3.org/2003/04/emma" version="1.0">
          <emma:interpretation id="{4AE49A0C-C285-4250-8300-5BEFFE7E1EA8}" emma:medium="tactile" emma:mode="ink">
            <msink:context xmlns:msink="http://schemas.microsoft.com/ink/2010/main" type="paragraph" rotatedBoundingBox="31020,18228 29493,18259 29466,16910 30993,168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2360BC-2D9E-493D-B56D-ED72DEE38EB6}" emma:medium="tactile" emma:mode="ink">
              <msink:context xmlns:msink="http://schemas.microsoft.com/ink/2010/main" type="line" rotatedBoundingBox="31020,18228 29493,18259 29466,16910 30993,16880"/>
            </emma:interpretation>
          </emma:emma>
        </inkml:annotationXML>
        <inkml:traceGroup>
          <inkml:annotationXML>
            <emma:emma xmlns:emma="http://www.w3.org/2003/04/emma" version="1.0">
              <emma:interpretation id="{B8B21285-1587-4C1A-A5F3-2A164A2F1D26}" emma:medium="tactile" emma:mode="ink">
                <msink:context xmlns:msink="http://schemas.microsoft.com/ink/2010/main" type="inkWord" rotatedBoundingBox="31020,18228 29493,18259 29466,16910 30993,16880"/>
              </emma:interpretation>
              <emma:one-of disjunction-type="recognition" id="oneOf0">
                <emma:interpretation id="interp0" emma:lang="en-US" emma:confidence="0">
                  <emma:literal>rio☹</emma:literal>
                </emma:interpretation>
                <emma:interpretation id="interp1" emma:lang="en-US" emma:confidence="0">
                  <emma:literal>ri☹</emma:literal>
                </emma:interpretation>
                <emma:interpretation id="interp2" emma:lang="en-US" emma:confidence="0">
                  <emma:literal>rin☹</emma:literal>
                </emma:interpretation>
                <emma:interpretation id="interp3" emma:lang="en-US" emma:confidence="0">
                  <emma:literal>rii☹</emma:literal>
                </emma:interpretation>
                <emma:interpretation id="interp4" emma:lang="en-US" emma:confidence="0">
                  <emma:literal>rid☹</emma:literal>
                </emma:interpretation>
              </emma:one-of>
            </emma:emma>
          </inkml:annotationXML>
          <inkml:trace contextRef="#ctx0" brushRef="#br0">987 6140 1471 0,'-7'-11'456'0,"7"11"-36"0,0 0-41 15,-8-12-36-15,8 12-52 0,0 0 4 16,0 0 9-16,0 0-37 0,0 0-27 0,0 0-33 16,0 0-2-16,0 0-18 0,0 0-3 0,39 32-7 15,-31-22-11-15,8 3-12 0,-1-2-16 16,1 3-15-16,4 0-23 0,-5-2 5 0,5 2-28 15,0-2 5-15,-1 3-21 0,1-3 23 16,-4 1-43-16,0 0 26 0,-5-3-18 16,1 1 12-16,0 0-28 0,0-1 6 0,-4 1 17 15,-5 0-33-15,5-1 21 0,-8-10-21 16,4 18 20-16,-4-18-10 0,0 17-22 0,0-17 1 16,-8 14 6-16,8-14 5 0,-15 15 0 15,3-10 0-15,12-5-12 0,-24 6 7 0,13-3-23 16,11-3 10-16,-28 0 0 0,28 0-18 0,-20-3 26 15,5-2-54-15,15 5 15 0,-20-12 3 16,8 3 18-16,0 0-3 0,5-6 3 0,3 1-18 16,-4-2 18-16,4 2-15 0,0 0-1 15,4 14 11-15,-8-23-8 0,8 23-18 16,0-21 18-16,0 21 5 0,-4-17-5 0,4 17 24 16,0 0-29-16,0 0 2 0,0 0 1 15,0 0-1-15,0 0-2 0,0 0 15 0,0 0-4 16,0 0 17-16,0 0 28 0,0 0-25 0,0 0 20 15,0 0-31-15,-24 9-22 0,24-9 2 16,0 0 18-16,-23 0-3 0,23 0 8 0,-12-4-10 16,12 4 7-16,-20-11 11 0,13 4-18 15,7 7 12-15,-16-14-2 0,12 7-36 0,4 7 46 16,-12-13-22-16,12 13-11 0,-12-8 7 16,12 8 29-16,0 0 0 0,0 0 7 15,0 0-22-15,0 0 25 0,-11 26-21 0,11-26 4 16,0 27-1-16,0-9 2 0,0-2 34 15,0 4 18-15,0-1-15 0,0 1 4 0,0 0-9 16,-4-2-19-16,-4 2-12 0,4 1-6 0,-8-3-7 16,0-1 18-16,0 1-18 0,-3-4 2 15,-1 0-79-15,0-1-7 0,-3-3-75 0,3 0-87 16,0-1-225-16,4-3-522 0,-3-1 61 16,-1-2 113-16,16-3 64 0,-24 3 86 0,24-3 75 15,-23 0 44-15,23 0 43 0</inkml:trace>
          <inkml:trace contextRef="#ctx0" brushRef="#br0" timeOffset="792.6389">889 5565 1453 0,'-19'-2'415'0,"-5"-1"-44"16,0-1-2-16,1 2-49 0,-5 2-34 16,1-2-55-16,-1 2-26 0,1 4-39 0,-1-2-25 15,5 5-41-15,-1 2-72 0,0 5-77 16,1 7-138-16,3 1-158 0,5 6-372 0,-1 6 23 15,0 5 108-15,4 2 95 0,-3 1 50 16,3 3-4-16</inkml:trace>
          <inkml:trace contextRef="#ctx0" brushRef="#br0" timeOffset="588.2728">685 6179 1110 0,'4'12'438'0,"-4"3"-33"0,0-15-29 16,4 26-26-16,0-12-37 0,0-1-39 0,-4-13-13 15,3 25-23-15,-3-25-23 0,-3 22-26 16,3-22-12-16,-4 19-24 0,4-19-32 16,-8 13-1-16,8-13-25 0,-12 6-41 0,12-6-24 15,0 0-2-15,-16 0-15 0,16 0 8 0,0 0-14 16,-27-15 6-16,23 4-28 0,-8 0 15 15,4 2-31-15,8 9 21 0,-12-22-18 0,4 12 43 16,8 10-5-16,-7-17-40 0,7 17 24 16,-8-8-6-16,8 8-9 0,0 0 29 0,0 0-13 15,0 0 7-15,0 0 1 0,0 0 2 0,-8 37-20 16,8-37 4-16,0 20 16 0,-4-8 1 16,4-12-4-16,0 19-2 0,0-19 23 15,-8 15-25-15,8-15 20 0,-8 15-6 0,8-15-22 16,-4 9 46-16,4-9-28 0,0 0 2 15,0 0-18-15,-19 2 21 0,19-2-26 0,0 0 16 16,0 0-1-16,-24-17 3 0,12 7 34 16,4 1-32-16,-3-2 27 0,3 0 7 0,0 1 5 15,-4 1 0-15,0 0 15 0,12 9 24 0,-19-13-31 16,7 11 10-16,12 2-18 0,-20 0-13 16,20 0 3-16,-19 11-6 0,7-4 1 0,4 0 5 15,0 5 7-15,8-12-22 0,-8 21-29 16,4-10 3-16,4-11 13 0,0 23-18 15,0-23-31-15,4 21 0 0,4-13-26 0,0 1-2 16,-8-9-28-16,16 11-31 0,-5-8-113 16,1 1-140-16,-12-4-295 0,32-1-107 0,-17-4 110 15,1-1 81-15,4-3 32 0,-4-2 22 0,-1-3 29 16</inkml:trace>
          <inkml:trace contextRef="#ctx0" brushRef="#br0" timeOffset="1101.0319">461 6834 1784 0,'0'0'593'0,"0"18"-52"0,0-18-58 16,0 0-42-16,0 17-47 0,0-17-54 15,8 11-15-15,-8-11-28 0,0 0-54 0,4 14-33 16,-4-14-115-16,0 0-64 0,7 12-62 16,-7-12-38-16,0 0-77 0,0 0-95 0,0 0-245 15,0 0-356-15,0 0 61 0,0 0 67 0,0 0 128 16,0 0 0-16,28-25 110 0,-28 25-8 16</inkml:trace>
          <inkml:trace contextRef="#ctx0" brushRef="#br0" timeOffset="2817.0863">-137 6697 1346 0,'-11'8'553'0,"11"-8"-16"0,-12 8-73 0,12-8-29 15,0 0-28-15,-8 12 13 0,8-12-16 0,0 0-15 16,0 0-54-16,0 17 21 0,0-17-33 16,0 0-34-16,23 9-43 0,-7-7-16 15,0 1-7-15,8-2-36 0,-5-2-49 0,5 2-23 16,-5-2-112-16,5-2-44 0,-4 1-85 0,3 1-84 15,5-1-337-15,-9 2-518 0,1 0 100 16,-4 0 79-16,3 0 93 0,-19 0 89 0,24-3 76 16,-24 3 63-16,20 1 86 15</inkml:trace>
          <inkml:trace contextRef="#ctx0" brushRef="#br0" timeOffset="2527.0078">-38 5964 1461 0,'0'0'453'15,"7"-13"-46"-15,-7 13-15 0,8-9-19 0,-8 9-30 16,0 0-33-16,0 0-10 0,0 0-14 16,0 0-14-16,0 0-4 0,0 0-37 0,0 0-6 15,0 0-43-15,0 0-23 16,-8 48 12-16,1-37-25 0,3 1-8 0,0 1-12 16,-8-3-27-16,4 3-6 0,-4-4 27 0,4 1-31 15,1-1 1-15,-5-2-41 0,12-7 15 16,-20 11 2-16,20-11-20 0,-16 4 5 0,16-4 31 15,-15 0 13-15,15 0-39 0,0 0 16 16,-24-11 5-16,24 11-11 0,-12-15 6 0,4 5 0 16,1 0 10-16,7 10 0 0,-12-22 0 0,4 12-6 15,4-1 4-15,4 11 7 16,-8-25-11-16,4 16-52 0,4 9-24 0,-8-16 0 0,8 16 0 16,0 0 0-16,-4-14 0 0,4 14 0 15,0 0 0-15,0 0 0 0,0 0 0 16,0 0 0-16,0 0 0 0,0 0 0 0,4 63 0 15,4-41 0-15,-4 0 0 0,0 1 0 16,4 0 0-16,0 0 0 0,-4-1 0 0,4 1 0 16,-1 0 0-16,1-1 0 0,-4 0 0 0,4 1 0 15,0-2 0-15,0 0 0 0,0-4 0 16,0 2 0-16,3-1 0 0,-3 0 0 0,4 1-592 16,-4-1-153-16,4-2-378 0,-4 0 127 15,-1-4 82-15,5 1 92 0,-4-2 83 16,0 0 63-16,0-2 120 0,-8-9 11 0,4 18 79 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185AB-FFCE-4B02-94A4-6ADA09E6D36B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A1BCB-0832-4E11-8B97-E91FFBAD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1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4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21D-E3BA-4ACB-856C-0426D7DABFF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0F48-D8D6-4B13-91BA-E033AF3B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14.emf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1.emf"/><Relationship Id="rId18" Type="http://schemas.openxmlformats.org/officeDocument/2006/relationships/customXml" Target="../ink/ink24.xml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customXml" Target="../ink/ink21.xml"/><Relationship Id="rId17" Type="http://schemas.openxmlformats.org/officeDocument/2006/relationships/image" Target="../media/image23.emf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10" Type="http://schemas.openxmlformats.org/officeDocument/2006/relationships/customXml" Target="../ink/ink20.xml"/><Relationship Id="rId19" Type="http://schemas.openxmlformats.org/officeDocument/2006/relationships/image" Target="../media/image24.emf"/><Relationship Id="rId4" Type="http://schemas.openxmlformats.org/officeDocument/2006/relationships/customXml" Target="../ink/ink17.xml"/><Relationship Id="rId9" Type="http://schemas.openxmlformats.org/officeDocument/2006/relationships/image" Target="../media/image19.emf"/><Relationship Id="rId14" Type="http://schemas.openxmlformats.org/officeDocument/2006/relationships/customXml" Target="../ink/ink22.xml"/><Relationship Id="rId22" Type="http://schemas.openxmlformats.org/officeDocument/2006/relationships/customXml" Target="../ink/ink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5" Type="http://schemas.openxmlformats.org/officeDocument/2006/relationships/image" Target="../media/image28.emf"/><Relationship Id="rId4" Type="http://schemas.openxmlformats.org/officeDocument/2006/relationships/customXml" Target="../ink/ink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5.emf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30.emf"/><Relationship Id="rId21" Type="http://schemas.openxmlformats.org/officeDocument/2006/relationships/image" Target="../media/image39.emf"/><Relationship Id="rId7" Type="http://schemas.openxmlformats.org/officeDocument/2006/relationships/image" Target="../media/image32.emf"/><Relationship Id="rId12" Type="http://schemas.openxmlformats.org/officeDocument/2006/relationships/customXml" Target="../ink/ink35.xml"/><Relationship Id="rId17" Type="http://schemas.openxmlformats.org/officeDocument/2006/relationships/image" Target="../media/image37.emf"/><Relationship Id="rId25" Type="http://schemas.openxmlformats.org/officeDocument/2006/relationships/image" Target="../media/image41.emf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34.emf"/><Relationship Id="rId24" Type="http://schemas.openxmlformats.org/officeDocument/2006/relationships/customXml" Target="../ink/ink41.xml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23" Type="http://schemas.openxmlformats.org/officeDocument/2006/relationships/image" Target="../media/image40.emf"/><Relationship Id="rId28" Type="http://schemas.openxmlformats.org/officeDocument/2006/relationships/customXml" Target="../ink/ink43.xml"/><Relationship Id="rId10" Type="http://schemas.openxmlformats.org/officeDocument/2006/relationships/customXml" Target="../ink/ink34.xml"/><Relationship Id="rId19" Type="http://schemas.openxmlformats.org/officeDocument/2006/relationships/image" Target="../media/image38.emf"/><Relationship Id="rId31" Type="http://schemas.openxmlformats.org/officeDocument/2006/relationships/image" Target="../media/image44.emf"/><Relationship Id="rId4" Type="http://schemas.openxmlformats.org/officeDocument/2006/relationships/customXml" Target="../ink/ink31.xml"/><Relationship Id="rId9" Type="http://schemas.openxmlformats.org/officeDocument/2006/relationships/image" Target="../media/image33.emf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2.emf"/><Relationship Id="rId30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7576"/>
            <a:ext cx="9144000" cy="2220687"/>
          </a:xfrm>
        </p:spPr>
        <p:txBody>
          <a:bodyPr>
            <a:normAutofit/>
          </a:bodyPr>
          <a:lstStyle/>
          <a:p>
            <a:pPr rtl="1"/>
            <a:r>
              <a:rPr lang="fa-IR" sz="6600" dirty="0" smtClean="0">
                <a:cs typeface="EntezareZohoor D3" panose="00000700000000000000" pitchFamily="2" charset="-78"/>
              </a:rPr>
              <a:t>11. حل عددی معادلات دیفرانسیل</a:t>
            </a:r>
            <a:endParaRPr lang="en-US" sz="6600" dirty="0">
              <a:cs typeface="EntezareZohoor D3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80364"/>
            <a:ext cx="9144000" cy="508000"/>
          </a:xfrm>
        </p:spPr>
        <p:txBody>
          <a:bodyPr/>
          <a:lstStyle/>
          <a:p>
            <a:pPr rtl="1"/>
            <a:r>
              <a:rPr lang="fa-IR" spc="50" dirty="0" smtClean="0">
                <a:cs typeface="EntezareZohoor 1 **" panose="00000700000000000000" pitchFamily="2" charset="-78"/>
              </a:rPr>
              <a:t>محمد صادق  اسحاقی</a:t>
            </a:r>
          </a:p>
        </p:txBody>
      </p:sp>
    </p:spTree>
    <p:extLst>
      <p:ext uri="{BB962C8B-B14F-4D97-AF65-F5344CB8AC3E}">
        <p14:creationId xmlns:p14="http://schemas.microsoft.com/office/powerpoint/2010/main" val="26658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323134" y="1835848"/>
              <a:ext cx="2466720" cy="523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4774" y="1817488"/>
                <a:ext cx="24980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7689174" y="1048888"/>
              <a:ext cx="467280" cy="9871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6214" y="1035928"/>
                <a:ext cx="49860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7649574" y="2104768"/>
              <a:ext cx="534240" cy="9705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5254" y="2092168"/>
                <a:ext cx="55116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/>
              <p14:cNvContentPartPr/>
              <p14:nvPr/>
            </p14:nvContentPartPr>
            <p14:xfrm>
              <a:off x="5964414" y="820288"/>
              <a:ext cx="1623600" cy="24321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0734" y="807328"/>
                <a:ext cx="1649880" cy="24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5051094" y="515728"/>
              <a:ext cx="687240" cy="44640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7414" y="502048"/>
                <a:ext cx="7164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/>
              <p14:cNvContentPartPr/>
              <p14:nvPr/>
            </p14:nvContentPartPr>
            <p14:xfrm>
              <a:off x="4963254" y="1079848"/>
              <a:ext cx="791640" cy="7286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47774" y="1067968"/>
                <a:ext cx="81936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1" name="Ink 80"/>
              <p14:cNvContentPartPr/>
              <p14:nvPr/>
            </p14:nvContentPartPr>
            <p14:xfrm>
              <a:off x="588174" y="274888"/>
              <a:ext cx="4234320" cy="1828800"/>
            </p14:xfrm>
          </p:contentPart>
        </mc:Choice>
        <mc:Fallback>
          <p:pic>
            <p:nvPicPr>
              <p:cNvPr id="81" name="Ink 8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014" y="258688"/>
                <a:ext cx="426384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8" name="Ink 157"/>
              <p14:cNvContentPartPr/>
              <p14:nvPr/>
            </p14:nvContentPartPr>
            <p14:xfrm>
              <a:off x="5924814" y="4988728"/>
              <a:ext cx="1355760" cy="157644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6534" y="4971808"/>
                <a:ext cx="1379520" cy="16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5" name="Ink 164"/>
              <p14:cNvContentPartPr/>
              <p14:nvPr/>
            </p14:nvContentPartPr>
            <p14:xfrm>
              <a:off x="10610934" y="6081688"/>
              <a:ext cx="554040" cy="48420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92574" y="6071968"/>
                <a:ext cx="5886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4" name="Ink 203"/>
              <p14:cNvContentPartPr/>
              <p14:nvPr/>
            </p14:nvContentPartPr>
            <p14:xfrm>
              <a:off x="6783774" y="3590488"/>
              <a:ext cx="5064480" cy="2025360"/>
            </p14:xfrm>
          </p:contentPart>
        </mc:Choice>
        <mc:Fallback>
          <p:pic>
            <p:nvPicPr>
              <p:cNvPr id="204" name="Ink 20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65414" y="3585088"/>
                <a:ext cx="5086800" cy="2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2" name="Ink 211"/>
              <p14:cNvContentPartPr/>
              <p14:nvPr/>
            </p14:nvContentPartPr>
            <p14:xfrm>
              <a:off x="7014894" y="5147488"/>
              <a:ext cx="860040" cy="430560"/>
            </p14:xfrm>
          </p:contentPart>
        </mc:Choice>
        <mc:Fallback>
          <p:pic>
            <p:nvPicPr>
              <p:cNvPr id="212" name="Ink 2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06254" y="5133448"/>
                <a:ext cx="8726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0" name="Ink 249"/>
              <p14:cNvContentPartPr/>
              <p14:nvPr/>
            </p14:nvContentPartPr>
            <p14:xfrm>
              <a:off x="481254" y="3357928"/>
              <a:ext cx="4047120" cy="245340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614" y="3345688"/>
                <a:ext cx="4073040" cy="24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16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87894" y="593128"/>
              <a:ext cx="9158040" cy="2025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654" y="578368"/>
                <a:ext cx="9179280" cy="20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0" name="Ink 89"/>
              <p14:cNvContentPartPr/>
              <p14:nvPr/>
            </p14:nvContentPartPr>
            <p14:xfrm>
              <a:off x="8026134" y="4056688"/>
              <a:ext cx="10440" cy="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04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" name="Ink 121"/>
              <p14:cNvContentPartPr/>
              <p14:nvPr/>
            </p14:nvContentPartPr>
            <p14:xfrm>
              <a:off x="1128174" y="3458728"/>
              <a:ext cx="9065880" cy="80388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0174" y="3441448"/>
                <a:ext cx="9100800" cy="8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8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77494" y="1106848"/>
              <a:ext cx="2576880" cy="1891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9934" y="1094608"/>
                <a:ext cx="2596680" cy="19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394334" y="1078408"/>
              <a:ext cx="1883160" cy="1850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7054" y="1060048"/>
                <a:ext cx="1918800" cy="18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/>
              <p14:cNvContentPartPr/>
              <p14:nvPr/>
            </p14:nvContentPartPr>
            <p14:xfrm>
              <a:off x="2152014" y="1098208"/>
              <a:ext cx="2296800" cy="19501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0854" y="1089928"/>
                <a:ext cx="2318760" cy="19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7678014" y="1087408"/>
              <a:ext cx="525240" cy="1335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74414" y="1076608"/>
                <a:ext cx="532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/>
              <p14:cNvContentPartPr/>
              <p14:nvPr/>
            </p14:nvContentPartPr>
            <p14:xfrm>
              <a:off x="7338174" y="1229608"/>
              <a:ext cx="239760" cy="175824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31694" y="1223488"/>
                <a:ext cx="252360" cy="17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/>
              <p14:cNvContentPartPr/>
              <p14:nvPr/>
            </p14:nvContentPartPr>
            <p14:xfrm>
              <a:off x="7710414" y="3704248"/>
              <a:ext cx="415800" cy="26028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94574" y="3690568"/>
                <a:ext cx="4446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8" name="Ink 67"/>
              <p14:cNvContentPartPr/>
              <p14:nvPr/>
            </p14:nvContentPartPr>
            <p14:xfrm>
              <a:off x="8187414" y="3468448"/>
              <a:ext cx="199440" cy="52020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75534" y="3453688"/>
                <a:ext cx="22500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/>
              <p14:cNvContentPartPr/>
              <p14:nvPr/>
            </p14:nvContentPartPr>
            <p14:xfrm>
              <a:off x="8250774" y="3824488"/>
              <a:ext cx="184320" cy="2160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38534" y="3821248"/>
                <a:ext cx="199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/>
              <p14:cNvContentPartPr/>
              <p14:nvPr/>
            </p14:nvContentPartPr>
            <p14:xfrm>
              <a:off x="8481534" y="3473848"/>
              <a:ext cx="153360" cy="52308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2894" y="3460168"/>
                <a:ext cx="17424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Ink 70"/>
              <p14:cNvContentPartPr/>
              <p14:nvPr/>
            </p14:nvContentPartPr>
            <p14:xfrm>
              <a:off x="8498454" y="3872728"/>
              <a:ext cx="168840" cy="1404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92694" y="3862288"/>
                <a:ext cx="178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5" name="Ink 74"/>
              <p14:cNvContentPartPr/>
              <p14:nvPr/>
            </p14:nvContentPartPr>
            <p14:xfrm>
              <a:off x="2433894" y="3328768"/>
              <a:ext cx="1455840" cy="48420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22374" y="3314738"/>
                <a:ext cx="1481400" cy="5097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65134" y="1169848"/>
              <a:ext cx="3233880" cy="2386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4694" y="1159768"/>
                <a:ext cx="3262680" cy="24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658614" y="842968"/>
              <a:ext cx="208080" cy="7239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6734" y="828928"/>
                <a:ext cx="23472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7861974" y="1112248"/>
              <a:ext cx="2821680" cy="22640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5414" y="1098928"/>
                <a:ext cx="2854440" cy="22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33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52254" y="759088"/>
              <a:ext cx="3783600" cy="647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4334" y="747928"/>
                <a:ext cx="380700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7284534" y="1341568"/>
              <a:ext cx="3651120" cy="1094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8774" y="1331128"/>
                <a:ext cx="3664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/>
              <p14:cNvContentPartPr/>
              <p14:nvPr/>
            </p14:nvContentPartPr>
            <p14:xfrm>
              <a:off x="2428494" y="1683208"/>
              <a:ext cx="918360" cy="10609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4094" y="1664848"/>
                <a:ext cx="95076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Ink 63"/>
              <p14:cNvContentPartPr/>
              <p14:nvPr/>
            </p14:nvContentPartPr>
            <p14:xfrm>
              <a:off x="2545134" y="4059208"/>
              <a:ext cx="1146960" cy="208620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2174" y="4042648"/>
                <a:ext cx="1174680" cy="21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9" name="Ink 78"/>
              <p14:cNvContentPartPr/>
              <p14:nvPr/>
            </p14:nvContentPartPr>
            <p14:xfrm>
              <a:off x="2184774" y="1624888"/>
              <a:ext cx="173160" cy="207756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6414" y="1611568"/>
                <a:ext cx="202320" cy="21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0" name="Ink 79"/>
              <p14:cNvContentPartPr/>
              <p14:nvPr/>
            </p14:nvContentPartPr>
            <p14:xfrm>
              <a:off x="2492934" y="3199168"/>
              <a:ext cx="927360" cy="32436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1774" y="3182248"/>
                <a:ext cx="9568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4" name="Ink 83"/>
              <p14:cNvContentPartPr/>
              <p14:nvPr/>
            </p14:nvContentPartPr>
            <p14:xfrm>
              <a:off x="525174" y="2387008"/>
              <a:ext cx="1099800" cy="42552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6814" y="2372968"/>
                <a:ext cx="11307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6" name="Ink 95"/>
              <p14:cNvContentPartPr/>
              <p14:nvPr/>
            </p14:nvContentPartPr>
            <p14:xfrm>
              <a:off x="2180094" y="4065328"/>
              <a:ext cx="165960" cy="228492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1734" y="4050928"/>
                <a:ext cx="199800" cy="23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" name="Ink 101"/>
              <p14:cNvContentPartPr/>
              <p14:nvPr/>
            </p14:nvContentPartPr>
            <p14:xfrm>
              <a:off x="896334" y="4821328"/>
              <a:ext cx="625680" cy="42228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2294" y="4806928"/>
                <a:ext cx="6573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0" name="Ink 109"/>
              <p14:cNvContentPartPr/>
              <p14:nvPr/>
            </p14:nvContentPartPr>
            <p14:xfrm>
              <a:off x="3990894" y="1533088"/>
              <a:ext cx="271080" cy="4788360"/>
            </p14:xfrm>
          </p:contentPart>
        </mc:Choice>
        <mc:Fallback>
          <p:pic>
            <p:nvPicPr>
              <p:cNvPr id="110" name="Ink 10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80094" y="1521928"/>
                <a:ext cx="298080" cy="48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3" name="Ink 112"/>
              <p14:cNvContentPartPr/>
              <p14:nvPr/>
            </p14:nvContentPartPr>
            <p14:xfrm>
              <a:off x="4234974" y="3638368"/>
              <a:ext cx="1578240" cy="401760"/>
            </p14:xfrm>
          </p:contentPart>
        </mc:Choice>
        <mc:Fallback>
          <p:pic>
            <p:nvPicPr>
              <p:cNvPr id="113" name="Ink 11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8414" y="3626488"/>
                <a:ext cx="15973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1" name="Ink 130"/>
              <p14:cNvContentPartPr/>
              <p14:nvPr/>
            </p14:nvContentPartPr>
            <p14:xfrm>
              <a:off x="7077894" y="1391248"/>
              <a:ext cx="440640" cy="2808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74294" y="1387648"/>
                <a:ext cx="4471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2" name="Ink 131"/>
              <p14:cNvContentPartPr/>
              <p14:nvPr/>
            </p14:nvContentPartPr>
            <p14:xfrm>
              <a:off x="8438334" y="2444248"/>
              <a:ext cx="984600" cy="40428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24654" y="2429488"/>
                <a:ext cx="10018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4" name="Ink 143"/>
              <p14:cNvContentPartPr/>
              <p14:nvPr/>
            </p14:nvContentPartPr>
            <p14:xfrm>
              <a:off x="8015334" y="2915128"/>
              <a:ext cx="1677960" cy="4644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454" y="2899288"/>
                <a:ext cx="1700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9" name="Ink 148"/>
              <p14:cNvContentPartPr/>
              <p14:nvPr/>
            </p14:nvContentPartPr>
            <p14:xfrm>
              <a:off x="8433294" y="3481768"/>
              <a:ext cx="997920" cy="32580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15654" y="3463408"/>
                <a:ext cx="1019160" cy="3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37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EntezareZohoor 1 **</vt:lpstr>
      <vt:lpstr>EntezareZohoor D3</vt:lpstr>
      <vt:lpstr>Office Theme</vt:lpstr>
      <vt:lpstr>11. حل عددی معادلات دیفرانسیل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Sadegh Eshaghi</dc:creator>
  <cp:lastModifiedBy>Mohammad Sadegh Eshaghi</cp:lastModifiedBy>
  <cp:revision>309</cp:revision>
  <cp:lastPrinted>2023-03-14T11:24:41Z</cp:lastPrinted>
  <dcterms:created xsi:type="dcterms:W3CDTF">2022-08-29T15:58:18Z</dcterms:created>
  <dcterms:modified xsi:type="dcterms:W3CDTF">2023-11-03T17:06:39Z</dcterms:modified>
</cp:coreProperties>
</file>