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0" id="{08AA6EF2-A02B-4726-B54F-7DB8EA66D93D}">
          <p14:sldIdLst>
            <p14:sldId id="259"/>
            <p14:sldId id="261"/>
          </p14:sldIdLst>
        </p14:section>
        <p14:section name="1" id="{03221335-EA26-4E15-B703-F0625A3E5398}">
          <p14:sldIdLst>
            <p14:sldId id="262"/>
            <p14:sldId id="263"/>
            <p14:sldId id="264"/>
          </p14:sldIdLst>
        </p14:section>
        <p14:section name="2" id="{57E0E5FC-57CE-4F7A-889E-734B00EACFEF}">
          <p14:sldIdLst/>
        </p14:section>
        <p14:section name="3" id="{E521CEEF-CB4A-47DA-A101-AE4DD4905024}">
          <p14:sldIdLst/>
        </p14:section>
        <p14:section name="4" id="{18E81535-7E80-4239-9837-F957B8024788}">
          <p14:sldIdLst/>
        </p14:section>
        <p14:section name="5" id="{528E15CA-5CCA-41A2-8682-4E6FD1A48914}">
          <p14:sldIdLst/>
        </p14:section>
        <p14:section name="6" id="{908701ED-F213-405F-BFC3-521DD0EB3E79}">
          <p14:sldIdLst/>
        </p14:section>
        <p14:section name="7" id="{6CBEAEF6-2EB4-4803-A4C7-3DFE143D5C6C}">
          <p14:sldIdLst/>
        </p14:section>
        <p14:section name="8" id="{D05ED05C-2D0A-4AB7-B1B3-462F47B7FA2E}">
          <p14:sldIdLst/>
        </p14:section>
        <p14:section name="9" id="{65858C96-5906-4175-BE1B-A2577597B4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62" autoAdjust="0"/>
  </p:normalViewPr>
  <p:slideViewPr>
    <p:cSldViewPr snapToGrid="0">
      <p:cViewPr varScale="1">
        <p:scale>
          <a:sx n="124" d="100"/>
          <a:sy n="124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00.84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1CDDB69-078E-406E-B15D-D3121FBCF32F}" emma:medium="tactile" emma:mode="ink">
          <msink:context xmlns:msink="http://schemas.microsoft.com/ink/2010/main" type="writingRegion" rotatedBoundingBox="4987,10287 6491,6900 7466,7333 5962,10720"/>
        </emma:interpretation>
      </emma:emma>
    </inkml:annotationXML>
    <inkml:traceGroup>
      <inkml:annotationXML>
        <emma:emma xmlns:emma="http://www.w3.org/2003/04/emma" version="1.0">
          <emma:interpretation id="{1ADFD78C-F4DC-459F-AC75-C090549D1145}" emma:medium="tactile" emma:mode="ink">
            <msink:context xmlns:msink="http://schemas.microsoft.com/ink/2010/main" type="paragraph" rotatedBoundingBox="4987,10287 6491,6900 7466,7333 5962,10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B946CC-3024-46AB-9C65-71843FC52B5E}" emma:medium="tactile" emma:mode="ink">
              <msink:context xmlns:msink="http://schemas.microsoft.com/ink/2010/main" type="line" rotatedBoundingBox="4987,10287 6491,6900 7466,7333 5962,10720"/>
            </emma:interpretation>
          </emma:emma>
        </inkml:annotationXML>
        <inkml:traceGroup>
          <inkml:annotationXML>
            <emma:emma xmlns:emma="http://www.w3.org/2003/04/emma" version="1.0">
              <emma:interpretation id="{1604DEA2-FCA4-48BE-B4CA-6575E485CE30}" emma:medium="tactile" emma:mode="ink">
                <msink:context xmlns:msink="http://schemas.microsoft.com/ink/2010/main" type="inkWord" rotatedBoundingBox="4987,10287 6491,6900 7466,7333 5962,10720">
                  <msink:destinationLink direction="with" ref="{41B84D12-C0AB-464C-B348-A18825A27D5D}"/>
                  <msink:destinationLink direction="to" ref="{B1F22E89-0E1B-4AFB-A73D-9BD7E8FF5B00}"/>
                </msink:context>
              </emma:interpretation>
              <emma:one-of disjunction-type="recognition" id="oneOf0">
                <emma:interpretation id="interp0" emma:lang="en-US" emma:confidence="0">
                  <emma:literal>06</emma:literal>
                </emma:interpretation>
                <emma:interpretation id="interp1" emma:lang="en-US" emma:confidence="0">
                  <emma:literal>08</emma:literal>
                </emma:interpretation>
                <emma:interpretation id="interp2" emma:lang="en-US" emma:confidence="0">
                  <emma:literal>006</emma:literal>
                </emma:interpretation>
                <emma:interpretation id="interp3" emma:lang="en-US" emma:confidence="0">
                  <emma:literal>008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-893 1775 1653 0,'0'0'571'15,"7"-11"-62"-15,-7 11-33 0,0 0-76 16,0-15-78-16,0 15-127 0,0 0-88 0,0 0-191 15,0 0-607-15,0 0 2 0,-34 43 52 0,19-20 51 16,-11 11 84-16,-4 13 59 0,-12 4 13 16</inkml:trace>
          <inkml:trace contextRef="#ctx0" brushRef="#br0" timeOffset="-160.891">-954 2521 1489 0,'0'0'576'0,"4"-12"-15"0,-4 12-49 0,0 0-44 15,0-15-40-15,0 15-55 0,0 0-12 0,0 0-28 16,0 0-90-16,0 0 13 0,0 0-18 15,0 0 0-15,-11 44-59 0,3-29 26 0,1 2-28 16,-8-2-8-16,7 3-23 0,-3-2 2 16,-4-1-20-16,7 1-38 0,-3-1 9 0,3-4-32 15,1 1 7-15,-1-2 13 0,1-1-23 0,7-9 8 16,-16 12 10-16,16-12-44 0,-11 7 11 16,11-7-26-16,-7 3 23 0,7-3-28 15,0 0 28-15,0 0-38 0,-31-12 17 0,31 12 16 16,-11-15-20-16,4 3-8 0,-1-2-13 15,8-4 0-15,-8-2 0 0,-3-2 0 0,4-3 0 16,7-4 0-16,-8-2 0 0,1 3 0 0,7-4 0 16,-8 1 0-16,0-1 0 0,1 2 0 15,-1-1 0-15,5-1 0 0,-5 4 0 0,1-1 0 16,7 2 0-16,-8 3 0 0,8 0-103 0,-8-1-189 16,16 0-327-16,-8 3-408 0,0 3 65 15,0 1 87-15,0 1 104 0,0 0 70 0,0 0 40 16,0 2 83-16,0 15 45 0,8-29 73 15,-8 15-27-15</inkml:trace>
          <inkml:trace contextRef="#ctx0" brushRef="#br0" timeOffset="555.9356">-1459 2651 1231 0,'-11'-19'540'0,"11"19"-69"15,0 0-36-15,-8-6-28 0,8 6-26 0,0 0-25 16,0 0-46-16,0 0-6 0,-30 30-35 16,22-18-31-16,5 2-15 0,3 1-16 0,0-1-35 15,-8 1 2-15,8 0-33 0,0-15 7 0,0 29-20 16,8-17-10-16,-8 0-18 0,3-2-18 16,-3-10 5-16,15 12-18 0,-15-12-5 0,15 4-13 15,-7-2-5-15,-8-2 3 0,26-5-19 0,-26 5 1 16,23-12 2-16,-12 4 3 15,-3-2-5-15,-1-1-26 0,1-2 26 0,-8 0-3 0,0-3 5 16,0 16-25-16,0-30 61 0,0 14-36 16,-15 0-10-16,7-2-10 0,-3 4 38 15,-4 0 8-15,-8-3-21 0,-3 4-2 0,0 2 13 16,-5 1-6-16,-3 5 39 0,-7 0-15 16,-1 2-1-16,1 4 24 0,-8 5-23 0,-15 7 4 15,0 2 24-15,15 1-41 0,-12 5-8 0,16 1 10 16,11-2-40-16,8 2-16 0,-1 2 0 15,12-2 0-15,0 0 0 0,8-1 0 0,7-1 0 16,0 0 0-16,15 0 0 0,0 0 0 0,11-1 0 16,1 2 0-16,10-5-167 0,5-3-166 15,-1 3-337-15,-7-6-354 0,8 1 84 16,-8-5 86-16,3-1 93 0,-3-1 55 0,-11-4 68 16,11 0 65-16,-8 0 7 0,4-6 229 15,4 3-134-15</inkml:trace>
          <inkml:trace contextRef="#ctx0" brushRef="#br0" timeOffset="1202.8178">-950 1833 1551 0,'0'0'499'0,"0"0"-28"15,0 0-28-15,0 0-26 0,0 0-49 0,0 0-30 16,0 0-36-16,0 0 3 0,0 0-8 15,0 0-62-15,0 0 16 0,0 0 3 0,0 0-42 16,0 0-17-16,0 0-3 0,0 0 0 0,0 0-31 16,0 0-23-16,15-4 3 0,-15 4-16 15,0 0-30-15,0 0-49 0,0 0-18 0,-19-30-105 16,19 30-45-16,-15-1-137 0,15 1-368 16,0 0-384-16,-26 12 102 0,26-12 126 15,-15 16 46-15,7-5 58 0,-7 6 91 0,15-1 30 0,-11 2 112 16,3-1 9-16</inkml:trace>
          <inkml:trace contextRef="#ctx0" brushRef="#br0" timeOffset="-6612.8566">-237 871 1674 0,'-4'-8'542'0,"4"8"-27"0,-15-24-26 0,15 9-57 16,-8-7-35-16,8-4-5 0,-7-5-65 15,7 1-22-15,0-3-26 0,0 0-31 0,0 5-51 16,0-1 5-16,0 2-25 0,0 4-18 0,7-2-29 16,-7 9 8-16,8 1-4 0,-1 1-19 15,1 2-10-15,-4 6-23 0,-4 6-11 0,15-6-12 16,-15 6 3-16,0 0 12 0,30 18 10 15,-19-7-43-15,-3 1-28 0,-1 3-5 0,1 4-34 16,-1 0-12-16,-7-1 15 0,0-1-16 0,0 1 1 16,0 0-6-16,0-2 9 0,0 1-4 15,-7-3-2-15,-1-1 21 0,1 0-8 16,-1-2 10-16,1-3 2 0,-5-1-12 0,12-7 23 16,-22 5 15-16,22-5-20 0,-19-5-13 15,4-2 15-15,0-3 24 0,-4 0-32 0,11-4-17 16,-7 1 38-16,0 0 8 0,4 1 18 0,3 2-21 15,-7 1 8-15,8-1-13 0,7 10 5 16,-12-10-7-16,12 10-1 0,0 0-27 0,-15-3 38 16,15 3-13-16,0 0 7 0,0 0-27 0,0 25 20 15,0-25 20-15,0 22-43 0,0-9-5 16,0-13 2-16,-7 29 8 0,7-14 1 16,-8 2-37-16,8-5 8 0,-7 1 0 0,-1-1 46 15,4-2-16-15,4-10 4 0,-15 19-12 16,8-12 42-16,-8 0 5 0,3-3 36 0,12-4-20 15,-22 7-6-15,14-5-5 0,8-2 3 0,-19 2 33 16,19-2-5-16,-15-2-13 0,15 2 13 16,0 0-13-16,-30-9 48 0,26 5-12 0,4 4 3 15,-7-16-8-15,-1 4 25 0,1-1-5 16,7-4-28-16,-8-5 52 0,8-5-55 0,-7-5 24 16,3-4-18-16,4-1-72 0,0-4 0 0,0 5 0 15,-8-3 0-15,8 4 0 0,0-3 0 16,0 4 0-16,0-1 0 0,0 1 0 0,0 6-34 15,0 0-224-15,-7 3-116 0,7 2-389 16,0 1-281-16,0 1 81 0,-8 2 216 16,8 1-26-16,0-1 133 0,-7 1 0 0,7 0 39 15,0 1 94-15,-8 3 23 0</inkml:trace>
          <inkml:trace contextRef="#ctx0" brushRef="#br0" timeOffset="-6425.0972">-298-306 1538 0,'0'0'568'0,"12"-5"-58"0,-12 5-45 0,7-7-35 0,-7 7-115 16,0 0-90-16,15-11-112 16,-15 11-172-16,0 0-274 0,0 0-414 0,0 0 41 15,0 0 78-15,0 0 81 0,0 0 55 0,0 0 19 16</inkml:trace>
          <inkml:trace contextRef="#ctx0" brushRef="#br0" timeOffset="-6163.8743">-803-378 1661 0,'-11'-5'601'0,"11"5"-22"15,0 0-88-15,-15-5-48 0,15 5-39 16,0 0-7-16,0 0-31 0,0 0-56 0,0 0-13 16,0 0-34-16,41-8-1 0,-26 6-58 0,4-2-1 15,4 0-24-15,3 0-13 0,4-1-46 16,-3 2-32-16,3-3-81 0,-4 4-73 0,-7-3-62 16,11 4-123-16,-7-1-289 0,-4 4-387 15,-4-2 57-15,4 4 92 0,-4-1 92 0,-15-3 69 16,15 10 49-16,-8-3 84 0,-7-7-5 0,0 25 20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23.82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BDA09C3-DCA8-441F-8CEE-24769E31DF03}" emma:medium="tactile" emma:mode="ink">
          <msink:context xmlns:msink="http://schemas.microsoft.com/ink/2010/main" type="writingRegion" rotatedBoundingBox="20096,12319 14237,12572 14157,10701 20016,10449"/>
        </emma:interpretation>
      </emma:emma>
    </inkml:annotationXML>
    <inkml:traceGroup>
      <inkml:annotationXML>
        <emma:emma xmlns:emma="http://www.w3.org/2003/04/emma" version="1.0">
          <emma:interpretation id="{F1E76D9C-84C5-4A6F-B6BF-255C8ECF4541}" emma:medium="tactile" emma:mode="ink">
            <msink:context xmlns:msink="http://schemas.microsoft.com/ink/2010/main" type="paragraph" rotatedBoundingBox="20096,12319 14237,12572 14157,10701 20016,10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117399-B685-4AD1-8795-1CE43203922F}" emma:medium="tactile" emma:mode="ink">
              <msink:context xmlns:msink="http://schemas.microsoft.com/ink/2010/main" type="line" rotatedBoundingBox="20096,12319 14237,12572 14157,10701 20016,10449"/>
            </emma:interpretation>
          </emma:emma>
        </inkml:annotationXML>
        <inkml:traceGroup>
          <inkml:annotationXML>
            <emma:emma xmlns:emma="http://www.w3.org/2003/04/emma" version="1.0">
              <emma:interpretation id="{27637872-59D8-423A-B653-63EF193C861E}" emma:medium="tactile" emma:mode="ink">
                <msink:context xmlns:msink="http://schemas.microsoft.com/ink/2010/main" type="inkWord" rotatedBoundingBox="20096,12319 14237,12572 14157,10701 20016,10449">
                  <msink:destinationLink direction="with" ref="{C24709BC-12FD-4434-9C50-D9A25F666654}"/>
                  <msink:destinationLink direction="with" ref="{125A57E0-CAE2-40AF-91BF-B59EFFBF57DD}"/>
                  <msink:destinationLink direction="with" ref="{7AD40EF9-13E7-47B6-8D56-469B41190949}"/>
                </msink:context>
              </emma:interpretation>
              <emma:one-of disjunction-type="recognition" id="oneOf0">
                <emma:interpretation id="interp0" emma:lang="en-US" emma:confidence="0">
                  <emma:literal>Fotd</emma:literal>
                </emma:interpretation>
                <emma:interpretation id="interp1" emma:lang="en-US" emma:confidence="0">
                  <emma:literal>Foted</emma:literal>
                </emma:interpretation>
                <emma:interpretation id="interp2" emma:lang="en-US" emma:confidence="0">
                  <emma:literal>Fottd</emma:literal>
                </emma:interpretation>
                <emma:interpretation id="interp3" emma:lang="en-US" emma:confidence="0">
                  <emma:literal>Fote</emma:literal>
                </emma:interpretation>
                <emma:interpretation id="interp4" emma:lang="en-US" emma:confidence="0">
                  <emma:literal>Fot</emma:literal>
                </emma:interpretation>
              </emma:one-of>
            </emma:emma>
          </inkml:annotationXML>
          <inkml:trace contextRef="#ctx0" brushRef="#br0">5620 786 1633 0,'0'0'494'0,"0"0"-57"16,0 0-14-16,-23 29-52 0,23-17-33 15,0-12-11-15,-4 24-35 0,8-10-23 0,-4-14-13 16,4 27-21-16,0-11-38 0,-1-1-12 0,1-2-9 16,4-1-22-16,-1 0-44 0,-3-2 13 15,4 0-13-15,-1-1-23 0,-7-9 3 0,8 13-3 16,-8-13-5-16,7 10 5 0,-7-10-16 0,0 0-25 16,0 0-10-16,0 0 18 0,0 0-21 15,0 0 6-15,0 0-4 0,0 0-14 0,0 0-3 16,0 0 5-16,0 0 5 0,-41-7-25 0,41 7 17 15,-27-6 16-15,12 3-8 0,0 1-25 16,4-2-11-16,11 4 0 0,-34-5 34 16,23 2-44-16,-4 1 20 0,-4 1 6 0,19 1-16 15,-27-5 19-15,16 5-24 0,11 0 3 16,-19-2 2-16,19 2 16 0,-23 2-13 0,23-2 15 16,-15 5-3-16,15-5-17 0,-18 5 8 0,18-5-21 15,-16 5 10-15,16-5 3 0,-11 5-13 16,11-5 25-16,0 0-7 0,-15 7-5 0,15-7 12 15,0 0 11-15,0 0-5 0,0 0-6 0,0 0-2 16,-23-9-5-16,23 9 10 0,-3-13-12 16,3 13 9-16,-4-19 3 0,4 5-15 15,0 14 20-15,-4-32-12 0,0 10 9 0,1 4 16 16,3-5-20-16,-4 2 2 0,0-2 31 0,4-3-18 16,-4 0 13-16,0 0 7 0,1-5 3 15,-1-3 5-15,0 2 21 0,-3-2-3 0,-1-1 23 16,4 0-13-16,-3-1 3 0,3 2 15 15,-4 1-8-15,1 0 14 0,3 1 9 0,0 7-17 16,1 2 17-16,-1 2-91 0,0 2-16 0,4 4 0 16,-4 4 0-16,4 11 0 0,0 0 0 15,0 0 0-15,0 0 0 0,0 0 0 0,0 0 0 16,0 0 0-16,4 67 0 0,-4-36 0 0,4 0 0 16,0 8 0-16,-1 0 0 15,1 5 0-15,0 2 0 0,0-1 0 0,3-1 0 0,-3-6 0 16,0-4 0-16,0-3 0 0,-4-2 0 15,3-5 0-15,-3-2 0 0,4-3 0 16,-4-5 0-16,0 1 0 0,0-15 0 0,-7 21 0 16,7-21 0-16,-12 10 0 0,12-10 0 0,-15 2 0 15,15-2 0-15,0 0 0 0,-26-7 0 16,26 7 0-16,-15-8 0 0,15 8 0 0,-12-11 0 16,12 11 0-16,-11-7 0 0,11 7 0 0,0 0 0 15,-11-4 0-15,11 4 0 0,0 0 0 16,0 0 0-16,0 0 0 0,0 0 0 15,0 0 0-15,15 47 0 0,-11-31 0 0,-1-2 0 0,1 3 0 16,0 0 0-16,-4 0 0 16,0 0 0-16,-4 5 0 0,-3-2 0 0,-1-2 0 15,-3 3 0-15,-4-1 0 0,-4-1 0 0,0-2 0 16,-4-2-24-16,-3 0-19 0,0-4 12 16,3-4-61-16,-4 0-18 0,1-3-36 0,3 0-46 15,-3-7-41-15,7 0-33 0,-3-2-128 0,10-5-151 16,-3 1-423-16,4 1 75 0,0-2 99 15,7-2 80-15,0 0 95 0,4 12 73 0,-4-25 19 16,4 25 38-16,12-27 75 0</inkml:trace>
          <inkml:trace contextRef="#ctx0" brushRef="#br0" timeOffset="182.3042">5887 484 1633 0,'0'0'563'0,"-22"-15"-10"0,7 9-67 0,-8 3-48 16,1-2-83-16,-1 1-111 0,-3 1-86 0,-12 0-119 15,11 3-229-15,-3-4-575 0,-7 3 53 16,6-4 29-16,-3 1 66 0,0-2 49 0,4-1 79 16</inkml:trace>
          <inkml:trace contextRef="#ctx0" brushRef="#br0" timeOffset="419.7301">5326-469 1791 0,'0'0'548'0,"3"-15"-59"0,-3 15-36 0,0 0-51 15,0 0-39-15,0 0-43 0,0 0-25 16,0 0-42-16,0 0-28 0,0 0 16 0,0 45-49 15,-7-14-44-15,-1 11-63 0,5 5-75 16,-13 19-48-16,5 2-31 0,-4 1-131 16,7 0-120-16,1-14-156 0,-4 14-387 0,3-5 106 15,1-12 68-15,3-5 39 0,0-3 115 0,-4-2-5 16,5-5 102-16</inkml:trace>
          <inkml:trace contextRef="#ctx0" brushRef="#br0" timeOffset="800.8812">4862 256 1341 0,'-8'-19'617'0,"8"19"-21"15,-4-10-28-15,4 10-74 0,0 0-25 0,0 0-26 16,-7-12-57-16,7 12-25 0,0 0-13 16,0 0-20-16,0 0-24 0,0 0-37 0,0 0 6 15,-4 53-27-15,4-37-21 0,4 4-15 16,0 2-33-16,3 2 2 0,1 5-10 15,-4-1-64-15,3 3-20 0,1 0-85 0,-1 1-6 16,1 2-134-16,-5-4-73 0,1 2-61 16,4 2-291-16,-4-2-523 0,-1-6 100 0,1 2 161 15,-4-4-8-15,0-4 106 0,-4 3 76 0,4-9 77 16,-3 1 34-16,3-15 81 0</inkml:trace>
          <inkml:trace contextRef="#ctx0" brushRef="#br0" timeOffset="1001.2897">4798 693 1612 0,'0'0'612'0,"0"0"-41"16,-27 15-6-16,16-4-27 15,-4 3-42-15,4 8-50 0,-5 0-1 0,-2 4-38 16,-1 5-30-16,0-1-150 0,0 4 24 0,-15 8-72 16,8-3-15-16,3-6-64 0,0-2-31 15,5-1-102-15,-5 2-100 0,4-4-44 0,0-3-84 16,4-2-366-16,-4-1-343 0,8-1 56 0,-4-5 144 15,0 0 71-15,4-1 72 0,-1-2 46 16,-3 3 43-16,8-3 57 0</inkml:trace>
          <inkml:trace contextRef="#ctx0" brushRef="#br0" timeOffset="-3311.2663">23 75 1443 0,'-7'-22'497'0,"-4"6"-21"0,11 3-15 15,-8 3-1-15,8 10-45 0,0-17-26 16,0 17-61-16,0 0-11 0,0 0-15 0,0 0 3 16,0 0 7-16,0 0-5 0,0 0-12 0,0 0-45 15,8 73-63-15,3-36 72 16,-7 7-47-16,3 5-35 0,1 13 25 16,3 4-48-16,-3 0 40 0,7 2-58 0,-4-2-23 0,0-2-113 15,1-12 0-15,-12-3 0 0,15-1 0 16,-8-1 0-16,1-1 0 0,-4-3 0 0,3-7 0 15,1-1 0-15,-8-3 0 0,7 0 0 0,1-7 0 16,-4-4 0-16,-1-1 0 0,1-6 0 16,0 1-159-16,0-5-166 0,-4-10-95 0,7 12-217 15,-7-12-390-15,15 7 106 0,-15-7 79 0,19 0 115 16,-19 0 74-16,15-7 44 16,0 0 43-16,-3 0 74 0,3-3 62 0</inkml:trace>
          <inkml:trace contextRef="#ctx0" brushRef="#br0" timeOffset="-2975.1013">510 865 1553 0,'-15'-4'553'0,"15"4"-54"0,0 0-20 0,-23 6-31 15,23-6-31-15,-22 16-41 0,14-3-53 0,4 1-13 16,-3 0-47-16,-1 2-27 0,8-1-6 16,-4 2-51-16,4 0 0 0,4-1-20 0,-4 2-13 15,8-4-18-15,3-2-20 0,-3-2-1 0,3 1-53 16,0-6 18-16,8 0-6 0,-4-2 11 15,0-3 2-15,4-2-15 0,0-1-2 0,-8-2 12 16,8-5-23-16,-4-4 5 0,-7 2-2 16,-1-6-8-16,1 3 0 0,-8 0 3 15,0-2 15-15,-8-2-28 0,1 2 2 0,-1 1 18 16,-3-2-7-16,-12 3-26 0,12 2 16 0,-8 1-32 16,-4 4-12-16,1 1-38 0,-1 2-34 15,4-1-10-15,4 6-41 0,15 0-57 0,-34 7-35 16,19 1-18-16,8-1-84 0,-5 2-62 15,9 3-156-15,3-12 30 0,0 20-327 0,0-5 59 16,0-15 49-16,15 26 53 0,-8-13 100 0,5-1 82 16,3 0 26-16,0-2 37 15</inkml:trace>
          <inkml:trace contextRef="#ctx0" brushRef="#br0" timeOffset="-2607.7724">936 851 1044 0,'-15'-16'514'0,"0"11"-32"0,15 5-11 16,-19-9-11-16,4 9-32 0,15 0-26 0,-26 4-44 16,10 3-18-16,1 3-38 0,4 2-25 0,-4 3-26 15,4 2-21-15,-1 1-30 0,12-1-8 16,-7 2-21-16,7-2-12 0,0 0-36 0,7-1-11 16,1 2 9-16,3-5-29 0,1 0 23 15,-1-2-15-15,4-4-21 0,4-3-7 16,-4-2 35-16,4-1-35 0,-4-1 10 0,0-4 18 15,8-2-26-15,-8-2 3 0,3-2 2 16,-6-3 8-16,-1-4 26 0,0 0-6 0,-3-3-50 16,-4-1 9-16,-4 2 9 0,0 3-75 0,-4-1 0 15,-4 2 0-15,5 1 0 0,-9 1 0 16,1 3 0-16,-4 1 0 0,4 2 0 0,-4 2 0 16,-1 2 0-16,16 3 0 0,-30 3 0 0,15 4 0 15,-4 2 0-15,16 0-126 0,-9 2-71 16,1 4-33-16,7 0-31 0,0 0-54 15,4 0-103-15,4 2-163 0,4-3-412 0,-1 3 62 16,5-2 132-16,-1 0 57 0,8-3 84 0,0-2 72 16,3 0 76-16,1-1 8 0</inkml:trace>
          <inkml:trace contextRef="#ctx0" brushRef="#br0" timeOffset="-2003.8607">1253 823 1064 0,'-8'-20'512'0,"5"12"-20"0,3 8 17 15,-8-14-12-15,8 14-14 0,-8-14-1 16,8 14-39-16,-7-10-47 0,7 10-17 16,0 0-54-16,0 0 13 0,0 0-3 0,0 0-43 15,0 0 8-15,0 0-129 0,-11 38-12 16,11-20-16-16,0 5-5 0,0 3 6 0,3 8-1 15,-3 1-58-15,4 4 35 0,0 6-5 0,-4-1-2 16,4-1-100-16,-4 2-13 0,3 3 0 16,1-4 0-16,0-5 0 0,-4-1 0 0,8-2 0 15,-8-2 0-15,3-5 0 0,-3-4 0 16,0-2 0-16,4-2 0 0,-4-2 0 16,4-4 0-16,-4-2-162 0,0-13-114 0,0 22-21 15,0-22 8-15,0 0-16 0,0 12 3 0,0-12-69 16,0 0-9-16,0 0-29 0,0 0 72 15,-23-55 78-15,16 23 52 0,-5-9 89 0,9-5 85 16,-13-17 28-16,5 0 30 0,4-3 42 0,3 10 12 16,-4 6 26-16,5 2 10 0,3 8 18 15,0 0 13-15,0 3-20 0,3 0 7 0,5 3-5 16,-4 0-31-16,7 4 0 0,0 3 2 0,4 2 4 16,0 3-33-16,8 3 6 0,-4 7 6 15,-4 4-7-15,8 4-14 0,-5 6-12 0,9 5-8 16,-5 5 2-16,5 5-15 0,-4 1 26 15,-1 9 0-15,-3-1-36 0,-4 0 0 0,-7 2 12 16,-1-5-20-16,-3 2-7 0,-4-1 25 0,-4 0 13 16,-3-1-18-16,-1-1 13 15,-7 0 8-15,0-3-27 0,0-3 19 0,-4-5-51 16,4-1-29-16,-12-3-25 0,12-2-7 0,-3-5-19 16,-1 0-38-16,0-3 0 0,0-2-21 15,4-1-41-15,4-2-66 0,-1 1-89 0,12 7-119 16,-19-15-191-16,12 8-103 0,7 7 82 0,-4-14 46 15,4 14 49-15,0 0 113 0,0 0 7 16,11-25 102-16</inkml:trace>
          <inkml:trace contextRef="#ctx0" brushRef="#br0" timeOffset="-1599.1989">1785 639 1287 0,'0'0'579'0,"-8"-20"-42"15,8 20 1-15,-19-21-57 0,12 13 5 16,-5 0-66-16,-3-1-8 0,0 2-54 0,4 2-12 16,-8-2-31-16,0 4-31 0,8 0-36 0,-4 0-10 15,15 3-46-15,-23 1-10 0,23-1-21 16,-23 5 6-16,12 1-45 0,4 2-6 0,7-8-27 16,-12 16 9-16,9-9-19 0,3-7 0 0,0 19-20 15,0-19 18-15,7 24-31 16,-7-11 23-16,15 1-2 0,-4 1-19 0,5-2-37 15,-1 2-11-15,3 4 0 0,5-2 0 0,0 0 0 16,3 0 0-16,1 0 0 0,6 0 0 16,-2 1 0-16,-5-2 0 0,4 0 0 0,-3-1 0 15,-1 2 0-15,0-2 0 0,-3 1 0 16,0-1 0-16,-8-3 0 0,0 1 0 0,-4 1 0 16,-7-2 0-16,0 0 0 0,-4-12 0 0,-4 23 0 15,-4-12 0-15,1 0 0 0,-8 0 0 16,0-4 0-16,-8 2 0 0,4-2-26 15,-3-4-220-15,-5 0-74 0,8-1-233 0,-3 0-545 16,-5-4 87-16,5-3 136 0,-1-2 58 16,-3-6 98-16,3 0 53 0,0-2 108 0,1-6 18 15,-1 2 87-15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31.4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F7B5AB-5A29-4C29-A445-DAF679DE714E}" emma:medium="tactile" emma:mode="ink">
          <msink:context xmlns:msink="http://schemas.microsoft.com/ink/2010/main" type="inkDrawing" rotatedBoundingBox="22635,3971 24100,1632 24140,1657 22675,3996" semanticType="callout" shapeName="Other">
            <msink:sourceLink direction="with" ref="{1DEA2DA4-B4E3-4DB8-8B06-364121E25C14}"/>
            <msink:sourceLink direction="with" ref="{5548A1FE-1164-42C2-9380-6C4C7447B1DA}"/>
          </msink:context>
        </emma:interpretation>
      </emma:emma>
    </inkml:annotationXML>
    <inkml:trace contextRef="#ctx0" brushRef="#br0">1476 0 1167 0,'0'0'430'0,"0"0"-44"0,0 0-20 0,0 0-43 16,0 0 10-16,0 0-47 0,0 0-27 15,0 0-19-15,-30 29-12 0,22-17-20 0,-3 3-6 16,-1 4-28-16,1 0-8 0,-4 0-20 0,0 5-3 16,-4-2-17-16,4 4-31 0,-4 0-1 15,0 4-12-15,0 1-13 0,-3 3 6 0,3-2-14 16,0 3 6-16,-4 3-29 0,5-3 13 15,-5 1 0-15,4-2 11 0,-4-1-29 0,5 1 0 16,-1 0-22-16,-4-1 19 0,4-2 11 16,-3 1-14-16,3 0-28 0,-4-1 34 15,4 2-7-15,-3 0 7 0,3-1-7 0,0-2-9 16,0 2-6-16,-3 0 1 0,3 0 1 0,0 0-18 16,0-1 59-16,0-1-62 0,0 1 13 15,4-1-2-15,-4-5-3 0,4 3 8 0,-4-3-1 16,4 2-17-16,0-2 20 0,0 2 16 0,4-1-3 15,-4-1-26-15,0 1-4 0,0 0 27 16,-1-1-30-16,5-1 25 0,-4-2-17 0,4 0 15 16,-1 2-11-16,1-6-12 0,0 3 2 15,3-1 8-15,-3-2 18 0,0 3-18 16,-1-2-5-16,5-1 23 0,-5-1-13 0,1-1-10 16,0 2 20-16,3-3-20 0,-3 0 15 15,0 0-12-15,-1-3-8 0,5 1 17 0,-1-1 6 16,1 2 0-16,-5-4-11 0,5 2 29 0,-1-1-26 15,1 0 21-15,-1-1-26 0,1-2 28 16,-1 3-36-16,8-11 11 0,-11 15 15 0,3-8-28 16,8-7 2-16,-7 15 23 0,-1-8 8 0,8-7-2 15,-11 11-16-15,11-11 26 0,-8 8-26 16,8-8 10-16,-7 11-7 0,7-11-6 16,0 0 42-16,-8 10-11 0,8-10-10 0,0 0 16 15,0 0-11-15,-7 10 10 0,7-10-2 16,0 0 2-16,0 0 3 0,0 0-13 0,0 0 26 15,0 0-26-15,-8 10-10 0,8-10 21 16,0 0-6-16,0 0-18 0,0 0 16 0,0 0-8 16,0 0 15-16,0 0-17 0,0 0 10 0,0 0-19 15,0 0 11-15,0 0 8 0,0 0-5 16,0 0-39-16,0 0 36 0,0 0-3 0,0 0 11 16,0 0-3-16,0 0-20 0,0 0 7 0,0 0-17 15,0 0 9-15,0 0 27 0,0 0-6 16,0 0-8-16,0 0-9 0,0 0 7 0,0 0-18 15,0 0 7-15,0 0 9 0,0 0-32 16,0 0 19-16,0 0-11 0,0 0 3 16,-15 6 10-16,15-6-23 0,0 0-10 0,0 0 36 15,0 0-11-15,0 0 36 0,-4 11-15 16,4-11-7-16,0 0-27 0,-11 8 29 0,11-8-3 16,0 0 8-16,-8 11 5 0,8-11-2 0,0 0-19 15,-7 10 14-15,7-10-4 0,0 0 1 16,-11 13 0-16,11-13-10 0,-8 10-21 0,8-10 2 15,-7 12 9-15,7-12 12 0,-8 17 10 16,0-6-28-16,1-1 16 0,3 2-16 0,-7 4 23 16,0 0 13-16,3 0 3 0,-3 2-6 0,3-5 9 15,1-1-40-15,3-1 11 0,-4 0-12 16,1 0 9-16,7-11 6 0,-12 17-11 16,9-9 0-16,3-8-23 0,-12 11-33 0,12-11-30 15,-7 10-11-15,7-10-74 0,-4 10-39 16,4-10-61-16,0 0-105 0,-11 15-225 0,11-15-366 15,0 0 69-15,0 0 102 0,0 12 82 0,0-12 131 16,0 0-21-16,0 0 85 0,0 0 40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07.24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0BB43D-B9E2-48DC-957C-15116591106E}" emma:medium="tactile" emma:mode="ink">
          <msink:context xmlns:msink="http://schemas.microsoft.com/ink/2010/main" type="writingRegion" rotatedBoundingBox="13332,3517 21623,3236 21668,4563 13376,4844"/>
        </emma:interpretation>
      </emma:emma>
    </inkml:annotationXML>
    <inkml:traceGroup>
      <inkml:annotationXML>
        <emma:emma xmlns:emma="http://www.w3.org/2003/04/emma" version="1.0">
          <emma:interpretation id="{BC9EAFED-2AAB-4445-8CA6-10E847145F44}" emma:medium="tactile" emma:mode="ink">
            <msink:context xmlns:msink="http://schemas.microsoft.com/ink/2010/main" type="paragraph" rotatedBoundingBox="13332,3517 21623,3236 21668,4563 13376,4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581D01-3BAF-44F1-B489-E1EC8469FA0E}" emma:medium="tactile" emma:mode="ink">
              <msink:context xmlns:msink="http://schemas.microsoft.com/ink/2010/main" type="line" rotatedBoundingBox="13331,3517 21623,3236 21668,4563 13376,4844"/>
            </emma:interpretation>
          </emma:emma>
        </inkml:annotationXML>
        <inkml:traceGroup>
          <inkml:annotationXML>
            <emma:emma xmlns:emma="http://www.w3.org/2003/04/emma" version="1.0">
              <emma:interpretation id="{EE4A52A2-F80A-4306-821A-E7572C04347D}" emma:medium="tactile" emma:mode="ink">
                <msink:context xmlns:msink="http://schemas.microsoft.com/ink/2010/main" type="inkWord" rotatedBoundingBox="13332,3517 16820,3398 16857,4485 13368,4603">
                  <msink:destinationLink direction="with" ref="{67BC7AAA-C124-4B37-92B9-47A94F9B6422}"/>
                </msink:context>
              </emma:interpretation>
              <emma:one-of disjunction-type="recognition" id="oneOf0">
                <emma:interpretation id="interp0" emma:lang="en-US" emma:confidence="1">
                  <emma:literal>branches</emma:literal>
                </emma:interpretation>
                <emma:interpretation id="interp1" emma:lang="en-US" emma:confidence="0">
                  <emma:literal>branches,</emma:literal>
                </emma:interpretation>
                <emma:interpretation id="interp2" emma:lang="en-US" emma:confidence="0">
                  <emma:literal>branchers</emma:literal>
                </emma:interpretation>
                <emma:interpretation id="interp3" emma:lang="en-US" emma:confidence="0">
                  <emma:literal>bransches</emma:literal>
                </emma:interpretation>
                <emma:interpretation id="interp4" emma:lang="en-US" emma:confidence="0">
                  <emma:literal>brancches</emma:literal>
                </emma:interpretation>
              </emma:one-of>
            </emma:emma>
          </inkml:annotationXML>
          <inkml:trace contextRef="#ctx0" brushRef="#br0">8 27 1021 0,'-4'-12'491'0,"4"12"-33"0,0 0 6 15,0 0-57-15,0 0-21 0,-7-18-22 16,7 18-52-16,0 0 13 0,0 0-15 0,0 0-23 16,0 0-14-16,0 0-35 0,0 0-25 15,0 0-21-15,7 55-3 0,-3-34-12 16,0 2-21-16,0 7-18 0,-1 4 6 0,5 1-27 16,-4 3-1-16,3 4 12 0,-7 2-41 15,8-1-6-15,3 1-45 0,-7-7 33 0,0 1-23 16,0-4-2-16,-1 0-8 0,-3-4 5 0,8-3-16 15,-8-4 4-15,0-4 17 0,0-1-8 16,7-2 11-16,-7-2 27 0,0-2-9 0,0-12 2 16,8 17-2-16,-8-17-16 0,0 0 18 0,0 0-13 15,0 0-43-15,0 0 23 0,0 0-26 16,0 0 23-16,0 0-25 0,11-38 43 0,-7 24-23 16,4 3-35-16,-5-1 17 0,5-2-15 15,7 1 5-15,-4-1 5 0,1 3-18 16,-1 0-12-16,8 0-4 0,3 4 9 0,-7 4 0 15,8 0-1-15,-4 3-28 0,7 0-17 16,-3 5 12-16,0 2-10 0,-5 0 13 0,5 2 5 16,-4 6-31-16,-4 2-5 0,0 0 34 0,-4-1 1 15,-3-1 35-15,-8 4-17 0,0 0 24 16,-8 2-25-16,1-1 22 0,-12 2 3 0,4 0 10 16,0-3 3-16,-12-2 17 0,9 0-30 0,-5-7 23 15,4-1-18-15,-4-3 28 0,5-2-43 16,-1-4 2-16,-8-1 13 0,12-6-20 15,-4-5-42-15,-3-4-38 0,3-2-40 0,-4-4-19 16,12-1-18-16,0 0-48 0,-1 2-34 16,5 2-104-16,7 2-146 0,0 0-321 0,0 17 24 15,7-29 58-15,5 19 86 0,-9 1 114 0,-3 9 38 16,19-8 1-16,-11 7 33 0</inkml:trace>
          <inkml:trace contextRef="#ctx0" brushRef="#br0" timeOffset="408.4656">547 503 1172 0,'0'-15'509'0,"0"15"-58"0,0 0-44 16,0 0-21-16,0 0-43 0,0 0-20 15,0 0-39-15,0 0-36 0,0 0-7 0,31 44-39 16,-20-22-15-16,-4 6-3 0,1 0-5 16,0 2-48-16,7 0 7 0,-8-2-41 15,1 1-17-15,-5 1 17 0,5-6-25 0,0-2-13 0,-5-3 5 16,1-1-16-16,-4-2 51 0,0-16-24 16,4 20 15-16,-4-20 25 0,-4 14-5 0,4-14 18 15,0 0-8-15,0 0 6 0,0 0-19 16,0 0-17-16,0 0 10 0,-15-45 7 15,15 27-10-15,8-3 14 0,-8 3-55 0,3-5 5 16,1 0-2-16,0-1-23 0,3 3 5 16,-3 1-26-16,4 5-17 0,-4-1-11 0,3 4-51 15,1 3-49-15,-8 9-56 0,15-8-46 0,-15 8-30 16,0 0-147-16,19 14-233 0,-12-4-363 16,8 2 110-16,-4 0 100 0,5 1 74 0,-9 1 54 15,16-2 90-15,-12 0 30 0,8-5 56 0</inkml:trace>
          <inkml:trace contextRef="#ctx0" brushRef="#br0" timeOffset="786.176">1068 658 1075 0,'0'-18'504'15,"-4"2"-18"-15,4 16-17 0,-7-24-6 0,3 15-10 16,4 9-43-16,-12-12-47 0,12 12-12 16,-18-4-31-16,18 4-34 0,-15 3-48 0,15-3-12 15,-27 17-6-15,16-3-24 0,-1 2-16 0,5 2-34 16,-4 1-33-16,3 1-24 0,4 2-20 15,1-1 16-15,-1-4-21 0,8 1-28 0,-4-3-6 16,3 1-27-16,1-3 12 0,4-2-25 16,3-4 15-16,-4 1-20 0,-7-8-6 0,16 5 49 15,-16-5-30-15,22-1 17 0,-22 1-12 0,15-16-8 16,-3 4 2-16,-5-5 3 16,1-2 26-16,-5 1 7 0,1-3 8 0,4 1 15 15,-8 2 26-15,4 2 8 0,-1 1 25 0,-3 1-2 16,0 14-34-16,4-17 10 0,-4 17-4 15,0 0-16-15,0 0-2 0,0 0 4 0,0 0 6 16,0 0-36-16,26 25 0 0,-22-11-26 0,4 0 11 16,-1-1-29-16,1 4-76 0,-4-1-8 15,11-1-3-15,-8-3-81 0,5-2-16 0,-5 0-102 16,8 1-172-16,-3-1-140 0,-1-5-357 16,0-2 90-16,4-2 39 0,-15-1 118 0,23-1 37 15,-23 1 63-15,26-12 47 0,-18 2 55 0</inkml:trace>
          <inkml:trace contextRef="#ctx0" brushRef="#br0" timeOffset="1172.9753">1396 542 1597 0,'-4'-13'583'0,"4"13"4"0,0 0-42 15,-4-14-61-15,4 14-85 0,0 0-31 0,0 0-2 16,0 0-51-16,0 0-28 0,0 0-27 0,0 0-46 16,-7 51-20-16,7-32-7 0,4 3-33 15,-4 0-6-15,3 2-28 0,1 0-33 0,0 1-5 16,0-1 13-16,-1 0-34 0,-3-2 11 15,4-2-36-15,-4-2 25 0,8-3-27 0,-8-2 22 16,0-13 10-16,0 19-2 0,0-19-10 16,7 11 5-16,-7-11-8 0,0 0 34 15,0 0-39-15,0 0 51 0,0 0-36 0,0 0 27 16,-15-43-14-16,11 25-20 0,4 3-54 0,0-4 0 16,0 3 0-16,0-2 0 0,4 4 0 15,-4-2 0-15,8 3 0 0,-1 1 0 0,-7 12 0 16,15-18 0-16,-11 15 0 0,-4 3 0 15,23-1 0-15,-23 1 0 0,22 8 0 0,-10 2 0 16,3 2 0-16,-4 1 0 0,4 3 0 0,-7-1 0 16,11 3 0-16,-8-3 0 15,4 2 0-15,-4-3 0 0,8 1-141 0,-7-2-18 0,-1 1-36 16,4-2-32-16,0-4-114 0,-4 1-160 16,4-2-185-16,0 0-295 0,1-2 116 15,-5-1 74-15,12 0 69 0,-8-2 62 0,3 0 76 16,-2-2 47-16,2 2 45 0</inkml:trace>
          <inkml:trace contextRef="#ctx0" brushRef="#br0" timeOffset="1437.3589">2101 767 1520 0,'0'-22'484'0,"0"22"20"16,-7-24-20-16,3 14 12 0,0-3-50 0,4 13 20 16,-7-20-67-16,-1 12-28 15,8 8-7-15,-15-15-47 0,7 10-25 0,8 5-47 16,-15-7-27-16,15 7-29 0,-22 3-32 15,22-3-14-15,-23 13 8 0,8-2-18 0,7 3-33 16,-3 0 7-16,0 4-20 0,-1 1 0 0,5 0-7 16,7-1-24-16,-4-1-25 0,0 0-36 15,4 2 0-15,4-4-21 0,0 2-20 0,-4-3-15 16,7 0-3-16,1-3-52 0,0-2-17 0,3 0-77 16,0-3-38-16,0 1-85 0,5-2-127 15,-1-3-75-15,-4-2-410 0,12 2 85 0,-5-1 82 16,1-1 56-16,-19 0 80 0,30-5 99 15,-11 1 10-15,0 1 60 0</inkml:trace>
          <inkml:trace contextRef="#ctx0" brushRef="#br0" timeOffset="2329.6827">2241 92 1343 0,'0'0'464'0,"0"0"-16"16,0 0-31-16,0 0-18 0,0 0-25 0,0 0-23 15,11 42-39-15,-7-19-13 0,0 8-22 16,7 3-44-16,-4 10 2 0,1-1-20 0,-1 5-28 15,-3 1-3-15,4 2-33 0,-4-1-7 16,-4-1-6-16,7-3-31 0,-3-7 9 0,0-2-27 16,-1-1-15-16,-3-4 3 0,4-5-20 0,-4-2 7 15,4-3 12-15,-4-4 34 16,0-2 3-16,0-16 12 0,4 21-9 0,-4-21-19 0,0 0-28 16,0 0 0-16,0 0-2 0,0 0 4 15,0 0-37-15,0 0 1 0,0 0 1 16,0-68 0-16,3 52-5 0,1-3-8 0,-4 2-41 15,4 1 31-15,-4 3-11 0,8 1-27 0,-8 12 12 16,15-18 5-16,-8 12 1 0,-7 6 9 16,27 0 6-16,-27 0-3 0,26 12 15 0,-11 0-4 15,4 0-3-15,-4 4 10 0,0-1-3 16,4 3 13-16,-4 3-38 0,0-6-13 0,0 2-2 16,-3-1-47-16,-1-1-35 0,0-2-75 0,0 0-51 15,-3-2-56-15,0 1-156 0,-1 0-305 16,1-4-181-16,-8-8 73 0,11 14 60 0,-11-14 81 15,11 10 75-15,-11-10 81 0,12 4 55 16,-12-4 27-16,0 0 67 0</inkml:trace>
          <inkml:trace contextRef="#ctx0" brushRef="#br0" timeOffset="2761.6554">2727 748 1302 0,'0'0'482'0,"0"0"24"0,0 0-86 0,0 0 0 0,0 0-49 16,0 0-43-16,0 0-18 0,0 0-24 16,0 0-22-16,0 0-34 0,0 0-20 15,0 0-28-15,0 0-18 0,0 0-18 0,0 0-16 16,45 2 6-16,-33-6-62 0,3 1-2 16,-15 3 10-16,22-8-57 0,-7 3 16 0,-3 1-10 15,-12 4 20-15,19-12-30 0,-12 6-19 16,5-1 36-16,-12 7-40 0,11-15 12 15,-11 15 6-15,4-16 4 0,-4 16-2 0,0 0-10 0,-8-26 15 16,8 26 2-16,-19-13 26 16,15 7-17-16,4 6 32 0,-18-6-25 0,18 6 18 0,-27 0-13 15,27 0 26-15,-22 9-8 0,10 0 5 0,-3 0 59 16,8 7-79-16,-1-3 20 16,4 4 18-16,1 0-5 0,3 1-8 0,0 3-36 15,3 1 42-15,5 0-4 0,3-1-19 16,-3 0 17-16,3-1-33 0,4-2 28 0,-4 0-54 15,8-4 34-15,-4-1-67 0,0-3-18 0,4 0-23 16,0-3-30-16,-4 0 20 0,4-2-67 16,-4-2-43-16,0-1-69 0,0 1-185 0,-15-3-423 15,27 2-98-15,-20 0 84 0,-7-2 66 0,19-2 90 16,-19 2 54-16,19 0 68 16,-19 0 70-16,0 0 46 0</inkml:trace>
          <inkml:trace contextRef="#ctx0" brushRef="#br0" timeOffset="4869.3032">3395 603 1597 0,'0'0'532'15,"-23"-8"-40"-15,8 3-14 0,-4 2-45 16,4 1-24-16,-8 0-60 0,23 2-17 0,-26 0-14 16,15 0-47-16,11 0-23 0,-27 4-20 0,27-4-44 15,-19 4-7-15,12 3-26 0,7-7 0 16,-8 11-25-16,8-11 9 0,0 0-25 0,0 0-15 15,23 32 12-15,-8-22-20 0,4 2-7 0,3 2-19 16,5-2 13-16,-4 3-15 0,3-1-10 16,0 1 15-16,1 0-46 0,-5 2 18 0,5-5-3 15,-12 2-7-15,0-1 2 0,0 1-10 16,-7 2 7-16,-5-3-2 0,1 1 18 0,-4-14 31 16,-4 24-29-16,1-11 24 0,-5-1-8 15,-7-2-18-15,4 2 33 0,-1-2-71 16,-7 0 32-16,4-3-14 0,-4-3-24 0,1 1-35 15,3-3-54-15,-4-2-46 0,4 0-106 0,15 0-24 16,-34-7-121-16,15 0-236 0,7 0-376 16,-3 0 69-16,8-1 108 0,-4-1 97 0,3 1 44 15,8 8 76-15,-15-17 75 0,15 8 63 0,0 9 55 16</inkml:trace>
        </inkml:traceGroup>
        <inkml:traceGroup>
          <inkml:annotationXML>
            <emma:emma xmlns:emma="http://www.w3.org/2003/04/emma" version="1.0">
              <emma:interpretation id="{DB7D8A80-052D-48AA-99DE-FEFE36171EAD}" emma:medium="tactile" emma:mode="ink">
                <msink:context xmlns:msink="http://schemas.microsoft.com/ink/2010/main" type="inkWord" rotatedBoundingBox="19010,3535 21630,3447 21668,4563 19048,4652"/>
              </emma:interpretation>
              <emma:one-of disjunction-type="recognition" id="oneOf1">
                <emma:interpretation id="interp5" emma:lang="en-US" emma:confidence="0.5">
                  <emma:literal>i</emma:literal>
                </emma:interpretation>
                <emma:interpretation id="interp6" emma:lang="en-US" emma:confidence="0">
                  <emma:literal>il</emma:literal>
                </emma:interpretation>
                <emma:interpretation id="interp7" emma:lang="en-US" emma:confidence="0">
                  <emma:literal>i'</emma:literal>
                </emma:interpretation>
                <emma:interpretation id="interp8" emma:lang="en-US" emma:confidence="0">
                  <emma:literal>it</emma:literal>
                </emma:interpretation>
                <emma:interpretation id="interp9" emma:lang="en-US" emma:confidence="0">
                  <emma:literal>id</emma:literal>
                </emma:interpretation>
              </emma:one-of>
            </emma:emma>
          </inkml:annotationXML>
          <inkml:trace contextRef="#ctx0" brushRef="#br0" timeOffset="6240.7124">8237 39 1528 0,'-4'-19'657'0,"4"19"-32"15,0 0-64-15,0-21-3 0,0 21-87 0,0 0-18 16,0 0-34-16,-4-14-32 0,4 14 7 0,0 0-46 16,0 0-2-16,0 0-75 0,0 0 16 15,4 50-16-15,0-33-28 0,-4 7 8 0,3 1-130 16,-3 8-121-16,4 1 0 0,0 0 0 16,0 1 0-16,0-1 0 0,-1 2 0 15,1 0 0-15,0-2 0 0,3 1 0 0,1-5 0 16,0 0 0-16,-5-4 0 0,1-2 0 15,4-1 0-15,-5 0 0 0,1-6 0 0,-4 0-136 16,4 4-397-16,0-8-588 0,-4 1 77 0,0-14 128 16,0 21 81-16,0-21 60 0,-4 21 86 15,4-21 64-15,-8 16 147 0,1-10-29 0,7-6 49 16</inkml:trace>
          <inkml:trace contextRef="#ctx0" brushRef="#br0" timeOffset="6753.5423">8010 70 1758 0,'0'0'630'0,"4"-13"-52"15,-4 13-66-15,4-14-49 0,-4 14-50 0,0 0-63 16,4-13-107-16,-4 13-115 0,0 0-69 16,0 0-113-16,0 0-184 0,0 0-555 0,0 0 38 15,-30 32 41-15,18-17 94 0,1 3 44 0,0 0 110 16,-4 4 1-16,3 0 45 0</inkml:trace>
          <inkml:trace contextRef="#ctx0" brushRef="#br0" timeOffset="6585.5248">8067 442 1420 0,'0'0'576'15,"0"0"-59"-15,0 0-33 0,0 0-46 0,0 0 15 16,0 0-46-16,0 0-59 0,0 0-18 0,0 0-13 15,0 0-27-15,26 34-29 0,-22-22-18 16,4 3-28-16,-1 0-18 0,-3 4-5 0,4-4-33 16,-5 1-21-16,1 1 15 0,-4-2-22 15,0 1 15-15,0-16-13 0,-11 25-43 16,-1-13 40-16,-3 0-45 0,0 0 43 0,-4-3-34 16,1-3-48-16,-5-1-43 0,4-4-21 15,-3-1-59-15,3-2-43 0,-8-2-44 0,8-1-38 16,-3-2-128-16,-5-5-290 0,12 2-432 0,0 0 92 15,-4-1 98-15,8-1 76 0,0-1 79 16,-1-1 142-16,5 3 12 0,3-5 43 0,0 2 83 16</inkml:trace>
          <inkml:trace contextRef="#ctx0" brushRef="#br0" timeOffset="8118.8952">7298 596 1466 0,'-8'-9'484'15,"1"-2"-46"-15,-1-1-11 0,1-2-48 16,-1-5-23-16,4 4-41 0,-3 0-34 0,3 2 1 15,0-2-49-15,4 15-13 0,-7-23-21 0,3 9-7 16,4 14-43-16,0-20-29 0,0 20 6 16,0-19-9-16,0 19-9 0,7-11-11 15,-7 11-23-15,8-13 1 0,-8 13-9 0,0 0-10 16,15 0 8-16,-15 0-30 0,0 0-9 0,23 10 11 16,-23-10-13-16,11 12-15 0,-4-5 23 0,1 2-8 15,0 1-36-15,-5 0 21 16,1 2-8-16,4-1 17 0,-5 1-1 0,-3-12-14 15,8 22 6-15,-8-13-16 0,0-9 21 0,0 22-28 0,0-22 12 16,-8 24 11-16,5-10-13 16,-1-2 59-16,-4 0-54 0,5 2 2 0,-5-3 3 15,0 3-7-15,1-2 17 0,-4 0-23 0,7 0 11 16,-4-2 2-16,1-1-18 0,7-9 44 16,-15 15-23-16,7-10 10 0,8-5-16 0,-11 9-17 15,11-9 17-15,0 0 16 0,-15 2-5 16,15-2-8-16,0 0 5 0,0 0 8 15,0 0-5-15,-23-11 15 0,23 11-28 0,-11-9 23 0,11 9-10 16,-4-13-13-16,4 13 23 16,-8-17-15-16,8 17 20 0,-7-23 3 0,3 8-6 15,0 0 21-15,1-4-7 0,-5-1 2 0,4-2 7 16,-3-1 1-16,3 1 2 0,-4-3 0 16,1-4-2-16,-1 0-8 0,1-2-10 0,-1 3 5 15,-3-2 28-15,0-2 2 0,-1 3 13 0,5 2-12 16,-5 1 2-16,5 6-23 0,-1 2-51 15,5 2-51-15,-5 4-57 0,8 12-40 0,-7-14-73 16,7 14-114-16,0 0-287 0,0 0-387 16,0 0 93-16,-4 41 107 0,-4-22 74 0,4 3 82 15,-3 6 103-15,-4-1 4 0,-1-2 73 0,5 3 19 16</inkml:trace>
          <inkml:trace contextRef="#ctx0" brushRef="#br0" timeOffset="7281.1732">7814 467 1080 0,'4'12'499'15,"0"0"-36"-15,-4-12-15 0,7 25-10 0,-7-10-41 16,8-1-57-16,-4 0-7 0,-4 1-18 16,4-2-42-16,-4-13-14 0,3 23-39 0,-3-13-13 15,0-10-25-15,0 0 10 0,-3 24-26 16,3-24-40-16,-8 10 2 0,8-10-10 15,0 0-11-15,-15 6-33 0,15-6 1 0,0 0-27 16,0 0-14-16,-27-12 14 0,27 12-25 0,-11-12 0 16,11 12 13-16,-11-11-3 0,11 11-10 15,-8-8-33-15,8 8 36 0,0 0-36 0,0 0 27 16,0 0-32-16,0 0 0 0,0 0 10 16,0 0-3-16,0 0 16 0,-22 14 15 0,22-14-31 15,-8 11 11-15,8-11 4 0,-7 10 21 0,7-10-17 16,-8 11-1-16,8-11 10 0,-11 8-2 15,11-8 8-15,-12 5-8 0,12-5 0 0,0 0-21 16,-22-3 34-16,22 3-18 0,0 0-21 0,-19-12 36 16,11 5-28-16,8 7 23 0,-15-18-18 15,4 9-10-15,7-1 5 0,-3-1 5 0,7 11-12 16,-8-13 9-16,8 13-22 0,-11-12 17 16,11 12 1-16,0 0-29 0,-8-7 15 15,8 7-4-15,0 0 28 0,0 0-21 0,0 0-2 16,0 0-3-16,-3 32 5 0,3-32 15 15,-4 19 21-15,4-19 6 0,-4 20 24 0,0-9 4 16,4-11 12-16,-7 15-13 0,-5-8 3 0,5 0-13 16,-8-2-43-16,15-5-37 0,-27 4-58 15,12-6-44-15,15 2-61 0,-30-7-48 0,15 1-193 16,0-3-105-16,0-3-355 0,4-2 40 0,-1-5 78 16,1 0 119-16,3-4 26 15,5-1 77-15,-1-1 41 0,4-3 46 0</inkml:trace>
          <inkml:trace contextRef="#ctx0" brushRef="#br0" timeOffset="7525.0021">7558-32 1732 0,'0'0'587'15,"0"0"-27"-15,0-16-71 0,0 16-31 0,0 0-38 16,0 0-33-16,0 0-19 0,0 0-66 0,-26 42 0 16,22-27-33-16,0 0-49 0,0 2-2 15,4 0-31-15,0-1-19 0,0 1-9 0,4-4-113 16,0 1-2-16,0-1-1 0,3-2 3 15,4-1-25-15,1-5 15 0,-1 0-16 16,0-2 8-16,-11-3-35 0,27-1 2 0,-8-6-29 16,-4-1-40-16,0-4-36 0,0-2-31 0,-4-1-23 15,0 0-30-15,1-1-85 0,-1 4-190 16,-7-2-457-16,0 4 45 0,-4 10 98 0,3-17 82 16,-3 17 94-16,0 0 31 0,0 0 72 15,0 0 35-15</inkml:trace>
          <inkml:trace contextRef="#ctx0" brushRef="#br0" timeOffset="8756.2925">6853 434 1133 0,'0'0'492'0,"0"0"-42"0,0 0-17 0,0 0-23 15,0 0-24-15,0 0-46 0,0 0-27 0,0 0-9 16,26 27-48-16,-22-17-10 0,3 0-21 0,1 0-43 16,0 2-5-16,-5 0-34 15,5-2 16-15,-8-10-18 0,7 19-34 0,-3-12 18 16,-4-7-40-16,4 15-16 0,-4-15-8 0,4 12 6 15,-4-12-3-15,0 0-8 0,0 0-4 16,-8 19-12-16,8-19 19 0,-11 6-15 0,11-6-3 16,-19 5-8-16,19-5 0 0,-19 4 11 15,19-4-11-15,-26 3 3 0,11-3-5 0,0 1-1 16,-4-1-24-16,4 0 27 0,-4 3-23 0,-4-2 0 16,0 1 8-16,-3 2-2 0,0-4 7 15,-1 2-16-15,1 0 14 0,0 2-1 0,-5-1-17 16,5 0 17-16,-4-1 65 0,3 1-88 0,-3-1 19 15,4-1-11-15,-4 3-3 0,-1-2 26 16,5 1-12-16,0-1-1 0,-1-1-5 0,1 3 1 16,-1-1 6-16,5-1-6 0,-1 1-14 15,1-1 6-15,-1 3 4 0,4-3-7 16,4 1-2-16,-4-1 12 0,4 0-10 0,0 1 10 16,15-3-10-16,-30 5 3 0,19-3-3 15,-5 0 5-15,16-2-18 0,-26 4 18 0,15-2 13 16,11-2-13-16,-23 4 0 0,23-4 29 0,-19 3-44 15,19-3 20-15,-19 1-10 0,19-1 23 16,0 0-5-16,-18 0 7 0,18 0 42 0,0 0 10 16,0 0 10-16,-23-3-23 0,23 3 38 15,-11-5 11-15,11 5 33 0,-8-12-64 16,8 12-82-16,-7-16 0 0,3 4 0 0,0-3 0 16,0-4 0-16,-3-1 0 0,-1-4 0 0,-3-1 0 15,3 0 0-15,1-1 0 0,-1-3 0 16,1 2 0-16,-5 2 0 0,5 1 0 0,-1 1 0 15,-3 1 0-15,3 1 0 0,1 2 0 0,-1 1 0 16,1 4 0-16,3 2 0 0,4 12-338 16,-8-11-141-16,8 11-174 0,0 0-342 0,0 0 40 15,0 0 90-15,0 0 97 0,0 51 89 16,0-28 70-16,8 6 51 0,0 3 79 16,-1 2 21-16</inkml:trace>
          <inkml:trace contextRef="#ctx0" brushRef="#br0" timeOffset="8932.609">6197 1058 1906 0,'11'8'684'16,"-4"0"-24"-16,-7-8-45 0,12 9-60 0,-12-9-35 15,0 0-47-15,3 6-25 0,-3-6-38 0,0 0-101 16,0 0-63-16,0 0-123 0,0 0-151 16,0 0-131-16,12 7-358 0,-12-7-453 0,0 0 105 15,0 0 79-15,0 0 72 0,0 0 82 0,0 0 40 16,0 0 50-16,0 0 99 15,-15 19-8-15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41.22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330611-A177-4692-8A59-303DB88228E2}" emma:medium="tactile" emma:mode="ink">
          <msink:context xmlns:msink="http://schemas.microsoft.com/ink/2010/main" type="inkDrawing" rotatedBoundingBox="22875,4374 24357,6799 24335,6812 22853,4387" semanticType="callout" shapeName="Other">
            <msink:sourceLink direction="with" ref="{DE492AD3-1E11-4C7A-857A-1C901E92F952}"/>
            <msink:sourceLink direction="with" ref="{5C40591E-4332-4A5B-B04B-FF27AAEBA339}"/>
          </msink:context>
        </emma:interpretation>
      </emma:emma>
    </inkml:annotationXML>
    <inkml:trace contextRef="#ctx0" brushRef="#br0">13 20 1092 0,'0'0'436'0,"0"0"-29"0,-8-10-39 0,8 10 26 16,0 0-33-16,0 0-30 0,-8-13-50 0,8 13-10 15,0 0-12-15,0 0-34 0,0 0-38 16,0 0-8-16,0 0-7 0,0 0 7 0,0 0-23 16,0 0-5-16,0 0-31 0,0 0-12 0,0 0 5 15,23 32 25-15,-19-20-13 0,7 1-15 16,4 5-2-16,-3-1-6 0,-1-1 1 0,4 6 1 16,0 2-27-16,0 2 10 0,-4-2-10 0,8 2 2 15,-4 1-17-15,0-2 4 0,1 2-12 16,-1 1 8-16,3-1-4 0,-2-2-4 0,-1 2 10 15,0-2-56-15,4 4 20 0,-1-3 13 16,-6 1 8-16,7-1-11 0,-4 1 0 0,0-1-22 16,0-1 4-16,0 2-20 0,0-1 44 15,0 0-37-15,-4-1 11 0,4 3-10 16,1-5 18-16,-1 3-6 0,-4-2-2 0,4-1-13 16,0-1 26-16,-4 1-13 0,5-1-11 0,-5-3-1 15,0 2 27-15,4-3-2 0,-3 3-19 16,-1-1 6-16,4 0 0 0,0 2 23 0,0-2 10 15,-4-2-25-15,1 1-3 0,-1-1-18 0,4 2 23 16,-4-1 11-16,1-3 4 0,3 2-35 16,-4 2 10-16,0-4 10 0,1 4-25 15,3-3-3-15,-8 2 0 0,5 0 0 0,-1-2 0 16,0 2 0-16,1-2 0 0,-1 2 0 16,4 3 0-16,-4-3 0 0,1-2 0 0,-1 2 0 15,0-2 0-15,4 2 0 0,-3 0 0 0,-1 3 0 16,4 0 0-16,-4-2 0 0,1-1 0 15,3 1 0-15,-4 1 0 0,0-1 0 0,-3-5 0 16,3 6 0-16,1 0 0 0,3 1 0 16,-4 2 0-16,4 0 0 0,0-2 0 0,-3 0 0 15,3-1 0-15,0 2 0 0,-4-1 0 0,0-3 0 16,1 2 0-16,-1-3 0 0,-4-2 0 16,5 3 0-16,-1-2 0 0,-3 0 0 0,3 0 0 15,0-1 0-15,-3-1 0 0,3 1 0 16,-3-1 0-16,3-2 0 0,-3-1 0 15,-1 2 0-15,1-1 0 0,-1 0 0 0,1-1 0 16,-1-1 0-16,1 1 0 0,-1 2 0 0,1-2 0 16,-4 1 0-16,3 2 0 0,1-4 0 15,-1-2 0-15,-3 6 0 0,0-5 0 0,-4-10 0 16,7 17 0-16,-7-17 0 0,8 16 0 0,-8-16 0 16,7 12 0-16,-7-12 0 0,4 10 0 15,-4-10 0-15,0 0 0 0,8 10 0 0,-8-10 0 16,0 0 0-16,4 11 0 0,-4-11-402 15,0 0-243-15,0 0-392 0,7 10 26 0,-7-10 210 16,0 0-3-16,8 12 118 0,-8-12 56 16,7 7 52-16,-7-7 63 0,11 8 31 0,-11-8-15 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35.41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95FC7B-6AA1-439A-B5FE-2C4D80AC903F}" emma:medium="tactile" emma:mode="ink">
          <msink:context xmlns:msink="http://schemas.microsoft.com/ink/2010/main" type="writingRegion" rotatedBoundingBox="22516,3308 27493,2978 27579,4273 22602,4603"/>
        </emma:interpretation>
      </emma:emma>
    </inkml:annotationXML>
    <inkml:traceGroup>
      <inkml:annotationXML>
        <emma:emma xmlns:emma="http://www.w3.org/2003/04/emma" version="1.0">
          <emma:interpretation id="{629395A7-F021-4E19-A9AD-BF3CF5DC23F7}" emma:medium="tactile" emma:mode="ink">
            <msink:context xmlns:msink="http://schemas.microsoft.com/ink/2010/main" type="paragraph" rotatedBoundingBox="22516,3308 27493,2978 27579,4273 22602,4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9CDDAA-57E7-426A-9298-906CBA1BDF6D}" emma:medium="tactile" emma:mode="ink">
              <msink:context xmlns:msink="http://schemas.microsoft.com/ink/2010/main" type="line" rotatedBoundingBox="22516,3308 27493,2978 27579,4273 22602,4603"/>
            </emma:interpretation>
          </emma:emma>
        </inkml:annotationXML>
        <inkml:traceGroup>
          <inkml:annotationXML>
            <emma:emma xmlns:emma="http://www.w3.org/2003/04/emma" version="1.0">
              <emma:interpretation id="{5C40591E-4332-4A5B-B04B-FF27AAEBA339}" emma:medium="tactile" emma:mode="ink">
                <msink:context xmlns:msink="http://schemas.microsoft.com/ink/2010/main" type="inkWord" rotatedBoundingBox="22570,4123 24885,3970 24898,4162 22583,4315">
                  <msink:destinationLink direction="with" ref="{AF330611-A177-4692-8A59-303DB88228E2}"/>
                </msink:context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-2416-2229 867 0,'0'0'374'0,"-11"-8"-54"0,11 8-10 16,0 0-34-16,0 0-48 0,0 0 0 16,0 0-21-16,0 0-7 0,0 0-6 0,0 0-15 15,0 0-22-15,0 0-17 0,38-11 4 16,-38 11-11-16,19 0 5 0,-19 0-28 0,18 0-5 15,-2-3-18-15,-16 3-13 0,26 0 1 0,-11-1-6 16,-15 1 10-16,34 1-25 0,-15-2-3 16,0 1-5-16,0 0-10 0,-1 0-3 0,5 0-7 15,3-3 27-15,-3 2-27 0,0-1 12 16,-1 2-30-16,5 0 10 0,-1-1-8 0,-3-1 39 16,3 2-47-16,-3 0 34 0,3 0-36 15,-7 0 5-15,4 0 26 0,-1 0 5 16,1 0-41-16,0 0 20 0,-1 0-22 0,-3 2 4 15,4-2-2-15,-5 0 15 0,5 0-18 0,-4 0 24 16,0 1-14-16,3-1-7 0,-3 0 15 16,8 2-17-16,-8-2 22 0,7 0-15 0,-7 0-2 15,7 1 7-15,-3-1-8 0,-4 3 1 16,3-2-1-16,1-1 21 0,-4 3-10 0,0-3 20 16,-1 0-36-16,1 0-2 0,0 0 5 0,-4 2 7 15,4-1 6-15,0 1-5 16,-4-2 25-16,4 2-33 0,0-2-18 0,-4 0 20 15,4 0-7-15,-4 2 20 0,7-2-7 0,-3 2 14 16,4-2-34-16,-4 0 14 0,3 0 8 16,1 1-13-16,0 1-2 0,-1-1-3 0,1 2 1 15,-4-2 4-15,0-1 33 0,-1 2-30 16,1-1 16-16,-4 2-6 0,4-3-21 0,-4 4 1 16,8-2 18-16,-4 0 17 0,0-1-35 0,0 1 17 15,-1-2-22-15,1 1 17 0,0 1-2 16,4-2 8-16,-4 0 30 0,-1 2-36 0,1 0 14 15,0-2-19-15,0 0 13 0,0 1 13 16,0 1-18-16,0-2 5 0,-4 1-18 16,4-1 21-16,-4 0-21 0,0 0 18 0,-15 0-7 15,30 3-3-15,-15-6 23 0,-15 3-18 16,30 3-8-16,-15-3-15 0,4-3 5 0,-4 3 20 16,-15 0-7-16,30 0 21 0,-15 0-11 0,0-1 8 15,-15 1-31-15,31-2 28 0,-16 2 3 16,-15 0-11-16,22 0 11 0,-7 0-18 0,-15 0 13 15,19-1-3-15,-19 1-3 0,19-2-2 16,-19 2 0-16,0 0 11 0,23 0-19 0,-23 0 3 16,0 0 18-16,19 0-24 0,-19 0 6 0,0 0-8 15,0 0 6-15,15-2-24 16,-15 2-30-16,0 0-19 0,0 0-27 0,0 0-67 16,15 2-93-16,-15-2-147 0,0 0-334 0,0 0 103 15,0 0-13-15,0 0 60 0,0 0 121 16,0 0 17-16,0 0 58 0</inkml:trace>
        </inkml:traceGroup>
        <inkml:traceGroup>
          <inkml:annotationXML>
            <emma:emma xmlns:emma="http://www.w3.org/2003/04/emma" version="1.0">
              <emma:interpretation id="{65AC8F6A-F11E-4F4D-9BDA-042F1C7DB199}" emma:medium="tactile" emma:mode="ink">
                <msink:context xmlns:msink="http://schemas.microsoft.com/ink/2010/main" type="inkWord" rotatedBoundingBox="25372,3118 27493,2978 27579,4273 25458,4414"/>
              </emma:interpretation>
              <emma:one-of disjunction-type="recognition" id="oneOf1">
                <emma:interpretation id="interp5" emma:lang="en-US" emma:confidence="1">
                  <emma:literal>switch</emma:literal>
                </emma:interpretation>
                <emma:interpretation id="interp6" emma:lang="en-US" emma:confidence="0">
                  <emma:literal>Switch</emma:literal>
                </emma:interpretation>
                <emma:interpretation id="interp7" emma:lang="en-US" emma:confidence="0">
                  <emma:literal>switch.</emma:literal>
                </emma:interpretation>
                <emma:interpretation id="interp8" emma:lang="en-US" emma:confidence="0">
                  <emma:literal>swirch</emma:literal>
                </emma:interpretation>
                <emma:interpretation id="interp9" emma:lang="en-US" emma:confidence="0">
                  <emma:literal>sWitch</emma:literal>
                </emma:interpretation>
              </emma:one-of>
            </emma:emma>
          </inkml:annotationXML>
          <inkml:trace contextRef="#ctx0" brushRef="#br0" timeOffset="2122.3385">579-2619 1476 0,'-12'-15'494'0,"1"3"11"16,0 2-65-16,-4 1-25 0,7 2-16 0,-3 1-51 16,11 6-13-16,-23-10-20 0,16 6-28 0,7 4-49 15,-19-5-28-15,19 5-10 0,-15 0-24 16,15 0-4-16,0 0-34 0,-23 10-15 0,23-10 0 15,-8 14-11-15,5-6-17 0,3-8-11 16,3 22 9-16,-3-22-35 0,8 24 4 16,0-11-26-16,3 0 20 0,-4 2-5 0,8-2-2 0,1 2-24 15,-1-2-7-15,4 4 28 16,-1-2-35-16,5 3-9 0,-4-3-4 0,3 2 14 0,1-1 11 16,-4-4-40-16,-4 2 17 0,0-3 7 15,0 1-20-15,-3 0 6 0,-1-2-11 16,-4 2-3-16,-3-2 16 0,0 0 10 0,-4-10 8 15,0 21 0-15,0-21-16 0,-11 20 6 16,-1-11 15-16,1 2-8 0,-8-3 21 0,4 1 0 16,-4 1-19-16,-3-5-14 0,3 1-6 0,0-3-33 15,4 1-33-15,-4-3-16 0,4-1-15 16,15 0-97-16,-34-5-54 0,23 2-107 0,11 3-185 16,-16-9-376-16,16 9 31 0,-7-12 130 0,7 12 44 15,-4-12 107-15,4 12 51 16,0 0 65-16,0 0 27 0</inkml:trace>
          <inkml:trace contextRef="#ctx0" brushRef="#br0" timeOffset="2744.6446">790-2527 1661 0,'-4'-20'614'0,"4"20"8"0,0 0-107 16,0 0-83-16,0 0-53 0,0 0-16 0,0 0-2 15,0 0-61-15,0 0 10 0,0 0-31 0,0 0-41 16,-15 39-23-16,15-22 5 0,0 0-36 16,0 2-7-16,0-3-21 0,4 3 5 15,-4-1-23-15,3 1-28 0,5-2-20 0,-4-1 7 16,3-2-12-16,-3-2-52 0,4 0 18 16,-1-2-2-16,-7-10 17 0,12 12-45 0,-1-7-13 15,-11-5-6-15,0 0-20 0,19-1 28 16,-19 1-17-16,11-12-24 0,-3-1-7 15,-5 2 25-15,5-1-23 0,-8 12-36 0,4-24 44 0,-4 16 18 16,0 8 12-16,7-18-4 0,-7 18-8 16,0-15 33-16,0 15-46 0,0 0 20 0,0 0-12 15,0 0-11-15,0 0 31 0,0 0-25 16,0 0 15-16,0 0 2 0,0 0 29 16,0 0-16-16,0 0-38 0,11 49 23 0,-11-38-8 15,0-11 10-15,8 22 24 0,-4-12-47 16,3 2-2-16,-7-12-44 0,8 17 49 0,-1-9-10 15,-7-8 31-15,19 11-24 0,-7-7-18 0,-1 0 26 16,4-1-17-16,-15-3 19 0,26 0 3 16,-11-3-12-16,-15 3-11 0,27-8-13 0,-12 4 42 15,-4-3-11-15,-3 0 51 0,-1-1-33 0,-7 8-23 16,15-17 31-16,-11 8-6 16,-4 9 24-16,4-19-13 0,-4 19-1 0,4-19 19 0,-4 19-3 15,-4-24 8-15,4 24-10 0,-4-20 30 16,0 7-23-16,1 1 6 0,3 12-3 15,-8-22-29-15,4 12 19 0,4 10-6 0,-3-17-4 16,3 17-27-16,-4-14-6 0,4 14 22 16,-4-12-23-16,4 12 25 0,0 0 1 0,0 0-31 15,0 0-31-15,0 0-56 0,0 0-33 0,0 0-80 16,0 0-179-16,0 0-616 0,0 0 55 16,0 0 93-16,0 0 84 0,0 0 105 0,0 0 57 15,0 0 45-15,0 0 52 0,0 0 69 0</inkml:trace>
          <inkml:trace contextRef="#ctx0" brushRef="#br0" timeOffset="3028.3871">1367-2513 1226 0,'0'0'588'0,"0"0"-14"0,0-18-55 0,0 18-9 15,0 0-50-15,0 0-40 0,-4-19-38 0,4 19-45 16,0 0-19-16,0 0-31 0,0 0-14 0,0 0-37 16,0 0-13-16,0 0-36 0,-15 45-3 15,15-29-20-15,-4-1 15 0,4-15-44 0,0 31 4 16,0-15-42-16,0-1-38 0,4-1-34 16,-4-14 1-16,0 27-100 0,0-17-44 15,0-10-74-15,4 19-82 0,-4-19-125 0,0 18-561 16,0-18 74-16,0 0 49 0,0 12 77 15,0-12 82-15,0 0 92 0,0 0 61 0,0 0 36 16,0 0 33-16</inkml:trace>
          <inkml:trace contextRef="#ctx0" brushRef="#br0" timeOffset="3194.6704">1404-2802 1443 0,'0'0'548'0,"0"-20"-75"0,0 20-25 15,0-17-71-15,0 17-52 0,0 0-51 16,0-17-108-16,0 17-105 0,0 0-240 0,0 0-550 16,0 0 35-16,0 0 39 0,0 0 43 0,0 0 105 15,27 25 34-15</inkml:trace>
          <inkml:trace contextRef="#ctx0" brushRef="#br0" timeOffset="3586.019">1472-2430 1182 0,'0'0'481'0,"4"-17"-15"0,-4 17-15 15,0 0-24-15,8-20-30 0,-8 20-29 16,11-12-40-16,0 5-28 0,1 2-50 0,3-2-9 15,0 2-16-15,7-1-46 0,-3 0-33 0,4 0-71 16,0 0-42-16,3 2-66 0,0 1-80 16,-3 0-87-16,0 3-214 0,-5 0-339 0,1 3-7 15,-4-3 140-15,0 1-12 0,1 1 131 16,-16-2-17-16,22 1 81 0,-22-1-1 0</inkml:trace>
          <inkml:trace contextRef="#ctx0" brushRef="#br0" timeOffset="3416.8845">1529-2688 1284 0,'7'10'548'16,"-7"-10"-8"-16,8 10 13 0,-8-10-8 0,4 18-40 16,0-6-57-16,-1 4-8 0,1 0-38 15,0 5-13-15,-4 0-62 0,4 1-35 16,-1 0 8-16,1 4-49 0,-4-3-52 0,4 2-25 16,0-3 3-16,-1 3-62 0,1-3-36 0,4-1-61 15,-4-1-84-15,-1-1-42 0,1-4-76 16,0-2-98-16,-4-13-324 0,7 22-328 0,-3-13 89 15,-4-9 16-15,4 10 114 0,-4-10 50 0,0 0 94 16,0 0 21-16,0 0 48 0,0 0 39 16</inkml:trace>
          <inkml:trace contextRef="#ctx0" brushRef="#br0" timeOffset="3839.665">2076-2602 1612 0,'-12'-20'566'0,"12"20"-41"0,-18 0-26 16,18 0-23-16,-23 10-56 0,8-4-16 0,4 4-43 16,-5 4-23-16,5 1-46 0,-4 0-47 0,8 0-4 15,-5 4-6-15,5 0-43 0,3-1-28 16,0-1-5-16,4 1-21 0,0 1-28 15,4-4 13-15,3 1-21 0,-3-3-43 0,8 2-48 0,-1-1-34 16,0-2-26-16,4-2-38 0,0-3-16 16,0-2-19-16,0 0-114 0,4 3-191 15,0-4-561-15,-7-4 69 0,-12 0 89 0,30-2 98 16,-15-1 110-16,-4-1-2 0,-11 4 53 16,23-10 49-16</inkml:trace>
          <inkml:trace contextRef="#ctx0" brushRef="#br0" timeOffset="4411.271">2238-3346 1699 0,'-4'-13'525'16,"4"13"-31"-16,0 0-15 0,-4-14-101 15,4 14-35-15,0 0-5 0,0 0-46 0,0 0-8 16,0 0-20-16,0 0-29 0,-7 44 8 0,7-23-27 16,0 2-7-16,0 8-42 0,0 4-1 15,0 2-17-15,4 7-32 0,-1 3-30 0,-3 0 39 16,4 3-37-16,0 0-14 0,-4 0-4 16,7 0 4-16,-3 1-32 0,0-4-5 15,4 0 14-15,-5 1-6 0,5-3 13 0,-1 1-34 16,1-2 16-16,-1 0 0 0,1-2 3 0,0-7-37 15,-5-1 21-15,5-2 6 0,-4-3-24 16,-1-4 10-16,1-5 3 0,0-1 11 0,0-2 9 16,-4-2 34-16,3-1 10 0,-3-14-41 15,-3 20 44-15,3-20-24 0,0 0 44 0,-8 15-104 16,8-15-6-16,0 0 0 0,0 0 0 0,0 0 0 16,0 0 0-16,0 0 0 0,0 0 0 15,-19-42 0-15,19 42 0 0,0-26 0 0,4 12 0 16,0-1 0-16,-4 15 0 0,4-28 0 0,3 16 0 15,-3 1 0-15,-4 11 0 16,11-17 0-16,-3 8 0 0,-8 9 0 0,15-10 0 16,-15 10 0-16,19-1 0 0,-19 1 0 0,26 4 0 15,-15 0 0-15,5 1 0 0,-1 2 0 16,-4 1 0-16,4 1 0 0,0-1 0 0,-4 2 0 16,1-2 0-16,-1 2-113 0,-3 2-43 0,3-2-21 15,-7 2-48-15,3 0-18 0,-3-2-80 16,0 4-163-16,0 0-525 0,-4-14 51 0,3 22 146 15,-3-10 49-15,0-12 63 0,-3 22 88 16,-1-9 51-16,4-13 102 0,-8 20-25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41.94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78FA8C-D3D8-407E-95D2-7F90BA20CD58}" emma:medium="tactile" emma:mode="ink">
          <msink:context xmlns:msink="http://schemas.microsoft.com/ink/2010/main" type="writingRegion" rotatedBoundingBox="24827,5780 28808,5768 28812,7250 24832,7262"/>
        </emma:interpretation>
      </emma:emma>
    </inkml:annotationXML>
    <inkml:traceGroup>
      <inkml:annotationXML>
        <emma:emma xmlns:emma="http://www.w3.org/2003/04/emma" version="1.0">
          <emma:interpretation id="{6A3F7A1A-C821-4AB0-9D21-5AFD4D9D47A3}" emma:medium="tactile" emma:mode="ink">
            <msink:context xmlns:msink="http://schemas.microsoft.com/ink/2010/main" type="paragraph" rotatedBoundingBox="24827,5780 28808,5768 28812,7250 24832,7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214B86-F817-4A6C-A250-4C134437D64F}" emma:medium="tactile" emma:mode="ink">
              <msink:context xmlns:msink="http://schemas.microsoft.com/ink/2010/main" type="line" rotatedBoundingBox="24827,5780 28808,5768 28812,7250 24832,7262"/>
            </emma:interpretation>
          </emma:emma>
        </inkml:annotationXML>
        <inkml:traceGroup>
          <inkml:annotationXML>
            <emma:emma xmlns:emma="http://www.w3.org/2003/04/emma" version="1.0">
              <emma:interpretation id="{DE492AD3-1E11-4C7A-857A-1C901E92F952}" emma:medium="tactile" emma:mode="ink">
                <msink:context xmlns:msink="http://schemas.microsoft.com/ink/2010/main" type="inkWord" rotatedBoundingBox="24827,5780 28808,5768 28812,7250 24832,7262">
                  <msink:destinationLink direction="with" ref="{AF330611-A177-4692-8A59-303DB88228E2}"/>
                </msink:context>
              </emma:interpretation>
              <emma:one-of disjunction-type="recognition" id="oneOf0">
                <emma:interpretation id="interp0" emma:lang="en-US" emma:confidence="1">
                  <emma:literal>try/catch</emma:literal>
                </emma:interpretation>
                <emma:interpretation id="interp1" emma:lang="en-US" emma:confidence="0">
                  <emma:literal>Try/catch</emma:literal>
                </emma:interpretation>
                <emma:interpretation id="interp2" emma:lang="en-US" emma:confidence="0">
                  <emma:literal>try/Catch</emma:literal>
                </emma:interpretation>
                <emma:interpretation id="interp3" emma:lang="en-US" emma:confidence="0">
                  <emma:literal>Try/Catch</emma:literal>
                </emma:interpretation>
                <emma:interpretation id="interp4" emma:lang="en-US" emma:confidence="0">
                  <emma:literal>try/carch</emma:literal>
                </emma:interpretation>
              </emma:one-of>
            </emma:emma>
          </inkml:annotationXML>
          <inkml:trace contextRef="#ctx0" brushRef="#br0">2 10 1625 0,'-4'-15'584'0,"4"15"-34"16,0 0-23-16,0 0-71 0,0 0-29 15,0 0-20-15,0 0-10 0,0 0-31 0,0 0-5 16,0 0-39-16,0 48-14 0,4-29-37 0,-4 3-61 16,7 0-13-16,-3 2 18 15,0-2-21-15,-1 2-37 0,5 0 9 0,-4-2-128 0,0 4-4 16,-1-4-19-16,1 0-23 0,0-4-15 16,0-2-64-16,-1 0-30 0,1-2-17 15,0 1-73-15,-4-15-28 0,4 20-103 0,0-6-251 16,-1-3-368-16,-3-11 86 0,0 0 114 0,0 19 50 15,0-19 11-15,0 0 141 0,0 0 32 16,0 0 70-16,0 0 36 0</inkml:trace>
          <inkml:trace contextRef="#ctx0" brushRef="#br0" timeOffset="217.4745">-161 108 1738 0,'0'0'511'0,"0"0"-34"0,-7-9-81 0,7 9 50 16,0 0-121-16,0 0-56 0,0 0 7 16,0 0-30-16,23-24 2 0,-12 20-66 0,4 0-31 15,0-1-28-15,4 0-49 0,0 1 8 16,3-1-72-16,1 3-84 0,0 1-72 0,-1 2-154 16,-7 1-186-16,8 2-374 0,-4 1 79 0,0 0 100 15,-4 0 39-15,0 0 99 0,0 2 44 16,-4 0 18-16</inkml:trace>
          <inkml:trace contextRef="#ctx0" brushRef="#br0" timeOffset="605.6345">247 22 1420 0,'0'0'584'0,"0"0"-57"0,-4-15-69 16,4 15-56-16,0 0-49 0,0 0 18 0,0 0-38 15,0 0-8-15,0 0-48 0,0 0-21 0,15 41-13 16,-11-24-41-16,3 4 0 0,1 2-36 16,-1 6 1-16,-3-1-54 0,4 1-6 15,-1 0-12-15,1 3 5 0,-4-5-18 0,3-6-18 16,-3 1 15-16,0-3-10 0,-1 0-5 16,1-3 36-16,0-3 48 0,-4-13 34 0,4 16-5 15,-4-16 22-15,0 0-27 0,0 0-18 0,0 0-154 16,0 0 0-16,0 0 0 0,0 0 0 15,0 0 0-15,0-57 0 0,0 38 0 0,0 0 0 16,4 0 0-16,-1-3 0 0,1 2 0 0,0 1 0 16,3 2 0-16,-3 4 0 0,4 1 0 15,3 2 0-15,0 1 0 0,1 7 0 0,-12 2 0 16,26 0-24-16,-26 0-257 0,26 5-49 16,-10 5-167-16,-9-4-140 0,12 4-405 0,0-1 95 15,-4-1 130-15,0 0 44 0,-4 1 80 16,4-2 76-16,0-2 51 0,-3-2 93 15,-12-3 30-15</inkml:trace>
          <inkml:trace contextRef="#ctx0" brushRef="#br0" timeOffset="1092.0009">718 77 954 0,'-4'-17'464'0,"1"3"-4"16,-1 3 6-16,4 11-18 0,-8-19 0 15,8 19-33-15,-3-13-34 0,3 13-25 0,0 0-72 16,0 0-13-16,0 0-10 0,0 0-5 15,0 0-30-15,0 0-29 0,0 0-21 16,-19 42-12-16,19-25-5 0,3 0-11 0,-3 3-45 16,4 0-1-16,0-2-25 0,0 4-13 15,0-5 5-15,3-1-5 0,1 1-13 0,-1-4-2 16,1-1-24-16,-1 0-42 0,1-3 22 0,3-2 5 16,-11-7-5-16,15 8-5 0,-15-8 3 15,19 0-3-15,-19 0 33 0,0 0-13 0,23-19-12 16,-16 9 20-16,-3-5-2 0,4-6-47 15,-5 1 49-15,-3-1 16 0,4-1 12 0,0 5 31 16,-4 0 3-16,4 2 30 0,-4 1 11 16,0 14-47-16,3-21-17 0,-3 21-8 0,0-13 10 15,0 13-15-15,0 0-19 0,0 0-12 0,0 0-17 16,0 0-6-16,4 49 0 0,0-25 0 16,-4 3 0-16,0 2 0 0,0 8 0 15,0 3-18-15,0 1-41 0,4 5 8 0,-4-1 20 16,0-3-2-16,0-1 33 0,-4-3-11 0,4 2 4 15,-8-5 17-15,5-1 0 0,-9-3 23 16,1-3-30-16,0-3 17 0,-8-3-53 0,4-4-3 16,-4-4-17-16,0-1-47 0,0-5-49 15,-3-3-22-15,3-5-39 0,0-3-54 0,0-1-56 16,0-5-51-16,8-2-210 0,-4 0-328 0,3-5 57 16,5 2 69-16,-1-3 94 15,8 2 77-15,0-4 90 0,0 0 13 0,8 0 145 16,-1-1-71-16</inkml:trace>
          <inkml:trace contextRef="#ctx0" brushRef="#br0" timeOffset="1508.3288">1608-483 1382 0,'0'-19'581'16,"0"19"-33"-16,4-12-52 0,-4 12-30 0,0 0-28 15,0 0-54-15,0-17-41 0,0 17 5 16,0 0-51-16,0 0-29 0,0 0-19 0,0 0-9 16,-27 39-4-16,24-23-11 0,-9 6-43 15,5 5 23-15,-8 10-47 0,3 0 24 0,-10 18-33 16,7 1-42-16,-8 1 8 0,8 0 3 0,-4 3-3 15,-3-1-36-15,6 2-12 0,-2 0 0 16,-1 0 7-16,0 3-13 0,0-3-50 0,-4-1-11 16,5 0 0-16,-1-3 0 0,4-10 0 0,0-7 0 15,-1-3 0-15,5-1 0 0,0-6 0 16,0-2 0-16,3-6 0 0,0-1 0 16,1-1 0-16,-1-4 0 0,5 0 0 0,-1-1 0 15,-4-4 0-15,5 1 0 0,3-12-152 16,-4 18-185-16,4-18-265 0,-4 18-493 0,4-18 86 15,-4 11 152-15,4-11 55 0,0 0 42 0,-4 16 123 16,4-16 38-16,0 0 79 0,0 0 31 16</inkml:trace>
          <inkml:trace contextRef="#ctx0" brushRef="#br0" timeOffset="2100.0076">2068 53 1533 0,'0'0'594'0,"0"0"-29"16,-4-18-45-16,4 18-44 0,-15-12-10 15,15 12-57-15,-22-9 9 0,3 8-47 0,0 0-31 0,-4 2 19 16,1 2-75-16,-5 3-13 16,-3 0-12-16,0 8-39 0,0-1-18 0,3 4-18 15,5 2-51-15,-1-1 44 0,4 4-39 0,0-1-18 16,8 3 3-16,0-1-94 0,3-1-29 15,8 1 0-15,0-4 0 0,4 2 0 0,4-1 0 16,3-3 0-16,4 5 0 0,4-3 0 0,-4 0 0 16,8-3 0-16,-1-3 0 0,1 2 0 15,-4-5 0-15,3-1 0 0,5-2 0 0,-8 0-64 16,3-1-105-16,1-2-52 0,-4-2-60 16,0 4-180-16,-1-3-350 0,-3-3-195 0,4-2 130 15,-19 2 37-15,27-4 84 0,-16-1 53 16,0 1 126-16,1-4 29 0,3-1 45 15</inkml:trace>
          <inkml:trace contextRef="#ctx0" brushRef="#br0" timeOffset="2508.2219">2276 205 1635 0,'0'0'545'0,"-12"-10"-12"16,12 10-75-16,-22-4-20 0,22 4-16 15,-19 1-53-15,19-1-34 0,-23 12-56 0,12-2-31 16,-4 2 13-16,3 3-30 0,1 3-6 0,4-2-20 15,-5 4-39-15,5 1-28 0,3-2 16 16,0 2-39-16,0-3 0 0,4-1-30 0,0 1-29 16,4-5-5-16,0 0-12 0,-4-13 4 15,8 21-22-15,-1-13 7 0,-7-8-21 16,15 11 1-16,-15-11 23 0,15 1-18 0,-15-1-16 16,23-6 11-16,-23 6-13 0,19-16 43 15,-12 3-12-15,1-1 12 0,3-1-30 0,-3 0-16 16,-1 1 69-16,1 0-27 0,-1 3 37 0,1-2 22 15,-8 13-14-15,7-15 16 0,-7 15-3 16,8-11-15-16,-8 11 33 0,0 0-54 0,19-2 11 16,-19 2-67-16,0 0 0 0,15 16 0 0,-8-9 0 15,5 2 0-15,-5 1 0 16,1 0 0-16,-1 1 0 0,5-1 0 0,-5 2 0 16,5-2 0-16,-1-2 0 0,0 1 0 0,0-3 0 15,-3 1-198-15,3 2-60 0,4-4-44 16,-15-5-108-16,19 7-127 0,-19-7-472 0,23 1 121 15,-23-1 33-15,19-10 87 0,-12 2 46 16,1-3 105-16,3-4 49 0,-3-7 118 0,-1 0-32 16</inkml:trace>
          <inkml:trace contextRef="#ctx0" brushRef="#br0" timeOffset="2878.5073">2494 272 1415 0,'0'0'427'0,"-3"-16"-7"0,3 16-18 15,0 0-15-15,7-18-14 0,-7 18-9 16,15-14-34-16,-7 9-18 0,7-2-33 0,0 2-33 16,0-2-51-16,8 2-24 0,-1-2-56 0,5 4-66 15,-5 0-64-15,5-3-29 0,3 3-133 16,-4 4-209-16,1-4-423 0,-1 3 33 0,0 0 144 15,1 0 18-15,3 0 38 0,-7-2 69 0,3 2 31 16,0-3 113-16</inkml:trace>
          <inkml:trace contextRef="#ctx0" brushRef="#br0" timeOffset="2717.0975">2619 118 1228 0,'4'-24'512'0,"-1"7"10"0,-3 4-15 0,0 13-15 16,4-21 9-16,-4 21-45 0,0-15-34 0,0 15-35 15,0 0-42-15,0 0 14 0,0 0-52 16,0 0-26-16,0 0-12 0,0 0-10 0,0 63-14 15,0-38-12-15,4 0-46 0,-4 5-15 0,0-2-34 16,4 0 31-16,-4 5-36 0,3-5-66 16,-3 4-67-16,4-4 0 0,0-5 0 0,-4 0 0 15,4-1 0-15,-1-3-116 0,-3-5-76 16,0 1-53-16,0-15-150 0,0 20-221 0,0-20-378 16,0 0 78-16,0 13 115 0,0-13 53 0,0 0 65 15,0 0 38-15,0 0 89 0,-33-27 52 16,21 14 90-16</inkml:trace>
          <inkml:trace contextRef="#ctx0" brushRef="#br0" timeOffset="3140.925">3173 106 1203 0,'0'0'517'0,"0"0"-11"15,-4-20-19-15,4 20-26 0,0 0-11 16,-11-12-51-16,11 12-38 0,0 0-33 0,-30 3 0 15,30-3-19-15,-27 14-53 0,12-2-13 0,0 1-12 16,-4 6-44-16,4 0-6 0,0 3-9 16,0 1-21-16,4 2-46 0,3 1 7 0,-3-3 27 15,7-1-27-15,0 0-12 0,1-4-33 0,6 1 12 16,-3-1-18-16,4 0 19 0,4-3-34 16,-4-1-26-16,7-2-73 0,-4-4 1 15,9 2-58-15,-5-1-36 0,4-3-17 16,4 0-55-16,-4-1-56 0,0-1-161 0,4-3-115 15,-4 3-354-15,4-4 67 0,0 2 77 0,-4-2 92 16,4 1 53-16,-19-1 96 0,30-3 61 16,-15-1-8-16,0 1 51 0</inkml:trace>
          <inkml:trace contextRef="#ctx0" brushRef="#br0" timeOffset="3820.5776">3414-533 1607 0,'-3'-13'599'0,"3"13"-38"0,0-22-34 16,0 22-41-16,-4-17-43 0,4 17-57 0,0-14-14 16,0 14-19-16,0 0-43 0,0 0-24 15,0 0-25-15,0 0-15 0,0 0-8 0,0 0-33 16,0 0-13-16,0 0-28 16,15 58 0-16,-11-34 22 0,3 5-55 0,1 7 0 15,-1 5-9-15,-3 2-12 0,0 1-5 0,4 2-99 16,-1 2-6-16,-3 1 0 0,3-2 0 15,1 4 0-15,-4-6 0 0,3 0 0 0,-3 0 0 16,0-1 0-16,3 1 0 0,-3-1 0 0,0-5 0 16,-4-3 0-16,4-1 0 0,-1-2 0 15,-3-9 0-15,0 2 0 0,0-4 0 0,0-3 0 16,0-3 0-16,0 0 0 0,0-16 0 16,0 24 0-16,-3-15 0 0,3-9 0 15,-4 13 0-15,4-13 0 0,0 0 0 0,0 0 0 0,-15 5 0 16,15-5 0-16,0 0 0 15,0 0 0-15,0 0 0 0,-8-38 0 0,8 38 0 16,4-25 0-16,-4 25 0 0,4-30 0 0,0 14 0 16,-1 1 0-16,1 1 0 0,4-1 0 15,-5 1 0-15,5 2 0 0,-4 0 0 0,3 2 0 16,5 3 0-16,-12 7 0 0,15-9 0 0,-15 9 0 16,15 0 0-16,-15 0 0 0,19 12 0 15,-8-1 0-15,0-2 0 0,1 7 0 0,-1 1 0 16,4 1 0-16,-4 1 0 0,1-1 0 0,3 1 0 15,-4-1 0-15,0-2 0 0,1 1 0 16,-1-3 0-16,0-1 0 0,-3-3 0 16,-1 1 0-16,-3-3 0 0,-4-8 0 0,15 16-469 15,-11-7-655-15,-4-9 60 0,7 13 86 16,-7-13 143-16,4 12 55 0,-4-12 83 0,0 0 55 16,0 0 84-16,-11 20 56 0,11-20 36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52.59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5A57E0-CAE2-40AF-91BF-B59EFFBF57DD}" emma:medium="tactile" emma:mode="ink">
          <msink:context xmlns:msink="http://schemas.microsoft.com/ink/2010/main" type="inkDrawing" rotatedBoundingBox="21777,11910 23494,10766 23530,10820 21812,11963" semanticType="callout" shapeName="Other">
            <msink:sourceLink direction="with" ref="{27637872-59D8-423A-B653-63EF193C861E}"/>
            <msink:sourceLink direction="with" ref="{E3E5055D-DA37-48DF-86FA-61619754A68B}"/>
          </msink:context>
        </emma:interpretation>
      </emma:emma>
    </inkml:annotationXML>
    <inkml:trace contextRef="#ctx0" brushRef="#br0">176 1027 967 0,'-18'7'440'0,"6"-4"-28"0,1 3 3 16,11-6-33-16,-23 11-19 0,12-4 3 0,3 0-46 15,-7-3-28-15,4 5-13 0,0-3-28 16,3 0 2-16,8-6-17 0,-19 10-47 0,19-10-2 16,-11 9-8-16,11-9 3 0,-8 8-26 15,8-8-28-15,0 0 13 0,-11 7-39 16,11-7-5-16,0 0 1 0,0 0-14 0,0 0-15 16,0 0 5-16,0 0-22 0,0 0 24 0,0 0-24 15,45-24-9-15,-26 15 11 0,0-1 0 16,4-2-24-16,7-1-4 0,-4-2-1 0,1 2 4 15,3-1-11-15,4-6 17 0,0 3 1 0,0-4-20 16,0 1-9-16,11-8 3 0,4-2 14 16,-4 1-12-16,4-4 9 0,-7 0-21 0,7-1 0 15,0-2 18-15,0 1-18 0,-4-3 2 16,0 1 14-16,4 2-27 0,-7 3 27 0,-1-2-14 16,-3 7 6-16,-8 5-18 0,4 0 12 15,-4-2 11-15,0 3-23 0,1 0 5 16,-5-1 12-16,4 0 16 0,0 2 8 0,4 0-28 15,-4-1-3-15,1-1-10 0,-1 3 12 0,4 0 3 16,-4-2 16-16,0 1-24 0,-4 3-2 16,1 0 18-16,-1 2-16 0,-3 2-2 0,-4 1-5 15,-4 0 25-15,0 2-7 0,0 3-11 0,-4 1 14 16,1-1-50-16,-1-1 37 0,-4 2 14 16,-7 6-27-16,19-10 25 0,-19 10-15 0,15-7-18 15,-15 7-13-15,12-6-33 0,-12 6-31 16,11-6-5-16,-11 6 11 0,0 0-78 15,11-5-40-15,-11 5-16 0,0 0-107 0,0 0-218 16,0 0-361-16,0 0 67 0,0 0 74 0,-26 40 84 16,11-24 126-16,-4 2-8 0,-4 2 34 15,1 8 81-15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53.72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D40EF9-13E7-47B6-8D56-469B41190949}" emma:medium="tactile" emma:mode="ink">
          <msink:context xmlns:msink="http://schemas.microsoft.com/ink/2010/main" type="inkDrawing" rotatedBoundingBox="21916,11947 23644,13579 23572,13655 21844,12023" semanticType="callout" shapeName="Other">
            <msink:sourceLink direction="with" ref="{27637872-59D8-423A-B653-63EF193C861E}"/>
            <msink:sourceLink direction="with" ref="{4F028998-A7D2-4AF4-8689-18EF01E6A84D}"/>
          </msink:context>
        </emma:interpretation>
      </emma:emma>
    </inkml:annotationXML>
    <inkml:trace contextRef="#ctx0" brushRef="#br0">-7-11 1164 0,'0'0'410'16,"0"0"-54"-16,0 0-31 0,0 0-18 15,-12-8-28-15,12 8-31 0,0 0-18 0,0 0-20 16,0 0-2-16,0 0-24 0,0 0-18 15,0 0 19-15,0 0-39 0,0 0 15 0,0 0-26 16,19 34 14-16,-11-24-8 0,3 3-13 0,0 1-5 16,1 2-1-16,-1 1-24 15,8 4 4-15,-4-1-5 0,4 1 3 0,0 3-10 0,-4-2-16 16,7 2 17-16,-3 0-8 0,8 1-4 16,-5-1 6-16,5-1-6 0,-1 2-35 15,-3-1 27-15,3 2 14 0,4-3 20 0,-3 3-36 16,-1-3 18-16,4 1-31 0,-4 1 11 0,5-1 12 15,-1 3-20-15,-4-2 10 0,4 0-2 16,1 3-14-16,-1-3 27 0,0 0-6 0,0 1 5 16,12 8-40-16,-9-5-3 0,-2-1 40 0,3-1-12 15,-4 0-15-15,0 0-3 0,0 0-25 16,0 0 30-16,0 1-3 0,1 1-4 0,-1-2-29 16,0 1 11-16,-4-2 7 0,5 3 11 15,-1-5-42-15,-4 1 19 0,0 0 20 16,1-1-5-16,-1 2-36 0,-7-7 0 0,4 2 0 15,-4-1 0-15,3-1 0 0,-3 1 0 0,0 2 0 16,0-2 0-16,0 1 0 0,0-2 0 16,-4 0 0-16,0 2 0 0,0-4 0 0,0 1 0 15,0 1 0-15,-4-4 0 0,4 0 0 16,-3 0 0-16,-1 0 0 0,0-1 0 0,1 1 0 16,-5-6 0-16,1 1 0 0,-1 0 0 0,1 0 0 15,-4-2 0-15,-4-8 0 0,11 12 0 16,-11-12 0-16,11 7 0 0,-11-7 0 15,0 0-103-15,0 0-222 0,0 0-123 0,0 0-223 0,0 0-383 16,0 0 91-16,11-25 101 16,-11 25 79-16,-3-24 104 0,6 9 50 0,-6-2 37 15,6-6 60-15,-3-3 86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54.76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1835C5-BF75-4C04-B6FE-02D475A4E565}" emma:medium="tactile" emma:mode="ink">
          <msink:context xmlns:msink="http://schemas.microsoft.com/ink/2010/main" type="writingRegion" rotatedBoundingBox="24197,9707 26094,9690 26132,13757 24234,13775"/>
        </emma:interpretation>
      </emma:emma>
    </inkml:annotationXML>
    <inkml:traceGroup>
      <inkml:annotationXML>
        <emma:emma xmlns:emma="http://www.w3.org/2003/04/emma" version="1.0">
          <emma:interpretation id="{E4414A55-E77C-42A5-ACB0-711862908999}" emma:medium="tactile" emma:mode="ink">
            <msink:context xmlns:msink="http://schemas.microsoft.com/ink/2010/main" type="paragraph" rotatedBoundingBox="24197,9707 26094,9690 26105,10811 24207,10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534613-92CC-4978-962D-29545E22BAEF}" emma:medium="tactile" emma:mode="ink">
              <msink:context xmlns:msink="http://schemas.microsoft.com/ink/2010/main" type="line" rotatedBoundingBox="24197,9707 26094,9690 26105,10811 24207,10828"/>
            </emma:interpretation>
          </emma:emma>
        </inkml:annotationXML>
        <inkml:traceGroup>
          <inkml:annotationXML>
            <emma:emma xmlns:emma="http://www.w3.org/2003/04/emma" version="1.0">
              <emma:interpretation id="{E3E5055D-DA37-48DF-86FA-61619754A68B}" emma:medium="tactile" emma:mode="ink">
                <msink:context xmlns:msink="http://schemas.microsoft.com/ink/2010/main" type="inkWord" rotatedBoundingBox="24197,9707 26094,9690 26105,10811 24207,10828">
                  <msink:destinationLink direction="with" ref="{125A57E0-CAE2-40AF-91BF-B59EFFBF57DD}"/>
                </msink:context>
              </emma:interpretation>
              <emma:one-of disjunction-type="recognition" id="oneOf0">
                <emma:interpretation id="interp0" emma:lang="en-US" emma:confidence="1">
                  <emma:literal>while</emma:literal>
                </emma:interpretation>
                <emma:interpretation id="interp1" emma:lang="en-US" emma:confidence="0">
                  <emma:literal>While</emma:literal>
                </emma:interpretation>
                <emma:interpretation id="interp2" emma:lang="en-US" emma:confidence="0">
                  <emma:literal>while.</emma:literal>
                </emma:interpretation>
                <emma:interpretation id="interp3" emma:lang="en-US" emma:confidence="0">
                  <emma:literal>white</emma:literal>
                </emma:interpretation>
                <emma:interpretation id="interp4" emma:lang="en-US" emma:confidence="0">
                  <emma:literal>whiles</emma:literal>
                </emma:interpretation>
              </emma:one-of>
            </emma:emma>
          </inkml:annotationXML>
          <inkml:trace contextRef="#ctx0" brushRef="#br0">-787 4114 1558 0,'-3'-16'533'0,"3"16"-52"0,-4-12-46 16,4 12-43-16,0 0-52 0,0 0-2 16,0 0-18-16,0 0-36 0,0 0-23 15,0 0-28-15,0 0-10 0,19 40-34 0,-15-26-27 16,7 1-19-16,0 2-10 0,0 0-13 15,1 1-10-15,-1-2 8 0,4-1-23 0,0-2 0 16,0 3-24-16,-3-6-20 0,3-2-15 0,0-1 18 16,-4-2 7-16,0 0-20 0,5-2 0 15,-16-3 3-15,22-3-11 0,-22 3 6 0,19-10-29 16,-11-1 5-16,-1 2 18 0,-3-5-45 0,0 1 53 16,-1 0-16-16,-3 13-12 0,4-25 13 15,-4 25-9-15,0-19 12 0,0 19-6 16,0-18-13-16,0 18-36 0,0 0 1 15,0 0 35-15,0 0-20 0,0 0 17 0,0 0 6 16,0 0-31-16,0 0 26 0,0 0-8 0,0 0 10 16,0 0 0-16,4 54-7 0,4-43 7 15,-1 0-25-15,1 0 33 0,3-1 0 0,4-4-11 16,0 1 6-16,-4-2-46 0,8-1 76 0,-4-3-7 16,8-2 0-16,-4-1 49 0,0-5 4 15,0-1-7-15,-1-4-10 0,1-2 28 0,-4-4 10 16,0-5-16-16,-3 6-4 0,-5-5-11 15,-3 1-68-15,0-1-11 0,0 4 0 0,-4-3 0 16,-4 3 0-16,0-3 0 0,-3 2-111 16,-1 3-45-16,-3 3-97 0,-1-2-26 15,5 6-159-15,-5 0-220 0,1 2-383 0,11 7 106 16,-19-6 108-16,19 6 72 0,-11-7 72 0,11 7 138 16,0 0-18-16,0 0 97 0,0 0-3 15</inkml:trace>
          <inkml:trace contextRef="#ctx0" brushRef="#br0" timeOffset="476.5934">-161 3349 1517 0,'0'0'520'0,"0"0"-41"0,0-16-72 0,0 16-18 15,0 0-33-15,0 0-19 0,0 0-32 16,0 0-23-16,0 0-19 0,0 57-25 0,0-30-28 15,4 7-13-15,-4 11-35 0,4 5-4 16,4 19-27-16,-8-9 2 0,3-5-44 0,-3 16-19 16,0-9-22-16,4-8 3 0,-4-5 3 0,4 1-15 15,-4 0-14-15,4-10 6 0,-4-1-26 16,3-2 21-16,-3-5 2 0,4-7-5 0,0-1 2 16,-4-6 27-16,0-2-6 0,0-2-11 0,0-14 1 15,0 15 8-15,0-15-11 16,0 0 18-16,0 0 13 0,0 0-13 0,0 0-22 15,0 0 19-15,0 0-22 0,15-53-3 0,-11 37-5 16,0-2 10-16,-1 5-13 0,1-2 19 16,-4 2 12-16,0 13-26 0,8-22 16 0,-8 13-16 15,0 9 4-15,11-9 1 0,-11 9-12 16,0 0 18-16,0 0-3 0,0 0-8 0,34 21 11 16,-27-9 5-16,5 4-8 0,3 3-28 0,-4-2 46 15,4 5-43-15,0 0 9 0,-3-3 4 16,-1 1-11-16,0-4-26 0,1 3 3 0,-1-4-22 15,0-1-53-15,1-2-60 0,-5-2-37 0,4 0-53 16,-3-2-61-16,-1 3-214 16,-7-11-405-16,16 8 45 0,-16-8 92 0,11 2 79 15,-11-2 52-15,0 0 56 0,0 0 69 0,15-21 44 16,-15 21 63-16</inkml:trace>
          <inkml:trace contextRef="#ctx0" brushRef="#br0" timeOffset="676.7083">251 4142 1100 0,'0'0'507'0,"0"-16"18"15,0 16-16-15,0 0-53 0,3-13-16 16,-3 13-20-16,0 0-44 0,0 0 5 0,0 0-45 16,0 0 12-16,12 35-28 0,-12-35-39 0,3 28-12 15,1-13-31-15,0 4-10 0,-4-3-39 0,4 1-22 16,-1 1-6-16,1 0-28 16,0-2-66-16,0-2-52 0,-4 1-46 0,4-1-76 15,-1-3-67-15,-3-11-80 0,8 24-165 0,-8-24-551 16,4 13 68-16,-4-13 60 0,0 0 100 15,3 9 69-15,-3-9 61 0,0 0 49 0,0 0 61 16,0 0 54-16</inkml:trace>
          <inkml:trace contextRef="#ctx0" brushRef="#br0" timeOffset="815.881">284 4010 1563 0,'0'-17'466'0,"0"17"-56"16,0-14-36-16,0 14-44 0,0 0-72 0,4-20-94 15,-4 20-77-15,0 0-192 0,0 0-164 16,0 0-457-16,0-20 63 0,0 20 82 0,0 0 53 16,8-15 65-16</inkml:trace>
          <inkml:trace contextRef="#ctx0" brushRef="#br0" timeOffset="1091.1445">511 3422 1325 0,'0'0'581'0,"4"-14"-61"0,-4 14-16 0,0 0-5 16,0 0-45-16,0 0-32 0,3 44-13 15,1-20-30-15,0 8-20 0,0 6-11 16,-4 0-36-16,0 9-41 0,3 4-30 0,-3 0 0 16,4 1-39-16,-4-1 5 0,4 0-48 0,-4-4-47 15,4 0 42-15,-4-2-46 0,3-7-16 16,1-1-59-16,0-3-30 0,-4-2-44 0,4-5-69 15,0-5-65-15,-4 0-42 0,3-5-95 16,1-2-339-16,0-2-314 0,0-4 62 0,-4-9 91 16,7 12 57-16,-7-12 100 0,0 0 38 15,19 0 87-15,-19 0 49 0,0 0 13 0</inkml:trace>
          <inkml:trace contextRef="#ctx0" brushRef="#br0" timeOffset="1535.2185">763 4158 1499 0,'0'0'454'0,"0"0"-47"15,0 0-24-15,31 11-24 0,-31-11-8 16,22-2-85-16,-22 2-13 0,27-7-12 15,-12 4-21-15,0-3-33 0,0 2 2 0,-4-3-10 16,4 0-43-16,-3-1 12 0,-1-3-32 0,-4 2 12 16,1-4-31-16,-1-1-5 0,-3 2 5 15,-4-2 11-15,0 14-3 0,0-29-5 0,0 29 5 16,-7-23-6-16,-1 14 1 0,-3 3 13 16,11 6 17-16,-23-6 6 0,23 6 10 0,-26 6-16 15,11 0 6-15,0 7-18 0,3 2 0 0,-3 1 22 16,4 2 4-16,3 5 17 15,1-1-10-15,-1 2-54 0,5 2-45 0,3-1-52 0,0 1 0 16,3-1 0-16,1 1 0 0,4 1 0 0,-1-2 0 16,8-4 0-16,-3-5 0 15,3 3 0-15,4-4 0 0,3-3 0 0,1-2 0 16,-1-3 0-16,9 1 0 0,-9-3 0 0,5 0-49 16,-9 2-309-16,-2-4-515 0,-1-1-177 15,-15-2 42-15,22 2 140 0,-22-2 62 0,0 0 91 16,12 3 70-16,-12-3 118 0,0 0 23 15,0 0 58-15</inkml:trace>
        </inkml:traceGroup>
      </inkml:traceGroup>
    </inkml:traceGroup>
    <inkml:traceGroup>
      <inkml:annotationXML>
        <emma:emma xmlns:emma="http://www.w3.org/2003/04/emma" version="1.0">
          <emma:interpretation id="{FC0FA523-A73D-4C70-84AF-9585D32E98AE}" emma:medium="tactile" emma:mode="ink">
            <msink:context xmlns:msink="http://schemas.microsoft.com/ink/2010/main" type="paragraph" rotatedBoundingBox="24597,12456 25670,13392 25058,14095 23985,13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95FDC5-82CE-4EAE-9FEA-3C5A890037B2}" emma:medium="tactile" emma:mode="ink">
              <msink:context xmlns:msink="http://schemas.microsoft.com/ink/2010/main" type="line" rotatedBoundingBox="24597,12456 25670,13392 25058,14095 23985,13159"/>
            </emma:interpretation>
          </emma:emma>
        </inkml:annotationXML>
        <inkml:traceGroup>
          <inkml:annotationXML>
            <emma:emma xmlns:emma="http://www.w3.org/2003/04/emma" version="1.0">
              <emma:interpretation id="{4F028998-A7D2-4AF4-8689-18EF01E6A84D}" emma:medium="tactile" emma:mode="ink">
                <msink:context xmlns:msink="http://schemas.microsoft.com/ink/2010/main" type="inkWord" rotatedBoundingBox="24597,12456 25670,13392 25058,14095 23985,13159">
                  <msink:destinationLink direction="with" ref="{7AD40EF9-13E7-47B6-8D56-469B41190949}"/>
                </msink:context>
              </emma:interpretation>
              <emma:one-of disjunction-type="recognition" id="oneOf1">
                <emma:interpretation id="interp5" emma:lang="en-US" emma:confidence="1">
                  <emma:literal>for</emma:literal>
                </emma:interpretation>
                <emma:interpretation id="interp6" emma:lang="en-US" emma:confidence="0">
                  <emma:literal>For</emma:literal>
                </emma:interpretation>
                <emma:interpretation id="interp7" emma:lang="en-US" emma:confidence="0">
                  <emma:literal>far</emma:literal>
                </emma:interpretation>
                <emma:interpretation id="interp8" emma:lang="en-US" emma:confidence="0">
                  <emma:literal>or</emma:literal>
                </emma:interpretation>
                <emma:interpretation id="interp9" emma:lang="en-US" emma:confidence="0">
                  <emma:literal>for.</emma:literal>
                </emma:interpretation>
              </emma:one-of>
            </emma:emma>
          </inkml:annotationXML>
          <inkml:trace contextRef="#ctx0" brushRef="#br0" timeOffset="3351.4411">-575 6922 1346 0,'0'0'525'0,"-19"2"-70"0,19-2-55 0,0 0-16 0,0 0-52 16,0 0-19-16,0 0-24 0,0 0-56 16,0 0-11-16,56-9-27 0,-37 5 7 15,4-2-43-15,3-3-41 0,1-1 15 0,3 1-21 16,-4-4 1-16,4 0-49 0,-3-2-3 16,-1 2 16-16,-3-3-15 0,-1-2-11 0,-6 1-20 15,2-4 16-15,-6 3-23 0,-1-2-11 0,-7-4 0 16,0 0 5-16,-1-1 10 0,-6-4-33 15,-5 0-11-15,0 1-7 0,-3-3 0 0,-8-3 5 16,0 1-11-16,-3 2 43 0,3 1-14 0,-4 1 8 16,4 4 20-16,1 1 5 15,3 2 21-15,-4 2 5 0,4 0-3 0,3 5 21 16,1 0 7-16,3 5 3 0,1-2-25 0,-4 3-6 16,11 9 0-16,-12-13 14 0,12 13 9 15,-4-9 11-15,4 9-3 0,0 0 7 0,0 0-20 16,0 0 39-16,0 0-16 0,0 0 21 15,12 49-15-15,-8-29-6 0,3 4 31 0,1 8-26 16,-1 5 24-16,5 7-29 0,-5 0-5 0,1 5-48 16,3 13-44-16,-4-6 0 0,1-7 0 15,0 2 0-15,-5-1 0 0,5 0 0 0,-4 0 0 16,-1-4 0-16,-3 1 0 0,4-1 0 0,0 0 0 16,-4-8 0-16,0-2 0 0,4-1 0 15,-4 0 0-15,3-6 0 0,-3 0 0 0,0-2 0 16,4-3 0-16,0-1 0 0,-4-5 0 15,0 0 0-15,4-1 0 0,0-5-13 16,-4-12-236-16,3 20-58 0,1-12-130 0,-4-8-239 16,8 9-389-16,-8-9 128 0,0 0 62 15,0 0 109-15,0 0 124 0,0 0 40 0,0 0 47 16,0 0 12-16,0 0 106 0</inkml:trace>
          <inkml:trace contextRef="#ctx0" brushRef="#br0" timeOffset="3564.4605">-523 7111 1418 0,'0'0'568'0,"-3"-10"-46"0,3 10-66 16,0 0-6-16,0 0-40 0,0 0-39 0,0 0-44 0,11-20-9 15,-11 20-31-15,19-7-42 16,-8 4 1-16,4-1-41 0,4 2-13 0,0-1 10 16,4 0-61-16,-1-1-21 0,5 3-38 0,3-1-33 15,-4 0-62-15,1 1-59 0,3 1-25 16,-4 0-62-16,-3 0-64 0,7 1-112 0,-4-1-118 15,1 2-386-15,-5 0-27 0,1-1 139 16,0 2 47-16,-8-2 70 0,4-1 42 0,-4 2 43 16</inkml:trace>
          <inkml:trace contextRef="#ctx0" brushRef="#br0" timeOffset="3864.4385">77 7046 1131 0,'0'0'448'16,"0"0"7"-16,0 0-17 0,0 0-3 16,0 0 0-16,0 0-17 0,0 0-11 0,-45-5-23 15,45 5-18-15,-23 11-64 0,16-2-3 16,-5 2-45-16,1 1-16 0,3 2-39 0,1-1-9 15,3 3-9-15,-3-1-35 0,7 0-33 16,0 0 18-16,0-15-9 0,7 28 9 0,-3-16-47 16,3 0 26-16,5-2-12 0,3 0-39 0,-4-8-8 15,8 4 31-15,-4-5-16 0,0 1 14 16,0-1 9-16,-15-1 44 0,27-6-53 0,-12 0-44 16,-8 0-36-16,1-4 0 0,-8 10 0 0,7-20 0 15,-3 9 0-15,-4 11 0 16,-11-25 0-16,7 12 0 0,-7-3 0 0,-1 4 0 15,-3 1 0-15,0 2 0 0,0 1 0 0,0 3-152 16,4 1-83-16,11 4-182 0,-30-1-239 16,30 1-357-16,-19 5 140 0,19-5 44 0,-19 8 76 15,19-8 57-15,-8 12 94 0,8-12 47 0,-3 13 94 16,3-13-15-16,3 18 38 0</inkml:trace>
          <inkml:trace contextRef="#ctx0" brushRef="#br0" timeOffset="4299.3994">322 6992 1993 0,'-4'-16'625'0,"4"16"-34"16,0 0-45-16,-7-17-52 0,7 17-44 0,0 0-58 15,0 0-47-15,0 0-4 0,0 0-42 0,0 0-35 16,0 0-18-16,0 0-49 0,-15 44-3 15,19-27 6-15,-4 2-24 0,0 3-24 0,3 1-9 16,1 2-10-16,0 1-49 0,0-2 14 16,3 6-19-16,-3-7 8 0,0 3-31 15,-1-4-50-15,1 0-6 0,0-4 0 0,4-2 0 0,-8-1 0 16,3-3 0-16,-3-12 0 16,4 20 0-16,-4-20 0 0,0 0 0 0,-7 15 0 0,7-15 0 15,0 0 0-15,0 0 0 0,0 0 0 16,-27-10 0-16,27 10 0 0,-15-21 0 15,11 11 0-15,1-5 0 0,-1 0 0 0,4-4 0 16,0 1 0-16,4-4 0 0,3-2 0 0,4-1 0 16,1-2 0-16,3 0 0 15,0 3 0-15,0 2 0 0,8-1 0 0,-5 2 0 0,5 5 0 16,0-2 0-16,3 5 0 0,-7 3 0 0,4 3 0 16,-5 0 0-16,1 4 0 15,-4 2-180-15,0 1-606 0,-15 0-327 0,23 6 81 16,-12 0 157-16,1 0 48 0,-12-6 90 0,7 16 161 15,-3-9 31-15,-4-7-23 0,4 20 79 0,-4-20 84 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0:34.87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80758D4-06D1-4805-9BB2-ECBE48C2A1D2}" emma:medium="tactile" emma:mode="ink">
          <msink:context xmlns:msink="http://schemas.microsoft.com/ink/2010/main" type="writingRegion" rotatedBoundingBox="3224,1082 9978,1320 9928,2731 3174,2492"/>
        </emma:interpretation>
      </emma:emma>
    </inkml:annotationXML>
    <inkml:traceGroup>
      <inkml:annotationXML>
        <emma:emma xmlns:emma="http://www.w3.org/2003/04/emma" version="1.0">
          <emma:interpretation id="{F34DADD8-8EFF-4D61-B82E-E14C8845EDC9}" emma:medium="tactile" emma:mode="ink">
            <msink:context xmlns:msink="http://schemas.microsoft.com/ink/2010/main" type="paragraph" rotatedBoundingBox="3224,1082 9978,1320 9928,2731 3174,24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C0F5BE-1BB9-495D-844B-D280C2CED1B7}" emma:medium="tactile" emma:mode="ink">
              <msink:context xmlns:msink="http://schemas.microsoft.com/ink/2010/main" type="line" rotatedBoundingBox="3224,1082 9978,1320 9928,2731 3174,2492"/>
            </emma:interpretation>
          </emma:emma>
        </inkml:annotationXML>
        <inkml:traceGroup>
          <inkml:annotationXML>
            <emma:emma xmlns:emma="http://www.w3.org/2003/04/emma" version="1.0">
              <emma:interpretation id="{3CDF5F50-A2AA-48B9-9129-43B9966F4103}" emma:medium="tactile" emma:mode="ink">
                <msink:context xmlns:msink="http://schemas.microsoft.com/ink/2010/main" type="inkWord" rotatedBoundingBox="3222,1135 3972,1162 3932,2301 3182,2275"/>
              </emma:interpretation>
              <emma:one-of disjunction-type="recognition" id="oneOf0">
                <emma:interpretation id="interp0" emma:lang="en-US" emma:confidence="1">
                  <emma:literal>if</emma:literal>
                </emma:interpretation>
                <emma:interpretation id="interp1" emma:lang="en-US" emma:confidence="0">
                  <emma:literal>if.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If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183-961 1069 0,'-7'-12'400'0,"7"12"14"15,0 0-4-15,0-15-29 0,0 15-9 16,0 0-14-16,-8-12-2 0,8 12 12 0,0 0-38 16,0 0-45-16,-7-12-24 0,7 12-10 15,0 0-1-15,0 0-22 0,0 0 26 16,0 0-39-16,-8 44 23 0,8-27-23 0,0 2-16 16,0 0 21-16,-4 4-45 0,4 2-35 15,0-1 1-15,0 1-8 0,0 1-18 0,0-2-35 16,0-4 63-16,4 3-28 0,-4-5-40 0,0 1-75 15,8-2 0-15,-8 0 0 0,0-17 0 16,0 24 0-16,0-15-195 0,0-9-74 0,0 17-81 16,0-17-255-16,7 12-444 0,-7-12 125 15,0 10 66-15,0-10 62 0,0 0 95 0,0 0 107 16,0 0 62-16,0 0-16 0,0 0 85 16</inkml:trace>
          <inkml:trace contextRef="#ctx0" brushRef="#br0" timeOffset="957.9418">587-1332 1615 0,'0'0'506'16,"-15"-6"-81"-16,15 6-61 0,0 0-3 0,0 0-44 15,0 0-20-15,0 0-28 0,0 0-57 16,0 0 14-16,0 0-27 0,0 0-27 0,56 6-29 16,-41-9-7-16,-15 3-1 0,27-3-30 15,-12 0 23-15,4 1-25 0,-4-3-4 0,7-1-34 16,-10 2-4-16,10-3 0 0,-7 0 3 16,-3-1 23-16,3-2-43 0,0 1-8 0,-8 0-16 15,-3-1-20-15,4-2 18 0,-8 12-20 16,7-19 12-16,-7 5-36 0,0 14-10 0,-7-23 8 15,-5 7 5-15,5-1 21 0,-8 3-19 0,0-1-10 16,-4-2 24-16,-4 4-9 0,4-2 11 16,-7 4 15-16,3-3 8 0,-3 6 8 0,3-1-23 15,1 0 50-15,3 1 4 0,4-1 12 16,-8 4-15-16,12 0-16 0,-4 0 8 0,0 0 10 16,15 5-7-16,-19-7-13 0,19 7-3 0,-15-4 13 15,15 4-13-15,0 0 14 0,0 0 6 16,0 0 14-16,-19 12-1 0,19-12-30 0,0 16 26 15,0-16-6-15,4 21 28 0,-4-21-22 16,7 28 2-16,1-9 2 0,-1-1-2 16,1 0-15-16,3 4 7 0,-3 2 8 0,7 4 16 15,-8-1-42-15,1 2 0 0,-1 2 6 0,1-1-13 16,0 3-8-16,3-1 5 0,-4-1 0 16,1 1-2-16,-4 1-3 0,-1 1-5 0,5 0 0 15,-4-2-11-15,3 0 16 0,-7 1 11 16,8 2-17-16,-8-1-6 0,0-8 42 0,7 2-19 15,-7-4-21-15,8 4-13 0,-8-1 0 0,0-2 0 16,4 1 0-16,-1-4 0 0,-3 5 0 16,4-4 0-16,-4-3 0 0,0-1 0 0,4-2 0 15,-4 0 0-15,4-3 0 0,-4 3 0 16,0-17 0-16,0 22 0 0,0-22 0 16,0 20 0-16,0-20 0 0,0 11-49 0,0-11-120 15,0 0-38-15,0 0-8 0,0 16-116 0,0-16-160 16,0 0-533-16,0 0 51 0,0 0 144 15,0 0 30-15,0 0 95 0,0 0 77 0,0 0 69 16,0 0 67-16,0 0 40 0</inkml:trace>
          <inkml:trace contextRef="#ctx0" brushRef="#br0" timeOffset="1378.4507">462-838 1167 0,'0'0'471'0,"0"0"-31"16,-15-7-38-16,15 7-26 0,0 0-25 0,0 0 2 16,-15-6-46-16,15 6-12 0,0 0-39 15,0 0-39-15,0 0-22 0,0 0-9 16,-7-9-17-16,7 9-53 0,0 0 12 0,0 0-8 15,0 0-13-15,0 0 1 0,0 0 10 16,0 0-26-16,0 0-15 0,0 0-11 0,30-10 14 16,-30 10-11-16,19-2-11 0,-4 0-17 15,-15 2 0-15,30-3 3 0,-11 2-18 0,-4 1 9 16,0-2-6-16,11 0 1 0,-11 0-22 0,4 2 15 16,4-1-5-16,-8-3 2 0,4 0 3 15,0 3-20-15,-4-1 7 0,7 1 13 0,-10 0-13 16,-1-4 3-16,-11 5 5 0,26-1-20 15,-26 1 4-15,16-2 6 0,-16 2-11 0,18-1 6 16,-18 1-8-16,0 0-49 0,0 0-82 16,0 0-28-16,15 3-107 0,-15-3-248 15,0 0-457-15,4 11 121 0,-4-11 52 0,0 0 78 16,0 0 78-16,0 0 89 0,-19 21 79 0,12-12 18 16</inkml:trace>
          <inkml:trace contextRef="#ctx0" brushRef="#br0" timeOffset="223.8352">104-1232 1464 0,'0'0'599'0,"8"-12"-46"16,-8 12-72-16,0 0-56 0,0 0-39 0,7-12-45 15,-7 12-101-15,0 0-91 0,0 0-88 16,8-10-135-16,-8 10-310 0,0 0-397 0,0 0 26 16,0 0 56-16,0 0 105 0,0 0 42 15,26 14 32-15</inkml:trace>
        </inkml:traceGroup>
        <inkml:traceGroup>
          <inkml:annotationXML>
            <emma:emma xmlns:emma="http://www.w3.org/2003/04/emma" version="1.0">
              <emma:interpretation id="{20FCF066-C9C6-428F-B782-2FB272C61FC6}" emma:medium="tactile" emma:mode="ink">
                <msink:context xmlns:msink="http://schemas.microsoft.com/ink/2010/main" type="inkWord" rotatedBoundingBox="5860,1175 9978,1320 9928,2731 5810,2585"/>
              </emma:interpretation>
              <emma:one-of disjunction-type="recognition" id="oneOf1">
                <emma:interpretation id="interp5" emma:lang="en-US" emma:confidence="0">
                  <emma:literal>controlexpr-l</emma:literal>
                </emma:interpretation>
                <emma:interpretation id="interp6" emma:lang="en-US" emma:confidence="0">
                  <emma:literal>controlexprel</emma:literal>
                </emma:interpretation>
                <emma:interpretation id="interp7" emma:lang="en-US" emma:confidence="0">
                  <emma:literal>Controlexpr-l</emma:literal>
                </emma:interpretation>
                <emma:interpretation id="interp8" emma:lang="en-US" emma:confidence="0">
                  <emma:literal>Controlexprel</emma:literal>
                </emma:interpretation>
                <emma:interpretation id="interp9" emma:lang="en-US" emma:confidence="0">
                  <emma:literal>controlexprl</emma:literal>
                </emma:interpretation>
              </emma:one-of>
            </emma:emma>
          </inkml:annotationXML>
          <inkml:trace contextRef="#ctx0" brushRef="#br0" timeOffset="8406.0258">2948-1165 1003 0,'0'0'412'0,"-12"-19"0"16,12 19-7-16,-7-13-45 0,7 13-14 0,-8-6 35 15,8 6-45-15,-22-5-14 0,22 5 8 16,-19 4-38-16,19-4-23 0,-31 13-8 16,13-1-31-16,3 2-7 0,-1 4-44 15,1 1 13-15,4 4 11 0,-4 3-14 0,7-1-30 16,1-2-26-16,3 3-8 0,4-2 6 0,-7-1 81 15,14 0-43-15,-7 2-20 0,8-4 14 16,3-2-70-16,4 3-35 0,-4-3 24 0,4-4-18 16,8-1-53-16,-8-4-14 0,12 1-17 0,-9-2 22 15,5-5-43-15,3 2-7 0,-3-5 1 16,3 1 4-16,-3-5 7 0,-4 0 5 0,4-4-4 16,-8-1 14-16,0 3-22 0,4-6 55 15,-12 3-35-15,1-4 16 0,-1 2 9 16,-7 10 19-16,4-19 20 0,-4 19 23 0,-4-19-13 15,4 19 13-15,-7-13-5 0,7 13 20 16,-15-7-25-16,15 7 17 0,-23 2-27 0,23-2-3 16,-19 10-18-16,12-2 20 0,-1 3-19 0,1-1-24 15,-1 2 0-15,8-12 0 0,-4 27 0 16,8-15 0-16,0 3 0 0,7-3 0 0,-3-5 0 16,7 3 0-16,-4-3 0 0,4-1 0 0,0-3 0 15,4 0 0-15,4-3 0 0,-8-1 0 16,4-2 0-16,-4-3 0 0,0 2-16 0,4-6 32 15,-12 0-16-15,1-2 0 0,-1 0 0 16,1 0 0-16,-4-3 0 0,-4 15 0 0,-4-26 0 16,4 26 0-16,-8-22 0 0,1 12 0 0,-1 2 0 15,-7 1-6-15,15 7-186 16,-19-8-74-16,19 8-172 0,-22 4-695 0,22-4 116 16,-19 5 83-16,19-5 105 0,-8 7 86 0,8-7 19 15,-7 10 99-15,7-10 124 0,0 0 9 16</inkml:trace>
          <inkml:trace contextRef="#ctx0" brushRef="#br0" timeOffset="8839.6032">3355-964 1666 0,'-8'-24'627'0,"8"24"-56"0,0 0-70 15,0 0-42-15,0 0-19 0,0 0-31 16,0 0-55-16,0 0-34 0,0 0-49 0,0 0-35 15,0 0 4-15,0 50-40 0,8-30-8 16,-8 1 13-16,0 1-60 0,4 0 14 0,3 1-21 16,1-1-15-16,-8-2-18 0,7 0-36 0,-7-1 6 15,8-3 9-15,-8-1-10 0,7-3 8 16,-7-12 31-16,0 19 15 0,0-19-41 0,8 8 7 16,-8-8-70-16,0 0-24 0,0 0 0 15,0 0 0-15,0 0 0 0,0 0 0 16,0-41 0-16,0 26 0 0,0-1 0 0,0-2 0 15,4 4 0-15,-4 14 0 0,7-31 0 16,-7 19 0-16,0-1 0 0,0 13 0 0,8-19 0 16,-1 10 0-16,-7 9 0 0,8-8 0 0,-8 8 0 15,0 0 0-15,0 0 0 0,0 0 0 16,34 17 0-16,-27-8 0 0,-7 1 0 0,8 2 0 16,-1-1 0-16,-3 0 0 0,-4-11 0 0,15 17 0 15,-7-4 0-15,-8-4 0 0,7 1 0 16,-7-10 0-16,8 17-233 0,-1-5-103 0,5-2-104 15,-5-1-220-15,1 0-369 0,-1-2 76 16,1-1 70-16,-8-6 97 0,19 9 85 0,-4-5 36 16,-15-4 96-16,22 0 52 0</inkml:trace>
          <inkml:trace contextRef="#ctx0" brushRef="#br0" timeOffset="9219.7596">3543-834 1192 0,'-7'-9'456'16,"-1"3"-18"-16,8 6-39 0,0 0-13 16,-7-14-40-16,7 14-29 0,0 0-25 0,0 0-54 15,15-21-2-15,-15 21-44 0,19-10-3 16,-12 7-66-16,8-3-41 0,0 3-74 15,-3 2-65-15,3-5-71 0,7 6-99 0,-3-3-163 16,-4 3-444-16,0 0 79 0,4-2 64 16,-19 2 76-16,27 0 98 0,-12 0 34 0</inkml:trace>
          <inkml:trace contextRef="#ctx0" brushRef="#br0" timeOffset="9074.5251">3709-964 1674 0,'0'-20'642'0,"-7"4"-35"0,7 16-3 0,-8-21-16 0,8 21-37 15,0-15-37-15,0 15-66 0,0 0-43 16,0 0-55-16,0 0-14 0,0 0 4 0,0 0-51 16,0 0-45-16,-7 52 14 0,10-34-40 15,-3 6-95-15,4 0-123 0,4 1 0 0,-8 1 0 16,7 0 0-16,1-2 0 0,-1-2 0 16,-7-2 0-16,8 1 0 0,3-4 0 0,-11-3 0 15,8 1-182-15,-1-3-125 0,-7-3-88 16,0-9-170-16,8 14-50 0,-8-14-352 0,0 0 56 15,0 0 117-15,0 0 34 0,0 0 107 0,0 0 54 16,0 0 46-16,0 0 67 0</inkml:trace>
          <inkml:trace contextRef="#ctx0" brushRef="#br0" timeOffset="9526.0988">3864-948 1563 0,'0'0'556'0,"0"-14"12"15,0 14-30-15,0 0 2 0,0 0-21 16,0 0-76-16,0-18-61 0,0 18-32 0,0 0-9 15,0 0-38-15,0 0-35 0,0 0-36 0,0 0-14 16,15 33-36-16,-11-18-29 0,3-1-4 16,-7 3 12-16,8 4-28 0,-1-3 5 0,1 1-58 15,-1 0 2-15,-7 1-11 0,12-1-4 16,-12-4-8-16,7-2 5 0,-7 0-33 16,8 0-31-16,-8-13 0 0,7 16 0 0,-7-16 0 15,0 0 0-15,0 0 0 0,0 0 0 0,0 0 0 16,0 0 0-16,0 0 0 0,0 0 0 15,0 0 0-15,0 0 0 0,-7-58 0 0,14 41 0 16,-7 5 0-16,0-3 0 0,0 15 0 16,8-26 0-16,-8 14 0 0,8 2 0 0,-8 10 0 15,18-13-16-15,-3 9-424 0,-7-1-221 0,-8 5-384 16,26-2 61-16,-11 2 142 16,4 0 94-16,4 0 60 0,-4-1 60 0,3 1 6 15,1-3 98-15,-4 2 32 0,4-2 95 0</inkml:trace>
          <inkml:trace contextRef="#ctx0" brushRef="#br0" timeOffset="9801.7408">4290-910 1005 0,'8'-8'402'0,"-8"8"18"0,0 0 18 16,0 0 5-16,0 0 7 0,0 0-27 16,0 0 35-16,0 0-64 0,-49 11-5 0,41-1-54 15,-7 0-25-15,-4 3-34 0,12 3-48 0,-9-3-10 16,9 3-3-16,-1 1-51 0,1-2 15 16,3 1-31-16,4-4-12 0,0-12-11 0,4 25-12 15,3-12-16-15,1-5-35 0,7 2-9 0,0-6 6 16,-4 0 10-16,12-1 11 15,-8-2-44-15,4-2 5 0,4-3 5 0,-5-1 2 16,-2-1-27-16,2-2 22 0,-3 0-17 16,-7-3 7-16,0 1-20 0,-1-2-13 0,-7 12 5 15,0-22-10-15,0 22 18 0,-7-23-16 0,-1 11-38 16,-7-1-84-16,-4 1-52 0,4 0-74 16,0 4-61-16,-4 2-185 0,12-2-173 0,-9 3-282 15,5-2 76-15,11 7 72 0,-23-10 85 0,16 7 82 16,7 3 63-16,-8-13 55 0,8 13 97 15,-7-19 7-15</inkml:trace>
          <inkml:trace contextRef="#ctx0" brushRef="#br0" timeOffset="10078.1974">4373-1478 1748 0,'8'-19'588'15,"-8"19"-4"-15,0-14-59 0,0 14-72 0,0 0-15 16,7-12-24-16,-7 12-27 0,0 0-47 15,0 0 6-15,0 0-29 0,8 41-28 0,-5-18-10 16,-3 4-35-16,8 6-68 0,-8 1-12 16,7 5-26-16,-7 0 31 0,0-1-33 0,0 3-11 15,0-2-38-15,0 0 21 0,8-1-47 0,-8 0 14 16,0-1-75-16,0-3 0 16,0-5 0-16,0-4 0 0,8 0 0 0,-8 1 0 15,0-8-21-15,0-1-174 0,0 0-55 0,0-2-122 16,0-15-329-16,7 21-305 0,-7-21 64 15,0 18 95-15,0-18 89 0,8 11 75 0,-8-11 61 16,0 0 69-16,0 14 5 0,0-14 72 0</inkml:trace>
          <inkml:trace contextRef="#ctx0" brushRef="#br0" timeOffset="10723.8846">4546-636 1574 0,'0'0'483'15,"0"0"-35"-15,0 0-23 0,0 0 3 0,0 0-78 16,0 0-7-16,0 0-17 0,0 0-32 0,0 0-15 16,0 0-10-16,0 0-31 0,0 0-21 15,31-2-25-15,-12-2-15 0,-4 1-52 0,7 0 1 16,-3-1-72-16,4 2-80 0,3-2-69 15,-3 2-87-15,-4 4-163 0,3-2-167 0,-3-2-335 16,4-2 43-16,-8 3 69 0,4-1 108 16,-4 2 18-16,-15 0 54 0,26-5 89 15,-11 0 15-15</inkml:trace>
          <inkml:trace contextRef="#ctx0" brushRef="#br0" timeOffset="11499.5355">4905-961 1538 0,'0'0'466'15,"0"0"-57"-15,-23 4-53 0,23-4-3 16,0 0-43-16,-11 13-13 0,11-13-36 0,0 0-23 16,0 0-23-16,0 0-23 0,26 21 21 15,-18-16-62-15,11-5-13 0,-4 3-28 0,0-4 5 16,11 1-41-16,-3-2-17 0,-4 0-9 0,3-3-9 15,5 0 12-15,-5-2-36 0,-7 2 16 16,4-4 25-16,-11-1-53 0,7 0 2 16,-15-2 8-16,11 0 20 0,-11 12-18 0,0-23 6 15,0 23 22-15,-11-23-9 0,3 11-1 0,1 4 28 16,-8-1 14-16,3 3-1 0,-3 3 8 16,15 3 5-16,-22-3-16 0,22 3 16 15,-27 10-7-15,20 1-32 0,-1 0 27 0,1 5-4 16,-5 3 6-16,5 1-23 0,7 2 2 0,0 2-2 15,7-1-21-15,-3 2 0 0,11 1 21 16,0 0-51-16,0-3 27 0,4-2-4 0,4 1-34 16,3-7-43-16,-3 3-18 0,11-5-28 0,-12-1 5 15,5-4-34-15,-1 0-55 0,-3-5-19 16,3-2-61-16,-3-1-95 0,-4-1-102 0,-4-4-8 16,0-2-171-16,0-2-177 0,-4 5 117 15,-3-11 408-15,-8 2 146 0,7-1-19 0,-7-3 114 16,0 17 132-16,0-29 88 0,-7 14 71 0,7 1 41 15,-8 0 46-15,8 14 16 0,0-25 15 16,0 25 28-16,-7-19-36 0,7 19-20 16,-4-14-77-16,4 14 5 0,0 0-31 0,0 0 3 15,0 0-20-15,0 0 2 0,0 0-8 16,0 0-51-16,34 24 3 0,-27-12-26 0,5 4 3 16,-5-1-21-16,8 4-28 0,0-2 33 15,-3 0-43-15,3 2-34 0,0-6-55 0,-4 1-45 16,-3 0-37-16,-1-4-60 0,8 0-5 0,-7 1-63 15,3-4-1-15,-11-7-43 0,8 6-44 16,-8-6-56-16,0 0-44 0,0 0 9 0,0 0 32 16,15-21 54-16,-15 21 82 0,0-29 72 15,0 14 97-15,-8-4 72 0,8-1 76 16,0 4 44-16,-7-1 85 0,7 2 9 0,-8 0 24 16,8 1 7-16,0 14-7 0,-3-20-16 15,3 20 16-15,-8-10-60 0,8 10-24 0,0 0 12 16,-23 3-35-16,23-3-6 0,-15 15 2 0,4-4-32 15,-4 2-6-15,0 3-12 0,7 0-73 16,-11 0-40-16,12 1-74 0,-8 2-52 0,-4-4-76 16,11 5-200-16,-7-4-446 0,8-3 29 0,3 2 46 15,-4-4 71-15,1 1 137 0,7-12 14 16,0 14 75-16,0-14 84 0,0 0-5 16</inkml:trace>
          <inkml:trace contextRef="#ctx0" brushRef="#br0" timeOffset="12022.874">5617-874 1246 0,'0'-30'494'0,"-7"4"-36"0,14 2-46 0,-7 4-5 16,8 1-41-16,0 4 0 0,3-1-61 16,-4 3-36-16,9 3-18 0,2 3-21 0,5 5-23 15,-4 2-22-15,3 5-32 0,12 5-12 0,-11 2-21 16,3 5 3-16,-3 0-36 0,3 5-5 15,-10 0-18-15,-1 0-8 0,-4 0 6 0,-11-2-1 16,0-1 1-16,0 0-24 0,-8-4-23 16,5 3-7-16,-12-3 2 0,7-2-40 0,-7-4-42 15,-4 1-33-15,-4-7-49 0,12 2-27 0,-12-5-108 16,8-2-188-16,-3-4-411 16,2-3 56-16,1 6 70 0,-3-10 88 0,10 5 65 15,-7-2 95-15,7 1 7 0</inkml:trace>
          <inkml:trace contextRef="#ctx0" brushRef="#br0" timeOffset="11799.3157">5742-937 2052 0,'0'0'612'0,"0"0"-41"0,0 0-62 0,0 0-22 15,0 0-45-15,0 0-35 16,0 0-35-16,0 0-40 0,0 0 14 0,-15 57-18 15,15-35-39-15,0 3-59 0,0 4-22 0,0 6 9 16,0 6-30-16,0 7 18 0,7-1-13 16,-7 4-59-16,0-2-61 0,8-1-72 0,-1 2 0 15,-7-3 0-15,8-3 0 0,0-7 0 0,-1-4 0 16,-3-3 0-16,3-2-57 0,-7-6-317 16,8-12-255-16,-8 5-446 0,7-3 120 0,-7-12 108 15,0 11 133-15,0-11-21 0,0 0 54 0,0 0 69 16,0 0 75-16,-15-50 73 0,8 17 24 15</inkml:trace>
          <inkml:trace contextRef="#ctx0" brushRef="#br0" timeOffset="12447.4345">6013-1086 1958 0,'0'0'632'0,"0"0"-56"16,-11-12-77-16,11 12-33 0,0 0-28 0,0 0-70 16,0 0-30-16,0 0-28 0,0 0-41 15,0 0-29-15,0 0-12 0,0 52-49 0,8-30-5 16,-5 0-30-16,-3 3-9 0,8 0-2 0,0-1-46 16,-1 7 8-16,1 1 7 0,-1-3-15 15,1-5-7-15,-5-2-3 0,5-2-21 0,-8-4-7 16,8-1 4-16,-8-3 19 0,0-2 25 15,0-10 13-15,7 15 21 0,-7-15-123 0,0 0-8 16,0 0 0-16,0 0 0 0,0 0 0 0,0 0 0 16,0 0 0-16,-7-54 0 15,7 35 0-15,0-1 0 0,0-4 0 0,7 2 0 16,-7 0 0-16,8 1 0 0,-1-1 0 0,1 5 0 16,-5 1 0-16,13 3 0 0,-9 3 0 15,1 1 0-15,-8 9-241 0,19-10-425 0,-12 8-432 16,-7 2 95-16,0 0 130 0,23 0 62 0,-23 0 81 15,0 0 54-15,19 10 98 0,-19-10 66 16,7 7 23-16,-7-7 59 0</inkml:trace>
          <inkml:trace contextRef="#ctx0" brushRef="#br0" timeOffset="14348.5205">6315-687 1489 0,'-7'-4'484'0,"7"4"-44"0,0 0-53 15,0 0-42-15,0 0-22 0,0 0-19 16,0 0-48-16,0 0-5 0,0 0-25 0,0 0-1 16,0 0-5-16,0 0-33 0,0 0-21 0,0 0-12 15,49-1-31-15,-34 1 30 0,11 0-35 16,-11 0-13-16,8 0-39 0,-4 1-32 0,-4-2-47 15,4 2-77-15,-4 1-140 0,0 0-308 0,-15-2-281 16,26 5 8-16,-18-2 76 16,-8-3 70-16,22 3 43 0,-22-3 105 0,12 0 28 0,-12 0-5 15</inkml:trace>
          <inkml:trace contextRef="#ctx0" brushRef="#br0" timeOffset="14988.0641">6617-1251 1323 0,'-8'15'397'15,"8"-15"-19"-15,0 0-35 0,0 9-10 16,0-9-36-16,0 0-23 0,0 0-26 0,0 0-20 16,0 0-3-16,0 0-20 0,0 0-33 0,0 0-26 15,42-19 15-15,-27 10-38 0,-4-1 2 16,-3 0-17-16,7 0-9 0,4-2 1 15,-12 2-10-15,8-5 5 0,-7 2-21 0,7-2 44 16,-8 0-39-16,-3-2-2 0,4 1 5 16,-1 1-8-16,-7-2 12 0,8 3 20 0,-8 14 6 15,0-24 6-15,0 24-8 0,0-20-2 16,0 20-3-16,0-20-5 0,0 20-11 0,0-15-10 16,0 15-17-16,0 0 2 0,0 0 0 0,0 0 2 15,0 0-12-15,0 0 2 0,-15 57 8 16,15-33-17-16,0 3 17 0,0 6-21 0,-8 1 3 15,16 4 10-15,-8-2-25 0,0 2-21 16,0-2 19-16,0 2-4 0,7-3-9 0,-7-3-4 16,8 2 9-16,-8-2-3 0,7 1-16 15,-7-7 3-15,8 5 6 0,-4-7 1 16,-4 2 1-16,7-4 105 0,1 0-44 0,-8-1 36 16,7-3-99-16,-7-2-11 0,0-4 0 0,0 3 0 15,0-15 0-15,8 22 0 0,-8-12 0 16,0-10 0-16,0 16 0 0,0-16 0 0,0 0 0 15,0 16 0-15,0-16 0 0,0 0-134 0,0 0-157 16,0 0-198-16,0 0-638 0,0 0 86 16,-15 12 99-16,15-12 105 0,-15 1 71 15,15-1 70-15,-19-1 84 0,4 2 65 0,0-1 78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8:58.10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D8C80C-6C5E-4613-A83C-5287B0BE2C60}" emma:medium="tactile" emma:mode="ink">
          <msink:context xmlns:msink="http://schemas.microsoft.com/ink/2010/main" type="inkDrawing" rotatedBoundingBox="4508,7219 5131,6011 5163,6028 4541,7236" semanticType="callout" shapeName="Other">
            <msink:sourceLink direction="with" ref="{73A995F1-571A-4590-8F6D-BA4365332F1D}"/>
          </msink:context>
        </emma:interpretation>
      </emma:emma>
    </inkml:annotationXML>
    <inkml:trace contextRef="#ctx0" brushRef="#br0">-2081-1431 1814 0,'0'0'589'0,"0"0"-16"0,0 0-68 16,0 0-29-16,0 0-59 0,-46 40-23 15,24-7-56-15,-5 17-56 0,-3 6-116 0,-19 23-156 16,8 14-171-16,-8 3-768 0,0 7 112 0,-8 7 78 16,1 2 81-16,-1-5 120 0,4 2 16 15,4-1 25-15,-7-5 65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3:20.18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FE1673-0584-4CBB-A5EC-DF2F6615365F}" emma:medium="tactile" emma:mode="ink">
          <msink:context xmlns:msink="http://schemas.microsoft.com/ink/2010/main" type="inkDrawing" rotatedBoundingBox="2408,13235 2620,5760 3112,5774 2900,13249" semanticType="verticalRange" shapeName="Other">
            <msink:sourceLink direction="with" ref="{E4CE3A38-79C4-4127-B74E-124647423CF1}"/>
            <msink:sourceLink direction="with" ref="{4678EFD8-484B-414F-BA09-3FD8ACFEAEAB}"/>
            <msink:sourceLink direction="with" ref="{B350B114-5AA3-4BFF-A0DC-17684E0C3B5A}"/>
            <msink:sourceLink direction="with" ref="{B10A2072-E5D3-446C-A10C-04E9DB1339CF}"/>
            <msink:sourceLink direction="with" ref="{C2AE714D-C4B5-4583-A95D-5DC5AC4E7BB2}"/>
          </msink:context>
        </emma:interpretation>
      </emma:emma>
    </inkml:annotationXML>
    <inkml:trace contextRef="#ctx0" brushRef="#br0">636 16 941 0,'0'0'343'0,"0"0"-25"15,0 0-19-15,0 0-17 0,0 0-13 0,0 0-8 16,0 0-36-16,0 0 0 0,0 0-10 0,0 0 23 16,0 0-46-16,0 0-30 0,0 0-17 15,0 0-19-15,0-18 40 0,0 18-25 0,0 0-18 16,0 0-39-16,0 0 3 0,0 0 26 15,0 0-39-15,0 0 31 0,0 0-51 0,0 0 2 16,0 0-7-16,0 0 0 0,0 0 7 16,0 0-20-16,0 0-8 0,0 0-8 15,0 0-12-15,0 0 5 0,0 0 5 0,0 0 18 16,0 0-8-16,0 0-18 0,0 0 8 0,-45 18-13 16,45-18 23-16,-11 12-20 0,3-7 12 15,8-5-2-15,-15 17-8 0,11-8-15 0,-3 3 26 16,-1-4-11-16,1 4-7 0,-5-1 63 15,1 1-56-15,3 0-22 0,5 1 7 0,-5 3-16 16,1-3 52-16,-5 1-26 0,1 0-20 0,3 3 27 16,5-2-5-16,-5 0-11 0,1 2 8 15,-5-3 15-15,5 3-22 0,-1 0 33 16,1 0-37-16,-1 2 0 0,8-2-1 0,-7 2 11 16,-5-2 12-16,8 2-5 0,-3-2-23 15,-1 0 13-15,5 2-7 0,-5-3-6 0,8 3-6 16,-11 2 38-16,7-2-14 0,-4-1-2 15,5 3 2-15,-5-1-18 0,8-2 36 0,-7 2-20 16,-1 0-3-16,0 1-13 0,5-2 15 0,-5 1-7 16,4-1 21-16,1-3 7 0,-1 3-34 15,0-1 16-15,4-1-7 0,-7 6-16 0,7-7 13 16,-8 3-23-16,8 0 38 0,-8 1-5 0,5-2-15 16,3 0 5-16,-4 4-8 0,0-1 10 15,0 2 1-15,4-2 22 0,-3-1-4 16,-1 2-16-16,0-2-3 0,4 4 11 0,0-3-1 15,-7-1-9-15,7 1 4 0,-8-3 5 16,8 1-16-16,-8 3 1 0,5-4 13 0,-1 4 18 16,0-2-30-16,0 2 2 0,1-5-11 15,3 5 19-15,-4-4 7 0,4 3-15 0,-4-2 18 16,4-1-17-16,0 4 13 0,0 0 11 0,-8 0-50 16,8 0 53-16,0 0-26 0,-7-2 23 15,7-1-14-15,-4 4-14 0,0 1 18 0,1-2-10 16,3 2 4-16,-4-2-5 0,0 0 20 15,4 0 8-15,-4 4-54 0,1-4 20 0,3 2 5 16,-8 3 11-16,8-1-5 0,0 0 14 16,-8-1-23-16,8 3-1 0,0-1 12 15,-7 2-9-15,7-3 29 0,0 4-16 0,-4 3-13 16,4-6 6-16,-4 7 17 0,4-7-9 0,-3 7-11 16,3-4 64-16,0 1-57 0,0 2-9 15,0 1-1-15,-4 0 16 0,4 0-13 0,0 1-8 16,0 0 34-16,0-1-13 0,0 0-29 15,0 1 24-15,0 1 4 0,0 0 25 0,0-1-35 16,0 0-7-16,0-2-3 0,0 2 8 0,0-4 13 16,0 3-3-16,0-6 31 0,-4 2-59 15,4-3 6-15,0 2-1 0,0 2 13 16,0-4 15-16,0-1-20 0,0 5 15 0,0-2-7 16,0-1-39-16,0 4 41 0,0 2-7 15,0-3 12-15,0-3-31 0,-4 3 11 0,4 3 5 16,0-1-3-16,-3 3 11 0,3-4-1 0,0-5 34 15,0 2-41-15,0-3 23 0,0 4-36 16,-8-4 21-16,8 0 12 0,0 1 16 0,0-2-11 16,-8 0-2-16,8 3-36 0,0-2 18 15,0 0 0-15,0-1 41 0,0 1-43 0,-7-1 27 16,7 1 3-16,-4-1-28 0,4 0 23 0,0 2-7 16,-4 0 22-16,4-2-15 15,0-1-20-15,-3 1 4 0,3 2 4 0,0-3 22 16,0 1-33-16,-4-1 15 0,4-1-4 0,-4 1-14 15,4-2 3-15,0 2 8 0,0 0 4 16,-4-2-6-16,4 1 4 0,0 1 10 0,-4 0 1 16,4 0 43-16,0-1-54 0,0 0 28 15,0 1-22-15,0-1-14 0,0 2-4 0,0 0 15 16,0 0 35-16,0 0-50 0,0 3 7 0,-7-2 20 16,7 1-50-16,0-1 71 0,0-1-46 15,0 2-3-15,0-1 16 0,0 0-21 0,0-1 21 16,0 2-10-16,0-4 4 0,0 3-14 0,7-2 17 15,-7 4 10-15,0-1-37 16,0-2 22-16,0 2-13 0,4 0 23 0,-4 0-7 16,0-1 18-16,0 2-34 0,0-1-20 15,0 2 61-15,0 1-33 0,0-1 18 0,-4 0-15 16,4 1-6-16,0 4-2 0,0-6-5 0,0 1 20 16,-7 4-10-16,7-5 31 0,0-1-24 15,0 2-25-15,0-3 36 0,0 0-13 0,0-1-17 16,0 1 1-16,0-1 42 0,0-3-18 0,-8 2-29 15,8-4 16-15,0 2 0 16,0-2 16-16,0 2-21 0,0-3-11 0,0 1 32 0,0 2-11 16,-7-3 28-16,7 1-53 0,0-4 38 15,0 3-16-15,-4 2 3 0,4-5-18 16,0 3 8-16,0-2 18 0,4 0-21 0,-8 0 21 16,8 0-5-16,-4 0-36 0,0-1 53 15,7 2-17-15,-7-3 7 0,0 1-17 0,0-16 7 16,0 31-13-16,8-16 34 0,-8 2-3 0,0 0-13 15,0 1 31-15,7 0-43 0,-7 4-37 16,0-4 42-16,4 2 4 0,-4-3 16 0,4 5-12 16,-4 0 7-16,4 0-11 0,0 0 11 0,-4-2-20 15,3 2-19-15,1 0 77 0,0-2-45 16,3 1-39-16,-7-3 43 0,8 2-23 16,-8-1 18-16,8 1-25 0,-5-1 5 15,5 0 28-15,-4 1-36 0,3-2 49 0,-3 1-34 16,3-3 26-16,1 5-2 0,0-2-6 0,-1 1 13 15,-7-2-20-15,8 1 20 0,-1 2-8 16,4-1 6-16,-3 0-21 0,-8-3-7 0,4-2-1 16,0 4 29-16,3-4-1 0,-3 3-20 0,3-1-18 15,1-1 21-15,0-1-8 0,-8 0 21 16,7 3 2-16,-3 0 2 0,3 0-12 0,-3 1 28 16,4-1-3-16,3 2-4 0,-11-1 9 15,8 1 37-15,-1-2-27 0,-7 3-12 0,4-2-30 16,3-3 35-16,-3 1-23 0,0 0-3 0,-4 0 42 15,4 0-42-15,7 2 11 16,-11-2 25-16,0-2-15 0,8 0 3 0,-8 0-44 16,7-1 0-16,-7-1 0 0,4 1 0 0,-4-14 0 15,4 20 0-15,-1-8 0 0,-3-12 0 16,4 17 0-16,-4-17 0 0,4 13 0 0,-4-13-70 16,0 14-145-16,0-14-46 0,0 0-54 0,7 8-202 15,-7-8-578-15,0 0 122 0,0 0 95 16,0 0 69-16,0 0 70 0,16-37 60 0,-16 17 126 15,0-7 77-15,0-12-31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1:33.29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CE98B01-F19E-4C99-9BE6-B1481C549305}" emma:medium="tactile" emma:mode="ink">
          <msink:context xmlns:msink="http://schemas.microsoft.com/ink/2010/main" type="writingRegion" rotatedBoundingBox="7006,6311 12339,6300 12348,10997 7015,11007"/>
        </emma:interpretation>
      </emma:emma>
    </inkml:annotationXML>
    <inkml:traceGroup>
      <inkml:annotationXML>
        <emma:emma xmlns:emma="http://www.w3.org/2003/04/emma" version="1.0">
          <emma:interpretation id="{0B05D2A5-CA52-413B-818F-3196FD2C6902}" emma:medium="tactile" emma:mode="ink">
            <msink:context xmlns:msink="http://schemas.microsoft.com/ink/2010/main" type="paragraph" rotatedBoundingBox="7006,6311 12339,6300 12341,7536 7009,7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CE3A38-79C4-4127-B74E-124647423CF1}" emma:medium="tactile" emma:mode="ink">
              <msink:context xmlns:msink="http://schemas.microsoft.com/ink/2010/main" type="line" rotatedBoundingBox="7006,6311 12339,6300 12341,7536 7009,7546">
                <msink:destinationLink direction="with" ref="{38FE1673-0584-4CBB-A5EC-DF2F6615365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54C699D-9E40-4601-984F-A8CD73CBD426}" emma:medium="tactile" emma:mode="ink">
                <msink:context xmlns:msink="http://schemas.microsoft.com/ink/2010/main" type="inkWord" rotatedBoundingBox="7006,6311 12339,6300 12341,7536 7009,7546"/>
              </emma:interpretation>
              <emma:one-of disjunction-type="recognition" id="oneOf0">
                <emma:interpretation id="interp0" emma:lang="en-US" emma:confidence="0.5">
                  <emma:literal>or</emma:literal>
                </emma:interpretation>
                <emma:interpretation id="interp1" emma:lang="en-US" emma:confidence="0.5">
                  <emma:literal>tor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Nor</emma:literal>
                </emma:interpretation>
                <emma:interpretation id="interp4" emma:lang="en-US" emma:confidence="0">
                  <emma:literal>otor</emma:literal>
                </emma:interpretation>
              </emma:one-of>
            </emma:emma>
          </inkml:annotationXML>
          <inkml:trace contextRef="#ctx0" brushRef="#br0">-950-1502 1471 0,'-7'-6'530'0,"7"6"-28"16,-26-9-34-16,10 7-25 0,1 2-54 0,15 0-28 15,-34 8-10-15,19-1-21 0,-3 3-31 16,10 2-25-16,-15 2 8 0,16 4-44 15,-5-3-46-15,5 3 13 0,-1 1-49 0,8-1 0 16,0 2-15-16,0-3-21 0,8 0-15 16,-1-1-8-16,12 2-12 0,-4-5-72 0,1 0 20 15,10-4-38-15,-3 1-31 0,-5-4-51 16,13 2 20-16,-13-4-53 0,13 0-23 0,-5-1-62 16,0 0-97-16,-3-6-200 0,-4 5-483 0,3-2 81 15,-6 1 88-15,2-1 78 0,-18 0 83 16,23-3 59-16,-8 0 68 0,-15 3 50 0</inkml:trace>
          <inkml:trace contextRef="#ctx0" brushRef="#br0" timeOffset="287.7407">-712-1355 1395 0,'0'0'537'0,"0"0"-51"0,-7-10-43 0,7 10-54 16,0 0-25-16,0 0-26 0,0 0-44 15,0 0-10-15,0 0-41 0,-16 32-5 16,16-32-58-16,8 17 24 0,-8-17-27 0,8 18-21 15,-1-9-18-15,1-1 1 0,3-1-9 16,-4 0-30-16,-7-7 15 0,23 7-38 0,-15-6-8 16,-8-1-2-16,26 2-9 0,-26-2 9 0,23-6 51 15,-23 6-11-15,19-6-15 0,-12 1-2 16,-7 5 15-16,8-15-72 0,-8 15 26 0,0-17 10 16,0 17-2-16,0-17-42 0,0 17-22 15,-8-17-34-15,8 17-61 0,-15-11-28 16,7 4-106-16,8 7-119 0,-18-6-231 0,18 6-361 15,0 0 39-15,0 0 94 0,-16-3 108 16,16 3 46-16,0 0 97 0,0 0 18 0,0 0 23 16,0 0 94-16</inkml:trace>
          <inkml:trace contextRef="#ctx0" brushRef="#br0" timeOffset="712.2018">-418-1570 1610 0,'0'0'450'0,"0"0"-46"16,0 0-35-16,0 0 20 0,0 0-79 15,0 0 2-15,0 0-48 0,0 0-11 16,0 0-51-16,19 43-10 0,-19-27-10 0,8 3-13 16,-1 3-18-16,-7-2-23 0,8 2-8 15,-8 0-12-15,7-1-26 0,-7-5-13 0,4 4 5 16,4-6 16-16,-8 1-6 0,0-1 21 0,0 0-2 15,0-14 42-15,7 15-19 0,-7-15-3 16,0 0-3-16,0 0 13 0,0 0-30 0,0 0-6 16,0 0-15-16,0 0-16 0,0 0 26 0,0 0-38 15,0-43 10-15,8 27-10 0,-8-2 2 16,0 2-28-16,0 2-7 0,7-1 17 0,-7 1-4 16,0 14-42-16,8-16-2 15,-8 16 38-15,11-9-15 0,-11 9 15 0,0 0-26 16,0 0 9-16,38 21 1 0,-31-11-9 0,-3 5 5 15,11 1-21-15,-7 0-21 0,-1 1-101 16,1 0 38-16,3-1-29 0,-3 2-35 0,-1-3-23 16,1-2-24-16,-1-3-30 0,1 0-87 0,-4 1-197 15,-4-11-377-15,15 11 47 0,-15-11 69 16,15 2 102-16,-15-2 72 0,0 0 64 0,26-6 25 16,-18-3 57-16</inkml:trace>
          <inkml:trace contextRef="#ctx0" brushRef="#br0" timeOffset="1093.0126">-90-1376 1267 0,'-7'-9'432'0,"7"9"-22"0,0 0-42 16,0-16-14-16,0 16-4 0,0 0-58 0,7-16-31 15,-7 16-38-15,19-14-1 0,-4 9-35 16,0-2-10-16,4 4-49 0,-4-1-36 0,4 1-51 16,4 1-46-16,3 0-54 0,-3 2-87 15,3-1-97-15,-3 2-69 0,-1 1-52 0,-3 0-337 16,-4-2 25-16,12-2 75 0,-12 2 45 16,4 0 70-16,-4-2 20 0</inkml:trace>
          <inkml:trace contextRef="#ctx0" brushRef="#br0" timeOffset="912.323">8-1563 1479 0,'0'0'479'0,"0"-13"2"0,0 13-25 16,0 0-11-16,0 0-46 0,0 0-25 0,0 0-34 15,12 38-17-15,-12-21-21 0,0 0-10 16,0 0-62-16,0 2 11 0,7-1-19 0,-7 3-19 16,8-1-70-16,-8 2-41 0,7-4-15 15,1 2-70-15,-8-3-25 0,11 1-94 0,-3-7-26 16,-1 1-70-16,1 0-112 0,-1-3-230 0,-7-9-333 15,8 11 56-15,-8-11 100 0,11 5 87 16,-11-5 59-16,0 0 31 0,0 0 110 16,0 0-19-16</inkml:trace>
          <inkml:trace contextRef="#ctx0" brushRef="#br0" timeOffset="1671.0395">397-1495 1244 0,'0'-19'445'0,"0"19"26"16,0 0-33-16,0 0-31 0,0 0-34 0,0 0-35 16,0 0-49-16,0 0-38 0,0 0-15 15,0 0 7-15,0 0-36 0,0 0 3 0,0 0-43 16,7 32 9-16,1-17-25 0,-8 2-25 0,0 0-9 16,7 0-25-16,-7 1 18 0,0 1-12 15,8-2-14-15,-8-2 1 0,0 0-19 16,7-1 6-16,-3 0-21 0,-4-14 13 0,0 18 23 15,0-18 3-15,8 14 30 0,-8-14 6 16,0 0-6-16,0 0 8 0,0 0-5 0,0 0-11 16,0 0-7-16,0 0 16 0,15-32-47 15,-15 18 67-15,0-1-70 0,7 0 16 0,-7 1-51 16,8 0-44-16,-8 14-33 0,8-23-10 0,-5 15-43 16,-3 8-42-16,8-14-20 0,-8 14-52 15,15-3-40-15,-15 3-51 0,15 0-52 0,-15 0-82 16,19 8-38-16,-4-3-48 0,0-1-321 0,4 1 80 15,4-2 399-15,-8-2 44 0,3 2 48 16,-2-3 31-16,2 1 59 0,5-1 89 0,-4-4 90 16,-4 3 90-16,-15 1 40 15,23-5 49-15,-23 5 36 0,18-5 11 0,-18 5 22 16,0 0 16-16,8-8-29 0,-8 8-2 0,0 0 20 16,0 0 19-16,0 0-21 0,0 0-8 15,0 0-15-15,-57 16-47 0,50-7 14 0,-12 3-29 16,11 1 16-16,1 3-41 0,-8-1-31 0,4-3 25 15,11 2-35-15,-8 0-18 0,8 0-18 16,0-14-30-16,0 22 40 0,0-22-26 0,8 18-12 16,3-11 10-16,-4-1-12 0,8 1 14 15,1-5-30-15,-16-2 20 0,26 1-9 0,-11-2-11 16,0-4-3-16,-4 0 18 0,5 2-10 0,-1-5 13 16,-4 2-3-16,-11-4-2 15,0 10 10-15,15-20-38 0,-15 9-9 0,0 11-19 16,0-18-21-16,0 18-69 0,-15-20-72 0,11 11-131 15,-3 1-232-15,-8 2-418 0,-1-2 116 16,5 3 53-16,-4 0 121 0,15 5 28 0,-30-3 74 16,19 1 64-16,11 2-2 0</inkml:trace>
          <inkml:trace contextRef="#ctx0" brushRef="#br0" timeOffset="2204.0565">1019-1962 1553 0,'0'0'576'0,"0"0"-33"16,0 0-31-16,0 0-23 0,0 0-29 15,0 0-42-15,0 50-37 0,-8-32-10 0,8 5-23 0,0 3-15 16,0 1-59-16,0 4-13 16,8 2-31-16,-8 1-27 0,0 2-24 0,8-3-10 15,-8 1-11-15,0 0-35 0,7 0 10 0,1-2-40 16,-1 0-29-16,-7-5 17 0,8-2-45 15,-5 1-46-15,-3-3-3 0,8-1-58 0,-8-3-55 16,0-2-76-16,8-2-26 0,-8-2-94 0,7 3-170 16,-7-6-514-16,8 3 64 0,-8-13 100 15,11 17 74-15,-11-10 141 0,0-7 2 0,8 13 83 16,-8-13 58-16,7 11 34 0</inkml:trace>
          <inkml:trace contextRef="#ctx0" brushRef="#br0" timeOffset="2813.3192">1159-1123 1062 0,'0'0'463'0,"0"0"-33"0,0 0-25 0,0 0-37 16,37 16-40-16,-18-18-29 0,-4-1-4 15,19 0-34-15,-11 1-54 0,11-4-28 0,0 0-89 16,0 0-52-16,-4-1-102 0,4 4-153 0,0-5-126 16,-12 2-395-16,5-1 63 0,-5 4 76 15,5-1 66-15,-12 1 21 0,4-2 39 0</inkml:trace>
          <inkml:trace contextRef="#ctx0" brushRef="#br0" timeOffset="3199.9605">1724-1343 1428 0,'0'0'379'0,"0"0"-18"0,0 0-44 0,15-12-30 16,-15 12 4-16,15-3-47 0,-15 3-40 0,19-7-22 16,-4 3-49-16,-7 0 16 0,7 0-24 15,-4-1-15-15,4-2-30 0,0 2-4 0,-3-2-7 16,-5-1 11-16,-7 8-11 0,8-19 13 0,-1 9-46 15,-7 10 20-15,0-19 0 0,0 19 1 16,-7-22 22-16,-1 12 23 0,8 10-10 0,-11-15 11 16,-4 7 12-16,7 3 18 0,8 5 23 15,-22-9-2-15,22 9-11 0,-19 2 3 0,19-2-5 16,-15 12-3-16,7-2-7 0,8-10-3 0,-7 23-8 16,7-7 18-16,0-1-53 15,0 2-9-15,7 1 4 0,-7 1-9 0,8 2-7 16,7-2 31-16,-4-1-59 0,4 0-10 0,0-1-52 15,4 2-46-15,-4-7-25 0,8-2-8 16,-4 0-56-16,-4-2-31 0,7-1-97 0,-3-1-108 16,4-3-102-16,-12-2-474 0,12-1 103 15,-23 0 84-15,26-5 59 0,-18 0 102 0,7-4 34 16,-8 1 89-16,1-3 34 0</inkml:trace>
          <inkml:trace contextRef="#ctx0" brushRef="#br0" timeOffset="3395.8743">2131-1347 1218 0,'-7'-22'491'0,"-1"12"-22"0,8 10 2 16,0-13 7-16,0 13-1 0,0 0-6 0,-7-17-85 15,7 17-15-15,0 0-30 0,0 0-39 16,0 0 0-16,0 0-28 0,0 0-36 0,0 0-3 16,0 0-40-16,0 0 7 0,34 39-23 0,-19-23-5 15,-8 0-25-15,9-1-24 0,-1 2 3 16,-4 3-51-16,12-1-18 0,-12 0-18 0,11-3-49 16,-6 0-66-16,-5-1-88 0,4-2-14 15,0-1-78-15,0 0-112 0,-4-2-204 0,5-1-434 16,-9-5 72-16,-7-4 65 0,15 4 91 0,-15-4 111 15,0 0 76-15,0 0 39 0,0 0 30 16</inkml:trace>
          <inkml:trace contextRef="#ctx0" brushRef="#br0" timeOffset="3608.0367">2290-1395 1279 0,'0'0'523'0,"0"0"-19"15,-4-12-43-15,4 12-42 0,0 0-22 0,0 0-18 16,-15-4-13-16,15 4-46 0,0 0-21 0,0 0-38 15,-23 20-20-15,16-11-26 0,3 1 0 16,-11 0-5-16,7 3-54 0,1-2-15 0,-1 3 15 16,8 0-31-16,-3 0-25 0,-1 1-77 0,-7 2-38 15,11 0-80-15,0-2-61 0,0 2-133 16,0-17-220-16,7 27-459 0,-3-10 90 0,3-3 64 16,-7-3 87-16,8 0 62 0,-1-5 83 15,1 4 114-15,-8-10 20 0</inkml:trace>
          <inkml:trace contextRef="#ctx0" brushRef="#br0" timeOffset="3854.8754">2569-1358 1932 0,'0'0'591'0,"0"0"-71"0,0 0-39 15,0 0-33-15,0 0 5 0,0 0-59 0,4 52-25 16,-1-28-57-16,-3 1-7 0,0 7-13 15,8 2-41-15,-8 1-59 0,8 4-11 16,-1 3-7-16,-7-5-46 0,11 6 23 0,-7-1-64 16,4-7-41-16,-5-1-71 0,5-2-39 0,-8-7-77 15,8-1-97-15,-1-2-128 0,-7-6-174 16,0-3-377-16,8-1 45 0,-8-12 65 0,3 10 98 16,-3-10 74-16,0 0 121 0,0 0-13 0,0 0 56 15,0 0 97-15</inkml:trace>
          <inkml:trace contextRef="#ctx0" brushRef="#br0" timeOffset="4105.3712">2576-1308 1144 0,'0'-27'394'16,"0"4"-23"-16,0 4-18 0,8 4-7 0,-8 0-62 0,8 5-36 15,-1-1-7-15,-7 11-18 16,15-13-44-16,-4 9-5 0,-11 4-26 0,23 2-7 16,-23-2-33-16,27 12 45 0,-12 0-56 0,0 1-20 15,-4 2-5-15,4 0 15 0,-7 4-33 16,7-2 12-16,-8 2-2 0,-3-1-10 0,-4-3 7 15,0 1 29-15,0-1-24 0,0-15 32 16,-4 24-11-16,-3-13 0 0,7-11-33 0,-15 12-8 16,7-9-21-16,8-3-4 0,-23 0-39 15,23 0-41-15,-26-6-56 0,19-1-77 0,7 7-167 16,-27-13-109-16,20 2-364 0,-1 0 113 0,0 2 53 16,8 9 49-16,-11-17 72 0,11 17 26 15,-4-13 83-15</inkml:trace>
          <inkml:trace contextRef="#ctx0" brushRef="#br0" timeOffset="4750.8391">2893-1443 1315 0,'0'0'517'0,"0"0"-41"0,0 0-51 0,0 0-28 16,0 0-31-16,0 0-18 0,0 0-30 0,0 0-42 16,19 37-15-16,-19-20-13 0,8 3-48 15,-1 2-11-15,1-1 1 0,3 1-31 0,-7 0-16 16,0-3-28-16,3 0 0 0,-7-1 3 0,8-3 7 16,-8-1 6-16,7 1 28 15,-7-15 5-15,8 18 22 0,-4-10 11 0,-4-8-10 16,0 0 28-16,0 0-35 0,0 0-9 0,0 0-12 15,0 0-18-15,7-37-141 0,-3 20 0 16,-4-6 0-16,0-3 0 0,4-3 0 0,-4 1 0 16,0 1 0-16,7-3 0 0,-7 4 0 0,8 2 0 15,-1 4 0-15,5 3 0 0,-5 4 0 16,1 3 0-16,-1 1-167 0,-7 9-112 0,15-7-54 16,-15 7-58-16,27-2-229 0,-27 2-416 15,22 12 78-15,-3-5 98 0,-4 0 100 16,8 0 43-16,-4 0 121 0,7-3 30 0,4 3 34 15</inkml:trace>
          <inkml:trace contextRef="#ctx0" brushRef="#br0" timeOffset="5487.3638">3625-1680 1748 0,'-8'-13'512'0,"5"-2"5"16,-1 2-87-16,0-2-8 0,4 15-38 16,0-22-69-16,0 22-31 0,4-21-15 0,3 9-11 15,-7 2-35-15,8-1-3 0,-1 0-53 16,8 1-34-16,1 3 1 0,-13 1-2 0,20 0 6 15,-8 3-36-15,-4 2 1 0,-11 1-6 0,31 1-23 16,-13 2-10-16,-3 4-25 0,-3 1 27 16,3 4-38-16,0 2 36 0,-8 3-46 0,5 1-15 15,-5 0 23-15,-3 4-21 0,0 3 20 16,-4-2-9-16,0 3-27 0,0-1 24 0,0 4-23 16,-4 1 36-16,0 0-21 0,-3-1-5 0,-5 0-8 15,5 0-18-15,-1-1 49 0,1-1-15 16,-1-6 59-16,1 0-42 0,-5 0-27 0,5-4 14 15,7-1 22-15,-8-4 25 0,5 0 2 16,-1 0 16-16,4-12 12 0,-4 17 9 16,4-17-34-16,0 0 15 0,-4 16 11 0,4-16 15 15,0 0-54-15,12 12 23 0,-12-12-33 16,11 7 31-16,-11-7-44 0,19 6 3 0,-8-3-31 16,0 2 0-16,-3-1 0 0,11-1 0 0,-4 1 0 15,0 2 0-15,8-1 0 0,-5 0 0 16,5 1 0-16,-4-2 0 0,4 3 0 15,-1-2 0-15,-3 0 0 0,0 3 0 0,4-4 0 16,-8 1 0-16,0-2 0 0,4 2-29 16,-4-3-94-16,0 2-35 0,-4-1-42 0,-11-3-28 15,19 3-99-15,-19-3-298 0,0 0-419 0,19 2 76 16,-19-2 95-16,0 0 88 0,0 0 93 16,0 0 55-16,0 0 51 0,0 0 112 0,0 0 34 15</inkml:trace>
        </inkml:traceGroup>
      </inkml:traceGroup>
    </inkml:traceGroup>
    <inkml:traceGroup>
      <inkml:annotationXML>
        <emma:emma xmlns:emma="http://www.w3.org/2003/04/emma" version="1.0">
          <emma:interpretation id="{4415E705-467B-4290-8AD8-8E432A9A4BBB}" emma:medium="tactile" emma:mode="ink">
            <msink:context xmlns:msink="http://schemas.microsoft.com/ink/2010/main" type="paragraph" rotatedBoundingBox="8155,8227 9812,8236 9806,9368 8149,93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678EFD8-484B-414F-BA09-3FD8ACFEAEAB}" emma:medium="tactile" emma:mode="ink">
              <msink:context xmlns:msink="http://schemas.microsoft.com/ink/2010/main" type="line" rotatedBoundingBox="8155,8227 9812,8236 9806,9368 8149,9359">
                <msink:destinationLink direction="with" ref="{38FE1673-0584-4CBB-A5EC-DF2F6615365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C79F4E3-8AB0-4A4C-996D-1A0AD807C2BE}" emma:medium="tactile" emma:mode="ink">
                <msink:context xmlns:msink="http://schemas.microsoft.com/ink/2010/main" type="inkWord" rotatedBoundingBox="8155,8227 9812,8236 9806,9368 8149,9359"/>
              </emma:interpretation>
              <emma:one-of disjunction-type="recognition" id="oneOf1">
                <emma:interpretation id="interp5" emma:lang="en-US" emma:confidence="1">
                  <emma:literal>5.3</emma:literal>
                </emma:interpretation>
                <emma:interpretation id="interp6" emma:lang="en-US" emma:confidence="0">
                  <emma:literal>St.3</emma:literal>
                </emma:interpretation>
                <emma:interpretation id="interp7" emma:lang="en-US" emma:confidence="0">
                  <emma:literal>S#.3</emma:literal>
                </emma:interpretation>
                <emma:interpretation id="interp8" emma:lang="en-US" emma:confidence="0">
                  <emma:literal>St3</emma:literal>
                </emma:interpretation>
                <emma:interpretation id="interp9" emma:lang="en-US" emma:confidence="0">
                  <emma:literal>S#3</emma:literal>
                </emma:interpretation>
              </emma:one-of>
            </emma:emma>
          </inkml:annotationXML>
          <inkml:trace contextRef="#ctx0" brushRef="#br1" timeOffset="25043.1722">363 47 1382 0,'-15'-12'558'0,"3"2"2"15,-10 0-71-15,7 3-43 0,-4 4-21 16,-4 0-36-16,4 1 10 0,-3 2-71 0,-5 2-34 16,-3 2-28-16,4 2-30 0,3 0 8 15,4 4-63-15,-3 0 0 0,3 2-14 0,4 2-27 16,0 1-4-16,3 0-34 0,5 0-2 0,7-1 13 16,0 1-21-16,0-15 0 0,7 32-18 15,-3-17 3-15,11-1-18 0,0 6-8 0,4-3-5 16,4 0 0-16,3 1 6 0,-3-2-19 15,3 1 8-15,4 0-44 0,-11-3 8 0,11 2-5 16,-11-1-10-16,-4-2 13 0,8 2 10 0,-12-4-34 16,4 1 34-16,-7 0-8 0,-1-2-2 15,-7 0-1-15,0-10 24 0,0 20-19 16,0-20 11-16,-22 19-13 0,14-10-7 0,-11-2 22 16,4-1-9-16,-7-3-47 0,10-1-36 15,-10-2-51-15,7-2-35 0,15 2 1 0,-27-5-63 16,12-2-33-16,4 1-82 0,11 6-149 15,-15-13-138-15,15 6-243 0,0 7 53 0,0-18 72 16,0 18 75-16,0 0 48 0,15-26 92 0,-8 17 36 16,5-4 31-16</inkml:trace>
          <inkml:trace contextRef="#ctx0" brushRef="#br1" timeOffset="25862.9138">412 332 1000 0,'-15'-15'384'0,"11"5"-5"0,-4 2 0 16,8 8-46-16,-7-12 7 0,7 12-2 0,-8-12-33 15,8 12-21-15,0 0-28 0,0 0-13 0,0-22 5 16,0 22-71-16,15-10-18 0,-15 10-26 15,12-7 25-15,3 4-40 0,-15 3-10 0,26-7-42 16,-3 7-35-16,-8 0-34 0,4 0-2 0,-4 2-20 16,8 1-42-16,-5-1-17 0,5-2-19 15,3 3-22-15,5-3 2 0,-5 2 8 16,0-2 20-16,-3 0-7 0,3-2 35 16,5 0-25-16,-13-1 59 0,5 1 40 0,-4-1 42 15,4-2 20-15,-5 0 18 0,-10-2 31 0,7 2 12 16,-15 5-2-16,15-13 23 0,-15 13 5 15,0-16 19-15,0 16-1 0,0 0-3 0,0 0 29 16,-15-20-39-16,15 20 13 0,-23-3 8 16,23 3-21-16,-34 7-15 0,23-1-13 0,-11 4-2 15,6 4-14-15,-2 3-14 0,2 2-6 0,1 2-36 16,4 4 19-16,-4-2-21 0,7 0 5 16,8-1-5-16,-7 0-24 0,7-2-12 15,0-1-5-15,0-2 23 0,7-2-18 0,-7-2-10 16,8-1-21-16,7 0-7 0,-4-3-16 15,-3-2 13-15,7-1-12 0,0-2-4 0,-4 0 22 16,-11-4-16-16,23 0 2 0,-4 0 8 0,-12-6-5 16,9 1 8-16,-1-4 15 0,-4-1-16 15,-4-2 6-15,1-3-10 0,7-2 22 0,-7 1 34 16,-5 1-31-16,5 0 8 16,-8 1 33-16,8 2-20 0,-8 12 68 0,7-21-2 0,-7 13-20 15,0 8-23-15,0 0 12 0,8-12 8 0,-8 12-35 16,0 0-34-16,0 0 0 0,0 0 0 15,18 26 0-15,-10-17 0 0,-8-9 0 16,8 25 0-16,-1-12 0 0,1 0 0 0,-1-1 0 16,1 1 0-16,-5-1 0 0,5 0 0 15,0 0-111-15,7 0-86 0,-8-2-84 0,1-2-72 16,3 0-223-16,-3-1-438 0,-8-7 52 16,15 15 117-16,-4-9 62 0,-11-6 94 0,8 8 70 15,-8-8 58-15,15 8 80 0,-15-8 20 0</inkml:trace>
          <inkml:trace contextRef="#ctx0" brushRef="#br1" timeOffset="25291.1345">502 72 1069 0,'0'0'510'0,"8"-15"7"0,-8 15-13 15,0 0-58-15,0-11-47 0,0 11-25 0,0 0-37 16,0 0-4-16,0 0-36 0,0 0 15 0,0 0-43 16,7 40-23-16,-7-22-23 0,8 6-8 15,-8 0-46-15,11 2-8 0,-11 3-10 0,8 2-21 16,-1-1 14-16,-7-1-39 0,8 0-23 16,7-2-21-16,-15-4-56 0,11-1 3 0,-11-3-49 15,8-4-51-15,-1 0-39 0,-7-1-38 0,8-1-79 16,-8-13-90-16,0 14-112 15,0-14-52-15,0 0-59 0,0 0-271 0,0 0 103 16,0 0 45-16,0 0 65 0,-26-2 79 0,26 2 51 16,-31-19 62-16</inkml:trace>
          <inkml:trace contextRef="#ctx0" brushRef="#br1" timeOffset="27877.2242">593 1047 1180 0,'0'0'473'0,"0"0"-69"0,0 0-12 16,0 0-59-16,0 0-21 0,0 0-58 0,0 0-57 16,0 0-67-16,0 0-84 0,0 0-97 15,0 0-195-15,0 0-117 0,0 0-346 0,0 0 54 16,0 0 71-16,-8 47 49 0,8-47 131 0</inkml:trace>
          <inkml:trace contextRef="#ctx0" brushRef="#br1" timeOffset="27350.7838">1257 50 1507 0,'0'0'545'15,"0"0"-58"-15,0 0-55 0,0 0-50 0,0 0-37 16,0 0-12-16,0 0-26 0,0 0-36 15,0 0 6-15,22-38-47 0,-3 29-38 0,-4 2-7 16,0-1-27-16,4 0-4 0,4 2-16 0,-4 1-23 16,-4 4-23-16,0-1-2 0,4 2-18 15,-4 2 2-15,0 4-13 0,-4 1-9 16,-3 5 17-16,-1 0-5 0,1-1-23 0,-8 4 2 16,0 1 34-16,0-16-11 0,-8 32 4 15,8-15 9-15,-7 0-30 0,3-2 38 0,0 0-13 16,-7-3-10-16,11 3 5 0,-8-7-13 0,8-8 3 15,-7 19-10-15,7-19 17 0,-8 15-27 16,8-15-3-16,0 13 10 0,0-13-23 0,0 0 15 16,-7 16 8-16,7-16 5 0,0 0-25 15,15 15-18-15,-15-15 25 0,15 10-28 0,-8-3-10 16,5 0 15-16,3 1 8 0,-8-1-3 16,12 0-20-16,-4 3-8 0,0-1 49 0,4-1-23 15,-4 2 10-15,0-3-13 0,0 1 6 0,-3 1-14 16,-5 0 6-16,1-2-23 15,-1 4 15-15,-7-11 0 0,0 17 18 0,0-17 2 16,-7 18 13-16,-1-8-38 0,1-1-20 0,-5 0 14 16,-10-1-19-16,7-3-29 0,-4 3-92 15,-4-4-26-15,-3-3-115 0,3-4-209 0,4 5-592 16,-3-2 97-16,-1-3 128 0,-3-1 72 16,11-1 59-16,-12-2 84 0,12 2 67 0,4 0 84 15,-12 0 16-15</inkml:trace>
        </inkml:traceGroup>
      </inkml:traceGroup>
    </inkml:traceGroup>
    <inkml:traceGroup>
      <inkml:annotationXML>
        <emma:emma xmlns:emma="http://www.w3.org/2003/04/emma" version="1.0">
          <emma:interpretation id="{70CB0436-945D-4C71-96B6-6A4084A7484F}" emma:medium="tactile" emma:mode="ink">
            <msink:context xmlns:msink="http://schemas.microsoft.com/ink/2010/main" type="paragraph" rotatedBoundingBox="8190,9637 9909,9651 9898,11002 8179,109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50B114-5AA3-4BFF-A0DC-17684E0C3B5A}" emma:medium="tactile" emma:mode="ink">
              <msink:context xmlns:msink="http://schemas.microsoft.com/ink/2010/main" type="line" rotatedBoundingBox="8190,9637 9909,9651 9898,11002 8179,10987">
                <msink:destinationLink direction="with" ref="{38FE1673-0584-4CBB-A5EC-DF2F6615365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A23BC21-5A54-4969-9050-E1BAD387D633}" emma:medium="tactile" emma:mode="ink">
                <msink:context xmlns:msink="http://schemas.microsoft.com/ink/2010/main" type="inkWord" rotatedBoundingBox="8385,9562 9598,9806 9343,11073 8130,10830"/>
              </emma:interpretation>
              <emma:one-of disjunction-type="recognition" id="oneOf2">
                <emma:interpretation id="interp10" emma:lang="en-US" emma:confidence="1">
                  <emma:literal>Sta</emma:literal>
                </emma:interpretation>
                <emma:interpretation id="interp11" emma:lang="en-US" emma:confidence="0">
                  <emma:literal>Sia</emma:literal>
                </emma:interpretation>
                <emma:interpretation id="interp12" emma:lang="en-US" emma:confidence="0">
                  <emma:literal>Star</emma:literal>
                </emma:interpretation>
                <emma:interpretation id="interp13" emma:lang="en-US" emma:confidence="0">
                  <emma:literal>Stat</emma:literal>
                </emma:interpretation>
                <emma:interpretation id="interp14" emma:lang="en-US" emma:confidence="0">
                  <emma:literal>Sta'</emma:literal>
                </emma:interpretation>
              </emma:one-of>
            </emma:emma>
          </inkml:annotationXML>
          <inkml:trace contextRef="#ctx0" brushRef="#br1" timeOffset="28346.5843">685 1689 975 0,'0'0'379'0,"0"0"7"0,0 0 21 15,0 13-28-15,0-13-16 0,0 0-4 16,0 0-50-16,0 0-40 0,0 0-23 0,0 0 33 16,0 0-113-16,0 0-43 0,0 0-72 0,0 0-69 15,0 0-94-15,0 0-183 0,0 0-475 16,0 0 38-16,0 0 64 0,-26-1 69 0,26 1 69 16,0 0 44-16,-8 6 115 0</inkml:trace>
          <inkml:trace contextRef="#ctx0" brushRef="#br1" timeOffset="28203.4574">685 1618 1361 0,'0'0'545'15,"0"0"-130"-15,0 0 0 0,0 0-80 16,0 0-48-16,0 0-39 0,0 0-79 0,0 0-20 16,0 0-96-16,0 0-137 0,0 0-167 0,0 0-102 15,0 0-285-15,-8 15 9 0,8-15 86 16,0 0 29-16,0 0 63 0,0 0 39 0</inkml:trace>
          <inkml:trace contextRef="#ctx0" brushRef="#br1" timeOffset="28036.774">625 1373 1274 0,'0'14'476'0,"0"-14"-43"15,0 0-39-15,0 15-48 0,0-15-26 0,0 0-26 16,0 13-18-16,0-13-109 0,0 0-60 0,0 0-122 15,7 19-141-15,-7-19-192 0,0 0-423 16,0 0 85-16,0 20 51 0,0-20 65 0,4 12 60 16</inkml:trace>
          <inkml:trace contextRef="#ctx0" brushRef="#br1" timeOffset="29347.8554">553 2260 1136 0,'0'0'443'0,"0"0"-36"0,0 0-10 0,0 0-52 16,0 0-20-16,-8 42-7 0,8-22-37 15,0-3-7-15,8 5-26 0,-8 2-12 0,8 0-39 16,-8 2-8-16,7-3-35 0,1 0-47 16,-8 1-40-16,7-4-8 0,-3 0-16 0,4-5-101 15,-8 1-40-15,7-5-94 0,-7 4-117 0,0-15-116 16,0 15-343-16,0-15 100 0,0 0 7 16,0 0 65-16,0 0 99 0,0 0 24 0,0 0 45 15</inkml:trace>
          <inkml:trace contextRef="#ctx0" brushRef="#br1" timeOffset="29907.6795">364 2322 1461 0,'-7'-11'428'0,"7"11"-29"0,0-18-38 15,0 18-23-15,0 0-26 0,0-22-25 0,0 22-29 16,7-11-33-16,8 4-7 0,-15 7-13 16,19-13-41-16,-4 9-31 0,-7 1-26 0,11 0-33 15,-4 1-33-15,8 2-43 0,-5 2-39 16,13 1-5-16,-13 0-62 0,13 1-40 0,-5 2-80 15,4 0-2-15,-3-2-39 0,7 1-23 0,0 3-2 16,-12-6-3-16,12 2 41 0,-11 2 43 16,-4-5 39-16,3 2 138 0,-3 0 59 0,-4-2 54 15,-15-1 41-15,23 0 25 0,-23 0 31 16,0 0 52-16,11-6-27 0,-11 6 32 16,0 0-3-16,0 0 7 0,0 0 6 0,0 0-11 15,0 0 0-15,0 0-25 0,-49-2-28 16,49 2-1-16,-19 12 9 0,4-1-37 0,8 7-15 15,-5-4-2-15,5 5-42 0,-1 1 14 0,1 0-9 16,-1 1-9-16,8-2-21 0,0-2 5 16,8 2-31-16,-8-1 3 0,7-4-15 0,1 1 7 15,-1-3 3-15,5-2-26 0,-5-3 11 16,8 0-6-16,4-1-5 0,-11-3 1 0,7-2-14 16,-15-1 1-16,26-1 9 0,-26 1-12 0,30-9 5 15,-22-1 8-15,3 0-3 0,-3-4-15 16,-1-3 22-16,-7 0-1 0,8-1-9 15,-8 0 11-15,0 3 20 0,0-3 24 0,0 3 32 16,0 15 16-16,0-22-15 0,0 22-29 16,7-19-12-16,-7 19 38 0,0 0-28 0,8-6-21 15,-8 6-7-15,0 0 17 0,0 0-4 16,19 28-26-16,-12-16 31 0,1 2-24 0,-1 1 8 16,8 0-15-16,-11-2-46 0,11 3-26 0,0-1-48 15,-3-2-54-15,-5 1-41 0,8-4-51 16,-7 0-106-16,7 0-257 0,-11 0-354 0,11-1 99 15,-8-2 68-15,1 0 101 0,7-2 124 16,-4 0 23-16,4-1 38 0,-7 1 72 0</inkml:trace>
          <inkml:trace contextRef="#ctx0" brushRef="#br1" timeOffset="29136.5797">247 2267 1064 0,'-22'-6'510'0,"-1"5"-78"0,4 1-32 15,4 0-27-15,-4 1-48 0,4 3-33 0,-7-2-31 16,10 0-7-16,-3 0-42 0,0 2 19 16,15-4-52-16,-26 8-15 0,18-2-1 0,8-6-22 15,-7 13 28-15,7-13-59 0,0 0 8 16,7 23-16-16,-7-23 3 0,15 18-31 0,4-8 3 16,-4-1-8-16,12 4-39 0,-5-3 21 15,5 1 7-15,-5 2-21 0,5-1 10 0,3-1 2 16,-4 2-21-16,-3-1-59 0,-4-2 54 15,3 2-13-15,-6-2 19 0,-5-1-24 0,4 1 28 16,-8 0-20-16,1 0 23 0,-8-10-34 0,0 19 13 16,0-19 19-16,-15 17 7 0,7-6-21 15,-10-3 3-15,2 1-13 0,-6-4 3 0,3 3 10 16,4-5-46-16,-8 1-38 0,12-4-11 16,11 0-63-16,-30-4-27 0,18 1-107 0,12 3-107 15,-22-10-120-15,22 10-336 0,-8-12 54 16,8 12 79-16,0 0 110 0,8-24 18 15,-8 24 70-15,15-19 40 0</inkml:trace>
        </inkml:traceGroup>
        <inkml:traceGroup>
          <inkml:annotationXML>
            <emma:emma xmlns:emma="http://www.w3.org/2003/04/emma" version="1.0">
              <emma:interpretation id="{03D3B871-F900-4190-8B51-AC122D1A9D9C}" emma:medium="tactile" emma:mode="ink">
                <msink:context xmlns:msink="http://schemas.microsoft.com/ink/2010/main" type="inkWord" rotatedBoundingBox="9629,10209 10169,10649 9883,11002 9342,10561"/>
              </emma:interpretation>
              <emma:one-of disjunction-type="recognition" id="oneOf3">
                <emma:interpretation id="interp15" emma:lang="en-US" emma:confidence="1">
                  <emma:literal>y</emma:literal>
                </emma:interpretation>
                <emma:interpretation id="interp16" emma:lang="en-US" emma:confidence="0.5">
                  <emma:literal>4</emma:literal>
                </emma:interpretation>
                <emma:interpretation id="interp17" emma:lang="en-US" emma:confidence="0">
                  <emma:literal>t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76178.5206">1714 2159 1525 0,'0'-15'527'0,"0"15"3"0,0 0-77 0,-7-15 18 15,7 15-82-15,0 0 21 0,0 0 5 16,0 0-16-16,0 0-38 0,0 0-3 0,0 0-38 16,0 0-13-16,7 52-33 15,1-32-13-15,-8 2-28 0,7 2-36 0,-7 2-35 16,0 2-32-16,0 0-56 0,0 1-76 0,8 5-111 15,-8-3-127-15,4 4-257 0,-4-1-606 16,3-7 97-16,-3 3 97 0,0-3 90 0,0 0 100 16,0 2 58-16,-3 4 75 0,-1 1 97 0,-4 0-5 15</inkml:trace>
          <inkml:trace contextRef="#ctx0" brushRef="#br1" timeOffset="75991.0122">1386 2086 1313 0,'0'-10'519'16,"0"10"-25"-16,0 0-51 0,0 0 2 0,0 0-30 15,0 0-26-15,0 0-46 0,0 0-23 16,0 0-33-16,0 0-3 0,0 0-8 0,0 0-38 16,-41 25 1-16,33-13-1 0,0 0-52 15,8 4 6-15,-7-4-38 0,-4 2-6 0,11 1-9 16,0-15-9-16,0 29-33 0,0-15 26 0,7-3-28 15,4 4-8-15,5-4-20 0,-9-1 17 16,19 0-25-16,-10-3 18 0,10-2-39 0,4 0 6 16,-3 0-42-16,7-5-17 0,-12 1-77 0,12-1 23 15,-11 0-67-15,11 0-25 16,-12-1-80-16,-3 1-61 0,4-3-136 0,-4 0-138 16,-12-1-422-16,-7 4 72 0,27-9 101 15,-27 9 73-15,7-8 71 0,-7 8 77 0,0-11 61 16,0 11 54-16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1:26.9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AE714D-C4B5-4583-A95D-5DC5AC4E7BB2}" emma:medium="tactile" emma:mode="ink">
          <msink:context xmlns:msink="http://schemas.microsoft.com/ink/2010/main" type="writingRegion" rotatedBoundingBox="5262,5675 5745,5675 5745,7062 5262,7062">
            <msink:destinationLink direction="with" ref="{38FE1673-0584-4CBB-A5EC-DF2F6615365F}"/>
          </msink:context>
        </emma:interpretation>
      </emma:emma>
    </inkml:annotationXML>
    <inkml:traceGroup>
      <inkml:annotationXML>
        <emma:emma xmlns:emma="http://www.w3.org/2003/04/emma" version="1.0">
          <emma:interpretation id="{1E989F68-35D2-450E-8C97-914028355606}" emma:medium="tactile" emma:mode="ink">
            <msink:context xmlns:msink="http://schemas.microsoft.com/ink/2010/main" type="paragraph" rotatedBoundingBox="5262,5675 5745,5675 5745,7062 5262,7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681493-F706-493D-A119-CB14390FB74F}" emma:medium="tactile" emma:mode="ink">
              <msink:context xmlns:msink="http://schemas.microsoft.com/ink/2010/main" type="line" rotatedBoundingBox="5262,5675 5745,5675 5745,7062 5262,7062"/>
            </emma:interpretation>
          </emma:emma>
        </inkml:annotationXML>
        <inkml:traceGroup>
          <inkml:annotationXML>
            <emma:emma xmlns:emma="http://www.w3.org/2003/04/emma" version="1.0">
              <emma:interpretation id="{1955C8F3-B61E-4031-A720-3CD54EA9104B}" emma:medium="tactile" emma:mode="ink">
                <msink:context xmlns:msink="http://schemas.microsoft.com/ink/2010/main" type="inkWord" rotatedBoundingBox="5262,5675 5745,5675 5745,7062 5262,7062"/>
              </emma:interpretation>
              <emma:one-of disjunction-type="recognition" id="oneOf0">
                <emma:interpretation id="interp0" emma:lang="en-US" emma:confidence="1">
                  <emma:literal>f</emma:literal>
                </emma:interpretation>
                <emma:interpretation id="interp1" emma:lang="en-US" emma:confidence="0.5">
                  <emma:literal>+</emma:literal>
                </emma:interpretation>
                <emma:interpretation id="interp2" emma:lang="en-US" emma:confidence="0">
                  <emma:literal>of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-2892-1990 1215 0,'8'-7'479'0,"-8"7"-34"0,19-6-2 16,-12 0-74-16,8 0-29 0,-15 6-22 16,27-9-16-16,-12 4-34 0,0-2-40 0,11 0-28 15,-7 3-6-15,4-3-32 0,3-1-1 0,-3 2-18 16,7-2-20-16,4 1-10 0,-8-1-29 16,5-1 6-16,-5 0-6 0,-7-1-15 15,3 2-15-15,-6-2-14 0,2-2 0 0,-3 0-33 0,-7 1 29 16,0-3-27-16,-1-1 3 15,-7 0 3-15,0-3-46 0,0 0 20 0,-7-1-16 16,-1-6 19-16,-7 2 16 0,-4-3-47 16,4 1 39-16,0 1-20 0,-4 1 71 0,-4 1-43 15,5 0 15-15,2 1-8 0,1 2-5 0,-3 4 16 16,2 0 2-16,1 2 15 0,-3 1-14 16,2 2 12-16,9 0-21 0,-8 3-4 0,3 0 17 15,12 7 0-15,-22-5 13 0,22 5-2 0,-19 0-6 16,19 0 16-16,-15 12 0 0,7-4 22 15,1 4-17-15,-1 0 13 0,5 3 2 0,-1 2-15 16,0 1-3-16,4 3-4 0,0 1 14 16,4 3 3-16,0 7-12 0,-1-1 7 15,5 1-16-15,-1 3 6 0,1-1 7 0,-1 1 1 16,-3 6-3-16,4-4 25 0,-1 6-51 16,1-1-9-16,-1 0 16 0,1 2-11 0,-8-2-6 15,7-3 18-15,-7 0 0 0,4-1-18 0,0 8-3 16,-4-5-5-16,4 0 32 0,-4-1 6 15,0-1-14-15,7-1 22 0,-7-2-5 0,0 2-9 16,0-3-47-16,0-1 0 0,0-6 0 0,0 1 0 16,-7-2 0-16,7-7 0 0,0 2 0 15,0-3 0-15,0-4 0 0,-4-2 0 0,4-13 0 16,0 28 0-16,0-19 0 0,0-9-105 16,0 0-121-16,0 21-48 0,0-21-51 15,0 0-199-15,0 0-475 0,0 0 75 0,0 0 54 16,0 0 89-16,0 0 67 0,0 0 123 15,0 0 0-15,0 0 81 0,0 0 67 0</inkml:trace>
          <inkml:trace contextRef="#ctx0" brushRef="#br0" timeOffset="206.4219">-2877-1467 1666 0,'0'0'525'0,"0"0"-42"0,0 0-7 15,46-6-43-15,-46 6-31 0,30 0-54 16,-15 0-51-16,4 0-18 0,-4 0-46 0,0 1-44 16,4-1-61-16,3 0-46 0,-3 2-143 15,4-7-267-15,-8 8-565 0,4 1 30 0,-4-3 146 16,-4 1 47-16,4 2 79 0,-15-4 63 0,15 4 24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1:23.6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0A2072-E5D3-446C-A10C-04E9DB1339CF}" emma:medium="tactile" emma:mode="ink">
          <msink:context xmlns:msink="http://schemas.microsoft.com/ink/2010/main" type="writingRegion" rotatedBoundingBox="3482,6057 5112,6064 5107,7036 3477,7029">
            <msink:destinationLink direction="with" ref="{38FE1673-0584-4CBB-A5EC-DF2F6615365F}"/>
          </msink:context>
        </emma:interpretation>
      </emma:emma>
    </inkml:annotationXML>
    <inkml:traceGroup>
      <inkml:annotationXML>
        <emma:emma xmlns:emma="http://www.w3.org/2003/04/emma" version="1.0">
          <emma:interpretation id="{D7B87058-7AEC-4F35-BCAF-5921B1205D59}" emma:medium="tactile" emma:mode="ink">
            <msink:context xmlns:msink="http://schemas.microsoft.com/ink/2010/main" type="paragraph" rotatedBoundingBox="3482,6057 5112,6064 5107,7036 3477,7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2457F1-E537-4541-B45C-D3249712CF37}" emma:medium="tactile" emma:mode="ink">
              <msink:context xmlns:msink="http://schemas.microsoft.com/ink/2010/main" type="line" rotatedBoundingBox="3482,6057 5112,6064 5107,7036 3477,7029"/>
            </emma:interpretation>
          </emma:emma>
        </inkml:annotationXML>
        <inkml:traceGroup>
          <inkml:annotationXML>
            <emma:emma xmlns:emma="http://www.w3.org/2003/04/emma" version="1.0">
              <emma:interpretation id="{0C6796C3-4665-4E8F-9ACE-93DD0D155C60}" emma:medium="tactile" emma:mode="ink">
                <msink:context xmlns:msink="http://schemas.microsoft.com/ink/2010/main" type="inkWord" rotatedBoundingBox="3482,6057 5112,6064 5107,7036 3477,7029"/>
              </emma:interpretation>
              <emma:one-of disjunction-type="recognition" id="oneOf0">
                <emma:interpretation id="interp0" emma:lang="en-US" emma:confidence="1">
                  <emma:literal>else</emma:literal>
                </emma:interpretation>
                <emma:interpretation id="interp1" emma:lang="en-US" emma:confidence="0">
                  <emma:literal>else,</emma:literal>
                </emma:interpretation>
                <emma:interpretation id="interp2" emma:lang="en-US" emma:confidence="0">
                  <emma:literal>elser</emma:literal>
                </emma:interpretation>
                <emma:interpretation id="interp3" emma:lang="en-US" emma:confidence="0">
                  <emma:literal>else!</emma:literal>
                </emma:interpretation>
                <emma:interpretation id="interp4" emma:lang="en-US" emma:confidence="0">
                  <emma:literal>elsed</emma:literal>
                </emma:interpretation>
              </emma:one-of>
            </emma:emma>
          </inkml:annotationXML>
          <inkml:trace contextRef="#ctx0" brushRef="#br0">-4653-1494 1435 0,'0'0'561'0,"0"0"-49"0,0 0-18 0,0 0-43 15,0 0-44-15,-22 0-39 0,22 0-63 0,0 0 25 16,0 0-41-16,0 0-18 0,0 0-2 15,0 0-18-15,0 0-38 0,0 0-24 0,0 0-10 16,0 0-20-16,0 0-26 0,52 12 13 16,-33-13-10-16,-4-3-9 0,-3-1-27 15,10-2-2-15,-3 2-27 0,-4-2 1 0,0 1-8 0,-3-3-23 16,7 1-13-16,-1-3 16 16,-10 1-21-16,3 1 7 0,4-1 1 0,-7-1 10 15,-1 1-31-15,1 0-12 0,-8-2-14 16,0 12 37-16,7-20-29 0,-7 20 23 0,-3-19-17 15,3 19-19-15,-12-15 16 0,5 9-13 0,-8-1 8 16,15 7 5-16,-27-6 26 0,12 6-24 16,15 0-5-16,-34 10 13 0,15-3 13 0,4 4 23 15,0 0-33-15,-7 4 25 0,10 3-38 0,-3 2 13 16,0-2 5-16,8 2 15 0,-5 1-18 16,5 1 23-16,-1-2-5 0,8-2-12 0,0 1 20 15,0 0-49-15,8-2 0 16,-1 1 3-16,-3-4 7 0,7-1 13 0,1-1 21 15,3 0 0-15,4-2-26 0,3-3 3 0,-7-1 15 16,4 2-10-16,-4-7-21 0,4 4 8 16,-4-3 5-16,0 0-2 0,-15-2-3 0,27 4 0 15,-12-2 0-15,-15-2-24 0,15 2-1 0,-15-2-44 16,0 0 0-16,15-2-57 0,-15 2-48 16,0 0-56-16,0 0-72 0,19-8-274 0,-19 8-461 15,0 0 49-15,0-12 102 0,0 12 131 16,0 0 46-16,0 0 103 0,7-14 27 0,-7 14 44 15,0 0 62-15</inkml:trace>
          <inkml:trace contextRef="#ctx0" brushRef="#br0" timeOffset="1040.1932">-4257-2146 1346 0,'0'-13'489'0,"0"13"-21"15,0 0-40-15,0-17 38 0,0 17-59 0,0 0-11 16,0-15-19-16,0 15-42 0,0 0-13 16,0 0-17-16,0 0-34 0,0 0 3 15,-4-20-55-15,4 20 0 0,0 0-42 0,0 0 4 16,0 0-14-16,0 0-11 0,0 0-31 15,0 0 8-15,12 48-7 0,-8-31-3 0,-1 7-11 16,5-2 34-16,-8 3-41 0,7 3 18 0,-7 1-44 16,8 2 11-16,-1 1-64 0,-7-1-26 15,4-1 0-15,4 0 0 0,-4 1 0 0,-1-4 0 16,5-2 0-16,-8 1 0 0,7-3 0 16,-7 1 0-16,8 0 0 0,-8-1 0 0,8-1 0 15,-8 0 0-15,3-1 0 0,1-1 0 0,0-2 0 16,0 1 0-16,-4-3 0 15,3 0 0-15,5 1 0 0,-8-4 0 0,0 3 0 0,0-1 0 16,0-15 0-16,0 25 0 0,7-13 0 16,-7-12 0-16,0 22 0 0,0-11 0 15,0-11 0-15,0 21 0 0,0-21 0 0,0 19 0 16,0-19 0-16,0 18 0 0,0-18 0 0,0 15 0 16,0-15 0-16,8 14 0 0,-8-14 0 15,0 0 0-15,0 17 0 0,0-17 0 0,0 0 0 16,0 0 0-16,0 15 0 0,0-15-123 15,0 0-394-15,0 0-653 0,0 0 133 16,0 0 123-16,0 12 54 0,0-12 67 0,0 0 94 16,0 0 64-16,11 7 85 0,-11-7 43 15</inkml:trace>
          <inkml:trace contextRef="#ctx0" brushRef="#br0" timeOffset="1643.7451">-3891-1658 1044 0,'8'-12'448'0,"-8"12"-21"0,0 0-25 15,0-16 8-15,0 16-47 0,0 0-15 0,-16-13-33 16,16 13 3-16,-22-7-16 0,11 5-13 15,11 2-31-15,-34-2-12 0,26 2-13 16,8 0-5-16,-34 4-54 0,19-1-33 0,0 1 12 16,7 0-30-16,8-4-18 0,-22 11-10 0,18-7-18 15,4-4 7-15,-8 16 3 0,8-16-33 16,-7 13-3-16,7-13 3 0,0 0 10 0,15 24-26 16,-7-15 24-16,3-1-34 0,4 0 10 15,0 1-28-15,4 1-2 0,4-1-11 0,-8-2 3 16,11 2 6-16,-7 0-22 0,3-1 14 0,1 0-6 15,-4 1-15-15,4 1 2 0,-8-1 11 16,4-1 10-16,-12 2-7 0,8-2 12 0,-7 3-13 16,-5 0-12-16,5 0 17 0,-8-11-20 15,-8 20 5-15,8-20 26 0,-11 25-3 16,4-15-18-16,-8 1 16 0,7 0-9 0,-15-2-6 16,12-3-24-16,-4 1-31 0,0-2-25 15,4-1-21-15,-5-1-35 0,16-3-59 0,-26-1-84 16,26 1-194-16,-15-6-349 0,15 6 2 0,-19-7 59 15,19 7 158-15,-7-15-14 0,7 15 104 16,0-15 26-16,0 15 36 0</inkml:trace>
          <inkml:trace contextRef="#ctx0" brushRef="#br0" timeOffset="2073.3186">-3635-1526 1402 0,'0'0'446'0,"0"0"-29"0,0 0-28 0,16 0-59 15,-16 0-2-15,0 0-34 0,26-4-66 16,-26 4-13-16,30-6-18 0,-22 1-2 0,7 0-29 16,4-1-23-16,-4 0-4 0,-4-3-12 15,4 3-14-15,0-3 2 0,-7 1-23 0,3-2-17 16,-3 2-19-16,-1-2 3 0,-7 10 7 0,8-19-9 15,-8 8 20-15,0 11-24 16,0 0-2-16,-8-23-7 0,8 23 12 0,-15-9 70 16,4 6-57-16,11 3 41 0,-30 2-51 0,11 2 7 15,4 2 16-15,-4 3 5 0,4 2 13 16,0 1-8-16,-4 3-12 0,4 1 7 0,7-1-13 16,1 4 23-16,-9-3-12 0,13 0-11 15,-1 0-5-15,4-1-23 0,0 2 23 0,0-17-13 16,7 29 19-16,-3-14-37 0,8-3 8 0,3 2-15 15,-8-3 2-15,8 0 0 16,4-3-43-16,-11-1-31 0,7 0-48 0,4-3-24 0,-12 0-120 16,8 1-205-16,0 0-647 0,-3-3 102 15,-12-2 118-15,22 3 84 0,-22-3 59 16,19 0 57-16,-19 0 92 0,23-5 45 0,-23 5 62 16</inkml:trace>
          <inkml:trace contextRef="#ctx0" brushRef="#br0" timeOffset="2646.8843">-3129-1838 1384 0,'0'0'597'0,"0"-24"-60"0,0 14-45 0,0 10-83 15,-8-21-96-15,8 21-132 0,0-15-94 16,0 15-174-16,-15-14-205 0,15 14-432 0,0 0 76 15,15-16 26-15,-15 16 70 0,8-5 65 0,-8 5 50 16</inkml:trace>
          <inkml:trace contextRef="#ctx0" brushRef="#br0" timeOffset="2469.0267">-3103-1632 1364 0,'0'0'612'0,"0"0"-49"0,0 0-3 0,0 0-40 15,0 0-3-15,0 0-64 0,0 0-2 16,15 42-50-16,-15-26-35 0,8 0-33 0,-8 3-13 15,7 3-18-15,-7 0-25 0,0-2-44 16,4-2-3-16,-4 1-18 0,4-2 6 0,0 0-95 16,3-2-34-16,-7-2-109 0,0-13-67 15,0 25-97-15,8-17-113 0,-8-8-384 0,0 0-389 16,0 15 77-16,0-15 97 0,0 0 125 16,0 0 26-16,0 0 77 0,0 0 75 0,0 0 68 15,0 0 95-15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3:22.80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800D95-BAE3-49BC-9150-761C76203434}" emma:medium="tactile" emma:mode="ink">
          <msink:context xmlns:msink="http://schemas.microsoft.com/ink/2010/main" type="writingRegion" rotatedBoundingBox="2667,8569 1498,9834 715,9110 1883,7845"/>
        </emma:interpretation>
      </emma:emma>
    </inkml:annotationXML>
    <inkml:traceGroup>
      <inkml:annotationXML>
        <emma:emma xmlns:emma="http://www.w3.org/2003/04/emma" version="1.0">
          <emma:interpretation id="{CE533F05-DC3C-472B-A8BB-A31003E1BDBE}" emma:medium="tactile" emma:mode="ink">
            <msink:context xmlns:msink="http://schemas.microsoft.com/ink/2010/main" type="paragraph" rotatedBoundingBox="2667,8569 1498,9834 715,9110 1883,7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F2BC4A-616F-495B-B310-9EAABDB43552}" emma:medium="tactile" emma:mode="ink">
              <msink:context xmlns:msink="http://schemas.microsoft.com/ink/2010/main" type="line" rotatedBoundingBox="2667,8569 1498,9834 715,9110 1883,7845"/>
            </emma:interpretation>
          </emma:emma>
        </inkml:annotationXML>
        <inkml:traceGroup>
          <inkml:annotationXML>
            <emma:emma xmlns:emma="http://www.w3.org/2003/04/emma" version="1.0">
              <emma:interpretation id="{60B1A3A6-004C-4C3F-929B-52A4DAA68167}" emma:medium="tactile" emma:mode="ink">
                <msink:context xmlns:msink="http://schemas.microsoft.com/ink/2010/main" type="inkWord" rotatedBoundingBox="2667,8569 1498,9834 715,9110 1883,7845"/>
              </emma:interpretation>
              <emma:one-of disjunction-type="recognition" id="oneOf0">
                <emma:interpretation id="interp0" emma:lang="en-US" emma:confidence="1">
                  <emma:literal>7s</emma:literal>
                </emma:interpretation>
                <emma:interpretation id="interp1" emma:lang="en-US" emma:confidence="0.5">
                  <emma:literal>is</emma:literal>
                </emma:interpretation>
                <emma:interpretation id="interp2" emma:lang="en-US" emma:confidence="0">
                  <emma:literal>i7s</emma:literal>
                </emma:interpretation>
                <emma:interpretation id="interp3" emma:lang="en-US" emma:confidence="0">
                  <emma:literal>r7s</emma:literal>
                </emma:interpretation>
                <emma:interpretation id="interp4" emma:lang="en-US" emma:confidence="0">
                  <emma:literal>i7is</emma:literal>
                </emma:interpretation>
              </emma:one-of>
            </emma:emma>
          </inkml:annotationXML>
          <inkml:trace contextRef="#ctx0" brushRef="#br0">22 4 1589 0,'12'-6'548'0,"-12"6"-29"16,0 0-60-16,7-8-70 0,-7 8-41 16,0 0-95-16,0 0-38 0,0 0-115 0,0 0-115 15,0 0-190-15,0 0-123 0,0 0-437 0,0 0 20 16,0 0 72-16,0 0 87 0,0 0 107 15,-41 22 0-15</inkml:trace>
          <inkml:trace contextRef="#ctx0" brushRef="#br0" timeOffset="-1170.9066">377 441 215 0,'0'0'56'0,"-8"14"5"0,8-14-30 15,0 0-5-15,0 0-16 0,-3 16 41 0,3-16-69 16,0 0 44-16,0 0-14 0,0 0 19 15,-4 14-33-15,4-14-9 0,0 0 37 0,0 0 30 16,0 0-7-16,0 0-26 0,0 0 10 16,0 0 29-16,-8-40 4 0,8 40 3 0,-7-26 36 15,3 8-5-15,-4-3 18 0,-3-1 58 0,4-3 57 16,-5-2-2-16,1 1 35 16,3 1 13-16,1 2-3 0,-1 4 26 0,-3 2 6 0,3-3 14 15,5 5-12-15,-1 3 0 16,-4 0-24-16,8 0-17 0,0 12-39 0,-11-15-2 15,11 15 26-15,0 0-44 0,0 0 10 0,0 0-10 16,0 0-21-16,0 0 6 0,0 0 7 16,0 0-10-16,19 51 7 0,-15-33-27 0,3 4-21 15,4 0 15-15,1 6-43 0,3-2-13 16,-8 3 8-16,9 0-26 0,-5-3-2 0,4 2-13 16,0-1-77-16,-4 0 0 0,4-2 0 0,-7-3 0 15,-1 0 0-15,5-4 0 0,-5 0 0 16,1-5 0-16,-1 1 0 0,1-3 0 0,-8 1 0 15,0-12 0-15,8 16 0 0,-8-16 0 16,7 10 0-16,-7-10 0 0,0 0 0 16,0 0 0-16,0 0-80 0,0 0-319 0,0 0-239 15,0 0-435-15,0 0 91 0,0 0 132 16,0 0 49-16,0 0 120 0,0 0 28 0,0 0 42 16,0 0 81-16,0 0 61 0</inkml:trace>
          <inkml:trace contextRef="#ctx0" brushRef="#br0" timeOffset="210.9576">-215 135 1456 0,'-15'10'420'0,"-4"-1"-23"0,4 0-39 16,0-2-48-16,3 0-42 0,5 1-53 15,7-8-35-15,-23 11-106 0,16-6-77 0,7-5-286 16,-15 9-433-16,7-2 64 0,8-7 39 0,-11 9 97 16,11-9 23-16</inkml:trace>
          <inkml:trace contextRef="#ctx0" brushRef="#br0" timeOffset="-217.9533">218 725 1428 0,'0'0'450'0,"0"0"-22"16,0 0-34-16,0 0-2 0,0 0-65 0,-22-22-2 16,22 22-51-16,-8-19-10 0,8 19-29 15,0-23-15-15,0 8-35 0,0-1-3 0,-7 1-31 16,7 15-16-16,0-25-35 0,0 25 15 0,7-22-15 16,-7 12 20-16,0 10-40 0,8-16-1 15,-8 16-3-15,11-8 2 0,-11 8-7 0,19 0-20 16,-19 0 8-16,19 6 3 0,-8 4-19 15,0-4-2-15,1 4 5 0,-5 0 3 0,5 2-18 16,-1-1-1-16,-3 2-7 0,-5-1 13 16,5 0-13-16,-1-1-7 0,-7-11 22 15,8 21-20-15,-8-9-5 0,0-12 0 0,-8 18 38 16,8-18-51-16,-11 17 18 0,11-17-3 0,-11 13-18 16,-1-10-4-16,12-3 7 0,-15 6-10 15,15-6 2-15,-26-2 0 0,26 2-5 0,-23-4-12 16,4-1 15-16,4 2-3 0,15 3 33 0,-26-8-7 15,18 6-26-15,8 2 3 0,-15-5-10 16,15 5 4-16,-15-3-4 0,15 3 17 16,0 0 1-16,0 0-6 0,-15 11-5 15,15-11 5-15,-4 14-9 0,4-14 9 0,0 17 3 0,0-17-11 16,0 18-2-16,0-18-10 0,4 19 31 16,-4-19-19-16,0 19 16 0,0-19-2 15,0 15-16-15,0-15 28 0,0 15-2 0,0-15-3 16,0 0-8-16,-4 17 24 0,4-17 2 0,0 0-36 15,-7 12 16-15,7-12-29 0,-8 3 29 16,8-3-11-16,0 0 3 0,-22 3-21 0,22-3 47 16,0 0-29-16,0 0 29 0,-23-2-9 15,23 2-32-15,0 0 17 0,0 0-9 0,-19-1-6 16,19 1 2-16,0 0-14 0,-11 7 9 0,11-7-10 16,-11 9-7-16,11-9 25 0,-8 9-2 15,8-9-3-15,-4 10 10 0,4-10-2 16,-7 14 7-16,7-14-4 0,-15 12 20 0,15-12-19 15,-8 12 9-15,8-12-3 0,0 0 15 16,-7 13 16-16,7-13 0 0,0 0 2 0,-12 9-5 16,12-9 23-16,0 0 8 0,-19-2 8 15,19 2 17-15,0 0 24 0,-22-12 7 0,14 4-7 16,-3-1-11-16,-4-4-13 0,4-3 11 0,-1 1-11 16,-3 0-17-16,4-3-6 0,-4 4-22 15,7-2 4-15,-7-2-20 0,4 3-84 0,3 0-52 16,1 1-86-16,-5-3-32 0,9 4-163 0,-5-4-261 15,8 2-315-15,0 0 89 16,0-4 103-16,0 2 54 0,0 0 84 0,0-1 43 16,4-1 78-16,-4-1 25 0</inkml:trace>
          <inkml:trace contextRef="#ctx0" brushRef="#br0" timeOffset="652.6124">215 1174 1604 0,'0'0'535'0,"0"0"-15"0,0 0-31 16,-27 26-33-16,20-18-62 0,-5 0-8 16,1 2-71-16,0 1-59 0,-8-1-3 15,0 0-86-15,8 0-26 0,-8 0-106 0,4-4-37 16,0 3-129-16,0-9-258 0,-4 6-540 15,4-1 87-15,3-2 77 0,-3 1 89 0,0-1 113 16,0-2 53-16,15-1 52 0</inkml:trace>
          <inkml:trace contextRef="#ctx0" brushRef="#br0" timeOffset="886.968">-321 1003 1681 0,'0'0'528'0,"0"0"-29"0,0 0-49 0,0 0-4 16,0 0-32-16,0 0 21 0,0 0-63 16,0 44-53-16,0-28-11 0,0 1-47 0,8 4-13 15,-4 1-12-15,-4 2-37 0,7-2-63 0,1 2-3 16,-5-1-128-16,9-1-28 0,-12-3-97 16,0 3-136-16,0-3-305 0,0-4-424 0,0-15 107 15,0 23 64-15,0-12 130 0,0-11 16 16,0 14 59-16,0-14 105 0,0 0 17 0</inkml:trace>
          <inkml:trace contextRef="#ctx0" brushRef="#br0" timeOffset="1406.2234">-460 900 1697 0,'-19'-13'550'0,"8"7"-36"0,-5 0-45 15,5 3-42-15,11 3-25 0,-26-4-41 0,26 4-15 16,-23 0-42-16,8 4-20 0,15-4-23 16,-26 9-25-16,18-3-24 0,-7 1-25 0,4 1 0 15,-1 2-38-15,9 2-16 0,-5 2-10 0,4-1-11 16,0 1 1-16,1 0-31 0,3 2 0 16,0-16-21-16,3 30 11 0,1-16-6 15,0 1 9-15,4-1-19 0,-1-2-8 16,4 5-7-16,1-6-5 0,7 1-5 0,-8-3 18 0,8-1-26 15,0 0 23-15,3-2-16 0,-3-1-19 16,-4-2 17-16,0 2 13 0,4-2-28 16,-4-1 2-16,0 1-7 0,4 1-8 0,-11 1-16 15,7 0 14-15,4 0-14 0,-12 2 11 0,1 3-5 16,3-2-21-16,0 4-7 0,1 0 12 16,-12 2 11-16,7 1-3 0,1-1-18 0,-4 4-5 15,-4-2 0-15,3 3 5 0,-6 0-38 16,-5 3 59-16,4-2-8 0,-3 0 0 0,-12 2 7 15,0-1-9-15,8-1 12 0,-12-2 0 0,4-1 13 16,-7-2 16-16,3-1 1 16,1-4 50-16,3-3 2 0,-12 0 8 0,5-2 0 15,3-4 10-15,-3-2 2 0,-4-2-17 0,0-4 18 16,0-5-21-16,-4 0-56 0,0-8-13 16,3-1 0-16,5 2 0 0,0-7 0 0,7 4 0 15,0-2-13-15,8-1-159 0,-1 0-66 0,9 1-49 16,-1 2-109-16,4 3-270 0,4-4-388 15,3 2 96-15,1 1 124 0,3 0 66 0,-7 0 69 16,7 4 92-16,4-5 65 0,-4 4 50 16,8-2 34-16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0:25.41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1B6380-1BE9-4F6D-8EEA-46E8A6C53938}" emma:medium="tactile" emma:mode="ink">
          <msink:context xmlns:msink="http://schemas.microsoft.com/ink/2010/main" type="writingRegion" rotatedBoundingBox="25497,1321 32276,1429 32245,3381 25467,3274"/>
        </emma:interpretation>
      </emma:emma>
    </inkml:annotationXML>
    <inkml:traceGroup>
      <inkml:annotationXML>
        <emma:emma xmlns:emma="http://www.w3.org/2003/04/emma" version="1.0">
          <emma:interpretation id="{C91BB646-E730-4CF2-BEA6-1990285D5FB0}" emma:medium="tactile" emma:mode="ink">
            <msink:context xmlns:msink="http://schemas.microsoft.com/ink/2010/main" type="paragraph" rotatedBoundingBox="25497,1321 32276,1429 32245,3381 25467,3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CF5353-CCE1-4F3C-AAB3-AF7885E0C6DA}" emma:medium="tactile" emma:mode="ink">
              <msink:context xmlns:msink="http://schemas.microsoft.com/ink/2010/main" type="inkBullet" rotatedBoundingBox="25613,2596 25691,2597 25685,3029 25606,3028"/>
            </emma:interpretation>
            <emma:one-of disjunction-type="recognition" id="oneOf0">
              <emma:interpretation id="interp0" emma:lang="en-US" emma:confidence="0.5">
                <emma:literal>I</emma:literal>
              </emma:interpretation>
              <emma:interpretation id="interp1" emma:lang="en-US" emma:confidence="0">
                <emma:literal>'</emma:literal>
              </emma:interpretation>
              <emma:interpretation id="interp2" emma:lang="en-US" emma:confidence="0">
                <emma:literal>,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\</emma:literal>
              </emma:interpretation>
            </emma:one-of>
          </emma:emma>
        </inkml:annotationXML>
        <inkml:trace contextRef="#ctx0" brushRef="#br0">22519-217 1402 0,'0'-11'625'0,"0"11"-44"0,-8-17-31 0,8 17-46 15,0 0-48-15,0 0-39 0,0 0-38 16,0 0-18-16,0 0-28 0,0 0-26 0,0 0 8 15,8 47-52-15,-8-26-35 0,7 4-36 0,-7-2-25 16,4 2 17-16,3 6-13 16,-3-2-35-16,0-2-5 0,0-4-65 0,0 3-12 0,3-2-57 15,1-4-40-15,-8 3-67 0,0-6-62 16,7 0-58-16,-7-1-62 0,4-1-194 16,-4-4-518-16,0-11 34 0,4 14 108 0,-4-14 101 15,0 0 57-15,0 0 95 0,0 0 49 16,0 0 35-16,0 0 85 0</inkml:trace>
      </inkml:traceGroup>
      <inkml:traceGroup>
        <inkml:annotationXML>
          <emma:emma xmlns:emma="http://www.w3.org/2003/04/emma" version="1.0">
            <emma:interpretation id="{F0675AB9-7565-4379-AEA8-8C7C41AB6587}" emma:medium="tactile" emma:mode="ink">
              <msink:context xmlns:msink="http://schemas.microsoft.com/ink/2010/main" type="line" rotatedBoundingBox="25497,1321 32276,1429 32245,3381 25467,3274"/>
            </emma:interpretation>
          </emma:emma>
        </inkml:annotationXML>
        <inkml:traceGroup>
          <inkml:annotationXML>
            <emma:emma xmlns:emma="http://www.w3.org/2003/04/emma" version="1.0">
              <emma:interpretation id="{24EF1A97-96BE-487C-9E6E-3A6D71D67C97}" emma:medium="tactile" emma:mode="ink">
                <msink:context xmlns:msink="http://schemas.microsoft.com/ink/2010/main" type="inkWord" rotatedBoundingBox="25481,2375 25500,2376 25498,2458 25480,2457"/>
              </emma:interpretation>
              <emma:one-of disjunction-type="recognition" id="oneOf1">
                <emma:interpretation id="interp5" emma:lang="en-US" emma:confidence="1">
                  <emma:literal>.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68.7304">22394-383 1410 0,'-4'-14'599'0,"4"14"-46"0,-3-18-64 15,3 18-75-15,0-14-43 0,0 14-53 16,0 0-83-16,-8-14-125 0,8 14-110 15,0 0-286-15,0 0-541 0,8-20 115 0,-8 20 98 16,0 0 33-16,0 0 41 0,11-2 87 0,-11 2-21 16</inkml:trace>
        </inkml:traceGroup>
        <inkml:traceGroup>
          <inkml:annotationXML>
            <emma:emma xmlns:emma="http://www.w3.org/2003/04/emma" version="1.0">
              <emma:interpretation id="{986BFE6E-42B6-42A3-8CFD-A73F0BBD9B99}" emma:medium="tactile" emma:mode="ink">
                <msink:context xmlns:msink="http://schemas.microsoft.com/ink/2010/main" type="inkWord" rotatedBoundingBox="25671,1324 32276,1429 32245,3381 25640,3277"/>
              </emma:interpretation>
              <emma:one-of disjunction-type="recognition" id="oneOf2">
                <emma:interpretation id="interp10" emma:lang="en-US" emma:confidence="1">
                  <emma:literal>it</emma:literal>
                </emma:interpretation>
                <emma:interpretation id="interp11" emma:lang="en-US" emma:confidence="0">
                  <emma:literal>fit</emma:literal>
                </emma:interpretation>
                <emma:interpretation id="interp12" emma:lang="en-US" emma:confidence="0">
                  <emma:literal>ilk</emma:literal>
                </emma:interpretation>
                <emma:interpretation id="interp13" emma:lang="en-US" emma:confidence="0">
                  <emma:literal>ii</emma:literal>
                </emma:interpretation>
                <emma:interpretation id="interp14" emma:lang="en-US" emma:confidence="0">
                  <emma:literal>il</emma:literal>
                </emma:interpretation>
              </emma:one-of>
            </emma:emma>
          </inkml:annotationXML>
          <inkml:trace contextRef="#ctx0" brushRef="#br0" timeOffset="3676.1858">27640-191 1599 0,'0'0'510'0,"0"0"-16"0,0 0-39 16,0 0-32-16,-8-30-55 0,8 30-4 0,-7-26-62 15,7 9-28-15,0 2-23 0,7-2-24 16,-7 0-19-16,8 4-32 0,-8-3 6 0,7 3-36 15,5 1 2-15,-5 4-27 0,1 1-27 0,7 2 4 16,-15 5-1-16,19 0-20 0,-19 0 7 16,22 10-12-16,-14-1-21 0,3 2 0 15,-3 1 3-15,-1 2-26 0,-7 1 13 0,0 0 15 16,0-1-40-16,0-14 17 0,0 30 11 16,-7-16-24-16,-1-1 13 0,-3-3-17 0,3 0 2 15,1-1-13-15,-8-4-5 0,3 0-13 0,12-5 13 16,-22 3-21-16,7-3-7 0,15 0-5 15,-34-10-13-15,19-2 8 0,-4-3-26 0,4 1 28 16,-4 0-5-16,4 2-18 0,0-2 38 16,0 2-20-16,3 4 8 0,5-1-15 0,-1 1 22 15,8 8-2-15,-7-5-11 0,7 5 11 0,0 0 18 16,0 0-18-16,0 0 18 16,-19 20-24-16,19-20 22 0,-8 21-17 0,8-11 37 15,0-10-18-15,-7 23-18 0,7-11 25 0,-8 0-12 16,8 0 17-16,-7 0 1 0,7-12 10 15,-19 18 10-15,11-11 46 0,1 0 5 0,7-7 8 16,-23 5 10-16,23-5 18 0,-19-4 28 16,19 4-4-16,-22-18 19 0,3 1-38 0,4-5-12 15,0-3 17-15,-4-11 0 0,4-1 21 0,7-4-31 16,-11-16 3-16,4 8-59 0,0 5-54 16,4 1 0-16,3 2 0 0,1-3 0 0,-8 2 0 15,7 2 0-15,-3 2 0 0,3 7 0 16,1-1 0-16,7 7-152 0,-8 7-372 15,16-1-592-15,-8-2 51 0,0 5 123 0,0-1 90 16,0 0 89-16,7 5 79 0,-7-2 111 0,8 2 58 16,-5-3 11-16,5 5 20 0</inkml:trace>
          <inkml:trace contextRef="#ctx0" brushRef="#br0" timeOffset="3842.7618">27527-1321 1579 0,'15'-14'637'0,"-8"6"-46"0,-7 8-71 0,0-14-46 16,0 14-57-16,12-10-69 0,-12 10-61 16,0 0-121-16,7-16-112 0,-7 16-231 0,0-12-166 15,0 12-466-15,0 0 64 0,0 0 49 16,0 0 166-16,0 0-25 0,0 0 71 16,0 0 26-16</inkml:trace>
          <inkml:trace contextRef="#ctx0" brushRef="#br0" timeOffset="4172.9796">27183-1301 1231 0,'0'0'591'0,"0"0"-56"16,0 0-21-16,0 0-27 0,0 0-55 15,-11 3-37-15,11-3-40 0,0 0-12 0,0 0-38 16,0 0-6-16,0 0-35 0,0 0-51 0,0 0 2 16,0 0-23-16,42-15-18 15,-23 11-34-15,3-2-65 0,-3 1-55 0,11 0-15 16,-3 0-76-16,-5 0-73 0,5 3-58 0,-5 1-80 0,-3 4-168 15,4 1-454-15,-8-1 49 16,-4-2 93-16,-3 6 132 0,-8-7 44 0,7 17 20 16,-7-17 44-16,-7 20 7 0</inkml:trace>
          <inkml:trace contextRef="#ctx0" brushRef="#br0" timeOffset="4524.3512">27033-445 1730 0,'0'0'701'0,"0"0"-30"0,0 0-6 0,-23 34-66 15,15-13-76-15,-7 7 4 0,4 10-77 0,4 2-9 16,-9 4-93-16,5 13-36 0,-4 3-18 16,-8-1-99-16,12-11-100 0,4-2-177 15,-9-4-197-15,1-5-302 0,4 25-443 0,-4-12 84 16,7-9 96-16,-7-3 89 0,4 0 69 0,4-7 130 15,-9 6 47-15,1-1-44 0,-4 0 72 16</inkml:trace>
          <inkml:trace contextRef="#ctx0" brushRef="#br0" timeOffset="784.3801">22624-693 1164 0,'0'0'515'0,"8"-13"-21"15,-8 13-57-15,15-9-17 0,-4 4-26 0,4 0-48 16,4-1-26-16,4-3-33 0,-1 2-39 16,9 1 0-16,6-3-25 0,-3-3 10 0,15 0-44 15,-7-1-33-15,14-6-5 0,-7 2-15 0,-7 4 12 16,-1-4-43-16,-3 1-35 0,-4 0 17 15,-8 1-23-15,1-4-26 0,-5 2 0 0,-7-1-22 16,-3-3 9-16,-1 1-14 0,-7 0 14 0,-4-2-30 16,-4-2-3-16,-7-3 19 0,-8-3-22 15,-4-1 9-15,-11-11-6 0,-7 1-15 16,-1 5 15-16,-7 0-4 0,8 2 27 0,-8 4-18 0,7 6-7 16,1 5 31-16,3 1-14 15,0 1-4-15,1 2 7 0,7 3-2 0,-1 4 25 16,9-3-33-16,-5 7 5 0,5-2 8 0,7 5 2 15,0 2 21-15,3 5-15 0,-3 0 14 16,0 3 1-16,4 4 3 0,7 0-9 0,0 5 22 16,-3 2-4-16,7 4 9 0,0 2-9 0,0 2 21 15,7 6-15-15,-7 3 0 0,8 7-11 16,-4 4 14-16,7 18-22 0,8-4 1 0,-12 4-2 16,12-1 7-16,-4-2-18 0,0 0 23 15,-3-2-13-15,3 3-2 0,0-1-8 16,0 1 18-16,4-2-18 0,-12 1 36 0,8 3-18 15,-3-2 23-15,3-1-6 0,-8 1 27 16,5-3-26-16,-1-7 20 0,-7-9-35 0,3-1-26 16,1-3-18-16,-1-6 0 0,1-1 0 0,-8-2 0 15,4-3 0-15,-1-2 0 0,1-4 0 16,-4-1 0-16,4-1 0 0,0-2 0 0,3-5 0 16,-7 1 0-16,0 1 0 0,0-4-123 0,8 1-57 15,-8-13-42-15,0 21-16 0,0-21-177 16,-8 20-222-16,8-20-405 0,0 0 87 0,0 13 90 15,0-13 112-15,0 0 75 0,0 0 51 0,0 0 54 16,0 0 84-16</inkml:trace>
          <inkml:trace contextRef="#ctx0" brushRef="#br0" timeOffset="998.1809">22764 152 1674 0,'0'0'517'15,"0"0"-54"-15,0 0-10 0,7-14-59 0,-7 14-30 16,15-7-29-16,-15 7-43 0,27-4 2 16,-16 2-76-16,12-2-6 0,-8 1-20 0,11 0-38 15,1-1-80-15,10-1 0 0,-3 0-102 16,-7-2-90-16,10 4-138 0,-10-5-166 0,7 1-474 16,-4 3 90-16,4 3 71 0,-12-2 75 0,12-3 74 15,-11 5 51-15,3 1 48 16</inkml:trace>
          <inkml:trace contextRef="#ctx0" brushRef="#br0" timeOffset="3128.2098">29035-461 1630 0,'0'0'520'0,"0"-16"-31"0,0 16-57 15,0 0-4-15,0 0-32 0,0 0-32 16,0 0-29-16,0 0-35 0,0 0-9 0,0 0-65 15,15 43-19-15,-7-32 21 0,-1 3-36 16,1-1-16-16,-4 1-27 0,3-2-8 0,1 1-18 16,-1 1-13-16,1-2-11 0,3-2-17 0,-7 0 5 15,0-1-18-15,-4-9-7 0,15 16 25 16,-15-9 5-16,0-7-25 0,7 12-26 0,-7-12-3 16,0 0 21-16,8 12-21 0,-8-12-17 0,0 0-11 15,0 0 18-15,0 0-18 16,0 0 6-16,-30 1 2 0,30-1-31 0,0 0 28 15,-42-8-12-15,31 5-19 0,-12-1 1 0,8 1 7 16,-11-1-7-16,3 1 0 0,-11 2 12 16,12-1-7-16,-5 0-6 0,1 0 22 0,-4 1-17 15,-4 2 4-15,11-1-14 0,-11 2 1 16,8-2 4-16,3 2 11 0,-3 0 5 0,3-2-7 16,-3 1-6-16,3 2-18 0,4-1 5 0,-4 0 1 15,8-2 12-15,-3 2-25 0,-5-1 4 16,12-1 6-16,-12 4-2 0,8-3 12 0,-4 1-8 15,19-2-7-15,-30 4 15 0,19-3-15 0,-5 1 22 16,1 0 11-16,-3 1-28 0,2-1 15 16,-2-2-5-16,3 1 13 0,-8 1-7 0,4 0 9 15,4-1 6-15,0-1-29 16,-4 2 18-16,-4-2-10 0,23 0 11 0,-26-2 12 16,11 2 15-16,15 0-12 0,-27-3-11 0,27 3 14 15,-22-2 7-15,22 2-21 0,-19-3 23 16,19 3 1-16,-15-3 15 0,15 3-29 0,-15-2 24 15,15 2-13-15,0 0 8 0,-27-3-8 0,27 3-8 16,0 0-15-16,-7-6 7 0,7 6 11 16,0 0-5-16,0 0 2 0,-23-1-5 0,23 1 3 15,0 0 12-15,0 0-7 0,-7-5 2 16,7 5 26-16,0 0-18 0,-12-12 6 16,12 12-1-16,-7-16 25 0,7 16 17 0,0-23-19 15,-8 8 26-15,8-4-16 0,0-3-2 16,-7-2 41-16,7-1 5 0,0-2 18 0,-8-9-59 15,1-4-64-15,3-2 0 0,-4-2 0 0,1-2 0 16,-1 1 0-16,-7 2 0 0,8 3 0 16,3 8 0-16,-4 0 0 0,-7 3 0 0,15 5 0 15,-7 2 0-15,-1 6 0 0,8 4 0 0,0 12-111 16,-4-12-173-16,4 12-66 0,0 0-211 16,0 0-486-16,-15 49 57 0,8-21 76 0,-1 4 118 15,1 6 87-15,-5 2 30 16,-3 1 126-16,8 1 13 0,-8-1 87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1:54.92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573298B-A9AB-4D82-8EBA-3EE8133F6867}" emma:medium="tactile" emma:mode="ink">
          <msink:context xmlns:msink="http://schemas.microsoft.com/ink/2010/main" type="writingRegion" rotatedBoundingBox="7983,4850 9860,4737 9894,5293 8017,5406"/>
        </emma:interpretation>
      </emma:emma>
    </inkml:annotationXML>
    <inkml:traceGroup>
      <inkml:annotationXML>
        <emma:emma xmlns:emma="http://www.w3.org/2003/04/emma" version="1.0">
          <emma:interpretation id="{8053345B-0DD1-4625-8949-5C44083A0869}" emma:medium="tactile" emma:mode="ink">
            <msink:context xmlns:msink="http://schemas.microsoft.com/ink/2010/main" type="paragraph" rotatedBoundingBox="7983,4850 9860,4737 9894,5293 8017,5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5BD66E-ECCB-4DAB-ADB6-4CBEA699110D}" emma:medium="tactile" emma:mode="ink">
              <msink:context xmlns:msink="http://schemas.microsoft.com/ink/2010/main" type="line" rotatedBoundingBox="7983,4850 9860,4737 9894,5293 8017,5406"/>
            </emma:interpretation>
          </emma:emma>
        </inkml:annotationXML>
        <inkml:traceGroup>
          <inkml:annotationXML>
            <emma:emma xmlns:emma="http://www.w3.org/2003/04/emma" version="1.0">
              <emma:interpretation id="{64BAF2E6-5F58-4E28-8187-B5928C904AB5}" emma:medium="tactile" emma:mode="ink">
                <msink:context xmlns:msink="http://schemas.microsoft.com/ink/2010/main" type="inkWord" rotatedBoundingBox="7983,4850 9860,4737 9894,5293 8017,5406"/>
              </emma:interpretation>
              <emma:one-of disjunction-type="recognition" id="oneOf0">
                <emma:interpretation id="interp0" emma:lang="en-US" emma:confidence="1">
                  <emma:literal>Sta</emma:literal>
                </emma:interpretation>
                <emma:interpretation id="interp1" emma:lang="en-US" emma:confidence="0">
                  <emma:literal>Sta2</emma:literal>
                </emma:interpretation>
                <emma:interpretation id="interp2" emma:lang="en-US" emma:confidence="0">
                  <emma:literal>sta2</emma:literal>
                </emma:interpretation>
                <emma:interpretation id="interp3" emma:lang="en-US" emma:confidence="0">
                  <emma:literal>Ste</emma:literal>
                </emma:interpretation>
                <emma:interpretation id="interp4" emma:lang="en-US" emma:confidence="0">
                  <emma:literal>sta</emma:literal>
                </emma:interpretation>
              </emma:one-of>
            </emma:emma>
          </inkml:annotationXML>
          <inkml:trace contextRef="#ctx0" brushRef="#br0">1-3303 1556 0,'-15'-3'537'0,"7"-3"-17"0,-11 5-23 0,19 1-21 15,-30-5-80-15,19 5-17 0,11 0-51 16,-30 0-31-16,30 0-41 0,-19 5-11 0,4 0-30 16,7 2-11-16,8-7-19 0,-7 15-46 15,7-15-14-15,0 18 6 0,0-18-26 16,15 24-8-16,0-8-10 0,-4-3-13 0,12 2-15 16,3 2-26-16,-3 1 1 15,11 1-19-15,-12-1 21 0,12 0-31 0,-7-1 5 0,-5-2-20 16,-3-3 2-16,-4-1 24 0,0 1-19 0,0-2 70 15,-11 1-55-15,-4-11-4 16,0 17 7-16,0-17 9 0,-19 16 11 0,4-7-9 0,-4 0 7 16,-3-5-28-16,-1 1 0 15,-3 1 16-15,3-2-21 0,4 0-8 0,-3-2-15 0,3-2-66 16,-4 0-37-16,23 0-25 0,-26-3-74 16,18 0-169-16,8 3-159 0,-22-8-443 15,22 8 126-15,-4-14 53 0,4 14 103 0,0 0 59 16,4-23 46-16,-4 23 102 0,15-22 36 0</inkml:trace>
          <inkml:trace contextRef="#ctx0" brushRef="#br0" timeOffset="782.9196">250-3152 1331 0,'-12'-13'545'0,"12"13"-59"15,0-11-15-15,0 11-43 0,0 0-37 16,12-17 11-16,-5 8-54 0,-7 9-28 0,30-13-33 16,-11 4-47-16,-4 3 11 0,12-1-74 15,-5 0-39-15,1 4-48 0,3 0-38 0,1 1-68 16,-5 2-48-16,5 2-70 0,3-1-81 0,-4 2-92 15,-3 1-123-15,3-6-46 0,5 6-346 16,-5-1 67-16,0-3 108 0,-3 5 43 0,-4-5 468 16,3 0 85-16,-6 0 105 0,2-2 48 15,-18 2 64-15,23-4 62 0,-15-2 33 16,-8 6 31-16,11-8 20 0,-11 8-5 0,0 0 16 0,0-17-11 16,0 17-12-16,0 0 38 15,0 0-49-15,-19-15 10 0,19 15 1 0,-23-2-3 16,23 2-21-16,0 0-79 0,-34 14 39 0,27-4-47 15,-8 2-4-15,11 4-14 0,-3 2-17 16,-1 0-49-16,0 2 23 0,8 0-13 0,0 1 0 16,0-2-33-16,0 0-16 0,8 0-14 0,0 0-6 15,-1-4 5-15,4-2-26 0,-3-1-4 16,7-2-11-16,4-3-33 0,-12 0 26 0,9-3-29 16,-1-1 6-16,-4-2 17 0,-11-1-2 15,30-7-33-15,-19 3 35 0,4-3-18 0,1-3 29 16,-9-2-26-16,1-2 5 0,-5 1 1 15,5 1 30-15,-8 0 43 0,8 0 3 16,-8 12-18-16,7-18 26 0,-7 10-18 0,0 8 12 16,0 0-20-16,8-14-7 0,-8 14 27 0,0 0 3 15,0 0-12-15,0 0-57 0,0 0 0 16,18 26 0-16,-10-19 0 0,0 4 0 0,-1-1 0 16,-7-10 0-16,8 20 0 0,7-10-26 15,-12-1-130-15,5-1-52 0,0 2-17 0,-1-1-62 16,8-1-32-16,-4 3-188 0,5-5-126 0,-1 3-311 15,4 0 15-15,3-5 122 0,-3 1 65 16,4 0 112-16,-1-2 44 0,5 1 36 0,-5-2 56 16</inkml:trace>
          <inkml:trace contextRef="#ctx0" brushRef="#br0" timeOffset="238.9037">476-3381 1587 0,'0'0'568'0,"0"0"-31"0,0 0-38 0,0 0-17 16,0 0-55-16,0 0-12 0,0 0-13 0,8 38-52 15,-5-23-14-15,-3 4-15 0,0 3-56 0,0-1 14 16,8 3-80-16,-8 2 1 0,7-1-18 16,-7-2-21-16,8 2-25 0,-8-3-16 15,0 0-84-15,7-4-28 0,-7-2-67 0,8 0-41 16,-8-3-28-16,0-13-115 0,0 22-154 0,0-22-174 16,0 15-412-16,0-15 57 0,0 0 130 15,-8 12 53-15,8-12 65 0,0 0 69 0,0 0 30 16,-30-9 90-16</inkml:trace>
          <inkml:trace contextRef="#ctx0" brushRef="#br0" timeOffset="1276.0112">1453-3363 1389 0,'-15'-18'500'15,"7"11"-32"-15,8 7-23 0,-11-19-35 0,11 8-44 16,0 11-46-16,0-20-44 0,0 20-2 16,0-22-28-16,0 22-26 0,11-20-25 0,-7 8-14 15,7 4-24-15,-3 1-19 0,7 0-15 0,-15 7-8 16,26-5 13-16,-11 5-46 0,-15 0 0 16,27 7-26-16,-12 1-15 0,0 1 25 0,-4 1-4 15,4 3-26-15,-7 3 12 0,-1 0-27 16,1 2 20-16,-4-2 7 0,-4 3-14 0,0-1 9 15,-4 4-27-15,-4 0 27 0,-7 6-12 16,8-5-18-16,-5 2 10 0,-3-1-52 16,0-2 45-16,8-2 4 0,-1-2 6 0,-3 0-18 15,3-5 9-15,8 3 1 0,-7-3-18 0,7-13 41 16,0 24-25-16,7-13 17 0,-7 0-5 16,0-11 0-16,23 13-15 0,-12-6-18 0,-3-1-5 15,7-2-47-15,4-1-50 0,-4 1-59 0,7-1-85 16,-10-1-220-16,10 1-433 0,-3 0 8 15,-4-1 98-15,0 2 68 0,4-3 113 0,-19-1 41 16,15 4 62-16,-15-4 86 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2:29.94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FA1CB6-1F9A-4D73-A3B3-59FA6AB94D29}" emma:medium="tactile" emma:mode="ink">
          <msink:context xmlns:msink="http://schemas.microsoft.com/ink/2010/main" type="writingRegion" rotatedBoundingBox="3670,11805 5006,11805 5006,12575 3670,12575"/>
        </emma:interpretation>
      </emma:emma>
    </inkml:annotationXML>
    <inkml:traceGroup>
      <inkml:annotationXML>
        <emma:emma xmlns:emma="http://www.w3.org/2003/04/emma" version="1.0">
          <emma:interpretation id="{4437A0D5-6D4C-4F8B-AF6C-AF614ADEF775}" emma:medium="tactile" emma:mode="ink">
            <msink:context xmlns:msink="http://schemas.microsoft.com/ink/2010/main" type="paragraph" rotatedBoundingBox="3670,11805 5006,11805 5006,12575 3670,12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EA48F0-F598-42D7-AA8F-A6A20FDAB8B3}" emma:medium="tactile" emma:mode="ink">
              <msink:context xmlns:msink="http://schemas.microsoft.com/ink/2010/main" type="line" rotatedBoundingBox="3670,11805 5006,11805 5006,12575 3670,12575"/>
            </emma:interpretation>
          </emma:emma>
        </inkml:annotationXML>
        <inkml:traceGroup>
          <inkml:annotationXML>
            <emma:emma xmlns:emma="http://www.w3.org/2003/04/emma" version="1.0">
              <emma:interpretation id="{48A5EF7A-9C4A-4F13-9C08-068B4F683E2C}" emma:medium="tactile" emma:mode="ink">
                <msink:context xmlns:msink="http://schemas.microsoft.com/ink/2010/main" type="inkWord" rotatedBoundingBox="3670,11805 5006,11805 5006,12575 3670,12575"/>
              </emma:interpretation>
              <emma:one-of disjunction-type="recognition" id="oneOf0">
                <emma:interpretation id="interp0" emma:lang="en-US" emma:confidence="1">
                  <emma:literal>ese</emma:literal>
                </emma:interpretation>
                <emma:interpretation id="interp1" emma:lang="en-US" emma:confidence="0">
                  <emma:literal>else</emma:literal>
                </emma:interpretation>
                <emma:interpretation id="interp2" emma:lang="en-US" emma:confidence="0">
                  <emma:literal>eye</emma:literal>
                </emma:interpretation>
                <emma:interpretation id="interp3" emma:lang="en-US" emma:confidence="0">
                  <emma:literal>eSe</emma:literal>
                </emma:interpretation>
                <emma:interpretation id="interp4" emma:lang="en-US" emma:confidence="0">
                  <emma:literal>eses</emma:literal>
                </emma:interpretation>
              </emma:one-of>
            </emma:emma>
          </inkml:annotationXML>
          <inkml:trace contextRef="#ctx0" brushRef="#br0">-4461 4036 1292 0,'0'0'507'0,"-15"3"33"0,15-3-97 15,0 0-5-15,0 0-47 0,0 0-25 0,0 0-46 16,0 0 16-16,0 0-19 0,-8 10-38 15,8-10 13-15,0 0-39 0,0 0-46 16,0 0 19-16,0 0-37 0,0 0-7 0,27 17-36 16,-27-17 15-16,22 0-36 0,-7 0-4 15,-15 0 12-15,34-5-46 0,-19 2 15 0,4-2-17 16,4-1 7-16,-8 2-18 0,4-5-10 0,0 1 8 16,3 0-44-16,-6 0-8 0,-5-1-9 15,0 0 22-15,0-3-25 0,-3 0 27 0,0 0-47 16,-5 0-19-16,-3-3 39 0,0 15-6 0,4-27 1 15,-4 27-26-15,-4-24 18 0,1 13-11 16,-5-1 16-16,8 12 3 0,-19-15-31 16,4 8 28-16,8 4 10 0,-9 3-10 0,16 0-5 15,-34 6 5-15,12 3 5 0,3 2 3 16,4 8-1-16,-4 1 19 0,4 4 2 0,7 1 0 16,-7 2-10-16,8 1 10 0,3-5-35 15,0 1 40-15,4-1-18 0,0 1-7 0,4-2-16 16,0 0 3-16,3 0 0 0,1-3 10 15,7-3-13-15,-8-2 11 0,5-1 15 0,3-3 2 16,0-1-25-16,-4-2 0 0,4-1 23 0,0 0 0 16,-3-2-26-16,3-2 13 0,-15-2 11 15,23 4-16-15,-23-4 15 0,22-2-10 0,-22 2-20 16,19-4 12-16,-19 4-25 0,15-6-38 0,-15 6-24 16,11-7-51-16,-11 7-43 0,8-5-64 15,-8 5-98-15,15-12-209 0,-15 12-464 16,0 0 126-16,0 0 71 0,8-8 26 0,-8 8 100 15,0 0 86-15,3-9 63 0,-3 9 47 16,0 0 127-16</inkml:trace>
          <inkml:trace contextRef="#ctx0" brushRef="#br0" timeOffset="1823.0605">-3424 3966 913 0,'4'9'384'15,"-4"-9"-13"-15,0 0-56 0,0 0-13 0,11 10-33 16,-11-10-28-16,0 0-29 0,16 0-17 16,-16 0-24-16,0 0-17 0,30-8 7 0,-19 2-41 15,4 1-2-15,-4-2-10 0,4 0-24 0,1-1 8 16,-1 1-10-16,-8-3 13 0,5 0-29 15,3 1 3-15,-8-4-15 0,-7 5-5 0,0 8 5 16,4-22-6-16,-4 22-9 0,-4-19-1 16,4 19 0-16,-7-19 16 0,-8 15-3 15,-1-1 34-15,16 5-26 0,-26-2 18 0,7 4 20 16,4 3 8-16,-8 2 5 0,5 5-8 0,3-1-2 16,-1 6 18-16,-2 3-29 0,2 4 9 15,9-1-19-15,-4-1 34 0,7 2-34 0,0 2 0 16,4-3-15-16,4-1-25 0,0 0 17 15,7 0-28-15,4 0 5 0,0-2 3 0,4-3-5 16,4-3-8-16,-5-2 5 0,5-4 5 16,3 0-45-16,-3-2-45 0,4-2-53 0,-5 0-33 15,-7-2-41-15,4-1-90 0,-19-1-287 16,19 3-388-16,-8-1 73 0,-11-2 101 0,19 4 50 16,-19-4 118-16,0 0 29 0,8 4 66 15</inkml:trace>
          <inkml:trace contextRef="#ctx0" brushRef="#br0" timeOffset="1391.9756">-3688 3877 1064 0,'0'0'448'0,"-15"-10"-10"0,4 3-39 0,3 2 26 15,-11 2-66-15,19 3-45 0,-22-4-9 0,-1 2 5 16,23 2-52-16,-26 2-15 0,11 0-30 16,15-2-13-16,-19 5-14 0,11-2-27 15,8-3-21-15,-15 10-5 0,15-10-46 0,-15 14 34 16,15-14-21-16,-4 15 1 0,4-15-8 0,4 18-21 16,-4-18 7-16,15 21-28 0,-7-11 3 15,3 0 13-15,-3 0-24 0,7 1-20 0,0-1 21 16,0 2-11-16,4-2-28 0,-4-2 23 15,4 4 3-15,3-2-3 0,-10 0-7 0,10 0-11 16,-7 2-20-16,0-2 20 0,-3 2-2 0,3-3 15 16,0 1-6-16,-8 0-17 0,-3-2 3 15,4 4 2-15,-8-12 16 0,0 19 17 16,0-19-25-16,-8 20-8 0,4-10 3 0,-3-2 22 16,-8 1-25-16,0-4 11 0,3 0-24 15,-3 0-51-15,15-5-15 0,-22 4-44 0,22-4-56 16,-27-6-61-16,20 1-93 0,-8-3-163 15,3-3 4-15,5 0-357 0,-1 0 58 0,8 11 79 16,-7-23 73-16,7 13 63 0,0 10 51 0,0-20 80 16</inkml:trace>
          <inkml:trace contextRef="#ctx0" brushRef="#br0" timeOffset="856.0181">-4050 3623 1633 0,'0'-23'509'15,"0"11"8"-15,0 12-36 0,0-18 0 0,0 18-38 0,0-18-23 16,0 18-31-16,0 0-20 0,0 0-47 16,0-16 16-16,0 16-41 0,0 0-23 15,0 0-10-15,0 0-1 0,0 0-63 0,8 46 23 16,-8-30-11-16,3 6-30 0,1 2-24 0,4 6-32 16,-4 4-36-16,3 1-90 0,1 6 0 15,-8-5 0-15,7 4 0 0,1-3 0 0,-5 5 0 16,5-4 0-16,-4-3 0 0,0-1 0 15,3-2 0-15,-7 0 0 0,8-5 0 0,-8-3 0 16,7-2 0-16,-7-2 0 0,4-4 0 0,0 2 0 16,-4-5 0-16,4 0 0 0,-1-1 0 15,-3-12 0-15,0 19 0 0,0-19 0 16,4 12 0-16,-4-12 0 0,0 0-259 0,0 0-419 16,0 0-418-16,0 0 108 0,0 0 74 15,0 0 134-15,0 0 37 0,0 0 101 0,0 0 114 16,0 0-9-16,0 0 69 0,0 0 17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5:05.31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FE6D9D2-5340-4B8E-A157-682558DF964C}" emma:medium="tactile" emma:mode="ink">
          <msink:context xmlns:msink="http://schemas.microsoft.com/ink/2010/main" type="writingRegion" rotatedBoundingBox="25939,14175 7736,14003 7844,2558 26046,2730"/>
        </emma:interpretation>
      </emma:emma>
    </inkml:annotationXML>
    <inkml:traceGroup>
      <inkml:annotationXML>
        <emma:emma xmlns:emma="http://www.w3.org/2003/04/emma" version="1.0">
          <emma:interpretation id="{D36530A6-3BD8-49A0-969D-0BB73599CBB4}" emma:medium="tactile" emma:mode="ink">
            <msink:context xmlns:msink="http://schemas.microsoft.com/ink/2010/main" type="paragraph" rotatedBoundingBox="23987,14153 15198,14078 15210,12692 23999,12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2341E2-D2B4-4E22-B673-B0FBA2CDFDCE}" emma:medium="tactile" emma:mode="ink">
              <msink:context xmlns:msink="http://schemas.microsoft.com/ink/2010/main" type="line" rotatedBoundingBox="23987,14153 15198,14078 15210,12692 23999,12768"/>
            </emma:interpretation>
          </emma:emma>
        </inkml:annotationXML>
        <inkml:traceGroup>
          <inkml:annotationXML>
            <emma:emma xmlns:emma="http://www.w3.org/2003/04/emma" version="1.0">
              <emma:interpretation id="{4B70DFFB-DC81-401D-84DA-3A9551D20044}" emma:medium="tactile" emma:mode="ink">
                <msink:context xmlns:msink="http://schemas.microsoft.com/ink/2010/main" type="inkWord" rotatedBoundingBox="21266,14130 16916,14092 16928,12707 21278,12745"/>
              </emma:interpretation>
              <emma:one-of disjunction-type="recognition" id="oneOf0">
                <emma:interpretation id="interp0" emma:lang="en-US" emma:confidence="0">
                  <emma:literal>yoePringirg</emma:literal>
                </emma:interpretation>
                <emma:interpretation id="interp1" emma:lang="en-US" emma:confidence="0">
                  <emma:literal>yonePringirg</emma:literal>
                </emma:interpretation>
                <emma:interpretation id="interp2" emma:lang="en-US" emma:confidence="0">
                  <emma:literal>roePringirg</emma:literal>
                </emma:interpretation>
                <emma:interpretation id="interp3" emma:lang="en-US" emma:confidence="0">
                  <emma:literal>ronePringirg</emma:literal>
                </emma:interpretation>
                <emma:interpretation id="interp4" emma:lang="en-US" emma:confidence="0">
                  <emma:literal>yoePringTrg</emma:literal>
                </emma:interpretation>
              </emma:one-of>
            </emma:emma>
          </inkml:annotationXML>
          <inkml:trace contextRef="#ctx0" brushRef="#br0">-650 8935 2024 0,'0'0'773'0,"4"-6"-143"16,-4 6-21-16,0 0-94 0,0 0-47 0,0 0-128 16,0-18-119-16,0 18-150 0,0 0-188 15,0 0-828-15,0 0 85 0,0 0 54 0,0 0 84 16,-46 21 102-16,31-13 34 0,-4 6 56 15,-7 1 95-15</inkml:trace>
          <inkml:trace contextRef="#ctx0" brushRef="#br0" timeOffset="-451.714">-812 9547 1338 0,'0'0'589'0,"-27"-10"-59"0,27 10-44 0,-26 3-12 0,26-3-60 15,-30 11-35-15,15-6-20 0,-1 4-45 16,5 0-14-16,-4 1-3 0,4 2-36 0,-1-2-15 15,5 0-21-15,3 2-49 0,-3 0 14 0,7-12-57 16,-8 22 36-16,8-22-33 16,4 16-16-16,-4-16-13 0,7 16-2 0,1-10-10 15,-8-6-8-15,19 12-10 0,-8-8 10 0,0 1-38 16,4-2 12-16,4-2-35 0,-4 3 35 16,1-2-2-16,-1-2-41 0,3 1 36 0,-18-1-8 15,27 0-13-15,-27 0-7 0,22 0-1 16,-22 0 14-16,19 0-39 0,-19 0 0 0,15 0 0 15,-15 0 0-15,0 0 0 0,0 0 0 0,0 0 0 16,19-1 0-16,-19 1 0 0,0 0 0 16,0 0 0-16,0 0 0 0,0 0 0 0,0 0 0 15,0 0 0-15,0 0 0 0,-53 3 0 16,53-3 0-16,-33 0-31 0,14 2 23 16,4-1-23-16,-8 1-22 0,8-2-14 0,-8 2 3 15,4 0 3-15,4-1-3 0,-4 1 18 16,4-1-39-16,15-1 16 0,-30 3 23 0,19-3 5 15,11 0-8-15,-23-3 16 0,23 3-10 0,-19-4 7 16,19 4-13-16,-22-9 34 0,14 4 15 16,1-3 2-16,7 8-2 0,-12-21 0 0,5 8 23 15,-1-6-23-15,5-1 46 0,-1-4-10 16,-4-1-8-16,4-6 42 0,-3 1-12 16,3-3 19-16,-3-1-13 0,3-4 16 0,-4 3 7 15,5-1-21-15,-5 1 26 0,4 1 16 0,-3 2-54 16,3 7-54-16,0 1 0 0,0 2 0 15,1 5 0-15,-1 2 0 0,4 15 0 0,-4-16 0 16,4 16 0-16,0 0 0 0,0 0 0 16,0 0 0-16,0 0 0 0,0 0 0 0,-8 51 0 15,12-27 0-15,-4 2 0 0,4 1 0 0,-4-1 0 16,4 7 0-16,-4 0 0 0,7 0 0 16,-3 0 0-16,0 0 0 0,0-1 0 0,-1-6 0 15,1 2 0-15,-4-3 0 0,4-1 0 0,-4-1 0 16,-4-1 0-16,0-1 0 0,-3-5 0 15,-4 1 0-15,-1-2 0 0,-3-3 0 0,-4 2 0 16,-7-3 0-16,3-2 0 0,-7 0 0 16,-4-5 0-16,4 0 0 0,0-4 0 15,0 0 0-15,-8-2 0 0,4-3 0 0,0 0 0 16,4-2 0-16,0-3 0 0,3-2 0 0,1 1 0 16,7 0 0-16,0 0 0 0,4 0 0 15,4 0 0-15,3-1 0 0,5 0 0 0,3 12 0 16,0-20 0-16,0 20 0 0,15-22 0 0,-4 11 0 15,8 1 0-15,3 1 0 0,5-1 0 16,-1 2 0-16,1 4 0 0,-1 0 0 16,0 2 0-16,-3 2 0 0,0 2 0 0,-4 2 0 0,-1 2 0 15,-3 0 0-15,1 4 0 16,-5-2 0-16,-4 0 0 0,-3 2 0 0,0 2 0 16,-4-12 0-16,-4 21 0 0,-7-9 0 0,-4 1 0 15,-4-1 0-15,-4 1 0 0,-3-1 0 16,-4-2 0-16,-4-1 0 0,0-1 0 0,4-3 0 15,0-3 0-15,3 1-121 0,1 1-288 16,7-6-280-16,-4 2-419 0,4-4 94 0,4 1 98 16,0 0 127-16,4-4 47 0,0 0 61 0,11 7 75 15,-19-18 71-15,15 6 58 0</inkml:trace>
          <inkml:trace contextRef="#ctx0" brushRef="#br0" timeOffset="-215.7446">-1782 8973 1814 0,'0'0'540'0,"0"0"-40"0,0 0-53 0,0 0-9 16,0 0-5-16,0 0-54 0,0 0-24 16,0 0-6-16,19 48-24 0,-11-24-8 0,-1 3-64 15,1 3-15-15,-1 2-17 16,9 5-52-16,-9 1-75 0,8-3-68 0,-3-2-90 0,-1 2-74 15,4 0-162-15,-4-6-516 0,4 0-152 16,-3-3 77-16,3-2 152 0,0-7 9 0,-4 0 65 16,0-3 96-16,4-4 34 0,-3-2 87 15</inkml:trace>
          <inkml:trace contextRef="#ctx0" brushRef="#br0" timeOffset="726.3968">-1978 9629 1241 0,'0'0'527'0,"4"-14"-66"0,-4 14-41 16,0 0-21-16,0 0-23 0,0 0-4 0,0 0-24 15,15-6-21-15,-15 6-7 0,0 0-28 0,0 0-36 16,27 25-28-16,-20-15-18 16,1-1-16-16,-5 4-15 0,1-1-17 0,-4-12 4 15,0 24-25-15,0-12-3 0,0-12-25 0,-11 23-1 16,0-9-25-16,-1-4 21 0,-3 0-26 15,-4 0-5-15,1-3-1 0,-1-2 14 0,0 0-34 16,4-3 6-16,-8-1-34 0,8-2-8 0,-4-2-2 16,0-1-5-16,0-2-5 0,4 0-24 15,0-2 4-15,0 1-22 0,4 0 1 0,0 2-8 16,11 5-46-16,-16-13 5 0,16 13 0 0,-7-12 18 16,7 12 16-16,0 0-4 15,0 0 32-15,0 0-24 0,0 0 16 0,23-13-23 0,-23 13 36 16,22 6 2-16,-22-6-8 0,27 10 19 15,-20-1-3-15,4 1 18 0,-3 0-3 16,0 4-10-16,-5-1 7 0,-3-13 24 0,-3 27 10 16,-5-10-15-16,0 0-24 0,-7 0 11 15,0 3-5-15,-4-3-26 0,1 0-62 0,-5 0-81 16,0 0-92-16,1-2-203 0,-5 0-516 0,5-1 68 16,-5-1 72-16,5-4 138 0,-1 4 47 15,4-3 55-15,0 1 78 0,0-3 15 0,1 3 71 16</inkml:trace>
          <inkml:trace contextRef="#ctx0" brushRef="#br0" timeOffset="897.2398">-2076 10284 1438 0,'0'0'517'0,"0"0"-82"0,0 0-69 16,8-13-110-16,-8 13-84 0,0 0-116 15,0 0-169-15,0 0-181 0,-23-32-402 0,16 23 56 16,-5 2 59-16,1-4 64 0</inkml:trace>
          <inkml:trace contextRef="#ctx0" brushRef="#br0" timeOffset="1121.0152">-2521 9427 1748 0,'0'0'519'0,"0"0"-25"16,0 0-35-16,34 19-37 0,-22-6-18 15,3 2-56-15,-4 2-10 0,-3 0-56 0,3 3-24 16,0 1-35-16,-3 1-33 0,-5-3-88 0,1 3-61 16,-4 0-92-16,0-3-54 15,0 1-64-15,-7 2-228 0,3-5-463 0,-4 0 49 16,-3-5 73-16,4-2 60 0,-5-2 69 0,1-1 64 15,11-7 33-15</inkml:trace>
          <inkml:trace contextRef="#ctx0" brushRef="#br0" timeOffset="1408.0617">-2649 9486 1548 0,'-7'-14'499'16,"3"4"-58"-16,4 10-42 0,0 0-13 0,0 0-27 16,0 0-37-16,0 0-38 0,0 0 29 15,0 0-34-15,26 54-39 0,-11-29 6 0,0 2-23 16,-3 1-52-16,-1 9-7 0,0-7 10 15,-3 4-31-15,-4-2-20 0,-1-4 8 16,-6 0 2-16,-5 2 36 0,1-4-26 0,-12-1-2 16,-4 0-5-16,-7-5 22 0,-8-3-4 0,-3-3-31 15,-1-4 2-15,1-8 21 0,-1-4 0 16,-3-2-126-16,0-2 29 0,-1-10-28 0,-10-5 30 16,14-3-33-16,-7-6-11 0,15 1-19 0,12 0-37 15,3 5-23-15,4-2-81 0,4-3-37 16,7 3-43-16,4 1-33 0,7-4-120 0,8 2-160 15,4-3-465-15,4-2 108 0,3 0 104 16,-3 0 49-16,7 1 87 0,-7 1 54 0,-1 0 23 16,1 1 123-16,-4-2 61 0</inkml:trace>
          <inkml:trace contextRef="#ctx0" brushRef="#br0" timeOffset="1527.3052">-2830 9035 1438 0,'0'0'479'16,"0"0"-62"-16,4-15-77 0,-4 15-76 0,0 0-67 15,0 0-120-15,0 0-195 0,0 0-171 0,0 0-333 16,0 0 18-16,0 0 59 0,0 0 53 16,0 0 47-16</inkml:trace>
          <inkml:trace contextRef="#ctx0" brushRef="#br0" timeOffset="2368.1776">-3460 9563 1277 0,'0'0'496'0,"0"0"-37"0,0 0-47 0,0 0-13 16,0 0-25-16,0 0-8 0,0 0-26 0,0 0-43 15,19 27-18-15,-15-18 10 0,-4-9-61 16,11 16 3-16,-3-9-68 0,-4 4 36 0,-4-11-27 16,11 15-20-16,-11-15-9 0,7 14-31 15,-3-6 11-15,-4-8-20 0,8 14-21 0,-8-14 25 16,7 10-28-16,-7-10-9 0,0 0-9 0,0 0 13 16,-11 20-7-16,11-20-16 15,-15 7 13-15,4-4-18 0,-5 0 10 0,-2 2-43 0,-5-1 33 16,-3-1-15-16,-12 1-21 0,4-1-5 0,-4 2-17 15,-11 0-19-15,4 0 33 16,3 0-22-16,1-2 15 0,-4 3-18 0,3-2-5 16,1-2-11-16,-1 2 1 0,1-2 2 0,3-1-15 15,0-2 23-15,1-1-18 0,3 0-13 16,0-5 15-16,4 0 11 0,-1 1-16 0,1-3 6 16,8-1-1-16,-5 2 8 0,8-3 11 0,1 3 17 15,-1 0 0-15,4 1 3 0,3 2 0 16,-3 0 8-16,15 5-13 0,-15-8 7 0,15 8-10 15,-15-4 0-15,15 4 16 0,0 0 20 16,0 0-23-16,0 0 3 0,-15 17 14 0,15-17 35 16,-8 17-34-16,1-7 22 0,3 3-14 15,-3 1 7-15,-5 1-15 0,1 2 13 16,3 0-8-16,-7 0 21 0,-4 4-52 0,8 0-82 16,-8 0-56-16,4-3-51 0,0-1-112 0,0-4-270 15,4 1-330-15,-1-4-4 0,1 0 96 16,4 0 82-16,-1-3 111 0,8-7 10 0,-11 10 96 15,11-10 30-15</inkml:trace>
          <inkml:trace contextRef="#ctx0" brushRef="#br0" timeOffset="2636.4979">-4308 9127 1195 0,'-27'18'496'16,"12"2"-30"-16,-4 0-61 0,8 0-37 0,4 1-22 16,-1 1-31-16,4-2-46 0,1 2 25 15,-1-4-15-15,8 1-28 0,-4-2-34 0,7-2-35 16,1-1-5-16,-1-3-8 0,4-2-44 0,5-3-25 16,-1 0-26-16,0-5 7 15,4 1-85-15,-1-4-55 0,1-1-28 0,0 2-74 0,0-2-29 16,0-1-268-16,-19 4-422 0,19 1 71 15,-19-1 51-15,0 0 64 0,0 0 93 16,0 0 53-16,-15 28 90 0</inkml:trace>
          <inkml:trace contextRef="#ctx0" brushRef="#br0" timeOffset="2931.4825">-4866 9746 1855 0,'-12'-5'538'16,"1"-2"-26"-16,11 7-11 0,-23-15-60 0,20 3-39 0,-5 0-62 15,8 12-2-15,-4-25-54 0,4 10-15 16,0 15-80-16,8-26 19 0,-4 13-34 16,7 1-18-16,4 2 13 0,-4 1-23 15,4 5-16-15,8-3 1 0,0 4-6 0,-1 0-5 16,-3 3-15-16,4 3 13 0,-8-2-18 0,4 4-21 16,-8 0 19-16,0 3-4 0,1 1 19 0,-9 3-26 15,-3-12-10-15,-3 22 17 0,3-22-27 16,-15 22 23-16,0-11-49 0,3 1-41 0,-7 2 0 15,1-4-31-15,-9 2-87 0,8-2-53 16,-3-5-37-16,3 0-68 0,0-8-234 0,0 4-576 16,-4-1 132-16,23 0 38 0,-26-7 87 0,11-1 122 15,0-2 62-15,4-2 5 16,-5-5 110-16,9-3 31 0</inkml:trace>
          <inkml:trace contextRef="#ctx0" brushRef="#br0" timeOffset="3103.1739">-4912 8905 1566 0,'8'-9'591'0,"-8"9"-66"16,0 0 15-16,0 0-48 0,0 0-34 16,23 26-23-16,-20-8-49 0,-3 6-48 0,4 3-13 15,0 6-35-15,-4 4-27 0,4 1-71 16,-4 2-123-16,0 10-112 0,3-3-136 16,-3-5-379-16,-3 4-400 0,3-5 101 0,0-1 71 15,-4-5 115-15,4-1 44 0,-4-7 95 0,0-1 2 16,4-1 62-16</inkml:trace>
          <inkml:trace contextRef="#ctx0" brushRef="#br0" timeOffset="-3538.4059">1827 9494 1448 0,'-11'-11'520'0,"11"11"-18"0,-4-11-29 0,4 11-53 16,0 0 2-16,-11-8-86 0,11 8-11 0,0 0 15 15,0 0-76-15,0 0 5 0,0 0-8 16,0 0-16-16,0 0-7 0,19 42-53 0,-12-30-4 15,1 0 6-15,7 1-38 0,-4 0 15 0,4 2-70 16,1-2 29-16,-5-1 0 0,4-2-21 16,0 0-7-16,0-2-18 0,0-1 23 15,0 0-23-15,-3-4-42 0,-1 2 50 0,-11-5-24 16,22 6 1-16,-22-6-34 0,16 0 26 16,-16 0-39-16,0 0 18 0,18-6 8 0,-18 6-25 15,0 0-22-15,12-6 12 0,-12 6 4 16,0 0-15-16,0 0 20 0,0 0-10 0,0 0-10 15,0 0 26-15,-34 22-21 0,19-11 0 0,0 3 0 16,-4 5 0-16,0-1 0 0,0 1 0 16,0 1 0-16,-3-2-49 0,3 5-82 0,-4-4-63 15,0 2-16-15,1 1-166 0,3-3-323 16,-4-1-389-16,8-5 128 0,0-1 74 16,0-2 93-16,4-1 76 0,-4-4 108 0,15-5 36 15,-19 5 63-15</inkml:trace>
          <inkml:trace contextRef="#ctx0" brushRef="#br0" timeOffset="-3342.8557">1646 9819 1717 0,'0'0'625'0,"-18"41"-37"0,10-21-9 16,-3 0-93-16,-4 2 6 0,3 1-78 16,1 1 29-16,-4-1-79 0,0 1-43 15,3-2 5-15,1 0-44 0,-4-1-88 0,4-3-96 16,-1 0-86-16,1-2-99 0,4-1-76 15,-5-2-437-15,5-1-347 0,-1-2 67 0,1-1 71 16,7-9 113-16,-15 13 35 0,15-13 111 16,-16 4-23-16,16-4 79 0,-15-2 28 0</inkml:trace>
          <inkml:trace contextRef="#ctx0" brushRef="#br0" timeOffset="-2426.248">1232 9869 1645 0,'0'0'584'0,"-23"-9"-39"0,23 9-30 15,-15-11-1-15,7 3-48 0,1-2-38 0,-1-2-52 16,4-2-33-16,1 0-28 0,-1-2-36 0,4-3-23 16,0-3-39-16,4-2-35 0,-1 2 20 15,1 0-5-15,4 0-46 0,-1 4-18 16,1 1-25-16,3 2-19 0,-3 5-4 0,3 2-19 0,0 3-9 15,-11 5-21-15,23 0 35 16,-23 0-40-16,30 11 5 0,-22 0-13 0,3-2-15 16,0 4-29-16,-3 1 44 0,-1 0 3 0,-3 1-3 15,0-1-3-15,0 1 1 0,-4-15-32 16,-8 29 9-16,4-20 10 0,-3 3-8 0,-4 1-3 16,-1-6-35-16,-3 2 2 0,0 0 5 0,0-5-10 15,0-2-13-15,0 2 19 0,-4-4-17 16,19 0-1-16,-34-2-27 0,23-2 11 15,-8-2-3-15,4-4 11 0,0 1-8 0,3-2 2 16,1 2 6-16,0-1-3 0,-1 2 8 16,12 8 4-16,-15-14-17 0,15 14 13 0,-11-10 5 15,11 10 0-15,0 0 2 0,0 0 5 16,0 0 14-16,0 0 45 0,0 0-28 0,0 0 8 16,0 0-5-16,0 0 10 0,0 42 0 0,-4-32 18 15,4-10-8-15,-7 24-7 0,3-13 25 16,-7 1-5-16,3 1 13 0,4-5-3 0,-7 2-5 15,3-4-5-15,8-6-15 0,-22 13 0 0,14-10 15 16,8-3-13-16,-22 1 28 0,22-1-20 16,-19 0-8-16,19 0 6 0,-27-8 14 0,20 2-27 15,-4-5-21-15,3 1 13 0,-3 0 13 16,11 10-24-16,-12-19 27 0,9 11-35 16,3 8 12-16,-12-12-19 0,12 12 13 0,0 0 31 15,0 0-29-15,0 0-4 0,0 0 28 0,0 0-11 16,0 0 18-16,0 37-15 0,0-20 8 15,-3 2-8-15,3 3 0 0,-4 2 28 0,0-1-17 16,-4 0-22-16,1 3-17 0,-1-2-41 0,-3-4-44 16,3 0-35-16,-3-3-72 0,0 4-162 15,0-6-462-15,3-5-42 0,0-2 26 0,8-8 92 16,-15 8 72-16,15-8 76 0,-15 4 103 16,15-4 52-16</inkml:trace>
          <inkml:trace contextRef="#ctx0" brushRef="#br0" timeOffset="-2254.6686">670 9727 1305 0,'0'0'499'0,"0"0"-41"0,7 29-41 0,-7-29-40 16,-4 29-42-16,4-16-15 0,-3 4-36 0,-1 3-46 16,-4-2-15-16,1 4-54 0,-1-4-23 15,5-1-156-15,-5-8-257 0,4 4-593 0,-3 0 69 16,-1-3 82-16,1 2 62 0,7-12 101 15,-8 14 19-15</inkml:trace>
          <inkml:trace contextRef="#ctx0" brushRef="#br0" timeOffset="-1899.4558">492 9577 1633 0,'-3'-15'545'0,"3"15"-10"16,0 0-59-16,0 0-56 0,0-17-34 0,0 17-58 15,0 0-21-15,0 0-36 0,0 0-33 16,0 0 3-16,0 0 2 0,0 0-18 0,0 0-40 16,0 0-6-16,30 22-38 0,-30-22 5 15,7 14-6-15,-7-14-19 0,4 16-29 16,-4-16-10-16,0 18 10 0,0-18-10 0,-7 18-26 16,-1-8 26-16,1 0 5 0,-5-1-28 15,-7 1-23-15,4 0 28 0,-7 0 2 0,-9 1 32 16,1-2-24-16,0 1 0 0,-8-1-33 0,-7-1 46 15,7-3-49-15,-7 2 19 0,0-2-29 16,3-2 23-16,1-1-2 0,0 0-16 0,-1-2-30 16,1 0-3-16,3-2 0 0,0-2 0 0,0 3-6 15,4-4-83-15,8 4-26 16,0-6-88-16,3 3-114 0,8-1-151 0,0-2-569 0,4-1 36 16,11 8 90-16,-8-20 84 15,8 8 123-15,0 12 21 0,8-29 71 0,-1 11 56 0,4-1 60 16</inkml:trace>
          <inkml:trace contextRef="#ctx0" brushRef="#br0" timeOffset="-1748.5833">153 9277 1778 0,'0'0'492'0,"-19"-21"-26"16,19 21-72-16,-26-7-18 0,11 6-33 0,-4 1-41 16,0 0-51-16,0 3-77 0,-3 1-41 15,-1-1-125-15,-4 3-154 0,-3 4-251 0,8-1-445 16,-1 0 97-16,0-3 57 0,-3 3 71 0,0-1 79 15,-1 1 32-15</inkml:trace>
          <inkml:trace contextRef="#ctx0" brushRef="#br0" timeOffset="3769.126">-5692 9310 1318 0,'4'-22'576'0,"-4"22"10"15,0-15-54-15,0 15-38 0,0 0-25 0,0-21-26 16,0 21-80-16,0 0 8 0,0-11-64 16,0 11-12-16,0 0-11 0,0 0-23 0,0 0-20 15,11 42 14-15,-7-25-70 0,-1 6-1 0,1 0-25 16,-4 2-16-16,0 0 16 0,8 3-11 16,-8 0-66-16,4-1-51 0,-1 0-46 0,1-2-96 15,-4 3-34-15,4-3-83 0,0-3-46 16,-1 3-146-16,1-6-202 0,4 3-371 0,-5-2 74 15,1-5 102-15,-4 3 101 0,0-4 63 0,0 1 59 16,0 0 49-16,0-15 74 16</inkml:trace>
          <inkml:trace contextRef="#ctx0" brushRef="#br0" timeOffset="3964.1616">-5768 9955 1341 0,'0'0'481'16,"-11"5"-28"-16,11-5-43 0,0 0-19 15,0 0-48-15,0 0-23 0,0 0-15 0,0 0-29 16,0 0-25-16,0 0-21 0,0 0-40 16,42 6-8-16,-27-6-16 0,0 0-15 0,4 0-54 15,-1 0-79-15,5 0-51 0,-8-2-28 16,8 4-155-16,-8-4-252 0,4 4-400 0,-4-2 83 16,-15 0 45-16,26 1 84 0,-26-1 83 15,15-1 59-15,-15 1 53 0</inkml:trace>
          <inkml:trace contextRef="#ctx0" brushRef="#br0" timeOffset="4348.1141">-6141 9837 1589 0,'0'0'468'16,"0"0"-35"-16,0-20-36 0,0 20-39 0,0 0-38 15,8-16-2-15,-8 16-16 0,7-8-16 16,-7 8-25-16,0 0-43 0,27 2 20 0,-27-2-28 15,15 10-5-15,-8 0-26 0,1-2-8 16,-5 6 1-16,1 2-29 0,-4-16-12 0,0 29-3 16,-7-11-23-16,-5 1 10 0,1-3-49 15,-4-1-12-15,-4 1-92 0,4-3-34 16,-8-1-105-16,5-2-109 0,3 2-252 0,-8-5-393 16,4-2 70-16,-4-2 96 0,1-3 36 0,3 0 114 15,-7-2 29-15,3-1 102 0,-4-4 13 16</inkml:trace>
          <inkml:trace contextRef="#ctx0" brushRef="#br0" timeOffset="4920.9612">-6450 9271 1379 0,'4'-13'522'0,"-4"13"-61"0,0 0-33 16,0 0-29-16,0 0-59 0,0 0-27 0,0 0-14 15,-8 44-28-15,1-31-27 0,-1 4-19 16,-3 0-36-16,-1-2-17 0,1 2-11 0,-4-2-2 16,4-2-31-16,-4 2-6 0,3-4-17 0,-3 0-17 15,4-4 26-15,-4 1-16 0,3-4-11 16,12-4 41-16,-18 6-15 0,18-6 33 0,-23-4-24 15,23 4 17-15,-19-6 1 0,19 6-7 16,-15-11 6-16,15 11 4 0,-15-11-2 0,15 11-13 16,-8-9-21-16,8 9 32 0,-11-6-19 15,11 6-71-15,0 0-49 0,0 0 0 16,0 0 0-16,0 0 0 0,0 0 0 0,0 0 0 16,11 47 0-16,-11-34 0 0,12 6 0 0,-1 1 0 15,-3-2 0-15,-1 4 0 0,4 4 0 16,-3 0 0-16,0-5 0 0,3 6 0 0,0 0 0 15,-7 2 0-15,3-1-172 0,5 4-363 0,-5 1-520 16,1-4 39-16,-4-3 97 16,3 1 67-16,-3-2 115 0,3-4 46 0,-3 3 46 0,4-4 71 15,-4 0 96-15,-1-3 60 0</inkml:trace>
          <inkml:trace contextRef="#ctx0" brushRef="#br0" timeOffset="5122.5374">-6695 10227 1364 0,'0'0'489'0,"0"0"-13"0,0 0-64 15,0 0-13-15,0 0-53 0,0 0-26 0,0 0-23 16,0 0-29-16,0 0-35 0,60-3-94 16,-45-1-55-16,4 1-66 0,-4 0-123 15,4 0-197-15,-4 1-527 0,0 2 89 0,-15 0 56 16,27 0 86-16,-12 0 50 0,-15 0 43 15,18 7 96-15</inkml:trace>
        </inkml:traceGroup>
      </inkml:traceGroup>
    </inkml:traceGroup>
    <inkml:traceGroup>
      <inkml:annotationXML>
        <emma:emma xmlns:emma="http://www.w3.org/2003/04/emma" version="1.0">
          <emma:interpretation id="{022DD806-6AB6-4C4C-896F-839C695BC2C4}" emma:medium="tactile" emma:mode="ink">
            <msink:context xmlns:msink="http://schemas.microsoft.com/ink/2010/main" type="paragraph" rotatedBoundingBox="10897,8080 25983,8069 25985,10769 10899,1078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D71209D-D161-4F4F-BA49-0FEE4D7AC01A}" emma:medium="tactile" emma:mode="ink">
              <msink:context xmlns:msink="http://schemas.microsoft.com/ink/2010/main" type="line" rotatedBoundingBox="10897,8080 25983,8069 25985,10769 10898,10781"/>
            </emma:interpretation>
          </emma:emma>
        </inkml:annotationXML>
        <inkml:traceGroup>
          <inkml:annotationXML>
            <emma:emma xmlns:emma="http://www.w3.org/2003/04/emma" version="1.0">
              <emma:interpretation id="{70DA17A5-0B79-456D-A7FE-D27519BA8234}" emma:medium="tactile" emma:mode="ink">
                <msink:context xmlns:msink="http://schemas.microsoft.com/ink/2010/main" type="inkWord" rotatedBoundingBox="10899,10780 11148,8273 11608,8319 11359,10826"/>
              </emma:interpretation>
              <emma:one-of disjunction-type="recognition" id="oneOf1">
                <emma:interpretation id="interp5" emma:lang="en-US" emma:confidence="1">
                  <emma:literal>)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),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-51099.4037">-10723 4518 980 0,'0'0'450'0,"-7"-19"-4"0,7 19-1 15,0-15-20-15,0 15-23 0,-8-13-13 16,8 13-28-16,0 0-23 0,-7-16-26 0,7 16-25 16,0 0-39-16,0 0-18 0,0-12-9 0,0 12-14 15,0 0-18-15,0 0 6 0,0 0-26 16,0 0-23-16,0 0-13 0,22 41-26 15,-14-27 55-15,7 2-24 0,-4 3-23 0,-3 3-13 16,7 0 24-16,-4 3-19 0,4-1-4 16,-7 3-19-16,7 0-2 0,-4-2-10 0,-3 3-19 15,-1-2 1-15,8 3 18 0,-3 1-29 16,-5-4 14-16,1 1-27 0,7 0 22 0,-8-2-19 16,5 1-7-16,-5-4-26 0,1 0 0 0,-1 1 0 15,-7-2 0-15,8 1 0 0,3-2 0 16,-7 2 0-16,0-3 0 0,-1 0 0 0,1 3 0 15,-4-1 0-15,0 1 0 0,8 1 0 0,-8 1 0 16,0 0 0-16,0 1 0 0,0-2 0 16,0 3 0-16,0-2 0 0,7 1 0 0,-7-1 0 15,0-1 0-15,0 2 0 0,0-3 0 16,0 2 0-16,0-4 0 0,0 4 0 16,0-4 0-16,0 1 0 0,0-1 0 0,0 2 0 15,0-1 0-15,0-2 0 0,0 2 0 16,0-1 0-16,0-1 0 0,0-1 0 0,0 1 0 15,-7 3 0-15,7 0 0 0,0 0 0 0,-8-2 0 16,8-2 0-16,0 1 0 0,-4-1 0 16,1-2 0-16,-1 2 0 0,4-2 0 0,-4 0 0 15,4 3 0-15,-11-2 0 0,11-2 0 0,0 0 0 16,-8 2 0-16,8-2 0 0,-7 3 0 16,7-5 0-16,-8 2 0 0,4 0 0 15,1-1 0-15,-1 1 0 0,-4 0 0 0,1 5 0 16,-1-5 0-16,1 3 0 0,3-4 0 15,0 2 0-15,-7 2 0 0,3 0 0 0,1 0 0 16,-1 0 0-16,1 1 0 0,-1-2 0 0,-3 0 0 16,-4 1 0-16,7 1 0 0,1 0 0 15,-1-1 0-15,1 1 0 0,-5-2 0 0,5 1 0 16,-1-1 0-16,1 0 0 0,-1 0 0 0,-3 0 0 16,3 0 0-16,1-1 0 0,-8 2 0 15,11-2 0-15,-4 2 0 0,-7 0 0 0,8-1 0 16,-1-2 0-16,1-2 0 0,-1 3 0 15,-3-3 0-15,3-1 0 0,1 0 0 0,-1 0 0 16,4-1 0-16,1-2 0 0,-5 3 0 16,8-12 0-16,-11 15 0 0,11-15 0 15,-8 15 0-15,8-15 0 0,-7 14 0 0,-1-8 0 16,8-6 0-16,0 0 0 0,-8 16 0 0,8-16 0 16,-11 10 0-16,11-10 0 0,-7 8 0 15,7-8 0-15,0 0 0 0,-8 10 0 0,8-10 0 16,0 0 0-16,0 0-295 0,0 0-639 0,-7 9-167 15,7-9 167-15,0 0 33 0,-19 0 102 16,19 0 90-16,-23 1 49 0,23-1 46 0,-34 0 104 16,11 4-7-16</inkml:trace>
        </inkml:traceGroup>
        <inkml:traceGroup>
          <inkml:annotationXML>
            <emma:emma xmlns:emma="http://www.w3.org/2003/04/emma" version="1.0">
              <emma:interpretation id="{CB3A5107-EB89-41E4-8D38-47B24170D342}" emma:medium="tactile" emma:mode="ink">
                <msink:context xmlns:msink="http://schemas.microsoft.com/ink/2010/main" type="inkWord" rotatedBoundingBox="12676,8406 22346,8846 22277,10362 12606,9921"/>
              </emma:interpretation>
              <emma:one-of disjunction-type="recognition" id="oneOf2">
                <emma:interpretation id="interp10" emma:lang="en-US" emma:confidence="0.5">
                  <emma:literal>IOI</emma:literal>
                </emma:interpretation>
                <emma:interpretation id="interp11" emma:lang="en-US" emma:confidence="0">
                  <emma:literal>OI</emma:literal>
                </emma:interpretation>
                <emma:interpretation id="interp12" emma:lang="en-US" emma:confidence="0">
                  <emma:literal>TOI</emma:literal>
                </emma:interpretation>
                <emma:interpretation id="interp13" emma:lang="en-US" emma:confidence="0">
                  <emma:literal>OT</emma:literal>
                </emma:interpretation>
                <emma:interpretation id="interp14" emma:lang="en-US" emma:confidence="0">
                  <emma:literal>IO</emma:literal>
                </emma:interpretation>
              </emma:one-of>
            </emma:emma>
          </inkml:annotationXML>
          <inkml:trace contextRef="#ctx0" brushRef="#br0" timeOffset="-36767.4936">188 5851 1894 0,'0'0'578'16,"4"-20"-53"-16,-4 5-49 0,3 0-33 16,1-2-44-16,4 2-53 0,-1-4-21 0,1 3-64 15,-1-2 8-15,1 5-42 0,-1 3-4 0,5 0-33 16,-1 1-9-16,0 3-25 0,-11 6-12 16,27-3-16-16,-27 3 7 0,22 6 11 0,-10 1-28 15,-1 1 15-15,-4 0-18 0,1 4 6 0,0-2-14 16,-1 2-35-16,-3 0 12 0,-4-12 1 15,4 22 9-15,-4-22-24 0,-4 17 14 0,4-17-28 16,-11 17-50-16,-1-12-6 0,12-5 0 0,-19 10 0 16,8-8 0-16,11-2 0 15,-26 0-8-15,26 0-74 0,-30-7-8 0,14 2 6 16,-2-5-1-16,2 0-30 0,1-4 44 0,0 0-32 16,0 2 19-16,0-1-1 0,8 3 6 15,-1 2-13-15,-3-1 43 0,11 9-20 0,-8-8 5 16,8 8 13-16,0 0 28 0,0 0-16 0,0 0 1 15,0 0 48-15,0 0 6 0,-15 25 7 16,15-25 23-16,-4 19-36 0,1-11 46 0,3-8-38 16,-12 18 26-16,5-10-21 0,-1 0 7 15,8-8 9-15,-19 14 2 0,8-11 10 0,11-3-10 16,-19 5-31-16,19-5 13 0,-15 2-18 16,15-2 29-16,-23-6-14 0,23 6-10 0,-15-8 8 15,4 3 0-15,11 5-18 0,-15-9 23 0,15 9-7 16,-11-4 7-16,11 4-36 0,0 0 10 15,0 0 3-15,-19 1 3 0,19-1 17 16,0 0-2-16,-12 24-10 0,9-13-1 0,-5 3 19 16,1 5-11-16,-1 0 14 0,1 1-42 0,-1-4 33 15,-3 5-15-15,-1-2-56 0,1-1 5 16,3 1-41-16,-3-6-69 0,0 2-77 0,0 1-225 16,-1-10-535-16,5 3 30 0,7-9 103 0,-19 7 79 15,19-7 142-15,-15 0 124 0,15 0-20 16,0 0 3-16,-23-11 35 0</inkml:trace>
          <inkml:trace contextRef="#ctx0" brushRef="#br0" timeOffset="-36559.1813">-238 5725 1256 0,'0'0'469'0,"0"0"-34"0,0 0-15 0,0 0-8 15,0 0-15-15,0 0-44 0,11 27-59 16,-11-27 13-16,-8 23-33 0,1-9-28 0,3 0-41 15,-3 2 10-15,-5 3-39 0,1-2-45 0,0 0-31 16,3-1-59-16,-3 2-36 0,-1-3-72 16,-3-1-48-16,4-2-97 0,0 1-185 0,3-7-402 15,-3 3 1-15,3-1 86 0,8-8 62 0,-11 7 48 16,11-7 103-16,-15 5 0 0</inkml:trace>
          <inkml:trace contextRef="#ctx0" brushRef="#br0" timeOffset="-21024.6465">-4776 5784 1264 0,'-11'-13'440'0,"3"0"-33"0,8-5-41 15,-3 4-28-15,3-1 8 0,0 15-78 16,3-34-32-16,5 15-16 0,-1 3-18 0,5-2-25 16,-1 3-29-16,4 0 37 0,4 4-45 0,4 4-6 15,-1 3 14-15,1 2-10 0,0 6-30 16,3-1 4-16,-3 6-7 0,-1 1-5 0,-7 3-26 15,4 1 11-15,-8 2-11 0,-7 1 16 0,0-2-3 16,-4 1-13-16,-4 2 16 0,-3-1-19 16,-5 0-4-16,-7-1-3 0,1-1 0 0,-5-1 2 15,-3-2-50-15,-1-2-73 0,-3-1-42 16,4-4-24-16,-1-3-49 0,1 0-122 16,-4-2-233-16,3-6-413 0,1 2 60 0,-1-10 130 15,5-2 53-15,-8-9 96 0,3-5 30 16,8-4 62-16</inkml:trace>
          <inkml:trace contextRef="#ctx0" brushRef="#br0" timeOffset="-20847.7271">-4942 4966 1382 0,'8'-13'619'0,"-8"13"-48"16,4-12-28-16,-4 12-26 0,0 0-26 16,0 0-66-16,18 22-15 0,-10-3-37 15,-4 3-25-15,3 9-35 0,1 3-39 0,-1 7-90 16,-7 7-100-16,8 1-84 0,-4 0-148 15,-1 17-318-15,5-12-542 0,-8-7 91 0,4-4 98 16,-4-5 84-16,0 0 47 0,0-1 89 16,-4-4 67-16,4-6 89 0</inkml:trace>
          <inkml:trace contextRef="#ctx0" brushRef="#br0" timeOffset="-17626.5119">-5164 5852 1750 0,'0'0'658'0,"0"0"-33"0,0 0-8 16,0 0-8-16,-34 7-82 0,34-7 6 15,0 0-70-15,-27-12-36 0,27 12-4 0,-15-11-75 16,8 3-21-16,7 8-4 0,-11-14-44 16,11 14-28-16,-8-18-220 0,8 18-31 0,-8-13 0 15,8 13 0-15,0-12 0 0,0 12 0 0,0 0 0 16,0 0 0-16,0 0 0 0,12-15 0 15,-12 15 0-15,0 0 0 0,0 0 0 0,34 21 0 16,-27-10 0-16,1 1 0 0,3 5 0 0,-7 0 0 16,0 1 0-16,-4 2 0 15,0-1 0-15,0 3 0 0,-4 2 0 0,0-2 0 16,-3-2 0-16,-5 0 0 0,-7 4 0 0,8-4 0 16,-8 2 0-16,0-2-722 0,0-2-387 15,1-3 60-15,-9-2 138 0,8-4 79 0,-3-1 97 16,-1 0 93-16,0-4 9 0,-3-1 70 0,3-1 36 15,-7-2 143-15</inkml:trace>
          <inkml:trace contextRef="#ctx0" brushRef="#br0" timeOffset="-16379.7137">-5017 5286 1640 0,'11'-11'545'16,"-11"11"-56"-16,0 0-20 0,0 0-44 0,0 0-16 0,0 0-12 15,0 0-39-15,0 0-45 0,0 0-24 16,0 0-13-16,-7 45-45 0,7-45-19 16,-12 24-2-16,9-16-15 0,-5 3-3 0,4-1-59 15,-7 0 30-15,7-2-24 0,4-8-1 16,-15 16-56-16,8-10 54 0,7-6-39 0,-16 7 8 15,16-7-5-15,-15 3 2 0,15-3-18 0,0 0-12 16,-22-3-5-16,22 3-1 0,0 0-9 16,-15-15-57-16,7 6 0 0,8 9 0 15,-7-18 0-15,3 9 0 0,4 9 0 0,-8-20 0 16,8 20 0-16,-4-17 0 0,4 17 0 16,-3-13 0-16,3 13 0 0,-8-12 0 0,8 12 0 15,0 0 0-15,0 0 0 0,0 0 0 0,0 0 0 16,0 0 0-16,0 0 0 0,0 0 0 15,0 0 0-15,0 0 0 0,0 0 0 0,8 57 0 16,-5-38 0-16,5 1 0 0,0 1 0 16,-5 3 0-16,5 2 0 0,-4 2 0 0,3 2 0 15,1-2 0-15,-5 1 0 0,5-4 0 0,-4 3 0 16,0-3 0-16,3 0 0 0,-3 0 0 16,-4 1 0-16,11 2 0 0,-7-3-1245 15,0-1 160-15,0-2 92 0,-1 0 59 0,1 0 117 16,0 0 98-16,-4-5 92 0,4 1 5 0,-1 1 110 15,-3-2 15-15</inkml:trace>
          <inkml:trace contextRef="#ctx0" brushRef="#br0" timeOffset="-15831.3338">-5089 6217 1906 0,'-11'-7'576'15,"11"7"-59"-15,0 0-7 0,0 0-52 0,-11-8-51 0,11 8-33 16,0 0-31-16,0 0-8 0,0 0-38 16,0 0-28-16,0 0-26 0,0 0-23 15,0 0-15-15,37-2-26 0,-37 2 16 0,34 2-96 16,-19-2 17-16,8 0-55 0,0 0-66 15,3-2-72-15,0 2-97 0,1-1-79 0,-1 4-185 16,4-3-578-16,-3-2 94 0,-5 4 147 16,5-4 22-16,-12 1 62 0,4-3 82 0,-4 3 53 15,-15 1 75-15,15-6 54 0</inkml:trace>
          <inkml:trace contextRef="#ctx0" brushRef="#br0" timeOffset="-14560.1967">-5794 5649 1331 0,'0'0'540'0,"0"0"-23"0,0 0-18 0,15-4-18 15,-15 4-64-15,0 0-46 0,0 0-30 16,0 0-47-16,0 0 21 0,0 0-44 0,-34 28-30 16,27-16-31-16,-1-2-3 0,1 0-20 0,-1 2-38 15,-3 0 14-15,11-12-50 0,0 20-23 16,0-10 32-16,0-10-9 0,0 19 5 0,0-19-11 15,0 17-20-15,0-17-12 0,15 15-14 16,-11-10-2-16,-4-5 20 0,18 9-43 16,-14-6 0-16,-4-3 15 0,27 3-7 0,-27-3-3 15,22 4 17-15,-11-2-24 0,-11-2-6 16,19 1-8-16,-19-1 11 0,15 0 5 0,-15 0 2 16,0 0-40-16,19 0 30 0,-19 0-31 0,0 0 34 15,0 0-16-15,19-1 8 0,-19 1-20 16,0 0-34-16,0 0 8 0,0 0-25 0,0 0 12 15,0 0-3-15,0 0 11 0,0 0 3 0,0 0-16 16,0 0 13-16,0 0-19 0,0 0 9 16,0 0 25-16,0 0-23 0,-56 1 8 0,56-1 5 15,-31 0-2-15,20 2 9 0,11-2 3 16,-34 0 3-16,27 0-10 0,7 0-1 16,-27-2-2-16,16 1 5 0,11 1-7 0,-23-4-3 15,23 4 5-15,-22-7-16 0,10 2 21 16,12 5-5-16,-19-10-36 0,12 2 54 0,-4-1-10 15,3-3 20-15,-3 1-18 0,3-4 5 0,-7-3 19 16,8-1-42-16,3-2 28 0,-4 1 24 16,-3-8-16-16,0 2 41 0,3-5-15 0,-3 3 20 15,3-1 3-15,1 0 15 0,-5 2 13 0,1 5 0 16,11 0 7-16,-7 1 11 0,3 3 3 16,0 3 40-16,0 1-30 0,0 3-113 0,4 11 0 15,-7-17 0-15,7 17 0 0,0 0 0 16,0 0 0-16,0 0 0 0,0 0 0 0,0 0 0 15,0 0 0-15,4 56 0 0,-1-34 0 16,1 3 0-16,0 0 0 0,-4 0 0 16,4 4 0-16,-4-2 0 0,0 1 0 0,0 0 0 15,0-1 0-15,-4 2 0 0,-4-6 0 0,1 6 0 16,-4-2 0-16,-1-1 0 0,-3-5 0 16,0-1 0-16,-7-1 0 0,3-2 0 0,-4-3 0 15,4-4 0-15,-3-2 0 0,3-2 0 0,0-5 0 16,0 1 0-16,0-4 0 0,4-3 0 15,-4-3 0-15,0-2 0 0,0-2 0 0,12-2 0 16,-4 0 0-16,-1-1 0 0,1 4 0 16,11-1 0-16,-8-2 0 0,8 14 0 15,0 0 0-15,16-29 0 0,-9 23 0 0,4 1 0 16,4 1 0-16,1 3 0 0,2 1 0 0,-18 0 0 16,34 3 0-16,-15-1 0 0,-7 3 0 15,3-2 0-15,-4 2 0 0,-11-5 0 0,11 10 0 16,-11-10 0-16,0 0 0 0,-15 24 0 0,4-17 0 15,-4 1 0-15,0-1 0 0,-8 0 0 16,0-3 0-16,-3 2 0 0,3-3-134 0,-3 0-203 16,3-1-119-16,-7-2-248 0,11-2-379 15,-7-2 175-15,11-2 19 0,0 0 75 16,-4-4 100-16,11 1 61 0,-3-3 85 0,7-1 41 16</inkml:trace>
          <inkml:trace contextRef="#ctx0" brushRef="#br0" timeOffset="-14326.8817">-5866 5053 1551 0,'8'-10'691'16,"-8"10"-100"-16,4-14-56 0,-4 14-46 15,7-11-49-15,-7 11-79 0,8-12-61 0,-8 12-149 16,0 0-121-16,7-13-214 0,-7 13-274 0,0 0-415 16,0 0 113-16,0 0 135 0,-41 27 1 15,26-12 63-15,-8 0 65 0,0 4 48 0</inkml:trace>
          <inkml:trace contextRef="#ctx0" brushRef="#br0" timeOffset="-14055.632">-6469 5095 2109 0,'-8'-14'686'16,"8"14"-105"-16,0 0-10 0,0 0-85 0,0 0 21 15,0 0-72-15,0 0-51 0,0 0 7 16,-11 33-37-16,11-16-45 0,4 6-17 0,-4 3-61 15,0 3-11-15,4 3-21 0,-1 2-91 0,-3 3-80 16,0-2-84-16,8 1-90 16,-8-1-79-16,0 2-141 0,0-1-236 0,8-3-419 0,-8-3 125 15,-8-4 79-15,8-2 90 0,0-1 23 16,-8-5 108-16,8-2 10 0,-7 0 59 16,3-1 71-16</inkml:trace>
          <inkml:trace contextRef="#ctx0" brushRef="#br0" timeOffset="-13630.4828">-6725 5555 1377 0,'0'0'519'0,"0"0"-2"16,0 0-51-16,0 0-33 0,30 24-8 0,-30-24-59 15,11 19-11-15,-11-9-32 0,4 2-8 16,-4-12-52-16,0 19-22 0,0-19-5 0,-12 22-47 16,5-13-12-16,-1-1-16 0,-3-1-10 15,-4-2 13-15,4 0-26 0,-4-1-23 0,15-4-25 16,-31 3 10-16,16-5-13 0,15 2-21 16,-26-7-7-16,11 3-28 0,4-2 12 0,11 6-30 15,-16-8-23-15,16 8-6 0,-15-5 6 0,15 5-10 16,0 0-1-16,0 0 16 0,0 0-28 15,0 0 15-15,0 0-5 0,0 0-5 0,0 0 23 16,34 35-44-16,-26-23 23 0,3 2 1 0,-11 3-16 16,4 0 46-16,-8 1 15 15,0 2 3-15,-11 2-5 0,8 2-2 0,-8-2 25 16,-12 0-18-16,12-2 2 0,-11 1-45 0,3-3-75 16,-3-2-84-16,-1 5-169 0,1-7-658 15,3-4 33-15,1 0 123 0,7-2 100 0,-4-1 62 16,-4 2 84-16,4-4 61 0,0-1-20 15,8 0 95-15</inkml:trace>
          <inkml:trace contextRef="#ctx0" brushRef="#br0" timeOffset="-13475.6115">-6823 6200 1863 0,'18'2'558'0,"-18"-2"-28"0,0 0-41 16,19-2-95-16,-19 2-64 0,0 0-135 0,0 0-101 15,4-13-106-15,-4 13-288 0,0 0-534 0,0 0 104 16,-23-22 141-16,23 22-22 0,-18-12 86 16,2 2 44-16</inkml:trace>
          <inkml:trace contextRef="#ctx0" brushRef="#br0" timeOffset="-13251.5618">-7208 5378 1622 0,'4'-11'671'0,"-4"11"-52"16,11-15-25-16,-11 15-69 0,19-3-16 0,-19 3-53 16,22 5-16-16,-10 5-64 0,-5 4-17 15,12 4-44-15,-8 6-34 0,-3 0-32 0,-4 1-34 16,-4 2-57-16,0 1-83 0,0 2-75 16,-4 2-87-16,-7-1-72 0,3 1-120 0,4-8-251 15,-11 3-476-15,4-1 72 0,0-8 81 0,-1-4 114 16,-3-2 45-16,8-2 54 0,-1-4 79 15,-3-2 70-15,11-4 58 0</inkml:trace>
          <inkml:trace contextRef="#ctx0" brushRef="#br0" timeOffset="-12975.6933">-7351 5454 1105 0,'0'-14'476'0,"0"14"-40"0,0-16-14 0,0 16-18 16,0 0 1-16,0 0-37 0,0 0-22 15,30 28-44-15,-19-11-8 0,0 3-15 0,1 4-28 16,-5 3-20-16,1 0-32 0,3 2-4 15,-3-1 2-15,-8 1-16 0,0-4-1 0,-8 4 4 16,-3 0-10-16,3 0 28 0,-7-4-12 0,-11 2-29 16,7-10 39-16,-4-1 17 0,-3-5-50 15,3-3 9-15,1-5-20 0,3-3-63 16,-4-1-93-16,0-8 0 0,1-3 0 0,-1-6 0 16,1-4 0-16,7-4 0 0,3-9 0 15,-3 1 0-15,15-1 0 0,-7 0-190 0,14-2-89 16,1 1-54-16,3-1-143 0,8 1-159 0,3 3-355 15,1 2 68-15,3 1 78 0,1 1 76 16,3 5 133-16,0-2 49 0,0 4 48 0,-3-3 3 16,-1 9 108-16</inkml:trace>
          <inkml:trace contextRef="#ctx0" brushRef="#br0" timeOffset="-12838.1846">-7284 4934 1236 0,'0'0'453'0,"-7"-11"-159"0,7 11-232 16,0 0-615-16,0 0-21 0,0 0 29 0</inkml:trace>
          <inkml:trace contextRef="#ctx0" brushRef="#br0" timeOffset="-11915.4591">-7721 5373 1535 0,'0'0'607'0,"4"-16"-41"15,-4 16-44-15,0 0-79 0,4-10-44 0,-4 10-10 16,0 0-25-16,0 0-32 0,0 0-19 16,0 0-14-16,0 0-2 0,0 0-51 15,15 27-18-15,-15-27-42 0,0 21-27 0,0-21 10 16,0 22 0-16,0-9-28 0,0-13-11 16,0 25 24-16,0-11-62 0,-8-1 10 0,4 1-15 15,-3-2-41-15,-5 0 13 0,-6 0-28 16,2-2-8-16,-10 0 21 0,7 0-16 0,-11-2-41 15,7-1 16-15,-3-2-6 0,0-1-20 0,-5-3 8 16,9-1-11-16,-8-1 0 0,0-3-9 16,7-1-1-16,-4-2 36 0,5 1-34 0,-5-3 27 15,12 0-11-15,-3 1 10 0,-5 2-12 16,12-2 32-16,-1 4-19 0,1-2-16 0,-4 0 28 16,15 6-28-16,-15-6-5 0,15 6 17 15,0 0-17-15,-27 6 0 0,27-6 18 0,-11 12 7 16,4-2-9-16,-1 0 6 0,0 4 4 15,1 0 40-15,-4 1-33 0,-1 4 21 0,-7 0-16 16,4 2 3-16,4-2-8 0,-12 0-7 0,8-4-52 16,4 2 5-16,-4-3-76 0,0 0-62 15,0-2-72-15,3 2-171 0,-3-6-591 0,0-1 23 16,4 0 135-16,-4-3 67 0,7 0 128 16,8-4 28-16,-19 3 44 0,19-3 81 15,0 0 65-15</inkml:trace>
          <inkml:trace contextRef="#ctx0" brushRef="#br0" timeOffset="-11643.4711">-8143 4922 1858 0,'-15'1'586'16,"15"-1"-54"-16,-31 11-30 0,13-4-54 15,2 4-26-15,5 0-35 0,0-2-44 0,3 3-36 16,-3 0-51-16,3-1-26 0,8 2-2 0,0-13-28 15,0 18 2-15,0-18-56 0,8 13-3 16,-8-13-17-16,19 9-19 0,-19-9-20 16,22 0-59-16,-6-1-35 0,-16 1-34 0,26-8-56 15,-11 4-57-15,-4-2-102 0,-11 6-171 0,19-3-579 16,-19 3 89-16,11-3 49 0,-11 3 93 16,0 0 132-16,0 0 52 0,0 0 33 0,0 0 21 15</inkml:trace>
          <inkml:trace contextRef="#ctx0" brushRef="#br0" timeOffset="-11346.7111">-8800 5448 1804 0,'-11'-8'538'16,"11"8"-39"-16,-19-18-21 0,19 6-40 16,-7-2-46-16,7 1-34 0,0 13-46 0,0-29-30 15,0 16-31-15,7-2-31 0,1 2-5 0,3-2-54 16,0 2-2-16,8 3-18 15,-4 1-26-15,4 1 0 0,4 3-30 0,-4 1-6 0,7 4-15 16,-3 2 8-16,3 1-26 0,-3 4 0 0,-8 2-26 16,4 3 24-16,-4 1-21 0,-8 2 0 15,8 1 7-15,-7-3 6 0,-8 2 10 0,0-2-12 16,0-13-4-16,-8 29-14 0,-7-14-1 16,8-2 18-16,-12 2 6 0,-4-7-24 0,8 2-12 15,-11-3-55-15,7-2-29 0,-11-1-68 16,7-3-17-16,-3 1-106 0,7-2-152 0,-4-6-129 15,4 3-394-15,4-7 158 0,-7 1-4 16,14-3 78-16,-3 0 81 0,3-1 63 0,1-2 100 16,-1 0 2-16</inkml:trace>
          <inkml:trace contextRef="#ctx0" brushRef="#br0" timeOffset="-11058.8495">-8766 4612 1684 0,'0'0'629'0,"0"0"-47"0,0-18-60 16,0 18-26-16,0 0-9 0,0 0-39 0,0 0-29 16,0 0 6-16,15 37-89 0,-11-15-63 15,4 2 9-15,-1 6 5 0,-7 6-24 0,12 4-40 16,-5-5-118-16,-3 9-108 0,0-6-117 0,-4 2-110 16,0 11-164-16,0-13-638 0,0 2 75 15,-4 5 76-15,4-8 100 0,-4-1 124 0,0-2 106 16,4-1-45-16,-7-1 56 0,-1-1 112 0</inkml:trace>
          <inkml:trace contextRef="#ctx0" brushRef="#br0" timeOffset="-10714.6503">-9271 5077 1561 0,'0'0'727'0,"0"0"-80"0,0 0-42 16,0 0-50-16,0 0 8 0,0 0-100 16,0 0 3-16,0 0-84 0,15 42-42 0,-15-26 8 15,11 3-74-15,-7 3-51 0,0 4-85 0,4 1-87 16,-1 2-48-16,-7 1-124 0,8 2-60 15,-1 0-180-15,-7 2-612 0,8-3-17 16,-8-4 130-16,0-1 112 0,0-1 44 0,0 0 82 16,-8-5 41-16,8 4 59 0,0-8 48 15</inkml:trace>
          <inkml:trace contextRef="#ctx0" brushRef="#br0" timeOffset="-10554.4123">-9278 5784 1197 0,'0'0'597'0,"-8"12"-21"0,8-12-41 0,0 0-49 16,0 0-48-16,0 0 30 0,0 0-28 15,0 0-63-15,23 12-37 0,-23-12-10 0,22 0-38 16,-3 0-56-16,-4 2-72 0,4-2-95 0,-4 0-151 16,12 0-92-16,3 4-354 0,-8-1-385 15,-3 0 14-15,4 2 126 0,-4-2 113 16,-4 3 2-16,7 4 44 0,-10-5 50 0,3 4 88 16</inkml:trace>
        </inkml:traceGroup>
        <inkml:traceGroup>
          <inkml:annotationXML>
            <emma:emma xmlns:emma="http://www.w3.org/2003/04/emma" version="1.0">
              <emma:interpretation id="{08258372-1F54-484D-B990-5C058D959CE2}" emma:medium="tactile" emma:mode="ink">
                <msink:context xmlns:msink="http://schemas.microsoft.com/ink/2010/main" type="inkWord" rotatedBoundingBox="17262,8684 23852,8039 24053,10096 17464,10741"/>
              </emma:interpretation>
              <emma:one-of disjunction-type="recognition" id="oneOf3">
                <emma:interpretation id="interp15" emma:lang="en-US" emma:confidence="1">
                  <emma:literal>fit</emma:literal>
                </emma:interpretation>
                <emma:interpretation id="interp16" emma:lang="en-US" emma:confidence="0">
                  <emma:literal>foit</emma:literal>
                </emma:interpretation>
                <emma:interpretation id="interp17" emma:lang="en-US" emma:confidence="0">
                  <emma:literal>fuit</emma:literal>
                </emma:interpretation>
                <emma:interpretation id="interp18" emma:lang="en-US" emma:confidence="0">
                  <emma:literal>fitit</emma:literal>
                </emma:interpretation>
                <emma:interpretation id="interp19" emma:lang="en-US" emma:confidence="0">
                  <emma:literal>fotit</emma:literal>
                </emma:interpretation>
              </emma:one-of>
            </emma:emma>
          </inkml:annotationXML>
          <inkml:trace contextRef="#ctx0" brushRef="#br0" timeOffset="-37402.6499">648 5800 888 0,'-15'-9'404'0,"15"9"-7"0,0 0 5 0,-12-4 18 16,12 4-31-16,0 0-34 0,0 0 14 15,-18 28-8-15,18-17 2 0,-8 3-17 0,1 3-16 16,-1 1-51-16,0 1-25 0,-3 3-14 0,0 1-17 16,-1 1-39-16,-3-2-10 0,4-2-18 15,0 1-48-15,-4-5-83 0,3-1-55 0,1 1-101 16,-4-3-68-16,7-1-354 0,-3-3-410 16,0 1 129-16,-1-4 74 0,5 0 81 0,7-6 50 15,-19 1 53-15,19-1 59 0,-23-7 38 0</inkml:trace>
          <inkml:trace contextRef="#ctx0" brushRef="#br0" timeOffset="-37570.7248">708 5602 1538 0,'-11'-11'438'16,"11"11"-44"-16,0 0-31 0,0 0-15 0,0 0-38 15,0 0 2-15,0 0-4 0,0 0-24 0,0 0-28 16,0 0 2-16,0 0 21 0,41 22-18 16,-33-13-43-16,3 1-3 0,-3 4-31 0,-1-1-20 15,-3-1 18-15,4 3-29 0,-5 0-17 0,-3 0-13 16,4 1-26-16,-4-1-5 15,0-15-48-15,-4 34-39 0,-3-15-82 0,-1-6-28 0,1-1-43 16,-1 0-57-16,1-1-113 0,-5-2-245 0,5-1-333 16,-4-1 49-16,11-7 97 0,-19 3 69 15,19-3 39-15,0 0 68 0,-23-5 78 0,23 5 66 16</inkml:trace>
          <inkml:trace contextRef="#ctx0" brushRef="#br0" timeOffset="-39366.5394">1655 4975 1474 0,'0'0'604'0,"4"-18"-64"0,-4 18-46 0,15-15-72 16,-4 8-12-16,0 0-47 0,8-1-27 16,4-1-32-16,-1-1-50 0,9 1-70 0,-9 4-92 15,5 2-20-15,-5 1-131 0,8 4-153 0,-7 1-303 16,0 2-340-16,-8 2 41 0,0 3 77 15,0 4 61-15,-8-2 95 0,1 1 28 0,-4 0 108 16</inkml:trace>
          <inkml:trace contextRef="#ctx0" brushRef="#br0" timeOffset="-38658.5825">1606 4237 1615 0,'0'0'496'0,"0"0"-12"16,0 0-23-16,0 0-36 0,-12 38-52 0,5-7-55 15,-4 12-14-15,-4 17-76 0,-8 4-79 16,4 4-131-16,-7 25-210 0,3-21-610 0,-3 16 24 16,-1-19 90-16,1 1 96 0,-1-5 60 0,1-2 30 15,0-4 11-15</inkml:trace>
          <inkml:trace contextRef="#ctx0" brushRef="#br0" timeOffset="-26067.7527">-424 5576 1743 0,'4'-12'614'0,"-4"12"-66"0,0 0 5 0,0 0-54 0,0 0-26 15,4-14-73-15,-4 14-16 16,0 0-41-16,0 0-8 0,0 0-41 0,0 0-15 15,0 0-30-15,3 37-4 0,-3-37-73 0,4 24 25 16,-4-12-41-16,0 1-2 0,4-1-19 16,-4-12-2-16,4 27-30 0,-1-15-1 0,-3-12-22 15,4 18-80-15,-4-18 0 0,4 17 0 16,-4-17 0-16,4 14 0 0,-4-14 0 0,0 12 0 16,0-12 0-16,0 0 0 0,4 11 0 0,-4-11 0 15,0 0 0-15,0 0 0 0,0 0 0 16,0 0 0-16,0 0 0 0,0 0 0 0,0 0 0 15,-31-3 0-15,31 3 0 0,0 0 0 16,-30-7 0-16,19 6 0 0,11 1 0 16,-34-4 0-16,19 4 0 0,-4 0 0 0,4 0 0 15,-4 2 0-15,0 0 0 0,-3-2 0 16,-1 3 0-16,-3-2 0 0,3 2 0 0,0 0 0 16,1-3 0-16,3 1 0 0,0-1 0 0,-4 2 0 15,8-2 0-15,-4 0 0 0,19 0 0 16,-30-2 0-16,15 1 0 0,0-1 0 0,15 2 0 15,-26-5 0-15,14 2 0 0,12 3 0 0,-22-11-167 16,10 7-173-16,12 4-188 0,-7-12-565 16,7 12 77-16,-8-21 102 0,8 6 90 0,0 15 67 15,8-37 96-15,-1 12 42 0,5-6 66 16,-1 1 79-16</inkml:trace>
          <inkml:trace contextRef="#ctx0" brushRef="#br0" timeOffset="-25893.2485">-465 5153 1714 0,'0'0'582'0,"-16"-24"-37"0,5 18-26 16,-4 0-43-16,-4 2-48 0,-3-2-52 0,-5 2-43 15,1 0-8-15,-1 2-56 0,-3 2-93 0,0 0-107 16,-4 4-97-16,0 1-82 16,4 3-153-16,-4 1-216 0,4 3-384 0,0-3 65 0,3 5 58 15,5 0 87-15,-1 1 67 0,0 2 61 16,5-1 54-16</inkml:trace>
          <inkml:trace contextRef="#ctx0" brushRef="#br0" timeOffset="-24458.1815">-1438 6508 1819 0,'0'0'561'0,"-34"-9"-46"0,11 8-52 0,0-3-33 15,-3 2-44-15,-4-1-50 0,0 1-103 0,-4 1-103 16,4-1-112-16,-8-3-407 0,4 3-453 16,-4-3 41-16,4 2 76 0,0-4 85 0,0 2 82 15,-3-2 67-15</inkml:trace>
          <inkml:trace contextRef="#ctx0" brushRef="#br0" timeOffset="-24595.5926">-1359 5788 1487 0,'0'0'509'0,"0"0"-30"0,0 0-36 16,-23-23-21-16,23 23-54 0,0-21-12 16,0 21-56-16,8-30-24 0,-4 13-15 0,-1-5-12 15,5 0-52-15,-1 0-21 0,1 2-7 16,3-1-31-16,1 5-27 0,-1-1-12 0,0 5 1 15,4 3-5-15,0 5-13 0,-3 0-26 0,-12 4-5 16,30 5-38-16,-15 2 54 0,-4 1-6 16,1 4-23-16,-1 2 14 0,-4 1-1 0,1-2-15 15,-4 2 12-15,-1 1-43 0,-3 0 24 0,0-16 4 16,-3 29-8-16,-5-17 6 0,1 0 8 16,-1 0 2-16,-3-2-16 0,-1 0-9 15,-3-1-6-15,4-3 18 0,-4-3-13 0,0 1-2 16,0-4-8-16,15 0-18 0,-30-1-30 15,11-5 48-15,0-3 10 0,4 2-4 0,-4-5-14 16,4 0 21-16,0 0-8 0,0 0-10 16,7 2 0-16,-3 2 8 0,0 1-23 0,11 7 2 15,-16-11 20-15,16 11-37 0,0 0 19 0,0 0-9 16,0 0 7-16,0 0-2 0,-18 16-24 16,18-16 34-16,0 18-10 0,0-18 20 0,-8 21 0 15,4-8 11-15,1-3-6 0,-5 3-20 0,0-1 33 16,1 1 12-16,-8-1-32 0,0-3 15 15,-4 1-13-15,4-1 8 0,-4-6 0 0,-4 3-1 16,8-3 19-16,-4-2-10 0,1-1 4 16,-1 0-9-16,0-3 27 0,0-2-7 15,0-2-11-15,0-1-1 0,4-4-9 0,0 0 13 16,0-3-28-16,4-1 13 0,-1-2-8 16,1 3 0-16,3-3-18 0,5 2 16 0,-5 1-6 15,8 0 3-15,0-1-2 0,0 16 2 0,4-25-13 16,3 13 5-16,5-2 3 0,-1 3-5 15,-3 1 5-15,7 3 0 0,0 1-6 0,-4-1-12 16,4 2 0-16,-3-1-20 0,-12 6-8 0,22-1-13 16,-22 1 35-16,19 1-4 0,-19-1 28 15,11 8-28-15,-11-8 7 0,8 13 11 16,-8-13-13-16,4 15 28 0,-4-15-11 0,0 0-22 16,-12 29 15-16,5-19 8 0,-1-1 0 15,-3 0-6-15,0 1-1 0,3-1-12 0,-3 0 29 16,-4-3-23-16,3 1-18 0,1-1-10 15,-4-2 23-15,0-2-26 0,15-2 26 0,-27 5-33 16,16-7 15-16,11 2-16 0,-26-5 21 0,11-2-10 16,0-1 0-16,0-2 30 0,3-3-27 15,-3-1-17-15,4-3 48 0,0 0-32 0,3-3 31 16,0-2-16-16,1 2 9 0,3-1 23 0,0 1 15 16,4 2 22-16,-3 1 14 15,-1 2 15-15,0-1 15 0,4 1 14 0,0 15 9 16,-8-24 34-16,1 14-16 0,7 10-33 0,-15-13-26 15,7 9 19-15,8 4-24 0,-26 4-5 16,26-4-20-16,-30 15-8 0,15-5 26 0,3 3-21 16,-3 1 5-16,4 1-7 0,0 0-6 15,-1 3 1-15,5-2-24 0,3-1-5 0,-4 1-10 16,8-1-38-16,0-2 41 0,0-13-57 0,4 28-7 16,0-17-13-16,0 3-1 0,3-3 6 15,1 1-10-15,-1-2 10 0,1 2 5 0,-1 2-2 16,1-3 20-16,-4 4 15 0,-4-2 1 0,0-13 30 15,-4 34 36-15,-4-14 25 0,1 7 11 16,-8 1 30-16,0 6-17 0,-4 2 38 16,-4 14 2-16,1 1-27 0,-5 1 30 0,1 1-23 15,7-9 25-15,8-2-25 0,-4 0 16 16,7 0-21-16,1 1 5 0,7-6-8 0,0 0 34 16,3-1-49-16,1-1 5 0,7 2-21 0,1-7-37 15,7 3-6-15,-4-8-59 0,4-1-33 16,3-6-69-16,5-1-34 0,-5-2-45 0,8-1-164 15,0-2-203-15,1-4-422 0,-1-3 108 16,4 0 63-16,0-1 88 0,-4-4 79 0,4-2 90 16,4-2 43-16,-1-2 43 0</inkml:trace>
          <inkml:trace contextRef="#ctx0" brushRef="#br0" timeOffset="-22958.2587">-3090 5320 1548 0,'0'0'484'0,"-8"-10"-87"0,8 10-90 16,0 0-79-16,-7-13-167 0,7 13-276 0,-4-14-474 16,4 14 91-16,0 0 75 0,0 0 27 15,0 0 99-15</inkml:trace>
          <inkml:trace contextRef="#ctx0" brushRef="#br0" timeOffset="-23111.7776">-3090 5721 1371 0,'0'0'400'0,"0"0"-19"15,0 0-5-15,0 0-17 0,0 0-47 0,0 0-5 16,30 30-10-16,-22-13-46 0,3 3-23 0,-4 6-34 16,5-1-2-16,-5 4-23 0,-3-6 3 15,-4 2-37-15,0 1 1 0,0-3 10 0,-7 1-5 16,-5 0 0-16,-7 0 20 0,1-6 10 15,-5-1 14-15,0-5-11 0,-3-2-5 0,-8-5 15 16,4-5 10-16,-4-2-2 0,-4-5 23 16,4 0-66-16,-4-9 35 0,5-4-28 15,-1-4-2-15,-8-13-34 0,16 3-45 0,7 2-75 16,8 2 0-16,3-1 0 0,8 0 0 0,8-4 0 16,7-3 0-16,11-10-8 0,15 2-141 15,5 6-58-15,7 2-41 0,-1 3-72 0,16-15-248 16,-15 28-482-16,-8 7 77 0,-7 5 113 0,-8 1 108 15,-3 0 61-15,-9 0 84 0,1 3 44 16,-7-1 64-16,-1 1 12 0</inkml:trace>
          <inkml:trace contextRef="#ctx0" brushRef="#br0" timeOffset="-23410.814">-2909 5587 1415 0,'0'0'525'0,"0"0"-31"16,0-17-36-16,0 17-20 0,0 0-21 15,0 0-36-15,0 0-51 0,0 0-12 0,34 26-31 16,-23-11-21-16,4 1-15 0,-7 3-113 16,3 3 3-16,-7 0-65 0,3 2-76 0,-7-1-71 15,0 2-121-15,0 1-248 0,-7 4-456 0,-1-2 102 16,-3-6 49-16,3-3 49 16,-3-1 84-16,-4-3 75 0,4-4 63 0,-1-4 36 15</inkml:trace>
          <inkml:trace contextRef="#ctx0" brushRef="#br0" timeOffset="-23537.3882">-2679 6474 1684 0,'15'2'658'16,"-15"-2"-52"-16,19 0-61 0,-19 0-40 0,11-7-91 16,-11 7-30-16,0 0-97 0,8-15-108 0,-8 15-76 15,0-17-98-15,0 17-97 0,-4-21-303 16,-4 8-462-16,8 13 76 0,-11-27 93 0,0 10 58 15,-1-1 54-15,-3-6 54 0,-3-2 35 16</inkml:trace>
          <inkml:trace contextRef="#ctx0" brushRef="#br0" timeOffset="-23795.1732">-2521 5609 1638 0,'0'0'517'0,"8"-10"-36"0,-8 10-51 0,0 0-15 16,0 0-29-16,0 0-10 0,0 0-35 15,0 0-31-15,0 0-13 0,19 22 5 0,-16-12-18 16,5 2-51-16,-8-12-11 0,4 24-25 16,0-11-20-16,-4 0-5 0,0-13-14 15,0 24-9-15,0-12-42 0,0-12 37 0,-8 26-27 16,0-15-17-16,1 0 18 0,-4-4-49 15,-1 1 3-15,1-1-6 0,-4-4-33 0,15-3-17 16,-23 3 4-16,23-3 3 0,-30-3-48 0,19 0 15 16,11 3-39-16,-27-11 64 0,20 6-63 15,7 5 9-15,-15-9-9 0,15 9-22 0,-15-6-1 16,15 6 25-16,0 0 23 0,0 0-21 16,0 0-10-16,0 0 60 0,0 0-42 15,0 0 28-15,0 0 18 0,22 34-2 0,-14-24-13 16,-4 5 38-16,-1 4-18 0,-3-1 37 0,0 1-17 15,-3 1 35-15,-1 1 6 0,-7 4-12 16,-8-2-7-16,4-2 9 0,-12 4-53 0,1-2 15 16,-1-1-92-16,1-4-79 0,0-3-77 15,3-5-249-15,-3 2-660 0,-1-1 111 0,5-4 104 16,7 1 79-16,-8-1 85 0,4 0 95 0,-4 1 51 16,8-1 72-16,0 2 48 0</inkml:trace>
          <inkml:trace contextRef="#ctx0" brushRef="#br0" timeOffset="-21306.9122">-4093 5239 1881 0,'-30'9'558'0,"11"-3"-49"0,7 6-56 16,-3 1-35-16,0 3-32 0,4-1-81 0,3 2 4 16,1 1-4-16,7 0-54 15,0-2-5-15,4 0-44 0,-1-4 8 0,5-1-16 16,3 0-30-16,1-5-8 0,-1 1 5 0,4-5-43 15,4-1 13-15,0-2-26 0,0-4-36 16,3-1-33-16,-3 0-26 0,0-4-66 0,-4 0-67 16,0-1-49-16,-4 1-155 0,-11 10-211 0,8-13-401 15,-8 13 48-15,0 0 59 0,0 0 138 16,0 0 21-16,0 0 110 0,-42 16 31 0,24 3 43 16</inkml:trace>
          <inkml:trace contextRef="#ctx0" brushRef="#br0" timeOffset="-21567.3272">-3558 5649 1761 0,'-3'-16'588'0,"3"16"-37"0,0 0-70 16,-4-13-43-16,4 13-34 0,0 0-51 0,0 0-10 16,0 0-10-16,0 0-46 0,0 0 2 15,0 0-14-15,0 0-28 0,-4 48-22 0,4-48-12 16,0 21-42-16,0-21-30 0,4 18-13 16,-4-18 5-16,4 20-38 0,-1-10 38 15,-3-10-33-15,4 19-49 0,-4-19 33 0,4 15-20 16,-4-15-46-16,4 15 75 0,-4-15-32 0,0 0-2 15,0 17 7-15,0-17-60 0,0 0-6 16,0 0 0-16,-4 19 0 0,4-19 0 0,-11 8 0 16,11-8 0-16,-19 9 0 0,4-4 0 15,-4 0 0-15,0-2 0 0,-8 1 0 0,-6 1 0 16,2 2 0-16,-3-1 0 0,-3 0 0 0,3 1 0 16,0 0 0-16,-4 1 0 0,4-5 0 15,0 1 0-15,0 0 0 0,4-2 0 0,0-1 0 16,4-1 0-16,-1 0 0 0,1-1 0 0,7-2 0 15,-8-3-13-15,9 2-36 16,-1-5-15-16,0-1 3 0,4-1-8 0,4 0 38 0,-5 0-13 16,5 1 19-16,4 4-26 0,-1-3-6 15,8 9 21-15,-11-11 1 0,11 11-9 16,-12-6 29-16,12 6 12 0,0 0 6 0,0 0-19 16,0 0 27-16,-15 20 14 0,12-8 8 0,-1 4-25 15,-4 2-5-15,1 1 9 0,-5 1 19 16,5 1 0-16,-4 2-13 0,-5 2-11 0,5-3-14 15,-4 0-6-15,0 0-36 0,4-5-48 16,-1 1-82-16,1-4-49 0,0 0-102 0,3-3-274 16,4 0-417-16,-3-3 48 0,7-8 95 0,-11 10 120 15,11-10 67-15,0 0 92 16,0 0 18-16,0 0 72 0</inkml:trace>
        </inkml:traceGroup>
        <inkml:traceGroup>
          <inkml:annotationXML>
            <emma:emma xmlns:emma="http://www.w3.org/2003/04/emma" version="1.0">
              <emma:interpretation id="{09BEBA24-9EDE-445C-BD35-A9EB44FD6F9D}" emma:medium="tactile" emma:mode="ink">
                <msink:context xmlns:msink="http://schemas.microsoft.com/ink/2010/main" type="inkWord" rotatedBoundingBox="22982,8966 25978,8929 25987,9682 22991,9719"/>
              </emma:interpretation>
              <emma:one-of disjunction-type="recognition" id="oneOf4">
                <emma:interpretation id="interp20" emma:lang="en-US" emma:confidence="0">
                  <emma:literal>asli</emma:literal>
                </emma:interpretation>
                <emma:interpretation id="interp21" emma:lang="en-US" emma:confidence="0">
                  <emma:literal>abli</emma:literal>
                </emma:interpretation>
                <emma:interpretation id="interp22" emma:lang="en-US" emma:confidence="0">
                  <emma:literal>agli</emma:literal>
                </emma:interpretation>
                <emma:interpretation id="interp23" emma:lang="en-US" emma:confidence="0">
                  <emma:literal>adli</emma:literal>
                </emma:interpretation>
                <emma:interpretation id="interp24" emma:lang="en-US" emma:confidence="0">
                  <emma:literal>osli</emma:literal>
                </emma:interpretation>
              </emma:one-of>
            </emma:emma>
          </inkml:annotationXML>
          <inkml:trace contextRef="#ctx0" brushRef="#br0" timeOffset="-38835.5211">1459 5298 1505 0,'-4'-9'583'0,"4"9"-48"0,0 0-46 16,0 0-33-16,0 0-34 0,0 0-25 0,0 0-13 16,-15 31-44-16,11-15-20 0,4 3-33 15,0 5-29-15,0-1-17 0,0 0-31 16,4 4-26-16,-4-2-5 0,4-2-23 0,-1-1-2 16,1 0-49-16,0-1-10 0,0-6-24 15,-1 0 19-15,1 0-26 0,0-4 23 0,-4-11-10 16,0 16-36-16,0-16-28 0,0 0 2 0,-19 12-25 15,19-12 10-15,-30 0-16 0,15 0 4 16,-12-2-6-16,1 1 15 0,0 1 8 16,-4 1-2-16,-1 1-8 0,5-1-8 0,0 3 3 15,-1 1 15-15,5 1 0 0,-1 1-3 0,8 2-7 16,-4 1-2-16,0 4 14 0,12-3-20 0,-5 3 8 16,8-4-13-16,4-10-2 0,0 22-34 15,0-22-2-15,16 22-3 0,-5-13-15 0,4-1-26 16,4-2-38-16,0 0-18 0,0-4-77 15,-1-2-59-15,9 1-156 0,-8-4-323 16,3-4-130-16,5 1 64 0,-8-5 100 0,3-4 84 16,-3-3 49-16,4-6 90 0,-5-10 17 0,5-18 34 15</inkml:trace>
          <inkml:trace contextRef="#ctx0" brushRef="#br0" timeOffset="-39703.7035">2138 5362 1635 0,'-16'-16'694'0,"5"6"-49"15,4 2-23-15,7 8-69 0,-12-8-62 16,12 8-61-16,0 0-28 0,0 0-56 0,-26 16 15 16,18-2-90-16,5 1 21 0,-1 7-54 15,0 2-28-15,0 2-31 0,0 7 18 16,1 0-64-16,3 3-10 0,-4-2-18 0,4-1-31 15,-4 0-2-15,0 0-11 0,1-2-4 16,3-6-57-16,-8-1 0 0,1-1 0 0,-1-2 0 16,-7-2 0-16,4-6 0 0,-8-3 0 0,4-1 0 15,-4-3 0-15,0-4 0 0,0-2 0 16,0-2 0-16,0-3 0 0,1-3 0 0,2-3 0 16,-2 0 0-16,6-3 0 0,1-3 0 0,0 1 0 15,3-6 0-15,4 0 0 0,1-2 0 16,6-1 0-16,5-4 0 0,-1 2 0 0,5 0 0 15,3 3 0-15,4 0 0 0,0 6 0 0,3 1-789 16,1 2-350-16,7 1 84 16,-7 2 111-16,3 0 97 0,-3 6 69 0,-1-4 107 15,-3 1 67-15,0-1 33 0,0 1 92 0</inkml:trace>
          <inkml:trace contextRef="#ctx0" brushRef="#br0" timeOffset="-39974.9539">2253 5136 2070 0,'0'-18'648'0,"0"18"-88"0,0 0-53 15,0 0-23-15,0 0-39 0,0 0-27 16,0 0-29-16,0 0-64 0,4 52-33 0,0-26-52 16,-4 0-35-16,0 9-110 0,-4 1-88 15,0-1-71-15,1 2-99 0,6-1-288 16,-6-1-575-16,-1 0 104 0,0-3 95 0,0-4 111 16,4-3 35-16,-3-3 64 0,3-5 90 15,0-2 30-15</inkml:trace>
          <inkml:trace contextRef="#ctx0" brushRef="#br0" timeOffset="-40238.027">2374 5509 1743 0,'0'15'514'0,"0"-15"-20"0,-7 31-7 0,3-15-24 16,0 6-59-16,0-2-58 0,0 2-11 0,-3 2-33 16,3 0-28-16,-3-1-28 0,-1-1-57 15,1-1-56-15,-1-3-115 0,4-3-49 0,0 3-168 16,-3-7-723-16,3-1 21 0,4-10 72 15,-11 14 84-15,11-14 103 0,-11 6 73 0,11-6 24 16,0 0 31-16</inkml:trace>
          <inkml:trace contextRef="#ctx0" brushRef="#br0" timeOffset="-41534.6087">3939 5441 1876 0,'0'0'573'15,"0"0"-61"-15,-7-10-51 0,7 10-3 0,0 0-79 16,0 0-46-16,0 0-8 0,0 0-46 15,0 0-18-15,0 0 2 0,0 0-55 0,0 0 9 16,11 40-43-16,-11-40-20 0,11 18 5 0,-3-10-11 16,-1 0-12-16,1 2-26 0,-8-10 5 15,15 14 5-15,-4-7-22 0,-3-2-11 16,-8-5-18-16,15 10-10 0,-15-10-1 0,15 7 9 16,-15-7 2-16,11 7 21 0,-11-7 12 15,0 0-25-15,8 6-5 0,-8-6 10 0,0 0-82 16,0 0 0-16,0 0 0 0,-19 20 0 15,8-12 0-15,3 2 0 0,-3-2 0 0,-4 3 0 16,0 0 0-16,0 2 0 0,3 0 0 0,-3-2 0 16,4 1 0-16,-4 1 0 0,3-2 0 15,1-1-52-15,4 0-270 0,-5 2-175 0,5-6-647 16,7-6 112-16,-15 16 114 0,11-11 68 16,4-5 79-16,-11 8 111 0,11-8 38 15,0 0 66-15,-12 6 32 0</inkml:trace>
          <inkml:trace contextRef="#ctx0" brushRef="#br0" timeOffset="-40611.3381">3713 5483 1510 0,'-8'-12'619'16,"8"12"-40"-16,0 0-70 0,0 0-25 15,0 0-18-15,0 0-41 0,0 0-44 0,0 0-18 16,-22 19-61-16,22-19 1 0,-4 19-40 0,4-19-17 15,-4 20-69-15,4-8 12 0,0-12-20 16,4 22-16-16,-4-22-9 0,4 21-11 0,-4-10-31 16,0-11 11-16,4 20-31 0,-4-20-36 0,3 16 41 15,-3-16-18-15,4 13-13 0,-4-13-7 16,0 0-11-16,0 17 3 0,0-17 0 0,0 0-20 16,0 0-19-16,0 0 11 0,-7 17-5 15,7-17 0-15,0 0-8 0,-19 3-29 0,19-3 27 16,-23 0 7-16,8 0-28 0,-4 0 41 15,0 0-16-15,-7 0 6 0,3-2-5 0,-3 4-29 16,-8-2 21-16,4 0-3 0,3 2-5 16,-7-2-2-16,0 1 23 0,0 1-1 0,1 0-32 15,-1 0 45-15,3 1-35 0,-3-2 23 16,4 1-24-16,0 2 21 0,4-1-5 0,-4 0 0 16,-1-1-10-16,5 0 18 0,0 1 5 15,3-1-19-15,0-1-1 0,1 1-11 0,3-1 8 16,0 2 25-16,0 0-7 0,0-3 4 0,4 2-6 15,0-1-29-15,15-1 17 0,-30 4-6 16,19-4 4-16,11 0-2 0,-27 2-13 0,27-2-8 16,-19 3 13-16,19-3 3 0,-18 0-16 0,18 0 28 15,-19 0-4-15,19 0 2 16,-15 1-13-16,15-1 2 0,0 0-12 0,-19 0-15 16,19 0 7-16,0 0-28 0,0 0-8 15,-15-8 16-15,15 8-8 0,0 0 31 0,-12-11 7 16,12 11 23-16,-3-13-17 0,3 13 25 0,-4-15-20 15,4 15 22-15,-4-19 4 0,0 6 12 16,0 0 18-16,1-1 5 0,3 14 2 0,-4-27 6 16,0 12 5-16,0 0-5 0,4-1-1 0,0 16 14 15,-7-25 35-15,7 13 3 0,0 12-15 16,-4-19-87-16,4 19-3 0,-4-14 0 0,4 14 0 16,0 0 0-16,0 0 0 0,0 0 0 15,0 0 0-15,0 0 0 0,0 0 0 0,0 0 0 16,12 38 0-16,-12-38 0 0,3 29 0 15,-3-14 0-15,0 1 0 0,0-16 0 16,-3 30 0-16,-1-16 0 0,0-1 0 0,0 0 0 16,-3-2 0-16,-1 0 0 0,1 0 0 0,-5-3 0 15,12-8 0-15,-11 10 0 0,11-10 0 16,-19 5 0-16,19-5 0 0,0 0 0 0,-19-7 0 16,19 7 0-16,-15-13 0 0,8 4 0 0,7 9 0 15,-15-16 0-15,11 9 0 0,4 7 0 16,-8-15 0-16,8 15 0 0,-7-11 0 0,7 11 0 15,0 0 0-15,0 0 0 16,0 0 0-16,0 0 0 0,0 0 0 0,0 0 0 16,0 0 0-16,15 36 0 0,-15-36 0 0,4 25 0 15,-4-15 0-15,3 6 0 0,-3-16 0 16,-3 30 0-16,-1-16 0 0,0-1 0 0,-7 2 0 16,-1 0 0-16,1-1 0 0,-4-2 0 0,0-2 0 15,0 0-144-15,-4-3-271 0,0 0-276 16,4-6-409-16,-4-1 91 0,19 0 111 0,-30-3 84 15,19-2 69-15,-1-2 97 0,-3-5 65 0,8 0 14 16,-1-3 78-16</inkml:trace>
          <inkml:trace contextRef="#ctx0" brushRef="#br0" timeOffset="-40450.8228">2985 5166 1745 0,'0'0'525'16,"-23"-12"-46"-16,23 12-93 0,-18 0-79 0,18 0-138 16,-34 12-240-16,7-4-674 0,1 1 51 15,-1 3 62-15,-6 4 56 0,-5 0 54 0</inkml:trace>
        </inkml:traceGroup>
      </inkml:traceGroup>
    </inkml:traceGroup>
    <inkml:traceGroup>
      <inkml:annotationXML>
        <emma:emma xmlns:emma="http://www.w3.org/2003/04/emma" version="1.0">
          <emma:interpretation id="{CAD0F7BB-1023-47B1-8114-30B7CE49423A}" emma:medium="tactile" emma:mode="ink">
            <msink:context xmlns:msink="http://schemas.microsoft.com/ink/2010/main" type="paragraph" rotatedBoundingBox="22151,5496 7817,5361 7844,2558 22177,26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505009F-0D09-46FB-8F47-DCF3240011AA}" emma:medium="tactile" emma:mode="ink">
              <msink:context xmlns:msink="http://schemas.microsoft.com/ink/2010/main" type="line" rotatedBoundingBox="22151,5496 7817,5361 7844,2558 22177,2693"/>
            </emma:interpretation>
          </emma:emma>
        </inkml:annotationXML>
        <inkml:traceGroup>
          <inkml:annotationXML>
            <emma:emma xmlns:emma="http://www.w3.org/2003/04/emma" version="1.0">
              <emma:interpretation id="{EF0423DE-E541-4958-962A-4D872124F1AA}" emma:medium="tactile" emma:mode="ink">
                <msink:context xmlns:msink="http://schemas.microsoft.com/ink/2010/main" type="inkWord" rotatedBoundingBox="22153,5250 13146,5165 13171,2608 22177,2693"/>
              </emma:interpretation>
              <emma:one-of disjunction-type="recognition" id="oneOf5">
                <emma:interpretation id="interp25" emma:lang="en-US" emma:confidence="0">
                  <emma:literal>rfipgearmdatio</emma:literal>
                </emma:interpretation>
                <emma:interpretation id="interp26" emma:lang="en-US" emma:confidence="0">
                  <emma:literal>nfipgearmdatio</emma:literal>
                </emma:interpretation>
                <emma:interpretation id="interp27" emma:lang="en-US" emma:confidence="0">
                  <emma:literal>rfipgearmratio</emma:literal>
                </emma:interpretation>
                <emma:interpretation id="interp28" emma:lang="en-US" emma:confidence="0">
                  <emma:literal>rfipearmdatio</emma:literal>
                </emma:interpretation>
                <emma:interpretation id="interp29" emma:lang="en-US" emma:confidence="0">
                  <emma:literal>nfipgearmratio</emma:literal>
                </emma:interpretation>
              </emma:one-of>
            </emma:emma>
          </inkml:annotationXML>
          <inkml:trace contextRef="#ctx0" brushRef="#br0" timeOffset="-60087.4949">-5175 414 1395 0,'-4'-14'535'0,"0"-7"-26"15,4 3-56-15,-3 0-36 0,3-3 3 0,0 2-59 16,3 4-21-16,1-7-38 0,4 3 0 16,-4 5-25-16,3-1-26 0,4 1-26 0,1 6-23 15,3-1 8-15,-4 4-36 0,0 0-43 16,8 5 17-16,-19 0-17 0,30 5-37 0,-18-1-4 15,-1 4 10-15,4 0-21 0,-4 4-43 0,-7-1 31 16,4 2-16-16,-4-1-18 0,-1 1 18 16,-3-13-10-16,-3 25 8 0,-1-13-13 0,-4-2-8 15,1 2-15-15,-5-3 2 0,1-1-13 0,-4-1-17 16,0-2 7-16,0-2 3 16,0-1-30-16,15-2-12 0,-38-3 9 0,19-1 7 15,0-2-15-15,-3-3 5 0,-1-3-7 0,4 3 9 16,0-4-2-16,0 3 36 0,4 0-5 15,4 2 7-15,0 1-12 0,-1 0-11 0,12 7 6 16,-11-11 17-16,11 11-35 0,-11-4-3 16,11 4 15-16,0 0 32 0,0 0-9 0,0 0-10 15,0 0 8-15,-15 20 0 0,15-20-23 0,-8 14 7 16,8-14 29-16,-4 16-39 0,-3-6 26 16,7-10 28-16,-11 18-7 0,3-10-11 0,-3-2 41 15,3 2-16-15,-3-2 9 0,-4-1 4 0,3 2 1 16,-3-3-18-16,0-1 14 0,0 0-42 15,-4-1 25-15,4 0 3 0,-7-2-16 16,3-2-3-16,0 2 32 0,0-4-31 0,-4 1 9 16,5-2-4-16,-5 0-8 0,4-4-5 15,0 1 29-15,0-2 4 0,4-2-23 0,0-2 11 16,4 1-9-16,0 1-9 0,3-1 2 0,0-1-10 16,5 3-3-16,3 11 3 0,0-28-5 15,3 13 20-15,5 2 21 0,3-4-36 0,1 2 5 16,3 3-3-16,0-2-7 0,4 0 2 15,-4 3 18-15,0 0-25 0,0 3 23 0,0 3-21 16,-4-1 18-16,1 0-20 0,-12 6-3 0,22-5-8 16,-22 5 16-16,15 2-18 0,-15-2 41 15,12 10-8-15,-12-10-10 0,3 15 17 16,-3-15 9-16,4 21-21 0,-4-10-8 0,0-11 34 16,-4 29-21-16,1-15 10 0,-5 1 1 15,1-2-29-15,3 3 3 0,-4-3 12 0,1-1-12 16,-5 1-21-16,1-1 21 0,0-3 0 0,-4-1-18 15,3-1 15-15,1-2-13 0,-4-2 29 16,15-3-54-16,-26 0-6 0,7-4-7 0,4-2 8 16,0-3 18-16,-1-1-1 0,-2-3-2 15,6 0 8-15,-3-2-11 0,0-3 24 0,4 0-6 16,0-1-12-16,-1 1 28 0,-3-1 7 0,11 1 13 16,-7-1 1-16,3 2 14 0,5 2 14 15,-5 1 14-15,1 2 29 0,-1-1 3 0,1 1-19 16,-1 4-2-16,0-1-7 0,8 9-1 15,-26-12-28-15,19 11 5 0,7 1 29 16,-27 1-29-16,12 5 5 0,0 0-7 0,4 3-26 16,-4 1 13-16,-1 2 8 0,5 1 17 0,-4 1-43 15,8-1 8-15,-5 1-5 0,8-2 4 16,-3 1-4-16,3-1-31 0,0 1-8 0,4-13-10 16,0 24-3-16,4-10-20 0,4-2-5 15,3 0-8-15,-3 1 10 0,10-3-35 0,-3 2-16 16,1 0-28-16,2-2 20 0,-3 2-17 0,-7-1 22 15,0 0-53-15,-1 2 53 16,-3 0-6-16,-8 5 45 0,-3 0 25 0,-1 2 36 16,-3 6 23-16,-4-1 27 0,-4 6-3 0,-4-1 60 15,1 3-22-15,-1 1 3 0,-4 2 12 16,1 11 10-16,3-8-4 0,5-2-9 0,-5 1 1 16,12 0 7-16,-1 3-17 0,1-3-3 0,3-1-13 15,8-3-8-15,0 2 16 0,4 1-39 16,0-3-20-16,11 4-20 0,-4 0-24 0,5-1-69 15,2-3-58-15,-3-2-73 0,12-15-201 0,3 11-505 16,-4-4 49-16,5-2 95 0,-5-5 76 16,4-3 85-16,-3-2 61 0,3-4 57 0,0-1 22 15</inkml:trace>
          <inkml:trace contextRef="#ctx0" brushRef="#br0" timeOffset="-59917.9184">-5318 1108 1400 0,'-34'-12'547'16,"19"11"-35"-16,-4-2-46 0,4 0-43 0,-12 3-78 15,12-2-81-15,-11 0-116 0,-1 0-104 0,-3-1-387 16,8 3-387-16,-9-3 72 16,-6 2 49-16,3-7 61 0,-4 6 42 0,0-1 30 15</inkml:trace>
          <inkml:trace contextRef="#ctx0" brushRef="#br0" timeOffset="-59246.7645">-6442 224 1420 0,'4'-12'576'16,"-4"12"-51"-16,0 0-29 0,0 0-32 16,0 0-73-16,0 0-22 0,0 0-34 0,0 0-28 15,0 0-10-15,0 0-20 0,0 0-26 0,0 0-26 16,11 29 15-16,-11-29-53 0,7 24-2 15,-7-11-27-15,8 0-12 0,-4 3-5 0,-4-16-21 16,4 25 6-16,-4-11-32 0,0-14-4 16,-8 25 7-16,0-13-20 0,8-2-36 0,-7 0 20 15,7-10-17-15,-23 13-18 0,16-9 12 0,7-4-15 16,-23 4 5-16,23-4-23 16,-23-2 13-16,23 2-48 0,-26-10 12 0,15 7 7 15,3-5 4-15,8 8-19 0,-19-8 11 0,19 8-34 0,-7-8 6 16,7 8 7-16,0 0 23 15,0 0-5-15,0 0 5 0,0 0-25 0,0 0 20 16,0 0 5-16,0 0 26 0,26 25-5 0,-18-13-11 16,-1 3-5-16,1-2 3 0,-4 3 15 15,-1 0 24-15,-3 2-14 0,0-2 37 0,0 1-17 16,-3 5-1-16,-9-3-6 0,1-1-48 16,-12 2-36-16,4-3-34 0,-11 1-76 0,8-2-70 15,-5 0-76-15,-7 2-320 0,-3-4-425 0,6-2 113 16,1-3 99-16,4 4 49 0,-4-7 82 15,7 4 80-15,-3-1 91 0,7-3 59 0</inkml:trace>
          <inkml:trace contextRef="#ctx0" brushRef="#br0" timeOffset="-59069.9493">-6608 948 1499 0,'22'-4'646'0,"-22"4"-17"16,12 0-63-16,-12 0-34 0,0 0-74 0,7-9-71 15,-7 9-128-15,0 0-108 0,0-19-105 16,0 19-167-16,-11-16-342 0,11 16-420 0,-15-19 120 16,0 9 95-16,7-2 54 0,-7 1 48 0,-11-8 67 15,7 2 61-15</inkml:trace>
          <inkml:trace contextRef="#ctx0" brushRef="#br0" timeOffset="-58880.877">-6902 146 1835 0,'0'0'560'0,"0"0"-2"16,19-3-35-16,-19 3-60 0,0 0-28 0,18 19-33 15,-14-9-39-15,0 4-30 0,0 0-36 0,-4 4-87 16,0 0-28-16,0 2-77 16,0 2-103-16,-4 0-109 0,-4 0-108 0,5 7-149 15,-5-9-542-15,1-1 2 0,-5-4 85 16,5-4 82-16,-5 0 69 0,5-6 118 0,7-5 43 15,-23 5 39-15</inkml:trace>
          <inkml:trace contextRef="#ctx0" brushRef="#br0" timeOffset="-58598.2669">-7083 134 1791 0,'0'0'571'0,"0"-15"-51"16,0 15-39-16,0 0-43 0,0 0-31 16,15-10-23-16,-15 10-13 0,0 0-82 0,26 29 21 15,-18-11-36-15,7 4-47 0,-4 4 9 16,0 3-49-16,1 1 5 0,-5 0-11 15,-3 2-40-15,-4-3 26 0,-4 4-39 0,-3 0 0 16,-8 4-26-16,-8-6 11 0,4-1 33 16,-7-4 12-16,-8-4 1 0,4-7-69 0,3-4-90 15,-3-4 0-15,4-3 0 0,-1-3 0 0,-3-6 0 16,7-5 0-16,-3-3 0 0,3-6 0 16,5-3 0-16,3-2 0 0,-1-1 0 0,9-2 0 15,3 2 0-15,4 0 0 0,4-3 0 16,3 0 0-16,1 2-136 0,0-1-581 0,18-1-440 15,-7-1 92-15,3 2 128 0,-3 3 80 0,0 2 125 16,4-7 100-16,-4 7-6 0,-4 0 108 16,0 2 21-16</inkml:trace>
          <inkml:trace contextRef="#ctx0" brushRef="#br0" timeOffset="-58474.2246">-7132-254 1200 0,'0'0'317'0,"0"0"-114"0,0 0-324 0,0-15-470 0,0 15 77 16,0 0 48-16</inkml:trace>
          <inkml:trace contextRef="#ctx0" brushRef="#br0" timeOffset="-57678.4937">-7427 133 1679 0,'0'0'647'0,"-3"-18"-55"0,3 18-63 16,0 0-55-16,0 0-65 0,-4-12-4 15,4 12-39-15,0 0-31 0,0 0-20 0,0 0-37 0,-19 27-29 16,12-17-11-16,-5 2-28 0,5 1-30 16,-8 2 1-16,-8-1-19 0,4 3-14 0,-3 0-7 15,-9-2-36-15,-3 3 18 0,0-2-16 16,-7-2-33-16,7-2 26 0,0-2-18 15,-4-2-20-15,4-4-62 0,8 0 0 0,-4-4 0 16,3-2 0-16,-3-1 0 0,4-2 0 0,3-1 0 16,-3-4 0-16,11 2 0 0,-4 1 0 15,-4-1 0-15,16 1 0 0,-8 0 0 0,3 2 0 16,12 5 0-16,-15-8 0 0,15 8 0 0,0 0 0 16,0 0 0-16,-22 8 0 0,22-8 0 15,-4 17 0-15,-4-5 0 0,8 1 0 0,-7 3 0 16,-1 4 0-16,1 0 0 0,-5 6 0 0,-3-2 0 15,0-1 0-15,0 2 0 0,4-3 0 16,-12-1 0-16,12-1 0 0,-12-2 0 0,12-2 0 16,3-10-574-16,-3 8-565 0,0-4 125 15,-4-2 136-15,11 2 31 0,4-10 74 16,-8 5 80-16,8-5 70 0,0 0 91 0,0 0 20 16,0 0 33-16</inkml:trace>
          <inkml:trace contextRef="#ctx0" brushRef="#br0" timeOffset="-57115.4374">-8584 199 1497 0,'-15'-12'512'0,"7"2"-31"16,8 10-61-16,-4-18-69 0,4 18 2 16,0 0-46-16,4-21-10 0,-4 21-51 0,15-14-21 15,0 8-2-15,-3 0-57 0,3 3 16 0,0 0-39 16,4 0 0-16,3 1-30 0,-3 4-3 15,4-2 3-15,-4 3-34 0,-4 2 16 0,7 0-8 16,-7 3-39-16,-3-1 27 0,-12 3-14 16,0-10 24-16,7 21 17 0,-7-21-30 15,-7 22 22-15,-8-10-22 0,-4-1 18 0,4 1-1 16,-4 0-15-16,-4-5 16 0,1 1-21 0,-5-3-15 16,5-3-34-16,-5 1-43 0,4-3-48 15,-3-1-63-15,3-3-42 0,-3 0-180 0,3-2-251 16,5-2-399-16,2-6 90 0,-2-5 117 15,10-1 70-15,1-7 53 0,-5-5 85 0,8 0 71 16,1-5 47-16</inkml:trace>
          <inkml:trace contextRef="#ctx0" brushRef="#br0" timeOffset="-66218.7508">97 18 1607 0,'-7'-10'586'0,"7"10"-38"0,0 0-36 0,-8-12-57 15,8 12-37-15,0 0-42 0,0 0-30 16,0 0-6-16,0 0-25 0,0 0-28 0,0 0-19 16,0 0-32-16,-15 27-37 0,15-27 11 0,4 23-2 15,-4-23-11-15,7 26-31 0,-3-12-25 16,4-1 12-16,3 0-42 0,-3-2-6 16,3 2-29-16,0-3 4 0,1 0 4 0,-1-1-7 15,0-1-34-15,0-1 4 0,1 0-47 0,-5-2 0 16,-7-5 0-16,19 8 0 0,-19-8 0 15,15 4 0-15,-15-4 0 0,12 3 0 0,-12-3 0 16,0 0 0-16,0 0 0 0,0 0 0 16,0 0 0-16,0 0 0 0,0 0 0 0,0 0 0 15,0 0 0-15,-38 17 0 0,27-14 0 16,-1 4 0-16,-7 2 0 0,8-1 0 0,-4-1 0 16,-4 3 0-16,8-1 0 0,-4 0 0 0,3 0 0 15,1-1 0-15,0 1 0 0,3-1 0 16,1 0-118-16,7-8-174 0,-15 18-79 0,11-9-190 15,4-9-491-15,-8 14 105 0,8-14 54 16,-3 11 104-16,3-11 91 0,0 0 60 0,-12 11 62 16,12-11 62-16,0 0 38 0</inkml:trace>
          <inkml:trace contextRef="#ctx0" brushRef="#br0" timeOffset="-64908.3669">-1298 50 1154 0,'0'22'548'0,"0"-22"-21"0,0 24-20 16,-4-8-59-16,0 3-16 0,4 1-45 0,-3 2-36 16,-1 0-26-16,0 1-52 0,-4-2-52 0,5 1-50 15,-5-2-94-15,4 1-72 0,1-6-118 16,3-5-224-16,-4 5-541 0,4-15 64 0,-8 22 138 16,8-22 5-16,-3 16 88 15,3-16 71-15,-8 6 36 0,8-6 115 0</inkml:trace>
          <inkml:trace contextRef="#ctx0" brushRef="#br0" timeOffset="-65219.3294">-95 82 2086 0,'-4'-12'665'0,"4"12"-40"16,0 0-77-16,-4-15-37 0,4 15-75 15,0 0-40-15,0 0-35 0,0 0-32 16,0 0-10-16,0 0-45 0,0 0 12 0,0 0-37 16,0 0-52-16,0 0 10 0,0 0-15 15,4 53-10-15,-4-42-49 0,0-11-20 0,8 24-31 16,-8-12-82-16,3 0 0 0,-3-12 0 0,4 20 0 15,0-8 0-15,-4-12 0 0,4 16 0 16,-4-16 0-16,4 18 0 0,-4-18 0 0,7 13 0 16,-7-13 0-16,4 10 0 0,-4-10 0 0,0 0 0 15,0 0 0-15,0 17 0 0,0-17 0 16,0 0 0-16,0 0 0 0,0 0 0 0,-23 8 0 16,23-8 0-16,-11 2 0 0,11-2 0 15,-19 0 0-15,19 0 0 0,-19 0 0 16,19 0 0-16,-22-2 0 0,22 2 0 0,-31 2 0 0,13-1 0 15,-1 1 0-15,-4-2 0 16,-3 2 0-16,-1 0 0 0,-3 1 0 0,4-1 0 16,-4-1 0-16,-4 2 0 0,-4 0 0 0,0-2 0 15,4 2 0-15,-3-1 0 0,6 0 0 16,-3 2 0-16,4-4 0 0,0 0 0 0,4 1 0 16,-1 1 0-16,1 1 0 0,-1-3 0 0,5 2 0 15,3 0 0-15,0-2 0 0,4 1 0 16,0 1 0-16,15-2 0 0,-30 1 0 0,30-1 0 15,-23 0 0-15,12 3 0 0,11-3 0 0,-19 1 0 16,19-1 0-16,-15 2 0 16,15-2 0-16,-19 2 0 0,19-2 0 0,0 0 0 15,-19 1 0-15,19-1 0 0,0 0 0 0,-15 0 0 16,15 0 0-16,0 0 0 0,0 0 0 16,-19-9 0-16,19 9 0 0,0 0 0 0,-11-10 0 15,11 10 0-15,-4-12 0 0,4 12 0 0,-7-16 0 16,7 16 0-16,-8-20 0 0,4 8 0 15,4 12 0-15,-3-21 0 0,3 10 0 0,0 11 0 16,-4-26 0-16,0 15 0 0,4 11 0 16,0-19 0-16,0 19 0 0,-4-18 0 0,4 18 0 15,-4-11 0-15,4 11 0 0,0 0 0 16,0 0 0-16,0 0 0 0,0 0 0 0,0 0 0 16,0 0 0-16,0 0 0 0,0 0 0 15,23 27 0-15,-23-27 0 0,8 21 0 0,-5-11 0 16,-3-10 0-16,4 18 0 0,-4-18 0 15,0 20 0-15,0-20 0 0,-4 17 0 0,-3-9 0 16,7-8 0-16,-11 16 0 0,3-10 0 0,8-6 0 16,-15 12 0-16,15-12 0 0,-19 4 0 15,19-4 0-15,-15-1 0 0,15 1 0 0,-23-6 0 16,23 6 0-16,-15-7 0 0,15 7 0 16,-11-8 0-16,11 8 0 0,-11-7 0 0,11 7 0 15,0 0 0-15,-12-6 0 0,12 6 0 16,0 0 0-16,0 0 0 0,0 0 0 0,0 0 0 15,0 0 0-15,0 0 0 0,30 31 0 16,-22-21 0-16,-4 1 0 0,0-1 0 0,-1 2 0 16,-3-12 0-16,8 23 0 0,-8-11 0 0,0-12 0 15,-8 22 0-15,1-10 0 0,3-2 0 16,-4 0 0-16,-3-1 0 0,0-3 0 0,0 1 0 16,-5 0 0-16,1-4-141 0,0 2-333 0,0-5-532 15,15 0-18-15,-26-1 62 0,11-4 140 16,15 5 59-16,-19-16 90 0,11 5 95 0,1-3-16 15,3-2 97-15,4-2 19 0</inkml:trace>
          <inkml:trace contextRef="#ctx0" brushRef="#br0" timeOffset="-65090.6097">-721-193 1581 0,'0'0'658'0,"0"0"-51"0,-15-22-95 16,15 22-31-16,-23-7-105 0,8 5-79 15,15 2-110-15,-38 2-128 0,16 5-200 0,-8 3-696 16,-1 2 26-16,-3 1 74 0,1 1 112 0,2-1 39 16,-3 4 46-16,4-3 87 0</inkml:trace>
          <inkml:trace contextRef="#ctx0" brushRef="#br0" timeOffset="-64718.6427">-1430-276 1853 0,'0'0'655'0,"-4"-19"-100"16,4 19-32-16,0 0-34 0,0 0-34 0,0 0-43 15,0 0-69-15,0 0-25 0,0 0-37 16,4 65-79-16,-4-40-104 0,0 2-91 0,0 5-119 15,-4 7-172-15,0 0-640 0,1-4 76 16,-1 0 119-16,0-2 2 0,0 0 102 16,4-5 31-16,-4-3 47 0,4-1 76 0</inkml:trace>
          <inkml:trace contextRef="#ctx0" brushRef="#br0" timeOffset="-64386.4146">-1513 31 1530 0,'-11'-11'714'15,"3"0"-53"-15,8 11-60 0,-7-13-63 0,7 13-60 16,0 0-65-16,0 0 6 0,0 0-68 16,0 0-44-16,-27 22-15 0,23-9-49 15,1 4-56-15,-1 3 2 0,4 4 21 0,-4 1-48 16,4 1-50-16,-4 1 16 0,4-2-28 16,0 1 5-16,-4-1-23 0,4-1-31 0,-3-1 5 15,-1-2 16-15,-4-1 2 0,-3-4 18 0,-4 0-68 16,4-4-24-16,-8-3 0 0,8-3 0 15,-8-3 0-15,4-1 0 0,15-2 0 0,-31-8 0 16,16-2 0-16,0-4 0 0,0 0 0 16,4-2 0-16,0-2 0 0,3 0 0 0,0-1 0 15,5-1 0-15,3 2 0 0,3-1 0 0,5 2 0 16,0 0 0-16,3 2 0 16,8 3-397-16,0 0-740 0,-4 0 54 0,0 3 111 15,0-2 91-15,0 3 134 0,0 2 74 0,-7-3 28 0,3 0 66 16,-4 0 34-16,-7 9 128 15</inkml:trace>
          <inkml:trace contextRef="#ctx0" brushRef="#br0" timeOffset="-64198.8321">-2086-199 1546 0,'0'0'550'0,"0"0"-33"16,22-28-77-16,-3 19-30 0,0 5-34 15,11-5-51-15,4 4-15 0,0 0-75 0,0 2-163 16,4-1-64-16,-8 2-108 0,4 1-125 16,-4 1-574-16,-7 7 57 0,3-3 43 15,-7 3 97-15,-4 0 57 0,-4 0 49 0,-3 1 14 16</inkml:trace>
          <inkml:trace contextRef="#ctx0" brushRef="#br0" timeOffset="-63151.4379">-3131 182 1612 0,'0'0'581'15,"0"0"-61"-15,0 0-49 0,0 0-13 16,0 0-28-16,0 0-31 0,0 0-7 0,0 0-41 15,0 0-34-15,38 20-12 0,-27-13-19 0,-3 3-50 16,3 2 2-16,0 1-41 0,1 1-67 16,-1-3-48-16,-4 1-56 0,-3 2-64 0,0 0-80 15,0-1-10-15,-4-13-113 0,0 24-199 0,0-24-402 16,-8 19-23-16,8-19 23 0,-11 8 104 16,11-8 114-16,-15 3 7 0,15-3 113 15,0 0 506-15,-27-11 147 0,27 11 73 0,-19-12 60 0,16 5 61 16,3 7 18-16,-15-8 33 0,15 8-36 15,-12-9-20-15,12 9-5 0,0 0 5 0,0 0 13 16,0 0-14-16,-22 22-17 16,14-11-12-16,1 5 1 0,-1 3-53 0,1-1 3 15,-5 4-42-15,1 3-7 0,-4 1-61 0,4-3-113 16,-5 3-95-16,5-3-149 0,-4-1-380 16,4-1-370-16,-1-6 68 0,1-2 86 0,-4 1 82 15,0-8 92-15,4 0 6 0,-8-6 102 0,0-6 17 16</inkml:trace>
          <inkml:trace contextRef="#ctx0" brushRef="#br0" timeOffset="-63749.3543">-2414-64 1778 0,'0'0'628'0,"3"-12"-58"16,-3 12-35-16,0 0-66 0,0 0-24 0,0 0-33 15,0 0 8-15,0 0-28 0,31 18-40 0,-24-5-52 16,1 3 8-16,-5-1-37 0,5 2 0 16,3 0-53-16,1 0-26 0,-5-1-23 0,1-2 5 15,-5 0-56-15,1-1 27 0,4-1-121 16,-8-12-24-16,3 18 0 0,-3-18 0 16,-11 14 0-16,11-14 0 0,-22 10 0 0,-1-5 0 0,4 0 0 15,-11 0 0-15,0 4 0 0,-4-1 0 16,-8 2 0-16,1 2 0 0,-1 2 0 0,1 1 0 15,3 0 0-15,4 2 0 0,8 0 0 16,3 0 0-16,4-1 0 0,4-2 0 16,4 2 0-16,3-3 0 0,8-3 0 0,0-10 0 15,8 19 0-15,3-13 0 0,8 0 0 0,4-5 0 16,-1-2 0-16,12-3 0 0,4-2 0 16,3-2-231-16,5-2-329 0,-5-5-539 0,1-1 150 15,-5-5 22-15,5-8 123 0,-8-4 44 0,-8 0 110 16,-3-17 54-16,3-6 40 0,-3-8 42 15,-4-8 25-15</inkml:trace>
          <inkml:trace contextRef="#ctx0" brushRef="#br0" timeOffset="-63582.5998">-2162-1138 1666 0,'-4'-11'637'16,"4"11"-43"-16,-3-14-56 0,3 14-52 15,0 0-15-15,0 0-54 0,-19 36-58 0,8-7-27 16,-1 9-32-16,-3 22-42 0,-4 11-119 15,-3 5-101-15,-1 16-130 0,-7 1-169 0,3-2-264 16,1-1-374-16,3-15 62 0,1-2 72 0,-16 12 125 16,12-16 64-16,-16 9 36 0,8-16 28 15,4-4 49-15</inkml:trace>
          <inkml:trace contextRef="#ctx0" brushRef="#br0" timeOffset="-61991.4134">-3459 331 1615 0,'0'0'514'16,"0"-18"-56"-16,0 18-20 0,0-28-54 15,4 12 3-15,-4-2-68 0,3-2 1 0,5-4-43 16,-4 1-26-16,3 2-26 0,1 3 8 0,-1-1-26 16,1 4-33-16,-4 1-10 0,3 2-11 15,1 1-27-15,-8 11-11 0,11-14-23 0,-11 14 16 16,11-3-6-16,-11 3 3 0,0 0-7 16,0 0 9-16,23 22-25 0,-19-12 0 15,-4 2-3-15,4 2-5 0,-1-1-2 0,-3-13 5 0,-3 27-10 16,3-12-16-16,-4-1-13 15,4-14 26-15,-8 25-10 0,5-15 7 0,-5 2-20 16,0-3 0-16,1-2-31 0,7-7 8 0,-23 12-13 16,12-8-5-16,11-4-28 0,-19 2-10 15,19-2-6-15,-23-7-12 0,16-1-10 0,-4-1 19 16,-1-1 24-16,1-2-5 0,3 2 3 0,1 0-29 16,-1 0 21-16,8 10-26 0,-15-15 31 15,15 15-8-15,-7-7-3 0,7 7 19 0,0 0-13 16,0 0 20-16,0 0-3 0,0 0-12 0,0 0 36 15,-4 39 18-15,4-39-11 0,0 22-2 16,-4-12 7-16,4-10 1 0,-4 23-6 16,-3-11 13-16,3-1 3 0,4-11 10 0,-7 18-5 15,-1-11 10-15,8-7-31 0,-11 8 13 16,11-8 0-16,-15 4 1 0,15-4-22 0,0 0 19 16,0 0-3-16,-31-12-21 0,20 3 27 15,4 0-6-15,-1-1-16 0,0 1 11 0,8 9-18 16,-11-17-10-16,11 17 2 0,-7-14 1 0,7 14-1 15,-8-8-15-15,8 8 0 0,0 0 28 16,0 0-8-16,0 0 9 0,0 0 29 0,-4 33 1 16,4-33-10-16,0 33-21 0,0-13 26 0,-3 5-1 15,-5 4 37-15,0 1-26 16,-3-1 2-16,0-1 21 0,0 1-25 0,-5 0-19 16,1-3-45-16,0-4-34 0,-4-3-102 0,8-1-106 15,-4-7-65-15,7 0-293 0,-3-5-427 16,0-1 105-16,11-5 95 0,-19 6 81 0,19-6 52 15,0 0 140-15,-19-11 52 0,19 11 7 16,-11-13 106-16</inkml:trace>
          <inkml:trace contextRef="#ctx0" brushRef="#br0" timeOffset="-61467.5968">-4062 234 1587 0,'0'-15'601'0,"0"15"-53"0,0 0-54 15,0 0-54-15,0 0-30 0,0 0-52 0,7-12-30 16,-7 12-24-16,0 0-25 0,0 0-46 16,0 0-15-16,0 0-24 0,30 22 6 0,-30-22-31 15,12 12-8-15,-9-3-43 0,-3-9 20 16,4 15-48-16,-4-15 2 0,4 16 15 0,-4-16-40 15,0 18 40-15,0-18-32 0,-8 14 7 0,1-5-13 16,7-9 41-16,-19 13-23 0,4-7 5 16,0-1 8-16,-8 0-3 0,0-2-10 0,-3 0 49 15,-8-1-123-15,-4 1-13 0,1 0 0 16,-5-3 0-16,1-3 0 0,-5 3 0 16,5-1 0-16,0-1 0 0,-1 0 0 0,4-1 0 15,1 0 0-15,3-1 0 0,11 1 0 16,-3 2 0-16,3-4 0 0,4 1-39 0,4-1-414 15,4 0-233-15,11 5-445 0,-15-17 148 0,11 9 92 16,4 8 110-16,4-31 34 0,3 13 69 16,8-8 94-16,4 2 26 0,4-4 51 0</inkml:trace>
          <inkml:trace contextRef="#ctx0" brushRef="#br0" timeOffset="-61798.6548">-3783 331 1499 0,'0'0'571'0,"0"0"-2"0,0 0-40 16,0 0 1-16,0 0-36 0,0 0-38 0,-38 26-82 15,23-12-11-15,3 2-33 0,1 2-12 0,0-1-57 16,-4 3-31-16,0 0-38 0,0-3-72 16,3 0-84-16,-3 0-100 0,4-2-102 0,0-1-118 15,-5-2-292-15,9-3-445 0,-1-2 155 16,8-7 57-16,-15 11 80 0,15-11 63 0,-11 3 73 16,11-3 83-16,0 0 11 0</inkml:trace>
          <inkml:trace contextRef="#ctx0" brushRef="#br0" timeOffset="-61329.2556">-4187-130 1351 0,'0'0'658'0,"0"0"-69"16,0 0-24-16,0 0-40 0,0 0-74 0,-38-21-19 15,23 20-61-15,-4 1-38 0,1 0-100 0,-9 0-133 16,1-2-82-16,3 7-192 0,-7-4-763 16,4 1 56-16,-1-2 90 0,-3 0 85 0,0 0 84 15,3 3 31-15,-3-2 63 0</inkml:trace>
        </inkml:traceGroup>
        <inkml:traceGroup>
          <inkml:annotationXML>
            <emma:emma xmlns:emma="http://www.w3.org/2003/04/emma" version="1.0">
              <emma:interpretation id="{494C0483-2772-4BB3-9FF8-6726C719029C}" emma:medium="tactile" emma:mode="ink">
                <msink:context xmlns:msink="http://schemas.microsoft.com/ink/2010/main" type="inkWord" rotatedBoundingBox="14170,4381 12611,4366 12622,3230 14180,3244"/>
              </emma:interpretation>
              <emma:one-of disjunction-type="recognition" id="oneOf6">
                <emma:interpretation id="interp30" emma:lang="en-US" emma:confidence="1">
                  <emma:literal>mgt</emma:literal>
                </emma:interpretation>
                <emma:interpretation id="interp31" emma:lang="en-US" emma:confidence="0">
                  <emma:literal>mot</emma:literal>
                </emma:interpretation>
                <emma:interpretation id="interp32" emma:lang="en-US" emma:confidence="0">
                  <emma:literal>mat</emma:literal>
                </emma:interpretation>
                <emma:interpretation id="interp33" emma:lang="en-US" emma:confidence="0">
                  <emma:literal>tot</emma:literal>
                </emma:interpretation>
                <emma:interpretation id="interp34" emma:lang="en-US" emma:confidence="0">
                  <emma:literal>tat</emma:literal>
                </emma:interpretation>
              </emma:one-of>
            </emma:emma>
          </inkml:annotationXML>
          <inkml:trace contextRef="#ctx0" brushRef="#br0" timeOffset="-57429.3764">-7902-264 2011 0,'-11'-9'607'0,"3"6"-49"0,8 3-64 0,0 0-43 16,-22 3-39-16,22-3-49 0,-15 11-40 0,15-11-39 15,-8 18-33-15,4-7-18 0,4-11-21 16,0 18-40-16,0-18-6 0,8 17-7 0,0-8-24 15,-1-3-43-15,4-1 6 0,4-1-62 0,1-1-26 16,2-3-43-16,-3 1-24 0,8-2-66 16,-4 1-51-16,0-2-84 0,-4 4-167 0,-15-2-548 15,30 0 108-15,-30 0 64 0,19 1 51 16,-19-1 164-16,0 0-16 0,-8 14 85 16,8-14 46-16</inkml:trace>
          <inkml:trace contextRef="#ctx0" brushRef="#br0" timeOffset="-56931.6623">-8581-583 1720 0,'0'-14'614'15,"0"14"-48"-15,0 0-21 0,0 0-5 0,0 0-46 16,0 0 13-16,0 0-62 0,0 57 3 0,0-31-72 15,0 2-48-15,4 5-3 0,0 2-25 16,-4-1-55-16,0 5-83 0,4-2-65 0,-4 4-146 16,4 4-107-16,-4 4-177 0,3-3-788 15,-6-7 90-15,3-4 86 0,0-1 100 0,-4-2 101 16,4-5 86-16,0-3 59 0,-4-1 87 0,0-1 28 16</inkml:trace>
          <inkml:trace contextRef="#ctx0" brushRef="#br0" timeOffset="-56411.4883">-9237-244 1295 0,'0'0'606'0,"0"0"-30"0,0 0-64 0,0-18-36 15,0 18-41-15,0 0-38 0,0 0-23 0,0 0-31 16,0 0-15-16,0 0-70 0,0 0 39 15,0 0-26-15,0 0-68 0,0 0 6 0,4 55-14 16,-4-37-29-16,8 3-4 0,-5 5-19 0,-3-1-46 16,8 6-43-16,-1 1-26 0,-7-1-64 15,12 1-133-15,-5 2-41 0,-3 2-102 0,0-6-315 16,3 6-402-16,-7-4 115 0,0-5 82 16,8-2 62-16,-8 1 86 0,0-4 70 15,0-2 38-15,0-2 80 0</inkml:trace>
          <inkml:trace contextRef="#ctx0" brushRef="#br0" timeOffset="-56209.8241">-9297 526 1484 0,'0'0'661'0,"-15"6"-52"0,15-6-79 16,0 0-31-16,0 0-64 0,0 0-15 0,0 0-39 15,0 0-30-15,0 0-26 0,0 0-46 16,0 0-13-16,49 1-61 0,-30-1-93 0,3-1-104 15,1-3-57-15,3 4-207 0,-3-3-478 0,3 1-226 16,5 1 77-16,-5 1 97 0,0-2 69 0,-3 0 106 16,0 2 30-16,3-2 63 15,0 1 106-15</inkml:trace>
        </inkml:traceGroup>
        <inkml:traceGroup>
          <inkml:annotationXML>
            <emma:emma xmlns:emma="http://www.w3.org/2003/04/emma" version="1.0">
              <emma:interpretation id="{EC8C2BAF-58DC-428D-9DBD-92B0E75AB425}" emma:medium="tactile" emma:mode="ink">
                <msink:context xmlns:msink="http://schemas.microsoft.com/ink/2010/main" type="inkWord" rotatedBoundingBox="11227,5393 10796,5389 10817,3176 11247,3180"/>
              </emma:interpretation>
              <emma:one-of disjunction-type="recognition" id="oneOf7">
                <emma:interpretation id="interp35" emma:lang="en-US" emma:confidence="1">
                  <emma:literal>I</emma:literal>
                </emma:interpretation>
                <emma:interpretation id="interp36" emma:lang="en-US" emma:confidence="0">
                  <emma:literal>1</emma:literal>
                </emma:interpretation>
                <emma:interpretation id="interp37" emma:lang="en-US" emma:confidence="0">
                  <emma:literal>/</emma:literal>
                </emma:interpretation>
                <emma:interpretation id="interp38" emma:lang="en-US" emma:confidence="0">
                  <emma:literal>f</emma:literal>
                </emma:interpretation>
                <emma:interpretation id="interp3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-68051.3692">-11036-617 381 0,'0'0'143'0,"0"0"13"0,0 0-2 15,0 0-3-15,-15-4 28 0,15 4-12 0,0 0 37 16,0 0-25-16,0 0 19 0,-15-4 11 16,15 4-11-16,0 0-6 0,0 0-13 0,-7-7-10 15,7 7 12-15,0 0-27 0,0 0 2 0,0 0-25 16,-12-9-11-16,12 9 13 16,0 0-10-16,0 0 2 0,0 0 16 0,-15-6-10 15,15 6-14-15,0 0-9 0,0 0-1 0,0 0 6 16,0 0-5-16,0 0-6 0,0 0-2 15,0 0-11-15,-7-11-7 0,7 11-20 0,0 0-11 16,0 0 0-16,0 0-5 0,0 0 13 16,0 0-3-16,0 0 8 0,0 0-18 0,0 0-7 15,0 0-8-15,0 0-1 0,0 0-2 0,0 0-15 16,0 0 28-16,34 31-36 0,-27-21 31 16,1-2 5-16,-8-8 3 0,15 22-29 0,-11-10 11 15,3 2 4-15,1-1-19 0,-1 1-1 16,1 2 8-16,-1 2-13 0,5 0 8 15,-5 0-1-15,1 0 4 0,-1 0-9 0,1 1 16 0,-1 0-15 16,5 0 0-16,-5 0-3 16,1 0 23-16,-1-1 8 0,1 2 0 0,-1-1-16 15,5 0-12-15,-5-1-8 0,1 3 18 0,-1 1-18 16,1-4-5-16,-1 4 12 0,1-3 19 16,-1 1-3-16,-3 0-20 0,4-2 30 0,-1 1-25 15,1 0 7-15,-8-1 31 0,7-1-13 16,1 2-25-16,-4-1 10 0,3 1-10 0,-7-2 15 15,8-2 7-15,-1 2-19 0,-7-1 12 0,8 0-18 16,-8 3 36-16,7-1-26 0,-3 0 11 16,4 0 15-16,-8 2-16 0,7-3-15 0,1 3 16 15,-8-1-16-15,7 3-5 0,-7-2 0 16,0-1 34-16,8 2-24 0,-8-4-5 16,7 2 6-16,-7-2 2 0,4 5 0 0,0 0-6 15,-4-2-6-15,4-1-9 0,-4 1-7 16,0-1 7-16,0-2 21 0,7-1 26 0,-7 3-55 15,0-2 24-15,0 0-13 0,0 2 5 0,0-3 87 16,0 1 6-16,0 2-21 0,0-2 15 16,-7-2-41-16,7-15-10 0,0 33 10 0,0-19-20 15,0 3 5-15,0-2-1 0,-4 2-22 16,4-2 20-16,-4 2 8 0,0 0-28 16,-3-1 23-16,7 0-33 0,0 3 27 0,-8-2-27 0,8-1 28 15,-7 3-8-15,7-2 33 16,-8 0-36-16,8-1-2 0,-7 0 3 0,7 0 7 0,0 1 8 15,-4-1-23-15,0 3-11 0,0-4 42 16,4 2-34-16,-7-2-15 0,7 0 38 16,-8 1-2-16,8-3-18 0,0-13 12 0,-7 27-43 15,7-12 44-15,-8-2-26 0,8-2 26 0,0-11-37 16,-7 22 22-16,7-12-11 0,0-10 0 16,-8 22 0-16,4-12 0 0,4-10 0 0,-7 17 0 15,7-17 0-15,-8 19 0 0,8-11 0 16,0-8 0-16,-7 18 0 0,7-18 0 0,-8 15 0 15,8-4 0-15,0-11 0 0,-7 15 0 0,7-15 0 16,-8 15 0-16,8-15 0 16,-4 15 0-16,4-15 0 0,-7 15 0 0,7-15 0 15,-8 13 0-15,8-13 0 0,-7 10 0 0,7-10 0 16,0 12 0-16,0-12 0 0,0 0 0 16,-8 14 0-16,8-14 0 0,0 0 0 0,-4 12 0 15,4-12 0-15,0 0 0 0,0 0 0 16,-7 10 0-16,7-10 0 0,0 0 0 0,0 0 0 15,0 0 0-15,0 0 0 0,-8 10 0 0,8-10 0 16,0 0 0-16,0 0 0 0,0 0 0 16,0 0 0-16,0 0-182 0,0 0-456 0,0 0-519 15,-15-28 77-15,15 28 151 0,0 0 89 0,-7-11 75 16,7 11 112-16,0 0 34 16,-12-7 71-16,12 7 41 0</inkml:trace>
        </inkml:traceGroup>
        <inkml:traceGroup>
          <inkml:annotationXML>
            <emma:emma xmlns:emma="http://www.w3.org/2003/04/emma" version="1.0">
              <emma:interpretation id="{BBC63D63-2F28-48C1-9310-E11F76CDF480}" emma:medium="tactile" emma:mode="ink">
                <msink:context xmlns:msink="http://schemas.microsoft.com/ink/2010/main" type="inkWord" rotatedBoundingBox="9760,4058 7830,4040 7836,3328 9766,3346"/>
              </emma:interpretation>
              <emma:one-of disjunction-type="recognition" id="oneOf8">
                <emma:interpretation id="interp40" emma:lang="en-US" emma:confidence="1">
                  <emma:literal>too</emma:literal>
                </emma:interpretation>
                <emma:interpretation id="interp41" emma:lang="en-US" emma:confidence="0">
                  <emma:literal>to</emma:literal>
                </emma:interpretation>
                <emma:interpretation id="interp42" emma:lang="en-US" emma:confidence="0">
                  <emma:literal>goo</emma:literal>
                </emma:interpretation>
                <emma:interpretation id="interp43" emma:lang="en-US" emma:confidence="0">
                  <emma:literal>ono</emma:literal>
                </emma:interpretation>
                <emma:interpretation id="interp44" emma:lang="en-US" emma:confidence="0">
                  <emma:literal>no</emma:literal>
                </emma:interpretation>
              </emma:one-of>
            </emma:emma>
          </inkml:annotationXML>
          <inkml:trace contextRef="#ctx0" brushRef="#br1" timeOffset="-192918.8871">-13777-217 1574 0,'8'-15'558'0,"-8"15"-51"0,0 0-21 16,-15-22-66-16,0 14-24 0,7 2 17 0,-3 0-19 15,-12 1-44-15,4 0-50 0,-3 3-11 0,-5 2-19 16,5 0-30-16,-5 2-13 0,5 3-30 16,3-3-33-16,-4 3 3 0,8 0-14 0,4 1-4 15,-4 1-47-15,7 4 23 0,-7-1-32 0,15 0-1 16,0-10-8-16,-4 22-20 15,4-22 18-15,4 24-41 0,-4-13 10 0,8 3-10 0,7-1-5 16,-8 1 2-16,12 0-32 0,-4-1 27 16,8 4-25-16,-4-4 4 0,11 3-24 0,-4-1 22 15,1-2-31-15,-5 1 26 0,12-1-43 16,-11 2 18-16,-4-1-3 0,3 0-8 16,-7-1 3-16,-3 1-16 0,-5-1-2 0,1-1 56 15,-8-1-17-15,0-11 7 0,-15 24-18 0,7-12-10 16,4 0 15-16,-18-2 26 0,7 0-8 15,-4-3 15-15,4-1-22 0,0 1-16 0,-4-3-18 16,4-3 5-16,0-1-58 0,15 0 1 16,-27-8-34-16,20 4-37 0,7 4-13 0,-19-13-101 15,19 13-96-15,-8-12-133 0,8 12-470 0,0 0 32 16,0 0 108-16,0 0 69 0,19-28 95 16,-11 22 46-16,-8 6 67 0,22-10 35 15</inkml:trace>
          <inkml:trace contextRef="#ctx0" brushRef="#br1" timeOffset="-192634.3946">-13547-157 1476 0,'0'0'620'16,"0"-19"-39"-16,0 19-23 0,0 0-51 16,0-22-23-16,0 22-60 0,0 0-42 0,0 0-24 15,0 0-2-15,0 0-62 0,0 0-33 0,0 0-7 16,0 0 10-16,0 0-55 15,0 66-12-15,8-42-28 0,-8-1-5 0,7 6 0 0,1-3-21 16,-4-1-38-16,3 0 3 0,-7-2 2 16,8 5-107-16,-1-4-3 0,1-4 0 15,-1-2 0-15,-7-2 0 0,8-3 0 0,-8-1 0 16,0-12-111-16,4 16-101 0,-4-16-54 16,0 12-87-16,0-12-167 0,0 0-545 0,0 0 98 15,0 0 86-15,0 0 70 0,0 0 94 0,0 0 67 16,-34-26 61-16,19 17 72 0,3-1 69 15</inkml:trace>
          <inkml:trace contextRef="#ctx0" brushRef="#br1" timeOffset="-192017.2244">-13679 15 1251 0,'-15'-10'538'0,"15"10"15"0,-7-9-59 0,7 9-39 16,0 0-38-16,-8-11-48 0,8 11-16 16,0 0-20-16,0 0-5 0,23-19-21 0,-23 19-51 15,15-7-23-15,4 2-46 0,-4 3-13 0,0 1 2 16,11 1-25-16,-11-2-25 0,12 2-32 15,-5 0-58-15,5 2-33 0,7-1-59 0,-12 1-34 16,5 0-25-16,3 0-26 0,4-2-23 16,-8 1-15-16,-3 1-41 0,11-4-77 15,-11 2-8-15,3 0 8 0,-3-1 36 0,3-1 18 0,-3-2 33 16,-8 3 52-16,3-2 47 16,-10-3 45-16,7 0 48 0,-4 0 49 0,-11 6 48 15,16-13 39-15,-9 4 43 0,-7 9 13 0,8-15 13 16,-8 15 20-16,0-15 3 0,0 15 21 15,0 0 12-15,-8-20-13 0,8 20 3 0,-15-7-15 16,15 7-24-16,-19-4-2 0,19 4-2 16,-30 2-29-16,19 4-18 0,-4 2-10 0,-8 2-7 15,12 2-9-15,-4 3 4 0,7 0-9 0,0 4-66 16,1 1 24-16,-1 0-19 0,8 1 5 16,0-1 23-16,0 2-50 0,8-1-4 0,-8-3 14 15,15 1-39-15,-7-8-3 0,-1 6-12 16,12-5 7-16,-12-2-15 0,9-3-8 0,2-2-10 15,-10-1 0-15,7-1-28 0,-15-3 49 0,26 1-8 16,-26-1-13-16,23-4 23 16,-8-4-3-16,-4-2 8 0,-3 0 11 0,-8-3-13 15,8 1 22-15,-1-3-20 0,-7-1 21 0,8 1 7 16,-8 15 52-16,0-25 2 0,0 25 5 16,0-20 1-16,0 20 65 0,7-19-111 0,-7 19-29 15,0-13 0-15,0 13 0 0,0 0 0 16,0 0 0-16,0 0 0 0,0 0 0 0,0 0 0 15,0 0 0-15,19 36 0 0,-11-24 0 0,-1 2 0 16,1 1 0-16,-1-1 0 16,-3 1 0-16,4 0 0 0,-1 0 0 0,8 1 0 0,-4-4 0 15,-3 0 0-15,0-2 0 0,-1 0 0 16,8-2 0-16,-4-1-361 0,5-4-269 16,-9 4-473-16,8-2 71 0,-3-1 116 0,-12-4 68 15,22 3 109-15,-14-2 68 0,-8-1 82 0,34-3 19 16,-19 3 70-16</inkml:trace>
          <inkml:trace contextRef="#ctx0" brushRef="#br1" timeOffset="-191291.9587">-12479-333 1167 0,'-19'10'463'0,"11"-1"-43"0,1-3-49 16,7-6-33-16,-8 12-26 0,8-12-15 0,0 0-15 15,-4 17-37-15,4-17-27 0,0 0-16 16,0 0 3-16,27 5-16 0,-8-7-27 0,-19 2-14 15,37-10-12-15,-18 6-31 0,-4-5 0 0,8 0 0 16,-4-4-11-16,3 1 1 0,-3-1-16 16,-4-1 19-16,0-1-22 0,-3-2 37 15,3 1-16-15,-8 0 16 0,1 0 23 0,3 4 9 16,-7 1 14-16,-4 11 2 0,11-18-15 0,-11 11-15 16,0 7-11-16,0 0-2 0,0 0 12 15,0 0-30-15,0 0 10 0,0 0-23 16,0 0 39-16,0 45-67 0,0-26 28 0,0 5 0 0,0 1-33 15,0 0-54-15,0 2 0 0,0 0 0 16,8 1 0-16,-8-3 0 0,7 3 0 16,1 3 0-16,-8-8-16 0,7 2-207 0,-3 0-56 15,4 0-99-15,-1 3-319 0,1-4-339 0,-8 0 63 16,7-2 164-16,-7 2 36 0,0-1 118 16,0 4 48-16,0 0 21 0,0 0 66 0,-7 4 106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4:57.44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2EB78F-B3BC-4975-A51A-16C0B58E9994}" emma:medium="tactile" emma:mode="ink">
          <msink:context xmlns:msink="http://schemas.microsoft.com/ink/2010/main" type="inkDrawing" rotatedBoundingBox="11106,12705 11216,14704 10899,14722 10789,12723" semanticType="verticalRange" shapeName="Other">
            <msink:sourceLink direction="with" ref="{990F9546-E0C5-4768-AC0D-BACD4AEEC134}"/>
          </msink:context>
        </emma:interpretation>
      </emma:emma>
    </inkml:annotationXML>
    <inkml:trace contextRef="#ctx0" brushRef="#br0">12 29 1681 0,'0'0'638'0,"-7"-17"-60"0,7 17-40 0,0 0-57 15,-8-15-59-15,8 15-23 0,0 0-25 0,0 0-21 16,0 0-12-16,0 0-34 0,0 0-15 15,0 0-5-15,38 34 15 0,-35-20-95 0,13 5 23 16,-1 3-10-16,0 3 8 0,-4 3-46 16,4 0-51-16,0 1-131 15,-3 5 0-15,3 1 0 0,0 1 0 0,-4 1 0 0,4-2 0 16,0 3 0-16,-4-3 0 0,-3-4 0 16,0 0 0-16,7 1 0 0,-8-1 0 0,5 1 0 15,-5 1 0-15,1-1 0 0,-1-2 0 0,1 0 0 16,3-1 0-16,-7 3 0 0,3-2 0 15,-3 3 0-15,4 0 0 0,-1 0 0 0,-7 0 0 16,8 1 0-16,-8 0 0 0,0 1 0 0,7-3 0 16,-7 5 0-16,4-1 0 0,-4-2 0 15,0 3 0-15,0-1 0 0,0 1 0 0,-4-4 0 16,4 3 0-16,0-3 0 0,0 0 0 0,-7-1 0 16,7-5 0-16,-8 2 0 15,1 1 0-15,-1 2 0 0,4-2 0 0,-3-3 0 16,-8 2 0-16,7-4 0 0,1-3 0 0,-1 2 0 15,1-4 0-15,-1 2 0 0,-3-3 0 16,3-2 0-16,8 0 0 0,-7-4 0 0,-1 1 0 16,4-3 0-16,-3 1 0 0,7-12 0 0,-8 17 0 15,1-9 0-15,7-8 0 0,-8 14 0 16,8-14 0-16,-7 12 0 0,-1-5 0 0,8-7 0 16,-11 10 0-16,11-10 0 0,-15 9 0 0,15-9 0 15,-8 8 0-15,8-8-794 0,0 0-332 16,-7 13 117-16,7-13 93 0,-12 4 97 15,12-4 64-15,-15 4 130 0,15-4-2 0,-23 1 69 16,23-1 66-16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8:59.93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F22E89-0E1B-4AFB-A73D-9BD7E8FF5B00}" emma:medium="tactile" emma:mode="ink">
          <msink:context xmlns:msink="http://schemas.microsoft.com/ink/2010/main" type="inkDrawing" rotatedBoundingBox="6243,10126 7613,9912 7673,10293 6303,10507" semanticType="callout" shapeName="Other">
            <msink:sourceLink direction="to" ref="{1604DEA2-FCA4-48BE-B4CA-6575E485CE30}"/>
          </msink:context>
        </emma:interpretation>
      </emma:emma>
    </inkml:annotationXML>
    <inkml:trace contextRef="#ctx0" brushRef="#br0">343 2489 1571 0,'-7'-10'558'0,"7"10"-25"0,0 0-57 16,0 0 10-16,0 0-59 0,0 0-17 0,0 0-62 15,0 0-30-15,0 0-29 0,0 0 10 16,7 42-53-16,-7-42-5 0,8 19-42 16,-8-9-2-16,8 2-28 0,-8-12-30 0,7 19-9 15,1-12 19-15,-8-7-37 0,3 16 1 16,5-7-1-16,-8-9-45 0,0 13 23 0,0-13-3 15,7 12-34-15,-7-12 24 0,0 0-23 0,8 15 30 16,-8-15-45-16,0 0-6 0,0 12 8 16,0-12 0-16,0 0-38 0,0 0-3 0,0 0 0 15,0 0 0-15,-8 17 0 0,8-17 0 0,0 0 0 16,0 0 0-16,-18 5 0 16,18-5 0-16,-15 5 0 0,15-5 0 0,-16 2 0 0,16-2 0 15,-18 3 0-15,3 0 0 0,15-3 0 16,-27 6 0-16,12-3 0 0,0 0 0 15,-4-1 0-15,4 1 0 0,-8 2 0 0,5-1 0 16,-5-1 0-16,-3 2 0 0,3 0 0 0,4-2-8 16,-11 3-51-16,3-3 28 0,5 2-12 15,-5 0-19-15,-3-2 37 0,4 3 7 0,-8-1-28 16,4-2 20-16,3 1-7 0,1-1 23 16,-4 0-13-16,3 0 0 0,5 0-11 0,-5 0 19 15,-3-3-8-15,11 0-5 0,-3 0 10 0,-5-3 18 16,5-1-8-16,3 1-18 0,-4-5 26 15,4 4 13-15,-3-1-20 0,-1-2 14 0,4 0 27 16,4 1 7-16,-4-2-3 0,12 0-7 16,-8 2 4-16,-4-2 9 0,11 0-11 15,1 0-2-15,-8 1 5 0,7-3 15 0,-3 3-2 16,11 7-21-16,-15-14 5 0,7 6 16 0,8 8-36 16,-19-10-13-16,19 10 0 0,-7-8 0 15,7 8 0-15,-8-9 0 0,8 9 0 0,0 0 0 16,0 0 0-16,-7-6 0 0,7 6 0 0,0 0 0 15,0 0 0-15,0 0 0 0,0 0 0 16,-8 29 0-16,1-17 0 0,7 4 0 0,0-1 0 16,-8 5 0-16,1 1 0 0,3 1 0 15,-4 0 0-15,-7 1 0 0,0 2 0 16,4 1 0-16,-4-3 0 0,-8-1 0 0,12-1 0 16,-4-1 0-16,0-5 0 0,3 1 0 15,5-10-384-15,-1 6-763 0,1-1 133 0,7-11 85 16,-8 18 128-16,8-18 56 0,-7 13 69 0,7-13 70 15,0 15 17-15,0-15 146 0,0 0 5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2:50.664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0F9546-E0C5-4768-AC0D-BACD4AEEC134}" emma:medium="tactile" emma:mode="ink">
          <msink:context xmlns:msink="http://schemas.microsoft.com/ink/2010/main" type="writingRegion" rotatedBoundingBox="3387,14447 9630,12597 10234,14636 3991,16486">
            <msink:destinationLink direction="with" ref="{8C2EB78F-B3BC-4975-A51A-16C0B58E9994}"/>
          </msink:context>
        </emma:interpretation>
      </emma:emma>
    </inkml:annotationXML>
    <inkml:traceGroup>
      <inkml:annotationXML>
        <emma:emma xmlns:emma="http://www.w3.org/2003/04/emma" version="1.0">
          <emma:interpretation id="{6D90A967-24BE-4727-AE3C-350DF84BFDE7}" emma:medium="tactile" emma:mode="ink">
            <msink:context xmlns:msink="http://schemas.microsoft.com/ink/2010/main" type="paragraph" rotatedBoundingBox="7943,12948 9717,12861 9749,13529 7975,136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9B08932-64BA-4E47-8F94-AD6EF35FC50A}" emma:medium="tactile" emma:mode="ink">
              <msink:context xmlns:msink="http://schemas.microsoft.com/ink/2010/main" type="line" rotatedBoundingBox="7943,12948 9717,12861 9749,13529 7975,13616"/>
            </emma:interpretation>
          </emma:emma>
        </inkml:annotationXML>
        <inkml:traceGroup>
          <inkml:annotationXML>
            <emma:emma xmlns:emma="http://www.w3.org/2003/04/emma" version="1.0">
              <emma:interpretation id="{C61DD352-671F-4DC0-A6E3-1C096B32E203}" emma:medium="tactile" emma:mode="ink">
                <msink:context xmlns:msink="http://schemas.microsoft.com/ink/2010/main" type="inkWord" rotatedBoundingBox="7943,12948 9717,12861 9749,13529 7975,13616"/>
              </emma:interpretation>
              <emma:one-of disjunction-type="recognition" id="oneOf0">
                <emma:interpretation id="interp0" emma:lang="en-US" emma:confidence="1">
                  <emma:literal>Stas</emma:literal>
                </emma:interpretation>
                <emma:interpretation id="interp1" emma:lang="en-US" emma:confidence="0">
                  <emma:literal>stas</emma:literal>
                </emma:interpretation>
                <emma:interpretation id="interp2" emma:lang="en-US" emma:confidence="0">
                  <emma:literal>Stas.</emma:literal>
                </emma:interpretation>
                <emma:interpretation id="interp3" emma:lang="en-US" emma:confidence="0">
                  <emma:literal>StaS</emma:literal>
                </emma:interpretation>
                <emma:interpretation id="interp4" emma:lang="en-US" emma:confidence="0">
                  <emma:literal>star</emma:literal>
                </emma:interpretation>
              </emma:one-of>
            </emma:emma>
          </inkml:annotationXML>
          <inkml:trace contextRef="#ctx0" brushRef="#br0">-196 4983 148 0,'8'-6'67'15,"-8"6"-16"-15,15-17 18 0,0 8 10 0,-4-1 41 16,4-1 52-16,0 0 30 0,-3-3-2 0,3 3 33 16,0-1-8-16,0 2 31 0,-4-1 8 15,4 3 12-15,-7 0-2 0,-1-2-10 16,-7 10 10-16,0-14-21 0,0 14-5 0,0 0-17 16,0 0-6-16,-15-19 28 0,15 19-40 0,-22-3 25 15,22 3-33-15,-19 2-3 0,19-2-38 16,-34 7-11-16,26-4 6 0,-7 2-18 0,8 0-8 15,7-5-31-15,-19 15-2 0,19-6-21 16,0-9-2-16,-8 18 31 0,8-18-39 0,8 19-3 16,-8-7-7-16,11-2-20 0,4 0 1 15,0 2-9-15,4 0 15 0,4-1-25 0,11 3 4 16,-4-3-2-16,-4 5 8 0,8-4-21 0,-4 3 6 16,4-2-6-16,-15-1-8 0,11 0-14 15,-11-2 4-15,-4 2-7 0,-7-4 25 0,-1 3-2 16,1-3-14-16,-8-8 1 0,0 0 31 15,-15 29-13-15,-8-19 12 0,12-2-12 16,-12 3-13-16,4-5 5 0,-11 1 31 0,4 0-28 16,-4-4-16-16,3-1-12 0,5-1-26 15,3-2-24-15,-4-1-47 0,4-2-37 0,4 0-46 16,8-1-61-16,7 5-74 0,-19-10-128 0,19 10-418 16,-8-11 72-16,8 11 75 0,0 0 50 15,0 0 55-15,12-23 73 0,-12 23 62 0,22-11 108 16</inkml:trace>
          <inkml:trace contextRef="#ctx0" brushRef="#br0" timeOffset="-583.6906">-68 4846 135 0,'-7'-10'-20'0,"-8"2"30"0,7 0 16 0,8 8-6 15,-19-12-5-15,19 12 3 0,0-7-31 16,0 7-12-16,0 0-103 0</inkml:trace>
          <inkml:trace contextRef="#ctx0" brushRef="#br0" timeOffset="434.7941">170 5076 1228 0,'0'0'494'0,"0"0"-36"0,0 0-22 16,0 0-35-16,0 0-24 0,26-25-19 16,-18 20-46-16,14-2-22 0,-3 2-24 0,4 0-23 15,3 0-28-15,8-1-15 0,-4 3-37 0,4-1-42 16,-7 0-14-16,3 4-109 0,4-2-65 15,-12 4-53-15,5-2-57 0,-1 4-148 16,-3 0-123-16,3-2-374 0,-11 1 47 16,8 1 86-16,-12-1 98 0,4 0 43 0,0 1 80 15,4-2 7-15</inkml:trace>
          <inkml:trace contextRef="#ctx0" brushRef="#br0" timeOffset="237.9441">309 4813 1146 0,'0'0'525'16,"0"-14"-36"-16,0 14-39 0,0 0-58 15,0 0 5-15,0 0-44 0,0 0-25 0,0 0-8 16,0 40-54-16,8-21-8 0,-8 5-2 15,4-1-20-15,3 5-31 0,1 2-44 0,-1-1-10 16,1 1-10-16,-1 0-1 0,5 1-27 0,-5-4-34 16,1-4-12-16,-1 3-75 0,1-4 6 15,-1-2-98-15,1-3-33 0,-4-2-85 0,-4-3-107 16,0-12-189-16,0 15-331 16,0-15 54-16,0 0 26 0,0 0 117 0,0 0 36 15,0 0 100-15,-12 7 41 0,12-7 23 0</inkml:trace>
          <inkml:trace contextRef="#ctx0" brushRef="#br0" timeOffset="846.5688">818 4998 1128 0,'-7'-20'456'0,"7"20"-16"15,-15-11-20-15,4 4-16 0,11 7-20 0,-23-8-30 16,12 8-14-16,11 0-23 0,-31 4-14 16,16 1-27-16,-4 4-25 0,4 3-21 15,0 1-20-15,4 4-23 0,3 1-26 0,-7 1-6 16,8 3-5-16,7 0-25 0,-8 1-22 16,8-2 4-16,0 0-7 0,0-2-23 0,8 0 12 15,-8 0-25-15,7-4-30 0,8-3-6 0,-7-2 8 16,3-2-26-16,-3-1 13 0,7-3 0 15,-15-4-33-15,23 1 38 0,-23-1-23 0,26-7 21 16,-18 1-6-16,-1-3-2 0,4-1-18 16,4-5 18-16,-7-1 0 0,-8 1 0 0,8 2 0 15,3-1 10-15,-11 1 18 0,7 1-15 0,-7 12 22 16,8-18 1-16,-8 18 15 16,7-14-28-16,-7 14 0 0,0-8-5 0,0 8 5 0,0 0 2 15,0 0 6-15,0 0-16 0,0 0-2 16,27 18 13-16,-27-18-52 0,7 19 49 15,1-9-13-15,-8 0-18 0,7 0-10 0,1 2-36 16,-8 0-33-16,8 0-51 0,3 0-41 16,-4-2-26-16,-7-10-41 0,8 16-82 0,0-9-143 15,-1 3-136-15,8-3-309 0,-15-7 56 0,11 10 61 16,5-5 116-16,-16-5 32 0,18 7 34 16,-10-6 111-16,-8-1 37 0</inkml:trace>
          <inkml:trace contextRef="#ctx0" brushRef="#br0" timeOffset="1982.9672">1554 4651 1589 0,'11'-12'515'0,"-11"12"-1"16,0 0-76-16,0-13-31 0,0 13-54 0,0 0-38 15,0 0 5-15,-26-11-51 0,11 9 2 16,15 2-41-16,-34-3-22 0,19 1-11 0,-4 1-39 16,-4 1-12-16,8-2-20 0,-4 2 35 15,19 0-38-15,-30-2-18 0,19 2-10 0,11 0-26 16,-23 4-8-16,8-3 11 0,4 4-3 16,-4 2-23-16,7-1-18 0,8-6 23 15,-15 21-25-15,4-9 15 0,11 3-26 0,-8 0 21 16,1 0 10-16,7 1-20 0,0 0-1 0,0 2-17 15,7-3 2-15,-7 0 18 0,8-1-2 16,-1-1-11-16,-3-1 19 0,4 0-14 0,7-1-25 16,0 0-3-16,-4-1 6 0,12 0 27 15,-8 1-2-15,4-2 8 0,-4-1-16 0,7 1-27 16,-3 1 24-16,-4 0-22 0,4-1 20 0,-4 0 6 16,0 2-21-16,-3-1 7 0,3 0-17 15,0 0 20-15,-8-1-26 0,5 0 24 0,-5 0 12 16,1 1 14-16,-8 0 19 0,0-10-45 15,7 22 53-15,-7-22-12 0,-7 21 17 16,-1-11-2-16,1 0-13 0,-1 3 0 0,-3-4-20 16,-12 2-42-16,4-1-20 0,-3-4-76 15,3 1-78-15,-4-1-104 0,-3 0-313 0,3-3-329 16,-3-1 19-16,-4-1 62 0,11-1 92 0,-11 0 62 16,11 0 66-16,-4 0 62 0,4 4 58 15,-3-2 24-15</inkml:trace>
        </inkml:traceGroup>
      </inkml:traceGroup>
    </inkml:traceGroup>
    <inkml:traceGroup>
      <inkml:annotationXML>
        <emma:emma xmlns:emma="http://www.w3.org/2003/04/emma" version="1.0">
          <emma:interpretation id="{154BBCAC-3618-4A19-A142-18EB2DFF5BD7}" emma:medium="tactile" emma:mode="ink">
            <msink:context xmlns:msink="http://schemas.microsoft.com/ink/2010/main" type="paragraph" rotatedBoundingBox="3692,15477 9653,13710 9952,14719 3991,16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A22436-CBB4-43B1-90FB-0FBC9B2CED53}" emma:medium="tactile" emma:mode="ink">
              <msink:context xmlns:msink="http://schemas.microsoft.com/ink/2010/main" type="line" rotatedBoundingBox="3692,15477 9653,13710 9952,14719 3991,16486"/>
            </emma:interpretation>
          </emma:emma>
        </inkml:annotationXML>
        <inkml:traceGroup>
          <inkml:annotationXML>
            <emma:emma xmlns:emma="http://www.w3.org/2003/04/emma" version="1.0">
              <emma:interpretation id="{CB3728E3-2894-44F1-A408-0CF56FA63DC4}" emma:medium="tactile" emma:mode="ink">
                <msink:context xmlns:msink="http://schemas.microsoft.com/ink/2010/main" type="inkWord" rotatedBoundingBox="3692,15477 4925,15112 5210,16076 3977,16442"/>
              </emma:interpretation>
              <emma:one-of disjunction-type="recognition" id="oneOf1">
                <emma:interpretation id="interp5" emma:lang="en-US" emma:confidence="1">
                  <emma:literal>end</emma:literal>
                </emma:interpretation>
                <emma:interpretation id="interp6" emma:lang="en-US" emma:confidence="0">
                  <emma:literal>and</emma:literal>
                </emma:interpretation>
                <emma:interpretation id="interp7" emma:lang="en-US" emma:confidence="0">
                  <emma:literal>end,</emma:literal>
                </emma:interpretation>
                <emma:interpretation id="interp8" emma:lang="en-US" emma:confidence="0">
                  <emma:literal>end.</emma:literal>
                </emma:interpretation>
                <emma:interpretation id="interp9" emma:lang="en-US" emma:confidence="0">
                  <emma:literal>en</emma:literal>
                </emma:interpretation>
              </emma:one-of>
            </emma:emma>
          </inkml:annotationXML>
          <inkml:trace contextRef="#ctx0" brushRef="#br1" timeOffset="11595.4374">-4197 7632 1589 0,'0'0'486'15,"-23"7"-4"-15,23-7-45 0,-11 7-71 0,11-7-25 16,-15 8 9-16,15-8-32 0,-8 7-57 0,8-7-28 16,-11 8-13-16,11-8-36 0,0 0-17 15,0 0 12-15,0 0-41 0,0 0 13 0,19 19-43 16,-19-19 9-16,23-3-14 0,-23 3 38 16,33-7-49-16,-14 1-3 0,4-5-27 0,-4 1-16 15,3-1-3-15,-7-1 24 0,4-1-11 16,-4 0-17-16,-7 0-29 0,3-3 15 15,-7 1 16-15,0-3-30 0,-4 4-9 0,0 14 21 0,-11-30-36 16,3 15 3-16,0 5 18 0,-7-2 2 16,-4 6-18-16,4 1 21 0,-11 3 15 15,11 4-7-15,-15 1-31 0,3 4 22 0,1 3 27 16,3 5-11-16,1 2-5 0,3 1 21 16,4 0 4-16,0 1-27 0,11 0 14 0,-4 2 6 15,8-4-15-15,0 1 10 0,8 1-18 0,-1 0 10 16,5-4-28-16,3 0 20 0,7 3-2 15,-3-8 0-15,8 0-25 0,3-3 17 0,0-1-67 16,4 0 9-16,0-2-55 0,-8-3-53 0,5 1-8 16,-5-1-125-16,-3 1-125 0,3-2-165 15,-7 0-373-15,3 0 102 0,-6 0 105 16,-16 0 49-16,26-3 92 0,-11 1 0 16,-7-3 94-16,-8 5 45 0</inkml:trace>
          <inkml:trace contextRef="#ctx0" brushRef="#br1" timeOffset="12018.0682">-3797 7581 913 0,'-4'-23'443'0,"0"12"0"16,4 11-33-16,0-19 4 0,0 19-55 0,-7-16-4 16,7 16-27-16,0-12-52 0,0 12-7 15,0 0-23-15,0 0-16 0,0 0-45 0,0 0 1 16,0 0-17-16,0 0-15 16,7 51-21-16,-7-33 13 0,4 2 0 0,3-1-49 15,1 5-5-15,-1 0-2 0,1-1-26 0,0 2 8 16,-8-2 2-16,7-1-15 0,-3-2 5 15,0-4-8-15,-1 0 13 0,1-2 0 0,0-3 26 16,-4-11 10-16,0 18 15 0,0-18-28 16,0 0 0-16,0 0 11 0,0 0-19 0,0 0-17 15,0 0-3-15,0 0-16 0,0 0 1 0,-11-53-13 16,11 33 23-16,-4 1-8 0,4-3-31 16,0-3 9-16,0 5-11 0,0 0-1 0,4 1-1 15,-4 1 7-15,3 3-36 0,1 2 16 16,8 2 7-16,-12 11-20 0,7-9 22 15,-7 9-32-15,0 0 12 0,0 0 19 0,34 18 12 0,-26-6 2 16,-1 2-22-16,4 2 4 16,1 1-4-16,-1 2 2 0,-3 0-33 0,-1 2 5 15,1-1 13-15,-1-3-24 0,1 2-25 0,3 0-53 16,-3-3 7-16,-1 0-38 0,4-2-47 16,-3-1-17-16,7-4-13 0,-7-2-57 0,7 2-99 15,4-4-162-15,-12-1-27 0,12-2-308 16,4-1 82-16,-8-2 110 0,4 1 49 0,3-2 43 15,-3-2 87-15,4 0 6 0</inkml:trace>
          <inkml:trace contextRef="#ctx0" brushRef="#br1" timeOffset="12554.7824">-3141 7690 857 0,'0'0'381'0,"0"-27"11"16,0 27 0-16,-8-24-21 0,1 12-3 16,7 0-25-16,-15 0 8 0,3 4-39 0,-3-3-7 15,0 3-44-15,-7 2-28 0,10 6 2 16,-10 3-25-16,3 3-30 0,-4-1-12 0,4 6-9 15,-3 0-13-15,7 5-8 0,3-1-2 0,-10 4-45 16,10 0 5-16,1 0-7 0,7-2 11 16,-3 3-18-16,-1-2-36 0,8-4 13 0,0 2-5 15,0-16 2-15,8 27-10 0,-1-17-36 16,-7-1-22-16,0-9 24 0,19 12-22 0,-11-9-13 16,-8-3 31-16,26 2-18 0,-26-2 2 15,23-9-5-15,-8 2 18 0,-8-4-33 0,1-4-8 16,3-3 6-16,-3-5 32 0,-1-6-30 15,-7-4-10-15,0-1 22 0,8-2-25 0,-16-1 11 16,8-1 9-16,0-2 1 0,-7-4 7 16,-1-1 5-16,8 0 6 0,-11-2 4 0,7 2-2 15,0 3 10-15,-3 0 11 0,7 6-8 16,-8 3-3-16,1 0 26 0,-1 0 0 0,1 6 17 16,3 0-1-16,0 3-22 0,0 1 32 0,4 3-6 15,-7 3 3-15,7 3-8 0,0 14-10 16,-8-23 18-16,8 23-5 0,0 0 30 0,0 0-33 15,0 0 26-15,0 0 8 0,0 0-19 16,8 58 8-16,-1-26 6 0,-3 2 2 16,4 7 10-16,-1 2-28 0,8 2-3 0,0 14-20 15,-3 0 41-15,10-2-36 0,-7-8 18 16,-3-6-8-16,10 12-22 0,-10-10 12 0,3-7-8 16,0-4-22-16,0-3-16 0,-4-2 0 0,4-1 0 15,0-3 0-15,-3-3-77 0,3-3-26 16,0-2-14-16,0-1-88 0,-4-5-77 0,4-2-68 15,0 0-221-15,0-3-451 0,4-1 75 16,-4-3 110-16,-7 1 69 0,-8-3 123 0,26-1 23 16,-26 1 116-16,15-9 24 0,-7 4 16 0</inkml:trace>
        </inkml:traceGroup>
        <inkml:traceGroup>
          <inkml:annotationXML>
            <emma:emma xmlns:emma="http://www.w3.org/2003/04/emma" version="1.0">
              <emma:interpretation id="{CE986263-2A64-47BA-8FC8-4FC9ECD77D94}" emma:medium="tactile" emma:mode="ink">
                <msink:context xmlns:msink="http://schemas.microsoft.com/ink/2010/main" type="inkWord" rotatedBoundingBox="7844,14422 9700,13872 9952,14719 8096,15269"/>
              </emma:interpretation>
              <emma:one-of disjunction-type="recognition" id="oneOf2">
                <emma:interpretation id="interp10" emma:lang="en-US" emma:confidence="1">
                  <emma:literal>StaG</emma:literal>
                </emma:interpretation>
                <emma:interpretation id="interp11" emma:lang="en-US" emma:confidence="0.5">
                  <emma:literal>Stab</emma:literal>
                </emma:interpretation>
                <emma:interpretation id="interp12" emma:lang="en-US" emma:confidence="0">
                  <emma:literal>staG</emma:literal>
                </emma:interpretation>
                <emma:interpretation id="interp13" emma:lang="en-US" emma:confidence="0">
                  <emma:literal>Stas</emma:literal>
                </emma:interpretation>
                <emma:interpretation id="interp14" emma:lang="en-US" emma:confidence="0">
                  <emma:literal>stab</emma:literal>
                </emma:interpretation>
              </emma:one-of>
            </emma:emma>
          </inkml:annotationXML>
          <inkml:trace contextRef="#ctx0" brushRef="#br1" timeOffset="15169.3259">-181 6165 417 0,'-15'11'133'0,"15"-11"-13"15,0 0-17-15,0 10-11 0,0-10-8 0,0 0-45 16,0 0-27-16,-4 16-19 0,4-16-19 0,0 0-30 15,0 0-13-15,0 0 25 0,0 0 29 16,12 19 15-16,-12-19-28 0,0 0 12 0,7 7 34 16,-7-7 0-16,0 0 31 0,23 0 10 0,-23 0 20 15,19-3-7-15,-19 3 40 0,15-5-4 16,-15 5 86-16,26-11-30 0,-18 4 46 0,7 3 15 16,-15 4 21-16,15-11-8 0,-15 11 26 15,11-11-19-15,-11 11-1 0,0-14 9 0,0 14 6 16,0 0-32-16,0 0-4 0,-19-23 2 0,12 19-25 15,7 4-18-15,-30-6 10 0,18 4-23 16,-10 0-8-16,3 2-43 0,4 0 25 16,-8 2-18-16,23-2 11 0,-26 2-41 0,11 1 12 15,3 2-43-15,12-5 13 0,-22 12-13 16,22-6-3-16,0-6-17 0,-8 18-6 0,8-18-2 16,0 0 10-16,15 26-33 0,0-14 33 15,4 0-18-15,4 1-7 0,3-3-6 0,-3 2 11 16,18 2-24-16,1 0-22 0,-1-1 22 0,1-1-7 15,-1 1 15-15,1-1-15 0,-5 0 5 16,-3-2 8-16,-7 0-39 0,3 0 1 0,-11 1 7 16,-4-3 20-16,0 0-7 0,-8 2 10 15,-3-1-10-15,-4-9 7 0,0 0-2 16,-19 29 15-16,4-17-7 0,-11-2 22 0,3 0-7 16,-3-2-8-16,3-1-20 0,-3-4-26 15,3 0-25-15,-3-3-21 0,3 0-51 0,4-1-13 16,-3-2-95-16,7 0-84 0,3-3-184 0,-3 0-354 15,8-3 95-15,7 9 34 0,-8-13 109 16,8 13 47-16,-7-19 33 0,7 19 50 0,15-23 58 16</inkml:trace>
          <inkml:trace contextRef="#ctx0" brushRef="#br1" timeOffset="15383.5251">260 6100 1233 0,'-7'-22'384'0,"7"22"-41"16,0 0-33-16,0-14-28 0,0 14-11 0,0 0-43 16,-8-12-21-16,8 12 8 0,0 0-54 15,0 0-17-15,0 0-16 0,0 0 7 0,0 0-37 16,0 0-29-16,0 0-46 0,0 0-31 0,0 0-41 16,0 0-66-16,0 0-110 0,0 0-85 15,0 0 3-15,0 0-371 0,0 0 43 16,0 0 69-16,0 0 90 0,0 0 10 0</inkml:trace>
          <inkml:trace contextRef="#ctx0" brushRef="#br0" timeOffset="20043.9207">-147 6151 941 0,'8'-11'341'15,"-8"11"2"-15,0 0-23 0,0 0-16 0,0 0-12 16,0 0-43-16,0 0-19 0,0 0 0 0,0 0-33 16,15-8 26-16,-15 8-44 0,0 0 6 15,0 0-29-15,0 0-21 0,0 0 1 0,7-3 7 16,-7 3-25-16,0 0 13 0,0 0 20 15,0 0-36-15,19-6-31 0,-19 6 6 0,0 0-13 16,0 0 5-16,0 0-26 0,0 0 28 16,0 0 1-16,0 0-3 0,0 0-3 15,0 0-15-15,0 0-2 0,0 0 14 0,0 0-14 16,0 0 2-16,0 0-26 0,0 0-12 0,0 0 17 16,0 0-20-16,0 0 23 0,-53 10 0 15,38-8-12-15,15-2-1 0,-15 4-2 0,15-4 2 16,-19 1 13-16,19-1-8 0,-22 2 26 15,14 1-10-15,8-3-18 0,-19 2 0 0,19-2 15 16,-22 4 13-16,22-4-43 0,-15 3 7 0,15-3-3 16,0 0-12-16,-12 3 5 15,12-3-18-15,0 0 21 0,0 0-1 0,-7 10 3 16,7-10 0-16,0 0 0 0,0 0-13 0,0 0 3 16,0 0-8-16,19 20 8 0,-19-20-8 15,15 8-2-15,-15-8 27 0,22 6-32 0,-10-1 7 16,-5-2 18-16,-7-3-10 0,23 9 15 15,-12-6 5-15,4 1-15 0,0 1-20 0,-7-2 9 16,11 0 4-16,-12 3-6 0,-7-6 0 0,23 8-10 16,-4-5-6-16,-12 2-9 0,8-1 25 15,-3 0 0-15,3 0 3 0,0 1 30 0,0-3-48 16,-15-2-8-16,19 6 10 0,-4-4-4 16,0 0 9-16,-15-2-25 0,19 5 38 15,-12-2-20-15,-7-3-3 0,19 2 36 0,-19-2-18 16,23 7-10-16,-23-7 18 0,15 7 2 15,-8-2-20-15,-7-5-5 0,12 8 10 0,-12-8 13 16,15 9-26-16,-8-4 21 0,-7-5-16 0,8 10-10 16,-8-10 39-16,11 12-21 0,-11-12 12 15,15 10-14-15,-15-10 9 0,0 12-9 0,0-12 2 16,0 0-8-16,0 15 31 0,0-15-33 16,0 0-5-16,0 21 30 0,0-21-25 0,-15 13 23 15,15-13 2-15,-4 13-23 0,4-13-2 0,-7 14 46 16,7-14-31-16,-8 12-8 15,8-12 6-15,-7 10-6 0,7-10 24 0,-8 12-8 0,8-12 2 16,-15 8 18-16,15-8-30 0,-11 9 7 16,11-9 21-16,-23 3-18 0,23-3 12 15,-19 2-22-15,19-2-8 0,-30-4 10 0,19 4 2 16,11 0 4-16,-30-4-14 0,30 4 1 16,-27-3 4-16,20 2 11 0,7 1-34 0,-23 0-32 15,23 0-62-15,-19-2-67 0,19 2-3 0,-22-1-104 16,22 1-118-16,0 0-179 0,-19 1-351 15,19-1 77-15,0 0 90 0,0 0 102 0,0 0 30 16,0 0 98-16,0 0 31 0,0 0 33 0</inkml:trace>
          <inkml:trace contextRef="#ctx0" brushRef="#br0" timeOffset="21262.6347">294 6323 1267 0,'-7'-7'496'0,"7"7"-43"0,0 0-36 0,0 0-20 15,0 0-41-15,0 0-13 16,0 0-3-16,0 0-55 0,30-19-1 0,-30 19-36 15,19-1-25-15,3 0-21 0,-10-2-15 0,10 0-36 16,1 3 7-16,-4-2-19 0,3 2-42 16,-3 0-64-16,-4 0-43 0,12 2-27 0,-12-1-44 15,7 1-65-15,-3 1-30 0,-4-2-73 0,4 2-81 16,4-1-113-16,-8-1-58 16,4 3-262-16,-4-4 41 0,0 2 95 0,-15-2 66 0,26 0 49 15,-10 0 62-15,-16 0 399 0,18-6 115 16,-18 6 53-16,15-6 60 0,-7 0 38 0,0-1 41 15,-8 7 8-15,11-16 17 0,-11 16-12 0,7-18 23 16,-7 18 7-16,0-19 14 16,0 19 7-16,0-17-13 0,0 17-5 0,-11-17-16 15,-4 10-40-15,15 7 23 0,-23-8-46 16,12 6-6-16,11 2-17 0,-30 5-3 0,11 2-8 16,4 3-25-16,0 4-15 0,4 1-37 0,-5 4 34 15,9 0-25-15,-8 3 7 0,15 0-54 16,-8 0 23-16,8 2-33 0,0 0-13 0,8-3 11 15,-8-1 9-15,15-1-22 0,-8-3-36 0,9-3 20 16,-5-1-2-16,4-3-13 16,-8-2-8-16,12-1-10 0,-4-2 2 0,1-3 29 15,-16-1-3-15,26-1-38 0,-19-5 18 16,9-2-3-16,-5-2-8 0,-4-2 29 0,1-3-11 16,-1-4-5-16,1-2-7 0,0 0 5 0,-8 1 5 15,7-1 4-15,-7 3 55 0,4 1-8 16,-4 4 15-16,0-3-2 0,0 16-5 0,0-20-3 15,0 20-48-15,0-14 19 0,0 14-9 0,0 0 5 16,0 0 5-16,0 0 5 0,0 0 15 16,0 0-50-16,0 0 17 0,30 37 21 0,-22-26-49 15,-1 2 38-15,4 1-38 0,-3 1-18 16,0 0-74-16,-1 0-18 0,8 0-72 0,-4-5-53 16,-3 1-75-16,0 2-159 0,7-3-554 15,-12-1 86-15,12 1 148 0,-7-1 21 16,0-3 70-16,-1 1 60 0,4 0 88 0,-11-7 43 15,16 10-2-15</inkml:trace>
          <inkml:trace contextRef="#ctx0" brushRef="#br0" timeOffset="20658.9573">385 6205 1103 0,'0'0'504'0,"-8"-10"-59"0,8 10-15 15,0 0-7-15,0-16-67 0,0 16-29 0,0 0 6 16,-7-10-26-16,7 10-28 0,0 0-28 16,0 0-5-16,0 0 5 0,-4-14-39 0,4 14-15 15,0 0 0-15,0 0-33 0,0 0-10 16,0 0-34-16,0 0 8 0,0 0-10 0,0 0-13 15,-8-13-11-15,8 13 14 0,0 0-37 0,0 0-9 16,0 0 7-16,0 0-23 0,0 0 0 16,0 0 13-16,0-20-5 0,0 20-18 15,0 0-16-15,0 0 24 0,8-21-21 0,-8 21-8 16,0 0 3-16,0 0-10 0,0-18 17 16,0 18-12-16,0 0 20 0,0 0-15 0,0 0-13 15,0 0-17-15,0 0 19 0,0 0 3 0,0 0-4 16,0 0 24-16,0 0-22 0,0 0 23 15,19 46-1-15,-19-28-1 0,7 2-6 0,1 2-3 16,-8 4 3-16,7 1 10 0,5 1 13 16,-12 1-43-16,7 0 12 0,1-1 21 15,-1-4-38-15,1-1 40 0,-1-3-23 0,-7-1 8 16,8-5-41-16,-4 1 1 0,-4-3-12 16,7-2-29-16,-7-10-70 0,8 12-29 0,-8-12-55 15,0 0-47-15,7 9-50 0,-7-9-139 16,0 0-161-16,0 0-313 0,0 0 70 0,0 0 76 15,0 0 103-15,0 0 64 0,0 0 53 0,-22-48 49 16,10 38 29-16</inkml:trace>
          <inkml:trace contextRef="#ctx0" brushRef="#br0" timeOffset="22561.7125">1509 6456 1661 0,'0'0'519'0,"0"0"-20"0,0 0-4 16,0 0-27-16,0 0-56 0,0 0 8 0,0 0-36 15,0 0-28-15,-42-17-31 0,35 11-36 0,7 6-43 16,-27-18-6-16,20 8-40 0,-1-1-26 16,4-1 10-16,1-3-20 0,-9 1-31 0,5-1-7 15,7 1 2-15,0 14-8 0,0-28-33 16,0 17 15-16,0 11-53 0,7-24 15 15,-7 15-5-15,12 0-41 0,-12 9 15 0,15-10-2 16,0 8-31-16,4 2 5 0,-19 0 5 16,37 9-30-16,-18-3 17 0,4 5-20 0,-4 0-26 15,3 4 8-15,-3-2 8 0,4 2 2 0,-8 0-27 16,0 0 47-16,-4 2-12 0,-3 0-5 16,-1-2-3-16,-7 0-4 0,8 1 27 0,-8-16 0 15,-8 27 8-15,1-16 0 0,-1 1-18 16,1 0 49-16,-5-5-8 0,-3 0 5 0,8-1-10 15,-8-3 18-15,-4 0 10 0,19-3-15 16,-34-7 25-16,11 2-5 0,8-5-2 16,-4-2 28-16,-3-5-29 0,7 1 27 0,-4-7-40 15,4 3-29-15,7-5-6 0,-3-3 0 0,3 5 0 16,1-4 0-16,7-1 0 0,0 2 0 16,7-7 0-16,-7 0 0 0,12 0 0 0,-5 1 0 15,1 1 0-15,7-5 0 0,0 2 0 16,-4 4 0-16,4-1-62 0,0-1-171 0,-3 4-64 15,3 2-89-15,0 1-224 0,-4 1-426 0,-3 4 117 16,-1 3 59-16,1 3 115 16,-1 6 72-16,-7 8 102 0,8-13 0 0,-8 13 62 15,0 0 58-15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5:47.6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89A939-DCCA-4F1F-A181-965EE98C63A7}" emma:medium="tactile" emma:mode="ink">
          <msink:context xmlns:msink="http://schemas.microsoft.com/ink/2010/main" type="writingRegion" rotatedBoundingBox="4721,2579 5822,2513 5862,3170 4760,3236">
            <msink:destinationLink direction="with" ref="{E97FDF7E-EF37-4F4F-BFE0-3674D0388956}"/>
          </msink:context>
        </emma:interpretation>
      </emma:emma>
    </inkml:annotationXML>
    <inkml:traceGroup>
      <inkml:annotationXML>
        <emma:emma xmlns:emma="http://www.w3.org/2003/04/emma" version="1.0">
          <emma:interpretation id="{742D7BA0-E6D9-4E3E-BE79-2E4C06BC6623}" emma:medium="tactile" emma:mode="ink">
            <msink:context xmlns:msink="http://schemas.microsoft.com/ink/2010/main" type="paragraph" rotatedBoundingBox="4721,2579 5822,2513 5862,3170 4760,3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B3829-E317-4B19-828A-100B7CADC1C2}" emma:medium="tactile" emma:mode="ink">
              <msink:context xmlns:msink="http://schemas.microsoft.com/ink/2010/main" type="line" rotatedBoundingBox="4721,2579 5822,2513 5862,3170 4760,3236"/>
            </emma:interpretation>
          </emma:emma>
        </inkml:annotationXML>
        <inkml:traceGroup>
          <inkml:annotationXML>
            <emma:emma xmlns:emma="http://www.w3.org/2003/04/emma" version="1.0">
              <emma:interpretation id="{32D234DB-1E03-4B97-AE51-0FE0D17622C3}" emma:medium="tactile" emma:mode="ink">
                <msink:context xmlns:msink="http://schemas.microsoft.com/ink/2010/main" type="inkWord" rotatedBoundingBox="4748,3216 4764,2572 5149,2582 5133,3226">
                  <msink:destinationLink direction="with" ref="{604D70F5-54B2-4FD7-B747-098741B8CE3A}"/>
                </msink:context>
              </emma:interpretation>
              <emma:one-of disjunction-type="recognition" id="oneOf0">
                <emma:interpretation id="interp0" emma:lang="en-US" emma:confidence="1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87 59 1438 0,'-7'-14'550'0,"-1"0"11"15,4 4-26-15,4 10-41 0,-15-16-51 0,15 16-26 16,0-8-36-16,0 8-22 0,0 0-50 0,0 0-12 16,0 0-52-16,0 0-24 0,0 0-6 15,0 0-2-15,15 49-47 0,-11-30-28 16,4 1 3-16,7-2-10 0,-8 3-34 0,5 2 26 15,3-1-54-15,0-3 10 0,0 3-7 16,-8-6 2-16,5 0-35 0,3-1 19 0,0-3-32 16,-8-2-16-16,5 1-20 0,3-5 20 0,-8 1-15 15,-7-7-18-15,19 5 3 0,-19-5 12 16,23-2 5-16,-23 2-2 0,15-16 5 0,-15 5 5 16,7-4-28-16,-3-2 11 0,-4 0 4 15,0-3-5-15,0 0 8 0,0-1 20 0,-4 3 13 16,4 1 3-16,0-2-10 0,-3 3 48 15,3 0 5-15,0 16 16 0,-4-27-8 0,4 27-82 16,0-19 0-16,0 19 0 0,0 0 0 16,0 0 0-16,0 0 0 0,0 0 0 0,0 0 0 15,0 0 0-15,0 0 0 0,7 48 0 16,-3-25 0-16,4 9 0 0,-8-1 0 0,7 1 0 16,-7 2 0-16,8 0 0 0,-1 0 0 0,1-1 0 15,-1 1 0-15,-3-2 0 0,4 1 0 16,-8-4 0-16,0-3 0 0,7-2 0 0,-14-1 0 15,7-2 0-15,-12-3 0 0,1-1 0 0,0-2 0 16,-4-1 0-16,-4-4 0 0,-4-3 0 16,-3-4 0-16,3-1 0 0,-3-6 0 0,-12-1 0 15,12-5 0-15,-1 0 0 0,5 0 0 16,-5-2 0-16,12-3-157 0,-7 3-134 16,10 0-17-16,-3-3-109 0,8 2-200 0,7-1-384 15,0 2 72-15,0 12 87 0,0-24 128 16,0 11 13-16,7 1 99 0,1 0 24 0,3-3 63 15,4 0 65-15</inkml:trace>
        </inkml:traceGroup>
        <inkml:traceGroup>
          <inkml:annotationXML>
            <emma:emma xmlns:emma="http://www.w3.org/2003/04/emma" version="1.0">
              <emma:interpretation id="{425D717E-DF85-486B-8C4F-072237564ED5}" emma:medium="tactile" emma:mode="ink">
                <msink:context xmlns:msink="http://schemas.microsoft.com/ink/2010/main" type="inkWord" rotatedBoundingBox="5384,2667 5884,2891 5808,3060 5308,2836">
                  <msink:destinationLink direction="with" ref="{604D70F5-54B2-4FD7-B747-098741B8CE3A}"/>
                </msink:context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=.</emma:literal>
                </emma:interpretation>
                <emma:interpretation id="interp7" emma:lang="en-US" emma:confidence="0">
                  <emma:literal>=-</emma:literal>
                </emma:interpretation>
                <emma:interpretation id="interp8" emma:lang="en-US" emma:confidence="0">
                  <emma:literal>=,</emma:literal>
                </emma:interpretation>
                <emma:interpretation id="interp9" emma:lang="en-US" emma:confidence="0">
                  <emma:literal>=..</emma:literal>
                </emma:interpretation>
              </emma:one-of>
            </emma:emma>
          </inkml:annotationXML>
          <inkml:trace contextRef="#ctx0" brushRef="#br0" timeOffset="660.2189">777 320 982 0,'0'0'423'0,"-11"10"-9"0,11-10-9 0,-15 5 4 16,15-5 24-16,0 0-62 0,-19 5-23 0,19-5-7 16,0 0-52-16,0 0 13 0,0 0-5 15,0 0 25-15,0 0-63 0,0 0-11 0,0 0-28 16,0 0-12-16,41 10-37 0,-29-10 21 0,-12 0-61 16,37-7-6-16,-25 6-17 15,3-3-8-15,0 3-49 0,-15 1-41 0,34 0-74 16,-19 1-56-16,-4 1-72 0,-11-2-85 15,30 7-263-15,-14-4-463 0,2 2 79 0,-3 2 89 16,1 0 124-16,2-2-1 0,-2-1 105 0,-1 4 55 16,11-3 65-16</inkml:trace>
          <inkml:trace contextRef="#ctx0" brushRef="#br0" timeOffset="463.3565">619 190 1540 0,'0'0'515'0,"-15"0"-49"0,15 0-39 16,0 0-45-16,-19-2-32 0,19 2-27 0,0 0-49 16,0 0 0-16,0 0-18 0,0 0-47 15,0 0-6-15,0 0-16 0,0 0-31 0,41 14-21 16,-22-13 4-16,-4 1-32 0,0-1 44 15,4 1-79-15,4-2-16 0,-8 2-18 0,4-4-40 16,3 0-26-16,-6 2-26 0,2-1-15 0,-3 1-44 16,-15 0-35-16,34 0-29 15,-26 0-38-15,-8 0-71 0,26 3-101 0,-26-3-74 16,8 5-304-16,-8-5 0 0,7 9 84 0,-7-9 77 16,0 0 97-16,0 0-5 0,0 0 82 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5:49.86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A2F5DF-D980-4B8D-A69B-C5D40B71E0A4}" emma:medium="tactile" emma:mode="ink">
          <msink:context xmlns:msink="http://schemas.microsoft.com/ink/2010/main" type="writingRegion" rotatedBoundingBox="7023,2586 7679,2586 7679,2980 7023,2980"/>
        </emma:interpretation>
      </emma:emma>
    </inkml:annotationXML>
    <inkml:traceGroup>
      <inkml:annotationXML>
        <emma:emma xmlns:emma="http://www.w3.org/2003/04/emma" version="1.0">
          <emma:interpretation id="{71BC7771-E579-4391-BEE0-129AEE9FBC65}" emma:medium="tactile" emma:mode="ink">
            <msink:context xmlns:msink="http://schemas.microsoft.com/ink/2010/main" type="paragraph" rotatedBoundingBox="7023,2586 7679,2586 7679,2980 7023,2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7AB842-7C02-4873-A2E9-3014E8964FF6}" emma:medium="tactile" emma:mode="ink">
              <msink:context xmlns:msink="http://schemas.microsoft.com/ink/2010/main" type="line" rotatedBoundingBox="7023,2586 7679,2586 7679,2980 7023,2980"/>
            </emma:interpretation>
          </emma:emma>
        </inkml:annotationXML>
        <inkml:traceGroup>
          <inkml:annotationXML>
            <emma:emma xmlns:emma="http://www.w3.org/2003/04/emma" version="1.0">
              <emma:interpretation id="{5B0DEF22-D867-4A24-996C-EC5535AEF7B2}" emma:medium="tactile" emma:mode="ink">
                <msink:context xmlns:msink="http://schemas.microsoft.com/ink/2010/main" type="inkWord" rotatedBoundingBox="7023,2586 7679,2586 7679,2980 7023,2980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.5">
                  <emma:literal>U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N.</emma:literal>
                </emma:interpretation>
              </emma:one-of>
            </emma:emma>
          </inkml:annotationXML>
          <inkml:trace contextRef="#ctx0" brushRef="#br0">252 143 1691 0,'0'0'505'15,"0"0"-6"-15,0 0-28 0,0 0-54 16,0 0 5-16,0 0-43 0,0 0-18 0,0 0-49 16,0 0-2-16,-56-4 5 0,41 4-16 0,-4-3-37 15,4 1-4-15,0-1-33 0,-4 0-22 16,4-3-1-16,0 3-61 0,3-2 7 0,-3-2-33 15,8 0-15-15,-8-1 10 0,15 8-2 16,-19-13-24-16,19 6-10 0,0 7-22 16,-15-13-17-16,15 13-1 0,0-16-11 0,0 16-18 15,0 0-38-15,15-22 27 0,-8 16-22 0,5 0 21 16,-12 6 14-16,22-8-22 0,-7 8 7 16,-15 0-5-16,19 3-25 0,-4 2 33 0,0 1 13 15,-3 5 2-15,-5 5 5 0,1 1-23 16,-1 3-15-16,1 1 26 0,0 5 5 0,-8-1-3 15,3 0 5-15,-3 1-13 0,8-1-2 0,-8-1-7 16,7 0 19-16,-7-2 9 16,0-2-16-16,8-3-11 0,-8-2-1 0,7-1 22 15,-7-3-20-15,0-11 10 0,16 14-11 0,-16-14 37 16,3 7-13-16,-3-7-21 0,0 0 21 16,0 0-11-16,30-16 9 0,-22 6-1 0,0-3-25 15,-8-4 15-15,3-3-16 0,5-4 26 16,-1 0-17-16,-7 1 4 0,0-1 13 0,8 4-2 15,-8 1 41-15,0 3 28 0,7-2-77 0,-7 5 0 16,0 0 0-16,0 13 0 0,0-19 0 16,0 19 0-16,0 0 0 0,8-15 0 0,-8 15 0 15,0 0 0-15,0 0 0 0,0 0 0 16,0 0 0-16,11 37 0 0,-3-22 0 16,-8 0 0-16,7 2 0 0,1 2 0 0,7-1 0 15,-4 1 0-15,-3 1 0 0,7-3 0 16,0 1 0-16,-4-3 0 0,4 1 0 0,1-3 0 15,-5-1 0-15,4-2-39 0,0 1-255 0,11-4-52 16,-10 4-204-16,10-6-530 0,-11 0 69 16,0-1 143-16,4-4 46 0,-4 0 49 0,-15 0 108 15,23-3 48-15,-12 0 74 0,-11 3 57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5:58.78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A3D389-DF73-48F8-A923-9A696B9CD19F}" emma:medium="tactile" emma:mode="ink">
          <msink:context xmlns:msink="http://schemas.microsoft.com/ink/2010/main" type="writingRegion" rotatedBoundingBox="16402,2044 18761,1998 18784,3149 16425,3196"/>
        </emma:interpretation>
      </emma:emma>
    </inkml:annotationXML>
    <inkml:traceGroup>
      <inkml:annotationXML>
        <emma:emma xmlns:emma="http://www.w3.org/2003/04/emma" version="1.0">
          <emma:interpretation id="{CC73C827-E374-4183-B94B-EC313EEF94E5}" emma:medium="tactile" emma:mode="ink">
            <msink:context xmlns:msink="http://schemas.microsoft.com/ink/2010/main" type="paragraph" rotatedBoundingBox="16402,2044 18761,1998 18784,3149 16425,3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1E8681-1D5A-4098-A9B7-C0877F0EC21E}" emma:medium="tactile" emma:mode="ink">
              <msink:context xmlns:msink="http://schemas.microsoft.com/ink/2010/main" type="line" rotatedBoundingBox="16402,2044 18761,1998 18784,3149 16425,3196"/>
            </emma:interpretation>
          </emma:emma>
        </inkml:annotationXML>
        <inkml:traceGroup>
          <inkml:annotationXML>
            <emma:emma xmlns:emma="http://www.w3.org/2003/04/emma" version="1.0">
              <emma:interpretation id="{43E76CF1-7F21-4D9D-88D7-8FEC14ABEF8A}" emma:medium="tactile" emma:mode="ink">
                <msink:context xmlns:msink="http://schemas.microsoft.com/ink/2010/main" type="inkWord" rotatedBoundingBox="16455,2022 17520,2079 17474,2939 16409,2882"/>
              </emma:interpretation>
              <emma:one-of disjunction-type="recognition" id="oneOf0">
                <emma:interpretation id="interp0" emma:lang="en-US" emma:confidence="1">
                  <emma:literal>abs</emma:literal>
                </emma:interpretation>
                <emma:interpretation id="interp1" emma:lang="en-US" emma:confidence="0">
                  <emma:literal>Abs</emma:literal>
                </emma:interpretation>
                <emma:interpretation id="interp2" emma:lang="en-US" emma:confidence="0">
                  <emma:literal>as</emma:literal>
                </emma:interpretation>
                <emma:interpretation id="interp3" emma:lang="en-US" emma:confidence="0">
                  <emma:literal>ab</emma:literal>
                </emma:interpretation>
                <emma:interpretation id="interp4" emma:lang="en-US" emma:confidence="0">
                  <emma:literal>aby</emma:literal>
                </emma:interpretation>
              </emma:one-of>
            </emma:emma>
          </inkml:annotationXML>
          <inkml:trace contextRef="#ctx0" brushRef="#br0">55 139 1200 0,'-8'-30'532'0,"1"5"-4"0,-1 5-19 15,-7 4 31-15,15 1-30 0,-8 5-50 0,5-2-37 16,3 12-55-16,-8-14-38 0,8 14-17 16,0 0-4-16,0 0-14 0,0 0-55 0,0 0-25 15,11 72-48-15,-7-37 2 0,0 9 10 0,7 1-51 16,-7 3-5-16,4-2-23 0,-5 3-6 16,5 0-4-16,-4-1-16 0,3-2-33 0,-3-4 18 15,3-5-16-15,-3-5-2 0,0-1-30 0,0-6 45 16,0-2-12-16,-1-6-44 0,-3 0 0 15,4-6 0-15,-4-11 0 0,4 13 0 0,-4-13 0 16,0 0 0-16,0 0 0 0,0 0 0 16,0 0 0-16,15-30 0 0,-8 18 0 15,-3-1 0-15,8 2 0 0,-5-1 0 0,4 2-8 16,-3 2-69-16,3 0 5 0,4 4-45 16,-15 4 7-16,27-2 7 0,-27 2-4 0,30 10-1 15,-11 1-7-15,-4 0 20 0,0 4-25 0,0 2 7 16,-4 2 1-16,1-2 50 0,-1 0 19 15,0 1 2-15,-3-1 8 0,-8-3 30 0,0 3 31 16,0-17-7-16,-4 24-1 0,-3-12 8 0,-5-4 5 16,1 0 6-16,0-2-37 0,-5 0-27 15,1-2-16-15,0-3-74 0,15-1-16 0,-34 0-81 16,23-1-75-16,11 1-248 0,-23-10-358 16,23 10 63-16,-11-6 57 0,11 6 90 15,-11-6 66-15,11 6 26 0,0 0 84 0,0 0 28 16</inkml:trace>
          <inkml:trace contextRef="#ctx0" brushRef="#br0" timeOffset="-409.7604">-40 558 1512 0,'-19'-16'574'0,"1"8"-16"0,3-2-44 16,-4 5-17-16,4 0-44 0,-4 2-23 15,0 2-56-15,0 1-3 0,-4 3-36 0,1 3-29 16,3 1-28-16,-7 5-38 0,3 2-12 0,0 3-36 15,8 2 0-15,-4 3-23 0,8-1-18 16,0 3-20-16,3-3-42 0,1-1 19 16,7-2-32-16,0 1-17 0,3-3-5 0,1 1-13 0,0-4-3 15,7 1-48-15,-3-3 18 16,3-2 20-16,4 1-18 0,0-4 8 0,-7-2-18 16,14-1 18-16,-6-1-15 0,-16-2-1 0,30-5 21 15,-15-1 13-15,-8-2-13 0,8-4-2 16,0-1-4-16,-7-3 7 0,0-4-24 0,-5 1 0 15,-3-1 0-15,8 2 0 0,-8 2 0 16,4-1 0-16,-4 1 0 0,0 16 0 0,-4-26 0 16,4 26 0-16,0-19 0 0,0 19 0 0,0 0 0 15,0 0 0-15,0 0 0 0,0 0 0 16,0 0 0-16,0 0 0 0,0 0 0 0,0 0 0 16,23 51 0-16,-20-38 0 0,5 2 0 15,-1-1 0-15,-7 2 0 0,15 1 0 16,-7-1 0-16,0-4 0 0,-1 3 0 0,4-3 0 15,-3 0 0-15,3-2 0 0,-3-3 0 0,-4 2 0 16,3-1-374-16,4-1-292 0,-11-7-445 16,15 5 121-16,-15-5 96 0,0 0 88 0,19-17 97 15,-15 4 31-15,0-7 74 0,7-8 105 0,-3-4 22 16,-4-10 99-16</inkml:trace>
          <inkml:trace contextRef="#ctx0" brushRef="#br0" timeOffset="348.5769">628 445 1233 0,'0'0'543'0,"-19"-12"7"0,8 8-35 16,-4 1-49-16,15 3-29 0,-31-3-42 0,16 4-32 15,15-1-33-15,-30 5-56 0,15 0-28 16,4 0-21-16,-1 4-36 0,1-1-2 0,4 2-23 16,-1 2-21-16,8-12-20 0,0 25-28 0,0-25-13 15,8 24-31-15,-1-10-7 0,8 1-34 16,0 1-23-16,4 3 5 0,0-3 21 0,0 3-18 16,3 0-18-16,1-2-8 0,-4 2 6 15,0 0-1-15,-4-5-17 0,-4 1 9 0,1 1 45 16,-5-3-29-16,-7 0 28 0,0-2-36 0,0-11 21 15,-11 25 0-15,-1-15 23 16,1-1-23-16,-8-1-18 0,4 0-31 0,-7-2-35 0,3 1-83 16,-4-6-30-16,4 1-123 0,4-4-154 15,15 2-414-15,-30-4 97 0,15 0 82 16,-4-3 43-16,19 7 46 0,-15-10 83 0,7 3 96 16,8 7 29-16</inkml:trace>
        </inkml:traceGroup>
        <inkml:traceGroup>
          <inkml:annotationXML>
            <emma:emma xmlns:emma="http://www.w3.org/2003/04/emma" version="1.0">
              <emma:interpretation id="{F8B15223-0464-4DED-9846-D3541963A574}" emma:medium="tactile" emma:mode="ink">
                <msink:context xmlns:msink="http://schemas.microsoft.com/ink/2010/main" type="inkWord" rotatedBoundingBox="17813,1839 18981,2193 18664,3238 17496,2883"/>
              </emma:interpretation>
              <emma:one-of disjunction-type="recognition" id="oneOf1">
                <emma:interpretation id="interp5" emma:lang="en-US" emma:confidence="0.5">
                  <emma:literal>(on)</emma:literal>
                </emma:interpretation>
                <emma:interpretation id="interp6" emma:lang="en-US" emma:confidence="0.5">
                  <emma:literal>(om)</emma:literal>
                </emma:interpretation>
                <emma:interpretation id="interp7" emma:lang="en-US" emma:confidence="0">
                  <emma:literal>(n)</emma:literal>
                </emma:interpretation>
                <emma:interpretation id="interp8" emma:lang="en-US" emma:confidence="0">
                  <emma:literal>(m)</emma:literal>
                </emma:interpretation>
                <emma:interpretation id="interp9" emma:lang="en-US" emma:confidence="0">
                  <emma:literal>(or)</emma:literal>
                </emma:interpretation>
              </emma:one-of>
            </emma:emma>
          </inkml:annotationXML>
          <inkml:trace contextRef="#ctx0" brushRef="#br0" timeOffset="773.0017">948-13 1523 0,'0'0'537'0,"0"0"-53"0,4-13-46 0,-4 13-37 16,0 0 12-16,0 0-9 0,0 0-25 16,0 0 15-16,-7 47-59 0,3-22 19 15,-4 9-83-15,1 0-10 0,-1 8-23 0,-3 3 3 16,3 0-19-16,-3 0-2 0,3 0-46 15,5 2 6-15,-1-1-14 0,4-6-23 0,0 7-17 16,4-2 40-16,3-2-45 0,-3-1-121 16,7-2 0-16,1-2 0 0,-1-4 0 0,0-1 0 15,4-7 0-15,0 1 0 0,1-5 0 0,2 0 0 16,-3-6 0-16,-3-3 0 0,3 1 0 16,0-3-310-16,0-4-87 0,0-1-302 0,0-2-358 15,-3-1 46-15,-12-3 159 0,22 4 45 0,-22-4 65 16,23-2 87-16,-23 2 58 0,19-5 52 15,-4-2 79-15</inkml:trace>
          <inkml:trace contextRef="#ctx0" brushRef="#br0" timeOffset="1285.3292">1386 629 1699 0,'-30'-4'530'0,"7"1"-54"15,0 0-10-15,1 1-36 0,3-3-56 0,4 3-36 16,0-3-36-16,0 1-11 0,3-2-40 0,12 6-36 16,-22-14 0-16,14 5-48 0,1-1-15 15,7 10-33-15,-4-22 1 0,4 22-33 0,4-18-15 16,-4 18-11-16,11-21 1 0,-4 12-11 0,1 1-10 16,3 0 5-16,1 4-33 15,-12 4 0-15,26-3 12 0,-26 3-9 0,26 7-24 16,-10-1 21-16,-1 7-8 0,0 1-10 0,0 2 7 15,-4 1 9-15,0 3-4 0,1 3 19 16,-9 1-18-16,5-3-6 0,0-1-7 0,-1 2 15 16,-3-6 31-16,3 1-25 0,-3-3-27 15,-4-1 19-15,4-2 7 0,-4-11 24 0,4 17-26 16,-4-17 7-16,4 11-12 0,-4-11 7 0,0 0-15 16,0 0 15-16,0 0 6 0,0 0-8 15,0 0-11-15,15-44 34 0,-12 29 0 0,1-5-28 16,0-1 30-16,0-1-10 0,-1 5 13 15,-3 1 23-15,4 1-26 0,0-1 9 16,-4 3 4-16,0 13-18 0,8-19 11 0,-8 19 7 16,7-6-5-16,-7 6 5 0,0 0-5 0,0 0-15 15,19 18 7-15,-12-6 1 0,-3 2-16 16,4 0-26-16,-1 3-64 0,1 1-43 0,-1 1-41 16,1-1-56-16,0-1-11 0,3-2-43 15,-4 2-74-15,5-4-126 0,-1-6-107 0,0 2-318 16,1 0 88-16,-1-4 40 0,4 0 67 0,-15-5 69 15,23 0 51-15,-23 0 108 0,26-7 23 16</inkml:trace>
          <inkml:trace contextRef="#ctx0" brushRef="#br0" timeOffset="1596.1322">1642 45 1315 0,'-7'-15'533'0,"-1"3"-45"0,4 3-27 15,4 9 0-15,-3-14-36 0,3 14-36 16,0 0-67-16,-4-15-14 0,4 15-4 0,0 0-40 16,0 0-18-16,0 0-21 0,0 0-23 0,34 19-5 15,-23-3-36-15,4 4-25 16,0 7 2-16,4 5-12 0,0 1 4 0,11 14-27 0,-3 0-9 16,3 3-27-16,-4-2-8 0,-3 1-11 15,-1-6-14-15,-7-3 2 0,1-2-21 16,-1 4-5-16,-4-4 11 0,-4 3-14 0,5 0-17 15,-8-6 2-15,-1-1 16 0,-3-5-18 0,0 0-29 16,-3 3-55-16,-5 0 4 0,0 0-20 16,1 0-82-16,-8-5-48 0,7 3-295 0,-7-4-420 15,0-3 38-15,0-1 114 0,4-6 122 16,-1 2 18-16,-3-5 95 0,4-3 43 0,0 3 49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6:24.39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CFF4121-B371-47A2-B375-F08C65F3B96D}" emma:medium="tactile" emma:mode="ink">
          <msink:context xmlns:msink="http://schemas.microsoft.com/ink/2010/main" type="writingRegion" rotatedBoundingBox="4934,6527 11245,6622 11139,13727 4827,13633"/>
        </emma:interpretation>
      </emma:emma>
    </inkml:annotationXML>
    <inkml:traceGroup>
      <inkml:annotationXML>
        <emma:emma xmlns:emma="http://www.w3.org/2003/04/emma" version="1.0">
          <emma:interpretation id="{F59B550D-6DFA-4AA1-ACC7-803F4098CD1B}" emma:medium="tactile" emma:mode="ink">
            <msink:context xmlns:msink="http://schemas.microsoft.com/ink/2010/main" type="paragraph" rotatedBoundingBox="4934,6543 6926,6442 6959,7108 4967,7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FE9924-849C-4ED5-A5C9-1EBA910B4CD1}" emma:medium="tactile" emma:mode="ink">
              <msink:context xmlns:msink="http://schemas.microsoft.com/ink/2010/main" type="line" rotatedBoundingBox="4933,6543 6926,6442 6959,7108 4967,7208"/>
            </emma:interpretation>
          </emma:emma>
        </inkml:annotationXML>
        <inkml:traceGroup>
          <inkml:annotationXML>
            <emma:emma xmlns:emma="http://www.w3.org/2003/04/emma" version="1.0">
              <emma:interpretation id="{8FBF7B3F-CF94-491C-A8E8-08DFC24F34D4}" emma:medium="tactile" emma:mode="ink">
                <msink:context xmlns:msink="http://schemas.microsoft.com/ink/2010/main" type="inkWord" rotatedBoundingBox="4934,6543 5275,6525 5308,7191 4967,7208"/>
              </emma:interpretation>
              <emma:one-of disjunction-type="recognition" id="oneOf0">
                <emma:interpretation id="interp0" emma:lang="en-US" emma:confidence="1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¥</emma:literal>
                </emma:interpretation>
              </emma:one-of>
            </emma:emma>
          </inkml:annotationXML>
          <inkml:trace contextRef="#ctx0" brushRef="#br0">11 25 1469 0,'0'0'524'0,"-8"-18"9"0,8 18-37 0,-7-11-17 15,7 11-67-15,0 0-5 0,0 0-20 0,0 0-21 16,0 0-3-16,0 0-30 0,0 0-49 16,0 0-20-16,22 32-1 0,-14-16-48 0,3-1 3 15,4 1-36-15,-7 2-21 0,-1 0-10 16,5 3-13-16,3-3-43 0,-8 0 15 15,8-1-8-15,-3 0-17 0,3-4-11 0,-8 1-33 0,8-2-2 16,-3-2-39-16,-5-3 0 0,8 1 0 16,0-3 0-16,-15-5 0 0,19 2 0 15,-19-2 0-15,23-4 0 0,-23 4 0 0,19-15 0 16,-4 4 0-16,-8-7 0 0,1 1 0 16,-8-1 0-16,0-3 0 0,0 4 0 0,0-3 0 15,0 1 0-15,0 1 0 0,0 2 0 16,0 1 0-16,0 15 0 0,-8-27 0 0,8 27 0 15,0-16 0-15,0 16 0 0,0 0 0 0,0 0 0 16,0 0 0-16,0 0 0 0,0 0 0 16,-7 52 0-16,7-29 0 0,7 4 0 0,-7 4 0 15,0 3 0-15,8 0 0 0,-1 2 0 16,-3-3 0-16,4 7 0 0,-1-6 0 16,1-1 0-16,-1-4 0 0,1 2 0 0,-1-7 0 15,-7 0 0-15,4 0 0 0,-8-4 0 0,4-3 0 16,-7 0 0-16,-1 0 0 0,-7-4 0 15,0 0 0-15,4-5 0 0,-12 2 0 0,4-6 0 16,4-2 0-16,-11-2 0 0,11-4 0 0,-8 2 0 16,4-6 0-16,4-2-172 0,-4 1-99 15,12-3 7-15,-8 1-135 0,15 11-152 0,0-22-268 16,0 22-161-16,0-21 81 0,0 21 142 16,15-22 43-16,-8 8 120 0,12 0 18 0,-4 1 64 15,12-1 56-15</inkml:trace>
        </inkml:traceGroup>
        <inkml:traceGroup>
          <inkml:annotationXML>
            <emma:emma xmlns:emma="http://www.w3.org/2003/04/emma" version="1.0">
              <emma:interpretation id="{98025F5E-14CB-4887-927C-D555735D883B}" emma:medium="tactile" emma:mode="ink">
                <msink:context xmlns:msink="http://schemas.microsoft.com/ink/2010/main" type="inkWord" rotatedBoundingBox="5552,6701 5970,6680 5982,6913 5564,6934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514.7816">625 341 1233 0,'0'0'446'0,"0"16"-11"16,0-16-41-16,0 0 3 0,8 10-36 15,-8-10-6-15,19 5-27 0,-19-5-21 16,22 3-28-16,-6-1-10 0,2 0-23 0,-18-2-44 16,31-2-5-16,-13 2-38 0,-3-2 15 15,1 2-69-15,2-2 2 0,5 1-63 0,-12-1-42 16,12 1-48-16,-8-1-56 0,4 2-100 0,-4 2-154 16,8-2-223-16,-5 0-276 0,-2-2 111 15,2 4 32-15,-18-2 54 0,31-2 98 0,-24-2 40 16,12 1 69-16</inkml:trace>
          <inkml:trace contextRef="#ctx0" brushRef="#br0" timeOffset="288.6621">625 154 1476 0,'0'0'464'0,"0"0"-52"16,0 0-31-16,0 0-20 0,0 0-43 0,0 0 9 0,0 0-58 16,0 0-23-16,0 0-36 15,0 0 7-15,0 0-43 0,49 2 23 0,-49-2-48 16,23-2-11-16,-23 2-15 0,26 0-31 0,-10 0-8 16,-16 0-55-16,18-2-68 0,-18 2-2 15,31-2-146-15,-31 2-109 0,18 4-191 0,-18-4-347 16,15 0 63-16,-15 0 80 0,0 0 56 15,8 5 80-15,-8-5 40 0,0 0 60 0</inkml:trace>
        </inkml:traceGroup>
        <inkml:traceGroup>
          <inkml:annotationXML>
            <emma:emma xmlns:emma="http://www.w3.org/2003/04/emma" version="1.0">
              <emma:interpretation id="{F12BF6D2-8D98-4B09-8F51-E3432352DAE3}" emma:medium="tactile" emma:mode="ink">
                <msink:context xmlns:msink="http://schemas.microsoft.com/ink/2010/main" type="inkWord" rotatedBoundingBox="6435,6553 6930,6528 6955,7015 6460,7039"/>
              </emma:interpretation>
              <emma:one-of disjunction-type="recognition" id="oneOf2">
                <emma:interpretation id="interp10" emma:lang="en-US" emma:confidence="1">
                  <emma:literal>U</emma:literal>
                </emma:interpretation>
                <emma:interpretation id="interp11" emma:lang="en-US" emma:confidence="0">
                  <emma:literal>4</emma:literal>
                </emma:interpretation>
                <emma:interpretation id="interp12" emma:lang="en-US" emma:confidence="0">
                  <emma:literal>u</emma:literal>
                </emma:interpretation>
                <emma:interpretation id="interp13" emma:lang="en-US" emma:confidence="0">
                  <emma:literal>U.</emma:literal>
                </emma:interpretation>
                <emma:interpretation id="interp14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1468.1739">1779 91 1333 0,'0'0'530'16,"0"0"-57"-16,0 0-2 0,0 0-43 15,-49 10-47-15,49-10 11 0,-22 4-18 0,3-2 5 16,4-2-44-16,0 1 5 0,15-1-30 0,-34 0-41 16,19-1 2-16,0-3-23 0,3 1-38 15,12 3-2-15,-34-7-45 0,27 2 6 0,-8-2-23 16,15 7-10-16,-15-10-29 0,7 2-12 16,8 8-49-16,-4-16 18 0,4 16-2 0,0 0-27 15,12-22-11-15,-12 22-7 0,15-12-1 16,-8 7 2-16,-7 5-16 0,19-4 21 0,-19 4-25 15,23 6 17-15,-8 1 6 0,-11 4-1 16,3 3-30-16,1 1 15 0,-1 4-15 0,1 3-6 16,-1 1 32-16,-7 2-11 0,8 1-13 15,-8-3 0-15,0 3-38 0,0-3 26 0,0 1-1 16,4-4 11-16,-4-1-15 0,7-4 27 16,-7-1-35-16,0 0 12 0,0-14 16 0,8 20-23 15,-8-13 0-15,0-7 13 0,15 10 2 0,-15-10 26 16,7 3-49-16,-7-3 5 0,0 0 0 15,27-4 6-15,-27 4 27 0,15-11-9 0,-8 5-6 16,1-4-15-16,3-2 2 0,-3-1 41 0,-1 0-12 16,1 0 0-16,-1-3 2 15,-7-1-21-15,8 1 14 0,-4-2 12 0,3-1-10 16,-7 2 20-16,0 0-17 0,0 1 20 16,8 0 18-16,-8 16 3 0,0-23 7 0,0 23 38 15,0-20-32-15,0 20 12 0,0-17 8 0,0 17-36 16,0 0-41-16,0 0 0 0,-8-17 0 15,8 17 0-15,0 0 0 0,0 0 0 0,0 0 0 16,0 0 0-16,0 0 0 0,0 0 0 0,0 0 0 16,-11 44 0-16,11-44 0 0,4 27 0 15,-4-14 0-15,7 2 0 0,-7 2 0 16,8 2 0-16,-1 0 0 0,1 1 0 0,-1-2 0 16,-3-1 0-16,4-1 0 0,-1 1 0 15,1-2 0-15,7 0 0 0,-8-4 0 0,5-1 0 16,-5 0 0-16,1-3 0 0,7-1 0 15,-8 1 0-15,5-1 0 0,-12-6 0 0,22 9 0 16,-14-3-62-16,-8-6-186 0,11 6-146 0,-11-6-274 16,8 10-438-16,-8-10 97 0,15 9 111 15,-15-9 79-15,7 8 84 0,-7-8 93 0,8 12 37 16,-8-12 65-16</inkml:trace>
        </inkml:traceGroup>
      </inkml:traceGroup>
    </inkml:traceGroup>
    <inkml:traceGroup>
      <inkml:annotationXML>
        <emma:emma xmlns:emma="http://www.w3.org/2003/04/emma" version="1.0">
          <emma:interpretation id="{118A9DFE-BB4D-41E7-AA85-58803F47F48D}" emma:medium="tactile" emma:mode="ink">
            <msink:context xmlns:msink="http://schemas.microsoft.com/ink/2010/main" type="paragraph" rotatedBoundingBox="5222,8401 9790,8799 9686,9999 5117,9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FE3AD4-15C3-4CC1-B3C9-F3FDD2C4DB18}" emma:medium="tactile" emma:mode="ink">
              <msink:context xmlns:msink="http://schemas.microsoft.com/ink/2010/main" type="inkBullet" rotatedBoundingBox="5179,8896 5204,8899 5198,8970 5172,8967"/>
            </emma:interpretation>
            <emma:one-of disjunction-type="recognition" id="oneOf3">
              <emma:interpretation id="interp15" emma:lang="en-US" emma:confidence="1">
                <emma:literal>.</emma:literal>
              </emma:interpretation>
              <emma:interpretation id="interp16" emma:lang="en-US" emma:confidence="0">
                <emma:literal>^</emma:literal>
              </emma:interpretation>
              <emma:interpretation id="interp17" emma:lang="en-US" emma:confidence="0">
                <emma:literal>..</emma:literal>
              </emma:interpretation>
              <emma:interpretation id="interp18" emma:lang="en-US" emma:confidence="0">
                <emma:literal>.-</emma:literal>
              </emma:interpretation>
              <emma:interpretation id="interp19" emma:lang="en-US" emma:confidence="0">
                <emma:literal>.,</emma:literal>
              </emma:interpretation>
            </emma:one-of>
          </emma:emma>
        </inkml:annotationXML>
        <inkml:trace contextRef="#ctx0" brushRef="#br0" timeOffset="3391.4582">248 2422 2040 0,'0'-21'616'0,"0"21"-58"0,0-17-35 0,0 17-37 15,0-15-46-15,0 15-84 0,0 0-59 0,-7-19-90 16,7 19-102-16,0 0-112 0,0 0-114 0,0 0-160 16,0 0-234-16,0 0-350 0,0 0 79 15,0 0 139-15,0 0 30 0,0 0 51 16,0 0 44-16,22 46 51 0</inkml:trace>
      </inkml:traceGroup>
      <inkml:traceGroup>
        <inkml:annotationXML>
          <emma:emma xmlns:emma="http://www.w3.org/2003/04/emma" version="1.0">
            <emma:interpretation id="{BDFF44E4-8EE8-42CF-A205-1D3D1DBAEDC6}" emma:medium="tactile" emma:mode="ink">
              <msink:context xmlns:msink="http://schemas.microsoft.com/ink/2010/main" type="line" rotatedBoundingBox="5276,8406 9790,8799 9686,9999 5171,9606"/>
            </emma:interpretation>
          </emma:emma>
        </inkml:annotationXML>
        <inkml:traceGroup>
          <inkml:annotationXML>
            <emma:emma xmlns:emma="http://www.w3.org/2003/04/emma" version="1.0">
              <emma:interpretation id="{3F7EF0AF-5910-4B51-9499-551A9775026E}" emma:medium="tactile" emma:mode="ink">
                <msink:context xmlns:msink="http://schemas.microsoft.com/ink/2010/main" type="inkWord" rotatedBoundingBox="5276,8406 5866,8457 5761,9657 5171,9606"/>
              </emma:interpretation>
              <emma:one-of disjunction-type="recognition" id="oneOf4">
                <emma:interpretation id="interp20" emma:lang="en-US" emma:confidence="1">
                  <emma:literal>if</emma:literal>
                </emma:interpretation>
                <emma:interpretation id="interp21" emma:lang="en-US" emma:confidence="0">
                  <emma:literal>if.</emma:literal>
                </emma:interpretation>
                <emma:interpretation id="interp22" emma:lang="en-US" emma:confidence="0">
                  <emma:literal>if,</emma:literal>
                </emma:interpretation>
                <emma:interpretation id="interp23" emma:lang="en-US" emma:confidence="0">
                  <emma:literal>ifs</emma:literal>
                </emma:interpretation>
                <emma:interpretation id="interp24" emma:lang="en-US" emma:confidence="0">
                  <emma:literal>if-</emma:literal>
                </emma:interpretation>
              </emma:one-of>
            </emma:emma>
          </inkml:annotationXML>
          <inkml:trace contextRef="#ctx0" brushRef="#br0" timeOffset="3200.1005">290 2616 1533 0,'-8'-16'632'0,"8"16"-46"0,0 0-71 16,-7-12-55-16,7 12-14 0,0 0-32 16,0 0-9-16,0 0-29 0,0 0 6 0,0 0-40 15,0 46-37-15,7-27-8 0,1 3-23 16,-8 1-18-16,7 1-28 0,1-1-39 0,-8 1-5 16,7 2-61-16,-7-2 51 0,4-1-104 0,0-1-70 15,7-1 0-15,-11-2 0 0,0-2 0 16,8-2 0-16,-8 1 0 0,0-3 0 0,0-13 0 15,7 21-185-15,-7-21-360 0,0 13-607 16,0-13 95-16,8 10 95 0,-8-10 96 0,0 0 86 16,0 0 168-16,0 0-36 0,0 0 77 15,0 0 83-15</inkml:trace>
          <inkml:trace contextRef="#ctx0" brushRef="#br0" timeOffset="4116.4334">569 2428 1300 0,'0'0'540'16,"-19"-3"-41"-16,19 3-61 0,-15-3-31 16,15 3-39-16,0 0-35 0,-15-6-33 0,15 6-27 15,0 0-34-15,0 0-24 0,0 0 5 0,0 0-44 16,34-12 9-16,-19 8-47 0,0 0-3 15,8-2-24-15,-5 0-4 0,5 1-17 0,3 0-26 16,-3-1-18-16,3-3-8 0,-7 2-38 0,4 1 18 16,-8-3-15-16,4-1-1 15,-4-1-17-15,0 0-1 0,-4-3 14 0,4-1 7 16,-7 1-49-16,-8-2 4 0,0-2-9 0,0-1 28 16,0-2-9-16,-8-1-11 0,1 0-3 15,-8-1 34-15,3-1-13 0,-3 2 13 0,-3 0-16 16,-5 2 18-16,0 1 6 0,4-1 25 15,-3 4 8-15,3 0 45 0,-4 3-35 0,4 0 13 16,4 1 5-16,0 3 20 0,4 0-20 0,3 2-8 16,-7-1-17-16,15 8 9 0,-15-10-20 15,15 10 16-15,-19-4-1 0,19 4-20 0,0 0 25 16,0 0-4-16,-15 12 33 0,15-12-21 0,-7 21-5 16,7-8 2-16,0 4-9 15,0 0-11-15,0 6 13 0,0 5 0 0,7 4-28 0,-7-1 7 16,8 3 26-16,-1 2-7 0,1 4 9 15,0 4-7-15,3 0 10 0,4 0-17 16,-8 2-16-16,1-2-6 0,11 15 6 0,-12-10 3 16,8-7 4-16,-7-1-2 0,3-4-2 15,-3 2-6-15,-1-5 3 0,9-3 3 0,-16 0 2 16,7-2-5-16,4-4-18 0,-11 0 10 0,8-1 13 16,-8-2-18-16,7 0 10 15,-7 0-15-15,8-3 5 0,-8-3 8 0,0 1-13 16,8-2 3-16,-8-1 17 0,0-14-25 0,0 26 5 0,0-16-7 15,0-10 1-15,3 18-6 16,-3-18-1-16,0 16-36 0,0-16-22 0,0 0-14 16,4 18-40-16,-4-18-44 0,0 0-49 0,0 0-58 15,0 0-121-15,0 0-187 0,0 0-363 16,0 0 51-16,0 0 121 0,0 0 50 0,0 0 68 16,0 0 37-16,0 0 54 0</inkml:trace>
          <inkml:trace contextRef="#ctx0" brushRef="#br0" timeOffset="4338.0068">584 2883 1418 0,'0'0'555'16,"-8"-7"-43"-16,8 7-62 0,0 0-35 0,0 0-44 16,0 0-10-16,-7-13-20 0,7 13-67 15,0 0-3-15,0 0-41 0,0 0-17 0,26-6-19 16,-26 6-15-16,23-5-7 0,-8 2-29 0,0-1-43 15,4 1-69-15,-4 2-31 0,0-3-64 16,4 2-46-16,-4 0-149 0,0-4-212 0,4 6-476 16,-19 0 90-16,30 0 63 0,-11 2 98 0,-19-2 87 15,23 1 2-15,-12-1 77 0</inkml:trace>
        </inkml:traceGroup>
        <inkml:traceGroup>
          <inkml:annotationXML>
            <emma:emma xmlns:emma="http://www.w3.org/2003/04/emma" version="1.0">
              <emma:interpretation id="{FC2A05FB-8652-46CF-8083-FF895630EEAD}" emma:medium="tactile" emma:mode="ink">
                <msink:context xmlns:msink="http://schemas.microsoft.com/ink/2010/main" type="inkWord" rotatedBoundingBox="7083,9091 7776,9152 7739,9567 7047,9506"/>
              </emma:interpretation>
              <emma:one-of disjunction-type="recognition" id="oneOf5">
                <emma:interpretation id="interp25" emma:lang="en-US" emma:confidence="1">
                  <emma:literal>a</emma:literal>
                </emma:interpretation>
                <emma:interpretation id="interp26" emma:lang="en-US" emma:confidence="0">
                  <emma:literal>n</emma:literal>
                </emma:interpretation>
                <emma:interpretation id="interp27" emma:lang="en-US" emma:confidence="0">
                  <emma:literal>&amp;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118.8101">2454 2766 1773 0,'0'0'610'16,"0"0"-27"-16,0 0-53 0,0 0-15 16,-49 10-32-16,30-10-32 0,4-1-72 0,-3 1-34 15,-5-2 2-15,0 0-39 0,4-2-8 16,4 0-54-16,-11-3-13 0,11 0-34 0,-8-3 1 15,12-2-34-15,-4-1-33 0,0-1 24 0,3-3-58 16,12 4 29-16,-7-3-122 16,-1 1-6-16,8 2 0 0,0 13 0 0,0-24 0 15,8 13 0-15,-1-1 0 0,1 3 0 0,-8 9 0 16,19-12 0-16,-12 11 0 0,-7 1 0 16,27 3 0-16,-12 2 0 0,0 5 0 0,-7 6 0 15,10 2 0-15,-10 4 0 0,7 1 0 16,-7 5 0-16,3-1 0 0,-4-1 0 0,-7 0 0 15,8-2 0-15,-8 1 0 0,7-2 0 0,-7-1 0 16,8-1 0-16,-8-5 0 0,0 2 0 16,0-3 0-16,0-2 0 0,0-13 0 0,8 22 0 15,-8-22 0-15,0 16 0 0,0-16 0 0,11 6 0 16,-11-6 0-16,0 0 0 0,0 0 0 16,0 0 0-16,30-25 0 0,-26 11 0 15,3-3 0-15,8-1 0 0,-7-2 0 0,0-4 0 16,-1 2 0-16,4 0 0 0,-11-1 0 15,8-1 0-15,-1 2 0 0,1 0 0 0,-8 0 0 16,0 5 0-16,0-1 0 0,0 2 0 16,0 1 0-16,0 15 0 0,0-24 0 0,0 24 0 15,0-20 0-15,0 20 0 0,0-15 0 0,0 15 0 16,0 0 0-16,-8-9 0 0,8 9 0 16,0 0 0-16,0 0 0 0,0 0 0 0,-15 36 0 15,15-21 0-15,0-15 0 0,0 36 0 16,8-18 0-16,-1 2 0 0,1 2 0 0,7 2 0 15,-4 1 0-15,4-3 0 0,1 2 0 16,-5-4 0-16,4 0 0 0,0-1 0 16,0-2 0-16,-4-1 0 0,5-3 0 0,-1 0 0 15,-4-1 0-15,4 1-361 0,0-1-802 0,4-5 65 16,-4 0 92-16,0-2 175 0,-4-3 22 16,5-1 69-16,6-1 85 0,-11-3 61 0,12-2 59 15</inkml:trace>
        </inkml:traceGroup>
        <inkml:traceGroup>
          <inkml:annotationXML>
            <emma:emma xmlns:emma="http://www.w3.org/2003/04/emma" version="1.0">
              <emma:interpretation id="{3F2DED6F-9474-421E-B2BF-673D6FF5B6A0}" emma:medium="tactile" emma:mode="ink">
                <msink:context xmlns:msink="http://schemas.microsoft.com/ink/2010/main" type="inkWord" rotatedBoundingBox="8465,8761 9784,8876 9708,9744 8390,9629"/>
              </emma:interpretation>
              <emma:one-of disjunction-type="recognition" id="oneOf6">
                <emma:interpretation id="interp30" emma:lang="en-US" emma:confidence="0.5">
                  <emma:literal>&lt;.</emma:literal>
                </emma:interpretation>
                <emma:interpretation id="interp31" emma:lang="en-US" emma:confidence="0.5">
                  <emma:literal>&lt;-</emma:literal>
                </emma:interpretation>
                <emma:interpretation id="interp32" emma:lang="en-US" emma:confidence="0">
                  <emma:literal>to</emma:literal>
                </emma:interpretation>
                <emma:interpretation id="interp33" emma:lang="en-US" emma:confidence="0">
                  <emma:literal>no</emma:literal>
                </emma:interpretation>
                <emma:interpretation id="interp34" emma:lang="en-US" emma:confidence="0">
                  <emma:literal>&lt;o</emma:literal>
                </emma:interpretation>
              </emma:one-of>
            </emma:emma>
          </inkml:annotationXML>
          <inkml:trace contextRef="#ctx0" brushRef="#br0" timeOffset="6918.7548">3789 2237 1653 0,'0'0'548'0,"0"0"-44"0,15 28-33 16,-15-13-49-16,0 3-4 0,-7 4-78 15,-8 5-23-15,3 8-22 0,-10 2-11 0,-5 11-49 16,5-8-22-16,-5-4-8 0,12 0-39 0,-11-2-5 15,3-4-2-15,1 0-31 0,10-6 18 16,-10-4-10-16,14-3 15 0,-3-2-26 0,-4-1-2 16,7-2 25-16,1-4 1 0,-1 0-26 15,8-8 7-15,-11 10-27 0,11-10 19 16,0 0-37-16,-8 7-18 0,8-7-3 0,0 0-64 16,0 0 0-16,0 0 0 0,0 0 0 0,0 0 0 15,0 0 0-15,0 0 0 0,34 2 0 16,-19 1 0-16,4 3 0 0,-11 0 0 0,14 2 0 15,-10 1 0-15,10 3 0 0,1-2 0 0,-4 3 0 16,3-1 0-16,-3 2 0 0,4-3 0 16,-4 1 0-16,-4 2 0 0,0 0 0 0,4-3 0 15,-4 3 0-15,0-1 0 0,4 0 0 16,-4 0 0-16,0-4 0 0,-4 3 0 16,-3-3 0-16,7 1 0 0,0 0 0 0,-4 1 0 15,-3-4-90-15,7 0-338 0,-7 5-168 0,10-5-452 16,-10-2 82-16,7 2 121 0,-7-2 26 15,-8-5 71-15,26 2 114 0,-19 0 37 0,-7-2 52 16,34-4 71-16</inkml:trace>
          <inkml:trace contextRef="#ctx0" brushRef="#br0" timeOffset="7507.1252">4732 2697 1251 0,'0'-14'581'0,"0"14"0"15,0 0-38-15,0 0-16 0,-19-13-35 16,19 13-29-16,0 0-20 0,-30 8-54 0,30-8-8 16,-19 14-35-16,12-6-52 0,-8 6 24 0,7-5-34 15,1 6-44-15,-5-4-7 0,5 4-20 16,7-3 17-16,0-12-38 0,0 27-23 16,7-15-148-16,1 0-21 0,-1-2 0 0,5-2 0 15,-5-1 0-15,8-2 0 0,4 1 0 0,-4-5 0 16,0 2 0-16,-3-3 0 0,-12 0 0 15,30-3 0-15,-15-2 0 0,-4 0 0 16,-3-4 0-16,-1-1 0 0,-7 10 0 0,8-22 0 16,-8 22 0-16,0-22 0 0,0 22 0 0,-15-22 0 15,7 13 0-15,-3 0 0 0,-4-1 0 16,-8 7-1060-16,-3 3-36 0,3 0 83 0,-3 1 73 16,-8 4 106-16,-4 4 71 0,4 2 87 0,-7 1 151 15,-1 3-33-15,-14 9 95 0</inkml:trace>
        </inkml:traceGroup>
      </inkml:traceGroup>
    </inkml:traceGroup>
    <inkml:traceGroup>
      <inkml:annotationXML>
        <emma:emma xmlns:emma="http://www.w3.org/2003/04/emma" version="1.0">
          <emma:interpretation id="{16EE94A5-1038-425D-982F-80A8286736C1}" emma:medium="tactile" emma:mode="ink">
            <msink:context xmlns:msink="http://schemas.microsoft.com/ink/2010/main" type="paragraph" rotatedBoundingBox="8142,11398 11116,11090 11172,11634 8198,119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FDBD981-6367-4AF6-B830-44A2373245AE}" emma:medium="tactile" emma:mode="ink">
              <msink:context xmlns:msink="http://schemas.microsoft.com/ink/2010/main" type="line" rotatedBoundingBox="8142,11398 11116,11090 11172,11634 8198,11942"/>
            </emma:interpretation>
          </emma:emma>
        </inkml:annotationXML>
        <inkml:traceGroup>
          <inkml:annotationXML>
            <emma:emma xmlns:emma="http://www.w3.org/2003/04/emma" version="1.0">
              <emma:interpretation id="{8DAFBB6E-D3C4-4EB7-88D1-C386C57ED70F}" emma:medium="tactile" emma:mode="ink">
                <msink:context xmlns:msink="http://schemas.microsoft.com/ink/2010/main" type="inkWord" rotatedBoundingBox="8142,11398 8493,11361 8549,11905 8198,11942"/>
              </emma:interpretation>
              <emma:one-of disjunction-type="recognition" id="oneOf7">
                <emma:interpretation id="interp35" emma:lang="en-US" emma:confidence="1">
                  <emma:literal>y</emma:literal>
                </emma:interpretation>
                <emma:interpretation id="interp36" emma:lang="en-US" emma:confidence="0">
                  <emma:literal>Y</emma:literal>
                </emma:interpretation>
                <emma:interpretation id="interp37" emma:lang="en-US" emma:confidence="0">
                  <emma:literal>4</emma:literal>
                </emma:interpretation>
                <emma:interpretation id="interp38" emma:lang="en-US" emma:confidence="0">
                  <emma:literal>j</emma:literal>
                </emma:interpretation>
                <emma:interpretation id="interp39" emma:lang="en-US" emma:confidence="0">
                  <emma:literal>/</emma:literal>
                </emma:interpretation>
              </emma:one-of>
            </emma:emma>
          </inkml:annotationXML>
          <inkml:trace contextRef="#ctx0" brushRef="#br0" timeOffset="9883.3899">3288 4867 1845 0,'-8'-10'561'0,"8"10"-24"16,-7-13-58-16,7 13-67 0,0 0-36 15,0 0-15-15,0 0-28 0,0 0-34 0,0 0-40 16,0 0-29-16,15 50-16 16,-4-33-13-16,-3 4-27 0,7 1-18 0,0 1-15 15,-4-3-34-15,12 1 1 0,-8 1-47 0,4-4-27 16,-4-3-19-16,0-1 3 0,4-3-44 16,-4 0-4-16,0-3 1 0,4-6-4 0,-4-1 15 15,-15-1 16-15,19-1-32 0,-19 1 16 0,22-13 1 16,-14 2-19-16,-1 0 41 0,-7-6 28 15,0-3-10-15,0-4-2 0,0-5 20 0,-7-2 7 16,-1 3-2-16,1-1 11 0,-1 7 45 16,1 0-5-16,3 4-5 0,4 2-17 15,-8 6 17-15,8 10-31 0,0 0 13 0,0 0-20 16,0 0-23-16,0 0 18 0,0 0-21 16,-7 51 18-16,7-26-33 0,7 6 10 0,1 3-18 15,-4-1-10-15,3 3 17 0,1-2-32 0,-8-1 7 16,7 0 5-16,-7-7 14 0,0 3-4 15,-7 0 11-15,-1 0-5 0,-3-3 4 0,-4 0-9 16,0-6 23-16,-4 0-24 0,-4-2 6 0,4-5-16 16,-3-4-25-16,-1-3-44 0,4-2-48 15,-3-3-24-15,3-2-53 0,4-3-46 16,0-1-95-16,-4 2-172 0,11-4-452 0,8 7 55 16,-22-13 127-16,22 2 58 0,-4 0 41 15,4 11 79-15,0 0 67 0,4-33 48 0,3 23 70 16</inkml:trace>
        </inkml:traceGroup>
        <inkml:traceGroup>
          <inkml:annotationXML>
            <emma:emma xmlns:emma="http://www.w3.org/2003/04/emma" version="1.0">
              <emma:interpretation id="{61ED7CD4-52A3-4D55-86C8-615472705AB1}" emma:medium="tactile" emma:mode="ink">
                <msink:context xmlns:msink="http://schemas.microsoft.com/ink/2010/main" type="inkWord" rotatedBoundingBox="8874,11416 9254,11376 9282,11638 8901,11677"/>
              </emma:interpretation>
              <emma:one-of disjunction-type="recognition" id="oneOf8">
                <emma:interpretation id="interp40" emma:lang="en-US" emma:confidence="1">
                  <emma:literal>=</emma:literal>
                </emma:interpretation>
                <emma:interpretation id="interp41" emma:lang="en-US" emma:confidence="0">
                  <emma:literal>z</emma:literal>
                </emma:interpretation>
                <emma:interpretation id="interp42" emma:lang="en-US" emma:confidence="0">
                  <emma:literal>:</emma:literal>
                </emma:interpretation>
                <emma:interpretation id="interp43" emma:lang="en-US" emma:confidence="0">
                  <emma:literal>-</emma:literal>
                </emma:interpretation>
                <emma:interpretation id="interp44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10215.0599">3936 4869 1515 0,'0'0'535'0,"0"0"-36"16,0 0-38-16,0 0-29 0,0 0-55 16,0 0-22-16,0 0-35 0,0 0-13 0,0 0-35 15,0 0-42-15,0 0-17 0,49 3-1 16,-49-3-23-16,34-1-35 0,-19-1-39 0,1 0-41 15,10 2-43-15,-11-1-77 0,4-1-56 0,4 2-52 16,-8 0-30-16,3 0-190 0,-18 0-130 16,23 0-331-16,-23 0 27 0,19-2 163 15,-19 2-21-15,0 0 59 0,15 5 67 0,-15-5 54 16</inkml:trace>
          <inkml:trace contextRef="#ctx0" brushRef="#br0" timeOffset="10400.0549">4001 5069 1430 0,'0'0'446'0,"11"18"-16"0,-11-18-41 0,15 4 13 0,-15-4-52 15,15 0-32-15,4 0-37 0,-4 0-17 0,8-2-52 16,-5 0-20-16,-2 2-51 16,10-3-54-16,-11 3-84 0,8 0-77 0,-5 1-177 15,-2 1-387-15,2 0-132 0,5-2 53 0,-8 0 128 16,4 0 14-16,-4 3 68 0,8-4 13 15</inkml:trace>
        </inkml:traceGroup>
        <inkml:traceGroup>
          <inkml:annotationXML>
            <emma:emma xmlns:emma="http://www.w3.org/2003/04/emma" version="1.0">
              <emma:interpretation id="{17161560-0E0B-4C3D-A7E3-C98679C3A8ED}" emma:medium="tactile" emma:mode="ink">
                <msink:context xmlns:msink="http://schemas.microsoft.com/ink/2010/main" type="inkWord" rotatedBoundingBox="9902,11204 11163,11182 11171,11620 9910,11642"/>
              </emma:interpretation>
              <emma:one-of disjunction-type="recognition" id="oneOf9">
                <emma:interpretation id="interp45" emma:lang="en-US" emma:confidence="0.5">
                  <emma:literal>-4</emma:literal>
                </emma:interpretation>
                <emma:interpretation id="interp46" emma:lang="en-US" emma:confidence="0">
                  <emma:literal>-l</emma:literal>
                </emma:interpretation>
                <emma:interpretation id="interp47" emma:lang="en-US" emma:confidence="0">
                  <emma:literal>-^</emma:literal>
                </emma:interpretation>
                <emma:interpretation id="interp48" emma:lang="en-US" emma:confidence="0">
                  <emma:literal>-1</emma:literal>
                </emma:interpretation>
                <emma:interpretation id="interp49" emma:lang="en-US" emma:confidence="0">
                  <emma:literal>-n</emma:literal>
                </emma:interpretation>
              </emma:one-of>
            </emma:emma>
          </inkml:annotationXML>
          <inkml:trace contextRef="#ctx0" brushRef="#br0" timeOffset="10907.2634">5019 4963 1814 0,'0'0'620'0,"-15"-3"-1"0,15 3-63 0,-19-1-83 15,19 1-53-15,0 0-10 0,-15-2-42 16,15 2-76-16,0 0 7 0,0 0-30 0,0 0-36 15,0 0-20-15,0 0-6 0,0 0-33 0,0 0 10 16,0 0-38-16,0 0-51 0,64 9 43 16,-45-8-33-16,3 1-15 0,5-2 9 0,-5 0-19 15,5 0-9-15,-5 0-19 0,12-2-70 0,-11 2-72 16,3-1-33-16,-3 1-81 16,-4 0-50-16,3-4-76 0,-3 4-162 0,4-2-91 15,0 1-413-15,3-3 44 0,-3 1 156 0,-5 1 84 16,9-3 65-16,-5 1 20 0,5 1 33 15,-5 0 102-15</inkml:trace>
          <inkml:trace contextRef="#ctx0" brushRef="#br0" timeOffset="11527.9967">5780 4828 1812 0,'-22'-3'622'0,"-5"-2"-54"0,1 1-41 0,11 1-48 16,-4 2-21-16,-4-5-2 0,8 3-77 16,4-2-26-16,-4 1-33 0,0-2-34 15,0-1-37-15,7 1-16 0,-3-3-31 0,3-1-25 16,1-2-32-16,7 12-11 0,0-22-37 16,0 22 0-16,0-23-38 0,7 12-8 0,1 0-10 15,3 2 13-15,-3 0-26 0,7 3-10 0,0 0-13 16,0 5-5-16,-15 1 8 0,34 3-8 15,-19 3 5-15,-4 4 13 0,5 2-3 0,2 2 0 16,-3 2-35-16,-7 2 53 0,0 3-22 0,7-1 9 16,-8 2-2-16,-3 2-26 15,3-2 1-15,-7 0-22 0,8 0 45 0,-8-4-37 16,0 1 37-16,8-2-19 0,-8-2 11 16,0-2-3-16,0 1-18 0,0-14-18 0,11 20 6 15,-11-20 38-15,4 13-21 0,-4-13 13 0,11 8-10 16,-11-8-21-16,0 0 21 0,0 0 10 15,0 0-20-15,23-14 33 0,-23 14-44 0,18-22 26 16,-18 6 3-16,8-2 30 0,0-1-48 0,-1-3-3 16,1 0 0-16,-1-1-13 0,1-5 41 15,-5 3 3-15,5 2 3 0,-8 1 50 0,8 0-4 16,-1 2 27-16,-7 4 3 0,8 3-40 16,-8 0-52-16,0 13 0 0,3-18 0 15,-3 18 0-15,0 0 0 0,0 0 0 0,0 0 0 16,0 0 0-16,0 0 0 0,4 51 0 15,-4-34 0-15,4 3 0 0,0 1 0 0,-1 1 0 16,5 0 0-16,0 0 0 0,-1 1 0 0,8 1 0 16,-3-2 0-16,3-2 0 0,3-3 0 15,-2-2 0-15,-1 2 0 0,7-4 0 0,-10-1 0 16,10 0 0-16,-3-3 0 0,-4-1 0 0,4 4-31 16,-4-5-1195-16,-7-1 89 15,-1-2 118-15,-7-4 129 0,15 8 96 0,-15-8 67 16,0 0 59-16,4 10 108 0,-4-10 9 0,0 0 116 15</inkml:trace>
        </inkml:traceGroup>
      </inkml:traceGroup>
    </inkml:traceGroup>
    <inkml:traceGroup>
      <inkml:annotationXML>
        <emma:emma xmlns:emma="http://www.w3.org/2003/04/emma" version="1.0">
          <emma:interpretation id="{F405B630-9984-4F50-B1B0-D1B10C7E60FE}" emma:medium="tactile" emma:mode="ink">
            <msink:context xmlns:msink="http://schemas.microsoft.com/ink/2010/main" type="paragraph" rotatedBoundingBox="5238,12661 6659,12682 6645,13660 5223,13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653ACF-16FB-4871-8941-D7EE8B30442B}" emma:medium="tactile" emma:mode="ink">
              <msink:context xmlns:msink="http://schemas.microsoft.com/ink/2010/main" type="line" rotatedBoundingBox="5238,12661 6659,12682 6645,13660 5223,13639"/>
            </emma:interpretation>
          </emma:emma>
        </inkml:annotationXML>
        <inkml:traceGroup>
          <inkml:annotationXML>
            <emma:emma xmlns:emma="http://www.w3.org/2003/04/emma" version="1.0">
              <emma:interpretation id="{C242C2BE-E6B6-40D2-AE1E-95DD33AC2D66}" emma:medium="tactile" emma:mode="ink">
                <msink:context xmlns:msink="http://schemas.microsoft.com/ink/2010/main" type="inkWord" rotatedBoundingBox="5238,12661 6659,12682 6645,13660 5223,13639"/>
              </emma:interpretation>
              <emma:one-of disjunction-type="recognition" id="oneOf10">
                <emma:interpretation id="interp50" emma:lang="en-US" emma:confidence="1">
                  <emma:literal>end</emma:literal>
                </emma:interpretation>
                <emma:interpretation id="interp51" emma:lang="en-US" emma:confidence="0">
                  <emma:literal>end.</emma:literal>
                </emma:interpretation>
                <emma:interpretation id="interp52" emma:lang="en-US" emma:confidence="0">
                  <emma:literal>End</emma:literal>
                </emma:interpretation>
                <emma:interpretation id="interp53" emma:lang="en-US" emma:confidence="0">
                  <emma:literal>end,</emma:literal>
                </emma:interpretation>
                <emma:interpretation id="interp54" emma:lang="en-US" emma:confidence="0">
                  <emma:literal>ed</emma:literal>
                </emma:interpretation>
              </emma:one-of>
            </emma:emma>
          </inkml:annotationXML>
          <inkml:trace contextRef="#ctx0" brushRef="#br0" timeOffset="13642.1522">369 6752 1510 0,'0'0'425'0,"-4"12"-29"15,4-12-27-15,-4 10-62 0,4-10-13 16,0 0-17-16,0 19-26 0,0-19 0 0,0 0-18 16,4 15-24-16,-4-15-4 0,15 6-43 15,0-5-6-15,-15-1-16 0,27-1-14 0,-5-3-3 16,-7 0-3-16,4-2 3 0,4-1-36 15,-4-2-13-15,3 1-20 0,-10-2 2 0,10-2-5 16,-7 2 3-16,-7-4-10 0,3 4-22 16,4-3 25-16,-15-1-32 0,8 1-2 0,-8 13-3 15,-8-25-28-15,8 25 29 0,-15-19 17 0,4 12-18 16,-4 2-2-16,-8 5-6 0,4 0 8 16,-15 2 26-16,12 3 5 0,-12 5-13 15,4 1 11-15,3 4 2 0,1 1 51 0,3 1-44 16,8 5-17-16,-4-2 28 0,12-1 5 15,-1 1 8-15,1 1-6 0,7-3-4 0,0 0-19 16,7 2 21-16,1-2-38 0,3-1 5 16,4-1 25-16,8 0-15 0,-4-1-3 0,3-5-22 15,1-1-22-15,3-1-35 0,-7-1-38 0,11-2-74 16,-11 0-34-16,11-2-49 0,-11 4-227 16,4-5-494-16,0 1 61 0,-5-1 82 0,-3-2 76 15,4 2 91-15,-19-2 74 0,23-2 89 0,-8 0 3 16,-15 2 20-16</inkml:trace>
          <inkml:trace contextRef="#ctx0" brushRef="#br0" timeOffset="14077.5642">833 6714 1538 0,'0'0'527'0,"-4"-14"-56"0,4 14-43 15,0 0-39-15,0-17-41 0,0 17-54 0,0 0 1 16,0 0-22-16,0 0-27 0,0 0-36 15,0 0-15-15,8 54-39 0,-8-39 8 0,11 6 7 16,-11-1-58-16,7 2 17 0,-7 2-30 16,8-2-5-16,-8-2-3 0,8 2-8 0,-8-5-9 15,0 0-22-15,0-2 34 0,7-2 13 0,-7-13 3 16,0 22 2-16,0-22 10 0,0 0 15 16,-7 16-53-16,7-16 10 0,0 0 10 15,0 0-15-15,0 0-5 0,0 0-23 16,0 0-16-16,0 0 8 0,-16-54-7 0,16 35-3 15,0-2 10-15,0-2-3 0,8 1-17 0,-8 0 20 16,0 1-49-16,8 5 11 0,-8 3-11 16,7 2 29-16,-7 11-11 0,19-8-4 0,-19 8-1 15,0 0-13-15,23 19 26 0,-16-8 26 0,1 4-34 16,-5 5 26-16,12 0-8 0,-15-1-25 16,16 3 13-16,-9-1-6 0,-3-1-12 0,3-1 20 15,1-1-21-15,7-1-81 16,-7-2 12-16,-1-2-43 0,-3-2-33 0,3-1-75 0,9-1-17 15,-1-3-47-15,-4-1-51 0,12 0-155 16,-8-7-70-16,3 4-356 0,5 0 43 16,-8-2 124-16,4-2 74 0,4 0 35 0,3-1 68 15,-3 0 68-15,-4-2 82 0</inkml:trace>
          <inkml:trace contextRef="#ctx0" brushRef="#br0" timeOffset="14695.197">1546 6894 1305 0,'-4'-11'476'0,"-4"-3"10"15,-7 0-25-15,0 1-10 0,-4-1-21 0,4 1-52 16,-11 1-1-16,-4 2-29 16,11 1-10-16,-15 5-49 0,11 0-36 0,-3 6-7 15,3 1-10-15,-3 4-16 0,-4 3-18 0,11 2-54 16,-4 3 1-16,4 0-39 0,4 0 13 16,8 2-5-16,-1 2-24 0,0-1-45 0,1-2-8 15,14-1 0-15,-7 0-31 0,8-1-12 16,7-1-34-16,-7-1-13 0,3-3 0 0,4-1 8 15,0-3-30-15,4-2-3 0,-4 0 17 0,0-3 3 16,-15 0 19-16,34-4-1 0,-19-2 5 16,-3-5 8-16,3-1-18 0,-8-6 8 0,8-4 7 15,-11-9 1-15,0-3 9 0,0-3 29 16,-8-2-26-16,4-7 21 0,-4-1 12 0,0 0 52 16,-3 0-54-16,-1-1 56 0,-7-11 6 15,0 10 7-15,4 9 23 0,-4 1 15 0,7 4 1 16,-3 3-4-16,-4 1-4 0,7 4 10 15,1 0-31-15,-9 5 24 0,13 2-29 0,-5 1 21 16,1 4-113-16,7 1 0 0,0 14 0 16,-8-16 0-16,8 16 0 0,0 0 0 0,0 0 0 15,0 0 0-15,0 0 0 0,0 0 0 16,0 0 0-16,0 0 0 0,15 47 0 0,-7-27 0 16,-1 2 0-16,5 5 0 0,-5 4 0 0,8 5 0 15,4 4 0-15,-11 0 0 16,14 1 0-16,-3 13 0 0,4-10 0 0,-12-4 0 15,19 9 0-15,-11-8 0 0,4-6 0 0,-8-1 0 16,11-2 0-16,-11 0 0 0,12-1 0 16,-12-6 0-16,0-2 0 0,4-2 0 0,-4 1 0 15,0-6 0-15,-4 0 0 0,4-1 0 0,-7-2 0 16,7-2 0-16,-11-3 0 0,11 2 0 16,-8-3 0-16,1 1 0 0,-8-8 0 0,7 12 0 15,-7-12 0-15,8 10 0 0,-8-10 0 16,11 9 0-16,-11-9 0 0,0 0-198 0,8 8-365 15,-8-8-560-15,0 0 96 0,0 0 154 0,0 0 34 16,-19 19 96-16,19-19 65 0,-23 10 38 16,1-3 103-16,3 1 68 0,-8 2 6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5:49.02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4D70F5-54B2-4FD7-B747-098741B8CE3A}" emma:medium="tactile" emma:mode="ink">
          <msink:context xmlns:msink="http://schemas.microsoft.com/ink/2010/main" type="inkDrawing" rotatedBoundingBox="6594,2089 6800,3267 6764,3273 6559,2096" semanticType="callout" shapeName="Other">
            <msink:sourceLink direction="with" ref="{32D234DB-1E03-4B97-AE51-0FE0D17622C3}"/>
            <msink:sourceLink direction="with" ref="{425D717E-DF85-486B-8C4F-072237564ED5}"/>
          </msink:context>
        </emma:interpretation>
      </emma:emma>
    </inkml:annotationXML>
    <inkml:trace contextRef="#ctx0" brushRef="#br0">1841-418 1264 0,'0'-14'576'0,"0"14"-28"0,0-22-8 0,0 22-23 16,-8-15-56-16,8 15-37 15,0 0 9-15,0-17-92 0,0 17-6 0,0 0-31 16,0 0-25-16,0 0-20 0,0 0 2 0,0 0-51 15,0 0 13-15,8 64-42 0,-1-37 40 16,-7 7-40-16,0 3-32 0,8 8-1 0,-8-2-20 16,7 4-20-16,-7 0-8 0,8 3-100 15,3-3 0-15,-3 0 0 0,-1-1 0 0,1 1 0 16,-1-3 0-16,5 1 0 0,3-1 0 0,-8-1 0 16,1-1 0-16,-1-3 0 15,1-5 0-15,3-2 0 0,-3-2 0 0,-8-3 0 16,7-3 0-16,-7-2 0 0,8 0 0 0,-8-2 0 15,7-3 0-15,-7-2 0 0,4 0 0 16,-4-3 0-16,0-12 0 0,8 24 0 0,-8-17 0 16,0-7 0-16,7 15 0 0,-7-15 0 15,0 11 0-15,0-11 0 0,0 0 0 0,15 11-459 16,-15-11-723-16,0 0 104 0,0 0 116 0,0 0 81 16,0 0 100-16,0 0 65 0,0 0 58 15,0 0 90-15,0 0 61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5:50.77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7FDF7E-EF37-4F4F-BFE0-3674D0388956}" emma:medium="tactile" emma:mode="ink">
          <msink:context xmlns:msink="http://schemas.microsoft.com/ink/2010/main" type="inkDrawing" rotatedBoundingBox="7887,2042 8080,3480 7899,3505 7706,2066" semanticType="verticalRange" shapeName="Other">
            <msink:sourceLink direction="with" ref="{C389A939-DCCA-4F1F-A181-965EE98C63A7}"/>
          </msink:context>
        </emma:interpretation>
      </emma:emma>
    </inkml:annotationXML>
    <inkml:trace contextRef="#ctx0" brushRef="#br0">3112-442 1210 0,'0'0'405'0,"-8"-19"-1"0,8 19-10 0,8-17 0 15,-8 17-4-15,-8-15-9 0,8 15 11 16,0 0-21-16,0-20-31 0,0 20-2 16,0 0-31-16,0 0-12 0,0-18-4 0,0 18-30 15,0 0-20-15,0 0-57 0,0 0 6 16,0 0-1-16,0 0-15 0,0 0-5 0,0 0-23 15,0 0 41-15,0 0-54 0,0 0-10 0,0 0 38 16,0 0-40-16,0 0-121 0,0 0 0 16,0 0 0-16,0 0 0 0,0 0 0 0,0 0 0 15,8 53 0-15,-1-36 0 0,-7 2 0 16,0 2 0-16,0 4 0 0,8-2 0 0,-8 2 0 16,0 1 0-16,7 4 0 0,-7 1 0 0,8 0 0 15,-1 0 0-15,-7 0 0 16,4-6 0-16,4 5 0 0,-8 1 0 0,7 0 0 15,1-5 0-15,-8 0 0 0,7 0 0 0,-7 0 0 16,8 1 0-16,-8-5 0 0,7 3 0 16,-3-1 0-16,-4-1 0 0,8 3 0 0,-1-2 0 15,-7-1 0-15,8-1 0 0,-8 0 0 16,0 2 0-16,7-4 0 0,-7 2 0 0,8-2 0 16,-8 0 0-16,7-1 0 0,-7-2 0 0,4 1 0 15,-4-1 0-15,0 0 0 0,0 0 0 16,8 0 0-16,-8 0 0 0,0-2 0 0,7 2 0 15,-7-2 0-15,0 2 0 0,8-2 0 0,-8 1 0 16,0-3 0-16,7 0 0 16,-7 1 0-16,0 0 0 0,8 1 0 0,-8-2 0 15,0-13 0-15,4 25 0 0,-4-13 0 0,7 1 0 16,-7-13 0-16,0 21 0 0,8-11 0 16,-8-10 0-16,0 20 0 0,0-20 0 0,0 19 0 15,0-19 0-15,7 15 0 0,-7-15 0 16,0 12 0-16,0-12 0 0,0 0 0 0,0 16 0 15,0-16 0-15,0 0 0 0,0 0 0 0,8 16 0 16,-8-16 0-16,0 0 0 0,0 0 0 16,0 0 0-16,0 12 0 0,0-12 0 0,0 0 0 15,0 0 0-15,0 0 0 0,0 0-940 16,0 0-163-16,0 0 151 0,-30-2 51 16,30 2 76-16,-27-8 65 0,1 2 95 0,-4-3 45 15,-4-1 93-15,-8-1 33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05.81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672D1E-C8A2-4BD4-B6F0-E4D82D8C25F2}" emma:medium="tactile" emma:mode="ink">
          <msink:context xmlns:msink="http://schemas.microsoft.com/ink/2010/main" type="writingRegion" rotatedBoundingBox="2875,5321 4116,5054 4287,5853 3046,6119"/>
        </emma:interpretation>
      </emma:emma>
    </inkml:annotationXML>
    <inkml:traceGroup>
      <inkml:annotationXML>
        <emma:emma xmlns:emma="http://www.w3.org/2003/04/emma" version="1.0">
          <emma:interpretation id="{A1491348-70C2-4204-99D3-D8F2F6658C19}" emma:medium="tactile" emma:mode="ink">
            <msink:context xmlns:msink="http://schemas.microsoft.com/ink/2010/main" type="paragraph" rotatedBoundingBox="2875,5321 4116,5054 4287,5853 3046,6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BF8940-87E0-42B7-9D58-6491572795EA}" emma:medium="tactile" emma:mode="ink">
              <msink:context xmlns:msink="http://schemas.microsoft.com/ink/2010/main" type="line" rotatedBoundingBox="2875,5321 4116,5054 4287,5853 3046,6119"/>
            </emma:interpretation>
          </emma:emma>
        </inkml:annotationXML>
        <inkml:traceGroup>
          <inkml:annotationXML>
            <emma:emma xmlns:emma="http://www.w3.org/2003/04/emma" version="1.0">
              <emma:interpretation id="{47A0C6A5-652F-4CEA-B5CC-3697A78EC94B}" emma:medium="tactile" emma:mode="ink">
                <msink:context xmlns:msink="http://schemas.microsoft.com/ink/2010/main" type="inkWord" rotatedBoundingBox="2875,5321 3311,5227 3482,6025 3046,6119"/>
              </emma:interpretation>
              <emma:one-of disjunction-type="recognition" id="oneOf0">
                <emma:interpretation id="interp0" emma:lang="en-US" emma:confidence="1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102 24 1282 0,'-4'-16'622'0,"-3"4"-56"0,-1 4-26 15,8 8-49-15,-7-12-61 16,7 12-51-16,0 0-5 0,0 0-62 0,0 0-7 15,0 0-29-15,0 0-5 0,0 0-61 0,22 46 5 16,-14-27-30-16,3 1-14 0,-3 1-22 16,7 2-34-16,-4-1-5 0,0-2 5 0,1-2-23 15,3 2-7-15,-4-1-19 0,4-1-2 16,0-3-54-16,0-3 13 0,-7 0-10 0,11-7-13 16,-12 2 10-16,1-2-4 0,-8-5 1 0,22 4-22 15,-22-4 15-15,0 0-5 0,19-14-11 16,-11 5 6-16,-4-6-10 0,-1 0 30 0,-3-4-18 15,0-2 13-15,-3-1-10 0,-1 0 5 16,4 5 39-16,0 1 32 0,-8 0-19 16,8 16 29-16,0-23-1 0,0 23-29 0,-7-17-5 0,7 17 39 15,0 0-37-15,0 0-27 0,0 0 35 16,0 0-20-16,0 0 33 0,0 60-49 16,7-33-14-16,-7 8-6 0,8 1 0 0,-8 1 0 15,7 2 0-15,1 3 0 0,-1 2 0 16,5-2 0-16,-5-7 0 0,1 0 0 0,-4-1 0 15,3-1 0-15,-7-6 0 0,4-1 0 0,-8-1 0 16,0 1 0-16,-3-5 0 0,-8 2 0 16,0-2 0-16,-4-6 0 0,-8 2 0 0,-3-7 0 15,4-3 0-15,-8-3 0 0,4-4 0 16,3-2 0-16,5-4 0 0,-12 0-144 0,11-6-50 16,-3-1-47-16,11 0-35 0,-4-2-90 15,7 3-169-15,9-2-131 0,-5-1-304 0,8 15 87 16,8-29 115-16,-1 12 51 0,1-2 111 15,11 3 19-15,-8-4 63 0,12 1 50 0</inkml:trace>
        </inkml:traceGroup>
        <inkml:traceGroup>
          <inkml:annotationXML>
            <emma:emma xmlns:emma="http://www.w3.org/2003/04/emma" version="1.0">
              <emma:interpretation id="{3FDA0B1A-A75B-4AB8-9698-B918DAA0B7A9}" emma:medium="tactile" emma:mode="ink">
                <msink:context xmlns:msink="http://schemas.microsoft.com/ink/2010/main" type="inkWord" rotatedBoundingBox="3731,5487 4188,5389 4244,5650 3786,5748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=.</emma:literal>
                </emma:interpretation>
                <emma:interpretation id="interp7" emma:lang="en-US" emma:confidence="0">
                  <emma:literal>=-</emma:literal>
                </emma:interpretation>
                <emma:interpretation id="interp8" emma:lang="en-US" emma:confidence="0">
                  <emma:literal>=,</emma:literal>
                </emma:interpretation>
                <emma:interpretation id="interp9" emma:lang="en-US" emma:confidence="0">
                  <emma:literal>=:</emma:literal>
                </emma:interpretation>
              </emma:one-of>
            </emma:emma>
          </inkml:annotationXML>
          <inkml:trace contextRef="#ctx0" brushRef="#br0" timeOffset="632.4072">860 367 1587 0,'0'0'478'0,"0"0"-12"0,0 0-82 16,-8 7-5-16,8-7-34 0,0 0-17 0,0 0-11 15,0 0-48-15,0 0 0 0,0 0-59 16,27 10-10-16,-27-10 9 0,22-4-55 0,-22 4 15 16,34-3-72-16,-19 2-25 0,4-1-62 15,4 0-79-15,-8 0-87 0,11 0-110 0,-7 1-157 16,11-3-498-16,-11 2 91 0,4 1 57 15,3-1 70-15,-3 1 147 0,3-1 6 16,5-2 33-16</inkml:trace>
          <inkml:trace contextRef="#ctx0" brushRef="#br0" timeOffset="436.4219">747 184 1866 0,'-19'3'609'0,"19"-3"-33"15,0 0-70-15,-11 2-35 0,11-2-74 0,0 0 10 16,0 0-41-16,0 0-18 0,0 0-46 0,0 0-25 16,0 0-34-16,0 0 5 0,0 0-66 15,0 0-13-15,45 12-15 0,-34-12-19 0,12 0-17 16,-8-1-23-16,4-1-21 0,3 0-38 0,-3 0-36 15,4 0-51-15,-4-1-49 0,3 1-13 16,-7 0-56-16,4 2-33 0,4-1-51 0,-12 1-131 16,4-3-197-16,-15 3-415 0,23 3 161 15,-23-3 1-15,11 7 97 0,-11-7 61 16,4 9 92-16,-4-9 72 0,0 0 36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08.72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F11C633-20FB-4AB5-959D-21CA6BADFFA4}" emma:medium="tactile" emma:mode="ink">
          <msink:context xmlns:msink="http://schemas.microsoft.com/ink/2010/main" type="inkDrawing" rotatedBoundingBox="5655,1929 5972,10971 5392,10992 5074,1949" semanticType="verticalRange" shapeName="Line">
            <msink:sourceLink direction="with" ref="{E61F3960-0C41-44D1-9222-E91C192B48A9}"/>
            <msink:sourceLink direction="with" ref="{B8A14F38-6359-4496-9CB1-F5023807BE63}"/>
            <msink:sourceLink direction="with" ref="{6F454753-79D6-4A5F-B700-4377728B2126}"/>
          </msink:context>
        </emma:interpretation>
      </emma:emma>
    </inkml:annotationXML>
    <inkml:trace contextRef="#ctx0" brushRef="#br0">182-11 1274 0,'0'0'387'0,"0"0"-29"0,-11-9 13 0,11 9-48 16,0 0-11-16,0 0-20 0,0 0-16 0,0 0-33 16,0 0-4-16,22 40-24 0,-14-22 0 15,-1 5-29-15,8 6-17 0,4 5-5 0,-4 5-15 16,12 13-27-16,-5 6-1 0,-3-4 9 16,4 6-20-16,-4 2-30 0,3-3-9 0,-7 2-9 15,-3-1 10-15,3 1-19 0,0 3 19 16,0 1-31-16,-4 2-3 0,4 1-2 15,-7 1 20-15,3 0-27 0,-7-3-6 0,7 2 18 16,-11-9 5-16,8-8-5 0,-8 2-8 0,0 1 18 16,0 2-25-16,0 17 4 0,0-2-12 15,-8 0-5-15,1 0 15 0,-1-3-2 0,5 1-6 16,-13-3 1-16,1-1 27 0,0-2-35 0,4-3 10 16,-4 2-20-16,-8-7 20 15,4 1 13-15,-7-4-11 0,3-1 3 0,-3-1-10 16,3-10 28-16,-11 5-33 0,12-9-8 15,-5-7 16-15,5-8-13 0,7 1-1 0,-4-2-4 16,0-4-8-16,4-3 2 0,0-1-25 0,7-3 13 16,-11-2 9-16,12-3-11 0,7-4-30 15,-23 3 24-15,23-3 0 0,-19-5-23 0,19 5 18 16,-15-9 5-16,15 9 5 0,-7-14 0 0,7 14-30 16,-8-15 25-16,8 15 10 0,0 0 0 15,8-21 13-15,-8 21-5 0,0 0-18 0,15-13 28 16,-15 13 10-16,11-5 1 0,-11 5 12 15,15 0-20-15,-15 0-11 0,0 0 18 0,30 8 3 16,-22-3 3-16,3 4 17 0,-3 1-7 0,7 1-18 16,-8-1 7-16,1 2 19 0,3 6 4 15,-3-3-12-15,7 2 15 0,-8 1 10 16,5 2 29-16,3 5-3 0,-8 0 2 0,5 2-17 16,3-2 22-16,-8 4 1 0,8 1 10 15,-7 2-13-15,-1 4-26 0,5 2-28 0,3-1 44 16,-8 1-39-16,5 1 55 0,-5-4-37 15,1 6 18-15,-1-1-17 0,1 2-57 0,-1 0 0 16,1 1 0-16,-4 1 0 0,0 2 0 0,-1 2 0 16,5-5 0-16,-8 2 0 0,7 3 0 15,-7-4 0-15,0 3 0 0,8 1 0 0,-8-2 0 16,7 2 0-16,-7 1 0 0,0-1 0 0,4 0 0 16,0 3 0-16,0-3 0 15,3 2 0-15,-7-2 0 0,8 1 0 0,-8 1 0 16,0-1 0-16,7-2 0 0,-7 3 0 0,8-4 0 15,-8 5 0-15,0-1 0 0,0-2 0 16,0 3 0-16,0 0 0 0,0 0 0 0,0-1 0 16,0 3 0-16,0-5 0 0,0 1 0 0,0-1 0 15,0-1 0-15,0 2 0 16,0-2 0-16,0 1 0 0,0-2 0 0,0-6 0 0,8 9 0 16,-8-2 0-16,0 2 0 0,0-2 0 15,0-6 0-15,3 6 0 0,-3 3 0 0,0-3 0 16,0 0 0-16,0 3 0 0,0 0 0 15,-3 0 0-15,3 1 0 0,0-2 0 16,0 2 0-16,0-1 0 0,-8 0 0 0,8 0 0 16,0-1 0-16,0 0 0 0,0 1 0 0,0-3 0 15,0 3 0-15,0-1 0 0,-8-4 0 16,8-2 0-16,0 5 0 0,0-1 0 0,0 1 0 16,0 1 0-16,0 2 0 0,0-2 0 0,0 0 0 15,0 0 0-15,8 0 0 0,-8-2 0 16,0 0 0-16,0 3 0 0,8-5 0 0,-8 2 0 15,0-1 0-15,3-1 0 0,1 1 0 0,0 0 0 16,3-2 0-16,-7-5 0 0,8 4 0 16,-8-2 0-16,0-4 0 0,7 7 0 15,1-2 0-15,0-5 0 0,-8 1 0 0,3-1 0 16,1-2 0-16,0 1 0 0,-4-1 0 16,7 0 0-16,-7-1 0 0,8 0 0 0,-8-2 0 15,0 2 0-15,7-7 0 0,-7 2 0 16,0-2 0-16,8 0 0 0,-8 0 0 0,0 0 0 15,8 0 0-15,-8-1 0 0,0-1 0 0,0 0 0 16,0-2 0-16,3 1 0 0,-3 0 0 16,4-2 0-16,-4-4 0 0,0 3 0 0,0-3 0 15,0-1 0-15,0-2 0 0,4 2 0 0,-4-17 0 16,0 27 0-16,0-17 0 0,0-10 0 16,7 24 0-16,-7-24 0 0,0 20 0 15,0-20 0-15,0 15 0 0,0-15 0 0,0 16 0 0,0-16 0 16,8 13 0-16,-8-13 0 15,0 0 0-15,0 17 0 0,0-17 0 0,0 0 0 16,0 14 0-16,0-14 0 0,0 0 0 0,0 0 0 16,7 13 0-16,-7-13 0 0,0 0 0 15,0 0 0-15,0 0 0 0,0 0 0 0,0 0 0 16,0 0 0-16,0 14 0 0,0-14 0 16,0 0 0-16,0 0 0 0,0 0 0 0,0 0 0 15,0 0 0-15,0 0 0 0,0 0 0 0,0 0 0 16,0 0 0-16,0 0 0 15,0 0 0-15,0 15 0 0,0-15 0 0,0 0 0 0,0 0 0 16,0 0 0-16,0 0 0 0,0 0 0 16,0 0 0-16,8 11 0 0,-8-11 0 15,0 0 0-15,0 0 0 0,0 0 0 0,0 0 0 16,0 0 0-16,0 0 0 0,4 10 0 0,-4-10 0 16,0 0 0-16,0 0 0 0,0 0 0 15,0 0 0-15,0 0 0 0,4 14 0 0,-4-14 0 16,0 0 0-16,0 0 0 0,0 0 0 0,11 13 0 15,-11-13 0-15,0 0 0 0,0 0 0 16,0 11 0-16,0-11 0 0,0 0 0 16,0 0 0-16,7 12 0 0,-7-12 0 0,0 0 0 15,8 12 0-15,-8-12 0 0,0 0 0 16,8 12 0-16,-8-12 0 0,0 0 0 0,0 10 0 16,0-10 0-16,0 0 0 0,0 0 0 15,7 10 0-15,-7-10 0 0,0 0 0 0,0 0 0 16,0 0 0-16,0 0 0 0,0 0 0 0,0 0 0 15,0 0 0-15,11 5-686 0,-11-5-402 16,0 0 64-16,0 0 77 0,0 0 115 0,0 0 105 16,0 0 115-16,0 0-48 0,0 0 102 0,0 0 10 15,0 0 79-15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10.08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D97E8B-687A-419C-8C08-6F5D5D60D6FB}" emma:medium="tactile" emma:mode="ink">
          <msink:context xmlns:msink="http://schemas.microsoft.com/ink/2010/main" type="writingRegion" rotatedBoundingBox="6876,2027 7588,2027 7588,2704 6876,2704"/>
        </emma:interpretation>
      </emma:emma>
    </inkml:annotationXML>
    <inkml:traceGroup>
      <inkml:annotationXML>
        <emma:emma xmlns:emma="http://www.w3.org/2003/04/emma" version="1.0">
          <emma:interpretation id="{15263839-6E6B-41DE-9DBE-E74A72B3DA06}" emma:medium="tactile" emma:mode="ink">
            <msink:context xmlns:msink="http://schemas.microsoft.com/ink/2010/main" type="paragraph" rotatedBoundingBox="6876,2027 7588,2027 7588,2704 6876,2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B1D03F-6815-4DD6-867A-05AB7C4D48EA}" emma:medium="tactile" emma:mode="ink">
              <msink:context xmlns:msink="http://schemas.microsoft.com/ink/2010/main" type="line" rotatedBoundingBox="6876,2027 7588,2027 7588,2704 6876,2704"/>
            </emma:interpretation>
          </emma:emma>
        </inkml:annotationXML>
        <inkml:traceGroup>
          <inkml:annotationXML>
            <emma:emma xmlns:emma="http://www.w3.org/2003/04/emma" version="1.0">
              <emma:interpretation id="{A738304E-F13E-4EFA-B13F-783AFB6DE67E}" emma:medium="tactile" emma:mode="ink">
                <msink:context xmlns:msink="http://schemas.microsoft.com/ink/2010/main" type="inkWord" rotatedBoundingBox="6875,2443 7233,2407 7234,2417 6876,2453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_-</emma:literal>
                </emma:interpretation>
              </emma:one-of>
            </emma:emma>
          </inkml:annotationXML>
          <inkml:trace contextRef="#ctx0" brushRef="#br0">46 33 1461 0,'-19'1'548'0,"19"-1"-31"16,-8 2-26-16,8-2-73 0,0 0 4 0,0 0-38 16,-22 4-44-16,22-4-30 0,0 0-41 15,0 0-16-15,0 0-17 0,0 0-49 16,0 0 5-16,0 0-26 0,0 0-2 0,0 0-16 16,0 0-27-16,56-11-37 0,-41 10-7 0,4-3-29 15,4 2-55-15,-4-1-6 0,3 0-74 16,1 1-18-16,-4-1-54 0,3 1-40 0,-10 2-111 15,10 2-115-15,-22-2-123 0,27-2-366 0,-5 2 65 16,-14-2 109-16,-8 2 51 16,26-1 47-16,-26 1 97 0,23-6 89 0</inkml:trace>
        </inkml:traceGroup>
        <inkml:traceGroup>
          <inkml:annotationXML>
            <emma:emma xmlns:emma="http://www.w3.org/2003/04/emma" version="1.0">
              <emma:interpretation id="{F3C220C4-4CCE-4AD1-BDF4-8B128A7A9B25}" emma:medium="tactile" emma:mode="ink">
                <msink:context xmlns:msink="http://schemas.microsoft.com/ink/2010/main" type="inkWord" rotatedBoundingBox="7430,2026 7607,2698 7563,2710 7386,2038"/>
              </emma:interpretation>
              <emma:one-of disjunction-type="recognition" id="oneOf1">
                <emma:interpretation id="interp5" emma:lang="en-US" emma:confidence="1">
                  <emma:literal>1</emma:literal>
                </emma:interpretation>
                <emma:interpretation id="interp6" emma:lang="en-US" emma:confidence="0">
                  <emma:literal>|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\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72.8383">551-376 1930 0,'0'0'632'0,"0"-10"-95"15,0 10-2-15,0 0-41 0,0 0-41 16,0 0-2-16,0 0 4 0,0 0-83 0,-15 34-1 16,15-18-8-16,8 1-38 0,-8 5-25 15,7 4-13-15,-7-3-72 0,4 1 17 16,3 3-55-16,1 1-115 0,-8 3-62 0,7-6 0 15,1 6 0-15,0-3 0 0,-1 1 0 0,4 3-285 16,12 4-260-16,-15-6-627 0,-1 0 156 16,4 1 61-16,5-3 110 0,-9 3 62 0,1-1 92 15,-5-6 120-15,5 0 8 0,-1-4 66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00.15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1B84D12-C0AB-464C-B348-A18825A27D5D}" emma:medium="tactile" emma:mode="ink">
          <msink:context xmlns:msink="http://schemas.microsoft.com/ink/2010/main" type="inkDrawing" rotatedBoundingBox="6780,10619 6843,10730 6806,10751 6744,10640" semanticType="callout" shapeName="Other">
            <msink:sourceLink direction="with" ref="{1604DEA2-FCA4-48BE-B4CA-6575E485CE30}"/>
          </msink:context>
        </emma:interpretation>
      </emma:emma>
    </inkml:annotationXML>
    <inkml:trace contextRef="#ctx0" brushRef="#br0">-452 3268 1689 0,'15'3'706'15,"-15"-3"-45"-15,0 0-55 0,0 0-86 0,11 3 5 16,-11-3-75-16,0 0-66 0,0 0-2 0,0 0-52 16,15 3-82-16,-15-3-41 0,0 0-99 15,0 0-103-15,0 0-79 0,0 0-110 0,0 0-185 16,0 0-609-16,0-22 82 0,0 22 75 0,0 0 89 16,-19-25 94-16,12 16 42 0,-8-5 33 15,0-2 81-15,-4-2 24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11.8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B78FEE7-1B2E-464C-844B-6BF7726579D3}" emma:medium="tactile" emma:mode="ink">
          <msink:context xmlns:msink="http://schemas.microsoft.com/ink/2010/main" type="writingRegion" rotatedBoundingBox="12021,1689 16553,1798 16398,8266 11865,8157"/>
        </emma:interpretation>
      </emma:emma>
    </inkml:annotationXML>
    <inkml:traceGroup>
      <inkml:annotationXML>
        <emma:emma xmlns:emma="http://www.w3.org/2003/04/emma" version="1.0">
          <emma:interpretation id="{CF22D4CD-3B4A-4C76-A33A-6578B6CB2ADE}" emma:medium="tactile" emma:mode="ink">
            <msink:context xmlns:msink="http://schemas.microsoft.com/ink/2010/main" type="paragraph" rotatedBoundingBox="12281,1695 14554,1750 14531,2708 12258,2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19421-05D7-4104-AF84-5385D6921FC0}" emma:medium="tactile" emma:mode="ink">
              <msink:context xmlns:msink="http://schemas.microsoft.com/ink/2010/main" type="line" rotatedBoundingBox="12281,1695 14554,1750 14531,2708 12258,2653"/>
            </emma:interpretation>
          </emma:emma>
        </inkml:annotationXML>
        <inkml:traceGroup>
          <inkml:annotationXML>
            <emma:emma xmlns:emma="http://www.w3.org/2003/04/emma" version="1.0">
              <emma:interpretation id="{B7531A55-C3B5-4273-B1FA-547E1DF81938}" emma:medium="tactile" emma:mode="ink">
                <msink:context xmlns:msink="http://schemas.microsoft.com/ink/2010/main" type="inkWord" rotatedBoundingBox="12281,1695 14554,1750 14531,2708 12258,2653"/>
              </emma:interpretation>
              <emma:one-of disjunction-type="recognition" id="oneOf0">
                <emma:interpretation id="interp0" emma:lang="en-US" emma:confidence="0.5">
                  <emma:literal>aT</emma:literal>
                </emma:interpretation>
                <emma:interpretation id="interp1" emma:lang="en-US" emma:confidence="0">
                  <emma:literal>at</emma:literal>
                </emma:interpretation>
                <emma:interpretation id="interp2" emma:lang="en-US" emma:confidence="0">
                  <emma:literal>UT</emma:literal>
                </emma:interpretation>
                <emma:interpretation id="interp3" emma:lang="en-US" emma:confidence="0">
                  <emma:literal>Ut</emma:literal>
                </emma:interpretation>
                <emma:interpretation id="interp4" emma:lang="en-US" emma:confidence="0">
                  <emma:literal>45</emma:literal>
                </emma:interpretation>
              </emma:one-of>
            </emma:emma>
          </inkml:annotationXML>
          <inkml:trace contextRef="#ctx0" brushRef="#br0">5586-415 1215 0,'0'0'441'0,"0"0"-16"0,0 0-13 15,0 0-21-15,0 0-9 0,0 0-39 16,0 0 2-16,0 0-25 0,0 0-2 16,-50 14-14-16,50-14-7 0,-18 1-38 0,18-1-3 0,-23-1-47 15,23 1 4-15,-19-4-16 0,19 4 3 16,-22-6-21-16,14 0 0 0,8 6-59 0,-23-13-17 15,20 8-9-15,3 5 14 0,-16-16-18 16,16 16-16-16,-7-16-13 0,7 16-22 0,0-17-11 16,0 17 10-16,7-21-22 0,-7 21 12 15,8-18 0-15,3 11-10 0,-3 1-21 16,-8 6-7-16,15-6 20 0,-15 6-33 0,26 0 10 16,-26 0 21-16,23 14 5 0,-15-3-11 0,10 4-27 15,-6 3 7-15,-1 4 20 0,-3 1-9 16,7 1 32-16,-8 2-25 0,5 2-20 0,-12-1 20 15,15-1 13-15,-15-3-6 0,11 1 1 0,-4-4-18 16,-3-2-8-16,0 1 23 16,-4-4-25-16,8-1 40 0,-1-2-12 0,-7-2-1 15,0-10-37-15,15 13 40 0,-15-13 0 0,8 4 5 16,-8-4 14-16,0 0-11 0,0 0 12 16,26-26-50-16,-18 9 22 0,-1-2 9 0,1-3-1 15,-1-4-8-15,-3 1-7 0,4-1 21 16,-8-1-14-16,0 0 11 0,7 2-8 0,-7 1 28 15,0 6-7-15,0-3 23 0,0 5-14 0,-7-2 83 16,7 18-28-16,0-25-59 0,0 15-31 16,0 10 0-16,0 0 0 0,-8-10 0 0,8 10 0 15,0 0 0-15,0 0 0 0,0 0 0 0,-11 42 0 16,14-25 0-16,-3 5 0 0,4 2 0 16,0 0 0-16,4-1 0 0,-1 6 0 15,4-2 0-15,5 0 0 0,-1-1 0 0,-8-4 0 16,16 3 0-16,-12-7 0 0,4 1 0 15,4-4 0-15,-4-2 0 0,0-1 0 0,4-2 0 16,-4-1 0-16,0-2 0 0,0-3-246 16,-3 2-82-16,-5-5-61 0,-7-1-261 0,23 4-430 15,-23-4 97-15,0 0 97 0,15 0 108 0,-15 0 59 16,0 0 66-16,0 0 80 0,0 0 43 16</inkml:trace>
          <inkml:trace contextRef="#ctx0" brushRef="#br0" timeOffset="1973.0784">6366-678 1397 0,'0'0'545'0,"11"-9"-33"0,-11 9-43 0,0 0-37 15,0 0-45-15,0 0-24 0,0 0 1 16,0 0-47-16,4 32-17 0,-4-32 7 0,-15 31-56 15,4-15-47-15,3 3 6 0,-7 3-8 0,-4 0-35 16,4 2-29-16,0-1 0 0,-4-1-12 16,4 0-32-16,8-3 19 0,-5-2-23 15,-3-2 2-15,8-1-8 0,-5-3-27 0,9 0 32 16,-5-3-9-16,8-8-50 0,-7 14 24 16,7-14-3-16,-12 9 0 0,12-9 3 0,0 0-28 15,-7 12 4-15,7-12 14 0,0 0-49 0,0 0 28 16,0 0-10-16,15 16 25 0,-15-16-30 15,15 10 30-15,-8-5-10 0,5 3 11 0,-5 1-1 16,8-1-10-16,0 6 6 0,-3-1 7 0,7 4-41 16,-4 1 0-16,0 1 0 0,4 1 0 15,-4 0 0-15,7 1 0 0,1-2 0 16,-4 0 0-16,0 0 0 0,-4 0 0 0,0-2 0 0,0-2 0 16,-4-1 0-16,-3-3 0 15,7 1 0-15,-4-2 0 0,-3 1 0 0,-1-3 0 0,-7-8 0 16,15 12 0-16,-15-12-226 15,12 9-63-15,-12-9-126 0,3 8-230 0,-3-8-373 16,0 0 65-16,0 0 70 0,0 0 108 0,0 0 96 16,0 0 65-16,0 0 20 0,-15 20 113 15,15-20 10-15</inkml:trace>
          <inkml:trace contextRef="#ctx0" brushRef="#br0" timeOffset="2257.4297">6306 113 1400 0,'0'0'547'0,"0"0"-27"16,-8-4-57-16,8 4-4 0,0 0-47 0,0 0-46 16,0 0-26-16,0 0 16 0,0 0-36 15,0 0-10-15,0 0-39 0,0 0-7 0,0 0-16 16,0 0-20-16,0 0-31 0,15 45 2 0,-3-34-32 15,-5-3-14-15,1 2-4 0,-1-2 7 16,1 1-92-16,3 1-26 0,-3-1-50 0,3-3-73 16,-11-6-94-16,11 12-59 0,-3-5-118 15,-8-7-310-15,15 9-329 0,-15-9 94 16,11 6 156-16,-11-6-2 0,0 0 68 0,15 7 78 16,-15-7 48-16,0 0 100 0</inkml:trace>
          <inkml:trace contextRef="#ctx0" brushRef="#br0" timeOffset="2693.6967">6962-358 1668 0,'-15'2'576'0,"15"-2"-43"0,0 0-42 0,0 0-30 16,0 0-62-16,0 0-22 0,0 0-40 16,0 0-19-16,0 0-75 0,0 0 28 0,0 0-53 15,0 0-8-15,0 0-21 0,0 0-25 16,56-7-10-16,-33 6-24 0,-4-1-4 0,-4 1-37 16,11-2-35-16,-3 0-85 0,3 2-40 0,-3-1-91 15,0 0-42-15,-4 1-83 0,11-8-274 16,-11 9-368-16,3 0 66 0,-3-1 93 0,-4-2 97 15,4 2 51-15,-4-1 43 0,4-1 42 0,-4 0 84 16</inkml:trace>
          <inkml:trace contextRef="#ctx0" brushRef="#br0" timeOffset="2950.7861">7633-628 1712 0,'-7'-15'688'0,"7"15"-22"0,0 0-47 16,0 0-63-16,0-21-42 0,0 21-78 16,0 0 14-16,0 0-63 0,0 0-27 0,0 0 17 15,0 0-55-15,0 0-40 0,7 52-44 0,1-32 36 16,-4 5-34-16,-1 7-170 16,1 2-70-16,0 0 0 0,0 8 0 0,-4-5 0 15,3 2 0-15,1-2 0 0,-19 5-418 0,15-4-708 0,0-1 79 16,0 0 67-16,0-4 140 15,-4 0 67-15,4 0 79 0,-3-6 55 0,3 4 93 16,0 4 4-16,3-4 19 0</inkml:trace>
        </inkml:traceGroup>
      </inkml:traceGroup>
    </inkml:traceGroup>
    <inkml:traceGroup>
      <inkml:annotationXML>
        <emma:emma xmlns:emma="http://www.w3.org/2003/04/emma" version="1.0">
          <emma:interpretation id="{14096CE5-F52E-43F3-87D2-4CCC76E57DA4}" emma:medium="tactile" emma:mode="ink">
            <msink:context xmlns:msink="http://schemas.microsoft.com/ink/2010/main" type="paragraph" rotatedBoundingBox="11940,4219 16288,4220 16287,5432 11939,5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6D39AE-C553-4036-9194-2724242B67CA}" emma:medium="tactile" emma:mode="ink">
              <msink:context xmlns:msink="http://schemas.microsoft.com/ink/2010/main" type="inkBullet" rotatedBoundingBox="11940,5050 12374,5051 12373,5077 11939,5076"/>
            </emma:interpretation>
            <emma:one-of disjunction-type="recognition" id="oneOf1">
              <emma:interpretation id="interp5" emma:lang="en-US" emma:confidence="1">
                <emma:literal>-</emma:literal>
              </emma:interpretation>
              <emma:interpretation id="interp6" emma:lang="en-US" emma:confidence="0">
                <emma:literal>_</emma:literal>
              </emma:interpretation>
              <emma:interpretation id="interp7" emma:lang="en-US" emma:confidence="0">
                <emma:literal>-.</emma:literal>
              </emma:interpretation>
              <emma:interpretation id="interp8" emma:lang="en-US" emma:confidence="0">
                <emma:literal>.</emma:literal>
              </emma:interpretation>
              <emma:interpretation id="interp9" emma:lang="en-US" emma:confidence="0">
                <emma:literal>--</emma:literal>
              </emma:interpretation>
            </emma:one-of>
          </emma:emma>
        </inkml:annotationXML>
        <inkml:trace contextRef="#ctx0" brushRef="#br0" timeOffset="14533.2269">5076 2664 1499 0,'0'0'471'0,"0"0"-41"15,0 0-17-15,-15-7-50 0,15 7-15 0,0 0-20 16,0 0-39-16,0 0-20 0,0 0-34 16,49-10-2-16,-34 8-38 0,8 1-13 0,-4-1-14 15,11-1-52-15,-4 2-32 0,1 1-48 0,-4 0-46 16,3 1-72-16,4 2-72 0,-11-1-127 16,15-1-160-16,-12 0-439 0,1 3 81 0,-4-2 65 15,-4-1 45-15,4-1 103 0,-4-1 59 16</inkml:trace>
      </inkml:traceGroup>
      <inkml:traceGroup>
        <inkml:annotationXML>
          <emma:emma xmlns:emma="http://www.w3.org/2003/04/emma" version="1.0">
            <emma:interpretation id="{5D4CCF47-26C9-40D0-8270-BCC0AA8DE5DB}" emma:medium="tactile" emma:mode="ink">
              <msink:context xmlns:msink="http://schemas.microsoft.com/ink/2010/main" type="line" rotatedBoundingBox="12498,4219 16288,4220 16287,5432 12497,5431"/>
            </emma:interpretation>
          </emma:emma>
        </inkml:annotationXML>
        <inkml:traceGroup>
          <inkml:annotationXML>
            <emma:emma xmlns:emma="http://www.w3.org/2003/04/emma" version="1.0">
              <emma:interpretation id="{65A00015-57EE-425C-BC1C-C58B470D8994}" emma:medium="tactile" emma:mode="ink">
                <msink:context xmlns:msink="http://schemas.microsoft.com/ink/2010/main" type="inkWord" rotatedBoundingBox="12498,4219 16288,4220 16287,5432 12497,5431"/>
              </emma:interpretation>
              <emma:one-of disjunction-type="recognition" id="oneOf2">
                <emma:interpretation id="interp10" emma:lang="en-US" emma:confidence="0">
                  <emma:literal>hno</emma:literal>
                </emma:interpretation>
                <emma:interpretation id="interp11" emma:lang="en-US" emma:confidence="0">
                  <emma:literal>Thno</emma:literal>
                </emma:interpretation>
                <emma:interpretation id="interp12" emma:lang="en-US" emma:confidence="0">
                  <emma:literal>Hhno</emma:literal>
                </emma:interpretation>
                <emma:interpretation id="interp13" emma:lang="en-US" emma:confidence="0">
                  <emma:literal>hano</emma:literal>
                </emma:interpretation>
                <emma:interpretation id="interp14" emma:lang="en-US" emma:confidence="0">
                  <emma:literal>hnto</emma:literal>
                </emma:interpretation>
              </emma:one-of>
            </emma:emma>
          </inkml:annotationXML>
          <inkml:trace contextRef="#ctx0" brushRef="#br0" timeOffset="17416.1447">9326 2338 1499 0,'0'0'484'0,"-26"10"-10"0,26-10-54 0,-19 12-11 16,12-3-27-16,3 3-24 0,-4-2-13 16,8-10-14-16,-7 22-24 0,7-13-15 0,0-9-34 15,4 22-40-15,-4-22 4 0,11 16-14 16,-4-10-1-16,-3 2-12 0,15-1-9 0,-8-3-37 15,1-2-19-15,-12-2 19 0,30 1-13 16,-19-1 12-16,-11 0-17 0,23-3-19 0,-12-5 9 16,-11 8 9-16,11-11-25 0,-11 11-20 0,0-18-85 15,0 18 0-15,0 0 0 0,-15-26 0 16,0 20 0-16,4-1-182 0,-4 6-120 0,-8-3-341 16,1 8-445-16,-12 3 93 0,-8 0 132 15,-3 6 57-15,-15 7 69 0,-1 3 94 16,-3 6 47-16,0-2 25 0,-4 5 69 0</inkml:trace>
          <inkml:trace contextRef="#ctx0" brushRef="#br0" timeOffset="15816.9453">8538 1807 1423 0,'0'0'494'0,"0"0"-64"0,0 0-18 16,0 0-44-16,0 0-22 0,0 0-21 0,-22 45-13 0,10-27-53 16,1 7 5-16,-4 0-34 15,-4 5-10-15,-4 0-25 0,5 2-29 0,-1 1-2 0,0-3-31 16,0 0 8-16,-4-4-16 0,8 6-25 15,-7-3-13-15,7-6-5 0,-4-1 5 16,0-2-23-16,8-3 18 0,-4-3-23 0,3-1-11 16,1 1 32-16,3-3-9 0,-3-1 11 15,7-3 26-15,4-7-24 0,-15 9-4 0,15-9-11 16,-11 8-8-16,11-8-2 0,-8 8 20 0,8-8-20 16,0 0-13-16,-7 7 21 15,7-7-11-15,0 0 0 0,0 0-20 0,0 0 13 0,-8 9-16 16,8-9 3-16,0 0-18 0,0 0 20 15,0 0-35-15,0 0 12 0,0 0-5 16,23 22 16-16,-16-17 2 0,5 2-5 0,-1 0-23 16,0 3 26-16,8-1-21 0,0-1-10 0,0 2 5 15,-4-2 8-15,4 5-19 0,0-6 11 16,-4 3 28-16,0 0-20 0,4 1-10 0,-4-1 17 16,0 0-15-16,0 2 15 0,-4-3-2 15,4 1 13-15,-7-2-19 0,-1 0 11 0,9 2 3 16,-9-1-1-16,1-2-27 0,-1 2 25 0,-7-9-18 15,15 12 0-15,-7-5 0 0,-8-7 0 16,11 10 0-16,-11-10 0 0,8 12 0 0,-8-12 0 16,11 10 0-16,-11-5 0 0,0-5 0 15,15 9 0-15,-15-9 0 0,0 0 0 16,8 13 0-16,-8-13 0 0,0 0 0 0,7 9-62 16,-7-9-81-16,0 0-39 0,8 7-43 0,-8-7-70 15,0 0-119-15,0 0-180 0,0 0-410 16,0 0 101-16,0 0 51 0,0 0 84 0,0 0 107 15,0 0 52-15,0 0 120 0,-15 20 13 0,15-20 15 16</inkml:trace>
          <inkml:trace contextRef="#ctx0" brushRef="#br0" timeOffset="16943.5318">8380 2816 1430 0,'0'0'674'16,"0"0"-47"-16,-4-17-36 0,4 17-25 15,0 0-44-15,0 0-23 0,-4-13-82 0,4 13-33 16,0 0-13-16,0 0-25 0,0 0 20 16,0 0-59-16,0 0-41 0,27 33-48 0,-16-21 17 15,0 1-63-15,-3 0 28 0,7 2-200 0,-4-1 0 16,1 1 0-16,-1-3 0 0,0 2 0 16,4-1 0-16,-7-3 0 0,3 1 0 0,1-3 0 15,-1 1 0-15,-4-4-144 0,8 3-447 0,-7-1-584 16,3-3 118-16,4 1 89 15,-15-5 98-15,15 7 112 0,-15-7 75 0,16 5 56 16,-16-5 28-16,18 0 118 0</inkml:trace>
          <inkml:trace contextRef="#ctx0" brushRef="#br0" timeOffset="8782.2017">7207 2232 1136 0,'0'0'522'0,"0"0"5"0,0 0-20 16,-38 12-59-16,27-10-13 0,11-2-10 16,-23 1-41-16,23-1-10 0,-26-1-57 0,26 1-7 15,-26-6-90-15,11 3 23 0,-1-2-17 0,16 5-19 16,-15-10-5-16,8 1-12 0,-4-1-42 16,11 10-20-16,-8-22-20 0,0 10-6 0,8-5-33 15,0 17-18-15,0-26 8 0,8 14-3 16,-8 12-17-16,8-22-14 0,-1 12 9 15,1 3-29-15,-8 7 8 0,15-5-11 0,-15 5 3 16,0 0 8-16,30 15-28 0,-19-5 15 16,0 4 0-16,-3 4 18 0,3 1-16 0,-3 1-4 15,-1 3-6-15,1 0 0 0,0 0-2 0,-1-1 8 16,1 0 4-16,-5 0 13 0,1-2-4 16,0-3-14-16,3-2 13 0,-3 0-7 0,0-2-8 15,0-1-5-15,0-1 10 0,-4-11-16 0,0 15 1 16,0-15-8-16,7 9 10 0,-7-9-5 15,0 0-15-15,0 0 5 0,0 0 7 0,0 0-20 16,30-32 13-16,-26 15-15 16,4-4 12-16,-1 1 36 0,-7-5-23 0,11 5-2 15,-3 1 17-15,-4 2 13 0,-1 2 26 0,1 1 8 16,0 3-1-16,-4 11-10 0,0-18-4 16,0 18 6-16,8-9 24 0,-8 9 5 0,0 0-10 15,0 0 20-15,0 0-38 0,18 27-13 0,-10-14 33 16,0 3-20-16,-1 1 33 0,1 3-33 15,3-3-13-15,-4 3-5 0,5-2-31 0,-1-1-35 16,4 5-83-16,-4-5 8 0,5 0-89 0,-1-2-19 16,0 0-117-16,0 1-153 0,-4-4-500 15,0-3 79-15,5 0 96 0,-9-3 132 0,-7-6 36 16,8 7 54-16,-8-7 41 0,0 0 112 16,0 0 1-16</inkml:trace>
          <inkml:trace contextRef="#ctx0" brushRef="#br0" timeOffset="8784.7226">6389 1946 1366 0,'0'0'474'0,"0"0"-39"0,0 0-5 0,0 0-56 16,-4 48-26-16,-4-25-38 0,-3 3-29 16,0 2-20-16,-4 6-23 0,0 1-30 15,-4-4-21-15,4 3-34 0,0-5 3 0,-4-4-28 16,7-1-2-16,1-2 12 0,-8 0 0 16,12-6-12-16,-5-1-11 0,5-1 20 0,-1-2-7 15,1-3-18-15,7-9 21 0,-15 13 20 16,15-13-36-16,-8 10 11 0,8-10-19 0,0 9-43 15,0-9 0-15,0 0 5 0,0 0-33 0,0 0 13 16,0 0-3-16,0 0 0 0,8 22-3 16,7-17-12-16,-4 0-18 0,4 2 20 0,0 3 11 15,4 1-16-15,-4 0-10 0,0 0 25 0,12 6-45 16,-5-1 32-16,1 2-14 16,-4 0-1-16,3 1-15 0,-3 2 0 0,0-2 13 15,4 2-31-15,-8-1-43 0,7-1 22 0,-10 1 3 16,10-1-66-16,-6-1 5 0,2-2 5 15,-3 1-62-15,-3-3-53 0,-5 0-21 0,8-1-156 16,-15-2-205-16,12-1-427 0,-1-2 123 16,-11-8 76-16,11 14 85 0,-3-7 66 0,-8-7 93 15,0 12 74-15,0-12 23 0</inkml:trace>
          <inkml:trace contextRef="#ctx0" brushRef="#br0" timeOffset="14792.4937">5650 2334 1494 0,'-8'-11'627'0,"8"11"-5"15,-7-14-15-15,7 14-46 0,-8-12-52 16,8 12-38-16,0 0-51 0,-8-10-31 0,8 10-46 15,0 0-13-15,0 0-20 0,0 0-62 0,0 0-2 16,0 0-46-16,0 0 27 16,8 44-22-16,-8-25-59 0,8 0 49 0,-1 1-154 0,1 4-41 15,7 1 0-15,-8 1 0 0,5 0 0 16,-5 2 0-16,1-2-85 0,3 3-227 16,0-2-282-16,-7 2-571 0,4-4 167 0,-1-1 64 15,-7-2 81-15,8 0 111 0,-5 0 66 0,1-3 90 16,0-2 59-16,0-1 17 0</inkml:trace>
        </inkml:traceGroup>
      </inkml:traceGroup>
    </inkml:traceGroup>
    <inkml:traceGroup>
      <inkml:annotationXML>
        <emma:emma xmlns:emma="http://www.w3.org/2003/04/emma" version="1.0">
          <emma:interpretation id="{60942B9E-C646-4DF3-B30F-F169C8D2EE25}" emma:medium="tactile" emma:mode="ink">
            <msink:context xmlns:msink="http://schemas.microsoft.com/ink/2010/main" type="paragraph" rotatedBoundingBox="12348,6744 16472,7038 16382,8295 12258,8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8AB6AA-63CC-44BC-89A0-B251F03AEF7E}" emma:medium="tactile" emma:mode="ink">
              <msink:context xmlns:msink="http://schemas.microsoft.com/ink/2010/main" type="inkBullet" rotatedBoundingBox="12289,7562 12425,7571 12417,7684 12281,7674"/>
            </emma:interpretation>
            <emma:one-of disjunction-type="recognition" id="oneOf3">
              <emma:interpretation id="interp15" emma:lang="en-US" emma:confidence="1">
                <emma:literal>.</emma:literal>
              </emma:interpretation>
              <emma:interpretation id="interp16" emma:lang="en-US" emma:confidence="0">
                <emma:literal>°</emma:literal>
              </emma:interpretation>
              <emma:interpretation id="interp17" emma:lang="en-US" emma:confidence="0">
                <emma:literal>0</emma:literal>
              </emma:interpretation>
              <emma:interpretation id="interp18" emma:lang="en-US" emma:confidence="0">
                <emma:literal>o</emma:literal>
              </emma:interpretation>
              <emma:interpretation id="interp19" emma:lang="en-US" emma:confidence="0">
                <emma:literal>•</emma:literal>
              </emma:interpretation>
            </emma:one-of>
          </emma:emma>
        </inkml:annotationXML>
        <inkml:trace contextRef="#ctx0" brushRef="#br0" timeOffset="22763.4089">5484 5174 1732 0,'-23'10'643'0,"23"-10"-36"0,-15 15-70 0,7-6-28 16,1-1-38-16,7-8-53 0,-8 15-27 16,5-6-30-16,3-9-18 0,0 0 5 0,0 18-41 15,0-18 3-15,0 0-59 0,15 6 23 0,-15-6-59 16,26-5-46-16,-26 5 28 0,26-11-89 15,-10 4-108-15,-1-3 0 0,-4 0 0 0,-4-2 0 16,1 0 0-16,-8 12 0 0,0-18 0 16,0 18 0-16,0-15 0 0,0 15 0 15,0 0-98-15,-23-7-1072 0,23 7 59 0,-26 5 118 16,26-5 95-16,-26 12 84 0,11 0 97 0,-1-1 52 16,9 4 58-16,-12 3 72 0,11-3 51 15</inkml:trace>
      </inkml:traceGroup>
      <inkml:traceGroup>
        <inkml:annotationXML>
          <emma:emma xmlns:emma="http://www.w3.org/2003/04/emma" version="1.0">
            <emma:interpretation id="{D1F841C4-67CD-4CCD-9364-87EA57A58E38}" emma:medium="tactile" emma:mode="ink">
              <msink:context xmlns:msink="http://schemas.microsoft.com/ink/2010/main" type="line" rotatedBoundingBox="13002,6791 16472,7038 16382,8295 12912,8048"/>
            </emma:interpretation>
          </emma:emma>
        </inkml:annotationXML>
        <inkml:traceGroup>
          <inkml:annotationXML>
            <emma:emma xmlns:emma="http://www.w3.org/2003/04/emma" version="1.0">
              <emma:interpretation id="{9E3F12F6-3AA6-41D4-A777-98627C8EF1B4}" emma:medium="tactile" emma:mode="ink">
                <msink:context xmlns:msink="http://schemas.microsoft.com/ink/2010/main" type="inkWord" rotatedBoundingBox="13002,6791 16472,7038 16382,8295 12912,8048"/>
              </emma:interpretation>
              <emma:one-of disjunction-type="recognition" id="oneOf4">
                <emma:interpretation id="interp20" emma:lang="en-US" emma:confidence="0">
                  <emma:literal>at</emma:literal>
                </emma:interpretation>
                <emma:interpretation id="interp21" emma:lang="en-US" emma:confidence="0">
                  <emma:literal>al</emma:literal>
                </emma:interpretation>
                <emma:interpretation id="interp22" emma:lang="en-US" emma:confidence="0">
                  <emma:literal>all</emma:literal>
                </emma:interpretation>
                <emma:interpretation id="interp23" emma:lang="en-US" emma:confidence="0">
                  <emma:literal>alt</emma:literal>
                </emma:interpretation>
                <emma:interpretation id="interp24" emma:lang="en-US" emma:confidence="0">
                  <emma:literal>akt</emma:literal>
                </emma:interpretation>
              </emma:one-of>
            </emma:emma>
          </inkml:annotationXML>
          <inkml:trace contextRef="#ctx0" brushRef="#br0" timeOffset="23776.8557">8791 4581 1049 0,'11'-12'507'16,"-11"12"-16"-16,0 0-53 0,0 0-34 15,0 0-45-15,0 0-26 0,0 0-16 0,0 0-41 16,0 0-12-16,-26 45-29 0,11-23-4 0,3 4-39 16,-10 4-31-16,3-1-20 0,0 2 0 15,-4-2-6-15,5 2 3 0,-5-2-9 0,8-4-32 16,0-1 0-16,-4-5-18 0,8 0-12 0,-4-1 12 16,3-4-2-16,1 2 2 15,3-4-7-15,1-3 25 0,-1 0 1 0,5 2-9 16,3-11-12-16,-12 13 15 0,12-13-15 0,-11 10-8 15,11-10-38-15,-4 10 30 0,4-10-2 16,0 0 20-16,-7 11-30 0,7-11 7 0,0 0 1 16,0 0 4-16,0 0-10 0,-4 13-5 0,4-13-12 15,0 0 17-15,0 0 8 0,11 15-31 16,-11-15 10-16,11 12-12 0,-3-4 12 0,0 0 1 16,-1 3-9-16,4 1 19 0,-3-2-46 15,7 2 30-15,-4 1-7 0,4 1-26 16,1 1 0-16,-5-1 0 0,4 2 0 0,0 2 0 15,0-2 0-15,0 5 0 0,-4-7 0 16,5 4 0-16,-5 1 0 0,4-3 0 0,-7 1 0 16,7 1 0-16,-8 0 0 0,4-3 0 0,1 2 0 15,-1-2 0-15,-3-2 0 0,3 1 0 16,-7-4 0-16,3 2 0 0,-3-2 0 0,4-2 0 16,-8-8 0-16,15 15 0 0,-12-8 0 0,-3-7 0 15,8 12 0-15,-8-12 0 0,8 10 0 16,-8-10 0-16,3 11 0 0,-3-11 0 0,0 0 0 15,4 10 0-15,-4-10 0 0,0 0 0 0,0 0 0 16,11 9 0-16,-11-9 0 16,0 0 0-16,0 0 0 0,8 9 0 0,-8-9 0 0,0 0-177 15,0 0-128-15,7 9-61 0,-7-9-100 16,0 0-199-16,0 0-326 0,0 0 103 16,0 0 41-16,0 0 130 0,0 0 41 0,0 0 52 15,0 0 96-15,-15 23 29 0</inkml:trace>
          <inkml:trace contextRef="#ctx0" brushRef="#br0" timeOffset="24761.9343">8666 5572 1755 0,'0'0'589'0,"-7"-9"-33"16,7 9-16-16,0 0-39 0,0 0-58 16,0 0-20-16,0 0 22 0,0 0-28 0,0 0 3 15,0 0-49-15,0 0-7 0,0 0-29 0,0 0-48 16,7 43-26-16,5-31-67 0,-5-1 52 15,1 4-202-15,-1-2-44 0,1 0 0 0,-4 1 0 16,7 1 0-16,-3-1 0 0,3 1 0 16,-4-2 0-16,5 4 0 0,-1-6-246 15,0-7-317-15,-3 10-541 0,7-4 91 0,-7 0 73 16,3-1 132-16,-4-3 68 0,5 1 54 0,-1-2 87 16,-11-5 46-16,23 4 49 0</inkml:trace>
          <inkml:trace contextRef="#ctx0" brushRef="#br0" timeOffset="24984.0336">9424 5093 1604 0,'0'0'633'15,"0"0"-11"-15,0 0-54 0,0 0-23 0,0 0-41 16,19 35-61-16,-11-17-59 0,-4 7 3 15,7 0-32-15,-7 3-70 0,7 2-70 0,-3 1-77 16,3 3-148-16,-4-2-131 0,5 7-282 0,-12-2-542 16,0 0 54-16,7 0 131 0,-7-3 63 15,0 0 28-15,-7 1 75 0,7-4 38 0,0-4 92 16</inkml:trace>
          <inkml:trace contextRef="#ctx0" brushRef="#br0" timeOffset="21520.0196">7169 4914 1233 0,'0'0'512'16,"0"0"-8"-16,0 0-20 0,0 0 18 0,0 0-59 16,0 0-18-16,0 0 0 0,0 0-6 15,-41 5-45-15,41-5-28 0,-27-2 30 0,27 2-51 16,-22-10-46-16,11 7-56 0,-5-5 38 0,9 0-90 16,-1 0 11-16,1-4-36 0,-4 2 8 15,11 10-80-15,-8-26 61 0,0 15-60 0,8 11-11 16,0-21-16-16,0 21-37 0,0-17-11 0,0 17 0 15,0 0 0-15,0-14 0 0,0 14 0 16,0 0 0-16,0 0 0 0,34 21 0 0,-30-7 0 16,4 4 0-16,-5 2 0 0,5 2 0 15,-8 2-11-15,8 2-25 0,-1-3-7 16,-3 0 15-16,0 3 23 0,-1-2-3 0,1-2-18 16,0-2 42-16,0-1-34 0,-1-3 2 15,-3-2 19-15,8 1-26 0,-8-3 2 0,8-2-4 16,-8-10-14-16,11 14 11 0,-7-8-2 0,-4-6-1 15,0 0-31-15,15 4 1 0,-15-4-21 16,0 0 16-16,19-22-9 0,-12 10-7 0,1-3 16 16,-1-4 33-16,1 1-24 0,-4-4 19 0,3 1 0 15,-7 3-1-15,11-1 62 16,-7 4 18-16,0 1 13 0,0 2 43 0,-4 12 6 0,3-18-27 16,-3 18 4-16,8-9 9 0,-8 9 1 15,0 0 38-15,0 0-23 0,0 0-26 16,15 29 11-16,-4-15-77 0,-7 1-13 0,4 5 0 15,-1-1 0-15,-3-1 0 0,11 1 0 16,-4 2 0-16,1-2 0 0,-5-1 0 0,5-2 0 16,6 3 0-16,-6-3 0 0,-1-3-154 0,8-1-123 15,-8-2-63-15,8 7-167 0,-4-9-576 16,0-4 98-16,-3 2 115 0,-12-6 74 0,7 4 71 16,-7-4 106-16,0 0 48 0,0 0 74 15,0 0-15-15</inkml:trace>
          <inkml:trace contextRef="#ctx0" brushRef="#br0" timeOffset="22099.7223">6306 4685 1397 0,'0'0'648'15,"7"16"-85"-15,1-6-44 0,-4 5-22 16,-4 2-54-16,0 1-69 0,-4 4 4 0,-4 2-42 16,1 3-19-16,-5 2-48 0,-3-2-9 15,-7 2-24-15,7 2-18 0,-4-2-18 16,-4-5-29-16,8 0-38 0,-4-4 11 0,4-2-27 0,4 0 29 16,-4-6-2-16,7-2-47 0,1 1 39 15,-1-3-1-15,8-8 3 0,-15 14 3 0,15-14-107 16,-11 11-34-16,11-11 0 0,0 0 0 15,-8 9 0-15,8-9 0 0,0 0 0 16,0 0 0-16,19 16 0 0,-19-16 0 0,23 13 0 16,-16-1 0-16,16 0 0 0,-4 5 0 0,7-2 0 15,-3 4 0-15,3 0 0 0,-3 6 0 16,11 0 0-16,-12-1 0 0,12 3 0 0,-7 0 0 16,-5 1 0-16,8-3 0 0,-11-4 0 0,4 1 0 15,-4-2 0-15,3 0 0 0,-10-3 0 16,3-1 0-16,-8-3 0 0,8-1 0 15,-11-2 0-15,8 0 0 0,-9 2-175 0,5-3-761 16,-8-9-180-16,7 13 81 0,-7-13 134 16,0 0 70-16,0 15 70 0,0-15 111 0,0 0 36 15,0 0 56-15,0 0 82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17.93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88BC2C-A8D3-467D-9F17-5A268E3C3BD5}" emma:medium="tactile" emma:mode="ink">
          <msink:context xmlns:msink="http://schemas.microsoft.com/ink/2010/main" type="writingRegion" rotatedBoundingBox="6830,4672 8043,4918 7954,5359 6741,5113"/>
        </emma:interpretation>
      </emma:emma>
    </inkml:annotationXML>
    <inkml:traceGroup>
      <inkml:annotationXML>
        <emma:emma xmlns:emma="http://www.w3.org/2003/04/emma" version="1.0">
          <emma:interpretation id="{971D46CB-5D5D-466C-8D4C-D6690E10E774}" emma:medium="tactile" emma:mode="ink">
            <msink:context xmlns:msink="http://schemas.microsoft.com/ink/2010/main" type="paragraph" rotatedBoundingBox="6830,4672 8043,4918 7954,5359 6741,51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08C065-B399-431E-BBB2-7F5AC66642D2}" emma:medium="tactile" emma:mode="ink">
              <msink:context xmlns:msink="http://schemas.microsoft.com/ink/2010/main" type="line" rotatedBoundingBox="6830,4672 8043,4918 7954,5359 6741,5113"/>
            </emma:interpretation>
          </emma:emma>
        </inkml:annotationXML>
        <inkml:traceGroup>
          <inkml:annotationXML>
            <emma:emma xmlns:emma="http://www.w3.org/2003/04/emma" version="1.0">
              <emma:interpretation id="{F8CE19B9-A682-4C79-8AE6-46ED8EA06B79}" emma:medium="tactile" emma:mode="ink">
                <msink:context xmlns:msink="http://schemas.microsoft.com/ink/2010/main" type="inkWord" rotatedBoundingBox="6830,4672 8043,4918 7954,5359 6741,5113"/>
              </emma:interpretation>
              <emma:one-of disjunction-type="recognition" id="oneOf0">
                <emma:interpretation id="interp0" emma:lang="en-US" emma:confidence="0.5">
                  <emma:literal>-4</emma:literal>
                </emma:interpretation>
                <emma:interpretation id="interp1" emma:lang="en-US" emma:confidence="0">
                  <emma:literal>-n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-I</emma:literal>
                </emma:interpretation>
                <emma:interpretation id="interp4" emma:lang="en-US" emma:confidence="0">
                  <emma:literal>-"</emma:literal>
                </emma:interpretation>
              </emma:one-of>
            </emma:emma>
          </inkml:annotationXML>
          <inkml:trace contextRef="#ctx0" brushRef="#br0">800 2540 1758 0,'0'0'545'0,"0"0"-53"0,0 0-11 0,0 0-18 16,-49-9-10-16,30 7-43 15,4 1-26-15,0-3-16 0,-11 1-35 0,10-2-13 16,-10-1-3-16,11 3-61 0,-4-4-10 0,4 3-41 16,7-2 15-16,-7 1-66 0,4-3 20 15,4 0-44-15,7 8-30 0,-16-14-5 0,16 4-3 16,0 10-13-16,0-19-22 0,0 19 2 16,0 0-59-16,8-23 0 0,7 14 0 0,-11 4 0 15,-4 5 0-15,22-3 0 0,-22 3 0 0,23 5 0 16,-12 0 0-16,5 5 0 0,-9 2 0 15,1 1 0-15,3 6 0 0,-4 0 0 0,1 2 0 16,0 1 0-16,-1 4 0 0,-7-2 0 16,8-1 0-16,-5 3 0 0,5-2 0 15,-8-3 0-15,7 1 0 0,-7 0 0 0,8-5 0 16,-8-2 0-16,0 0 0 0,8-1 0 16,-8-14 0-16,7 21 0 0,-7-21 0 0,0 14-21 15,0-14-15-15,8 7-12 0,-8-7 14 0,0 0 21 16,0 0-27-16,0 0 22 0,26-20-36 15,-18 10 31-15,-8-2 23 0,15-5 5 0,-12 0-36 16,5 0 6-16,0 1 9 0,-1-3 11 0,1-2 56 16,-8 6-79-16,7-1 31 0,-7-1-8 15,8-1 33-15,-8 2 33 0,0-2-12 0,3 4 35 16,-3 0 6-16,0 14-64 0,8-21-26 16,-8 21 0-16,0-18 0 0,0 18 0 15,0 0 0-15,0 0 0 0,0 0 0 0,0 0 0 16,0 0 0-16,0 0 0 0,0 0 0 15,0 0 0-15,0 49 0 0,0-32 0 0,0 2 0 16,0 1 0-16,8 2 0 0,-1-1 0 0,1 5 0 16,-1-2 0-16,4-1 0 0,5 3 0 15,-1-4 0-15,-4 0 0 0,4 0 0 0,0-3 0 16,0-3 0-16,4-1 0 0,-11-1 0 0,7-4 0 16,-8 2 0-16,5-4 0 15,3 1 0-15,-8-1-1224 0,1-1 118 0,-8-7 90 0,7 12 105 16,-7-12 66-16,0 0 110 0,0 16 80 15,0-16 95-15,0 0 25 0,0 0 74 16</inkml:trace>
          <inkml:trace contextRef="#ctx0" brushRef="#br0" timeOffset="-731.8625">-79 2617 1487 0,'0'0'522'0,"-22"-1"-36"0,22 1-48 16,0 0-41-16,0 0-42 0,-19-2-1 15,19 2-50-15,0 0-30 0,0 0-31 0,0 0 3 16,0 0-28-16,0 0-11 0,0 0-33 16,0 0 8-16,0 0-36 0,0 0-11 0,0 0 4 15,56 10-24-15,-37-8 5 0,4-2-25 16,-4 0-16-16,11 0 21 0,-4 0-41 16,-3-2 0-16,3 1-11 0,8-3-53 0,-11 2-51 15,3 1-18-15,-11-1-47 0,8 1-9 0,-4-1-75 16,3 0-53-16,-10 2-96 0,10-2-142 15,-6 4-433-15,2-2 107 0,-18 0 54 0,23 0 61 16,-12 2 70-16,4 0 112 0,-15-2-22 0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41.44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938FFD-79E0-4B61-852F-0719692BD6D7}" emma:medium="tactile" emma:mode="ink">
          <msink:context xmlns:msink="http://schemas.microsoft.com/ink/2010/main" type="writingRegion" rotatedBoundingBox="13525,10105 15715,10264 15644,11239 13454,11080"/>
        </emma:interpretation>
      </emma:emma>
    </inkml:annotationXML>
    <inkml:traceGroup>
      <inkml:annotationXML>
        <emma:emma xmlns:emma="http://www.w3.org/2003/04/emma" version="1.0">
          <emma:interpretation id="{92082357-4A88-4E4E-A5EB-1D2D4788960D}" emma:medium="tactile" emma:mode="ink">
            <msink:context xmlns:msink="http://schemas.microsoft.com/ink/2010/main" type="paragraph" rotatedBoundingBox="13525,10105 15715,10264 15644,11239 13454,110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4687BD-28F2-4EBD-90A7-EBCBAEA106CE}" emma:medium="tactile" emma:mode="ink">
              <msink:context xmlns:msink="http://schemas.microsoft.com/ink/2010/main" type="line" rotatedBoundingBox="13525,10105 15715,10264 15644,11239 13454,11080"/>
            </emma:interpretation>
          </emma:emma>
        </inkml:annotationXML>
        <inkml:traceGroup>
          <inkml:annotationXML>
            <emma:emma xmlns:emma="http://www.w3.org/2003/04/emma" version="1.0">
              <emma:interpretation id="{B4062FF8-C25F-4B5B-AE4C-EAB8F463267C}" emma:medium="tactile" emma:mode="ink">
                <msink:context xmlns:msink="http://schemas.microsoft.com/ink/2010/main" type="inkWord" rotatedBoundingBox="13525,10105 15715,10264 15644,11239 13454,11080"/>
              </emma:interpretation>
              <emma:one-of disjunction-type="recognition" id="oneOf0">
                <emma:interpretation id="interp0" emma:lang="en-US" emma:confidence="1">
                  <emma:literal>n&gt;1</emma:literal>
                </emma:interpretation>
                <emma:interpretation id="interp1" emma:lang="en-US" emma:confidence="0">
                  <emma:literal>x&gt;1</emma:literal>
                </emma:interpretation>
                <emma:interpretation id="interp2" emma:lang="en-US" emma:confidence="0">
                  <emma:literal>n&gt;I</emma:literal>
                </emma:interpretation>
                <emma:interpretation id="interp3" emma:lang="en-US" emma:confidence="0">
                  <emma:literal>n&gt;l</emma:literal>
                </emma:interpretation>
                <emma:interpretation id="interp4" emma:lang="en-US" emma:confidence="0">
                  <emma:literal>n&gt;\</emma:literal>
                </emma:interpretation>
              </emma:one-of>
            </emma:emma>
          </inkml:annotationXML>
          <inkml:trace contextRef="#ctx0" brushRef="#br0">306 88 1310 0,'-30'22'468'0,"11"-17"-12"0,11 0-36 16,-7-1-18-16,0-1-18 0,-4-2-39 0,1 2 11 16,-5-3-59-16,8 3-26 0,15-3-30 15,-34-4-11-15,15 2-20 0,4-2-41 0,-8-2-13 16,16 0 8-16,-8 0-18 0,3-2-3 15,12 8-33-15,-15-17-10 0,15 8-18 0,0 9-5 16,-3-18-5-16,3 18-16 0,0-18-18 16,0 18 11-16,11-19-29 0,-4 12 24 15,-7 7-31-15,23-8 5 0,-12 6 10 0,-11 2-18 16,23 6-10-16,-8 3 8 0,-4 1 28 0,4 5-8 16,-3 3-21-16,3 4 14 0,-8 1 4 15,8 4-1-15,-3-1 4 0,-5 2-8 0,1 1 6 16,-1-2-16-16,-7 0 21 0,8-3-26 0,-8 1 31 15,11-3-26-15,-11-5 3 0,4 3-13 16,0-3 30-16,0-5 9 0,-1 1-11 0,-3-13-23 16,4 17 39-16,-4-17-9 0,4 10-9 15,-4-10 5-15,0 0-16 0,0 0 24 0,0 0-22 16,0 0 19-16,15-34-33 0,-15 18 10 0,0-5-1 16,8-2-24-16,-5-5 1 0,-3 2-12 15,4-1 3-15,0 1 25 0,-4 2-2 0,4 1 30 16,-1 5 10-16,-3 0 1 0,0 4-3 15,0 14-5-15,0-22 12 0,0 22 6 16,8-11 7-16,-8 11 24 0,0 0 30 0,0 0-56 16,0 0-15-16,23 24-44 0,-12-11 0 0,-4 2 0 15,1 1 0-15,7 2 0 0,4 2 0 16,-4-1 0-16,0 2 0 0,4-1 0 0,-4-2 0 16,8-1 0-16,-5 0-16 0,5-4-237 15,-8 1-95-15,4-4-90 0,4-8-202 0,-4 10-392 16,3-2 119-16,-3 0 83 0,4 0 75 0,-1-3 51 15,-3 2 80-15,0-3 63 16,-4-2 75-16,8-1-1 0</inkml:trace>
          <inkml:trace contextRef="#ctx0" brushRef="#br0" timeOffset="492.9175">894-211 1758 0,'0'0'509'0,"0"0"-45"0,0 0-47 15,-7-10-28-15,7 10-46 0,0 0-8 0,0 0-48 16,0 0-18-16,0 0 5 0,15 57-39 16,-11-36-7-16,11 2-26 0,-4 1-15 0,8 3-15 15,-8-2-34-15,16 6-15 0,-5-1 7 16,5-1 8-16,-5-1-45 0,12 0 1 0,-4-2-9 15,-3-1 4-15,7 0-30 0,-4-4-13 0,-4-1 0 16,4-2-5-16,-11-5 10 0,11 2-4 16,-11-5-12-16,8-1-1 0,-5-2-16 0,-3-1 15 15,4 0 3-15,-1-3-8 0,-6 0-20 0,2 1-24 16,-3-3 62-16,-3 1-20 0,-12-2 22 16,15-2 37-16,-15 2-26 0,22 0 0 15,-22 0-3-15,0 0 13 0,0 0 23 0,0 0-35 16,0 0-1-16,0 0 33 0,0 0-65 15,0 0-24-15,-49 4 0 0,27 0 0 0,3 5 0 16,-4 1 0-16,-3 5 0 0,3 2 0 16,-3 2 0-16,-4 3 0 0,7 2 0 0,-3-1 0 15,3 3 0-15,-3-1 0 0,3 2 0 0,4-5 0 16,4 2 0-16,-4-2 0 0,4 0 0 16,8-4 0-16,-5 1 0 0,5 0-187 0,3-6-195 15,4 3-173-15,0-16-515 0,4 21 107 16,-4-21 65-16,7 19 81 0,1-13 103 0,-1 3 56 15,-7-9 90-15,19 8 43 0,-4-5 44 16</inkml:trace>
          <inkml:trace contextRef="#ctx0" brushRef="#br0" timeOffset="820.9921">2037-132 1709 0,'0'0'528'15,"0"0"-9"-15,0 0 11 0,0 0-38 0,0 0-65 16,0 0 54-16,19 36-63 0,-15-16-42 15,-1 4 10-15,1 3-25 0,4 3-10 0,-5 2-95 16,5 3-10-16,0-1-8 0,-8 2-72 0,15 6-112 16,-12-8-57-16,5 0-102 0,-1 0-138 15,-3 9-261-15,8-10-528 0,-12-5 80 16,11 1 64-16,-7-2 123 0,-1-1 79 0,-3-4 115 16,4-3 5-16,-4 3-2 0,0-1 102 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45.89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454753-79D6-4A5F-B700-4377728B2126}" emma:medium="tactile" emma:mode="ink">
          <msink:context xmlns:msink="http://schemas.microsoft.com/ink/2010/main" type="writingRegion" rotatedBoundingBox="7035,11474 7143,7530 8362,7564 8254,11507">
            <msink:destinationLink direction="with" ref="{9F11C633-20FB-4AB5-959D-21CA6BADFFA4}"/>
          </msink:context>
        </emma:interpretation>
      </emma:emma>
    </inkml:annotationXML>
    <inkml:traceGroup>
      <inkml:annotationXML>
        <emma:emma xmlns:emma="http://www.w3.org/2003/04/emma" version="1.0">
          <emma:interpretation id="{10E9B334-DFF5-4634-BDA1-14A19C40E381}" emma:medium="tactile" emma:mode="ink">
            <msink:context xmlns:msink="http://schemas.microsoft.com/ink/2010/main" type="paragraph" rotatedBoundingBox="7035,11474 7143,7530 8362,7564 8254,11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EE16FA-5EF0-447F-A0AE-5E389D562D5F}" emma:medium="tactile" emma:mode="ink">
              <msink:context xmlns:msink="http://schemas.microsoft.com/ink/2010/main" type="line" rotatedBoundingBox="7035,11474 7143,7530 8362,7564 8254,11507"/>
            </emma:interpretation>
          </emma:emma>
        </inkml:annotationXML>
        <inkml:traceGroup>
          <inkml:annotationXML>
            <emma:emma xmlns:emma="http://www.w3.org/2003/04/emma" version="1.0">
              <emma:interpretation id="{7570E35E-FB44-4F46-8246-371320C726A1}" emma:medium="tactile" emma:mode="ink">
                <msink:context xmlns:msink="http://schemas.microsoft.com/ink/2010/main" type="inkWord" rotatedBoundingBox="7219,11479 7237,10802 8146,10827 8128,11504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25 30 1796 0,'-8'-12'579'0,"8"12"4"16,-8-9-32-16,8 9-29 0,0 0-38 0,-7-12-34 16,7 12-30-16,0 0-31 0,0 0-44 15,0 0-12-15,0 0-41 0,0 0 8 16,-8 34-55-16,8-34 24 0,8 36-15 0,-8-13-78 15,7 1 3-15,1 5-155 0,0-6-24 16,-1 4 0-16,-3 2 0 0,3-5 0 0,1-1 0 16,0-1 0-16,-1 0 0 0,1-3 0 0,-1-1 0 15,-7-4-256-15,11 4-233 0,-3-6-374 16,0-2-235-16,-1-1 120 0,4-2 75 0,-3-2 114 16,-8-5 83-16,23 3 53 0,-23-3 54 15,15 0 72-15</inkml:trace>
          <inkml:trace contextRef="#ctx0" brushRef="#br0" timeOffset="-243.3131">-138 224 1269 0,'0'0'586'0,"-18"0"-7"0,18 0-8 16,-23 0-59-16,23 0-29 0,-15 0-50 0,15 0-34 16,0 0-35-16,-27-2-37 0,27 2-76 15,0 0 8-15,0 0-37 0,0 0-17 0,0 0 2 16,0 0-4-16,0 0-32 0,0 0-35 0,0 0 10 15,0 0-26-15,65-9-10 0,-47 9 0 16,-3-1-51-16,12 1-28 0,-4 0-13 0,-5 0-23 16,5-2-75-16,3 1 19 0,-3-1-67 15,-8 1-49-15,4-2-17 0,4 2-60 16,-23 1-68-16,26-2-109 0,-26 2-129 0,15-5-395 16,-15 5 100-16,19-5 36 0,-19 5 92 15,0 0 75-15,7-5 58 0,-7 5 72 0</inkml:trace>
          <inkml:trace contextRef="#ctx0" brushRef="#br0" timeOffset="307.758">590-168 1896 0,'-7'-11'589'0,"7"11"23"0,0 0-41 15,0 0-29-15,0 0-25 0,0 0-7 0,-8 47-57 16,8-47-8-16,8 37-92 0,-1-14 11 16,-7 2-44-16,0 5-49 0,8-1-46 0,-8 4-43 15,11-1-97-15,-3 2-68 0,-8-4-106 16,15 2-175-16,-8 12-171 0,1-14-638 0,-4 2 75 15,3-1 105-15,1 0 105 0,-8 0 32 0,7-2 101 16,-7 3 10-16,0 2 143 0,8 0-27 16</inkml:trace>
        </inkml:traceGroup>
        <inkml:traceGroup>
          <inkml:annotationXML>
            <emma:emma xmlns:emma="http://www.w3.org/2003/04/emma" version="1.0">
              <emma:interpretation id="{D4359A97-7303-4979-84FE-339EF2B6D85E}" emma:medium="tactile" emma:mode="ink">
                <msink:context xmlns:msink="http://schemas.microsoft.com/ink/2010/main" type="inkWord" rotatedBoundingBox="7368,7598 7629,7925 7393,8113 7132,7786"/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+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-7495.4727">-277-3205 1745 0,'-23'-4'602'0,"23"4"-75"0,0 0-30 0,0 0-57 15,-11-4-69-15,11 4-18 0,0 0-10 16,0 0-33-16,0 0-8 0,0 0-59 15,0 0 8-15,0 0-15 0,49-2-11 0,-30 2-36 16,-4 0-10-16,8 2-7 0,3-2-34 0,-3 1-84 16,3 2-6-16,0 1-71 0,-3-2-7 15,3 1-44-15,-3-2-65 0,-4 3-76 0,3-2-115 16,-6-2-164-16,2 0-456 0,-2 2 44 16,-16-2 103-16,15 1 60 0,-15-1 116 0,0 0 46 15,0 0 23-15,11-9 82 0</inkml:trace>
          <inkml:trace contextRef="#ctx0" brushRef="#br0" timeOffset="-7248.4276">-66-3365 1231 0,'-7'-13'560'0,"7"13"-43"16,-8-8 16-16,8 8-32 0,-8-10-42 0,8 10-45 16,0 0-37-16,0 0 19 0,0 0-53 15,0 0-12-15,0 0-22 0,0 0-30 0,0 0-5 16,-7 37-15-16,7-18-42 0,7 1-2 0,-7 2-64 15,8 1 34-15,0 2-9 0,-8-4-30 16,7 3-10-16,4 0-72 0,-11-2-36 0,8-3-2 16,-1 2-65-16,1-2-68 0,-8-3-52 15,8 0-115-15,-1-3-87 0,4-6-235 16,-3 6-436-16,-1-2 85 0,1-1 107 0,0-2 67 16,-1 1 80-16,-7-9 78 0,11 10 34 15,-11-10 54-15,16 8 89 0</inkml:trace>
        </inkml:traceGroup>
        <inkml:traceGroup>
          <inkml:annotationXML>
            <emma:emma xmlns:emma="http://www.w3.org/2003/04/emma" version="1.0">
              <emma:interpretation id="{7E7CEDAE-F2CA-4E32-89DD-B7A7D274BEE7}" emma:medium="tactile" emma:mode="ink">
                <msink:context xmlns:msink="http://schemas.microsoft.com/ink/2010/main" type="inkWord" rotatedBoundingBox="7806,7461 8403,7951 8210,8186 7613,7695"/>
              </emma:interpretation>
              <emma:one-of disjunction-type="recognition" id="oneOf2">
                <emma:interpretation id="interp10" emma:lang="en-US" emma:confidence="1">
                  <emma:literal>3</emma:literal>
                </emma:interpretation>
                <emma:interpretation id="interp11" emma:lang="en-US" emma:confidence="0">
                  <emma:literal>2</emma:literal>
                </emma:interpretation>
                <emma:interpretation id="interp12" emma:lang="en-US" emma:confidence="0">
                  <emma:literal>8</emma:literal>
                </emma:interpretation>
                <emma:interpretation id="interp13" emma:lang="en-US" emma:confidence="0">
                  <emma:literal>R</emma:literal>
                </emma:interpretation>
                <emma:interpretation id="interp14" emma:lang="en-US" emma:confidence="0">
                  <emma:literal>3.</emma:literal>
                </emma:interpretation>
              </emma:one-of>
            </emma:emma>
          </inkml:annotationXML>
          <inkml:trace contextRef="#ctx0" brushRef="#br0" timeOffset="-6583.6616">477-3234 1366 0,'0'0'574'0,"-19"-1"-32"16,19 1-48-16,-30-2-20 0,23-2-26 16,-12 2-49-16,4-2 1 0,0-3-70 0,-4-2 8 15,4 0-44-15,7-2-38 0,-11 0-31 0,4-4-17 16,8 2-11-16,-1-2-16 0,-3 5-58 16,3-3 15-16,8-1-30 0,0 14-26 0,0-26 0 15,0 26-16-15,8-23-22 0,-8 13-29 16,11 2 18-16,-3 1 21 0,-8 7-18 15,22-7-21-15,-11 7 16 0,-11 0-5 0,31 7-21 16,-20 3-5-16,4 0-5 0,0 5 28 0,0 0 5 16,-3 9-13-16,-5-5-25 0,1 5 28 15,-1 0 10-15,1 2-7 0,-1-1-16 0,-7 2-5 16,0-3 5-16,0 0-3 0,4-2 9 16,-4 1 7-16,8-8-36 0,-8 2 30 0,0-3-24 15,0-14-4-15,7 22 6 0,-7-14 2 0,0-8-7 16,8 14 15-16,-8-14 20 0,7 6-40 15,-7-6 15-15,0 0 10 0,0 0-23 0,0 0 8 16,19-27-6-16,-19 12 1 0,8-2 28 0,-8-3-5 16,7-2-26-16,-7-2-13 0,8 1 31 15,-8-2 8-15,0-1-8 0,7 4-11 16,-7-1 37-16,0 6 33 0,8 0 7 0,-8 1 24 16,0 16-8-16,0-25 61 0,0 15-30 15,0 10-87-15,0 0-26 0,0-17 0 0,0 17 0 16,0 0 0-16,0 0 0 0,0 0 0 0,0 0 0 15,0 0 0-15,0 0 0 0,7 46 0 16,-7-46 0-16,4 28 0 0,-4-10 0 0,8 0 0 16,-1 2 0-16,1-1 0 0,-1 3 0 0,1-2 0 15,3-2 0-15,4 0 0 0,-7 0 0 16,7-1 0-16,4 1 0 0,-4 1 0 0,4-6 0 16,-4 1 0-16,0-4 0 0,0 5 0 0,-4-4-1145 15,4-5 98-15,0 1 90 16,-3-2 30-16,3 0 129 0,0 0 79 0,4-2 68 15,-4 0 73-15,7-2-3 0,-3 2 87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7:54.4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2B576BC-E07C-40D6-AEE6-ECFDEDB3513D}" emma:medium="tactile" emma:mode="ink">
          <msink:context xmlns:msink="http://schemas.microsoft.com/ink/2010/main" type="writingRegion" rotatedBoundingBox="21401,1533 29635,1785 29328,11838 21094,11587"/>
        </emma:interpretation>
      </emma:emma>
    </inkml:annotationXML>
    <inkml:traceGroup>
      <inkml:annotationXML>
        <emma:emma xmlns:emma="http://www.w3.org/2003/04/emma" version="1.0">
          <emma:interpretation id="{FEACA1F0-EEE7-4565-BC40-3545D854ED27}" emma:medium="tactile" emma:mode="ink">
            <msink:context xmlns:msink="http://schemas.microsoft.com/ink/2010/main" type="paragraph" rotatedBoundingBox="21532,1415 26886,1713 26812,3035 21459,2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09D07F-6E04-492E-8EC7-691A3BD77A80}" emma:medium="tactile" emma:mode="ink">
              <msink:context xmlns:msink="http://schemas.microsoft.com/ink/2010/main" type="line" rotatedBoundingBox="21532,1415 26886,1713 26812,3035 21459,2738"/>
            </emma:interpretation>
          </emma:emma>
        </inkml:annotationXML>
        <inkml:traceGroup>
          <inkml:annotationXML>
            <emma:emma xmlns:emma="http://www.w3.org/2003/04/emma" version="1.0">
              <emma:interpretation id="{B3BE482D-FA4F-404D-B0F1-CBCEA9F7761F}" emma:medium="tactile" emma:mode="ink">
                <msink:context xmlns:msink="http://schemas.microsoft.com/ink/2010/main" type="inkWord" rotatedBoundingBox="21526,1532 22121,1565 22054,2771 21459,2738"/>
              </emma:interpretation>
              <emma:one-of disjunction-type="recognition" id="oneOf0">
                <emma:interpretation id="interp0" emma:lang="en-US" emma:confidence="1">
                  <emma:literal>if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-1606 329 1428 0,'0'0'525'0,"0"0"-37"0,0 0-24 16,-12-9-85-16,12 9-39 0,0 0-58 16,0 0-6-16,0 0 16 0,0 0-59 0,0 0-41 15,0 0-8-15,31-13 8 0,-16 7-15 16,-4 2-47-16,4 0-15 0,4-3 3 0,4 3-41 16,-5-3 20-16,5 0-38 0,-4 0-16 0,0-1-12 15,-4 1 20-15,-4 0-35 0,4 0 4 16,-4-1-25-16,-3-2 13 0,0-2-44 0,-5 1-13 15,-3 11-2-15,0-26 3 0,0 11 1 0,-7-3-14 16,-1 2-16-16,-7-6 16 0,-4 0 7 16,4-2 28-16,-7 1-20 0,-5-5 21 15,1 3 22-15,-1 2 11 0,9 2 28 0,-5 3 10 0,0 1 0 16,4 0 28-16,4 3 5 16,0 2 39-16,0 1-15 0,4 3 4 0,0-1-28 15,3 0 14-15,8 9-45 0,-11-10 16 0,11 10 10 16,0 0-20-16,-15-1 13 0,15 1 10 15,0 0-16-15,0 0 3 0,-4 29 23 0,4-29-10 16,11 30 15-16,-7-10-23 0,0 2-2 0,3 7 9 16,1-1-1-16,-1 5-37 0,1 2 6 15,3 7 2-15,-3 2-13 0,-1 2-2 0,5 1-8 16,-1 16 10-16,0-10-10 0,1-7 10 16,-5 2-28-16,1-1 1 0,-1-2 37 15,1 3-17-15,3-4 2 0,0 0-5 0,-7-2 23 16,4-7-3-16,-5 2-12 0,5-4-21 15,-4-3 16-15,0-5-23 0,-1-1 37 0,1-2-24 16,-4-3-26-16,4-4 10 0,-4 0-34 0,4-1 1 16,-4-14-41-16,-4 21-36 0,4-21-46 15,0 19-44-15,0-19-56 0,-4 13-164 0,4-13-138 16,0 0-453-16,0 0 102 0,-4 14 118 0,4-14 24 16,0 0 70-16,0 0 121 0,0 0 6 15,0 0 96-15,0 0 39 0</inkml:trace>
          <inkml:trace contextRef="#ctx0" brushRef="#br0" timeOffset="181.805">-1603 839 1139 0,'0'0'465'0,"-7"-12"-35"0,7 12-33 16,0 0-41-16,0 0-36 0,0 0-13 0,0 0-2 16,0 0-31-16,0 0-44 0,0 0-35 15,26-12-9-15,-26 12-22 0,19-3-59 0,-19 3-74 16,23 0-57-16,-8 0-30 0,-15 0-105 0,30 2-167 15,-15-2-69-15,4 1-358 0,0 2 67 16,-4 1 71-16,4-2 115 0,-4 1-41 0,4 0 103 16</inkml:trace>
          <inkml:trace contextRef="#ctx0" brushRef="#br0" timeOffset="-698.0963">-1934 326 1656 0,'-4'-18'560'0,"4"18"-56"16,0-13-22-16,0 13-37 0,0 0-69 0,-4-17-28 15,4 17-63-15,0 0-93 0,0 0-95 16,0-15-77-16,0 15-48 0,0 0-136 0,0 0-212 15,0 0-410-15,0 0 0 0,0 0 70 0,0 0 112 16,19 34 25-16,-19-21 42 0</inkml:trace>
          <inkml:trace contextRef="#ctx0" brushRef="#br0" timeOffset="-915.6457">-1863 614 1645 0,'0'0'612'0,"0"0"-26"16,-7-12-79-16,7 12-41 0,0 0-33 15,0 0-19-15,0 0-22 0,0 0-49 0,0 0-36 16,0 0-5-16,-12 34-43 0,12-34-24 0,0 24 8 16,0-11-48-16,0-13-21 0,0 31 2 15,4-16-27-15,-4 2-24 0,4-4 1 0,-4 3-52 16,4-3 5-16,-4-13-53 0,0 27-72 15,3-17-54-15,-3 2-64 0,0-12-43 16,4 19-80-16,0-7-102 0,-4-12-235 0,-8 20-411 16,8-20 117-16,4 15 86 0,-4-15 51 15,0 0 108-15,0 0 46 0,-4 17 92 0,4-17 33 16</inkml:trace>
        </inkml:traceGroup>
        <inkml:traceGroup>
          <inkml:annotationXML>
            <emma:emma xmlns:emma="http://www.w3.org/2003/04/emma" version="1.0">
              <emma:interpretation id="{8CC6F0B7-EBBB-4742-ACB9-8942B3969E43}" emma:medium="tactile" emma:mode="ink">
                <msink:context xmlns:msink="http://schemas.microsoft.com/ink/2010/main" type="inkWord" rotatedBoundingBox="23470,1523 26886,1713 26816,2963 23400,2773"/>
              </emma:interpretation>
              <emma:one-of disjunction-type="recognition" id="oneOf1">
                <emma:interpretation id="interp5" emma:lang="en-US" emma:confidence="0.5">
                  <emma:literal>(a{-1)</emma:literal>
                </emma:interpretation>
                <emma:interpretation id="interp6" emma:lang="en-US" emma:confidence="0.5">
                  <emma:literal>(a&lt;-1)</emma:literal>
                </emma:interpretation>
                <emma:interpretation id="interp7" emma:lang="en-US" emma:confidence="0">
                  <emma:literal>(u{-1)</emma:literal>
                </emma:interpretation>
                <emma:interpretation id="interp8" emma:lang="en-US" emma:confidence="0">
                  <emma:literal>(~{-1)</emma:literal>
                </emma:interpretation>
                <emma:interpretation id="interp9" emma:lang="en-US" emma:confidence="0">
                  <emma:literal>(u&lt;-1)</emma:literal>
                </emma:interpretation>
              </emma:one-of>
            </emma:emma>
          </inkml:annotationXML>
          <inkml:trace contextRef="#ctx0" brushRef="#br0" timeOffset="2085.118">72 0 1200 0,'0'0'522'0,"0"0"-107"16,0 0-36-16,0 0-47 0,0 0-9 15,0 0 7-15,0 0-23 0,0 0-46 0,0 0 18 0,-27 38-33 16,20-17 8-16,-1 1-24 15,1 6-2-15,-1 4-36 0,4 2-5 0,1 1-21 16,-1 4-2-16,0 0-13 0,4 2-8 0,4 3-17 16,0 0-16-16,3 0-5 0,1-3-18 15,3 2 12-15,0-2-35 0,5-3 23 0,-1-2 11 16,0-3-11-16,4 3-13 0,-1-4 16 16,1-1-49-16,0-8 20 0,-4 2 0 0,0-3-27 15,4-1 7-15,-8-4 0 0,5-2-24 0,-5-2-9 16,-4 1-33-16,5-4-65 15,-1-2 3-15,-3 1-56 0,-1-3-31 0,-7-6-49 16,15 15-56-16,-7-8-195 0,-1 0-422 0,-7-7 24 16,12 8 22-16,-12-8 212 0,11 7-37 15,-11-7 17-15,11 6 97 0,-11-6 57 0,0 0 84 16</inkml:trace>
          <inkml:trace contextRef="#ctx0" brushRef="#br0" timeOffset="2900.0658">883 506 1346 0,'0'0'514'0,"0"0"-32"0,0 0-22 16,0 0-7-16,0 0-35 0,0 0-42 0,-31 15-5 15,31-15-36-15,-26 2-12 0,26-2-24 0,-30-3-45 16,15-1-24-16,0 2-28 0,0-3-22 16,15 5-4-16,-27-10-22 0,16 3-29 0,3 1-2 15,-3-3-33-15,4 1-16 0,7 8 15 16,-16-18-42-16,13 9 42 0,3 9-71 15,0-17 10-15,0 17 8 0,0 0-10 0,7-22-3 16,-7 22-23-16,15-12-28 0,-15 12 35 16,19-3-9-16,-19 3-3 0,19 3 5 0,-4 4 12 15,-4 2 9-15,1 6-39 0,-1 2 33 0,0 1-15 16,1 2-7-16,-5 2 24 0,1 0 9 16,-1 0-21-16,-3 2 3 0,4-2 25 0,-5 0-33 15,1-3 28-15,0 2-20 0,0-4 25 16,-1 0-40-16,1-2-4 0,0-3 14 0,0 0 2 15,-4-12 13-15,7 16-10 0,-7-16-21 0,12 11-3 16,-12-11 27-16,15 4 4 0,-15-4-25 16,0 0 15-16,22-15 18 0,-14 4-10 15,3-7-21-15,-3-1 31 0,-1-5 10 0,5-3-25 16,-5-2-8-16,-3 0 18 0,0 4 33 16,-1 2-10-16,1-1 54 0,-4 5 10 0,0 4 15 15,0 0-17-15,0 15-39 0,4-23-64 0,-4 23 0 16,0-12 0-16,0 12 0 0,0 0 0 15,0 0 0-15,0 0 0 0,0 0 0 0,8 42 0 16,-8-27 0-16,3 2 0 0,1 0 0 16,0 1 0-16,3 3 0 0,1-3 0 0,-1-1 0 15,1 0 0-15,3 0 0 0,1-4 0 0,-1 1 0 16,4-2 0-16,-4 0 0 0,1-2 0 16,3-4-118-16,0-2-422 0,-4 4-625 0,0-1 110 15,1 0 98-15,-1-2 100 0,-11-5 66 16,15 5 107-16,-15-5 44 0,23 3 90 15,-23-3 30-15</inkml:trace>
          <inkml:trace contextRef="#ctx0" brushRef="#br0" timeOffset="3511.7109">1784 95 1456 0,'0'0'543'0,"0"0"7"0,0 0-25 15,0 0-57-15,0 0-20 0,0 0-31 0,0 0-17 16,7 36-42-16,-7-36-53 0,-11 34 4 16,4-12-55-16,-8 3-1 0,3 2-7 0,-3 0-39 15,4 0-25-15,-4 0 5 0,0-2-34 0,3-1-14 16,1 0-34-16,0-6 10 0,-1 0-15 15,5-4-13-15,-1 0 17 0,1-2-29 0,3-1 42 16,4-11-29-16,-8 18-88 0,8-18 0 0,-7 13 0 16,7-13 0-16,-8 12 0 0,8-12 0 15,0 0 0-15,4 17 0 0,-4-17 0 0,8 12 0 16,-8-12 0-16,15 13 0 0,-4-3 0 0,0-2 0 16,4 5 0-16,1-1 0 0,-1-1 0 15,3 3 0-15,-2-1 0 0,6 4 0 16,-3-2 0-16,4 0 0 0,-4 3 0 0,-1-2 0 15,1 1 0-15,4 1 0 0,-8 0 0 16,4-3 0-16,-4-1 0 0,0 2 0 0,0-2 0 16,0 1 0-16,-4-3 0 0,1-2 0 15,-1 0 0-15,-3 0 0 0,3-3 0 0,-4 2 0 16,-7-9-8-16,16 12-391 0,-16-12-249 0,7 7-399 16,-7-7 59-16,4 11 97 0,-4-11 90 15,0 0 59-15,0 0 76 0,0 0 42 16,-8 22 127-16,8-22 3 0</inkml:trace>
          <inkml:trace contextRef="#ctx0" brushRef="#br0" timeOffset="4984.9069">2365 657 1889 0,'0'0'570'0,"0"0"-58"0,0 0-43 16,0 0-24-16,0 0-23 0,0 0-53 15,0 0-18-15,0 0-26 0,0 0-31 0,0 0-23 16,0 0-50-16,0 0 14 0,22-2-74 0,-10 0 21 15,-12 2-41-15,34-2-11 16,-19-1-66-16,3 1 8 0,-2 1-36 0,-1-3-57 16,0 2-40-16,0-1-54 0,0 0-59 0,0 0-169 15,-15 3-371-15,23-7-305 0,-12 3 100 16,0-3 115-16,-3 0 88 0,-8 7 47 0,19-9 137 16,-12 2-16-16,1-1 90 0</inkml:trace>
          <inkml:trace contextRef="#ctx0" brushRef="#br0" timeOffset="5225.181">2821 312 1594 0,'0'0'558'0,"0"0"18"0,0 0-77 16,0 0 6-16,0 0-24 0,0 0-67 0,15 40-4 15,-15-21-41-15,4 5-47 0,0-2-22 16,-1 1-34-16,5 1-15 0,-8 1-21 0,7 0-48 15,-3-1-34-15,0 0-43 0,0 0-59 0,3-2-97 16,-3 0-33-16,0-3-91 16,3 0-50-16,-3 3-154 0,-8-3-202 0,12-4-427 15,-1 4 99-15,1-7 105 0,0-1 75 0,-1 0 51 16,-3-1 63-16,-4-10 70 0,15 12 112 16</inkml:trace>
          <inkml:trace contextRef="#ctx0" brushRef="#br0" timeOffset="5856.1705">3040-41 1676 0,'0'0'545'16,"-4"-10"-33"-16,4 10-56 0,0 0-44 0,0 0-51 16,0 0 20-16,0 0-40 0,0 0-16 15,0 0 0-15,0 0-21 0,0 0 14 0,0 0-52 16,45 29 18-16,-30-13-33 0,0 5-36 16,0 1 0-16,4 6 8 0,4 4-26 0,0 2-33 15,-1 1-26-15,1 16 28 0,3-2-91 0,-7-5-34 16,0-3-41-16,-8-3 0 0,4 2 0 15,-3-4 0-15,-1 1 0 0,0-4 0 0,-3 0 0 16,3 0 0-16,-7-4 0 0,0 4 0 0,3-4 0 16,-7 3 0-16,4-7 0 15,-4 0 0-15,0 1 0 0,-4-2 0 0,0-1 0 0,1-2 0 16,-5 1 0-16,4-4 0 0,-3 2 0 16,-5-1 0-16,5-2 0 0,-1 0 0 15,1-4 0-15,-1 2 0 0,1-3 0 0,-1-5 0 16,4 5 0-16,4-12 0 0,-7 13 0 15,-1-5 0-15,8-8 0 0,-7 13 0 0,7-13 0 16,0 0 0-16,-8 11 0 0,8-11 0 0,0 0 0 16,-15 6-431-16,15-6-731 0,0 0 57 15,0 0 140-15,-7 6 87 0,7-6 97 0,0 0 67 16,0 0 115-16,-23 2 13 0,23-2 110 16,-15 1 45-16</inkml:trace>
          <inkml:trace contextRef="#ctx0" brushRef="#br0" timeOffset="4228.8488">1629 959 486 0,'0'0'182'15,"0"0"20"-15,0 0-13 0,0 0 13 0,0 0-12 16,0 0 15-16,0 0-24 0,0 0 24 16,-7-10 2-16,7 10 1 0,0 0 12 0,0 0-20 15,0 0 2-15,0 0 13 0,0 0 0 0,0 0 23 16,0 0-28-16,0 0-3 0,0 0-2 15,0 0 23-15,0 0-8 0,0 0 5 16,0 0-12-16,0 0 2 0,0 0 2 0,0 0-27 16,0 0-4-16,0 0-4 0,0 0 5 15,0 0-33-15,0 0 22 0,0 0-15 0,0 0-2 16,0 0-5-16,0 0-1 0,41 20-32 16,-33-14 12-16,-1 3-16 0,5 0-4 0,-1 2-23 15,0-2-8-15,-3 1 0 0,-1 0-18 0,5-2-64 16,-1 3 0-16,-3-2 0 0,-1 0 0 15,1-1 0-15,-8-8 0 0,15 13 0 0,-12-7 0 16,-3-6-90-16,8 10-146 0,-8-10-73 0,11 9-124 16,-11-9-258-16,0 0-351 15,12 12 100-15,-12-12 108 0,7 5 66 0,-7-5 84 16,0 0 65-16,0 0 92 0,0 0 94 0,11 3-38 16</inkml:trace>
        </inkml:traceGroup>
      </inkml:traceGroup>
    </inkml:traceGroup>
    <inkml:traceGroup>
      <inkml:annotationXML>
        <emma:emma xmlns:emma="http://www.w3.org/2003/04/emma" version="1.0">
          <emma:interpretation id="{9C27A81D-D234-4E1C-8420-834E462225EA}" emma:medium="tactile" emma:mode="ink">
            <msink:context xmlns:msink="http://schemas.microsoft.com/ink/2010/main" type="paragraph" rotatedBoundingBox="24494,4232 25982,4151 26019,4829 24531,49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BE7049E-28F4-4B96-B5D7-AF24FBC53E47}" emma:medium="tactile" emma:mode="ink">
              <msink:context xmlns:msink="http://schemas.microsoft.com/ink/2010/main" type="line" rotatedBoundingBox="24494,4232 25982,4151 26019,4829 24531,4910"/>
            </emma:interpretation>
          </emma:emma>
        </inkml:annotationXML>
        <inkml:traceGroup>
          <inkml:annotationXML>
            <emma:emma xmlns:emma="http://www.w3.org/2003/04/emma" version="1.0">
              <emma:interpretation id="{3643B5DB-045E-4AE7-8649-C35A4F1D7811}" emma:medium="tactile" emma:mode="ink">
                <msink:context xmlns:msink="http://schemas.microsoft.com/ink/2010/main" type="inkWord" rotatedBoundingBox="24494,4232 25982,4151 26019,4829 24531,4910"/>
              </emma:interpretation>
              <emma:one-of disjunction-type="recognition" id="oneOf2">
                <emma:interpretation id="interp10" emma:lang="en-US" emma:confidence="1">
                  <emma:literal>y=-1</emma:literal>
                </emma:interpretation>
                <emma:interpretation id="interp11" emma:lang="en-US" emma:confidence="0">
                  <emma:literal>Y=-1</emma:literal>
                </emma:interpretation>
                <emma:interpretation id="interp12" emma:lang="en-US" emma:confidence="0">
                  <emma:literal>4=-1</emma:literal>
                </emma:interpretation>
                <emma:interpretation id="interp13" emma:lang="en-US" emma:confidence="0">
                  <emma:literal>y=-1.</emma:literal>
                </emma:interpretation>
                <emma:interpretation id="interp14" emma:lang="en-US" emma:confidence="0">
                  <emma:literal>y==-1</emma:literal>
                </emma:interpretation>
              </emma:one-of>
            </emma:emma>
          </inkml:annotationXML>
          <inkml:trace contextRef="#ctx0" brushRef="#br0" timeOffset="7976.741">1064 2558 1538 0,'0'0'532'0,"0"0"-20"0,-8-7-61 15,8 7-29-15,0 0-25 0,0 0-59 16,0 0-11-16,0 0-35 0,15 53-33 0,-7-36-21 15,3 3-16-15,-3-1-37 0,3 1-19 0,0 1-17 16,1-3-6-16,3 4-18 0,-4-3-35 16,0-4-24-16,1-2-30 0,-1 1-15 15,0-1-24-15,0-2-4 0,1-5 14 0,-5 2-35 16,-7-8 2-16,15 4 26 0,-15-4-17 16,0 0-1-16,19-12 15 0,-19 12-12 0,8-24 22 15,-4 8-22-15,-4-6 15 0,3-4 0 0,-6-1 3 16,3 3 17-16,-4-2 21 0,0 4 31 15,4 0 17-15,0 3 39 0,-4 2-5 0,4 3-15 16,-4 1-11-16,4 13-38 0,0 0-16 0,0 0-2 16,0 0 18-16,0 0-5 0,0 0-8 15,-3 44 5-15,3-20 13 0,3 5-33 0,1 2 7 16,0 3-17-16,0 2 17 16,0-1-23-16,3-1 6 0,-3 0 2 0,3 0 0 0,-3-2-10 15,0-1-13-15,-4-6 10 0,0 1-10 0,4-5 8 16,-8 1-6-16,0-2 19 15,-3-3 2-15,-5 0-33 0,1-4-6 0,0-1-38 16,-4-3-50-16,0-1-73 0,-1 0-69 0,-2-6-56 16,6 1-220-16,-3 0-510 0,15-3 126 15,-26 2 72-15,11-2 92 0,15 0 96 0,-19-2 32 16,19 2 56-16,-15-7 64 0,15 7 23 0</inkml:trace>
          <inkml:trace contextRef="#ctx0" brushRef="#br0" timeOffset="8240.0359">1395 2764 1223 0,'0'0'484'0,"0"0"-39"0,0 0-15 15,0 0-71-15,0 0-6 0,0 0-43 0,0 0-44 16,0 0-5-16,0 0-26 0,0 0-27 16,65 0-60-16,-47-1-53 0,1-1-23 0,0 1-57 15,0 1-36-15,0-2-58 0,0 2-105 16,0 0-193-16,-4 2-396 0,0-1 21 16,-15-1 89-16,15 5 82 0,-15-5 28 0,11 7 59 15</inkml:trace>
          <inkml:trace contextRef="#ctx0" brushRef="#br0" timeOffset="8415.7185">1509 2913 1489 0,'0'0'428'0,"0"0"7"0,0 0-31 16,0 0-38-16,18 15-38 0,-18-15 7 16,19 0-71-16,-19 0-54 0,19 2-64 15,-4-2-39-15,0 0-50 0,-15 0-65 0,38-3-105 16,-15 1-130-16,-1-3-149 0,1 2-381 15,3-1 41-15,1 2 108 0,-5-1 2 0,1 1 79 16,3 1 121-16</inkml:trace>
          <inkml:trace contextRef="#ctx0" brushRef="#br0" timeOffset="8673.8557">2123 2811 1392 0,'-26'-13'622'0,"26"13"-97"0,0 0-8 15,0 0-64-15,0 0-41 0,0 0-36 0,0 0-46 16,0 0-35-16,0 0-14 0,0 0-35 16,0 0-39-16,0 0-17 0,0 0-44 0,45 0-52 15,-45 0-37-15,23 0-57 0,-12-1-40 0,-11 1-66 16,30-4-117-16,-22 3-284 0,11-3-412 15,-4 1 57-15,-4-2 63 0,8-2 116 0,-8 2 56 16,1-2 28-16,3-1 94 0</inkml:trace>
          <inkml:trace contextRef="#ctx0" brushRef="#br0" timeOffset="8906.1142">2470 2413 2014 0,'0'0'604'0,"0"0"-31"0,0 0 26 0,0 0-64 0,0 0-30 16,0 0-1-16,0 0-26 0,0 0-42 0,8 57-63 16,-4-35-1-16,3 2 12 0,-3 0-98 15,0 6-2-15,-1 1-53 0,5 0-218 0,-1 1-13 16,-3-2 0-16,0 2 0 0,4-4 0 16,-1 3 0-16,-3 1-98 0,3-1-624 0,1-2-468 15,-4-3 138-15,0 1 102 0,-1-2 116 16,1 0 66-16,-4-3 82 0,-4 2 123 0,4-2 10 15,-3 0 77-15</inkml:trace>
        </inkml:traceGroup>
      </inkml:traceGroup>
    </inkml:traceGroup>
    <inkml:traceGroup>
      <inkml:annotationXML>
        <emma:emma xmlns:emma="http://www.w3.org/2003/04/emma" version="1.0">
          <emma:interpretation id="{D34193C7-4FC4-4133-A90D-4A1CB4FEC569}" emma:medium="tactile" emma:mode="ink">
            <msink:context xmlns:msink="http://schemas.microsoft.com/ink/2010/main" type="paragraph" rotatedBoundingBox="21248,5701 28683,5758 28671,7385 21236,7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D34B50-1AB2-4574-AA91-3371AA6186DC}" emma:medium="tactile" emma:mode="ink">
              <msink:context xmlns:msink="http://schemas.microsoft.com/ink/2010/main" type="line" rotatedBoundingBox="21248,5701 28683,5758 28671,7385 21236,7328"/>
            </emma:interpretation>
          </emma:emma>
        </inkml:annotationXML>
        <inkml:traceGroup>
          <inkml:annotationXML>
            <emma:emma xmlns:emma="http://www.w3.org/2003/04/emma" version="1.0">
              <emma:interpretation id="{1FD8D210-4A27-4B28-8A0F-579013C31F31}" emma:medium="tactile" emma:mode="ink">
                <msink:context xmlns:msink="http://schemas.microsoft.com/ink/2010/main" type="inkWord" rotatedBoundingBox="21248,5701 28683,5758 28671,7385 21236,7328"/>
              </emma:interpretation>
              <emma:one-of disjunction-type="recognition" id="oneOf3">
                <emma:interpretation id="interp15" emma:lang="en-US" emma:confidence="0">
                  <emma:literal>1..ld</emma:literal>
                </emma:interpretation>
                <emma:interpretation id="interp16" emma:lang="en-US" emma:confidence="0">
                  <emma:literal>1..ll</emma:literal>
                </emma:interpretation>
                <emma:interpretation id="interp17" emma:lang="en-US" emma:confidence="0">
                  <emma:literal>1...ld</emma:literal>
                </emma:interpretation>
                <emma:interpretation id="interp18" emma:lang="en-US" emma:confidence="0">
                  <emma:literal>1..l</emma:literal>
                </emma:interpretation>
                <emma:interpretation id="interp19" emma:lang="en-US" emma:confidence="0">
                  <emma:literal>1...ll</emma:literal>
                </emma:interpretation>
              </emma:one-of>
            </emma:emma>
          </inkml:annotationXML>
          <inkml:trace contextRef="#ctx0" brushRef="#br0" timeOffset="34397.1347">-1440 5106 1466 0,'0'0'517'0,"11"-11"-46"0,-11 11-51 0,11-5-13 16,-11 5-72-16,15-12-20 0,-3 5-28 0,3 0-6 15,-4-1-40-15,4-1-41 0,4 1-24 16,-4-2-12-16,0 1 13 0,4-1-29 16,-8 1-20-16,1 1-49 0,-1 0 21 0,-4-2-13 0,5 0 8 15,-8 0-31-15,-4 10-8 0,7-18-7 16,-7 18-8-16,0-16 8 0,0 16-26 16,0 0-34-16,-15-19 29 0,15 19 13 0,-19-9 46 15,12 6-18-15,7 3 2 0,0 0-10 16,-27 3 18-16,27-3 29 0,-19 15-27 0,12-8 1 15,-1 4 46-15,5 1-34 0,-1 5 21 16,0-5-31-16,0 6-12 0,4-4 4 0,0 4 1 16,4-1-26-16,0-2 28 0,3 4-28 0,1-3-5 15,3 0-57-15,4-3-35 0,0-2-26 16,4 0-23-16,0-2-28 0,0-3-20 16,0-1-144-16,11 1-226 0,-11-3-488 0,3 1 105 15,-7-1 64-15,4-2 51 0,-4-2 110 16,-15 1 80-16,31-4 86 0,-24 0 16 0,4-2 41 15</inkml:trace>
          <inkml:trace contextRef="#ctx0" brushRef="#br0" timeOffset="34914.8941">-1067 4670 1794 0,'-4'-15'458'15,"4"15"-59"-15,0 0-94 0,0-16-93 0,0 16-2 16,0 0-182-16,0 0-360 0,8-18-375 15,-8 18 24-15,15-6 104 0,-15 6 52 0,15-4 59 16</inkml:trace>
          <inkml:trace contextRef="#ctx0" brushRef="#br0" timeOffset="34751.879">-965 4969 1587 0,'0'0'529'0,"0"0"-17"0,0 0-51 0,0 0-26 15,0 0-41-15,0 0-10 0,11 42-38 0,-7-29-29 16,0 0-38-16,-1 4-25 0,1-3-9 0,0 1-35 16,0-1-20-16,-1 2-21 0,5-5-46 15,-4 3-59-15,-4-2-52 0,0-12-65 16,7 18-75-16,-7-18-144 0,0 16-296 0,0-16-400 16,4 12 98-16,-4-12 110 0,0 0 46 15,0 0 56-15,0 0 92 0,0 0 34 0</inkml:trace>
          <inkml:trace contextRef="#ctx0" brushRef="#br0" timeOffset="33608.3673">-2202 5088 1620 0,'0'0'478'0,"0"0"-48"16,0 0-38-16,0 0-8 0,0 0-54 0,0 0-15 15,0 0-38-15,0 0 17 0,0 0-18 16,0 0-35-16,38 12-29 0,-38-12 6 0,30-10-59 16,-15 3 27-16,4 0-29 0,-4-1-42 0,4-1-8 15,-8 1 14-15,4-3 17 0,0 0-18 16,-4-3-33-16,1 0-5 0,-5 1-8 0,-3 0 8 15,0-2-23-15,-4 15 0 0,0-23-26 0,0 23 1 16,-8-21-9-16,1 15-4 0,7 6 12 16,-15-15 5-16,3 13-12 0,12 2 17 0,-26 7-14 15,11 1-6-15,-4 0 38 0,8 7 6 16,-4 2-14-16,3 2-12 0,5 0 8 16,-1 2 15-16,1 1-10 0,3-4-13 0,4 1-3 15,0 0 11-15,4 2 4 0,3-3-12 0,1 2 13 16,-1-3-13-16,5-3-15 0,-1-1-3 15,4-2-5-15,0-4 0 0,0-1-6 0,-4 0-55 16,5-3-6-16,2-1-45 0,-6 0-68 16,-12-2-9-16,26 0-26 0,-11-6-18 0,-3 3-87 15,-12 3-34-15,22-8-63 0,-14 1-105 0,3-3-11 16,-3 0 34-16,-1-3 2 16,-3 0 39-16,3-4 97 0,-3-2 46 0,4-5 92 15,-5 0 90-15,1-3 82 0,0-6 89 0,-4-2 108 0,0-3 36 16,0 2 30-16,-4-3 6 15,0 2 9-15,4-2 55 0,-3 4-11 0,3-1 16 16,-4 0-1-16,0 6 16 0,0 2-2 0,1 6-14 16,-1 1 32-16,4 3-32 0,-4 1-25 15,4 1-56-15,0 16 5 0,-4-19-72 0,4 19 38 16,0 0 11-16,0 0-28 0,0 0-100 0,0 0-77 16,0 0 0-16,12 54 0 0,-5-31 0 15,1 8 0-15,3 2 0 0,-3 6 0 16,3-2 0-16,4 2 0 0,-4-3 0 0,-3 2 0 15,7-2 0-15,-4-6 0 0,-3 0 0 16,-1-3 0-16,1-3 0 0,-1-2 0 0,-3 0 0 16,4-1 0-16,-5-1-98 0,1-1-631 15,4-5-431-15,-4-2 88 0,-4-12 145 0,3 18 70 16,-3-18 86-16,4 12 65 0,-4-12 79 0,0 0 84 16,8 9 97-16</inkml:trace>
          <inkml:trace contextRef="#ctx0" brushRef="#br0" timeOffset="34020.3481">-1550 4854 1323 0,'0'0'507'0,"-19"-3"-31"0,19 3-39 0,0 0-42 16,-22 3-19-16,22-3-33 0,-15 4-51 16,15-4-34-16,-15 7-17 0,15-7 5 0,-12 10-36 15,12-10-36-15,-11 12 5 0,11-12-36 0,-4 15-17 16,4-15-6-16,-4 14-5 0,4-14 8 16,4 20-23-16,-4-20-18 0,15 19-16 15,-3-9 6-15,3 1-8 0,4 1-21 0,-1-1 1 16,5 5 2-16,-4-4-3 0,0-2-22 15,0 2-3-15,-1 1 5 0,1-4-18 0,-7 3 10 16,-1-4-20-16,0 3 13 0,-3-2 15 0,-8-9 5 16,4 17 23-16,-4-17-28 0,0 18 13 15,0-18-10-15,-16 17-1 0,5-12-35 0,11-5-36 16,-19 11-36-16,4-7-74 0,4-1-33 16,11-3-119-16,-19 5-211 0,19-5-418 0,-19 2 64 15,19-2 115-15,-15 1 70 0,15-1 51 0,0 0 68 16,0 0 24-16,-15-8 66 15</inkml:trace>
          <inkml:trace contextRef="#ctx0" brushRef="#br0" timeOffset="35429.3209">-818 4640 1423 0,'0'0'573'0,"19"-10"-41"0,-8 4-38 15,4-1-43-15,4-3-47 0,-4-2-27 0,8 0-29 16,-4-2-54-16,3-1 3 0,1-1-67 16,-4 0 11-16,-1 2-28 0,1-5 4 0,-4 2-53 15,1 0-31-15,-5 0-15 0,0-2-31 0,0-2-8 16,-7 1-17-16,0-2-27 0,-4 2-52 16,-4-5-17-16,-7 3 14 0,0-3-42 0,-4 1 37 15,-8-5-14-15,0 0-7 0,1 1 23 0,-5 1 3 16,5 3 27-16,-1 5 6 0,0 0 28 15,4 2 18-15,4 5-15 0,-3 0 35 0,2 1-13 16,1 0 6-16,4 3-31 0,0 1 18 16,-1-1-5-16,12 8-1 0,-11-9 6 0,11 9-10 15,0 0 15-15,0 0-10 0,0 0-1 16,-22 10 29-16,22-10-25 0,0 22 48 16,0-22-21-16,11 38-5 0,-7-13 19 0,7 6-6 15,0 8 26-15,1 3-44 0,6 18-25 0,-3-1-49 16,1 4 0-16,-1 2 0 0,0-2 0 15,0 2 0-15,0-2 0 0,-4 1 0 0,4 2 0 16,-3-1 0-16,-5 2 0 0,4-1 0 0,1-4 0 16,-1-8 0-16,-3-6 0 0,-1 0 0 15,1 0 0-15,-1-6 0 0,1-1 0 0,-1-5 0 16,-3-3 0-16,4-4 0 0,-5-4 0 16,1-3 0-16,0-3 0 0,0-4 0 15,-4-1 0-15,4-1 0 0,-4-13 0 0,7 15-44 0,-7-15-317 16,0 0-217-16,0 0-561 15,0 0 107-15,0 0 113 0,0 0 74 0,0 0 57 16,0 0 105-16,-23-36 66 0,12 21 94 0,4-2 9 16</inkml:trace>
          <inkml:trace contextRef="#ctx0" brushRef="#br0" timeOffset="35589.0601">-750 5197 1543 0,'-8'-7'538'0,"8"7"-47"0,0 0-35 16,0 0-29-16,0 0-38 0,0 0-30 15,0 0-45-15,27-16-35 0,-16 10-61 16,4 3-44-16,0 1-51 0,8-3-100 0,-1 2-105 0,12-2-271 16,-7 3-566-16,-1-1 123 15,0 0 36-15,1-1 68 0,-1 1 116 0,-3 2 11 16,-1-5 107-16</inkml:trace>
          <inkml:trace contextRef="#ctx0" brushRef="#br0" timeOffset="18948.7672">1158 5148 1400 0,'0'0'494'16,"0"0"-64"-16,-11-4-34 0,11 4-22 16,0 0-31-16,0 0-5 0,0 0-64 0,0 0-21 15,0 0-38-15,56-5-2 0,-37 2-26 0,4-2-47 16,-1 0-37-16,5-2-47 0,-1 1-40 15,0-1-27-15,1 3-78 0,3-3-103 0,-4 5-164 16,5-7-79-16,-5 5-369 0,-7-2 103 16,0 1 76-16,0-2 47 0,-4 1 38 0,-8-1 79 15,8 2 41-15</inkml:trace>
          <inkml:trace contextRef="#ctx0" brushRef="#br0" timeOffset="19875.9636">3956 4431 1246 0,'0'0'497'0,"0"0"-16"0,15-2-26 15,-15 2-14-15,0 0-21 0,15 19-72 0,-15-6-13 16,4 3-33-16,-4 1-5 0,-4 7-8 0,0 0-20 16,-3 7-23-16,-4-4-8 0,3 6-44 15,-3-3 8-15,-4 6-20 0,0-2-26 0,3-5 6 16,1-3-24-16,0-2-8 0,-1-2 14 0,1-3-9 15,0-2-7-15,3-4-25 0,1 1 4 16,3-6-7-16,-4 3-5 0,8-11 25 0,-7 17-10 16,7-17-53-16,-8 11 7 0,8-11-64 15,-4 12 0-15,4-12 0 0,0 0 0 16,0 0 0-16,0 0 0 0,16 20 0 0,-16-20 0 16,11 10 0-16,0-5 0 0,0 2 0 0,1 2 0 15,-1-1 0-15,0 1 0 0,4 3 0 16,1-1 0-16,-1 1 0 0,4 2 0 0,-4 1 0 15,0-1 0-15,0-2 0 0,0 0 0 16,4 1 0-16,-4 1 0 0,0-2 0 0,-4 0 0 16,0-3 0-16,1-1 0 0,-1 1 0 0,-3 0-59 15,-1-3-251-15,-7-6-64 0,15 15-158 16,-7-8-478-16,-8-7 51 0,11 10 15 16,-11-10 158-16,15 10 31 0,-15-10 105 0,15 3 23 15,-15-3 92-15,15 9 84 0</inkml:trace>
          <inkml:trace contextRef="#ctx0" brushRef="#br0" timeOffset="21628.8931">3937 5282 1139 0,'0'0'540'0,"0"0"-46"0,0 0-28 0,0 0-8 15,0 0-51-15,0 0-13 16,0 0-38-16,34 30-16 0,-26-20-45 0,3 1-40 16,-7-1-4-16,7 0-36 0,-3 0-43 0,3 0-42 15,-4 1-63-15,5-1-70 0,-5-3-67 16,5 2-54-16,-5 0-112 0,4-5-242 0,-11-4-421 16,16 12 42-16,-9-5 84 0,-7-7 125 0,11 8 18 15,-11-8 88-15,19 2 38 0</inkml:trace>
          <inkml:trace contextRef="#ctx0" brushRef="#br0" timeOffset="22551.9693">4910 4224 1200 0,'0'0'450'0,"0"0"-40"0,0-15-39 16,0 15-20-16,0 0-8 0,0 0-21 15,0 0-22-15,0 0-11 0,0 0-10 0,0 0-25 16,42 22-1-16,-31-9 3 0,0 3-13 0,4 1-13 16,0 7-43-16,4-1-13 0,-4 2 13 15,0 4-20-15,4 2-19 0,0 2-15 0,0 0-18 16,-4 1 18-16,4 2-20 0,-4-2-18 16,0 4 5-16,-4-4-29 0,1-3 6 15,-1 1-5-15,-7-1-16 0,3 1 6 0,-3 1-9 0,4 3-17 16,-5-2-18-16,-3 1 18 15,0-2 18-15,0 2-34 0,0-1 6 0,-3 0-26 16,3-2 15-16,-4 1 8 0,-4 1-10 0,5 2 7 16,-1-1 14-16,-4-2-14 0,1-1 1 15,-1 0-9-15,4 0 9 0,-7-2-8 0,7-1 10 16,-3-6-5-16,-1 1 2 0,1-2 3 0,-1-2-8 16,4-1 9-16,-3-4 4 0,3-2-54 15,0-1-17-15,4-12-50 0,-7 19-78 0,3-12-93 16,4-7-109-16,-11 15-695 0,11-15 55 15,-12 5 122-15,12-5 92 0,-15 1 121 16,15-1 25-16,-22-4 62 0,22 4 28 0,-30-1 120 16</inkml:trace>
          <inkml:trace contextRef="#ctx0" brushRef="#br0" timeOffset="19155.8663">1690 4778 1663 0,'0'0'563'0,"0"0"-20"0,-4-11-13 16,4 11-69-16,0 0-8 0,0 0-67 16,0 0 21-16,0 0-69 0,0 0-13 0,0 0 3 15,0 0-65-15,11 46-4 0,-7-30-34 0,0 4-53 16,3-1 2-16,-3 3-67 0,4 2-63 16,-5-2-100-16,5 2-65 0,-1 4-86 0,1 1-128 15,-4-3-275-15,3 0-357 0,1 0 99 0,3-4 85 16,-3 0 66-16,3 0 64 0,0 1 67 15,4-6 79-15,-3 0 34 0</inkml:trace>
          <inkml:trace contextRef="#ctx0" brushRef="#br0" timeOffset="16676.181">309 4156 1146 0,'0'0'382'15,"0"0"-27"-15,0 0-6 0,0 0-58 0,0 0 9 16,0 0-31-16,-30 22-44 16,23-3-2-16,-1 0-6 0,1 2 8 0,-1 2-22 15,1 6-24-15,-1 0-13 0,-3 2-5 0,7 1 1 16,-4 3-34-16,1-1 0 0,-1-1-16 15,1 0-7-15,3-1 28 0,-4 1-28 0,8 1-2 16,-3-3 9-16,-1 2-20 0,4-4 8 16,0 5-31-16,4 0 8 0,-4-1-23 0,3-3-13 15,1 1 10-15,0 1 0 0,3-1 6 0,-3-2-9 16,4 0-4-16,-1 1 7 0,1 0-13 16,-1 0 34-16,1-4-13 0,3 2 13 0,1 0-19 15,-9-3 14-15,9-1 4 0,-1 1-9 0,0-3-8 16,1 1 20-16,-1 0-2 0,4-3 12 15,-7 1-25-15,3-3-10 0,4 5 25 16,0-3-18-16,-4 1 54 0,1-6-43 0,-1 3 10 16,0-1-52-16,1-2-4 0,3-1 20 15,-4-1 25-15,0 1-40 0,4-3 17 0,-7 0-17 16,-1-1 15-16,1-1-23 0,0-4-6 16,-8-5 6-16,15 15-15 0,-15-15-57 0,11 8-43 15,-11-8-28-15,8 5-88 0,-8-5-38 0,0 0-102 16,0 0-154-16,0 0-504 0,18-4 79 15,-18 4 70-15,0 0 94 0,0 0 90 0,15-9 140 16,-15 9-33-16,0 0 54 0,8-10 38 0</inkml:trace>
          <inkml:trace contextRef="#ctx0" brushRef="#br0" timeOffset="21923.9224">4597 5119 1635 0,'0'0'522'16,"0"0"-28"-16,0 0-41 0,0 0-58 15,0 0-9-15,0 0-71 0,0 0 0 0,0 0-29 16,0 0-27-16,0 0-18 0,0 0-21 0,0 0-41 16,19 25 33-16,-19-25-7 0,0 0 5 15,15 6-8-15,-15-6-5 0,0 0-7 0,0 0 4 16,0 0-48-16,15-12 0 0,-15 12-20 0,0 0-39 16,-4-21-54-16,4 21 5 15,0 0-97-15,-11-22-63 0,4 12-42 0,7 10-133 16,-16-7-264-16,16 7-491 0,-18-2 131 0,18 2 102 15,-23 7 63-15,15-2 55 0,-3 2 89 16,0 0 52-16,11-7 79 0,-19 12 27 0</inkml:trace>
        </inkml:traceGroup>
        <inkml:traceGroup>
          <inkml:annotationXML>
            <emma:emma xmlns:emma="http://www.w3.org/2003/04/emma" version="1.0">
              <emma:interpretation id="{9A7379E3-7995-4B91-AC43-28B0A7356411}" emma:medium="tactile" emma:mode="ink">
                <msink:context xmlns:msink="http://schemas.microsoft.com/ink/2010/main" type="inkWord" rotatedBoundingBox="25807,6128 26879,6136 26872,7036 25800,7028"/>
              </emma:interpretation>
              <emma:one-of disjunction-type="recognition" id="oneOf4">
                <emma:interpretation id="interp20" emma:lang="en-US" emma:confidence="0">
                  <emma:literal>ein</emma:literal>
                </emma:interpretation>
                <emma:interpretation id="interp21" emma:lang="en-US" emma:confidence="0">
                  <emma:literal>elin</emma:literal>
                </emma:interpretation>
                <emma:interpretation id="interp22" emma:lang="en-US" emma:confidence="0">
                  <emma:literal>eiln</emma:literal>
                </emma:interpretation>
                <emma:interpretation id="interp23" emma:lang="en-US" emma:confidence="0">
                  <emma:literal>eliln</emma:literal>
                </emma:interpretation>
                <emma:interpretation id="interp24" emma:lang="en-US" emma:confidence="0">
                  <emma:literal>lein</emma:literal>
                </emma:interpretation>
              </emma:one-of>
            </emma:emma>
          </inkml:annotationXML>
          <inkml:trace contextRef="#ctx0" brushRef="#br0" timeOffset="18415.7765">2583 4398 1538 0,'4'-10'468'15,"-4"10"-40"-15,0 0-39 0,0 0-18 16,0 0-18-16,0 0-25 0,0 0-29 0,0 0 3 15,11 38-46-15,-18-22-5 0,3 4-33 16,-7 5-13-16,3 3-3 0,-7 1-41 0,4 0-18 16,-4 5 14-16,0-7-47 0,0 5 25 0,0-3-32 15,-1-3-19-15,1-2 3 16,0-2 8-16,4-1-29 0,0 0-9 0,3-8 12 16,-3 1 8-16,3-2-26 0,1 0 5 0,3-2-15 15,4-10 0-15,-8 19 10 0,5-11-10 16,3-8 8-16,-4 15-16 0,4-15 13 0,0 16 16 15,0-16-1-15,4 19-23 0,-1-7 11 0,1-1-11 16,4 2 1-16,-1-1-21 0,5 3 10 16,-1 0-13-16,4 0-2 0,0 3 15 0,0-3-18 15,-4 0 3-15,8 0 10 0,-7-1-30 16,3 3 17-16,0-3-41 0,0 1-25 0,-4-3-18 16,4 1-62-16,0-2-18 0,-3 2-20 15,3-4-38-15,-8 0-52 0,5 1-122 0,-5 2-231 16,4-5-328-16,-11-7 57 0,8 13 92 15,-8-13 136-15,11 7 50 0,-11-7 47 0,0 0 41 16,4 10 43-16</inkml:trace>
          <inkml:trace contextRef="#ctx0" brushRef="#br0" timeOffset="15361.1126">3036 4779 1574 0,'0'0'501'0,"0"0"-40"0,0 0-10 16,0 0-16-16,0 0 13 0,0 0-31 0,0 0-31 16,0 0 9-16,-38 12-47 0,38-12-5 0,-26-1-23 15,26 1-28-15,-27 0-42 0,27 0 14 16,-22-4-46-16,7-1-11 0,3 1-25 0,12 4 7 16,-22-12-20-16,14 4-46 0,1-3-26 15,-1 0 24-15,4-1-121 0,4 12 0 16,-7-25 0-16,7 11 0 0,0 14 0 0,0-29 0 15,0 29 0-15,4-18 0 0,-1 10 0 0,-3 8 0 16,8-17 0-16,-8 17 0 0,11-9 0 16,-11 9 0-16,19-3 0 0,-19 3 0 0,0 0 0 15,23 12 0-15,-12-3 0 0,-3 0 0 16,-1 5 0-16,1 2 0 0,3 1 0 0,-4 0 0 16,1 3 0-16,0 1 0 0,-5 1 0 0,5-1 0 15,-4 1 0-15,3 1 0 0,-3 0 0 16,4 1 0-16,-5-2 0 0,1-2 0 15,0 1 0-15,3-6 0 0,-3-1 0 0,0 0 0 16,0-1-39-16,-1-3-7 0,1 2-5 16,-4-12-8-16,12 13-5 0,-12-13 36 0,15 8 5 15,-15-8 15-15,15-2-23 0,-15 2 6 16,19-9-6-16,-8-1 26 0,0 0-18 0,0-5 20 16,1-2-12-16,-1-2 20 0,0 0 3 0,-3-1-29 15,0-1-2-15,-1-2 26 0,1 0-16 16,-1 1 13-16,-3-2 0 0,0 3 46 0,-1 1 28 15,-3 3-15-15,4 0-5 0,-4 0 30 0,4 3 32 16,-4 14-57-16,4-22-59 0,-4 22 0 16,0-15 0-16,0 15 0 0,0 0 0 15,0 0 0-15,0 0 0 0,0 0 0 0,0 0 0 16,0 0 0-16,7 43 0 0,-7-27 0 16,0 2 0-16,4 0 0 0,0 4 0 0,0-1 0 15,3 1 0-15,-3 1 0 0,3-3 0 16,1 2 0-16,3 3 0 0,-3-6 0 0,3 0 0 15,1 0 0-15,-1-4 0 0,0 1 0 0,0-2 0 16,1-3 0-16,-1-2 0 0,-3-2 0 16,-1-2 0-16,4 2-134 0,-11-7-285 0,8 10-265 15,-8-10-437-15,11 6 102 0,-11-6 108 0,0 0 82 16,8 9 112-16,-8-9 51 0,0 0 62 16,0 0 54-16,0 0 56 0</inkml:trace>
        </inkml:traceGroup>
      </inkml:traceGroup>
    </inkml:traceGroup>
    <inkml:traceGroup>
      <inkml:annotationXML>
        <emma:emma xmlns:emma="http://www.w3.org/2003/04/emma" version="1.0">
          <emma:interpretation id="{3727CBAB-40E1-474F-AF84-2EAC5BD8866E}" emma:medium="tactile" emma:mode="ink">
            <msink:context xmlns:msink="http://schemas.microsoft.com/ink/2010/main" type="paragraph" rotatedBoundingBox="24739,8792 27289,8534 27360,9229 24809,94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061C678-C978-4E64-91A4-C7B4BB62D015}" emma:medium="tactile" emma:mode="ink">
              <msink:context xmlns:msink="http://schemas.microsoft.com/ink/2010/main" type="line" rotatedBoundingBox="24739,8792 27289,8534 27359,9229 24809,9486"/>
            </emma:interpretation>
          </emma:emma>
        </inkml:annotationXML>
        <inkml:traceGroup>
          <inkml:annotationXML>
            <emma:emma xmlns:emma="http://www.w3.org/2003/04/emma" version="1.0">
              <emma:interpretation id="{2BD936C0-BB28-47C8-9DFE-403501BD9543}" emma:medium="tactile" emma:mode="ink">
                <msink:context xmlns:msink="http://schemas.microsoft.com/ink/2010/main" type="inkWord" rotatedBoundingBox="24739,8792 25578,8707 25648,9394 24808,9479"/>
              </emma:interpretation>
              <emma:one-of disjunction-type="recognition" id="oneOf5">
                <emma:interpretation id="interp25" emma:lang="en-US" emma:confidence="0.5">
                  <emma:literal>y=</emma:literal>
                </emma:interpretation>
                <emma:interpretation id="interp26" emma:lang="en-US" emma:confidence="0.5">
                  <emma:literal>4=</emma:literal>
                </emma:interpretation>
                <emma:interpretation id="interp27" emma:lang="en-US" emma:confidence="0">
                  <emma:literal>=</emma:literal>
                </emma:interpretation>
                <emma:interpretation id="interp28" emma:lang="en-US" emma:confidence="0">
                  <emma:literal>4</emma:literal>
                </emma:interpretation>
                <emma:interpretation id="interp2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23560.7009">1392 7067 1420 0,'-8'-15'609'0,"8"15"-40"0,0 0-57 0,-7-10-16 16,7 10-43-16,0 0-43 0,0 0-34 0,0 0-33 16,0 0-28-16,15 50-31 0,-12-35-28 15,5 3-44-15,3 0-12 0,1 1 7 0,-1 2-61 16,-3-3 5-16,3 1-25 0,4-3-26 15,-4 1-42-15,1-3-12 0,3-2-28 0,-4-1 23 16,0-2-7-16,1-2-4 0,-1-2 4 0,-11-5 9 16,15 2-30-16,-15-2 13 0,0 0 7 15,19-11-2-15,-12-1-14 0,-7 12 35 0,0-26-42 16,4 7 36-16,-8-5-20 0,4 4 32 0,0 2-4 16,0-1 43-16,0 2-17 15,0 0 12-15,0 17-25 0,0-23-67 0,0 23 0 0,0 0 0 16,0 0 0-16,0 0 0 0,0 0 0 15,0 0 0-15,0 0 0 0,12 55 0 16,-5-24 0-16,5 7 0 0,-5 5 0 0,1-1 0 16,3 0 0-16,0-1 0 0,-3-1 0 0,-1-4 0 15,-3-5 0-15,-4-3 0 0,0-1 0 16,0 0 0-16,-4-3 0 0,-7-2 0 0,3-4 0 16,-7 1 0-16,4-4 0 0,-4-1 0 15,-8-6 0-15,4-1 0 0,1-4 0 0,-5-2-52 16,0-4-214-16,1-1-64 0,-5-7-87 15,9-11-185-15,-1 11-460 0,0-1 69 0,4-2 115 16,3 0 69-16,1-1 92 0,0 0 75 16,7 1 84-16,0 1 33 0</inkml:trace>
          <inkml:trace contextRef="#ctx0" brushRef="#br0" timeOffset="24045.7757">1920 7367 1075 0,'0'0'488'15,"0"0"-37"-15,0 0-21 0,0 0-31 0,0 0-30 16,11 23-8-16,-11-23-28 0,19 6-77 0,-8-5-3 16,4 1-15-16,0-1-15 0,0-1-57 15,4 0-30-15,0 0-111 0,0 0-60 0,0-1-70 16,-4 1-151-16,-15 0-195 0,30-2-404 0,-19 2 46 15,-11 0 113-15,27-4 71 16,-27 4 62-16,15 0 39 0</inkml:trace>
          <inkml:trace contextRef="#ctx0" brushRef="#br0" timeOffset="23864.6087">1912 7187 1382 0,'0'0'491'0,"0"0"-45"0,0 0-34 0,0 0-33 16,0 0-49-16,0 0-21 0,0 0-17 15,0 0-46-15,0 0-3 0,0 0-30 0,53-10-32 16,-38 9-22-16,-15 1-21 0,26-3-33 0,-7-1-61 16,-4 2-29-16,0 2-28 0,-15 0-48 15,27 0-54-15,-27 0-90 0,19 4-187 0,-19-4-97 16,11 3-332-16,-11-3 142 0,8 9 24 16,-8-9 48-16,0 0 78 0,0 0 60 15</inkml:trace>
        </inkml:traceGroup>
        <inkml:traceGroup>
          <inkml:annotationXML>
            <emma:emma xmlns:emma="http://www.w3.org/2003/04/emma" version="1.0">
              <emma:interpretation id="{51C2BA2A-6DA3-4FD6-B92D-15DCDD337772}" emma:medium="tactile" emma:mode="ink">
                <msink:context xmlns:msink="http://schemas.microsoft.com/ink/2010/main" type="inkWord" rotatedBoundingBox="26161,9049 26633,9002 26636,9026 26163,9074"/>
              </emma:interpretation>
              <emma:one-of disjunction-type="recognition" id="oneOf6">
                <emma:interpretation id="interp30" emma:lang="en-US" emma:confidence="1">
                  <emma:literal>-</emma:literal>
                </emma:interpretation>
                <emma:interpretation id="interp31" emma:lang="en-US" emma:confidence="0">
                  <emma:literal>_</emma:literal>
                </emma:interpretation>
                <emma:interpretation id="interp32" emma:lang="en-US" emma:confidence="0">
                  <emma:literal>=</emma:literal>
                </emma:interpretation>
                <emma:interpretation id="interp33" emma:lang="en-US" emma:confidence="0">
                  <emma:literal>u</emma:literal>
                </emma:interpretation>
                <emma:interpretation id="interp34" emma:lang="en-US" emma:confidence="0">
                  <emma:literal>_-</emma:literal>
                </emma:interpretation>
              </emma:one-of>
            </emma:emma>
          </inkml:annotationXML>
          <inkml:trace contextRef="#ctx0" brushRef="#br0" timeOffset="25207.5324">2734 7308 2055 0,'0'0'578'0,"0"0"-22"15,-15 0-57-15,15 0-25 0,0 0-27 0,0 0-60 16,0 0-16-16,0 0-7 0,0 0-66 16,0 0 0-16,0 0-22 0,0 0-32 0,0 0-34 15,60 1 7-15,-33-4-58 0,-5 3-41 0,9-4-34 16,-5 3-87-16,4-1-99 0,0 0-36 15,-3 1-95-15,3 2-133 0,-4-1-497 0,5-1-132 16,-9-1 114-16,1 2 80 0,-4-2 94 0,-1-2 75 16,1 3 36-16,0 0 94 15,-4-1 18-15</inkml:trace>
        </inkml:traceGroup>
        <inkml:traceGroup>
          <inkml:annotationXML>
            <emma:emma xmlns:emma="http://www.w3.org/2003/04/emma" version="1.0">
              <emma:interpretation id="{6AFBF22A-9D73-41C4-8C60-88AC2B9A50C1}" emma:medium="tactile" emma:mode="ink">
                <msink:context xmlns:msink="http://schemas.microsoft.com/ink/2010/main" type="inkWord" rotatedBoundingBox="26770,8645 27295,8592 27360,9229 26835,9282"/>
              </emma:interpretation>
              <emma:one-of disjunction-type="recognition" id="oneOf7">
                <emma:interpretation id="interp35" emma:lang="en-US" emma:confidence="1">
                  <emma:literal>4</emma:literal>
                </emma:interpretation>
                <emma:interpretation id="interp36" emma:lang="en-US" emma:confidence="0">
                  <emma:literal>44</emma:literal>
                </emma:interpretation>
                <emma:interpretation id="interp37" emma:lang="en-US" emma:confidence="0">
                  <emma:literal>4.</emma:literal>
                </emma:interpretation>
                <emma:interpretation id="interp38" emma:lang="en-US" emma:confidence="0">
                  <emma:literal>94</emma:literal>
                </emma:interpretation>
                <emma:interpretation id="interp39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25752.7939">3583 7147 1656 0,'-15'-26'563'0,"7"19"-44"0,-3 0-4 0,3-2-36 16,-7 0-80-16,0 1-5 0,0-2-71 15,-4 2 4-15,0-3-40 0,0 1-47 0,4 0 9 16,0 2-21-16,0 1-52 0,4-2-48 0,0 1-2 16,-1 0-19-16,1-1-51 15,11 9-9-15,-11-19-22 0,7 11-38 0,4 8 6 0,0-18-1 16,0 18-20-16,7-19 5 0,-7 19 20 15,12-15-48-15,-1 12 28 0,-11 3-5 16,19-3-5-16,-19 3 2 0,19 9 5 0,-8 1 19 16,0 4-9-16,1 3 26 0,-1 1-12 0,-4 4-11 15,1 4 31-15,0-3-5 0,-5 0 5 16,5 2-13-16,-4 2-10 0,3-4 15 0,-3 1 31 16,0 0-26-16,0-6-5 0,3 2-12 15,-3-5 15-15,0-1 10 0,-1-2-26 0,1 0 19 16,-4-12 9-16,8 14-20 0,-8-14 8 0,7 8 20 15,-7-8-7-15,0 0 12 16,0 0-17-16,0 0 7 0,27-24 3 0,-24 10 15 16,5-5-10-16,-4-3-1 0,-1 0-4 0,1-2 13 15,0 2 30-15,0 2-8 0,0 3 39 16,-4 0 49-16,3 1-8 0,-3 3-8 0,0 13-18 16,4-18 1-16,-4 18-11 0,0 0-79 0,0 0-31 15,0 0 0-15,0 0 0 0,0 0 0 16,0 0 0-16,0 51 0 0,4-30 0 0,0 1 0 15,3 0 0-15,-3 1 0 0,7 5 0 0,4-4 0 16,0 1 0-16,1-3 0 16,2-2 0-16,1 0 0 0,0-1 0 0,0-2 0 0,0-5 0 15,3 3 0-15,-3-2-323 0,4 0-320 16,-4 1-496-16,-4-4 103 0,-4-1 94 16,0-1 112-16,-3 1 91 0,-4-1 60 0,-4-8 39 15,7 14 88-15,-7-14 75 0</inkml:trace>
        </inkml:traceGroup>
      </inkml:traceGroup>
    </inkml:traceGroup>
    <inkml:traceGroup>
      <inkml:annotationXML>
        <emma:emma xmlns:emma="http://www.w3.org/2003/04/emma" version="1.0">
          <emma:interpretation id="{F64008A3-3456-4738-A629-82A07C22E620}" emma:medium="tactile" emma:mode="ink">
            <msink:context xmlns:msink="http://schemas.microsoft.com/ink/2010/main" type="paragraph" rotatedBoundingBox="21299,10192 29371,10438 29328,11838 21256,115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7B5EAA-274D-4BB5-B60A-F121B73BD623}" emma:medium="tactile" emma:mode="ink">
              <msink:context xmlns:msink="http://schemas.microsoft.com/ink/2010/main" type="line" rotatedBoundingBox="21299,10192 29371,10438 29328,11838 21256,11592"/>
            </emma:interpretation>
          </emma:emma>
        </inkml:annotationXML>
        <inkml:traceGroup>
          <inkml:annotationXML>
            <emma:emma xmlns:emma="http://www.w3.org/2003/04/emma" version="1.0">
              <emma:interpretation id="{761592E6-2587-4CC9-844C-2BF886D23BAF}" emma:medium="tactile" emma:mode="ink">
                <msink:context xmlns:msink="http://schemas.microsoft.com/ink/2010/main" type="inkWord" rotatedBoundingBox="21299,10192 23547,10261 23510,11457 21262,11389"/>
              </emma:interpretation>
              <emma:one-of disjunction-type="recognition" id="oneOf8">
                <emma:interpretation id="interp40" emma:lang="en-US" emma:confidence="0.5">
                  <emma:literal>beif</emma:literal>
                </emma:interpretation>
                <emma:interpretation id="interp41" emma:lang="en-US" emma:confidence="0">
                  <emma:literal>bleif</emma:literal>
                </emma:interpretation>
                <emma:interpretation id="interp42" emma:lang="en-US" emma:confidence="0">
                  <emma:literal>beit</emma:literal>
                </emma:interpretation>
                <emma:interpretation id="interp43" emma:lang="en-US" emma:confidence="0">
                  <emma:literal>bseif</emma:literal>
                </emma:interpretation>
                <emma:interpretation id="interp44" emma:lang="en-US" emma:confidence="0">
                  <emma:literal>bleit</emma:literal>
                </emma:interpretation>
              </emma:one-of>
            </emma:emma>
          </inkml:annotationXML>
          <inkml:trace contextRef="#ctx0" brushRef="#br0" timeOffset="39064.6566">-1689 8841 1418 0,'0'-12'529'0,"0"12"-27"0,0 0-41 0,-8-11-3 15,8 11-18-15,0 0-22 0,0 0-27 0,0 0-15 16,0 0-40-16,0 0 2 0,0 0-52 16,8 48 21-16,-8-29-30 0,3 4-49 0,1 5-44 15,0 4-7-15,0 2-24 0,0 1 14 0,3 1-37 16,-3 7-15-16,0-5 44 0,3 4-59 16,-3-6-16-16,0 1-58 0,0-5-31 0,3 2-46 15,-3-4-13-15,3-5-62 0,-3-3-45 16,4 0-55-16,-5-2-40 0,5-4-90 15,-4-3-102-15,-4-3-110 0,0-10-315 0,15 17 2 0,-8-10 170 16,-7-7-3-16,19 7 76 16,-19-7 88-16,15 0 18 0,-15 0 61 0</inkml:trace>
          <inkml:trace contextRef="#ctx0" brushRef="#br0" timeOffset="39375.7501">-1335 9288 1249 0,'0'0'517'0,"-22"-12"-34"0,10 5-50 0,-3 4 0 16,-4-1-34-16,4 0-25 0,0 3-49 0,15 1-36 16,-26-2-28-16,26 2-8 0,-23 2-32 15,23-2-45-15,-15 7-9 0,15-7-21 16,-11 8-21-16,11-8 0 0,0 17-30 0,0-17 15 16,0 0-7-16,15 30-16 0,-4-20-8 15,4 4-10-15,0 0-2 0,0 1-6 16,4 2-35-16,0-1 2 0,0 2-33 0,0-2 25 15,-4-3-28-15,0 3 14 0,-4-2-17 0,1-1 6 16,-9-1 18-16,5-2 0 0,-8-10 0 0,-4 20-11 16,4-20-10-16,-11 17 6 0,3-10-24 15,-3 0-17-15,11-7-83 0,-26 8-58 0,14-4-190 16,-3-1-166-16,15-3-366 0,-30 0 59 0,19-2 138 16,11 2 2-16,-19 0 75 15,19 0 82-15,0 0 28 0,-19-7 110 0</inkml:trace>
          <inkml:trace contextRef="#ctx0" brushRef="#br0" timeOffset="39751.9712">-1241 9423 1282 0,'12'-7'502'0,"-12"7"-39"15,11-8-43-15,-11 8-54 0,15-7-18 0,-15 7-36 16,15-11-41-16,-3 6-22 0,-1 0-21 15,0-2-39-15,1-1 0 0,-1 3-25 16,0-2-5-16,0 0-16 0,1 0-30 0,-5 0 2 16,-7 7-23-16,15-18-15 0,-11 11-16 0,-4 7 1 15,4-13-31-15,-4 13-26 0,0 0 15 16,0 0-12-16,0 0-3 0,-15-24 3 0,15 24 4 16,-19-1 4-16,19 1 12 0,-19 3-10 15,19-3 20-15,-19 10 19 0,8-1-14 0,0 1 8 16,7 3 3-16,-7 2-8 0,7 1 41 0,-4 2-20 15,5-1-29-15,-1 2 6 0,4-1-9 16,4 1 6-16,-1-3-7 0,1 3-16 16,4 0 12-16,-1-4-12 0,1 0-48 0,3-3-11 0,0-2-72 15,4-1-25-15,-3-2-36 16,7-3-21-16,-1 2-133 0,-6-1-181 0,10-5-430 16,1 1 127-16,-4-1 37 0,3 0 91 0,-3-1 98 15,0-2 20-15,0-1 42 0</inkml:trace>
          <inkml:trace contextRef="#ctx0" brushRef="#br0" timeOffset="40107.7742">-773 9319 1620 0,'-4'-15'678'0,"4"15"-38"0,0 0-18 0,0 0-54 15,0 0-43-15,0 0-57 0,0 0-27 16,0 0-27-16,0 56-32 0,4-41-62 0,0 0-28 15,0 2-19-15,-1 0-37 0,1-2-8 16,0 0-105-16,-4-1-34 0,4 0-58 16,-4-14-80-16,3 18-99 0,-3-18-75 0,4 24-179 15,-4-24-693-15,0 12 73 0,0-12 73 0,0 0 104 16,0 0 116-16,0 0 60 0,0 0 76 16,0 0 42-16,0 0 52 0</inkml:trace>
          <inkml:trace contextRef="#ctx0" brushRef="#br0" timeOffset="40261.9788">-818 8994 1543 0,'0'0'412'0,"0"-18"-48"0,0 18-96 16,0 0-73-16,4-13-123 0,3 4-188 15,-7 9-534-15,0 0 36 0,19-1 43 0,-19 1 118 16,0 0 10-16</inkml:trace>
          <inkml:trace contextRef="#ctx0" brushRef="#br0" timeOffset="38575.8122">-2157 9385 1428 0,'-11'12'455'16,"11"-12"-55"-16,-4 11-14 0,4-11-35 15,0 0-49-15,0 0-20 0,4 21-1 0,-4-21-25 16,15 7-18-16,-15-7-23 0,19 0-18 0,-4 0 0 16,-15 0-33-16,38-7-18 0,-16 1-46 15,-3-1 18-15,4-1-13 0,-5 2-16 0,-2-1 6 16,-1-2-8-16,0 3-15 0,-4-4-14 0,0 0 14 16,-7-2-23-16,4 0 7 15,-5-1-5-15,1-3-23 0,-4 3 13 0,0 13-25 0,-7-27 27 16,3 15-27-16,0 1-4 15,-3 0 34-15,-1 3 6 0,-3-1 24 0,11 9-14 16,-15-6-6-16,15 6 3 0,0 0 18 0,-31 13-8 16,20-4-5-16,7 4 0 0,-7 2-3 15,7 4-9-15,-3 0 1 0,3 4 14 0,4-1 2 16,0 2-8-16,4-1-30 0,3 1 18 0,1-2-16 16,-1 0-18-16,1 0 11 0,7-4-11 15,-4-1-2-15,1 0 0 0,3-5-36 0,0-2-21 16,-4-2-50-16,4 0-27 0,0-5-88 15,-3 0 9-15,-12-3-120 0,30-2-218 16,-19-1-401-16,4-2 17 0,-15 5 121 0,19-11 120 16,-15 7 88-16,-4 4-40 0,15-12 119 15,-15 12 27-15,7-12 42 0</inkml:trace>
          <inkml:trace contextRef="#ctx0" brushRef="#br0" timeOffset="41001.1405">-452 9562 1658 0,'-4'-10'530'16,"4"10"-33"-16,0 0-42 0,0 0-48 15,0 0-13-15,0 0-48 0,0 0-21 0,15-20-28 0,-15 20 8 16,11 0-47-16,-11 0-7 15,23-2-17-15,-23 2-30 0,26 2-15 0,-11-2-17 16,0 2-37-16,4 0 14 0,0-2-24 0,-4 0-56 16,8 0-61-16,-4 1 2 0,3-1-38 15,-3-1-49-15,8-1-66 0,-5-2-31 0,1 1-113 16,7 3-181-16,-7-5-505 0,3 1 49 0,0-2 115 16,-3 1 51-16,3-2 88 0,-3 0 71 15,0-1 59-15,-4 1 74 0</inkml:trace>
          <inkml:trace contextRef="#ctx0" brushRef="#br0" timeOffset="40772.4556">-532 9024 1133 0,'0'0'502'0,"0"0"-33"0,19-9-29 15,-7 6-43-15,-1-4-52 0,0 2-15 0,1-1-25 16,3-3-18-16,3 2-19 0,-2-3-22 15,2 2-36-15,1-2-41 0,4 1 2 16,-8 0 1-16,4-1-29 0,-4 0-20 0,4 2 10 16,-4-4-35-16,0 2-6 0,-4-2 5 0,1-2-38 15,-5 1-21-15,1-1 42 0,-5 1-47 16,1-3-25-16,-4 16-3 0,-7-28-21 0,-1 9 6 16,1 4-26-16,-8-2 5 0,-4-3 3 0,0 3-10 15,-4-2 30-15,1 3-15 0,3-2-5 16,-4 2 28-16,0 1 18 0,1-1 28 15,3 3-18-15,4 0 8 0,0 2 8 0,-4 1-1 0,8 2 34 16,-1 0-23-16,5 1-3 16,7 7-5-16,-19-10-5 0,19 10 18 0,-11-5-13 15,11 5-8-15,0 0 24 0,0 0 9 0,-12 16 6 16,12-16 18-16,0 27-16 0,4-10 21 16,0 7 5-16,0 1-5 0,-1 7 10 0,9 7 20 15,3 1-30-15,-8 6-33 0,12 14-6 16,0-1-2-16,-8 0-18 0,8 0 38 0,-4 2 14 15,0-1-93-15,-3-7 0 0,3 7 0 0,-4-11 0 16,-3-5 0-16,3-1 0 0,-4-3 0 16,1-4 0-16,-4-4 0 0,3-2 0 0,1-1 0 15,-4-6 0-15,-1-1 0 0,5-3 0 16,-8-4-3-16,4 0-271 0,-1-3-23 16,1 0-97-16,-4-12-162 0,8 20-457 0,-8-20 35 15,4 14 108-15,-4-14 112 0,0 0 80 0,0 0 30 16,3 14 80-16,-3-14 64 0,0 0 28 15</inkml:trace>
        </inkml:traceGroup>
        <inkml:traceGroup>
          <inkml:annotationXML>
            <emma:emma xmlns:emma="http://www.w3.org/2003/04/emma" version="1.0">
              <emma:interpretation id="{B3587EF9-B71E-451C-9524-0772661FCC02}" emma:medium="tactile" emma:mode="ink">
                <msink:context xmlns:msink="http://schemas.microsoft.com/ink/2010/main" type="inkWord" rotatedBoundingBox="24283,10304 25431,10339 25389,11718 24241,11683"/>
              </emma:interpretation>
              <emma:one-of disjunction-type="recognition" id="oneOf9">
                <emma:interpretation id="interp45" emma:lang="en-US" emma:confidence="0.5">
                  <emma:literal>6</emma:literal>
                </emma:interpretation>
                <emma:interpretation id="interp46" emma:lang="en-US" emma:confidence="0">
                  <emma:literal>(</emma:literal>
                </emma:interpretation>
                <emma:interpretation id="interp47" emma:lang="en-US" emma:confidence="0">
                  <emma:literal>/</emma:literal>
                </emma:interpretation>
                <emma:interpretation id="interp48" emma:lang="en-US" emma:confidence="0">
                  <emma:literal>1</emma:literal>
                </emma:interpretation>
                <emma:interpretation id="interp4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42320.8028">954 8566 1169 0,'0'0'412'0,"0"0"-33"0,0 0 23 16,0 0-59-16,0 0-15 0,0 0-6 0,-34 37-12 16,23-22-3-16,3 4-46 0,1 1-10 0,-4 2-3 15,3 4-43-15,1 2 26 16,-1 1-40-16,0 0 9 0,5 1-46 0,-5 2-8 0,4 0-6 15,1 2-1-15,-1 0 9 0,4 0-5 16,0-1-45-16,0 3 12 0,0-2 10 16,4-1-20-16,-1 3-3 0,1-3-20 0,0 1 5 15,3 0-16-15,-3-2-7 0,4 0 10 16,-1 1-25-16,1-1 5 0,-1-4 17 0,5 1 13 16,-1 1 6-16,0-2 17 0,1-2-35 0,3 2 43 15,-4-5-61-15,4 1-14 0,0-2 14 16,0 1 41-16,0-1-31 0,0 0-59 0,1-1 0 15,-1-5 0-15,0 3 0 0,4-1 0 0,-8 0 0 16,4-3 0-16,0 0 0 16,-4-1 0-16,1-1 0 0,-1 2 0 0,0 1 0 0,1-6 0 15,-5 0 0-15,1-1 0 0,3 0 0 16,-11-9 0-16,11 13 0 0,-7-5 0 16,-4-8 0-16,11 10 0 0,-11-10 0 0,12 8 0 15,-12-8 0-15,0 0 0 0,11 5 0 0,-11-5 0 16,0 0 0-16,0 0 0 0,0 0-128 15,0 0-277-15,15-23-212 0,-15 23-460 0,0 0 68 16,0 0 126-16,-23-30 87 0,8 19 146 16,0-3-3-16,-7-1 67 0,-5 2 76 0,-3 1-9 15</inkml:trace>
          <inkml:trace contextRef="#ctx0" brushRef="#br0" timeOffset="45661.195">1886 9623 1743 0,'0'0'573'16,"-27"22"-10"-16,27-22-56 0,-3 17-36 0,3-17-33 15,0 17-44-15,0-17-13 0,0 0-40 0,7 24-42 16,1-18 65-16,-8-6-26 0,11 7-39 16,-11-7-2-16,19-1-36 0,-19 1-23 0,22-9-20 15,-22 9 25-15,16-15-41 0,-9 7-181 0,1-4-21 16,-5 0 0-16,-3 12 0 0,0-22 0 16,0 22 0-16,-3-19 0 0,3 19 0 0,-8-15-187 15,8 15-379-15,-11-7-558 0,11 7 100 0,0 0 67 16,0 0 146-16,-27 21 68 0,20-11 83 15,3 2 61-15,4-12 64 0,-8 25 0 0</inkml:trace>
        </inkml:traceGroup>
        <inkml:traceGroup>
          <inkml:annotationXML>
            <emma:emma xmlns:emma="http://www.w3.org/2003/04/emma" version="1.0">
              <emma:interpretation id="{B455CFEA-BA32-439E-93C2-0524A264C12F}" emma:medium="tactile" emma:mode="ink">
                <msink:context xmlns:msink="http://schemas.microsoft.com/ink/2010/main" type="inkWord" rotatedBoundingBox="26046,10824 27282,10861 27257,11679 26021,11641"/>
              </emma:interpretation>
              <emma:one-of disjunction-type="recognition" id="oneOf10">
                <emma:interpretation id="interp50" emma:lang="en-US" emma:confidence="0.5">
                  <emma:literal>09</emma:literal>
                </emma:interpretation>
                <emma:interpretation id="interp51" emma:lang="en-US" emma:confidence="0.5">
                  <emma:literal>04</emma:literal>
                </emma:interpretation>
                <emma:interpretation id="interp52" emma:lang="en-US" emma:confidence="0">
                  <emma:literal>609</emma:literal>
                </emma:interpretation>
                <emma:interpretation id="interp53" emma:lang="en-US" emma:confidence="0">
                  <emma:literal>604</emma:literal>
                </emma:interpretation>
                <emma:interpretation id="interp5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44380.7952">3504 9292 1579 0,'0'0'478'0,"-38"24"17"16,38-24-58-16,-23 7-12 0,12-4-3 15,0 0-55-15,11-3-17 0,-34 4-38 0,19-2 11 16,-1-4-39-16,16 2-20 0,-33-1-24 15,14-2-25-15,4-2-10 0,-1 2-8 0,1-1-10 16,0 0-41-16,4-2-15 0,11 6-14 0,-26-12 6 16,14 6-51-16,5-3 53 0,-1-1-43 15,8 10-23-15,-7-20-3 0,7 20-10 0,3-22-2 16,-3 22-18-16,8-24-16 0,0 12 18 0,3 2 3 16,-4 0-6-16,5 2-20 0,-5 1-15 15,-7 7 18-15,23-9-1 0,-12 8-14 16,-11 1 2-16,0 0-3 0,27 10 21 0,-16 0-3 15,-4 4-20-15,5 1 10 0,-1 5-10 16,-3 2 27-16,-1 4-32 0,4 2 10 0,-3-1 8 0,0 2-42 16,-1-2-12-16,-3-1 13 15,3-1-1-15,-3-2 1 0,4 1-3 0,-5-4 23 16,1 1-41-16,4-5-7 0,-4 0 9 0,-1-1-12 16,-3-2 20-16,4-1 11 0,4-2 5 15,-8-10 15-15,7 12 8 0,-7-12-31 0,11 7 25 16,-11-7-4-16,0 0 17 0,0 0-2 0,0 0 3 15,31-17-1-15,-24 7-10 0,-3-4 18 16,0-5-17-16,3 0 12 0,-3-5 0 16,0-2-13-16,0 3 26 0,-1-2-1 0,1-1 22 15,0 3 17-15,-4 2 8 0,4 3 25 0,-4 3 8 16,3-1-12-16,-3 16 2 0,0-25-16 0,0 25 24 16,0-15-39-16,0 15-10 15,0 0 2-15,0 0 11 0,0 0-3 0,0 0 3 16,0 0-16-16,8 50 19 0,0-33-32 0,-5 4-19 15,5 1-6-15,-1 0 0 0,8 1 0 16,-3 1 0-16,-1-2 0 0,4 2 0 0,0-6 0 16,4 2 0-16,-4-4 0 0,0-1 0 0,0-2-105 15,0-3-95-15,-3 0-43 0,3-2-44 16,-4-1-115-16,-11-7-281 0,19 11-364 0,-8-6 100 16,1-2 92-16,-12-3 87 0,15 9 61 15,-15-9 88-15,11 6 64 0,-11-6 63 16</inkml:trace>
          <inkml:trace contextRef="#ctx0" brushRef="#br0" timeOffset="45200.911">2734 9086 1200 0,'0'0'415'16,"0"0"-1"-16,0 0-32 0,0 0-26 16,0 0-34-16,0 0 1 0,4 55-42 0,-12-32-33 15,1 1-27-15,-1 6-19 0,-3-1-8 0,0 0 6 16,3-3-29-16,-3 4-27 0,0-5-9 16,-1 0-14-16,5-3 20 0,-1-3-8 0,1-3 13 15,-1-1-3-15,1-2 8 0,3-2-5 16,4-11 33-16,-8 18-38 0,4-9-3 15,4-9-10-15,-3 15 5 0,3-15-33 0,-4 12-21 0,4-12 6 16,0 0-21-16,0 20 2 16,0-20 24-16,11 19-41 0,-3-9 15 0,-1 1-8 15,8 2-38-15,0 0 12 0,4 5 14 0,0-2-18 16,0 1-11-16,4 0 16 0,-4 0-1 16,-1 1-4-16,5-1-18 0,-4 0 25 0,0 2-18 15,0-3-7-15,-4 0 0 0,4-2-26 0,-4-3-39 16,0 3-60-16,0-3-29 0,-4 0-36 15,0-3-25-15,-3 1-62 0,3-1-146 0,1-1-332 16,-12-7-226-16,11 8 128 0,-11-8 85 0,7 5 31 16,-7-5 112-16,0 0 72 15,0 0 35-15,0 0 19 0</inkml:trace>
        </inkml:traceGroup>
        <inkml:traceGroup>
          <inkml:annotationXML>
            <emma:emma xmlns:emma="http://www.w3.org/2003/04/emma" version="1.0">
              <emma:interpretation id="{B76CF830-577F-4130-902D-E38A9A3B585C}" emma:medium="tactile" emma:mode="ink">
                <msink:context xmlns:msink="http://schemas.microsoft.com/ink/2010/main" type="inkWord" rotatedBoundingBox="27908,10439 29369,10483 29334,11646 27872,11601"/>
              </emma:interpretation>
              <emma:one-of disjunction-type="recognition" id="oneOf11">
                <emma:interpretation id="interp55" emma:lang="en-US" emma:confidence="1">
                  <emma:literal>(1)</emma:literal>
                </emma:interpretation>
                <emma:interpretation id="interp56" emma:lang="en-US" emma:confidence="0.5">
                  <emma:literal>21)</emma:literal>
                </emma:interpretation>
                <emma:interpretation id="interp57" emma:lang="en-US" emma:confidence="0">
                  <emma:literal>(1]</emma:literal>
                </emma:interpretation>
                <emma:interpretation id="interp58" emma:lang="en-US" emma:confidence="0">
                  <emma:literal>[1)</emma:literal>
                </emma:interpretation>
                <emma:interpretation id="interp59" emma:lang="en-US" emma:confidence="0">
                  <emma:literal>(1s</emma:literal>
                </emma:interpretation>
              </emma:one-of>
            </emma:emma>
          </inkml:annotationXML>
          <inkml:trace contextRef="#ctx0" brushRef="#br0" timeOffset="46664.2968">4688 9027 1226 0,'0'0'512'0,"15"-7"-24"0,-15 7 9 16,0 0-41-16,0 0-6 0,22 15-51 15,-18 1 1-15,0 1-55 0,-4 1-7 0,0 9-10 16,-8 2-24-16,1 1-48 0,-4 1 0 16,-1 2-41-16,-3 1-23 0,-4 0-12 0,-3 0-12 15,3-4-24-15,0 1-9 0,0-7-27 0,-4-2 2 16,8-3-10-16,-4 0-31 0,8-2 13 16,0-3 15-16,-4-1-30 0,7-3 10 0,1-1 10 15,-5-1-34-15,12-8-22 0,-11 10-10 0,11-10-21 16,-7 10 0-16,7-10 0 0,0 0 0 15,0 0 0-15,-4 12 0 0,4-12 0 16,0 0 0-16,15 13 0 0,-4-6 0 0,0 4 0 16,8-1 0-16,0 2 0 0,0 3 0 15,4 0 0-15,-1 0 0 0,1 0 0 0,0 2 0 16,-1 0 0-16,1 0 0 0,-1-2 0 0,1-1 0 16,0 2-39-16,-4-7-148 0,-4 3-56 15,3-2-67-15,-2 0-130 0,-1-3-161 0,0 0-462 16,-4-4 119-16,4 2 76 0,-4-1 92 15,-11-4 80-15,19 3 64 0,-19-3 84 0,23 2 21 16</inkml:trace>
          <inkml:trace contextRef="#ctx0" brushRef="#br0" timeOffset="46979.2474">5374 9264 1320 0,'0'0'584'0,"0"0"-41"0,0 0-37 0,0 0-1 0,0 0-37 16,0 0-10-16,0 0-48 0,0 0-13 15,11 50-6-15,-11-28-45 0,4 2-49 16,0 1-23-16,0 1-29 0,-1 1-37 0,1-2 7 15,0 2-31-15,0-3-48 0,-1 1-31 0,1-3-62 16,0 0-76-16,4-2-39 0,-5-2-74 16,5-2-43-16,-4-1-65 0,-1-2-140 0,1 1-238 15,4-4-366-15,-1 0 81 0,1 0 119 16,-1-1 53-16,-7-9 69 0,12 13 121 0,-5-7 38 16,-7-6 25-16</inkml:trace>
          <inkml:trace contextRef="#ctx0" brushRef="#br0" timeOffset="47428.407">5646 8743 1423 0,'-12'-10'509'16,"12"10"-48"-16,0 0-39 0,0 0-51 15,0 0-7-15,0 0-6 0,0 0-12 0,0 0-49 16,0 0 23-16,0 0-31 0,0 0-15 15,0 0 5-15,19 52-44 0,-8-33-7 0,1 5-8 16,-1 1-25-16,0 4 2 0,8 6-15 0,-4 2-16 16,4 3-28-16,0-2-23 0,0 18-15 15,0-12-21-15,0 10 11 0,-4-10-3 0,0-4-13 16,-4 0-38-16,0-2 28 0,-3-4-13 16,-1 7 3-16,-3-4 15 0,0-4-51 0,-4 3-2 15,0-7-42-15,0 6-74 0,-4-3-20 0,-3 0-82 16,-1-2-113-16,1-2-366 0,-5-1-397 15,5-1 85-15,-8 1 92 0,3-10 95 16,-3 7 76-16,-4-5 116 0,0 3 38 0,-11 1 67 16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8:42.94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0F830CA-F5D7-4091-A8F1-336314A88F5D}" emma:medium="tactile" emma:mode="ink">
          <msink:context xmlns:msink="http://schemas.microsoft.com/ink/2010/main" type="writingRegion" rotatedBoundingBox="24807,13333 27172,13181 27216,13868 24850,14019"/>
        </emma:interpretation>
      </emma:emma>
    </inkml:annotationXML>
    <inkml:traceGroup>
      <inkml:annotationXML>
        <emma:emma xmlns:emma="http://www.w3.org/2003/04/emma" version="1.0">
          <emma:interpretation id="{E77FEBE7-2545-492E-A4A9-7D6EB2DFF64C}" emma:medium="tactile" emma:mode="ink">
            <msink:context xmlns:msink="http://schemas.microsoft.com/ink/2010/main" type="paragraph" rotatedBoundingBox="24807,13333 27172,13181 27216,13868 24850,140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E97BC6-35AA-4147-9761-6A9E836BCA60}" emma:medium="tactile" emma:mode="ink">
              <msink:context xmlns:msink="http://schemas.microsoft.com/ink/2010/main" type="line" rotatedBoundingBox="24807,13333 27172,13181 27216,13868 24850,14019"/>
            </emma:interpretation>
          </emma:emma>
        </inkml:annotationXML>
        <inkml:traceGroup>
          <inkml:annotationXML>
            <emma:emma xmlns:emma="http://www.w3.org/2003/04/emma" version="1.0">
              <emma:interpretation id="{F3B73294-32C5-4FE5-952C-A7459087DEC2}" emma:medium="tactile" emma:mode="ink">
                <msink:context xmlns:msink="http://schemas.microsoft.com/ink/2010/main" type="inkWord" rotatedBoundingBox="24807,13333 27172,13181 27216,13868 24850,14019"/>
              </emma:interpretation>
              <emma:one-of disjunction-type="recognition" id="oneOf0">
                <emma:interpretation id="interp0" emma:lang="en-US" emma:confidence="0.5">
                  <emma:literal>Kin</emma:literal>
                </emma:interpretation>
                <emma:interpretation id="interp1" emma:lang="en-US" emma:confidence="0.5">
                  <emma:literal>Lin</emma:literal>
                </emma:interpretation>
                <emma:interpretation id="interp2" emma:lang="en-US" emma:confidence="0">
                  <emma:literal>Tin</emma:literal>
                </emma:interpretation>
                <emma:interpretation id="interp3" emma:lang="en-US" emma:confidence="0">
                  <emma:literal>Fin</emma:literal>
                </emma:interpretation>
                <emma:interpretation id="interp4" emma:lang="en-US" emma:confidence="0">
                  <emma:literal>Kxn</emma:literal>
                </emma:interpretation>
              </emma:one-of>
            </emma:emma>
          </inkml:annotationXML>
          <inkml:trace contextRef="#ctx0" brushRef="#br0">1377 11619 1371 0,'-8'-16'551'0,"8"16"-44"0,-4-12-34 0,4 12-30 16,0 0-74-16,0 0-29 0,0 0-25 0,0 0-23 15,0 0-8-15,0 0-44 0,0 0-19 16,0 0-1-16,27 29-26 0,-20-14-33 16,1 2 6-16,3 1-24 0,0 1-10 0,1 3-15 15,3 0-18-15,0-3-11 0,-4-1-37 0,4-1 27 16,-3 0-7-16,3-2-11 0,-4-3-2 15,4-1-8-15,-7-4 11 0,3 2-47 0,0-4 18 16,-11-5 3-16,15 5 0 0,-15-5-13 0,0 0 8 16,19-10-1-16,-19 10 9 0,12-15-19 15,-12 1-2-15,0-1 10 0,0-1-30 0,0 16 9 16,-4-34 14-16,0 17-1 0,0 2 6 16,4 1 30-16,0 14-17 0,-7-22-32 15,7 22-12-15,-4-14 5 0,4 14 0 0,0 0 13 0,0 0 2 16,0 0-15-16,0 0 21 15,-4 41-21-15,4-41-8 0,4 41 13 0,0-16-2 16,-1 5-34-16,5 2 3 0,0 0 20 0,-5 2-12 16,1-2-3-16,0 0 10 0,-4-1-13 15,4-3-9-15,-8 0 30 0,4-3-24 0,-4 0 11 16,-3-1 3-16,-1-2 5 0,-3 0-23 0,-1-5-31 16,1 1-6-16,-4-2-47 0,0-4-45 15,4-5-40-15,-5 1-64 0,1-3-169 16,4-2-156-16,11-3-354 0,-26-3 49 0,26 3 92 15,-23-14 95-15,12 4 64 0,7-2 103 16,-7-3 27-16</inkml:trace>
          <inkml:trace contextRef="#ctx0" brushRef="#br0" timeOffset="313.5597">1946 11799 1305 0,'0'0'522'0,"0"0"-10"0,0 0-69 0,-7-7-64 16,7 7-23-16,0 0-52 0,0 0-7 15,0 0-44-15,0 0-4 0,0 0-27 0,0 0-19 16,0 0-32-16,37-5 1 0,-37 5-21 16,30 0-72-16,-15 2-66 0,4-2-26 0,-4 0-82 15,-15 0-58-15,34 2-177 0,-22-1-144 0,7 1-409 16,-8 2 87-16,-11-4 115 16,22 3 44-16,-22-3 53 0,12 5 52 0</inkml:trace>
          <inkml:trace contextRef="#ctx0" brushRef="#br0" timeOffset="508.0282">1972 11978 1561 0,'0'0'496'0,"0"0"-30"0,8 20-10 0,-8-20-52 16,15 10-9-16,-4-3-29 0,1-5-3 16,7 1-63-16,-4-3-19 0,7-3-22 0,1 0-47 15,3 0-56-15,-3-3-38 0,3-1-64 0,1-1-87 16,3 1-134-16,0-6-199 0,-7 7-596 15,-1 1 130-15,1-2 33 0,0 4 131 16,-5-1 31-16,1 2 63 0,0-2 65 0</inkml:trace>
          <inkml:trace contextRef="#ctx0" brushRef="#br0" timeOffset="783.4147">2697 11794 1133 0,'0'0'433'0,"0"0"-23"0,-16 4-47 0,16-4-25 16,0 0-21-16,0 0-33 0,0 0-12 15,0 0-42-15,0 0-38 0,0 0 3 0,34 18-29 16,-34-18-7-16,31 1-49 0,-13-2-15 0,1 1-37 15,0-2-19-15,0 1-16 0,-4-1-72 16,4 0-97-16,-19 2-94 0,30-1-131 0,-19-3-415 16,-11 4 25-16,19-5 81 0,-19 5 111 0,15-7 57 15,-15 7 90-15</inkml:trace>
          <inkml:trace contextRef="#ctx0" brushRef="#br0" timeOffset="1002.1818">2817 11615 1313 0,'-11'-4'550'0,"11"4"-43"16,0 0 12-16,0 0-40 0,0 0-28 0,-11 22-24 16,11-22-20-16,0 26-33 0,3-11-26 0,1 2-3 15,-4 2-40-15,8 3-18 0,-5 3-39 16,1-2-10-16,0 3-8 0,0-1-66 0,-1 1 0 16,5-1-51-16,-4-3-57 0,0 1-59 0,-1-2-73 15,5-1 9-15,-4-5-143 0,3 4-192 16,1-6-688-16,-4-3 110 0,7 1 94 0,-11-11 82 15,11 8 62-15,0-5 81 0,-11-3 60 16,19 4 97-16,-19-4 35 0</inkml:trace>
          <inkml:trace contextRef="#ctx0" brushRef="#br0" timeOffset="1609.8028">3323 11694 1648 0,'-27'-8'566'0,"4"1"-52"0,8 2-15 15,-3 0-18-15,6 0-40 0,1 0-62 0,11 5-31 16,-15-8-31-16,15 8-38 0,-15-10 3 16,15 10-55-16,-8-12-58 0,8 12 5 15,0-11-35-15,0 11 14 0,0 0-43 0,12-20-12 16,-12 20-19-16,15-10 11 0,-4 5-11 15,-11 5-18-15,23-2-17 0,-23 2 17 0,26 5-25 16,-15 2-3-16,4 3-17 0,-3 2 14 0,-1 3-1 16,0 2-29-16,-3 0 7 0,-1 5 11 15,-3-1 5-15,4 2 3 0,-5-1-18 0,1-2 35 16,0 2-17-16,-4-2 12 0,4-1 8 0,0-4-46 16,-1 2 18-16,1-3 15 15,-4-3-20-15,0-11 0 0,4 19 20 0,-4-19 18 16,7 11 1-16,-7-11-27 0,0 0-17 0,12 4 20 15,-12-4 0-15,0 0-20 0,0 0 23 16,22-23-6-16,-18 11 14 0,4-2-16 0,-1-4-3 16,1-3 6-16,-5 1-14 0,5-4-9 15,-4 2 10-15,3 0-11 0,-3 4 34 0,0-1-2 16,0 4-34-16,-1 1 0 0,1 2 0 0,-4 12 0 16,8-16 0-16,-8 16 0 0,4-9 0 15,-4 9 0-15,0 0 0 0,0 0 0 0,0 0 0 16,0 0 0-16,15 32 0 0,-12-17 0 0,-3 0 0 15,4 3 0-15,4 1 0 16,-5 2 0-16,1 0 0 0,0 1 0 0,4 1 0 16,3-3 0-16,-4 0 0 0,5 1 0 0,-1-4 0 15,0 1 0-15,1-4 0 0,-1 0 0 16,0-6 0-16,4 1 0 0,0-3 0 0,1 1 0 16,-1-2 0-16,-4 0-267 0,4 2-286 15,-4-4-609-15,-11-3 92 0,15 3 167 0,-15-3 61 16,0 0 81-16,0 0 91 0,15 3 50 0,-15-3 96 15,0 0 14-15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58:47.34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1E0A68C-62C7-4236-88BC-323BCCE4780E}" emma:medium="tactile" emma:mode="ink">
          <msink:context xmlns:msink="http://schemas.microsoft.com/ink/2010/main" type="writingRegion" rotatedBoundingBox="20725,15205 25911,13745 26913,17305 21727,18765"/>
        </emma:interpretation>
      </emma:emma>
    </inkml:annotationXML>
    <inkml:traceGroup>
      <inkml:annotationXML>
        <emma:emma xmlns:emma="http://www.w3.org/2003/04/emma" version="1.0">
          <emma:interpretation id="{F0A473E7-F1CA-4991-86C5-A3CBF583A93B}" emma:medium="tactile" emma:mode="ink">
            <msink:context xmlns:msink="http://schemas.microsoft.com/ink/2010/main" type="paragraph" rotatedBoundingBox="21511,14878 22651,14918 22624,15674 21484,156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62A01E-BFCB-49EA-BA02-B2DD73645061}" emma:medium="tactile" emma:mode="ink">
              <msink:context xmlns:msink="http://schemas.microsoft.com/ink/2010/main" type="line" rotatedBoundingBox="21511,14878 22651,14918 22624,15674 21484,15634"/>
            </emma:interpretation>
          </emma:emma>
        </inkml:annotationXML>
        <inkml:traceGroup>
          <inkml:annotationXML>
            <emma:emma xmlns:emma="http://www.w3.org/2003/04/emma" version="1.0">
              <emma:interpretation id="{7518287F-6B12-494C-A26B-DFB73E5D554F}" emma:medium="tactile" emma:mode="ink">
                <msink:context xmlns:msink="http://schemas.microsoft.com/ink/2010/main" type="inkWord" rotatedBoundingBox="21511,14878 22651,14918 22624,15674 21484,15634"/>
              </emma:interpretation>
              <emma:one-of disjunction-type="recognition" id="oneOf0">
                <emma:interpretation id="interp0" emma:lang="en-US" emma:confidence="1">
                  <emma:literal>else</emma:literal>
                </emma:interpretation>
                <emma:interpretation id="interp1" emma:lang="en-US" emma:confidence="0">
                  <emma:literal>elser</emma:literal>
                </emma:interpretation>
                <emma:interpretation id="interp2" emma:lang="en-US" emma:confidence="0">
                  <emma:literal>else.</emma:literal>
                </emma:interpretation>
                <emma:interpretation id="interp3" emma:lang="en-US" emma:confidence="0">
                  <emma:literal>elsel</emma:literal>
                </emma:interpretation>
                <emma:interpretation id="interp4" emma:lang="en-US" emma:confidence="0">
                  <emma:literal>alse</emma:literal>
                </emma:interpretation>
              </emma:one-of>
            </emma:emma>
          </inkml:annotationXML>
          <inkml:trace contextRef="#ctx0" brushRef="#br0">-3465-1204 1937 0,'0'0'522'0,"0"0"-66"15,0 0 2-15,0 0-38 0,0 0-31 16,0 0-51-16,0 0-23 0,11 9-16 0,-11-9-27 16,0 0-55-16,22-6 15 0,-22 6 16 0,27-10-67 15,-12 4-28-15,-4 0-4 16,4-1-1-16,-3-1-23 0,3 0-4 0,-8-1-19 16,5-1-12-16,-5-3-21 0,-3 3-51 0,0-3 28 15,-4 13-13-15,3-27-15 0,-6 11-23 16,-5 1 18-16,-3 1-16 0,3-2 6 0,-3 3-14 15,-4 0 32-15,0 0 7 0,4 3 3 0,-5 3 15 16,1 4 23-16,15 3-23 0,-30 1 26 16,15 7-34-16,8 0 39 0,-9 6-18 0,5 1 18 15,4 4-8-15,-1-1-23 0,4 3 10 16,1 1 6-16,3 2-34 0,3-1-15 0,5 0-13 16,-4-1 0-16,3-2 0 0,1-1 0 0,7 1 0 15,-4-3-31-15,0-2-61 16,4-1-67-16,1-4-23 0,-5 0-38 0,4-3-21 15,0-2-158-15,0 2-190 0,0-5-457 0,0-1 93 16,-15-1 124-16,27 0 66 0,-16-1 69 16,4-4 55-16,-4-2 86 0,4-3 112 0</inkml:trace>
          <inkml:trace contextRef="#ctx0" brushRef="#br0" timeOffset="268.1258">-3115-1725 1812 0,'-7'-24'586'15,"-1"6"-26"-15,1 2 4 0,3 3-42 0,0 3-44 16,4 10 1-16,-7-19-39 0,7 19-51 16,-8-9-28-16,8 9-41 0,0 0 16 0,0 0-68 15,0 0-1-15,-8 35-1 0,8-17-28 0,0 6-23 16,4 5-125-16,0 3-90 0,0 5 0 16,0 7 0-16,-1-6 0 0,5 6 0 0,-4-5 0 15,-1 5 0-15,5 0 0 0,-1-8 0 0,1-3 0 16,0 0 0-16,-1-3 0 0,-3-2 0 15,3-3 0-15,1-2 0 0,-4-4 0 0,3-2-341 16,1-8-271-16,-1 7-547 0,-3-4 145 0,4-2 113 16,-8-10 46-16,15 15 82 15,-4-8 82-15,-11-7 84 0,15 6 75 0,-15-6 15 0</inkml:trace>
          <inkml:trace contextRef="#ctx0" brushRef="#br0" timeOffset="612.5574">-2719-1494 1681 0,'-15'-8'609'0,"-4"3"-25"0,4 1-57 15,-4 4-33-15,19 0-43 0,-26 2-36 0,11 2-55 16,15-4-50-16,-23 10 0 0,12-2-41 0,0 0-3 16,-1 2-36-16,9 1-45 15,-1 0-14-15,0 4 1 0,4-15-52 0,0 26 0 0,4-10 18 16,3-2-45-16,1 3-1 0,7 0-28 15,0-1-11-15,4 2 11 0,0-1-48 16,3 0-24-16,1 0 8 0,0-1-18 0,-5 1 18 16,1-4-36-16,0 1-69 0,-8 0 41 15,1-4 0-15,-5 2 29 0,-3-1-27 0,-4-11 54 16,4 19-35-16,-4-19-1 0,-11 18 34 0,-1-10-15 16,-3-3 45-16,4 0-43 0,-8 1 5 15,0-4-13-15,-3 1-61 0,-1-3 0 0,-4-2-120 16,9 2-129-16,-13-1-255 0,13-3-385 15,3-1 101-15,-1-1 56 0,1 0 76 16,4-3 75-16,11 9 46 0,-15-11 89 0,15 11 42 16</inkml:trace>
          <inkml:trace contextRef="#ctx0" brushRef="#br0" timeOffset="1053.345">-2609-1315 1361 0,'0'14'535'0,"0"-14"-36"0,0 0-28 0,3 13-33 16,-3-13-10-16,4 13-37 0,-4-13-53 15,11 8 2-15,-11-8-48 0,16 5-2 16,-16-5-37-16,15 2-46 0,-15-2-10 0,22 0-28 16,-22 0-2-16,27-5-27 0,-9 1-1 15,-6-1-16-15,3-2-26 0,0 0-18 0,0-3-12 16,0-2-16-16,-7 0-20 0,3-4-19 0,-7 0-35 15,3-1 26-15,-3-1-16 0,-4 0-23 16,-4 0 18-16,1 0-35 0,-5 4 37 0,-3-1 1 16,-1 5 30-16,1 3-12 0,-4 2 5 15,0 4 35-15,15 1-7 0,-34 8 7 0,23 2 14 16,-4 6-21-16,-1-2 30 0,5 7-25 16,0 3 8-16,3-2-8 0,1-1 23 15,3 3-29-15,0-4 27 0,4-1-1 0,0-1-17 0,4 3-3 16,4-2 33-16,-1-2 0 0,1-3-15 15,3-2 10-15,0-2-18 0,1 0 6 16,-1-4-3-16,4 1-1 0,0-4-45 0,-4 0-31 16,4-1-18-16,-15-2-64 0,23 1-92 15,-12 1-39-15,-11-2-209 0,19 4-651 0,-19-4 65 16,15 1 102-16,-15-1 94 0,0 0 65 0,0 0 112 16,12 5 56-16,-12-5 29 0,0 0 89 15</inkml:trace>
        </inkml:traceGroup>
      </inkml:traceGroup>
    </inkml:traceGroup>
    <inkml:traceGroup>
      <inkml:annotationXML>
        <emma:emma xmlns:emma="http://www.w3.org/2003/04/emma" version="1.0">
          <emma:interpretation id="{51ECBF99-11EE-4EE5-816D-0D96336D5EF8}" emma:medium="tactile" emma:mode="ink">
            <msink:context xmlns:msink="http://schemas.microsoft.com/ink/2010/main" type="paragraph" rotatedBoundingBox="21398,17597 26584,16137 26913,17305 21727,18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EA869-C945-464E-9F1D-65C2692AA1E5}" emma:medium="tactile" emma:mode="ink">
              <msink:context xmlns:msink="http://schemas.microsoft.com/ink/2010/main" type="line" rotatedBoundingBox="21398,17597 26584,16137 26913,17305 21727,18765"/>
            </emma:interpretation>
          </emma:emma>
        </inkml:annotationXML>
        <inkml:traceGroup>
          <inkml:annotationXML>
            <emma:emma xmlns:emma="http://www.w3.org/2003/04/emma" version="1.0">
              <emma:interpretation id="{F9AC8793-969C-42EB-B8A2-3FBE24A96240}" emma:medium="tactile" emma:mode="ink">
                <msink:context xmlns:msink="http://schemas.microsoft.com/ink/2010/main" type="inkWord" rotatedBoundingBox="21398,17597 22706,17229 23000,18277 21693,18645"/>
              </emma:interpretation>
              <emma:one-of disjunction-type="recognition" id="oneOf1">
                <emma:interpretation id="interp5" emma:lang="en-US" emma:confidence="1">
                  <emma:literal>end</emma:literal>
                </emma:interpretation>
                <emma:interpretation id="interp6" emma:lang="en-US" emma:confidence="0">
                  <emma:literal>end.</emma:literal>
                </emma:interpretation>
                <emma:interpretation id="interp7" emma:lang="en-US" emma:confidence="0">
                  <emma:literal>End</emma:literal>
                </emma:interpretation>
                <emma:interpretation id="interp8" emma:lang="en-US" emma:confidence="0">
                  <emma:literal>rend</emma:literal>
                </emma:interpretation>
                <emma:interpretation id="interp9" emma:lang="en-US" emma:confidence="0">
                  <emma:literal>2nd</emma:literal>
                </emma:interpretation>
              </emma:one-of>
            </emma:emma>
          </inkml:annotationXML>
          <inkml:trace contextRef="#ctx0" brushRef="#br0" timeOffset="7095.5591">-3432 1389 1264 0,'0'0'520'0,"0"0"-60"0,-18 6-22 0,18-6-46 0,0 0-37 16,-8 13-24-16,8-13-27 0,0 0-22 15,0 0-24-15,0 0 3 0,0 0-25 0,30 16-31 16,-30-16-24-16,27-3-37 0,-27 3 2 16,30-7-18-16,-11 1 0 0,0-1-8 0,-1 0-33 15,1-1 31-15,0-2-21 0,-4-1-28 0,-7 3 23 16,3-6-33-16,0 1-31 16,-7-1-10-16,0-1-23 0,-4-2-5 0,0 17-5 15,-4-30-3-15,-3 16 5 0,-5 3-3 0,5 0 9 16,-5 3 2-16,-3 3 20 0,15 5 18 15,-26 0 1-15,26 0 1 0,-26 13 14 0,14 1 10 16,1 1 2-16,3 4-9 0,1 3 22 16,3 1 13-16,4-1-31 0,0 2 21 0,4-1-26 15,0 1 3-15,3-2-16 0,4 0 3 0,-3-3 0 16,3-1-13-16,4-3-48 0,0-1-49 16,1-1-54-16,-1-4-67 0,0-1-58 0,-4-1-174 15,8-2-185-15,-4-2-376 0,4-1 174 16,-4-2-2-16,-15 0 94 0,30-3 100 0,-15 0 57 15,4-7 40-15,-8 4 54 0</inkml:trace>
          <inkml:trace contextRef="#ctx0" brushRef="#br0" timeOffset="7520.978">-2953 1207 1118 0,'0'0'535'0,"0"0"-77"15,0 0-17-15,0 0-27 0,0 0-50 16,0 0 4-16,0 0-9 0,0 0-65 0,-3 57-15 15,6-39-38-15,-3 8-16 0,0-2-15 0,4-1-39 16,-4 2 11-16,4-1-44 0,0-1 8 16,-1-2 5-16,1-1-13 0,0-1-30 0,-4-2-11 15,0-4 11-15,0-13-11 0,4 20 21 16,0-12-31-16,-4-8 7 0,0 0-14 16,3 16 7-16,-3-16-8 0,0 0-15 0,0 0-28 15,0 0 0-15,0 0 18 0,0 0-26 16,-11-61 2-16,11 43 1 0,-4-8 8 0,4 3-27 15,0-2 4-15,4 3 19 0,-4 0-32 0,4 3 10 16,0 2-29-16,-1 2 14 0,5 1-3 16,-4 4 15-16,7 0-10 0,-11 10 13 0,11-10 12 15,-11 10 4-15,19 4 40 0,-19-4-36 16,19 11 28-16,-11 1 26 0,3 2-35 0,0 0 30 16,-3 5-21-16,3-1 8 0,-3 1-30 15,3 2-39-15,0-2 0 0,-3-1 0 0,-1 0 0 16,5-1 0-16,-1-1 0 0,-4-1-39 15,5-4-135-15,-5 0-54 0,5-3-41 0,-1 1-35 16,8 3-159-16,-4-8-436 0,0 3-68 16,4 0 81-16,-4-3 108 0,4 0 61 0,3 0 62 15,1-1 89-15,-4-1 77 0,7-4 18 0</inkml:trace>
          <inkml:trace contextRef="#ctx0" brushRef="#br0" timeOffset="8293.7097">-2104 1293 1077 0,'-19'-14'474'0,"-7"8"-34"16,3 1-25-16,-3 3-14 0,-1 2-32 0,-3 0-41 15,-4 3-24-15,-4 4 9 0,-3 3-57 0,3 2-11 16,1 3 6-16,3 4-38 0,7-3-37 16,5 3-22-16,-1 0-13 0,8 3-16 0,0-4 8 15,7 0-46-15,1-2-13 0,7-1-12 16,0 0-24-16,7-1 11 0,1-1-24 0,3-3-42 15,0-1-17-15,1-2 1 0,7-2-18 0,-4-1-7 16,3-1 24-16,-2-2-34 16,2-2 10-16,-18 1 15 0,31-7 4 0,-13-2-14 0,1-3-1 15,-4-3 15-15,0-7 14 16,4-3 4-16,-7-6 3 0,-1-5 13 0,-4-5-8 16,1-3-2-16,-4-3 20 0,0-3-23 0,-1 1 3 15,-6 1 5-15,3 0 53 0,-8 0 16 16,4 3 23-16,-3 3 10 0,3 6 7 0,0 0 4 15,0 5 13-15,-3 2 6 0,3 4-12 0,4 2 26 16,-4 2-16-16,1 2 19 0,-1 4-39 16,0 0 4-16,4 15-24 0,-4-20-3 0,4 20-29 15,0-14 37-15,0 14-39 0,0 0 25 16,0 0-17-16,0 0-8 0,0 0 21 0,0 0-1 16,0 0-30-16,0 0 23 0,15-6-28 15,-15 6 7-15,0 0-17 0,0 0 4 16,0 0 24-16,0 0-23 0,0 0-6 0,0 0-2 15,0 0 10-15,0 0 13 0,0 0-23 16,0 0 23-16,12-12-21 0,-12 12-7 0,0-16 13 16,0 16-34-16,0-19 11 0,0 19 12 0,3-22-12 15,-3 11-11-15,0 11 10 0,0-20-25 16,0 20 34-16,0-19-29 0,0 19 0 0,4-15-3 16,-4 15-15-16,0 0 11 0,0 0 15 15,0 0 12-15,0 0-17 0,0 0-13 0,0 0 7 16,0 0 24-16,11 41 12 0,-11-19-33 15,4 2 54-15,0 5-15 0,4 5-21 16,-5 0 33-16,5 5-18 0,-4 5-10 0,3 0 8 16,5-1-3-16,-5 0 26 0,1 1-38 0,-1 0 43 15,4-1-44-15,1-4 26 0,-1 1-13 16,-3 0-15-16,7-4 15 0,-4-5-2 0,0-2 0 16,4 0-24-16,-3-3 39 0,3-3-15 0,-4 1 2 15,0-5-22-15,1-3-1 0,-1 0 20 16,-3-3-7-16,-1-1 3 0,1-1 12 0,-5-2-4 15,-3-9-24-15,12 15 0 0,-8-6-5 16,-4-9-64-16,7 12-46 0,-7-12-33 0,4 11-52 16,-4-11-35-16,0 0-64 0,0 21-251 0,0-21-402 15,0 0 38-15,-8 18 90 0,8-18 123 16,-7 10 33-16,7-10 64 0,-8 10 126 16,8-10-8-16,-15 9 23 0</inkml:trace>
        </inkml:traceGroup>
        <inkml:traceGroup>
          <inkml:annotationXML>
            <emma:emma xmlns:emma="http://www.w3.org/2003/04/emma" version="1.0">
              <emma:interpretation id="{9C16D9B3-0E73-499F-8DF5-55EBC0E3FFFD}" emma:medium="tactile" emma:mode="ink">
                <msink:context xmlns:msink="http://schemas.microsoft.com/ink/2010/main" type="inkWord" rotatedBoundingBox="25007,16722 26393,16729 26390,17283 25004,17276"/>
              </emma:interpretation>
              <emma:one-of disjunction-type="recognition" id="oneOf2">
                <emma:interpretation id="interp10" emma:lang="en-US" emma:confidence="0">
                  <emma:literal>Y=</emma:literal>
                </emma:interpretation>
                <emma:interpretation id="interp11" emma:lang="en-US" emma:confidence="0">
                  <emma:literal>4=1</emma:literal>
                </emma:interpretation>
                <emma:interpretation id="interp12" emma:lang="en-US" emma:confidence="0">
                  <emma:literal>y=</emma:literal>
                </emma:interpretation>
                <emma:interpretation id="interp13" emma:lang="en-US" emma:confidence="0">
                  <emma:literal>9=1</emma:literal>
                </emma:interpretation>
                <emma:interpretation id="interp14" emma:lang="en-US" emma:confidence="0">
                  <emma:literal>Y=x</emma:literal>
                </emma:interpretation>
              </emma:one-of>
            </emma:emma>
          </inkml:annotationXML>
          <inkml:trace contextRef="#ctx0" brushRef="#br0" timeOffset="5022.8007">494 338 985 0,'0'0'410'15,"0"0"-21"-15,-4 14-11 0,4-14 4 0,0 0-37 0,0 0-14 16,27 13-40-16,-16-11-32 15,4-1-13-15,0 1-34 0,8-2-28 0,0-2-76 16,3 1-44-16,0-1-67 0,1-1-102 16,7 3-225-16,0-5-87 0,-8 3-351 0,8-3 110 15,-8 3 54-15,1-1 44 0,-1 0 45 0,1 1 49 16</inkml:trace>
          <inkml:trace contextRef="#ctx0" brushRef="#br0" timeOffset="4866.4842">573 173 1489 0,'0'0'466'0,"0"0"-72"0,0 0-25 0,0 0-47 0,0 0-22 16,0 0 22-16,0 0-68 16,38-11-6-16,-23 8-35 0,0 1-34 0,4-2-21 15,-4 3-12-15,4 0-48 0,-4-2-68 0,0 0-48 16,-15 3-43-16,30 0-93 0,-18 0-173 15,-12 0-121-15,15 2-343 0,-15-2 41 0,11 5 74 16,-11-5 52-16,0 0 68 0,0 0 85 16</inkml:trace>
          <inkml:trace contextRef="#ctx0" brushRef="#br0" timeOffset="4609.0485">0 17 1487 0,'0'0'455'0,"0"0"-35"0,0 0-13 0,0 0-31 16,0 0-38-16,0 0-36 0,0 0-41 0,8 56-5 16,-5-43-38-16,5 3-11 0,0 0-15 15,3 1-36-15,0-4 3 0,4 3-18 0,-3-4-16 16,3 0-4-16,0-2-19 0,-4-3 5 15,4-2-4-15,0-3-29 0,-3 1 16 0,-12-3-16 16,26-3 0-16,-26 3-7 0,23-9-19 0,-16 1 4 16,1-4-6-16,-1-1 15 0,-3-4-25 15,0-3 2-15,0-2-4 0,-1 3-19 0,-3 0 8 16,0 0 0-16,4 3 10 0,-4 0 16 16,0 16-41-16,0-22-14 0,0 22 24 15,0 0-13-15,0 0 19 0,0 0 11 0,0 0-7 0,0 0 3 16,0 0-10-16,4 48 4 0,-4-23-22 15,4 1 12-15,-4 8 1 0,3 0-16 16,-3 0 12-16,0-1-1 0,0 2 12 0,0-5-23 16,0 1 15-16,0-4 3 0,-3 0 5 0,-1-2-33 15,-4-1 46-15,1-1-1 0,-1-2 9 16,-3-3-1-16,-4-2-12 0,4-3-8 0,-5-3-25 16,1-1-29-16,4-5-38 0,-4 2-62 15,15-6-43-15,-26 0-72 0,26 0-63 0,-23-9-152 16,8 3-51-16,15 6-402 0,-11-11 80 15,11 11 115-15,-8-13 43 0,8 13 49 16,0 0 76-16,4-22 55 0,7 11 145 0</inkml:trace>
          <inkml:trace contextRef="#ctx0" brushRef="#br0" timeOffset="5256.583">1173 224 1128 0,'0'0'418'0,"0"0"-14"16,0 0-18-16,0 0-50 0,0 0-9 0,0 0-50 15,0 0-16-15,0 0-41 0,0 0-30 0,0 0-24 16,34 19 21-16,-34-19-95 0,26 0-5 15,-11 0-105-15,4-1-43 0,-4 1-121 0,4-2-169 16,-4 1-376-16,-15 1 31 0,30-5 59 16,-18 3 63-16,3-2 62 0,-4-2 64 0</inkml:trace>
          <inkml:trace contextRef="#ctx0" brushRef="#br0" timeOffset="5708.9249">1271 93 1366 0,'0'0'569'0,"0"0"-47"0,0-18-41 15,0 18-5-15,0 0-7 0,0 0-16 0,0 0-64 16,0 0-3-16,0 0-63 0,0 55-1 0,4-40-22 16,-4 2-11-16,0 5-33 0,4 0-77 15,-4 2 3-15,3-3-36 0,1-1-36 0,-4 1-72 16,4 0-38-16,0-3-77 0,-1-1-45 16,1-1-93-16,4-3-80 0,3 0-283 0,-3-3-398 15,-5 0 78-15,9-2 115 0,-12-8 33 0,15 12 153 16,-4-9-4-16,-11-3 114 0,15 4 1 15</inkml:trace>
        </inkml:traceGroup>
        <inkml:traceGroup>
          <inkml:annotationXML>
            <emma:emma xmlns:emma="http://www.w3.org/2003/04/emma" version="1.0">
              <emma:interpretation id="{2032A623-652C-4474-BC2F-766EBA01C17A}" emma:medium="tactile" emma:mode="ink">
                <msink:context xmlns:msink="http://schemas.microsoft.com/ink/2010/main" type="inkWord" rotatedBoundingBox="26759,16682 26841,17332 26802,17337 26720,16687"/>
              </emma:interpretation>
              <emma:one-of disjunction-type="recognition" id="oneOf3">
                <emma:interpretation id="interp15" emma:lang="en-US" emma:confidence="1">
                  <emma:literal>1</emma:literal>
                </emma:interpretation>
                <emma:interpretation id="interp16" emma:lang="en-US" emma:confidence="0">
                  <emma:literal>H</emma:literal>
                </emma:interpretation>
                <emma:interpretation id="interp17" emma:lang="en-US" emma:confidence="0">
                  <emma:literal>7</emma:literal>
                </emma:interpretation>
                <emma:interpretation id="interp18" emma:lang="en-US" emma:confidence="0">
                  <emma:literal>4</emma:literal>
                </emma:interpretation>
                <emma:interpretation id="interp19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6056.4465">1727-9 1817 0,'0'-14'601'0,"0"14"-9"0,0 0-19 16,0 0-41-16,0 0-45 0,4-16-32 16,-4 16-45-16,0 0-6 0,0 0-32 0,0 0-9 15,0 0-48-15,0 0-26 0,0 0-30 0,0 0 2 16,0 0-51-16,0 0 23 0,11 36-215 15,-7-21-18-15,0 2 0 0,0 5 0 16,-4 1 0-16,7 2 0 0,-3 6 0 0,4-6 0 16,-5 9 0-16,1-1 0 0,0 1 0 0,0 2 0 15,3-2-510-15,-3 0-649 0,4-1 112 16,-5 0 84-16,1-1 131 0,-4-5 85 0,-4 0 76 16,4-1 65-16,-3 1 2 0,-1-3 99 15,-4 0 29-15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8:57.4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DDB160-ECBD-42D6-B8AC-01F12D2D06C0}" emma:medium="tactile" emma:mode="ink">
          <msink:context xmlns:msink="http://schemas.microsoft.com/ink/2010/main" type="writingRegion" rotatedBoundingBox="6251,8597 3093,8430 3154,7285 6311,7453"/>
        </emma:interpretation>
      </emma:emma>
    </inkml:annotationXML>
    <inkml:traceGroup>
      <inkml:annotationXML>
        <emma:emma xmlns:emma="http://www.w3.org/2003/04/emma" version="1.0">
          <emma:interpretation id="{832B1588-4026-47F2-8115-C6FE30FA2A27}" emma:medium="tactile" emma:mode="ink">
            <msink:context xmlns:msink="http://schemas.microsoft.com/ink/2010/main" type="paragraph" rotatedBoundingBox="6251,8597 3093,8430 3154,7285 6311,7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76589F-BF0E-442E-912D-C5AAD622DCE3}" emma:medium="tactile" emma:mode="ink">
              <msink:context xmlns:msink="http://schemas.microsoft.com/ink/2010/main" type="line" rotatedBoundingBox="6251,8597 3093,8430 3154,7285 6311,7453"/>
            </emma:interpretation>
          </emma:emma>
        </inkml:annotationXML>
        <inkml:traceGroup>
          <inkml:annotationXML>
            <emma:emma xmlns:emma="http://www.w3.org/2003/04/emma" version="1.0">
              <emma:interpretation id="{73A995F1-571A-4590-8F6D-BA4365332F1D}" emma:medium="tactile" emma:mode="ink">
                <msink:context xmlns:msink="http://schemas.microsoft.com/ink/2010/main" type="inkWord" rotatedBoundingBox="4733,8517 3093,8430 3154,7285 4794,7372">
                  <msink:destinationLink direction="with" ref="{E8D8C80C-6C5E-4613-A83C-5287B0BE2C60}"/>
                </msink:context>
              </emma:interpretation>
              <emma:one-of disjunction-type="recognition" id="oneOf0">
                <emma:interpretation id="interp0" emma:lang="en-US" emma:confidence="0">
                  <emma:literal>1a7mP</emma:literal>
                </emma:interpretation>
                <emma:interpretation id="interp1" emma:lang="en-US" emma:confidence="0">
                  <emma:literal>1a8mP</emma:literal>
                </emma:interpretation>
                <emma:interpretation id="interp2" emma:lang="en-US" emma:confidence="0">
                  <emma:literal>1a7mmP</emma:literal>
                </emma:interpretation>
                <emma:interpretation id="interp3" emma:lang="en-US" emma:confidence="0">
                  <emma:literal>1a8mmP</emma:literal>
                </emma:interpretation>
                <emma:interpretation id="interp4" emma:lang="en-US" emma:confidence="0">
                  <emma:literal>197mP</emma:literal>
                </emma:interpretation>
              </emma:one-of>
            </emma:emma>
          </inkml:annotationXML>
          <inkml:trace contextRef="#ctx0" brushRef="#br0">-2617-28 1336 0,'0'-15'588'0,"0"15"-45"0,0 0-44 0,-7-17-43 15,7 17-39-15,0 0-51 0,0 0-33 0,0 0-11 16,0 0 3-16,0 0-10 0,0 0-51 16,0 0 23-16,0 57-57 0,0-34 8 0,7 5-46 15,-7 2-5-15,8 3 2 0,-5 2-71 16,5 1 48-16,7 4 1 0,-7 1-44 16,-1-1 10-16,1-1-33 0,11 1-3 0,-12 0-10 15,1-2-21-15,-1-6-19 0,1 0-47 16,-1-2 0-16,-3-2 0 0,4-5 0 0,-8-1 0 15,0-3 0-15,0 0 0 0,0-5 0 0,0-1 0 16,-12 0 0-16,9-3 0 0,3-10 0 16,-19 14 0-16,11-9 0 0,8-5 0 0,-19 3 0 15,19-3 0-15,-15-11 0 0,0 0-98 0,8 1-7 16,-9 0-23-16,9-2 39 0,3 2-11 16,-3 0 0-16,7 10 21 0,-15-15 4 15,15 15 19-15,-8-10-28 0,8 10 20 0,0 0 2 16,0 0 21-16,0 0 41 0,0 0-43 15,0 0 33-15,0 0-24 0,-8 35 11 0,8-23-5 16,0-12 18-16,0 20-21 0,0-20 23 0,-3 21 6 16,-5-10-11-16,8-11 5 0,-7 15 3 15,7-8 0-15,0-7-10 0,-15 11 20 0,15-11-8 16,-12 3-4-16,12-3 9 0,0 0-2 0,0 0-20 16,-30-14-1-16,22 6-4 0,5-2-9 15,3 10 14-15,-15-21-13 0,15 13 5 0,0 8 2 16,-15-15-7-16,15 15 2 0,0 0-7 15,-8-8 22-15,8 8-17 0,0 0-3 16,0 0 8-16,-11 25 13 0,11-25-3 0,-8 23 18 16,4-11-8-16,1 2-5 0,-5-3 5 0,8-11 14 15,-7 21-17-15,7-11 6 0,0-10 8 16,-16 13 4-16,16-13-1 0,-11 7-6 0,11-7-6 16,0 0-6-16,-30-7 9 0,30 7 16 15,-19-18-11-15,4 3 6 0,-4-7 15 0,4-2-10 16,-8-3 15-16,8 1-25 0,-3 3 7 0,2 3 23 15,5 3 1-15,0 1-6 0,7 1-5 16,-11 5-31-16,15 10 28 0,-8-8-12 0,8 8 8 16,0 0-11-16,0 0-8 0,0 0 6 0,-3 36-3 15,6-18-21-15,5 2 19 0,-8 4-4 16,0 2 4-16,0 0-6 0,-8 1 11 0,5 4-11 16,-9-1 21-16,1-5 25 0,-4 3-4 15,-11 0-19-15,3-1 3 0,-11-5-13 16,-4-2-8-16,-3-4-9 0,-4-4 1 0,-5-4-50 15,1-4-34-15,-3-3 3 0,3-2-82 0,-4-3-69 16,11-1-131-16,-7-1-140 0,8-1-387 16,7 0 79-16,4-4 92 0,0-2 96 0,-1 0 30 15,9-5 97-15,-1 2 18 0</inkml:trace>
          <inkml:trace contextRef="#ctx0" brushRef="#br0" timeOffset="266.2597">-2896-98 1901 0,'8'-6'607'0,"-8"6"-49"0,0 0-61 0,11-5-42 15,-11 5-45-15,0 0-85 0,0 0-110 16,0 0-62-16,0 0-63 0,0 0-126 16,0 0-197-16,0 0-512 0,0 0-46 0,0 0 57 15,0 0 55-15,0 0 106 0,0 0 87 0,0 0 15 16,-19 36 15-16</inkml:trace>
          <inkml:trace contextRef="#ctx0" brushRef="#br0" timeOffset="414.1632">-2968-63 1502 0,'-26'-7'599'0,"11"4"-56"0,-8 1-11 15,-3-2-23-15,3 1-58 0,4-1-21 0,-11 3-56 16,4-1-47-16,-1 2-35 0,5 0-69 16,-5 2-39-16,1-2-110 0,7 1-45 15,0-1-70-15,1 2-144 0,18-2-240 0,-23-2-460 16,23 2 43-16,-8 4 97 0,8-4 100 16,0 0 18-16,0 0 63 0,0 0 55 0,0 0 56 15</inkml:trace>
          <inkml:trace contextRef="#ctx0" brushRef="#br0" timeOffset="1127.9373">-3665 160 1840 0,'0'-12'586'0,"0"12"-33"16,0-19-49-16,0 19-20 0,0 0-44 0,0-20-69 16,0 20-17-16,0 0-47 0,0-13-8 15,0 13-25-15,0 0-15 0,30 10-44 0,-11 3-23 16,-4 4-31-16,4 7 5 0,7 4-20 0,12 18-41 15,-12 3-43-15,1 0-14 0,-5 5-48 16,-7-8-36-16,-3-4 21 0,-9 0-21 0,1-7 29 16,-4-1-6-16,-7 0 0 0,-5-2 36 15,-3 2 61-15,-7-5 6 0,-5-2 33 0,-7-5 41 16,0-4 23-16,-11-6-13 0,-4-5-74 16,-4-7-100-16,4-5 0 0,-26-12 0 0,11-7 0 15,0-3 0-15,11-5 0 0,8-2 0 16,18 4 0-16,1 3 0 0,14-1 0 0,5-1 0 15,11 3 0-15,7-1-159 0,12-1-860 16,3 2 5-16,19-10 65 0,4 5 137 0,12-1 65 16,-5 4 66-16,12 6 33 0,11-1 34 0,-15 5 100 15,12 2 104-15,-5 0-30 0</inkml:trace>
          <inkml:trace contextRef="#ctx0" brushRef="#br0" timeOffset="-2468.0934">-969 668 1658 0,'0'0'581'15,"-15"44"-23"-15,4-27-43 0,3 3-14 0,1 2-40 16,-1 3-56-16,1 4-21 0,-1-2-31 15,0 4-36-15,-3-1-45 0,4-1-22 0,-1-6-24 16,1-1-50-16,-1-1-61 0,0-2-45 0,5-3-99 16,-5-3-91-16,1 2-100 0,-1-2-200 15,1-6-532-15,7-7 74 0,-16 8 87 0,16-8 74 16,-11 3 47-16,11-3 204 0,0 0-54 16,0 0 85-16,-23-20 5 0</inkml:trace>
          <inkml:trace contextRef="#ctx0" brushRef="#br0" timeOffset="-1826.8953">-1361 455 1428 0,'0'0'425'0,"7"-7"-13"0,-7 7-44 16,23-4-32-16,-12 2-39 0,5 2-6 16,6 3-35-16,-3 2-12 0,4 2-40 15,-5 0-17-15,-2 3-13 0,-1-2 5 0,3 2-45 16,-10 1-4-16,7 0-20 0,-15-1-2 16,8 2 12-16,-8-12 0 0,-8 22-15 0,8-22 21 15,-15 21 2-15,0-11-23 0,4-1 2 0,-4-3 8 16,-12 0 13-16,12-3-30 0,-8-3 12 15,5-2 25-15,-5-2-25 0,-3 1-15 0,3-6 2 16,4 3-22-16,-4-3 6 0,-3-1 4 0,11-2-1 16,0 1-27-16,-4-1-14 0,4 0 8 15,7-1 1-15,-3 1-24 0,4 2 20 16,7-2-22-16,0 12-13 0,-8-22-11 0,8 22-25 16,8-22-2-16,-5 12 14 0,12 1-37 15,-7 4 25-15,-8 5-8 0,15-10-7 0,-15 10-8 16,19 0 12-16,-19 0-14 0,15 10 9 0,-15-10 3 15,8 18-2-15,-8-4-3 0,7 0 5 16,-7 1 3-16,-7 2-26 0,7 0 13 0,0 0 0 16,-8 1 2-16,0 1 16 0,8-4 10 0,-7 0-7 15,-4-1 12-15,3-2 0 0,0-1 31 16,1-2 5-16,-1-1-2 0,-10-1 2 0,18-7 13 16,-16 7-16-16,16-7 3 0,-26 0 8 15,26 0 20-15,-15-7 0 0,15 7 3 16,-23-12 2-16,16 2 11 0,-1 0-13 0,5-2-16 15,-5-3 8-15,0-1-10 0,8 1 33 0,-7-8-46 16,-1-1 5-16,8-3 3 0,-11 0-39 16,7-1-5-16,0-3-66 0,-3-1-46 0,-1 0-39 15,1-1-46-15,-1 1-82 0,1 2-312 0,-1 1-387 16,4 7 121-16,-11 2 43 0,8 2 108 16,-4 2 59-16,3 3 91 0,-7 4 17 15,7 6 75-15,8 3 65 0</inkml:trace>
          <inkml:trace contextRef="#ctx0" brushRef="#br0" timeOffset="-1391.8539">-1821 445 1991 0,'-15'-12'668'0,"3"4"-18"0,5 1-48 0,-1 0-55 16,8 7-68-16,-22-7-44 0,22 7-25 0,0 0-67 15,0 0-59-15,-19 18 15 0,11-8-35 16,8 3-5-16,0 6-34 0,0-1-18 0,0 6-35 16,8 2-57-16,-8 2-23 0,7 3-5 15,1-1-41-15,3 0-30 0,-3 1-16 16,7-5 0-16,-8 3 0 0,5-3 0 0,3-4 0 15,-8-2 0-15,1 0 0 0,-4 1-13 0,-4-4 26 16,0-3-13-16,-4 2 0 0,-4-3 0 16,-7-1 0-16,-4 0 0 0,-3-2 0 0,-5-5 0 15,-3 2 0-15,-4-5 0 0,4-2 0 16,-4-4 0-16,8-3 0 0,-12-3 0 16,12-3 0-16,3-4 0 0,4-2 0 0,0-4 0 15,4-2 0-15,0-3 0 0,15-2 0 16,-7 3 0-16,7-7 0 0,15 2-157 0,-8 0-989 15,8-5 109-15,4-2 128 0,-4 4 34 0,0-3 120 16,4 1 64-16,-11 2 23 0,7-1 115 16,-8 9 20-16,5 0 42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06.09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BC7AAA-C124-4B37-92B9-47A94F9B6422}" emma:medium="tactile" emma:mode="ink">
          <msink:context xmlns:msink="http://schemas.microsoft.com/ink/2010/main" type="inkDrawing" rotatedBoundingBox="9990,8853 12961,4469 13062,4538 10091,8921" semanticType="callout" shapeName="Other">
            <msink:sourceLink direction="with" ref="{EE4A52A2-F80A-4306-821A-E7572C04347D}"/>
            <msink:sourceLink direction="with" ref="{E71021C9-D936-40A1-88E1-BCBD9040AA1C}"/>
          </msink:context>
        </emma:interpretation>
      </emma:emma>
    </inkml:annotationXML>
    <inkml:trace contextRef="#ctx0" brushRef="#br0">2990 0 867 0,'0'0'361'0,"0"0"-13"15,-30 10-20-15,30-10-13 0,-26 21-49 0,11-6-8 16,0 8-25-16,-4-1-18 0,-8 5-20 0,-3 17-16 16,-4 2-12-16,0 2-19 0,-3-3-7 15,3 4-18-15,-8 1-26 0,12 3-2 0,-8 1-13 16,1-1 28-16,3 2-16 0,3 0-19 15,-2-2-6-15,-9-2-3 0,16 2 1 0,-5-2-21 16,-2-2 2-16,2 2 14 0,1 0-34 0,0 0 26 16,4-3-11-16,-5 2 11 0,-2 0-31 15,10-3 18-15,-4 3 0 0,5-10-13 16,3-3 8-16,-11 12-8 0,3 1 11 0,5-8-19 16,3-6-5-16,-4 2 21 0,8-2-23 15,-4-2 5-15,1 1-13 0,-5-2 8 0,0 3 0 16,4-3 22-16,4-1-27 0,-7 0 33 0,3 1-10 15,0-2-29-15,-4 2 19 0,8-3-16 16,-4 3-10-16,-3-4 10 0,7 1-15 0,-4 1 15 16,-4-2-5-16,8 2 18 0,-4-7-16 15,0 4-20-15,-3-3 11 0,7-2 20 0,0 1 4 16,-4-3-4-16,4 3-18 0,-4 0 13 0,4-1-18 16,-8 3 20-16,12 0-10 0,-12-3 30 15,8 0-24-15,-4 0 1 0,4 3-4 16,-4-2 7-16,4 2-5 0,-7-3 7 0,10 3-16 15,-10-1 17-15,7 0-18 0,-4 1 51 16,4-1-39-16,0-2 16 0,-4 1-25 0,4-1 7 16,0 0-8-16,-4-1 3 0,4 1 6 15,0-1-1-15,-4 0 6 0,4 0 11 0,-1 1-12 16,-2 1 17-16,3 0-33 0,-1-1 21 0,-2-1-24 16,3-3 21-16,-1 5-7 0,-2-4-3 15,2 2-8-15,5 0 17 0,-4-3-3 0,0-1 7 16,0 3-15-16,-4-1 0 0,4-1 6 0,7-2 1 15,-10 3-9-15,3-4-6 0,-1 5 11 16,-2-2 25-16,2-3-36 0,5 5 8 0,-4-6-13 16,0 0 0-16,0 0-17 15,7 1 48-15,-10-1-29 0,10-2 19 0,-7 0-3 16,7 2-15-16,-3-4 5 0,3 3 5 0,1-1 5 16,-1 2-8-16,-7 1 26 0,4-1-12 15,3 0-6-15,-7 0-18 0,8 0 10 0,-1 0 19 16,-3 2-6-16,-4-3-15 0,7 2 18 0,-10 0 5 15,10-1 10-15,-7 2-31 0,4 0 16 16,-5-2-16-16,1 4 11 0,0-2-5 0,8-1 7 16,-12 2 3-16,11-3-3 0,-7 2-7 15,8-1 7-15,-5 2-10 0,-3-3 7 16,0-1 1-16,11 5-21 0,-11-4 26 0,8 3-5 16,-8-4 15-16,11 2-21 0,-11-1-9 15,7 0 4-15,-7-1 16 0,8 1-11 0,-1 0 6 16,-3 1 2-16,3-3-15 0,1 2-5 0,-1-2 15 15,-3 1 0-15,3 1 21 0,1-2-18 16,-1 0-21-16,1-2 15 0,-1 1 6 0,1 0 23 16,3-3-18-16,4-9-16 0,-15 17 21 0,15-9-10 15,0-8 12-15,-8 15-7 0,8-15 10 16,-7 12 13-16,7-12-8 0,-8 10 5 0,8-10-5 16,0 0-5-16,-11 11 0 0,11-11-7 15,0 0 14-15,-8 7 4 0,8-7-4 16,0 0-35-16,0 0-46 0,0 0-10 0,-7 11-60 15,7-11-86-15,0 0-144 0,0 0-219 16,0 0-293-16,0 0 49 0,0 0 79 0,0 0 75 16,0 0 56-16,0 0 87 0,0 0 13 0,0 0 33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32.37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FDB6AD-C49D-40FF-BA75-A76CF3B059E7}" emma:medium="tactile" emma:mode="ink">
          <msink:context xmlns:msink="http://schemas.microsoft.com/ink/2010/main" type="writingRegion" rotatedBoundingBox="24954,426 25678,426 25678,1809 24954,1809"/>
        </emma:interpretation>
      </emma:emma>
    </inkml:annotationXML>
    <inkml:traceGroup>
      <inkml:annotationXML>
        <emma:emma xmlns:emma="http://www.w3.org/2003/04/emma" version="1.0">
          <emma:interpretation id="{9C645245-31AA-43AF-A352-063FB77169FA}" emma:medium="tactile" emma:mode="ink">
            <msink:context xmlns:msink="http://schemas.microsoft.com/ink/2010/main" type="paragraph" rotatedBoundingBox="24954,426 25678,426 25678,1809 24954,1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40616E-AB2F-4D02-97B2-244DC645AF49}" emma:medium="tactile" emma:mode="ink">
              <msink:context xmlns:msink="http://schemas.microsoft.com/ink/2010/main" type="line" rotatedBoundingBox="24954,426 25678,426 25678,1809 24954,1809"/>
            </emma:interpretation>
          </emma:emma>
        </inkml:annotationXML>
        <inkml:traceGroup>
          <inkml:annotationXML>
            <emma:emma xmlns:emma="http://www.w3.org/2003/04/emma" version="1.0">
              <emma:interpretation id="{5548A1FE-1164-42C2-9380-6C4C7447B1DA}" emma:medium="tactile" emma:mode="ink">
                <msink:context xmlns:msink="http://schemas.microsoft.com/ink/2010/main" type="inkWord" rotatedBoundingBox="24954,426 25678,426 25678,1809 24954,1809">
                  <msink:destinationLink direction="with" ref="{4CF7B5AB-5A29-4C29-A445-DAF679DE714E}"/>
                </msink:context>
              </emma:interpretation>
              <emma:one-of disjunction-type="recognition" id="oneOf0">
                <emma:interpretation id="interp0" emma:lang="en-US" emma:confidence="1">
                  <emma:literal>if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if.</emma:literal>
                </emma:interpretation>
                <emma:interpretation id="interp3" emma:lang="en-US" emma:confidence="0">
                  <emma:literal>If</emma:literal>
                </emma:interpretation>
                <emma:interpretation id="interp4" emma:lang="en-US" emma:confidence="0">
                  <emma:literal>if'</emma:literal>
                </emma:interpretation>
              </emma:one-of>
            </emma:emma>
          </inkml:annotationXML>
          <inkml:trace contextRef="#ctx0" brushRef="#br0">11646-2079 1295 0,'-4'-24'524'0,"4"24"34"15,-4-17-38-15,4 17-3 0,-4-14-56 0,4 14-11 16,0 0-40-16,-4-14-26 0,4 14-23 0,0 0-16 16,0 0-22-16,0 0-11 0,0 0-25 15,0 0-49-15,0 0-3 0,8 45-50 0,-4-30 14 16,0 0 14-16,-1 2-70 0,1-2 18 0,0 4-91 15,0-2-70-15,-1-2 0 0,1 0 0 16,0 1 0-16,0-3-82 0,-4 1-154 0,0-14-89 16,0 25-369-16,3-15-399 0,-3-10 90 15,-3 17 120-15,3-17 66 0,-8 12 147 16,8-12 50-16,0 0 85 0,-15 3 11 0,15-3 68 16</inkml:trace>
          <inkml:trace contextRef="#ctx0" brushRef="#br0" timeOffset="176.9596">11619-2442 2042 0,'0'-21'599'0,"0"21"-38"16,0-19-44-16,0 19-72 0,4-18-53 0,-4 18-90 0,0-13-105 16,0 13-120-16,0 0-172 15,7-13-338-15,-7 13-427 0,0 0 113 0,0 0 63 16,19 0 73-16,-19 0 78 0,0 0 78 0,0 0-29 15</inkml:trace>
          <inkml:trace contextRef="#ctx0" brushRef="#br0" timeOffset="1028.4555">11978-2013 1251 0,'0'0'504'0,"0"0"-33"15,-8-11-35-15,8 11 1 0,0 0-58 0,0 0-51 16,19-13-6-16,-19 13-22 0,30-7-26 16,-7 2-8-16,-1 1-33 0,1 1-57 15,3 2-86-15,1-2-18 0,-1-1-108 0,1 4-148 16,3-2-438-16,-8 2-256 0,1 0 87 16,0-2 69-16,-5 2 84 0,1 0 62 0,-4 0 82 15,-15 0 34-15</inkml:trace>
          <inkml:trace contextRef="#ctx0" brushRef="#br0" timeOffset="795.9111">11838-2404 1287 0,'0'0'489'0,"0"0"-16"0,0 0-35 16,0 0-54-16,0 0 13 0,0 0-75 16,0 0-32-16,23-16-16 0,-4 12-42 0,3 1-106 15,1-4 7-15,3 3-26 0,8-3 1 16,0 3-24-16,-4-3 9 0,4-1 4 0,-4 1-28 16,4-4-23-16,-3 1 41 0,-5 0-41 0,0-3-2 15,-3-1-3-15,-4 1 15 0,0-6-28 16,-4-3-20-16,-4 3-1 0,0-4 6 0,-3-1-36 15,-8 1 26-15,4-3-24 0,-12 1 9 0,1-4 29 16,-5-1-29-16,-3-4-22 0,-4 0 29 16,0 4 21-16,-3-1-9 0,3 5 4 0,0 2 24 15,4 4 24-15,-4-1-5 0,4 4-28 0,4 2 40 16,-1 2-12-16,1 3 5 0,4-1-13 16,-1 1 5-16,1 2-20 0,7 8-1 15,-16-8-1-15,16 8 17 0,0 0 2 0,0 0-9 16,0 0 12-16,-18 13 3 0,18-13 15 15,-8 22-3-15,8-7-14 0,-4 2 27 0,4 3-2 16,4 6-16-16,-4 0 1 0,4 8 4 0,3 2-17 16,-3 7-11-16,4 0 29 0,-1-2-19 15,5-1 1-15,-5 4-21 0,1-2 28 0,-1 2-25 16,1 0 5-16,-1 0-5 0,1 0 25 0,-1-1-41 16,-3 2 24-16,4-1-19 0,-5-7-2 15,1 7-8-15,0-5 3 0,0-2 0 16,-4 0 10-16,4-1-15 0,-1-1-3 0,-3-1 23 15,4-6-25-15,-4 0 7 0,4-2-20 16,-4 1 12-16,4-3-4 0,-4-2-9 0,0-3 4 16,0-2-16-16,3-2-39 0,-3 0-35 0,0-15-16 15,0 22-10-15,0-11-17 0,0-11 6 16,4 16-57-16,-4-16-19 0,0 14-69 0,0-14-110 16,0 0-65-16,8 16-406 0,-8-16 16 15,0 0 150-15,3 14 49 0,-3-14 74 0,0 0 16 16,0 0 109-16,0 0 9 0,0 0 25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8:53.21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6D2962-EF36-496A-83AF-1A3697D940E9}" emma:medium="tactile" emma:mode="ink">
          <msink:context xmlns:msink="http://schemas.microsoft.com/ink/2010/main" type="writingRegion" rotatedBoundingBox="7242,7452 8859,7452 8859,8295 7242,8295"/>
        </emma:interpretation>
      </emma:emma>
    </inkml:annotationXML>
    <inkml:traceGroup>
      <inkml:annotationXML>
        <emma:emma xmlns:emma="http://www.w3.org/2003/04/emma" version="1.0">
          <emma:interpretation id="{BD7EF2BA-A757-42A1-A40C-148763FB163B}" emma:medium="tactile" emma:mode="ink">
            <msink:context xmlns:msink="http://schemas.microsoft.com/ink/2010/main" type="paragraph" rotatedBoundingBox="7242,7452 8859,7452 8859,8295 7242,8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F60484-F9FD-40AD-BFB8-1E6A953145C2}" emma:medium="tactile" emma:mode="ink">
              <msink:context xmlns:msink="http://schemas.microsoft.com/ink/2010/main" type="line" rotatedBoundingBox="7242,7452 8859,7452 8859,8295 7242,8295"/>
            </emma:interpretation>
          </emma:emma>
        </inkml:annotationXML>
        <inkml:traceGroup>
          <inkml:annotationXML>
            <emma:emma xmlns:emma="http://www.w3.org/2003/04/emma" version="1.0">
              <emma:interpretation id="{E71021C9-D936-40A1-88E1-BCBD9040AA1C}" emma:medium="tactile" emma:mode="ink">
                <msink:context xmlns:msink="http://schemas.microsoft.com/ink/2010/main" type="inkWord" rotatedBoundingBox="7242,7452 8859,7452 8859,8295 7242,8295">
                  <msink:destinationLink direction="with" ref="{67BC7AAA-C124-4B37-92B9-47A94F9B6422}"/>
                  <msink:destinationLink direction="with" ref="{C24709BC-12FD-4434-9C50-D9A25F666654}"/>
                </msink:context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..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1516 558 1858 0,'-3'-13'617'0,"3"13"-54"0,0 0-23 16,-8-9-43-16,8 9-75 0,0 0-15 15,0 0-54-15,0 0-43 0,0 0-6 0,0 0-50 16,0 0-3-16,0 0-47 0,0 0 19 0,0 49-49 15,11-35-7-15,-11 1-22 0,8 0-9 16,-1 1 5-16,1 0-46 0,-1 0 20 0,1-1-31 16,3-2-33-16,-3-1 49 0,-8 0-38 15,7 0-14-15,1-2 4 0,-8-10-34 0,15 16-18 16,-15-10 0-16,0-6 0 0,8 12 0 0,-8-12 0 16,3 8 0-16,-3-8 0 0,0 0 0 15,0 0 0-15,0 0 0 0,0 0 0 0,0 0 0 16,0 0 0-16,0 0 0 0,0 0 0 15,0 0 0-15,-34-15 0 0,34 15 0 16,-26-7 0-16,3 6 0 0,8-2-26 0,-4-1-33 16,4 2 3-16,-11 0 15 0,3 2-39 0,-11 0 29 15,8 0-10-15,-12 2 12 0,12-2 3 16,-16 0 10-16,5 2 13 0,3-2-2 0,-8 1 4 16,8-1 1-16,-7 3 9 0,3-6-14 0,4 3-11 15,0 0-5-15,8 0-5 0,-4-1 2 16,-4 1 11-16,11-2 0 0,-3 0-16 0,-4 2 6 15,11 0 7-15,-4-1-5 0,4-1-18 0,-3 2 16 16,3-2 22-16,4 2 11 0,0 0-6 16,-4 0-1-16,19 0 6 0,-38 2-19 0,27-2 1 15,-4 2 9-15,15-2-3 16,-27 1 15-16,12 1-25 0,15-2 28 0,-23 2-28 16,12-1-8-16,11-1 12 0,-30 9 9 0,19-6-8 15,-12 1 7-15,8 1 9 0,-4 0-17 16,4 0 14-16,0 0-8 0,-4 0 8 0,4 0-11 15,-8 0 26-15,12-2-8 0,-4 1 1 0,0-1-1 16,15-3 26-16,-19 5 0 0,4-3-16 16,15-2 19-16,-19 4-1 0,19-4-30 0,-15 0 28 15,15 0-8-15,0 0-5 0,-23-4 6 0,23 4-29 16,-11-3 33-16,11 3 3 16,0 0-3-16,-23-5-2 0,23 5-38 0,-7-6 17 15,7 6 13-15,-15-5 8 0,15 5-6 0,-4-10 1 16,4 10-5-16,-15-11 15 0,15 11-3 15,-8-16 36-15,8 16-25 0,0-22 17 0,-7 10 3 16,7-3-2-16,0 0-11 0,-8-8 18 16,5-1 16-16,3-3 2 0,-4-6-2 0,0-2 12 15,-4 0 41-15,8-11-25 0,-7 1-13 0,-1-1 2 16,1 1 37-16,-4-1-47 0,3 0 23 16,0 2-18-16,1 2-9 0,-1 1-9 0,1 7-40 15,7 4-21-15,-8 5-36 0,5 2-128 0,3 7-107 16,0 3-252-16,0 13-544 0,0 0 107 15,0 0 131-15,0 0 76 0,0 0 65 0,0 0 32 16,11 44 47-16,-11-26 118 0,0 7-31 16,-11 4 74-16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05T16:49:18.75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4709BC-12FD-4434-9C50-D9A25F666654}" emma:medium="tactile" emma:mode="ink">
          <msink:context xmlns:msink="http://schemas.microsoft.com/ink/2010/main" type="inkDrawing" rotatedBoundingBox="10192,8912 13257,11947 13170,12035 10105,9001" semanticType="callout" shapeName="Other">
            <msink:sourceLink direction="with" ref="{E71021C9-D936-40A1-88E1-BCBD9040AA1C}"/>
            <msink:sourceLink direction="with" ref="{27637872-59D8-423A-B653-63EF193C861E}"/>
          </msink:context>
        </emma:interpretation>
      </emma:emma>
    </inkml:annotationXML>
    <inkml:trace contextRef="#ctx0" brushRef="#br0">0 0 1105 0,'0'0'435'0,"0"0"-22"16,0 0-40-16,0 0-45 0,0 0-8 15,0 0-21-15,0 0-17 0,0 0-13 0,0 0-16 16,0 0-7-16,0 0-29 0,0 0-9 16,27 33-27-16,-12-23-9 0,-8 3 12 0,12 2-20 15,-11 1-5-15,14-1-24 0,-3 4-14 16,-4 0 12-16,8 2-13 0,-4 1-12 15,3 1 15-15,5 1-11 0,-5-1-9 0,12 3 1 0,-7-2-6 16,-5 1-34-16,12-1 28 0,-11 1-23 16,11 1 5-16,-4-1-12 0,-4 0-6 15,8 0-2-15,-3 1 25 0,-5-1-46 0,8-1 16 0,0 1-18 16,-4 1 30-16,4-3-20 16,-4 3 28-16,-3 0-38 0,6-2 7 0,-2 2-4 15,-5-3 19-15,4 2-17 0,-3-3-13 0,-1 2-18 16,8-2-20-16,-11 0 51 0,11 0-26 15,-12 2-10-15,5-6 41 0,-5 2-13 0,1 1 21 16,-4-3-21-16,7 3-2 0,-11-3-3 0,15 2 25 16,-11-1-12-16,4 2 13 0,-4-3-49 15,3 1 13-15,-7-1-13 0,4 0 0 0,0 0 0 16,-4 0 0-16,8-2 0 0,-8 2 0 16,4-3 0-16,-12 0 0 0,12 0 0 15,-4-1 0-15,0 1 0 0,4-1 0 0,-4 1 0 16,0-1 0-16,0 1 0 0,-3-1 0 15,3-2 0-15,4 4 0 0,-4-3 0 0,0 2 0 16,0 1 0-16,4-1 0 0,-4-1 0 0,0 3 0 16,0-3 0-16,4 1 0 0,-12 1 0 15,12-3 0-15,-4 2 0 0,0 1 0 0,1-1 0 16,-5 0 0-16,4 2 0 0,4-2 0 0,-4 1 0 16,0-1 0-16,-4 0 0 0,4 5 0 15,8-1 0-15,-8 1 0 0,4-1 0 0,-4 1 0 16,4-1 0-16,-4-1 0 0,4 4 0 0,-4-2 0 15,0 1 0-15,8 1 0 16,-5-2 0-16,-2 0 0 0,6 0 0 0,-3 2 0 16,0-3 0-16,-4 2 0 0,11-2 0 0,-11 3 0 15,8-1 0-15,-4 1 0 0,-4-2 0 16,8 0 0-16,-5 2 0 0,-2-2 0 0,2 0 0 16,-2-2 0-16,-1 0 0 0,3 2 0 0,-10-2 0 15,7-2 0-15,4 0 0 0,-12 0 0 16,9-1 0-16,-9 1 0 0,8-3 0 0,-4-1 0 15,-3 0 0-15,0-2 0 0,-1 0 0 0,4 0 0 16,-7 1 0-16,4-3 0 0,-8-8 0 16,11 17 0-16,-3-10 0 0,-8-7 0 0,7 15 0 15,1-8 0-15,-8-7 0 0,11 13 0 16,-3-6 0-16,-8-7 0 0,7 11 0 0,1-4 0 16,-8-7 0-16,15 15 0 0,-8-7 0 15,5 0 0-15,-5 0 0 0,1-1 0 0,-1 2 0 16,-7-9 0-16,19 15 0 0,-11-8 0 15,-1 0 0-15,1 2 0 0,3 0 0 0,0 3 0 16,1-1 0-16,-5-2 0 0,8 3 0 16,0-2 0-16,-3 2 0 0,3 1 0 0,0 0 0 15,0-2 0-15,-4 2 0 0,4-1 0 0,-3 2 0 16,3-5 0-16,-8 6 0 0,8-8 0 16,-3 5 0-16,-5-2 0 0,8-1 0 0,-7 1 0 15,3-1 0-15,0 1 0 0,-7-4 0 0,4 3 0 16,-8-9 0-16,19 13 0 15,-12-7 0-15,-7-6 0 0,11 12 0 0,-11-12 0 16,12 11 0-16,-12-11 0 0,7 10 0 0,-7-10 0 16,12 8 0-16,-12-8 0 0,3 8 0 15,-3-8 0-15,0 0 0 0,12 13 0 0,-12-13 0 16,7 7 0-16,-7-7 0 0,0 0 0 0,8 10 0 16,-8-10 0-16,0 0 0 0,7 6 0 15,-7-6 0-15,0 0 0 0,0 0 0 0,0 0 0 16,12 9 0-16,-12-9 0 0,0 0 0 15,0 0 0-15,0 0 0 0,0 0 0 16,0 0 0-16,0 0 0 0,0 0 0 0,0 0 0 0,0 0 0 16,0 0-397-16,0 0-287 0,0 0-368 15,0 0 44-15,0 0 132 0,0 0 80 16,0 0 90-16,0 0 45 0,0 0 73 0,-27 13 114 16,27-13-7-16,0 0 38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8" Type="http://schemas.openxmlformats.org/officeDocument/2006/relationships/customXml" Target="../ink/ink4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4.emf"/><Relationship Id="rId18" Type="http://schemas.openxmlformats.org/officeDocument/2006/relationships/customXml" Target="../ink/ink27.xml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customXml" Target="../ink/ink24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23.emf"/><Relationship Id="rId24" Type="http://schemas.openxmlformats.org/officeDocument/2006/relationships/customXml" Target="../ink/ink30.xml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10" Type="http://schemas.openxmlformats.org/officeDocument/2006/relationships/customXml" Target="../ink/ink23.xml"/><Relationship Id="rId19" Type="http://schemas.openxmlformats.org/officeDocument/2006/relationships/image" Target="../media/image27.emf"/><Relationship Id="rId4" Type="http://schemas.openxmlformats.org/officeDocument/2006/relationships/customXml" Target="../ink/ink20.xml"/><Relationship Id="rId9" Type="http://schemas.openxmlformats.org/officeDocument/2006/relationships/image" Target="../media/image22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12" Type="http://schemas.openxmlformats.org/officeDocument/2006/relationships/customXml" Target="../ink/ink36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2.emf"/><Relationship Id="rId18" Type="http://schemas.openxmlformats.org/officeDocument/2006/relationships/customXml" Target="../ink/ink45.xml"/><Relationship Id="rId3" Type="http://schemas.openxmlformats.org/officeDocument/2006/relationships/image" Target="../media/image37.emf"/><Relationship Id="rId21" Type="http://schemas.openxmlformats.org/officeDocument/2006/relationships/image" Target="../media/image46.emf"/><Relationship Id="rId7" Type="http://schemas.openxmlformats.org/officeDocument/2006/relationships/image" Target="../media/image39.emf"/><Relationship Id="rId12" Type="http://schemas.openxmlformats.org/officeDocument/2006/relationships/customXml" Target="../ink/ink42.xml"/><Relationship Id="rId17" Type="http://schemas.openxmlformats.org/officeDocument/2006/relationships/image" Target="../media/image44.emf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customXml" Target="../ink/ink41.xml"/><Relationship Id="rId19" Type="http://schemas.openxmlformats.org/officeDocument/2006/relationships/image" Target="../media/image45.emf"/><Relationship Id="rId4" Type="http://schemas.openxmlformats.org/officeDocument/2006/relationships/customXml" Target="../ink/ink38.xml"/><Relationship Id="rId9" Type="http://schemas.openxmlformats.org/officeDocument/2006/relationships/image" Target="../media/image40.emf"/><Relationship Id="rId14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/>
          <a:lstStyle/>
          <a:p>
            <a:pPr rtl="1"/>
            <a:r>
              <a:rPr lang="fa-IR" dirty="0" smtClean="0">
                <a:cs typeface="EntezareZohoor D" panose="00000700000000000000" pitchFamily="2" charset="-78"/>
              </a:rPr>
              <a:t>3. ساختارهای </a:t>
            </a:r>
            <a:r>
              <a:rPr lang="fa-IR" dirty="0">
                <a:cs typeface="EntezareZohoor D" panose="00000700000000000000" pitchFamily="2" charset="-78"/>
              </a:rPr>
              <a:t>کنترل برنامه	</a:t>
            </a:r>
            <a:endParaRPr lang="en-US" dirty="0">
              <a:cs typeface="EntezareZohoor D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28294" y="2529282"/>
              <a:ext cx="726480" cy="123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934" y="2514522"/>
                <a:ext cx="76176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1628494" y="2170362"/>
              <a:ext cx="231120" cy="4320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5254" y="2159202"/>
                <a:ext cx="2455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2269294" y="3587322"/>
              <a:ext cx="483120" cy="1958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374" y="3573642"/>
                <a:ext cx="5094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2433454" y="3827802"/>
              <a:ext cx="25920" cy="36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0934" y="3825282"/>
                <a:ext cx="442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/>
              <p14:cNvContentPartPr/>
              <p14:nvPr/>
            </p14:nvContentPartPr>
            <p14:xfrm>
              <a:off x="1122334" y="2649162"/>
              <a:ext cx="1137600" cy="4330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3974" y="2636562"/>
                <a:ext cx="11628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3607774" y="1621362"/>
              <a:ext cx="1076760" cy="15739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2654" y="1615602"/>
                <a:ext cx="1097640" cy="15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8984734" y="153642"/>
              <a:ext cx="259920" cy="49824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72134" y="138522"/>
                <a:ext cx="2851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/>
              <p14:cNvContentPartPr/>
              <p14:nvPr/>
            </p14:nvContentPartPr>
            <p14:xfrm>
              <a:off x="2608414" y="2685522"/>
              <a:ext cx="581400" cy="30132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0414" y="2668962"/>
                <a:ext cx="6177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/>
              <p14:cNvContentPartPr/>
              <p14:nvPr/>
            </p14:nvContentPartPr>
            <p14:xfrm>
              <a:off x="3640174" y="3238482"/>
              <a:ext cx="1112040" cy="10839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8294" y="3226602"/>
                <a:ext cx="114228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/>
              <p14:cNvContentPartPr/>
              <p14:nvPr/>
            </p14:nvContentPartPr>
            <p14:xfrm>
              <a:off x="5102134" y="3777762"/>
              <a:ext cx="2119680" cy="73008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014" y="3764802"/>
                <a:ext cx="214164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Ink 67"/>
              <p14:cNvContentPartPr/>
              <p14:nvPr/>
            </p14:nvContentPartPr>
            <p14:xfrm>
              <a:off x="8153854" y="593562"/>
              <a:ext cx="531720" cy="83844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39814" y="583482"/>
                <a:ext cx="55584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8" name="Ink 87"/>
              <p14:cNvContentPartPr/>
              <p14:nvPr/>
            </p14:nvContentPartPr>
            <p14:xfrm>
              <a:off x="4800814" y="1251282"/>
              <a:ext cx="2995920" cy="4161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7134" y="1238322"/>
                <a:ext cx="30250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8"/>
              <p14:cNvContentPartPr/>
              <p14:nvPr/>
            </p14:nvContentPartPr>
            <p14:xfrm>
              <a:off x="8231254" y="1579242"/>
              <a:ext cx="533520" cy="8708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17574" y="1565562"/>
                <a:ext cx="55368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/>
              <p14:cNvContentPartPr/>
              <p14:nvPr/>
            </p14:nvContentPartPr>
            <p14:xfrm>
              <a:off x="8134414" y="1079922"/>
              <a:ext cx="1793160" cy="45972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24694" y="1066962"/>
                <a:ext cx="18154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/>
              <p14:cNvContentPartPr/>
              <p14:nvPr/>
            </p14:nvContentPartPr>
            <p14:xfrm>
              <a:off x="8942614" y="2078562"/>
              <a:ext cx="1429920" cy="53532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1094" y="2062002"/>
                <a:ext cx="14536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/>
              <p14:cNvContentPartPr/>
              <p14:nvPr/>
            </p14:nvContentPartPr>
            <p14:xfrm>
              <a:off x="7841014" y="3883242"/>
              <a:ext cx="619920" cy="40572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25174" y="3868122"/>
                <a:ext cx="6508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/>
              <p14:cNvContentPartPr/>
              <p14:nvPr/>
            </p14:nvContentPartPr>
            <p14:xfrm>
              <a:off x="7888174" y="4317762"/>
              <a:ext cx="600840" cy="59616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76654" y="4306242"/>
                <a:ext cx="62676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Ink 114"/>
              <p14:cNvContentPartPr/>
              <p14:nvPr/>
            </p14:nvContentPartPr>
            <p14:xfrm>
              <a:off x="8714734" y="3503082"/>
              <a:ext cx="683640" cy="145476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01774" y="3491202"/>
                <a:ext cx="702720" cy="14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2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1155094" y="414282"/>
              <a:ext cx="2427120" cy="553456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894" y="398438"/>
                <a:ext cx="2452680" cy="578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7" name="Ink 156"/>
              <p14:cNvContentPartPr/>
              <p14:nvPr/>
            </p14:nvContentPartPr>
            <p14:xfrm>
              <a:off x="891574" y="2079642"/>
              <a:ext cx="228600" cy="268776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374" y="2066322"/>
                <a:ext cx="258120" cy="27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0" name="Ink 159"/>
              <p14:cNvContentPartPr/>
              <p14:nvPr/>
            </p14:nvContentPartPr>
            <p14:xfrm>
              <a:off x="2522325" y="2270802"/>
              <a:ext cx="1920960" cy="169056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6485" y="2259282"/>
                <a:ext cx="1947960" cy="17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6" name="Ink 165"/>
              <p14:cNvContentPartPr/>
              <p14:nvPr/>
            </p14:nvContentPartPr>
            <p14:xfrm>
              <a:off x="1894485" y="2043418"/>
              <a:ext cx="174960" cy="499184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9445" y="2028302"/>
                <a:ext cx="194400" cy="5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7" name="Ink 166"/>
              <p14:cNvContentPartPr/>
              <p14:nvPr/>
            </p14:nvContentPartPr>
            <p14:xfrm>
              <a:off x="1258005" y="2182018"/>
              <a:ext cx="579960" cy="347264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2165" y="2165464"/>
                <a:ext cx="613080" cy="37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8" name="Ink 167"/>
              <p14:cNvContentPartPr/>
              <p14:nvPr/>
            </p14:nvContentPartPr>
            <p14:xfrm>
              <a:off x="357694" y="2871282"/>
              <a:ext cx="497160" cy="56664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494" y="2860122"/>
                <a:ext cx="53172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3" name="Ink 172"/>
              <p14:cNvContentPartPr/>
              <p14:nvPr/>
            </p14:nvContentPartPr>
            <p14:xfrm>
              <a:off x="9174094" y="477642"/>
              <a:ext cx="2439360" cy="717976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2934" y="462159"/>
                <a:ext cx="2467800" cy="736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" name="Ink 173"/>
              <p14:cNvContentPartPr/>
              <p14:nvPr/>
            </p14:nvContentPartPr>
            <p14:xfrm>
              <a:off x="2877645" y="1710282"/>
              <a:ext cx="684360" cy="20700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2525" y="1695882"/>
                <a:ext cx="7038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" name="Ink 204"/>
              <p14:cNvContentPartPr/>
              <p14:nvPr/>
            </p14:nvContentPartPr>
            <p14:xfrm>
              <a:off x="1321725" y="4250802"/>
              <a:ext cx="480600" cy="276840"/>
            </p14:xfrm>
          </p:contentPart>
        </mc:Choice>
        <mc:Fallback>
          <p:pic>
            <p:nvPicPr>
              <p:cNvPr id="205" name="Ink 20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6605" y="4234242"/>
                <a:ext cx="499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8" name="Ink 237"/>
              <p14:cNvContentPartPr/>
              <p14:nvPr/>
            </p14:nvContentPartPr>
            <p14:xfrm>
              <a:off x="2820405" y="967242"/>
              <a:ext cx="6534409" cy="411588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2765" y="955362"/>
                <a:ext cx="6570409" cy="41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8" name="Ink 257"/>
              <p14:cNvContentPartPr/>
              <p14:nvPr/>
            </p14:nvContentPartPr>
            <p14:xfrm>
              <a:off x="3892534" y="4581282"/>
              <a:ext cx="129960" cy="717840"/>
            </p14:xfrm>
          </p:contentPart>
        </mc:Choice>
        <mc:Fallback>
          <p:pic>
            <p:nvPicPr>
              <p:cNvPr id="258" name="Ink 25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7054" y="4565802"/>
                <a:ext cx="16380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9" name="Ink 258"/>
              <p14:cNvContentPartPr/>
              <p14:nvPr/>
            </p14:nvContentPartPr>
            <p14:xfrm>
              <a:off x="1373925" y="4634562"/>
              <a:ext cx="2167560" cy="118188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7005" y="4619082"/>
                <a:ext cx="2201760" cy="12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8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12374" y="928002"/>
              <a:ext cx="394200" cy="232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614" y="912522"/>
                <a:ext cx="411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528494" y="930882"/>
              <a:ext cx="236520" cy="1414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0134" y="912882"/>
                <a:ext cx="258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5910694" y="729642"/>
              <a:ext cx="849600" cy="4060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2694" y="717402"/>
                <a:ext cx="8845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1777894" y="2356122"/>
              <a:ext cx="2242800" cy="25617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3134" y="2341002"/>
                <a:ext cx="226476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/>
              <p14:cNvContentPartPr/>
              <p14:nvPr/>
            </p14:nvContentPartPr>
            <p14:xfrm>
              <a:off x="2374414" y="763122"/>
              <a:ext cx="74160" cy="4136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8214" y="746922"/>
                <a:ext cx="1080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2830894" y="737922"/>
              <a:ext cx="77400" cy="5140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2534" y="719562"/>
                <a:ext cx="11412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85254" y="1907922"/>
              <a:ext cx="443160" cy="280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374" y="1893522"/>
                <a:ext cx="457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862854" y="705882"/>
              <a:ext cx="235440" cy="32464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374" y="695442"/>
                <a:ext cx="267840" cy="32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/>
              <p14:cNvContentPartPr/>
              <p14:nvPr/>
            </p14:nvContentPartPr>
            <p14:xfrm>
              <a:off x="2476654" y="737922"/>
              <a:ext cx="255600" cy="2361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1174" y="723882"/>
                <a:ext cx="274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4305814" y="622722"/>
              <a:ext cx="1598040" cy="23482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294" y="610842"/>
                <a:ext cx="1621440" cy="23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/>
              <p14:cNvContentPartPr/>
              <p14:nvPr/>
            </p14:nvContentPartPr>
            <p14:xfrm>
              <a:off x="2434534" y="1727562"/>
              <a:ext cx="429120" cy="2023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9774" y="1709202"/>
                <a:ext cx="4554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4860574" y="3667962"/>
              <a:ext cx="780120" cy="3531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4734" y="3655722"/>
                <a:ext cx="8020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/>
              <p14:cNvContentPartPr/>
              <p14:nvPr/>
            </p14:nvContentPartPr>
            <p14:xfrm>
              <a:off x="2570254" y="2717562"/>
              <a:ext cx="436320" cy="142452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5494" y="2700282"/>
                <a:ext cx="45432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7646614" y="556122"/>
              <a:ext cx="2918520" cy="365508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4374" y="540284"/>
                <a:ext cx="2949120" cy="3689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4" name="Ink 143"/>
              <p14:cNvContentPartPr/>
              <p14:nvPr/>
            </p14:nvContentPartPr>
            <p14:xfrm>
              <a:off x="8932174" y="4796202"/>
              <a:ext cx="863280" cy="24948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8854" y="4779666"/>
                <a:ext cx="882000" cy="279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5" name="Ink 144"/>
              <p14:cNvContentPartPr/>
              <p14:nvPr/>
            </p14:nvContentPartPr>
            <p14:xfrm>
              <a:off x="7737694" y="5361402"/>
              <a:ext cx="1918080" cy="123012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9334" y="5344482"/>
                <a:ext cx="1947240" cy="12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2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EntezareZohoor 1 **</vt:lpstr>
      <vt:lpstr>EntezareZohoor D</vt:lpstr>
      <vt:lpstr>Office Theme</vt:lpstr>
      <vt:lpstr>3. ساختارهای کنترل برنامه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146</cp:revision>
  <cp:lastPrinted>2022-09-08T08:04:37Z</cp:lastPrinted>
  <dcterms:created xsi:type="dcterms:W3CDTF">2022-08-29T15:58:18Z</dcterms:created>
  <dcterms:modified xsi:type="dcterms:W3CDTF">2023-10-05T17:14:45Z</dcterms:modified>
</cp:coreProperties>
</file>