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0" id="{08AA6EF2-A02B-4726-B54F-7DB8EA66D93D}">
          <p14:sldIdLst>
            <p14:sldId id="259"/>
          </p14:sldIdLst>
        </p14:section>
        <p14:section name="1" id="{03221335-EA26-4E15-B703-F0625A3E5398}">
          <p14:sldIdLst>
            <p14:sldId id="260"/>
          </p14:sldIdLst>
        </p14:section>
        <p14:section name="2" id="{6229F361-E043-47B4-8168-4D9E2762D986}">
          <p14:sldIdLst>
            <p14:sldId id="261"/>
            <p14:sldId id="262"/>
          </p14:sldIdLst>
        </p14:section>
        <p14:section name="3" id="{57E0E5FC-57CE-4F7A-889E-734B00EACFEF}">
          <p14:sldIdLst>
            <p14:sldId id="263"/>
          </p14:sldIdLst>
        </p14:section>
        <p14:section name="4" id="{E521CEEF-CB4A-47DA-A101-AE4DD4905024}">
          <p14:sldIdLst>
            <p14:sldId id="264"/>
          </p14:sldIdLst>
        </p14:section>
        <p14:section name="5" id="{18E81535-7E80-4239-9837-F957B8024788}">
          <p14:sldIdLst>
            <p14:sldId id="265"/>
          </p14:sldIdLst>
        </p14:section>
        <p14:section name="6" id="{739C8AB2-DDE3-4E64-954A-AF8DFB3A17A9}">
          <p14:sldIdLst>
            <p14:sldId id="266"/>
            <p14:sldId id="267"/>
            <p14:sldId id="268"/>
            <p14:sldId id="269"/>
          </p14:sldIdLst>
        </p14:section>
        <p14:section name="7" id="{BDF4507E-C88D-48F8-BFEE-5ED2847BBF4E}">
          <p14:sldIdLst>
            <p14:sldId id="270"/>
            <p14:sldId id="271"/>
            <p14:sldId id="272"/>
          </p14:sldIdLst>
        </p14:section>
        <p14:section name="8" id="{D51D61F8-6140-44C6-9E01-FC4F62E78819}">
          <p14:sldIdLst/>
        </p14:section>
        <p14:section name="9" id="{ECEEB8EF-2511-4CD8-8831-DB9BCD88773C}">
          <p14:sldIdLst/>
        </p14:section>
        <p14:section name="10" id="{3DD8EB5E-1B55-4234-9864-7B36D3705C0C}">
          <p14:sldIdLst/>
        </p14:section>
        <p14:section name="11" id="{927160ED-432F-4AB2-9E04-F483CBDA3D22}">
          <p14:sldIdLst/>
        </p14:section>
        <p14:section name="12" id="{9A9CCBA4-6BAF-47B8-8FC2-E576C1B9B65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6362" autoAdjust="0"/>
  </p:normalViewPr>
  <p:slideViewPr>
    <p:cSldViewPr snapToGrid="0">
      <p:cViewPr varScale="1">
        <p:scale>
          <a:sx n="119" d="100"/>
          <a:sy n="11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1.0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777D87-5958-48AE-AD93-2531966FD498}" emma:medium="tactile" emma:mode="ink">
          <msink:context xmlns:msink="http://schemas.microsoft.com/ink/2010/main" type="inkDrawing" rotatedBoundingBox="3432,6578 3469,2012 3847,2015 3809,6581" shapeName="Other"/>
        </emma:interpretation>
      </emma:emma>
    </inkml:annotationXML>
    <inkml:trace contextRef="#ctx0" brushRef="#br0">59 251 1185 0,'0'0'407'0,"0"0"-18"0,0 0-41 16,-32 17-3-16,32-17-30 0,-12 11-33 0,12-11-13 16,-7 12-34-16,7-12 11 0,-8 11-41 15,8-11-8-15,0 12-36 0,0-12 3 16,0 0-26-16,0 0 0 0,0 20-18 0,0-20 11 15,0 0-41-15,15 5 4 0,-15-5-14 0,28-5 14 16,-28 5-25-16,27-12-12 0,-3 3 2 16,-8-2-13-16,7-3 2 0,5 2 19 0,-5-2-24 15,-3-2 19-15,0 2-44 0,-5 0 7 16,1-2 11-16,0 0 15 0,-8-1-51 0,4-1 21 16,-5-1 12-16,1 2-20 0,-8 0 43 0,0-1-20 15,0 18 3-15,0-29-9 0,-8 16-4 16,8 1-13-16,-7 0 17 0,7 12-12 0,-16-15 18 15,16 15-13-15,-12-3 13 0,12 3 2 0,0 0-17 16,-31 21 4-16,23-7-9 0,4 0 17 16,-4 6 3-16,8-1-28 0,-8 4 22 15,8-4 9-15,0 2-19 0,0 2-4 16,8 1-11-16,0-2 23 0,0-1-41 0,3 1-18 16,5-2 1-16,-4-2-24 0,0-1-18 0,7-2-20 15,-11-1-18-15,4-3-3 0,0-1-15 16,0-2-18-16,-4-3-38 0,-8-5-16 0,15 9-22 15,-15-9-50-15,12 6-45 0,-12-6-46 0,0 0 35 16,0 0 0-16,0 0 16 0,0 0 13 16,0 0 55-16,0 0-4 0,0 0 56 0,0 0 18 15,0 0 59-15,0 0 53 0,0 0 57 16,0 0 31-16,0 0 33 0,0 0 51 16,-12-46 18-16,12 46 31 0,-8-14 12 0,8 14 18 15,-7-16-2-15,7 16-20 0,-8-16-9 16,8 16 22-16,-16-15-9 0,12 7 42 0,4 8-55 15,-8-12 24-15,8 12-23 0,0 0-16 0,-16-12-12 16,16 12 12-16,0 0 3 0,0 0-31 16,0 0 28-16,0 0-38 0,-23 15-2 0,23-15-1 15,-4 18-30-15,4-18 22 0,0 27-33 0,0-11 4 16,0 1-4-16,0 3-2 0,0-3 8 16,-4 8 2-16,4-6-21 0,0 6 6 0,0-1-15 15,4 1 25-15,-4 0-6 0,0 2-14 16,0-3-3-16,0 4-8 0,0-2 16 0,4 1 7 15,-4 1-10-15,0 0-25 0,4 1 20 16,0-2 18-16,-4 2-1 0,0-3-22 16,8 2-13-16,-8-3 8 0,0 3-18 0,0-3-13 15,7 1 5-15,-7-1 13 0,0-1-5 0,8-1-1 16,-8 2-14-16,0-2 25 0,8 0-8 16,-8-1 6-16,0-2-6 0,0 1 8 0,0 2-15 15,0-2-6-15,0 0 11 0,0 0-8 0,0 1-20 16,0 1 23-16,0-2-8 15,0 1 18-15,0 5-24 0,0-4 4 0,-8 0 4 0,8-3 6 16,0 6-10-16,0-7 4 0,0 5 11 16,0 1-11-16,0-2 1 0,0-2-13 15,-8 3 17-15,8-1-17 0,0 0 18 0,0-1-3 16,0-1-13-16,0 4 13 0,0-4 1 16,0 1-9-16,0-1 6 0,0 0 20 0,0 4-21 15,0-4 6-15,0 1 10 0,0-3-13 0,0 2-23 16,0 0 8-16,0 0 12 0,0-2 6 15,0 2 2-15,0 1 6 0,0-3-19 0,0 3 18 16,0-2-20-16,0 0 8 0,0-1-16 0,0 0 5 16,0-1 11-16,0 2-6 0,0 0 3 15,0-3 8-15,0 2 18 0,0-3-49 16,0 4 7-16,0-3 21 0,0-2-28 0,0 2 34 16,0-2-4-16,0 3-35 0,8-2 23 15,-8-1 15-15,0 1 6 0,0-1-9 0,0-15 3 16,8 29-12-16,-8-15-13 0,0 3 17 15,0-4 6-15,0-13 10 0,0 28-21 0,0-16 21 16,0-12-13-16,0 24 16 0,0-12-21 0,0-12-8 16,0 27 0-16,0-12 6 0,0 1 15 15,0-16-6-15,0 30 21 0,-8-16-5 0,8 3-10 16,0-2-18-16,0 1 20 0,0-16-15 0,-8 35-10 16,8-17 5-16,0-1 18 0,0 1 2 15,0 1-2-15,-7 1-26 0,7 1 31 16,0 3 10-16,0-3-10 0,0 1-8 0,0 3 1 15,0-1-11-15,-8-1 7 0,4 4 1 16,4-2 13-16,0-2-4 0,-4 4 19 0,4 0-46 16,0-1 15-16,-4 1-2 0,4 1 7 15,0-1 10-15,-4 0-4 0,0-1-21 0,4 3 7 16,0-1-2-16,0 1 5 0,-8-2 0 0,8 3-5 16,0-4 6-16,-8 5 9 0,8-3-7 15,0-1-3-15,-8 5 0 0,1-5-5 0,7 1-3 16,-4 0-9-16,0-1 27 0,0 2-15 0,4-3 13 15,-8 4-13-15,8-4 10 0,-8 4-2 16,8-4-19-16,0 1-4 0,-8-1 15 16,8 0 3-16,-8 1-21 0,8-1 15 0,0-1 1 15,-4 2 17-15,1-5-10 0,3 2 5 16,0 1-17-16,0-4 30 0,0 0-36 0,0 1 10 16,0-3-17-16,0 1 48 0,0 0-20 0,0-5-1 15,0 2-17-15,0-3 18 0,0 2-16 16,0-16 16-16,0 27-13 0,0-15 7 0,0-12 1 15,0 25 9-15,0-13-9 0,0-12 30 0,0 22-17 16,0-22 9-16,-4 23-2 0,4-23 0 16,0 20-2-16,0-20 15 0,-4 19-29 0,4-19-12 15,0 16 13-15,0-16 5 0,0 15 5 0,0-15 5 16,0 0 13-16,-4 18-36 16,4-18 0-16,0 0 0 0,0 15 0 0,0-15 0 15,0 0 0-15,0 0 0 0,0 18 0 0,0-18 0 16,0 0 0-16,0 16 0 0,0-16 0 15,0 0 0-15,0 0 0 0,0 15 0 0,0-15 0 16,0 0 0-16,0 0 0 0,0 0 0 16,0 0 0-16,4 12-41 0,-4-12-67 0,0 0-35 15,0 0-54-15,0 0-31 0,0 0-49 0,0 0-89 16,0 0-197-16,0 0-379 16,0 0 74-16,0 0 44 0,0 0 118 0,0 0 38 15,0 0 43-15,0 0 90 0,0 0 54 0,0 0 36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3.71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68B56D-2D67-4232-92D2-C2B364D3C110}" emma:medium="tactile" emma:mode="ink">
          <msink:context xmlns:msink="http://schemas.microsoft.com/ink/2010/main" type="inkDrawing" rotatedBoundingBox="3402,14751 10872,14968 10869,15053 3399,14835" shapeName="Other">
            <msink:destinationLink direction="with" ref="{F52D3A5B-901F-4120-A21A-9F808D1D12C1}"/>
          </msink:context>
        </emma:interpretation>
      </emma:emma>
    </inkml:annotationXML>
    <inkml:trace contextRef="#ctx0" brushRef="#br0">-10 26 780 0,'0'0'302'0,"0"0"-7"15,0 0-32-15,0 0-9 0,0 0-29 16,-16-2-8-16,16 2-27 0,0 0 12 0,0 0-12 16,0 0-11-16,0 0-10 0,0 0-13 15,0 0 0-15,0 0-20 0,0 0-14 0,0 0 4 16,0 0-26-16,43 12 2 0,-43-12-20 0,32 2 36 15,-21-2-26-15,13 1-23 0,0-1-2 16,3 0-1-16,4 0-17 0,5-1 5 0,7-1-11 16,0 1 31-16,8-1-46 0,8-1 24 15,-8 0-27-15,8 0 26 0,20 0-33 0,-4-5 23 16,-5 5-20-16,-18-1 7 0,26 1-2 16,5-1-16-16,-20 3-28 0,3-2 28 15,-7 3-2-15,20 0-6 0,4 0 6 0,-5-1 41 16,5 2-31-16,-13 2-13 0,-11-3 0 0,20 3 8 15,-12-1-6-15,-8-1 1 0,19 3 18 16,-11 0-19-16,-12-1-14 0,0 0-4 0,0 1 9 16,12 0 7-16,4-3-13 0,4 7 0 15,-9-5-4-15,13 3 14 0,-20-3-9 0,0 2 12 16,19 0-3-16,-3 2 1 0,-12-1-8 0,-4-3 0 16,0 3-13-16,-8-3 20 0,8 3-15 15,-8-5 19-15,4 3-19 0,4 1 49 0,-8-2-49 16,8-1 8-16,-8 2-21 0,8-1 26 15,0-1 8-15,-8 2-13 0,0 0-8 16,12-2 23-16,-12 2-12 0,8-2 14 0,0 1-30 16,-8 0 31-16,8-1-10 0,-8 1-6 15,0-1-2-15,1-1 26 0,-9 2-1 0,0 2-33 16,-8-3 8-16,9 0-5 0,-1 1 2 0,-4-3-5 16,-3 2 1-16,7 0 27 0,0 0-20 15,-8 0 36-15,5-2-44 0,-5 3 8 0,8-1-3 16,-7-2 8-16,-5 0-3 0,4 1 14 0,1-2-29 15,-1 2 20-15,-3-1-12 0,-5 0-5 16,5-1 7-16,3 1 16 0,-7 0-16 16,3 0 21-16,-4 0-11 0,9 0 3 0,-5-2 1 15,-11 2 1-15,11-2-2 0,-11 2-12 16,4 0 7-16,3 0 2 0,-11 0-2 0,11-1 5 16,-11 1-12-16,0-2 37 0,-16 2-17 15,35 0-23-15,-27-2-3 0,-8 2 16 0,28 0-6 16,-28 0-2-16,23-2 26 0,-23 2-21 0,20 2-8 15,-20-2 3-15,16 0 5 0,-16 0 5 16,0 0-20-16,15-4 17 0,-15 4-12 0,0 0 15 16,0 0-8-16,24 2-12 0,-24-2 41 15,0 0-34-15,12 2 5 0,-12-2 39 0,0 0-49 16,0 0 13-16,15 0-15 0,-15 0 20 0,0 0-18 16,0 0 3-16,24 2 5 15,-24-2 13-15,0 0-13 0,20 2 7 0,-20-2 3 16,15 1-12-16,-15-1 9 0,28 0 1 0,-20 0-1 15,-8 0 1-15,35 0-3 0,-11 0 15 16,-5-1-10-16,-3 1-20 0,12-2 10 0,-5 2 7 16,5-2 4-16,-5 0 1 0,5 2-4 15,-5-2-8-15,5 4 0 0,3-2 7 0,-3-2-10 16,-5 2 21-16,5 2-8 0,3-2-10 0,-3 2 3 16,7 0-6-16,-3 1 23 0,-5-3-15 15,16 2 16-15,-11 1-6 0,3-3-10 0,-7 3 10 16,11 0-20-16,-4 0 18 0,-7-3-26 0,7 2 43 15,-11-2-2-15,11 4-20 0,-11-1-6 16,3-1 19-16,5 0-1 0,-5-2-15 16,1 0-3-16,-5 4 9 0,-3-3-14 0,4 3 10 15,-1-1 11-15,-3 1 21 0,3-1-40 16,-3-1 14-16,-4-2-3 0,0 0-5 0,3 2-2 16,-3-1-6-16,-16-1 31 0,31 4-8 15,-27-4-12-15,-4 0 15 0,24 0-10 0,-24 0 27 16,23 0-22-16,-23 0 31 0,20-1-19 0,-20 1-9 15,24-3-9-15,-24 3-7 0,19 0 18 16,-19 0-8-16,16-1 11 0,-16 1-19 0,28-4 9 16,-21 3-6-16,13-4 0 0,-20 5 51 15,24-3-45-15,-24 3-24 0,23-1 38 16,-23 1-4-16,20-4-8 0,-12 3 5 0,-8 1 1 16,27-3-3-16,-27 3-11 0,16-3 16 15,-16 3-11-15,24-2 6 0,-24 2-9 0,15-1-9 16,-15 1 43-16,0 0-26 0,20-2 3 0,-20 2-8 15,16-2 34-15,-16 2-19 0,0 0-7 16,0 0 0-16,19 2 20 0,-19-2-7 0,0 0-23 16,0 0-8-16,0 0 23 0,24 0-8 15,-24 0-4-15,0 0 9 0,0 0-2 0,12 2 23 16,-12-2-23-16,0 0 25 0,0 0-20 16,15 1 21-16,-15-1 7 0,0 0 16 15,0 0-19-15,0 0 3 0,16-1 13 0,-16 1-25 16,0 0 25-16,0 0-5 0,0 0-13 0,28-2 7 15,-28 2 1-15,0 0-10 0,0 0 15 16,15-2-62-16,-15 2 34 0,0 0-6 0,16-2-2 16,-16 2 21-16,0 0 7 0,0 0-2 0,28 0-24 15,-28 0 6-15,7-2 18 0,-7 2 2 16,0 0 0-16,32-1-23 0,-32 1 11 16,12 1 7-16,-12-1-5 0,0 0 0 0,23-1-46 15,-23 1 43-15,0 0 8 0,0 0-18 16,20 0 18-16,-20 0-13 0,0 0 11 0,0 0-16 15,0 0-15-15,16 0 23 0,-16 0-18 16,0 0 5-16,0 0 15 0,0 0-33 0,0 0 16 16,0 0-42-16,0 0-4 0,0 0-27 0,0 0-40 15,0 0-23-15,0 0-64 0,0 0 5 16,0 0-33-16,0 0-6 0,0 0 3 0,0 0-5 16,0 0-36-16,0 0 11 0,0 0-26 0,0 0-34 15,0 0-53-15,0 0-59 0,0 0-23 16,0 0 10-16,0 0-330 0,0 0 102 0,0 0 64 15,0 0 3-15,0 0 66 0,0 0 62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31.43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007752-B57B-4550-94B1-E68601FB8CBC}" emma:medium="tactile" emma:mode="ink">
          <msink:context xmlns:msink="http://schemas.microsoft.com/ink/2010/main" type="inkDrawing" rotatedBoundingBox="12264,9496 12298,1207 12873,1210 12839,9498" semanticType="verticalRange" shapeName="Other">
            <msink:sourceLink direction="with" ref="{26D22FBD-D54C-4F7C-9D53-1C38E25D0B20}"/>
          </msink:context>
        </emma:interpretation>
      </emma:emma>
    </inkml:annotationXML>
    <inkml:trace contextRef="#ctx0" brushRef="#br0">30 4 1336 0,'-12'3'412'0,"12"-3"-85"0,0 0-2 0,0 0-63 16,-20-3-4-16,20 3-33 0,0 0-28 15,0 0-20-15,0 0 2 0,0 0 6 16,0 0-27-16,0 0-22 0,0 0-16 0,52 15-10 16,-33-13-5-16,1-4-8 0,7-1-2 0,1 2-26 15,-5 1-5-15,13-2-15 0,-13 2 10 16,9-1 18-16,-5 1-21 0,-3 0-25 0,3 0 12 15,-7 0-12-15,4 0 23 0,-9 0-16 0,5-2 6 16,-20 2 7-16,28 3-8 0,-17-3 3 16,-11 0-5-16,20 8 26 0,-12-4-8 0,-8-4 17 15,16 17-9-15,-9-7-18 0,-3 3 33 16,0 1-18-16,0 1-6 0,-4 1 4 16,0 0-21-16,8 7 7 0,-8 2-22 0,0-1 12 15,0 2-12-15,0 1 10 0,0 1 25 16,0 8-22-16,-8-3 20 0,8 4-16 0,-4 1 11 15,4 1-11-15,0 2 24 0,0-1-26 0,-4 6-21 16,4-4 26-16,-4 0-12 0,1 4 9 16,3-3-22-16,0-3 4 0,-4 2 39 0,4 7-13 15,0 1-25-15,-4 0 23 0,0-1-29 0,-4-2 1 16,8 2 17-16,-8-1-10 0,8 1 3 16,-8-2-11-16,8 3 3 0,-4-2-17 0,0-1 9 15,0 4 13-15,0-3-10 0,0 1 13 16,4 0-31-16,-3-3 15 0,3-4 3 15,-4 1 0-15,4-1 8 0,0 0-29 0,0 0 3 16,0-1 28-16,0-1-23 0,0 3 8 16,0-2-3-16,0 0-2 0,0 2 0 0,0-1 17 15,0 0-22-15,0 2 7 0,0-2-5 0,0 1-18 16,0-1 8-16,0 0 8 0,0 7 7 16,0 0-5-16,0-6 0 0,0 7-12 0,4-2 17 15,-4-5-8-15,0 4 11 0,3 2-23 16,1-3 12-16,-4 2-12 0,4-7 10 0,0-1 8 15,0-2-8-15,0 8 15 0,-4 0-7 0,0 2-31 16,8-4 8-16,-8-4 4 0,8-1 14 16,4 4-6-16,-8-2-9 0,0-4 17 15,-4 4 5-15,3-2 5 0,1 1-5 0,0 1-12 16,-4-1-16-16,4-1 13 0,-4 2 2 16,0-1 14-16,0 1-11 0,0 0 7 0,0-6 1 15,0 6 10-15,8-2-31 0,-8-1 23 0,-8-2 3 16,8-1-10-16,0 0 7 0,8 1 8 15,-8-4-23-15,0-2 12 0,0 1-17 0,0-3 5 16,0 5 38-16,0-4-43 0,0 1-5 16,0 1 12-16,8-1-5 0,-8 0 19 0,0 0-4 15,4 0-4-15,-4 1 5 0,4-1-11 0,-4-3 8 16,0 5-7-16,0-3 7 0,0 0 8 16,4 1-8-16,-4 1-8 0,0-3 8 15,4 1 3-15,-4 1-16 0,0 1 6 0,0-4-3 16,4 2 17-16,-4-2-17 0,0 2 8 15,0-3-13-15,0 1 12 0,0-1 1 0,0 3-3 16,0-5-3-16,-4 2-2 0,4-1-5 0,0 0 15 16,-4-1 0-16,4 3 10 0,0 0-12 15,-4-5 12-15,4 4-12 0,-4-1 12 0,4 0-15 16,-4-2-15-16,-4 2 17 0,8-2-4 0,0 2 17 16,-8 0-2-16,8-2-21 0,0-2 6 15,0 4 2-15,-4-3 0 0,4 2-5 16,-4 3-8-16,4-5 8 0,-4 3 0 0,4-1 10 15,-3 1 5-15,3 0 16 0,-4-1 2 0,4 0-21 16,-4 2-2-16,4 0 1 0,-4 1 1 16,4-1 6-16,-8-1-10 0,8-2-1 15,0 4 8-15,-8 0-25 0,8 0 38 0,0 0-13 16,-8 2 3-16,8-4 8 0,0 4-34 0,0 0 33 16,-8 1-22-16,8 0 2 0,-4 3 7 15,0-5-14-15,0 7 22 0,4-5-5 0,-3 4 3 16,-1 1 2-16,-4-4-4 0,8 3-27 0,0-4 4 15,0 0 24-15,-8 0-22 0,8-1 41 16,0 5-18-16,0 0-24 0,-8-4 6 0,8-1-2 16,0 2 7-16,0-3 7 0,0 2 9 15,-4-1-21-15,4 0-1 0,-4-1 4 16,4 1 17-16,0 0-38 0,0-3 44 0,0 3-50 16,0-1 32-16,0-2-11 0,0 3 8 15,0-3 5-15,0 0 3 0,0 0-21 0,0 1 18 16,-4-1-10-16,4 1 21 0,0-3-11 0,0 2-18 15,0 1 21-15,0 0-16 0,-4-3 23 16,4 4 8-16,-4-3-30 0,4 2-3 0,0-3-6 16,-4 2 21-16,4 1-10 0,-3-3 26 0,3 1-16 15,0-2-8-15,-8 2 3 0,8-2 5 16,0 1 13-16,0 1-20 0,0-4 14 16,0 0-6-16,0 0 22 0,0 0-13 0,0 1-17 15,0 1-16-15,-8-5 36 0,8 2-13 16,0-2 2-16,0 1 9 0,0-1 7 0,0-3-8 15,0 3-12-15,0 0 17 0,0-18-12 0,-8 30-11 16,8-14 8-16,0-1-15 0,0-15 10 16,0 27 8-16,0-15-8 0,0-12 20 0,0 23-27 15,0-23-1-15,0 19 3 0,8-8-11 16,-8-11-19-16,0 19 12 0,0-19 0 0,8 16 25 16,-8-16-2-16,0 14-10 0,0-14 2 0,0 12 6 15,0-12 9-15,0 0-27 0,8 17 12 16,-8-17-7-16,7 10 2 0,-7-10-10 0,8 13 20 15,-8-13-2-15,4 10 5 0,-4-10-18 16,8 12 6-16,-8-12 24 0,8 11-19 16,-8-11 7-16,8 10-16 0,-8-10 29 0,8 11-3 15,-8-11 6-15,0 0 7 0,7 10-23 0,-7-10-3 16,0 0-7-16,4 11 23 0,-4-11 0 16,0 0-21-16,8 11 36 0,-8-11-54 0,0 0 14 15,0 0 7-15,0 0 15 0,8 10 3 0,-8-10-39 16,0 0 41-16,0 0-22 0,0 0-14 15,0 0 13-15,0 0 26 0,0 0-12 0,0 0-9 16,-43 0 0-16,43 0 1 0,-32-6-8 16,13 3-31-16,-5-2-26 0,5 1 36 15,-5-1-35-15,4 0-37 0,1-2-71 0,-1 4-56 16,0-3-64-16,9 4-93 0,-5-3-235 16,16 5-394-16,-24-7 110 0,24 7 97 0,-15-9 54 15,15 9 174-15,-12-11-28 0,12 11 66 0,-4-15 103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33.12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F11D59-491A-4411-8D2B-3E5A17DB7022}" emma:medium="tactile" emma:mode="ink">
          <msink:context xmlns:msink="http://schemas.microsoft.com/ink/2010/main" type="writingRegion" rotatedBoundingBox="17575,3205 18961,4695 18188,5415 16802,3925"/>
        </emma:interpretation>
      </emma:emma>
    </inkml:annotationXML>
    <inkml:traceGroup>
      <inkml:annotationXML>
        <emma:emma xmlns:emma="http://www.w3.org/2003/04/emma" version="1.0">
          <emma:interpretation id="{7FE048FF-B447-4691-8B56-7BBAF74BBC73}" emma:medium="tactile" emma:mode="ink">
            <msink:context xmlns:msink="http://schemas.microsoft.com/ink/2010/main" type="paragraph" rotatedBoundingBox="17575,3205 18961,4695 18188,5415 16802,3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434BF-503B-46D8-8EBC-A875CE8EB57C}" emma:medium="tactile" emma:mode="ink">
              <msink:context xmlns:msink="http://schemas.microsoft.com/ink/2010/main" type="line" rotatedBoundingBox="17575,3205 18961,4695 18188,5415 16802,3925"/>
            </emma:interpretation>
          </emma:emma>
        </inkml:annotationXML>
        <inkml:traceGroup>
          <inkml:annotationXML>
            <emma:emma xmlns:emma="http://www.w3.org/2003/04/emma" version="1.0">
              <emma:interpretation id="{F2D6D048-D35B-45B3-95F6-0591EA759844}" emma:medium="tactile" emma:mode="ink">
                <msink:context xmlns:msink="http://schemas.microsoft.com/ink/2010/main" type="inkWord" rotatedBoundingBox="17575,3205 18961,4695 18188,5415 16802,3925"/>
              </emma:interpretation>
              <emma:one-of disjunction-type="recognition" id="oneOf0">
                <emma:interpretation id="interp0" emma:lang="en-US" emma:confidence="0">
                  <emma:literal>1-</emma:literal>
                </emma:interpretation>
                <emma:interpretation id="interp1" emma:lang="en-US" emma:confidence="0">
                  <emma:literal>x-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*-</emma:literal>
                </emma:interpretation>
              </emma:one-of>
            </emma:emma>
          </inkml:annotationXML>
          <inkml:trace contextRef="#ctx0" brushRef="#br0">21 33 1264 0,'-12'-15'471'16,"4"3"-28"-16,4 3-41 0,4 9-52 0,0 0-42 16,0 0-12-16,0 0-22 0,0 0-10 0,0 0-6 15,0 0-4-15,32 24-42 0,-12-7-22 16,-1 3-6-16,1 3-28 0,7 6-20 16,1-2 5-16,-1 5-13 0,1 0-16 0,-1-1-22 15,-3 1 5-15,4 0-14 0,-9-1 1 16,5 1-15-16,-8-5 2 0,-1-3-2 0,1 1-32 15,0-2-1-15,-1-5 2 0,-7 0-6 16,4-4-19-16,-4-1 12 0,4 0-13 0,-4-4 8 16,-5-1-11-16,-3-8-22 0,12 9 12 0,-12-9-20 15,0 0-12-15,0 0 42 0,0 0-48 16,32-23 3-16,-24 6-44 0,3-4 41 0,1-6 0 16,0-1-8-16,4 0 3 0,-5-2 34 15,5 2-17-15,-4 0-12 0,4 1 26 0,-4 1 7 16,-5 6-9-16,1 0 19 0,0 0 3 0,4 0 8 15,-8 5 1-15,4 1 64 16,0 0-73-16,-5 3 0 0,5 1 3 0,-8 10-10 16,4-13 9-16,-4 13-2 0,0 0-5 0,0 0 8 15,0 0-11-15,0 0 19 0,0 0-16 16,-19 39 7-16,11-25 14 0,-8 4-29 0,-4 0 11 16,1 2 17-16,-1 0-15 0,0-1-7 0,1-5 30 15,3 0-10-15,0-1-5 0,5-3 5 16,-1 1-8-16,4-3 8 0,-4-1-11 0,12-7-1 15,-16 11 9-15,16-11 11 0,-15 3-6 16,15-3 3-16,0 0-2 0,0 0 4 16,-20 0 14-16,20 0 4 0,0 0-5 0,0 0-4 15,0 0-27-15,0 0 22 0,-16 6 4 0,16-6-15 16,0 0 12-16,4 21-4 0,-4-21 12 16,4 24-7-16,0-6 13 0,-4 2-6 0,4 3 0 15,0 1 1-15,-4 4-8 0,4-2 12 16,-4 10-22-16,4-3 9 0,0 4-9 0,0-1-16 15,-4 2 36-15,4 1 7 0,-1-2-19 16,-3 2 17-16,0-2-16 0,4-1 19 0,-4 0 25 16,0-2-28-16,4-2 18 0,-4-5-10 0,0 1 13 15,0 0-52-15,0-1 16 0,-4-2-11 16,4-4 3-16,0-1 16 0,0 1-32 0,0-3 14 16,0-2-6-16,-4 0 8 0,4-16 8 15,0 27-36-15,0-27-23 0,0 23-16 16,0-23-38-16,-3 19-46 0,3-19-56 0,0 19-34 15,0-19-66-15,-4 17-38 0,4-17-175 0,0 19-125 16,0-19-356-16,0 0 88 0,4 15 111 16,-4-15 63-16,0 0 60 0,7 12 68 0,-7-12 50 15,12 8 139-15</inkml:trace>
          <inkml:trace contextRef="#ctx0" brushRef="#br0" timeOffset="515.2264">1019 1023 1313 0,'-15'-3'471'0,"15"3"-34"0,0 0-32 0,0 0-37 15,-20-4-32-15,20 4-34 0,0 0-36 0,0 0 3 16,0 0-21-16,0 0-5 16,0 0-33-16,0 0-31 0,0 0-7 0,43-5-11 15,-43 5-15-15,32 0-16 0,-13 0-12 0,5 0-26 16,0 0-5-16,7-2 16 0,-4 2-32 15,1-1 6-15,3 1-38 0,-3 1-42 0,3-1-38 16,-3 2-41-16,-5-2-41 0,1 2-80 0,-8-1-72 16,3 4-150-16,-7-4-346 0,-12-1-96 15,20 5 106-15,-20-5 78 0,8 7 63 0,-8-7 65 16,0 0 53-16</inkml:trace>
          <inkml:trace contextRef="#ctx0" brushRef="#br0" timeOffset="691.0789">1086 1229 1016 0,'0'0'468'0,"0"0"-51"16,0 0-15-16,0 0-31 0,43 2-15 15,-23-2-41-15,0-2-26 0,7 0-35 0,5 2-19 16,-1 0-28-16,8 0-32 0,1 0-63 0,-1-1-38 16,4 2-138-16,-3 1-209 0,-1-2-572 15,0 0 59-15,-3 2 141 0,-5-2 31 0,-3-2 33 16,-1 2 81-16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38.95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D70501-D8C5-4DCF-9AB3-841C97AA3183}" emma:medium="tactile" emma:mode="ink">
          <msink:context xmlns:msink="http://schemas.microsoft.com/ink/2010/main" type="inkDrawing" rotatedBoundingBox="19133,8909 19277,1058 20103,1073 19958,8925" semanticType="verticalRange" shapeName="Other">
            <msink:sourceLink direction="with" ref="{564C6413-4C78-460D-A276-2580D8B157C5}"/>
          </msink:context>
        </emma:interpretation>
      </emma:emma>
    </inkml:annotationXML>
    <inkml:trace contextRef="#ctx0" brushRef="#br0">708 111 1092 0,'20'-4'346'0,"-20"4"-6"0,0 0-17 0,0 0-18 0,0 0-6 16,0 0-17-16,0 0 7 0,12-3-48 0,-12 3-1 15,0 0-25-15,0 0-43 0,0 0-3 16,0 0-13-16,0 0 10 0,0 0-38 16,-48-10-23-16,25 10 5 0,3-3-8 0,-7 3-4 15,-5-3-9-15,5 3 14 0,-9-3-34 16,-3-1-13-16,8-1-5 0,-5 1-17 0,9-2 37 16,-1 2-22-16,1-2 15 0,3 1-28 15,1 0 12-15,3-1 10 0,-4 1-8 0,9 0 9 16,-1 0-21-16,4 1 49 0,12 4-33 0,-24-5-26 15,24 5 18-15,-19-5 5 0,19 5-12 16,-16-4-9-16,16 4 6 0,-16-4-15 0,16 4 7 16,0 0 0-16,0 0 16 0,-15-3 25 15,15 3-44-15,0 0 27 0,0 0-9 16,0 0 3-16,0 0-7 0,0 25 12 0,0-25 5 16,0 0 16-16,11 31 22 0,-7-15-30 15,0 0 21-15,0 3-31 0,0 4 7 0,4-1 8 16,-8 1 5-16,8 3 16 0,-4 0-16 0,0 0-35 15,4 6 17-15,-4-4 5 0,3 4 1 16,-3-6-32-16,0 4 29 0,4-5-28 0,-4 3 5 16,0-1 0-16,0 1 5 0,0 0-21 15,0 0 13-15,0 2-9 0,0 3-24 0,0 1 0 16,-4-6 0-16,4 0 0 0,-4 2 0 16,3-2 0-16,-3 0 0 0,0 1 0 0,0-1 0 15,0-2 0-15,0 3 0 0,0-2 0 16,0 1 0-16,0-1 0 0,0 1 0 0,0-3 0 15,0 2 0-15,0-1 0 0,0-1 0 16,4 1 0-16,-4-3 0 0,0 1 0 0,4 1 0 16,-4-2 0-16,0 5 0 0,0-3 0 15,0 1 0-15,4 0 0 0,-4 1 0 0,0 0 0 16,-4-1 0-16,4 2 0 0,0 0 0 0,4 0 0 16,-8 2 0-16,4 0 0 0,0 2 0 15,-4-2 0-15,8 5 0 0,-8 1 0 16,4-5 0-16,0 4 0 0,0 2 0 0,0-7 0 0,-4 7 0 15,4-2 0-15,0-1 0 0,-3 1 0 16,3-3 0-16,-4 1 0 0,4 2 0 16,0 0 0-16,0 0 0 0,-4 0 0 0,0 1 0 15,0 1 0-15,0 0 0 0,4-2 0 16,-4 1 0-16,0 0 0 0,0 0 0 0,0 0 0 16,0 0 0-16,0-1 0 0,0 2 0 0,0-2 0 15,4 0 0-15,-4 0 0 0,1 1 0 16,-1-1 0-16,0-2 0 0,0 3 0 0,0-3 0 15,0 2 0-15,0 1 0 0,4-6 0 16,-4 5 0-16,4-2 0 0,-4 0 0 0,0 3 0 16,-4-3 0-16,0 1 0 0,5-1 0 0,-5 1 0 15,4-1 0-15,0 0 0 0,0 1 0 16,4-6 0-16,-4 4 0 0,-4-1 0 16,8 0 0-16,-4-3 0 0,0-1 0 0,0 0 0 15,4 1 0-15,-4-1-21 0,4 1 8 16,-4-1 8-16,4-1-8 0,-3 0 3 0,3-1-5 15,0 1-1-15,0 1 4 0,-4-2-11 0,4 0-8 16,0 0 28-16,0 0 6 0,-4 0-11 16,4-1 8-16,0 1 8 0,0 0-13 0,0-1-8 15,0 2 8-15,0-1 12 0,-4 1-7 0,4-2-28 16,0 0 41-16,-4 3-13 0,4-3 8 16,0 2-21-16,-4-1 0 0,4 0-7 15,0 2 20-15,0 0 2 0,-4-2-2 0,8 0-13 16,-4 2 1-16,-4-3 24 0,4 1-27 15,0 2 23-15,0-3-6 0,0 2-4 0,0 1-8 16,-4-3-8-16,4 2 25 0,-4 1 9 16,4 2-1-16,-4-3 5 0,4 1-32 0,0 4 17 15,-4-3 15-15,4 3-17 0,0-4 5 0,-4 4 2 16,4-3-5-16,0 4-5 0,-4-3-5 16,4 0-16-16,0-1 47 0,0 2-26 0,0-2 10 15,0 1-30-15,0-2 4 0,0 1 11 0,-4 0 15 16,4-3 3-16,0-1-5 15,-4 3-3-15,4-2-10 0,0-1 18 0,-3 1 23 0,3 0-39 16,-4-2 29-16,4-3-21 0,0 2-23 16,0 1 0-16,0-4 20 0,-4 6-9 15,4-4-4-15,0-3 6 0,0 1-2 0,0 1 2 16,0-2 10-16,0 1-8 0,0-1 21 0,0 2-23 16,0-4 18-16,0 3-21 0,0-4 11 15,4 4-6-15,-4-5 6 0,0 5-11 0,-4-1 26 16,4-18-41-16,0 31 7 0,0-15 19 15,4 0-3-15,-8-1-10 0,4-15 0 0,0 30-3 16,0-13 13-16,4-4 10 0,-4-13-18 0,-4 27-7 16,4-15 10-16,0-12 0 0,0 29 17 15,0-17-17-15,0-12 10 0,0 28-7 16,0-15 17-16,0 4-28 0,-4 0 21 0,4-17-23 16,0 32 25-16,0-14 0 0,0-2-12 15,0 0-24-15,0 2 8 0,0-18 13 0,0 28 15 16,0-11 1-16,0 0-4 0,4-1 16 0,-4 0-25 15,0 2-6-15,0-2-12 0,0 0 35 16,0 0-18-16,0 1 16 0,0-1 15 0,0 2-23 16,0-3 21-16,4 5-29 0,-4-4 6 0,0 1 2 15,0 1-23-15,0 0 34 0,0-3 2 16,0 3-29-16,0 0-2 0,0 1 16 16,4-2-6-16,-4 1-2 0,0 0 10 0,0 1 3 0,0-3-18 15,0 2-5-15,3-1 25 16,-3 1-5-16,0-1-13 0,0 1-7 0,0-3 15 15,0 6-3-15,4-4 11 0,-4-2-3 0,0 5-25 16,0-5 27-16,0 3 14 0,0 0-19 16,0 0 3-16,0-3 6 0,4 3-4 0,-4-2-1 15,0 2-1-15,0-3 0 0,0 3-28 16,4-2 20-16,-4 0 11 0,0-1-8 0,0 1-13 16,0 0 0-16,0-16 21 0,0 30-39 0,0-16-7 15,0 0 48-15,0-14-18 16,4 26 29-16,-4-13-34 0,0-13 21 0,0 25 5 15,0-25-6-15,0 22 1 0,0-7-6 0,0-15 6 16,-4 26-26-16,4-14 23 0,0-12 11 16,0 27-6-16,4-15-13 0,-4-12 6 0,0 27-26 15,-4-15 36-15,4-12-18 0,0 26 20 0,0-12-15 16,0-14-8-16,4 28 18 0,-8-13-4 16,4-15-22-16,4 24 9 0,-8-7-4 0,4-17 24 15,0 24-36-15,4-11 26 0,-4-13-8 0,0 25-1 16,0-12 14-16,0-13 0 0,0 28-29 15,0-12 34-15,0-3-15 0,0-13-4 0,0 29 19 16,0-13-13-16,0-2-2 0,0-14-21 0,4 28 0 16,-4-14 28-16,0-14-10 0,0 21 12 15,4-8-14-15,-4-13 9 0,0 21-17 16,0-21 7-16,4 17-15 0,-4-17 5 0,0 18 8 16,0-18-11-16,4 14-2 0,-4-14-2 15,4 14 9-15,-4-14 1 0,0 0-16 0,4 18 21 16,-4-18-15-16,0 0 12 0,0 12-5 15,0-12 13-15,0 0-11 0,0 0 11 0,0 0-2 16,0 0 12-16,0 19-16 0,0-19 6 0,0 0-5 16,0 0-5-16,0 0 4 0,0 0-12 15,0 0 13-15,8 11 5 0,-8-11-10 16,0 0 12-16,0 0-17 0,0 0 20 0,0 0-8 0,0 0-12 16,15 6 27-16,-15-6-9 15,0 0-9-15,16-2-7 0,-16 2 13 0,16 0 8 0,-16 0 5 16,19 0-31-16,-19 0 23 0,24-3 2 15,-24 3-12-15,20-1 25 0,-20 1 6 16,23 0-19-16,-23 0-4 0,24-2-16 0,-12 1 25 16,-12 1-7-16,19 0-2 0,-19 0 10 0,24 0-14 15,-12-2 1-15,-12 2 3 0,23 0-3 16,-23 0-6-16,20 0-17 0,-20 0 26 0,23 0 4 16,-23 0-12-16,24 0 13 0,-12 0-11 15,-12 0 16-15,23 2-3 0,-23-2-16 0,24 0 19 16,-24 0-21-16,20 0 3 0,-20 0-39 0,23 0 60 15,-23 0 17-15,20 1-28 0,-20-1 15 16,20 0-7-16,-20 0-3 0,19 2-2 16,-19-2-11-16,24 0 23 0,-24 0-10 0,23 0 11 15,-11 0-1-15,-12 0 13 0,24 0-5 16,-24 0-2-16,19 0-1 0,-19 0 19 0,20 0-19 16,-20 0 39-16,0 0-15 0,20 0 27 0,-20 0 19 15,0 0-47-15,19-2 14 0,-19 2 32 16,0 0 6-16,0 0-69 0,16 0-26 0,-16 0 0 15,0 0 0-15,0 0 0 0,20 2 0 0,-20-2 0 16,0 0 0-16,12 1 0 0,-12-1 0 16,0 0 0-16,0 0 0 0,0 0 0 0,23-1 0 15,-23 1 0-15,0 0 0 0,0 0 0 16,0 0 0-16,0 0 0 0,0 0 0 16,16-2 0-16,-16 2-44 0,0 0-286 0,0 0-87 15,0 0-234-15,0 0-429 0,0 0 90 0,0 0 204 16,0 0-36-16,0 0 80 0,-36 23 76 15,36-23 70-15,-23 0 104 0,23 0 9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48.49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4C6413-4C78-460D-A276-2580D8B157C5}" emma:medium="tactile" emma:mode="ink">
          <msink:context xmlns:msink="http://schemas.microsoft.com/ink/2010/main" type="writingRegion" rotatedBoundingBox="25842,1208 25899,8604 20335,8647 20279,1251">
            <msink:destinationLink direction="with" ref="{72D70501-D8C5-4DCF-9AB3-841C97AA3183}"/>
            <msink:destinationLink direction="with" ref="{99AA56B2-E72F-4611-8795-72F955105EA8}"/>
          </msink:context>
        </emma:interpretation>
      </emma:emma>
    </inkml:annotationXML>
    <inkml:traceGroup>
      <inkml:annotationXML>
        <emma:emma xmlns:emma="http://www.w3.org/2003/04/emma" version="1.0">
          <emma:interpretation id="{C77D75D2-9BAF-4C0F-B581-18B2A0753DB9}" emma:medium="tactile" emma:mode="ink">
            <msink:context xmlns:msink="http://schemas.microsoft.com/ink/2010/main" type="paragraph" rotatedBoundingBox="25873,1212 25839,8586 25236,8584 25271,1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62C535-7C5F-423D-A95C-B64D6A23C1D8}" emma:medium="tactile" emma:mode="ink">
              <msink:context xmlns:msink="http://schemas.microsoft.com/ink/2010/main" type="inkBullet" rotatedBoundingBox="25585,1211 25582,1967 25505,1966 25509,1211"/>
            </emma:interpretation>
            <emma:one-of disjunction-type="recognition" id="oneOf0">
              <emma:interpretation id="interp0" emma:lang="en-US" emma:confidence="1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-.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--</emma:literal>
              </emma:interpretation>
            </emma:one-of>
          </emma:emma>
        </inkml:annotationXML>
        <inkml:trace contextRef="#ctx0" brushRef="#br0">4868-210 1261 0,'0'0'579'0,"0"0"-31"0,0 0-21 0,7 45-13 16,-3-24-50-16,0 4-32 0,0 2-55 15,0 4-14-15,4 2-74 0,-4 2-7 0,0 1-16 16,4 2-51-16,-4 1-82 0,4 0-89 0,-1 5-108 15,-3 2-159-15,-8-6-363 0,8-1-346 16,0 0 21-16,-4-1 110 0,-4-1 79 0,0-3 105 16,1 1 8-16,-5 0 89 0</inkml:trace>
      </inkml:traceGroup>
      <inkml:traceGroup>
        <inkml:annotationXML>
          <emma:emma xmlns:emma="http://www.w3.org/2003/04/emma" version="1.0">
            <emma:interpretation id="{26B4D79C-B35B-47CE-84A0-C8120E4B13E8}" emma:medium="tactile" emma:mode="ink">
              <msink:context xmlns:msink="http://schemas.microsoft.com/ink/2010/main" type="line" rotatedBoundingBox="25864,3102 25839,8586 25236,8584 25262,3099"/>
            </emma:interpretation>
          </emma:emma>
        </inkml:annotationXML>
        <inkml:traceGroup>
          <inkml:annotationXML>
            <emma:emma xmlns:emma="http://www.w3.org/2003/04/emma" version="1.0">
              <emma:interpretation id="{7A8C128E-825B-4513-AED3-8661FEF50961}" emma:medium="tactile" emma:mode="ink">
                <msink:context xmlns:msink="http://schemas.microsoft.com/ink/2010/main" type="inkWord" rotatedBoundingBox="25864,3102 25862,3719 25289,3716 25292,3100"/>
              </emma:interpretation>
              <emma:one-of disjunction-type="recognition" id="oneOf1">
                <emma:interpretation id="interp5" emma:lang="en-US" emma:confidence="1">
                  <emma:literal>N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v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895.5664">4691 1898 1290 0,'0'0'458'0,"-24"-8"-18"15,24 8-23-15,-8-12-15 0,8 12-23 16,-8-17-72-16,8 17-28 0,0-19-10 0,0 19-21 16,4-28-23-16,4 12-33 0,4-2-43 15,-4 3 17-15,4-1-20 0,3 0-18 0,1 2-2 16,0 2-14-16,4 1-25 0,-1 4 8 0,1 0-31 16,-1 5-3-16,1 2 16 0,0 4-21 15,-5 1 11-15,5 2-21 0,-8 4 10 0,0 1-25 16,-4 2 0-16,-4 4 2 0,-4-1 6 0,-4 3-32 15,0 1 19-15,-4 3-11 16,-8 1 8-16,4 3-13 0,-7-4 11 0,3 1-16 16,0 2 13-16,-3-2-5 0,3-1-13 0,0-3 25 15,4-3-35-15,1 0 23 0,-1-1-8 16,0-3-5-16,8 1-15 0,0-2 22 0,4-13 32 16,-4 18-3-16,4-18-11 0,4 16 14 15,8-9-22-15,0-2 24 0,3-1-20 0,5-3 7 16,4 3 13-16,-1-4-21 0,5 2 4 0,3 1-35 15,1-1-14-15,-1 1-62 0,0 0-29 16,5 2-86-16,-9-1-59 0,5 11-184 16,-1-7-505-16,-7 1 64 0,-5 0 70 0,1 2 61 15,-4-2 71-15,-4 3 96 0,-4-1 76 16,-1-1 25-16</inkml:trace>
        </inkml:traceGroup>
        <inkml:traceGroup>
          <inkml:annotationXML>
            <emma:emma xmlns:emma="http://www.w3.org/2003/04/emma" version="1.0">
              <emma:interpretation id="{D6E4388D-0625-40A8-B3BA-B365BB88DE57}" emma:medium="tactile" emma:mode="ink">
                <msink:context xmlns:msink="http://schemas.microsoft.com/ink/2010/main" type="inkWord" rotatedBoundingBox="25625,5313 25622,5922 25249,5920 25251,5311"/>
              </emma:interpretation>
              <emma:one-of disjunction-type="recognition" id="oneOf2">
                <emma:interpretation id="interp10" emma:lang="en-US" emma:confidence="1">
                  <emma:literal>M</emma:literal>
                </emma:interpretation>
                <emma:interpretation id="interp11" emma:lang="en-US" emma:confidence="0">
                  <emma:literal>m</emma:literal>
                </emma:interpretation>
                <emma:interpretation id="interp12" emma:lang="en-US" emma:confidence="0">
                  <emma:literal>r</emma:literal>
                </emma:interpretation>
                <emma:interpretation id="interp13" emma:lang="en-US" emma:confidence="0">
                  <emma:literal>iM</emma:literal>
                </emma:interpretation>
                <emma:interpretation id="interp1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1763.0944">4612 3891 1269 0,'0'0'479'0,"0"0"-39"0,0 0-61 0,0 0-13 16,0 0-5-16,0 0-13 0,0 0-64 16,0 0-7-16,0 0-50 0,0 0-32 0,0 0 22 15,67 8-48-15,-51-8-2 0,7 0-19 16,-3 0-20-16,0 0 10 0,3 1-58 0,-3-2 17 15,-1 2-33-15,1-1 36 0,-4 0-26 0,3 2 10 16,-19-2-22-16,24 4 12 0,-24-4-35 16,12 3-16-16,-12-3 36 0,0 0-26 0,0 0 0 15,0 0 11-15,0 0-19 0,-24 38-2 16,9-27-7-16,-1-1 25 0,0 2-26 0,0 2 23 16,1-2 6-16,-1 2-11 0,0-2-18 0,4 2-4 15,-3-1 12-15,3 1 0 16,4 0-16-16,0-1-17 0,0-1 26 0,4 1-22 15,4-13 12-15,0 22 35 0,0-22-34 0,8 24-7 16,0-13-2-16,4 2-29 0,4-3 51 16,-1 4-38-16,1-4 1 0,4 4-19 0,3-4-3 15,1 4 24-15,-1-2 0 0,1 5 20 16,-4-8-36-16,-1 1 28 0,-3 2-2 0,-4-2 3 16,-4-1 20-16,0 0-21 0,-8-9 47 0,0 17-37 15,0-17 19-15,-12 18 7 0,0-9-25 16,0 2 20-16,0-2-5 0,-7 1-10 15,-1-1-39-15,0-1-22 0,-3 1-65 0,-1-1-99 16,1-2-280-16,-1 0-539 0,1-2 137 16,-5 1 50-16,4-2 76 0,1 0 82 0,-1 2 58 15,1-1 83-15,-5-3 21 0</inkml:trace>
        </inkml:traceGroup>
        <inkml:traceGroup>
          <inkml:annotationXML>
            <emma:emma xmlns:emma="http://www.w3.org/2003/04/emma" version="1.0">
              <emma:interpretation id="{48BAD917-E31B-4E21-88E1-369AFD212973}" emma:medium="tactile" emma:mode="ink">
                <msink:context xmlns:msink="http://schemas.microsoft.com/ink/2010/main" type="inkWord" rotatedBoundingBox="25683,7821 25679,8586 25238,8584 25242,7819"/>
              </emma:interpretation>
              <emma:one-of disjunction-type="recognition" id="oneOf3">
                <emma:interpretation id="interp15" emma:lang="en-US" emma:confidence="1">
                  <emma:literal>J</emma:literal>
                </emma:interpretation>
                <emma:interpretation id="interp16" emma:lang="en-US" emma:confidence="0">
                  <emma:literal>T</emma:literal>
                </emma:interpretation>
                <emma:interpretation id="interp17" emma:lang="en-US" emma:confidence="0">
                  <emma:literal>J.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J-</emma:literal>
                </emma:interpretation>
              </emma:one-of>
            </emma:emma>
          </inkml:annotationXML>
          <inkml:trace contextRef="#ctx0" brushRef="#br0" timeOffset="2488.138">4687 6399 1356 0,'0'0'407'15,"0"0"-25"-15,0 0-9 0,0 0-17 16,0 0-13-16,0 0-31 0,0 0-17 0,-28 51-32 15,20-31-32-15,1 0-9 0,-5 0-22 0,4 1-54 16,0 0 20-16,0 1-17 16,4 0-1-16,0-2 8 0,4-1-23 0,0 1-10 15,0-5 3-15,4 3-14 0,0-4 14 0,8 0-16 16,0-1-13-16,4-1-15 0,3-3-18 16,1 0 0-16,3-4-20 0,1 0-37 0,4 0-43 15,3-3-45-15,-4 1-19 0,1-1-13 16,-1-2-81-16,1 0-32 0,-8-2-81 0,-1 2-133 15,1-1-459-15,-20 1 62 0,27-4 52 0,-15 1 93 16,-12 3 81-16,12-7 117 0,-12 7 7 16</inkml:trace>
          <inkml:trace contextRef="#ctx0" brushRef="#br0" timeOffset="2695.2096">5037 6614 1131 0,'4'-16'543'0,"-4"16"-72"0,0-12-11 0,0 12-66 16,0 0 1-16,0 0-9 0,0 0-20 15,0 0 3-15,0 0-34 0,0 0-15 0,0 57-33 16,-4-33-13-16,0 4-8 0,-4 5-61 16,4-1-11-16,0 4 3 0,0-3-64 0,-4 2-40 15,4-2-45-15,4-3-58 0,0-2-64 0,0 1-47 16,0-3-83-16,0-1-40 0,0 1-204 16,0-5-440-16,4-1 23 0,-4-5 54 0,4-1 112 15,-4 1 41-15,0-15 64 0,4 19 52 0,-4-19 68 16</inkml:trace>
        </inkml:traceGroup>
      </inkml:traceGroup>
    </inkml:traceGroup>
    <inkml:traceGroup>
      <inkml:annotationXML>
        <emma:emma xmlns:emma="http://www.w3.org/2003/04/emma" version="1.0">
          <emma:interpretation id="{63A4EA4F-4B5A-4613-A4DD-EB7DF7E1F4F6}" emma:medium="tactile" emma:mode="ink">
            <msink:context xmlns:msink="http://schemas.microsoft.com/ink/2010/main" type="paragraph" rotatedBoundingBox="23074,3175 23389,8384 22810,8419 22495,32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07C5ED-F667-40A3-81A1-E763EF3F8441}" emma:medium="tactile" emma:mode="ink">
              <msink:context xmlns:msink="http://schemas.microsoft.com/ink/2010/main" type="line" rotatedBoundingBox="23074,3175 23389,8384 22810,8419 22495,3210"/>
            </emma:interpretation>
          </emma:emma>
        </inkml:annotationXML>
        <inkml:traceGroup>
          <inkml:annotationXML>
            <emma:emma xmlns:emma="http://www.w3.org/2003/04/emma" version="1.0">
              <emma:interpretation id="{1D62188B-BBF8-4C04-A9D2-44920166B2FA}" emma:medium="tactile" emma:mode="ink">
                <msink:context xmlns:msink="http://schemas.microsoft.com/ink/2010/main" type="inkWord" rotatedBoundingBox="23074,3175 23115,3853 22607,3883 22566,3206"/>
              </emma:interpretation>
              <emma:one-of disjunction-type="recognition" id="oneOf4">
                <emma:interpretation id="interp20" emma:lang="en-US" emma:confidence="1">
                  <emma:literal>N</emma:literal>
                </emma:interpretation>
                <emma:interpretation id="interp21" emma:lang="en-US" emma:confidence="0">
                  <emma:literal>v</emma:literal>
                </emma:interpretation>
                <emma:interpretation id="interp22" emma:lang="en-US" emma:confidence="0">
                  <emma:literal>n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2627.1238">1936 1960 1128 0,'0'-23'476'0,"0"1"-43"0,3 0-44 0,1 4-28 16,0 3-26-16,0-1-20 0,4 1-41 0,0 1-38 15,4 1-6-15,0 4-38 0,7 0 0 16,1 4-44-16,3 5 6 0,1 0-24 0,4 5-19 16,3 5-24-16,-4 7 17 0,1 1-9 0,-8 4-8 15,3 8-25-15,-7-4 9 0,-4 2-37 16,-4 2 9-16,-4-3 1 0,-8 0-16 0,0 0-5 15,-4 1 49-15,-4 3-29 0,-4-4-7 16,-7 5 12-16,3-1 11 0,0-7 10 16,5-3-2-16,-5-2-6 0,8-1 9 0,0-2 9 15,1-2-18-15,3-2-4 0,0-1 7 0,8-11 25 16,-4 14 19-16,4-14-14 0,0 0-22 16,24 10 5-16,-9-10-13 0,5 0-5 0,0-1-8 15,11-1-36-15,-3 2-30 0,3-2-49 16,0 0-51-16,1 4-67 0,-5 0-74 0,1 5-133 15,-4 0-159-15,-1 0-422 0,-3 0 82 0,-5 0 74 16,-7 2 148-16,4-2 62 0,-8 3 23 16,-4-10 54-16,4 20 46 0</inkml:trace>
        </inkml:traceGroup>
        <inkml:traceGroup>
          <inkml:annotationXML>
            <emma:emma xmlns:emma="http://www.w3.org/2003/04/emma" version="1.0">
              <emma:interpretation id="{FB88D53F-AF7B-43F6-865B-5FF3AB8BF1FE}" emma:medium="tactile" emma:mode="ink">
                <msink:context xmlns:msink="http://schemas.microsoft.com/ink/2010/main" type="inkWord" rotatedBoundingBox="23120,5509 23154,6072 22717,6098 22683,5536"/>
              </emma:interpretation>
              <emma:one-of disjunction-type="recognition" id="oneOf5">
                <emma:interpretation id="interp25" emma:lang="en-US" emma:confidence="1">
                  <emma:literal>M</emma:literal>
                </emma:interpretation>
                <emma:interpretation id="interp26" emma:lang="en-US" emma:confidence="0">
                  <emma:literal>m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r</emma:literal>
                </emma:interpretation>
                <emma:interpretation id="interp29" emma:lang="en-US" emma:confidence="0">
                  <emma:literal>rM</emma:literal>
                </emma:interpretation>
              </emma:one-of>
            </emma:emma>
          </inkml:annotationXML>
          <inkml:trace contextRef="#ctx0" brushRef="#br0" timeOffset="-1837.4839">2053 4120 1336 0,'0'0'460'16,"-11"-5"-32"-16,11 5-16 0,0 0-41 0,0 0-28 15,0 0-10-15,0 0-39 0,0 0-40 16,0 0-32-16,47 6 4 0,-28-6-27 0,13 0-25 16,-5 2-28-16,9-2-2 0,-5-2-9 0,9 2 42 15,-5-1-85-15,-4 1-18 0,-7 1-2 16,0-2 25-16,-5 1-26 0,-3 1-37 16,-16-1-1-16,20 4 26 0,-20-4-28 0,0 0 2 15,0 0 21-15,0 0-10 0,0 0 27 16,-40 30-38-16,28-23 16 0,1 4 2 0,-5 1-25 15,8-2 17-15,-4 0-12 0,0 2-3 0,5-1-2 16,-1 1 2-16,4 1 8 0,4-13-13 16,-4 23-15-16,4-23 25 0,4 25-18 0,0-12-5 15,4 0 13-15,3 2-12 0,1 1 19 16,4 0-35-16,0-2 13 0,3 0 0 16,-3 4-8-16,4-4 43 0,-5 1-40 0,1-3-3 0,0 0 20 15,-8 1-2-15,0-3 51 16,-1 1 8-16,-7-11 0 0,0 16-16 0,0-16-10 15,-15 22 6-15,3-13 17 0,-4 3-10 0,-3-3-15 16,-5-2-8-16,4 2-105 0,-7-2-8 16,7 0-82-16,-7 1-48 0,7 0-177 0,0-2-721 15,5-3 130-15,-5 3 107 0,4-3 57 0,4 2 81 16,-3 0 70-16,3 1 120 0,0 2-3 16,0 1 52-16</inkml:trace>
        </inkml:traceGroup>
        <inkml:traceGroup>
          <inkml:annotationXML>
            <emma:emma xmlns:emma="http://www.w3.org/2003/04/emma" version="1.0">
              <emma:interpretation id="{B6763BF6-6ED4-4E63-9D85-B5865BF83255}" emma:medium="tactile" emma:mode="ink">
                <msink:context xmlns:msink="http://schemas.microsoft.com/ink/2010/main" type="inkWord" rotatedBoundingBox="23260,7794 23296,8389 22810,8419 22774,7824"/>
              </emma:interpretation>
              <emma:one-of disjunction-type="recognition" id="oneOf6">
                <emma:interpretation id="interp30" emma:lang="en-US" emma:confidence="1">
                  <emma:literal>J</emma:literal>
                </emma:interpretation>
                <emma:interpretation id="interp31" emma:lang="en-US" emma:confidence="0">
                  <emma:literal>T</emma:literal>
                </emma:interpretation>
                <emma:interpretation id="interp32" emma:lang="en-US" emma:confidence="0">
                  <emma:literal>J.</emma:literal>
                </emma:interpretation>
                <emma:interpretation id="interp33" emma:lang="en-US" emma:confidence="0">
                  <emma:literal>I</emma:literal>
                </emma:interpretation>
                <emma:interpretation id="interp34" emma:lang="en-US" emma:confidence="0">
                  <emma:literal>J-</emma:literal>
                </emma:interpretation>
              </emma:one-of>
            </emma:emma>
          </inkml:annotationXML>
          <inkml:trace contextRef="#ctx0" brushRef="#br0" timeOffset="-1129.2553">2234 6399 1392 0,'-15'-1'445'0,"15"1"-22"0,-24 6-29 0,12 2-38 0,4 1-36 16,-4 1-11-16,5 3-45 16,3-3-3-16,-4 4-13 0,4 0-35 0,4-14-3 15,0 28 0-15,4-12 17 0,0-2-60 0,8 2 2 16,-1-4-28-16,9 3-3 0,0-2-18 16,3-4-5-16,9 2-20 0,-1-4-3 0,1 0-38 15,-1-2-39-15,-3-2-58 0,-5 3-24 16,9-4-56-16,-9-1-23 0,1 1-51 0,-5-2-59 15,1-2-146-15,-20 2-74 0,28-3-376 0,-13-3 82 16,-7 2 60-16,4-4 117 0,-12 8-1 16,16-15 56-16,-9 2 83 0</inkml:trace>
          <inkml:trace contextRef="#ctx0" brushRef="#br0" timeOffset="-944.0086">2623 6427 1290 0,'0'0'506'0,"0"0"-24"0,0 0-29 0,-8-10-23 16,8 10 2-16,0 0-25 0,0 0-25 15,0 0 2-15,-3 42-21 0,-1-22-30 0,4 3-16 16,0 1-53-16,-4 6-29 0,4 3-35 16,-4 1-5-16,0 1-75 0,-4 0-54 15,4-3-68-15,0 2-62 0,4-6-97 0,-4-1-59 0,4 2-121 16,4-4-150-16,-4-6-510 0,4 0 84 16,-4-3 124-16,4 1 58 0,0-6 65 15,-4-11 83-15,8 22 29 0</inkml:trace>
        </inkml:traceGroup>
      </inkml:traceGroup>
    </inkml:traceGroup>
    <inkml:traceGroup>
      <inkml:annotationXML>
        <emma:emma xmlns:emma="http://www.w3.org/2003/04/emma" version="1.0">
          <emma:interpretation id="{BBC4C018-B565-4B6F-A042-8AE9223529E1}" emma:medium="tactile" emma:mode="ink">
            <msink:context xmlns:msink="http://schemas.microsoft.com/ink/2010/main" type="paragraph" rotatedBoundingBox="20929,1413 20985,8642 20335,8647 20280,14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155941-D720-4519-B27D-E15FED6B6119}" emma:medium="tactile" emma:mode="ink">
              <msink:context xmlns:msink="http://schemas.microsoft.com/ink/2010/main" type="line" rotatedBoundingBox="20929,1413 20985,8642 20335,8647 20280,1418">
                <msink:destinationLink direction="with" ref="{A1DFBC05-2F04-4513-B688-EBA660BC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944F0F9-F7F9-4853-9ED6-92C3D49E6929}" emma:medium="tactile" emma:mode="ink">
                <msink:context xmlns:msink="http://schemas.microsoft.com/ink/2010/main" type="inkWord" rotatedBoundingBox="20929,1413 20949,3928 20299,3932 20280,1418"/>
              </emma:interpretation>
              <emma:one-of disjunction-type="recognition" id="oneOf7">
                <emma:interpretation id="interp35" emma:lang="en-US" emma:confidence="1">
                  <emma:literal>-N</emma:literal>
                </emma:interpretation>
                <emma:interpretation id="interp36" emma:lang="en-US" emma:confidence="0">
                  <emma:literal>-.</emma:literal>
                </emma:interpretation>
                <emma:interpretation id="interp37" emma:lang="en-US" emma:confidence="0">
                  <emma:literal>-&amp;</emma:literal>
                </emma:interpretation>
                <emma:interpretation id="interp38" emma:lang="en-US" emma:confidence="0">
                  <emma:literal>-r</emma:literal>
                </emma:interpretation>
                <emma:interpretation id="interp39" emma:lang="en-US" emma:confidence="0">
                  <emma:literal>-a</emma:literal>
                </emma:interpretation>
              </emma:one-of>
            </emma:emma>
          </inkml:annotationXML>
          <inkml:trace contextRef="#ctx0" brushRef="#br0" timeOffset="-6902.8838">-344 2161 1223 0,'0'0'525'0,"4"-20"-52"16,-4 20-43-16,8-24-46 0,0 8-43 0,-1-2 2 15,5-3-39-15,0 4-37 0,4 0-14 16,-1 2-28-16,1-1-15 0,4 4-15 16,-1 1-9-16,5 2-24 0,0 4-14 0,-1 1 3 15,-3 6-36-15,3 4-22 0,-3 3 1 16,0 5 6-16,-5 1-3 0,1 3-22 0,-8 3-22 16,0 2 6-16,-4 0 15 0,-4-1-25 0,0 0 18 15,0 2-29-15,-4-1 26 0,4 0-15 16,-8-2-24-16,0 2 42 0,0-3 15 0,0-1-13 15,1-1 8-15,3-3-8 0,0-1-26 0,0-1 24 16,-4-1-8-16,8-12 10 0,-8 19-28 16,8-19 30-16,-4 13 1 0,4-13-16 0,0 0 3 15,8 18 5-15,-8-18-18 0,16 8 11 0,-16-8-27 16,23 6 32-16,-7-5-31 0,4 1-16 16,-1 1-33-16,1 0-87 0,7 0-23 15,-3 0-82-15,4 1-71 0,-1-2-277 0,1 5-494 16,-1-2 12-16,-7 4 116 0,-1-2 126 15,1 0 55-15,-4 3 62 0,-4-3 75 0,3 7 55 16</inkml:trace>
          <inkml:trace contextRef="#ctx0" brushRef="#br0" timeOffset="-8061.0074">10 36 1156 0,'-4'-20'505'0,"4"20"-6"0,0 0-31 16,0-21-33-16,0 21-51 0,0 0-18 0,0 0 0 16,0 0 6-16,0 0-50 0,0 0 3 0,0 0-5 15,0 0-15-15,0 0-52 0,-4 57-17 16,4-40-16-16,0 1-13 0,0 2 6 0,4 2-27 15,0 1-14-15,0-2-3 0,-1 2-26 16,1 0-15-16,-4 0-13 0,4-4 1 0,0 4 1 16,0 0-32-16,-4-4-77 0,4 4-8 15,-4-2-31-15,4 1-107 0,-4-1-141 16,0-1-82-16,4 3-266 0,-4 4-454 0,-4-1 109 16,0-1 78-16,4 0 75 0,-8 1 108 0,0 1 83 15,1 2 55-15,-1 3 13 0,0-2 104 16</inkml:trace>
        </inkml:traceGroup>
        <inkml:traceGroup>
          <inkml:annotationXML>
            <emma:emma xmlns:emma="http://www.w3.org/2003/04/emma" version="1.0">
              <emma:interpretation id="{14B718E2-BAC6-42DE-ABA5-0EA2B295AFF8}" emma:medium="tactile" emma:mode="ink">
                <msink:context xmlns:msink="http://schemas.microsoft.com/ink/2010/main" type="inkWord" rotatedBoundingBox="20890,5599 20895,6164 20411,6167 20407,5603"/>
              </emma:interpretation>
              <emma:one-of disjunction-type="recognition" id="oneOf8">
                <emma:interpretation id="interp40" emma:lang="en-US" emma:confidence="1">
                  <emma:literal>M</emma:literal>
                </emma:interpretation>
                <emma:interpretation id="interp41" emma:lang="en-US" emma:confidence="0">
                  <emma:literal>m</emma:literal>
                </emma:interpretation>
                <emma:interpretation id="interp42" emma:lang="en-US" emma:confidence="0">
                  <emma:literal>iM</emma:literal>
                </emma:interpretation>
                <emma:interpretation id="interp43" emma:lang="en-US" emma:confidence="0">
                  <emma:literal>N</emma:literal>
                </emma:interpretation>
                <emma:interpretation id="interp44" emma:lang="en-US" emma:confidence="0">
                  <emma:literal>oM</emma:literal>
                </emma:interpretation>
              </emma:one-of>
            </emma:emma>
          </inkml:annotationXML>
          <inkml:trace contextRef="#ctx0" brushRef="#br0" timeOffset="-5663.2926">-210 4199 1679 0,'0'0'547'0,"-12"-8"-58"0,12 8-64 15,0 0-23-15,-12-9-64 0,12 9-26 0,0 0-7 16,0 0-39-16,0 0-38 0,0 0-18 0,0 0-23 16,0 0 17-16,51 5-45 0,-35-3-26 15,3 0 8-15,1-2-39 0,4 4 1 0,-1-6-44 16,5 2 0-16,-5 0-13 0,1 0 18 0,-4 0 5 16,-1 2-21-16,-3-1 1 15,0-1-13-15,-16 0 2 0,27 1-17 0,-27-1 20 16,12 6 0-16,-12-6-29 0,0 0 11 0,4 12-15 15,-4-12 28-15,0 0-28 0,0 0 25 16,-24 31 0-16,16-21-35 0,1-1 32 0,-1 2-27 16,-4 1 7-16,4 1-2 0,0 0-16 15,4 0-5-15,-4 0 65 0,4-1-6 0,4-12-57 16,-7 26-12-16,7-14 26 0,0-12-8 0,4 23 10 16,3-11 8-16,-3 0-31 0,8-3 13 15,0 1 2-15,0 6 18 0,7-7 6 0,-3 5 2 16,4-5-3-16,-1 1-25 0,5-1-10 0,-4 2 25 15,-1 0-17-15,-3-2 14 0,-4-2-14 16,0 4 27-16,-1-2 16 0,-7 1 2 16,-4-10 8-16,-4 18 3 0,4-18-3 0,-15 21 13 15,-1-11 2-15,0 1-22 0,-3 0 12 16,-1-1-18-16,0-2-28 0,-3 2-51 0,-1-2-46 16,0-1-64-16,-3 0-44 0,7-2-120 0,5-1-243 15,-9 1-415-15,8-3 59 0,-3 1 82 16,-1 0 85-16,4-2 45 0,1 3 70 0,-1-1 94 15,0 1 52-15</inkml:trace>
        </inkml:traceGroup>
        <inkml:traceGroup>
          <inkml:annotationXML>
            <emma:emma xmlns:emma="http://www.w3.org/2003/04/emma" version="1.0">
              <emma:interpretation id="{F486B297-7091-4970-A6E1-9B74E7BF51C6}" emma:medium="tactile" emma:mode="ink">
                <msink:context xmlns:msink="http://schemas.microsoft.com/ink/2010/main" type="inkWord" rotatedBoundingBox="20859,7758 20866,8643 20424,8646 20417,7762"/>
              </emma:interpretation>
              <emma:one-of disjunction-type="recognition" id="oneOf9">
                <emma:interpretation id="interp45" emma:lang="en-US" emma:confidence="1">
                  <emma:literal>J</emma:literal>
                </emma:interpretation>
                <emma:interpretation id="interp46" emma:lang="en-US" emma:confidence="0">
                  <emma:literal>I</emma:literal>
                </emma:interpretation>
                <emma:interpretation id="interp47" emma:lang="en-US" emma:confidence="0">
                  <emma:literal>J.</emma:literal>
                </emma:interpretation>
                <emma:interpretation id="interp48" emma:lang="en-US" emma:confidence="0">
                  <emma:literal>T</emma:literal>
                </emma:interpretation>
                <emma:interpretation id="interp4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-4892.4813">-175 6351 1400 0,'0'0'440'0,"0"0"-20"0,0-10-29 16,0 10-17-16,0 0-16 0,0 0-38 15,0 0-25-15,0 0-1 0,0 0-15 0,0 0-2 16,-24 48-32-16,16-33-9 0,5 3-21 0,-1 2-10 15,0-3 2-15,0 6-28 0,4-3-7 16,0-1-14-16,4 3-20 0,0 1 8 0,3-1-18 16,1 1-33-16,0-2 15 0,4-2-5 0,4 2-3 15,3-1-9-15,-3-1-14 0,12-2-2 16,-9-6-13-16,13 3-23 0,-5-3-18 16,-3-1-28-16,3-3-44 0,-3-1-30 0,-1-1-21 15,1-1-18-15,-4-1-43 0,-1 0-23 16,1-1-95-16,-4 1-185 0,-1-3-524 0,-15 0 51 15,20-5 103-15,-20 5 115 0,12-6 17 0,-12 6 119 16,0 0 22-16,0-22 75 0</inkml:trace>
          <inkml:trace contextRef="#ctx0" brushRef="#br0" timeOffset="-4683.8575">143 6525 1174 0,'0'0'489'0,"0"0"-13"0,0 0 1 0,0 0-47 0,0 0 0 15,0 0-8-15,-8 40-28 0,8-19-13 16,0 4-55-16,0 4 4 0,-4 5-33 16,4 3 0-16,0 2-36 0,0 1-59 0,-3 1 3 15,3-1-24-15,-4-3-106 0,4 4-103 0,-4-4-62 16,4-1-99-16,-4 5-129 0,4-6-719 16,-4-5 98-16,4-5 82 0,-4-2 91 0,0-4 126 15,4-5 26-15,0 0 38 0,0-14 151 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44.9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DFBC05-2F04-4513-B688-EBA660BC69C8}" emma:medium="tactile" emma:mode="ink">
          <msink:context xmlns:msink="http://schemas.microsoft.com/ink/2010/main" type="inkDrawing" rotatedBoundingBox="22826,1312 22886,2106 22859,2108 22799,1314" semanticType="verticalRange" shapeName="Line">
            <msink:sourceLink direction="with" ref="{FC155941-D720-4519-B27D-E15FED6B6119}"/>
          </msink:context>
        </emma:interpretation>
      </emma:emma>
    </inkml:annotationXML>
    <inkml:trace contextRef="#ctx0" brushRef="#br0">2160-91 1615 0,'0'-16'514'0,"0"16"-33"0,0 0 16 0,0 0-47 16,0 0-14-16,0 0-52 0,15 46-3 15,-11-25-23-15,0 4-35 0,0-1-42 0,0 5-9 16,-4 4-42-16,4 4-43 0,0 0-31 0,0 11-94 15,0-3-111-15,4 3-110 0,-4 1-84 16,-20 18-353-16,24-16-415 0,0-7 120 0,-5-7 82 16,1 1 69-16,-4 2 85 0,4-2 58 0,-8-1 126 15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53.54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AA56B2-E72F-4611-8795-72F955105EA8}" emma:medium="tactile" emma:mode="ink">
          <msink:context xmlns:msink="http://schemas.microsoft.com/ink/2010/main" type="inkDrawing" rotatedBoundingBox="27213,869 27280,8933 26656,8939 26589,874" semanticType="verticalRange" shapeName="Other">
            <msink:sourceLink direction="with" ref="{564C6413-4C78-460D-A276-2580D8B157C5}"/>
          </msink:context>
        </emma:interpretation>
      </emma:emma>
    </inkml:annotationXML>
    <inkml:trace contextRef="#ctx0" brushRef="#br0">-15 32 1259 0,'-12'-8'404'0,"12"8"-25"15,0 0-38-15,0 0-21 0,0 0-18 0,0 0-16 16,0 0-37-16,0 0 17 0,0 0-31 16,48-5-12-16,-29 3-29 0,1 2 1 0,7-2-23 15,-3 2-1-15,4-1 26 0,-1-1-56 16,1 2-36-16,-5-2-3 0,5 2 16 16,-5 0-36-16,1 0 5 0,-5 0 5 0,-3 0-33 0,0 0 31 15,-16 0-24-15,27 2-33 16,-27-2 16-16,20 2 12 0,-20-2 14 0,16 3-45 15,-16-3 34-15,16 7-15 0,-16-7-23 0,7 9 17 16,-7-9-15-16,8 13 21 0,-8-13-21 16,4 17 21-16,0-6-6 0,-4-11-7 0,0 31 18 15,0-11-3-15,0 1-23 0,0 0 39 0,0 3-19 16,0 7-7-16,0-2-5 0,0 5 15 16,0 1-20-16,-4 2 23 0,4-2-6 0,0 2 4 15,0 1-6-15,0-3-3 0,0 2-10 16,-4 3 16-16,0 1-21 0,0 5 29 0,4-5-19 15,0 7 11-15,-4-1-31 0,1 2 2 0,3 0 6 16,0-6-1-16,0 0 19 16,0 1 2-16,0 3-21 0,3-1-2 0,-3-2 16 15,4 2-24-15,0 1-12 0,0 1 33 0,4-1 7 16,-4 1 6-16,0-4-57 0,0-2 44 16,0-2-11-16,0 1-1 0,-4-1-24 0,4-1 0 15,0 2 0-15,-4-1 0 0,0 1 0 16,0-3 0-16,0 3 0 0,0 0 0 0,0-3 0 15,4 1 0-15,-4 0 0 0,3-2 0 0,1 0 0 16,0-2 0-16,-4-2 0 0,4 1 0 16,0-5 0-16,-4 0 0 0,4 0 0 15,0 3 0-15,0-3 0 0,0-1 0 0,-4 0 0 16,0 2 0-16,4-4 0 0,0 3 0 16,0-1 0-16,0 4 0 0,0-6 0 0,0 2 0 15,-4-1 0-15,3 1 0 0,1-2 0 16,0 3 0-16,-4-3 0 0,4 1 0 0,0-2 0 15,-4 3 0-15,0-1 0 0,0-1 0 0,4-1 0 16,-4 1 0-16,0 2 0 0,4-2 0 16,-4-2 0-16,0 0 0 0,0 1 0 0,0 0 0 15,0 0 0-15,-4-1 0 0,4 1 0 16,0-2 0-16,-4 1 0 0,4-1 0 16,0 2 0-16,-4-3 0 0,4 2 0 0,-4-1 0 15,4 0 0-15,-4 1 0 0,4-5 0 16,0 6 0-16,-4-3 0 0,4 1 0 0,-3 3 0 15,3 0 0-15,0 1 0 0,-4-2 0 0,0 2 0 16,4 0 0-16,0-1 0 0,-4 2 0 16,4 0 0-16,0-2 0 0,0 4 0 0,0-5 0 15,-4 2 0-15,4 0 0 0,0-1 0 0,0 1 0 16,0 0 0-16,-4 2 0 0,4-2 0 16,0 2 0-16,0-1 0 0,0 0 0 0,0 2 0 15,0-4 0-15,0 5 0 0,0-4 0 16,0 1 0-16,0 3 0 0,0-4 0 15,-4 2 0-15,4 0 0 0,0 2 0 0,0-3 0 16,0 1 0-16,0 0 0 0,0 1 0 16,0-2 0-16,0 1 0 0,0-2 0 0,0 0 0 15,0 1 0-15,0 2 0 0,0-2 0 0,0 1 0 16,4-2 0-16,0 3 0 0,-4-3 0 16,0-1 0-16,4 4 0 0,0-3 0 0,-4 2 0 15,0-3 0-15,4 1 0 0,-4 0 0 16,4 1 0-16,-1 0 0 0,-3 1 0 0,4-3 0 15,-4 0 0-15,4 2 0 0,-4 1 0 0,0-1 0 16,0 1 0-16,4-2 0 16,-4 2 0-16,0-2 0 0,0 3 0 0,0 1 0 15,0-3 0-15,0 0 0 0,0 2 0 0,0-1 0 16,4 1 0-16,-4 1 0 0,0 1 0 16,0-4 0-16,0 10 0 0,0 0 0 0,0-2 0 15,0-7 0-15,4 6 0 0,-8-4 0 0,8 6 0 16,-4-6 0-16,0-2 0 0,-4 1 0 15,4 2 0-15,0 4 0 0,0-7 0 0,0 3 0 16,0 2 0-16,-4-2 0 0,4 0 0 16,0 2 0-16,0-6 0 0,-4 4 0 0,4-2 0 15,0-1 0-15,-4 5 0 0,4-4 0 0,0 0 0 16,0 0 0-16,-4-1 0 16,4 2 0-16,0-2 0 0,0 2 0 0,-3-3 0 15,3 2 0-15,-4 3 0 0,4-2 0 0,-4 3 0 16,4 0 0-16,-4-2 0 0,0-1 0 15,4-3 0-15,-4 0 0 0,4 1 0 0,0-1 0 16,-4-2 0-16,4 2 0 0,0 0 0 0,0 1 0 16,0-3 0-16,0 1 0 0,0 0 0 15,0 0 0-15,0 1 0 0,0 0 0 16,0-1 0-16,-4-1 0 0,4 2 0 0,0-3 0 0,0 2 0 16,0-1 0-16,0-2 0 0,0 1 0 15,0-1 0-15,0-1 0 0,0 0 0 0,0-1 0 16,0 0 0-16,0 0 0 0,0-1 0 15,0 0 0-15,0 0 0 0,4 5 0 16,-4-3 0-16,0 2 0 0,0 0 0 0,4-1 0 16,0-1 0-16,-4 2 0 0,4 0 0 15,0-4 0-15,0 2 0 0,-4-6 0 0,4 3 0 16,-1-3 0-16,1-1 0 0,0 0 0 0,0-2 0 16,0 0 0-16,-4-14 0 0,4 20 0 15,-4-8 0-15,0-12 0 0,4 16 0 0,-4-16 0 16,4 15 0-16,-4-15 0 0,4 13 0 0,-4-13 0 15,0 0 0-15,8 19 0 0,-8-19 0 16,4 12 0-16,-4-12 0 0,0 0 0 0,4 15 0 16,-4-15 0-16,0 0 0 0,4 12 0 15,-4-12 0-15,0 0 0 0,0 0 0 0,0 0 0 16,0 0 0-16,0 0 0 0,0 0 0 16,0 0 0-16,-20 12 0 0,20-12 0 0,-24 0 0 15,24 0 0-15,-31 0 0 0,15 0 0 16,-7 2 0-16,3-2 0 0,-4 0 0 0,1 0 0 15,-5 0 0-15,1 1 0 0,3-1 0 16,1 0 0-16,-1 0 0 0,4-1 0 0,1 1 0 16,-5-2 0-16,4 1 0 0,1-4 0 0,3 4-11 15,-4-2-329-15,20 3-177 0,-27 0-650 16,7-2 109-16,5 0 111 0,15 2 77 0,-32-4 82 16,16 2 145-16,-3 1-2 0,3 1 97 0,-4-3 24 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2.10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7124D1-C243-4D65-9968-29177A77501E}" emma:medium="tactile" emma:mode="ink">
          <msink:context xmlns:msink="http://schemas.microsoft.com/ink/2010/main" type="inkDrawing" rotatedBoundingBox="9354,2092 9374,2748 9011,2758 8991,2103" semanticType="callout" shapeName="Other">
            <msink:sourceLink direction="from" ref="{7A587A11-573E-4C42-9BCF-DC45591A9AFC}"/>
            <msink:sourceLink direction="to" ref="{7A587A11-573E-4C42-9BCF-DC45591A9AFC}"/>
          </msink:context>
        </emma:interpretation>
      </emma:emma>
    </inkml:annotationXML>
    <inkml:trace contextRef="#ctx0" brushRef="#br0">-1887 280 1261 0,'-20'0'494'0,"20"0"-64"15,0 0-38-15,-24-9-13 0,24 9-46 0,-15-10-47 16,15 10-12-16,-8-20-20 0,8 6-44 0,0 14-26 15,0-30 28-15,0 14-43 0,4-2-38 16,0 1-13-16,4-1 7 0,-1 3-18 0,9-1-35 16,-4 1-5-16,4 5-1 0,-1 0-22 15,5 3 7-15,4 1 3 0,-9 2-6 16,-3 4-7-16,-12 0-23 0,32 13 13 0,-21-3 15 16,-3 4-19-16,-8 6-21 0,8 0-16 15,-16 4 28-15,8 1-10 0,-8 4 10 0,-3 2 5 16,-5 5 0-16,-4 1-5 0,-3 0-6 0,7-2-30 15,-12-1 31-15,13-4-5 0,-1-4 0 16,-4-1 4-16,5-2-4 0,3-5-16 0,4-3 19 16,-8 1-14-16,8-4 18 0,1-1 2 0,-1 0-26 15,8-11 22-15,0 16 7 0,0-16 3 16,0 0 6-16,8 17 4 0,-8-17-2 0,23 4-21 16,-7 1 51-16,-4-3-45 0,11-1 25 15,-3 3-31-15,11-4-26 0,-3 0-42 16,-1 2-60-16,-3-2-72 0,7 2-107 0,-11-1-202 15,-4 1-476-15,3 1 110 0,-3 3 79 16,0 1 62-16,-4 0 81 0,3 2 60 0,-7 2 78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3.59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5E6C06-BC5B-4F5B-BE03-B99A9F13CE1F}" emma:medium="tactile" emma:mode="ink">
          <msink:context xmlns:msink="http://schemas.microsoft.com/ink/2010/main" type="inkDrawing" rotatedBoundingBox="9150,4193 9476,4787 9168,4956 8842,4363" semanticType="callout" shapeName="Other">
            <msink:sourceLink direction="with" ref="{7A587A11-573E-4C42-9BCF-DC45591A9AFC}"/>
          </msink:context>
        </emma:interpretation>
      </emma:emma>
    </inkml:annotationXML>
    <inkml:trace contextRef="#ctx0" brushRef="#br0">-2017 2389 1348 0,'0'0'415'16,"-8"-21"-16"-16,8 7-58 0,0 14-8 0,8-33-19 15,0 13-55-15,0-1-8 0,-4 3-51 16,4-2-21-16,7 3-8 0,5-1 29 16,-4 4-62-16,-1 0 13 0,1 5-38 0,-4 5 20 15,4 2 23-15,-16 2-87 0,27 8-5 16,-19 3 5-16,0 3-28 0,0 4 18 0,-8 0-26 16,-8 6 8-16,0 4-2 0,0 4-1 15,0-3-2-15,-4 2 7 0,-3-3 6 0,-1 0-21 16,4 0-15-16,-4-2 46 0,1-3-5 0,7-3-19 15,-4-3 14-15,4-2 2 0,0-1 23 16,1-2 0-16,-1-3 21 0,8-9-15 0,0 0-1 16,0 17 8-16,0-17-10 0,0 0 2 0,23 8-7 15,-23-8-5-15,28 1-24 0,-13-1 11 16,9 0-16-16,-4 2-2 0,11 0 2 0,-3 0 6 16,-1 0-59-16,-3 1-49 0,3 1-67 15,-3-2-56-15,3 2-133 0,5 7-240 16,-5-4-431-16,-11 1 111 0,12 1 101 0,-13-2 65 15,1 4 54-15,-4 1 63 0,4 0 62 0,-9 3 103 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5.1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EC8018-2804-4E79-9E7D-F2C542C2CE2E}" emma:medium="tactile" emma:mode="ink">
          <msink:context xmlns:msink="http://schemas.microsoft.com/ink/2010/main" type="inkDrawing" rotatedBoundingBox="9070,8373 9382,8982 8986,9184 8675,8575" semanticType="callout" shapeName="Other">
            <msink:sourceLink direction="with" ref="{0FBF6A53-F951-472A-8082-23E492D51A6D}"/>
          </msink:context>
        </emma:interpretation>
      </emma:emma>
    </inkml:annotationXML>
    <inkml:trace contextRef="#ctx0" brushRef="#br0">-2194 6716 1267 0,'0'0'481'0,"-8"-25"-49"0,4 9-17 0,4 0-49 0,-8-2-20 16,8-1-44-16,0-2-41 16,8-2-28-16,-4 0-23 0,0 0-3 0,0 0-28 15,4 4-13-15,8-2-9 0,-8 5-37 0,11 0 5 16,-3 2-22-16,0 2 17 0,3 3-25 15,5 2 15-15,-8 3-36 0,-5 3-15 0,-11 1 7 16,36 9-3-16,-28-1-26 0,7 3 14 0,-7 3-15 16,0 0 26-16,-8 4-39 0,0 3 13 15,0 0-41-15,0 4 10 0,-8-1 10 0,0 4-20 16,-7 2 13-16,3-2 4 0,-4 1-9 16,0-3 2-16,-3-1 5 0,3-1 26 15,0 1-18-15,5-4-3 0,-5-1 6 0,8-3-3 16,0-3 7-16,0 1 16 0,8-3-5 15,0-12 28-15,0 21-10 0,0-21-3 0,8 12-2 16,-8-12-29-16,24 10 21 0,-13-7 26 0,13 0-31 16,0 0-8-16,3-3 0 0,1 0-41 15,3 2-94-15,12-2-55 0,-7 2-119 0,-1 2-318 16,8-3-394-16,-19 1 94 0,11 0 101 0,-3-1 58 16,-13-1 131-16,13 0 28 0,-13-1 71 15,5-3-15-15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5:22.80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982A4C-8EAD-4A36-804B-B74590993EAB}" emma:medium="tactile" emma:mode="ink">
          <msink:context xmlns:msink="http://schemas.microsoft.com/ink/2010/main" type="inkDrawing" rotatedBoundingBox="8982,12530 13270,10454 14332,12647 10044,14723" semanticType="callout" shapeName="Other">
            <msink:sourceLink direction="from" ref="{7AAD9B31-C2D9-4738-B62C-1ABA48C6EB6F}"/>
            <msink:sourceLink direction="to" ref="{386FB4CC-31A9-4FB3-8B77-D39F78C4DD91}"/>
          </msink:context>
        </emma:interpretation>
      </emma:emma>
    </inkml:annotationXML>
    <inkml:trace contextRef="#ctx0" brushRef="#br0">-4 1493 1338 0,'0'-21'551'0,"0"21"-91"16,0-16-27-16,0 16-6 0,0 0-17 0,12-14-42 15,-12 14-7-15,0 0-33 0,0 0 0 16,0 0-47-16,0 0 3 0,31 33-28 0,-23-17-21 15,0 2-37-15,4 2-6 0,-4 0-15 16,0 7-21-16,11-1-21 0,-11 0 16 16,8 6-12-16,0 2-1 0,-1 3-46 0,5-4-8 15,-4 3 52-15,-1-3-21 0,5 0-28 0,-4 2 11 16,-4-5-22-16,3 4 29 0,1-5-53 16,0 0-52-16,-4 1 0 0,3 0 0 0,1-2 0 15,-4 2 0-15,4-4 0 0,-9 2 0 16,13 1 0-16,-12-4 0 0,8 1 0 0,-8 0 0 15,7 1 0-15,-7-6 0 0,-4 0 0 0,12 0 0 16,-8 0 0-16,-1-1 0 0,1-3 0 16,0-2 0-16,-4 2 0 0,4-2 0 15,-8-1 0-15,8 1 0 0,0-3 0 0,-8 1 0 16,0-13 0-16,11 17 0 0,-7-8 0 16,-4-9 0-16,4 15 0 0,-4-15 0 0,8 11 0 15,-8-11 0-15,0 0 0 0,8 16 0 0,-8-16 0 16,0 0 0-16,8 10 0 0,-8-10 0 15,0 0 0-15,0 0 0 0,8 9 0 0,-8-9 0 16,0 0 0-16,0 0 0 0,0 0 0 0,0 0 0 16,0 0 0-16,0 0 0 0,0 0 0 15,0 0 0-15,0 0 0 0,16-23 0 16,-16 23 0-16,0 0 0 0,-4-26 0 0,4 26 0 0,-4-24 0 16,-4 7 0-16,8 0 0 15,0-1 0-15,0-1 0 0,-8-2 0 0,8-2 0 0,0-2 0 16,0 1 0-16,-8-1 0 0,8-3 0 15,0 0 0-15,-8-3 0 0,8-4 0 16,0 0 0-16,-8-3 0 0,8 1 0 0,0 0 0 16,-4 0 0-16,0-1 0 0,4 0-16 15,-3 1 1-15,-5 2 2 0,8-2 5 0,0 2 11 16,-8-2-18-16,8-1 30 0,-8 5-41 0,8-3 16 16,-8-2 0-16,8 1-6 0,-4 0 9 15,0 0 17-15,0 1-15 0,-4-1 0 16,1 0-5-16,7-1 12 0,-8 1-7 0,0 2 15 0,0 0-5 15,8 0-23-15,-8-2 16 16,4 3 4-16,-4 1-9 0,1 3 9 0,7-3-4 16,-8-1-9-16,8 6 22 0,-8-4-19 0,0 4-12 15,8-3 2-15,-4 3 28 0,0 2 0 16,0 0-20-16,-4 2 43 0,8 1-53 0,-8 0 35 16,8 0-28-16,0 4 23 0,-7-1-56 0,7 1 36 15,-8 1 23-15,8 0-41 0,0 1 43 16,0-1-20-16,0 1 0 0,0 1-5 0,0 16-21 15,-8-33 31-15,8 15-49 0,0 2 24 16,0 16-9-16,0-33 27 0,0 16-19 0,0 0 6 16,0 2-6-16,0 15 6 0,0-34-1 0,0 20 13 15,-4-2-2-15,4 16-20 16,0-31 14-16,0 16-2 0,0 15 0 0,-4-29 0 16,4 16 3-16,0 13 7 0,-4-29 1 0,4 17-4 15,0 12-1-15,-8-28-6 0,8 18 8 16,0 10 20-16,0-25-46 0,0 25 18 0,-8-23 10 15,8 13-2-15,0 10 25 0,-8-20-2 0,8 20-10 16,0-19-19-16,0 19 6 0,-7-18 18 16,7 18 7-16,0-14-7 0,0 14-26 0,0 0 23 15,-4-17-15-15,4 17 7 0,0 0-4 0,0 0-4 16,4-20-1-16,-4 20 6 16,7-7 19-16,-7 7 0 0,16-8-31 0,-4 4 13 15,-12 4-5-15,24-7 0 0,-1 3 4 0,-11 1 4 16,12-1 2-16,-1 3 2 0,-3-3-17 15,3 4 10-15,-3-4 0 0,11 3 0 0,-3 1 15 16,-4 0-13-16,-5-2 21 0,13 2-30 16,-5 2-4-16,1-2-12 0,3 0 13 0,-3 0 2 15,7 1 21-15,-4 1-21 0,-3-2-3 0,7 2-2 16,-3-1 13-16,-5 2 0 0,13-2-8 16,-5 3 11-16,-8-1-31 0,5 1 15 0,-5-2-5 15,5 3 0-15,-5-1-18 0,1-3-5 0,7 3 15 16,-11-1-5-16,11 1 13 0,5-1-15 15,-5 1 4-15,0-1-4 0,8-1 2 16,-7 0 8-16,3-2 2 0,-3 2 6 0,-1-1-1 16,12-1 6-16,-8 0 7 0,1 0 1 15,-5 2-9-15,8-4 1 0,-3 1 15 0,-1-1-13 16,-8 0-2-16,5-2-8 0,-1 3 18 0,-3-3 5 16,3 3-11-16,-8-3-7 0,5 2 3 15,-5 0-3-15,-3-1 18 0,3 3-2 0,-3-3-6 16,4 3-7-16,-5-3 4 0,-3 3 11 15,3 0-20-15,-3 0 5 0,-4 0 20 0,7 0-16 16,-3 3 11-16,-4-3-12 0,7 1 4 0,-3-1-2 16,4 2-6-16,-5-2 16 15,9 3-15-15,-9-3 7 0,1 2 3 0,8 0-8 0,-5 0 42 16,9-2-35-16,-13 2-12 0,9-2 6 16,-1 0 7-16,-3 1 17 0,11-2-19 15,-11 1-6-15,7 0 0 0,5 0 8 0,-9 0 38 16,8 0-53-16,-3 0-6 0,-5 0 34 0,13 0-8 15,-13 0 0-15,9 0 13 0,3 1-39 16,-4-1 31-16,1 2-13 0,-5-2 39 0,-3 2-41 16,-1-2 18-16,5 1-11 0,-13 3 8 0,13-4 8 15,-13 2-18-15,1-2 0 0,-4 2 5 16,-1-1 0-16,5-1 10 0,-20 0 3 16,32 0 2-16,-17 0-12 0,5 0-11 0,-4 0 11 15,7 0-16-15,-3-1-3 0,0 1 22 0,-1 0 6 16,1 0 1-16,3 0-23 0,-11 0 2 15,16 1 13-15,-13-1-5 0,9-1 26 16,-4 2-44-16,-5-1 26 0,5 2-21 0,4-2 5 16,-9 0 31-16,9-2-20 0,-4 2-31 0,3 0 28 15,-3 0 2-15,11-1 34 0,-3 1-38 16,-1-2-22-16,5 2 30 0,-5 0-4 0,5 0 6 16,-5 0-3-16,9 0 10 0,-9 2-4 0,5-1 1 15,-1-1 29-15,-4 2-18 0,1-1-5 16,3 2-2-16,-3-3 9 0,-1 1 8 0,-3-1-17 15,-4 2-16-15,-1 0 8 0,1-2-6 16,0 0 26-16,-5 0 11 0,-15 0-11 16,28 0 3-16,-12 0 4 0,-16 0 1 0,15-2-23 15,-15 2-26-15,24-2-10 0,-24 2-20 0,16-1-44 16,-16 1-93-16,0 0-68 0,0 0-156 16,0 0-83-16,0 0-457 0,0 0 99 0,0 0 59 15,0 0 105-15,0 0 62 0,-63 5 43 16,23-4 21-16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4.23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7962A4-D3F2-4F8C-A48A-427C31E6BF3C}" emma:medium="tactile" emma:mode="ink">
          <msink:context xmlns:msink="http://schemas.microsoft.com/ink/2010/main" type="writingRegion" rotatedBoundingBox="10827,14144 12429,14577 12123,15710 10521,15277"/>
        </emma:interpretation>
      </emma:emma>
    </inkml:annotationXML>
    <inkml:traceGroup>
      <inkml:annotationXML>
        <emma:emma xmlns:emma="http://www.w3.org/2003/04/emma" version="1.0">
          <emma:interpretation id="{BCA32B4F-CBF1-4D4C-8F03-97C1CC866CBD}" emma:medium="tactile" emma:mode="ink">
            <msink:context xmlns:msink="http://schemas.microsoft.com/ink/2010/main" type="paragraph" rotatedBoundingBox="10827,14144 12429,14577 12123,15710 10521,15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156C6F-B4BA-4DF2-8DC7-576B9E4D5AB9}" emma:medium="tactile" emma:mode="ink">
              <msink:context xmlns:msink="http://schemas.microsoft.com/ink/2010/main" type="line" rotatedBoundingBox="10827,14144 12429,14577 12123,15710 10521,15277"/>
            </emma:interpretation>
          </emma:emma>
        </inkml:annotationXML>
        <inkml:traceGroup>
          <inkml:annotationXML>
            <emma:emma xmlns:emma="http://www.w3.org/2003/04/emma" version="1.0">
              <emma:interpretation id="{5BE1EE8A-FABE-46E9-89C8-64BF756FAB6B}" emma:medium="tactile" emma:mode="ink">
                <msink:context xmlns:msink="http://schemas.microsoft.com/ink/2010/main" type="inkWord" rotatedBoundingBox="10827,14144 12429,14577 12123,15710 10521,15277"/>
              </emma:interpretation>
              <emma:one-of disjunction-type="recognition" id="oneOf0">
                <emma:interpretation id="interp0" emma:lang="en-US" emma:confidence="1">
                  <emma:literal>ylog</emma:literal>
                </emma:interpretation>
                <emma:interpretation id="interp1" emma:lang="en-US" emma:confidence="0">
                  <emma:literal>"log</emma:literal>
                </emma:interpretation>
                <emma:interpretation id="interp2" emma:lang="en-US" emma:confidence="0">
                  <emma:literal>log</emma:literal>
                </emma:interpretation>
                <emma:interpretation id="interp3" emma:lang="en-US" emma:confidence="0">
                  <emma:literal>Ylog</emma:literal>
                </emma:interpretation>
                <emma:interpretation id="interp4" emma:lang="en-US" emma:confidence="0">
                  <emma:literal>y-log</emma:literal>
                </emma:interpretation>
              </emma:one-of>
            </emma:emma>
          </inkml:annotationXML>
          <inkml:trace contextRef="#ctx0" brushRef="#br0">12 17 1034 0,'0'0'419'0,"-4"-16"-27"0,4 16-26 0,0 0 39 16,-8-11-63-16,8 11 19 0,0 0-41 16,0 0-7-16,0 0-27 0,-12-8 1 0,12 8-26 15,0 0-23-15,0 0-23 0,0 0 5 16,0 0-5-16,0 0 11 0,0 0-37 0,8 47-18 15,-8-47-22-15,8 25-1 0,0-15-12 0,3 4 2 16,-3-4 1-16,0-1-9 0,12 4-15 16,-5-3-7-16,1 1 4 0,4-4 11 0,3 1-41 15,-3-2 18-15,-4 0-18 0,7-1-18 16,-7-2 23-16,4-1-13 0,-1 0-15 0,-3 0 0 16,0-1-33-16,4-2-26 0,-20 1 0 0,23 1 0 15,-23-1 0-15,28-3 0 16,-28 3 0-16,15-2 0 0,-15 2 0 0,16-5 0 15,-16 5 0-15,0 0 0 0,16-8 0 0,-16 8 0 16,0 0 0-16,0 0 0 0,0 0 0 16,0 0 0-16,0 0 0 0,-67 11 0 0,43-2 0 15,5 0 0-15,-9 3 0 0,5 4 0 0,-5 0 0 16,5 1 0-16,-1 3 0 0,-4-3 0 16,13 5 0-16,-5-3 0 0,4 4 0 0,1 0 0 15,3-4-77-15,4 1-90 0,-8 1-14 16,8-4-63-16,8 1-60 0,0 1-172 15,0-4-123-15,0-15-428 0,0 27 98 0,0-16 77 0,0-11 99 16,0 19 70-16,0-19 84 0,8 16 20 16,-8-16 75-16</inkml:trace>
          <inkml:trace contextRef="#ctx0" brushRef="#br0" timeOffset="764.6608">735-356 1448 0,'0'-22'533'0,"0"22"-44"15,-4-14-44-15,4 14-2 0,0 0-57 0,0 0 1 16,0 0-29-16,0 0-35 0,0 0-11 15,0 0-25-15,0 0-29 0,16 60-17 0,-12-37-29 16,-1 4 3-16,1 3-28 0,4 3-3 16,0 1 24-16,-8 1-29 0,8 0-28 0,-4 2-8 15,-4 3-10-15,0-2 8 0,4 1-5 0,-4-1-36 16,-4-1-8-16,8-8-10 16,-8 3 10-16,4-2-66 0,0 0-26 0,0-5 0 15,4-2 0-15,-4 0 0 0,4-5-116 0,-4-1-40 16,4 0-49-16,0-1-38 0,3-4-15 15,1-3-52-15,0-1-71 0,4 1-75 0,0-1-92 16,0-4-376-16,-12-4 51 0,27 4 57 0,-11-1 96 16,-16-3 106-16,27-5 69 0,-7 0 10 15,-8-4 46-15</inkml:trace>
          <inkml:trace contextRef="#ctx0" brushRef="#br0" timeOffset="1074.9318">1136 203 1389 0,'0'0'517'16,"0"0"-40"-16,0 0-29 0,-20-13-54 0,20 13-49 15,0 0-4-15,0 0-57 0,-24 24 8 16,17-12-42-16,3 0-32 0,-4 4-16 0,0-2-38 16,8 0 26-16,0 3-37 0,0-17 19 15,0 29-78-15,0-15 1 0,0-1 5 0,0-13 10 16,16 21-23-16,-12-12-15 0,3-2 22 0,-7-7 16 16,24 8-28-16,-16-3 28 0,-8-5 23 15,27-3-40-15,-27 3 63 0,24-8-33 0,-12-1 17 16,0 1 4-16,-8 0-47 0,3-3 23 0,-7 11-28 15,0-22 1-15,0 22 4 0,0-28-20 16,-7 16-41-16,-1 0-36 0,-4 1 0 16,-4 1 0-16,0 1 0 0,1 2 0 0,-5 3 0 15,-4-3-16-15,5 6-112 0,3-1-48 16,16 2-16-16,-35 3-62 0,27 5-153 0,-8 1-233 16,12-1-414-16,4-8 78 0,-8 21 129 15,8-10 82-15,0-11 89 0,4 23 59 0,0-11 39 16,0 0 71-16</inkml:trace>
          <inkml:trace contextRef="#ctx0" brushRef="#br0" timeOffset="1587.65">1383 205 1584 0,'-11'-10'543'0,"-5"2"-49"0,0 2-39 0,16 6-43 15,-27-6-69-15,27 6 21 0,-16 2-31 16,16-2-16-16,-20 9-92 0,12-2-10 0,0 3-15 16,1 1-8-16,7-11-18 0,-8 22-33 0,8-6-6 15,0-16-2-15,0 27 11 0,0-15-70 16,8 1 21-16,-1-1-26 0,1-1 0 0,4-2-33 16,0-3 7-16,-8 1 37 0,-4-7-60 15,27 6-2-15,-15-4 20 0,-12-2-20 16,20 0 26-16,-20 0-3 0,19-9 5 0,-7 3-10 15,-12 6-16-15,12-17 21 0,-4 6-2 0,-8-1-6 16,0 12-5-16,8-23 18 0,-8 9 10 16,0 14 11-16,0-22 35 0,0 22-25 0,8-20 10 15,-8 20-10-15,4-14-59 0,-4 14 36 16,0 0 10-16,0 0-31 0,0 0 8 0,0 0-5 16,0 0 23-16,0 0-16 0,11 47-7 0,-7-27-33 15,0 4-3-15,0 4 0 0,-4 8 0 16,8-1 0-16,-8 1 0 0,8 7 0 0,4 1 0 15,-4-2 0-15,-1-5 0 0,-7 0 0 0,8-1 0 16,-8-6 0-16,0 0 0 16,-8-4 0-16,4 3 0 0,-11-2 0 0,-1-2 0 15,-4-2 0-15,-3-4 0 0,-1-1 0 0,-3-6 0 16,-1 2 0-16,5-7 0 0,-9 0 0 16,5-3-187-16,3-1-504 0,-7-5-456 0,-1-2 151 15,9-4 75-15,-5-3 48 0,-3-3 130 16,3-3 75-16,5-2 82 0,-13 3 56 0,16-2 26 15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5:24.74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8ECF65-BE31-4420-8682-44C1C1F1D90B}" emma:medium="tactile" emma:mode="ink">
          <msink:context xmlns:msink="http://schemas.microsoft.com/ink/2010/main" type="writingRegion" rotatedBoundingBox="10731,12504 15496,12484 15503,14054 10738,14074"/>
        </emma:interpretation>
      </emma:emma>
    </inkml:annotationXML>
    <inkml:traceGroup>
      <inkml:annotationXML>
        <emma:emma xmlns:emma="http://www.w3.org/2003/04/emma" version="1.0">
          <emma:interpretation id="{DF2389ED-5999-42E3-A57A-5116552DE888}" emma:medium="tactile" emma:mode="ink">
            <msink:context xmlns:msink="http://schemas.microsoft.com/ink/2010/main" type="paragraph" rotatedBoundingBox="10731,12504 15496,12484 15503,14054 10738,14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C6B523-F037-46F5-A5DA-16371F0FAB2A}" emma:medium="tactile" emma:mode="ink">
              <msink:context xmlns:msink="http://schemas.microsoft.com/ink/2010/main" type="line" rotatedBoundingBox="10731,12504 15496,12484 15503,14054 10738,14074"/>
            </emma:interpretation>
          </emma:emma>
        </inkml:annotationXML>
        <inkml:traceGroup>
          <inkml:annotationXML>
            <emma:emma xmlns:emma="http://www.w3.org/2003/04/emma" version="1.0">
              <emma:interpretation id="{A71F6397-3072-4C2B-AA98-D61D748E6DC0}" emma:medium="tactile" emma:mode="ink">
                <msink:context xmlns:msink="http://schemas.microsoft.com/ink/2010/main" type="inkWord" rotatedBoundingBox="10732,12588 12293,12581 12299,14011 10738,14018"/>
              </emma:interpretation>
              <emma:one-of disjunction-type="recognition" id="oneOf0">
                <emma:interpretation id="interp0" emma:lang="en-US" emma:confidence="0.5">
                  <emma:literal>x3</emma:literal>
                </emma:interpretation>
                <emma:interpretation id="interp1" emma:lang="en-US" emma:confidence="0">
                  <emma:literal>*3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x?</emma:literal>
                </emma:interpretation>
                <emma:interpretation id="interp4" emma:lang="en-US" emma:confidence="0">
                  <emma:literal>x}</emma:literal>
                </emma:interpretation>
              </emma:one-of>
            </emma:emma>
          </inkml:annotationXML>
          <inkml:trace contextRef="#ctx0" brushRef="#br0">1026 599 1653 0,'-16'-4'463'16,"16"4"-20"-16,0 0-59 0,0 0-43 16,0 0 2-16,0 0-54 0,0 0-13 0,0 0-38 15,51-2-10-15,-35 2-31 0,16 2-53 0,-13 4 9 16,13-1-35-16,-5 0-13 0,5 2-21 15,-5-1-22-15,5 0-75 0,-5 1-10 0,1-2-51 16,-9 1-21-16,1-1 3 0,0 1-21 16,-5-3-46-16,-3-3-43 0,-12 0-69 0,16 2 7 15,-16-2-10-15,0 0 24 0,0 0 1 0,19-7 16 16,-19 7-10-16,0 0-5 0,0 0 99 16,0 0 47-16,0 0 102 0,-31-39 79 15,23 30 39-15,0-3 74 0,-7-1 13 0,7-1 7 16,0 2 60-16,0 0-27 0,0-2 24 15,0 3 10-15,-4-1 41 0,5 1-31 0,-1 1-7 16,8 10-13-16,-4-14-11 0,4 14 19 16,0 0 20-16,0 0 0 0,0 0-6 0,0 0-45 15,0 0 18-15,0 0-70 0,-16 38 1 0,16-20 12 16,0 3-79-16,-8 2-89 0,16 4-39 16,-8 2 0-16,0 0 0 0,4 0 0 0,0 0 0 15,-4-3 0-15,4 0 0 0,0-3 0 0,0 0 0 16,4-3 0-16,-8-1-21 0,7-5-335 15,9 2-250-15,-4-2-582 0,-4-4 146 16,0 1 126-16,0-2 63 0,3-2 137 0,-11-7 7 0,16 5 117 16,-16-5 11-16,24 0 108 15</inkml:trace>
          <inkml:trace contextRef="#ctx0" brushRef="#br0" timeOffset="-1023.6781">684 71 1005 0,'0'0'471'0,"0"-18"-43"0,0 18-24 0,0 0-17 16,0 0-13-16,0 0-1 0,0 0-27 15,-43 28-16-15,23-3 5 0,-3 5-30 0,-13 14 20 16,1 3-13-16,-4 2-43 0,-13-1 5 0,9 3 23 16,-8-1-39-16,0-1-9 0,8-2-42 15,-8-1 13-15,7-4-53 0,1-1 27 0,0-9-56 16,19-6-40-16,-3-2-27 0,11-2-17 0,-3-2-82 16,-5 1-31-16,8-4-56 0,8-1-52 15,-3-3-58-15,3-2-56 0,-8 0-37 0,16-11-299 16,0 14-381-16,0-14 71 0,0 0 116 15,-4 10 61-15,4-10 100 0,0 0 23 0,0 0 76 16,0 0 63-16</inkml:trace>
          <inkml:trace contextRef="#ctx0" brushRef="#br0" timeOffset="-1292.3687">0 23 1131 0,'0'0'494'0,"8"-16"-15"15,-8 16-6-15,0 0-30 0,16-7-23 16,-16 7 10-16,19 4-41 0,-19-4-8 0,32 15-28 16,-13 2-35-16,5 1-52 0,4 7 11 0,-1 5-12 15,12 10 7-15,-3 3-49 16,-1 1-13-16,4 0-31 0,-3 0 8 0,-1 2 7 0,-11-8-17 15,3 8-34-15,5-7-25 0,-13-6-16 0,-3 1 11 16,8-1-18-16,-5 1-36 0,1-1-59 16,-4-1 0-16,-1-4 0 0,5-5 0 0,-12 2 0 15,8-6 0-15,-8-3 0 0,3-2-21 16,-3-2-145-16,0-1-47 0,-8-11-48 16,8 12-49-16,-8-12-28 0,8 6-120 0,-8-6-118 15,0 0-414-15,0 0 66 0,0 0 107 0,0 0 90 16,0-35 44-16,0 35 58 0,0-34 90 15,0 16 57-15</inkml:trace>
          <inkml:trace contextRef="#ctx0" brushRef="#br0" timeOffset="-540.5261">802-333 1272 0,'-16'-19'501'15,"16"19"-48"-15,0-21-33 0,0 9-36 16,0 12-28-16,0-28-23 0,0 15-54 0,0 13 15 16,16-23-7-16,-8 12-70 0,0 3 1 0,3-1-24 15,-11 9-27-15,16-9-11 0,0 7-8 16,-16 2-22-16,20 9-14 0,-13-2-1 0,1 4-37 16,0 1 0-16,-8-12 3 0,0 32-11 15,0-15-9-15,-8 4 2 0,0 2 2 16,-3 0-23-16,3 2 16 0,0-4 13 0,0 2-1 15,0-2 24-15,0 2-19 0,0-5 1 16,8 4 8-16,0-4-1 0,0-2-33 0,0-16 13 16,8 26 15-16,-8-14-5 0,16-1-15 0,-8 0-18 15,4-2-6-15,3-2-22 0,1 3 8 16,8-4-37-16,-5 3-30 0,9-1-41 0,-12 1-36 16,11 1-57-16,-3 1-9 0,-5-2-111 0,5 7-145 15,-8-4-444-15,7 0-53 0,-11 2 100 16,12 4 89-16,-5-1 70 0,-3 3 102 0,0 1 12 15,3 1 65-15</inkml:trace>
        </inkml:traceGroup>
        <inkml:traceGroup>
          <inkml:annotationXML>
            <emma:emma xmlns:emma="http://www.w3.org/2003/04/emma" version="1.0">
              <emma:interpretation id="{7AAD9B31-C2D9-4738-B62C-1ABA48C6EB6F}" emma:medium="tactile" emma:mode="ink">
                <msink:context xmlns:msink="http://schemas.microsoft.com/ink/2010/main" type="inkWord" rotatedBoundingBox="12677,12496 13907,12491 13914,14061 12684,14066">
                  <msink:destinationLink direction="from" ref="{80982A4C-8EAD-4A36-804B-B74590993EAB}"/>
                </msink:context>
              </emma:interpretation>
              <emma:one-of disjunction-type="recognition" id="oneOf1">
                <emma:interpretation id="interp5" emma:lang="en-US" emma:confidence="1">
                  <emma:literal>4*</emma:literal>
                </emma:interpretation>
                <emma:interpretation id="interp6" emma:lang="en-US" emma:confidence="0">
                  <emma:literal>42</emma:literal>
                </emma:interpretation>
                <emma:interpretation id="interp7" emma:lang="en-US" emma:confidence="0">
                  <emma:literal>4?</emma:literal>
                </emma:interpretation>
                <emma:interpretation id="interp8" emma:lang="en-US" emma:confidence="0">
                  <emma:literal>4</emma:literal>
                </emma:interpretation>
                <emma:interpretation id="interp9" emma:lang="en-US" emma:confidence="0">
                  <emma:literal>4'</emma:literal>
                </emma:interpretation>
              </emma:one-of>
            </emma:emma>
          </inkml:annotationXML>
          <inkml:trace contextRef="#ctx0" brushRef="#br0" timeOffset="925.9512">1836-18 1213 0,'0'0'486'0,"0"-15"-25"0,0 15-29 0,8-11 4 16,-8 11-29-16,0 0-31 0,19-3-13 0,-19 3-40 16,16 10-44-16,0 0-3 0,-1 3-9 15,-3 1-35-15,12 7-9 0,-5 2-23 0,-3 0-13 16,4 4-18-16,-5 2-31 0,13 2 3 15,-4 0-29-15,-9-3-43 0,9-2-10 16,-4-1-31-16,-5-4-38 0,1 1-36 0,-4-5-5 16,3-1-41-16,-3-2-8 0,0-3-23 0,0-3-5 15,-4-1 10-15,4-2-17 0,-12-5 4 16,19 4-21-16,-19-4 20 0,0 0 17 0,28-16-31 16,-17 4 10-16,1-6 21 0,0-6 13 0,4-5 38 15,-4-8-23-15,3-1 20 0,5 3 21 16,-12 6 26-16,8 1 43 0,-9 4 20 0,1 1 11 15,4 3 0-15,-4 6 10 0,-4 0 25 16,4 4-15-16,-8 10-4 0,0 0 6 0,0 0-4 16,0 0 7-16,0 0-7 0,0 0 10 15,0 0 15-15,-40 54-48 0,25-27 15 16,-5 0-23-16,-4 9-3 0,-11 6-16 0,8-5 20 16,-5-7-19-16,9-2 0 0,3-3-6 0,0-2-6 15,-3-4 2-15,11-3 28 0,0 0-5 16,-8-2 13-16,13-3 20 0,-1-5-8 0,8-6 11 15,-16 11-16-15,16-11 11 0,-12 0 22 0,12 0-27 16,0 0 32-16,0 0-32 0,0 0 17 16,0 0 1-16,-16-20 7 0,16 20 25 0,0 0-17 15,0 0-3-15,0 0-5 0,0 0-8 16,0 0 3-16,0 0-25 0,0 0-9 0,40 20 32 16,-36-8-9-16,4 4-20 0,-8 1 8 15,7 0-13-15,-7 4 16 0,0 2-6 0,8 3 1 16,-4 3-57-16,-4-2 0 0,4 5 0 15,-4-2 0-15,0 0 0 0,-4 4 0 0,4-5 0 16,-4 0 0-16,4-3 0 0,-8 0 0 16,8-3 0-16,0-4 0 0,0-1-113 0,0 0-141 15,0-18-50-15,0 26-57 0,0-26-189 0,0 16-90 16,0-16-374-16,12 9 141 0,-12-9 57 16,0 0 58-16,0 0 92 0,32-32 60 0,-17 7 38 15,5-10 86-15</inkml:trace>
          <inkml:trace contextRef="#ctx0" brushRef="#br0" timeOffset="1507.4834">2527-488 1167 0,'0'0'481'0,"-7"-24"-69"0,7 24-20 16,7-18-31-16,-7 18-24 0,8-17-32 0,0 9-41 15,4 2-8-15,-12 6-26 0,16-13 16 0,3 9-54 16,-7 3-13-16,-12 1 8 0,39 3-57 16,-19 1 6-16,0 5-31 0,-1-1 5 0,-3 2-5 15,4 5-28-15,-8 1 0 0,-1 0 7 0,-3-1-12 16,-8 2-11-16,0 0 2 15,0 1 11-15,-8 0 4 0,-3 2 30 0,3 0 2 16,-8-3 10-16,8 1 0 0,-4-2-4 0,1-2-12 16,3 0 1-16,-4-1-12 0,4 1-17 15,4-4 40-15,4-10-22 0,-8 21 19 0,8-21-6 16,4 16 3-16,-4-16-15 0,8 12-10 16,8-7-29-16,-16-5 39 0,27 6-26 0,-3-4-10 15,3 3 0-15,-3 0-59 0,3 2 0 0,5 0 0 16,-5 1 0-16,1-3-80 0,-5 2-99 15,1 1-57-15,-4-1-37 0,-1 4-137 0,-7-2-266 16,8 2-394-16,-8-3 139 0,-1 3 73 16,-3-1 77-16,0 1 85 0,-4 1 105 15,4 0 25-15,-8-12 24 0</inkml:trace>
        </inkml:traceGroup>
        <inkml:traceGroup>
          <inkml:annotationXML>
            <emma:emma xmlns:emma="http://www.w3.org/2003/04/emma" version="1.0">
              <emma:interpretation id="{413AA120-A88A-4A49-B523-71B90CB7489D}" emma:medium="tactile" emma:mode="ink">
                <msink:context xmlns:msink="http://schemas.microsoft.com/ink/2010/main" type="inkWord" rotatedBoundingBox="14958,13507 15500,13504 15502,13771 14960,13773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=.</emma:literal>
                </emma:interpretation>
                <emma:interpretation id="interp12" emma:lang="en-US" emma:confidence="0">
                  <emma:literal>=-</emma:literal>
                </emma:interpretation>
                <emma:interpretation id="interp13" emma:lang="en-US" emma:confidence="0">
                  <emma:literal>=:</emma:literal>
                </emma:interpretation>
                <emma:interpretation id="interp14" emma:lang="en-US" emma:confidence="0">
                  <emma:literal>☹</emma:literal>
                </emma:interpretation>
              </emma:one-of>
            </emma:emma>
          </inkml:annotationXML>
          <inkml:trace contextRef="#ctx0" brushRef="#br0" timeOffset="9930.8177">4127 442 954 0,'0'0'407'0,"0"0"-25"16,-12-5-60-16,12 5 19 0,0 0-70 16,0 0 5-16,0 0-27 0,0 0-4 15,0 0-30-15,0 0-10 0,0 0-13 0,44-2-8 16,-44 2-12-16,35 2 48 0,-15-2-87 15,7 1 8-15,1-1-23 0,-1-1-11 0,1 1-9 16,-5 1 14-16,9-1-58 0,-13 0 7 0,13 0-30 16,-13 0-3-16,1 0-18 0,4 0-51 15,-9 4-20-15,5-4-16 0,-4 1-33 0,-1 2-38 16,1 0 35-16,-16-3-115 0,20 7-179 0,-20-7-59 16,12 7-340-16,-12-7 66 0,0 0 42 15,0 0 91-15,0 0 31 0</inkml:trace>
          <inkml:trace contextRef="#ctx0" brushRef="#br0" timeOffset="10146.5642">4162 653 1389 0,'0'0'479'16,"0"0"-44"-16,0 0-28 0,0 0-10 0,0 0 10 16,0 0-72-16,0 0-22 0,0 0-4 15,32 16-37-15,-16-16-16 0,-16 0-23 0,35-2-18 16,-15 2-13-16,3-2-18 0,-3 2-36 0,7-1-53 15,-7-1 31-15,4 2-93 0,-5 2-48 16,9-2-24-16,-5 3 1 0,-3-1-106 0,4 2-122 16,-1-8-166-16,1 9-533 0,-5-1 76 0,5 0 145 15,-12-1 42-15,15 2 57 16,-11 1 44-16,4-3 50 0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5:36.59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CBCD6A-E72D-47A6-BDBE-4E0CBD6386EB}" emma:medium="tactile" emma:mode="ink">
          <msink:context xmlns:msink="http://schemas.microsoft.com/ink/2010/main" type="inkDrawing" rotatedBoundingBox="17199,11149 17381,14984 16709,15016 16528,11181" shapeName="Other"/>
        </emma:interpretation>
      </emma:emma>
    </inkml:annotationXML>
    <inkml:trace contextRef="#ctx0" brushRef="#br0">482 64 901 0,'-24'-7'289'0,"-7"5"-13"0,3 1-51 16,5-1-15-16,-5 0-13 0,-3-2-125 15,3 3 10-15,-3-3 0 0,0 3 25 0,3-2-14 16,1-2 14-16,3 2-5 0,0-3-17 0,5 3-1 16,-1 2 52-16,4-3-34 0,1 0 6 15,15 4 5-15,-28-5-19 0,28 5 1 0,-16-5-13 16,16 5 0-16,-11-2 13 0,11 2-31 15,0 0 17-15,0 0-14 0,0 0 7 16,0 0-7-16,0 0-6 0,0 0-12 0,0 0 20 16,4 29-26-16,-4-29 27 0,3 22-35 0,1-6 14 15,0 0-16-15,4 5 8 0,-4 2 0 16,0 1-2-16,4 1-21 0,0 5 43 0,-4 0-38 16,4 2 13-16,-1 1-28 0,1 4 4 15,0-2 1-15,0 8 18 0,4-1-3 0,-4 0-8 16,3 4-2-16,-3 0 28 0,-4 1-28 0,4 2 11 15,0-1-9-15,0 1-10 0,-4-1 13 16,0 2-5-16,0 0-10 0,-4-1 10 0,4 0-16 16,-4-1 27-16,0-5-29 0,0-1 12 15,3 0-7-15,-3 1 1 0,0-2 4 16,0 2-5-16,4 6 15 0,-4-6-35 0,4-2 28 16,-4 2 5-16,4 4-23 0,0-6 15 0,0 3-18 15,0-2 1-15,-4-1 32 0,0-1-33 16,0-1 14-16,0-1 9 0,0 3-28 0,0-4 21 15,-4 0-6-15,4 0 19 0,0 0-31 0,-4 0 4 16,0-4 4-16,0 2 10 0,4-4 10 16,0 1 15-16,0-3-59 0,-4 0 13 0,4 0 6 15,0 2 35-15,0-5-33 0,0 4-3 0,0-2 0 16,0 1 37-16,-4 0-17 0,4-1-17 16,0 1-13-16,0-2 11 0,0 1-1 15,-3-1 31-15,6-1-33 0,-6 2 5 16,3-3-8-16,0 0-8 0,0-2 19 0,-4 2-8 15,8-3 2-15,-4 2-7 0,0 0 9 0,0-3 12 16,0-2-19-16,3 1-3 0,-3-3 27 16,0 3-9-16,0-1 19 0,0-1-19 0,0 1-20 15,0-2 16-15,4 0-16 0,-4 0 23 0,0-1-18 16,0 0 41-16,0-2-25 0,0-14 5 16,4 28 2-16,-4-16-26 0,0-12 14 0,0 23 2 15,0-8 2-15,0-15-2 0,0 24-5 0,0-24-7 16,0 26 9-16,0-13 39 0,0-13-21 15,0 23-15-15,0-11-20 0,0-12 12 0,0 25-2 16,0-13 12-16,0-12-2 0,4 23-10 16,-4-11 5-16,0-12 18 0,0 21 17 15,4-8-32-15,-4-13-8 0,0 21 10 0,0-21-5 16,4 23 10-16,-4-11-16 0,4 1 14 16,-4-13-3-16,4 26-8 0,-4-13 8 0,4 0-15 15,-4 2 5-15,4-2 25 0,-4 1-17 0,4 0 2 16,-4-14-8-16,0 26 10 0,0-15 1 15,0-11-6-15,0 25 11 0,0-25-5 0,0 24-8 16,0-24 15-16,0 22-8 0,-4-12-4 0,4-10 9 16,0 21-9-16,0-21 25 0,-4 18-18 15,4-18 31-15,0 14-21 0,0-14 13 16,0 0 8-16,0 18-13 0,0-18 34 0,0 0-22 16,-8 16 11-16,8-16 26 0,0 0-13 15,-4 16-21-15,4-16 11 0,0 0-18 0,-8 13 28 16,8-13-36-16,0 0 5 0,-4 11 0 0,4-11 3 15,0 0 25-15,0 0-23 0,0 0 11 16,0 0-1-16,8 21 1 0,-8-21 7 0,0 0-28 16,12 9 0-16,-12-9 36 0,12 5-13 0,0-1 23 15,3 0-13-15,1-3 11 0,8-1-26 16,-1 2 2-16,5 0-7 0,3-2 3 0,1 1-19 16,-1-2-33-16,0-1-28 0,5 0-53 15,-5 1-47-15,1 1-69 0,-1 0-148 16,-7-6-177-16,7 1-405 0,1-2 80 0,-1-4 82 15,0-3 95-15,5-1 91 0,-1-4 116 16,5-3-51-16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5:38.0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97FEE3-349F-46C9-AAF4-1238BC214827}" emma:medium="tactile" emma:mode="ink">
          <msink:context xmlns:msink="http://schemas.microsoft.com/ink/2010/main" type="inkDrawing" rotatedBoundingBox="20508,15032 20518,11077 21045,11079 21035,15034" shapeName="Other"/>
        </emma:interpretation>
      </emma:emma>
    </inkml:annotationXML>
    <inkml:trace contextRef="#ctx0" brushRef="#br0">87 4 1026 0,'-12'-6'284'0,"12"6"-28"0,0 0-8 0,0 0-20 15,0 0 10-15,0 0-43 0,0 0-19 16,43 1-25-16,-43-1-2 0,39 2 4 0,-19 0-27 15,7-1-19-15,1-1 11 0,0 2-33 0,3 2 37 16,-4-2-55-16,1-1 7 0,-4 3-5 16,-1 1-20-16,1 2 7 0,-5 0-10 0,1 2 0 15,-8 1 13-15,0 3-33 0,-1 3-6 16,1 1 6-16,-8 3 28 0,0 1-13 16,0 3-23-16,0 1 7 0,-4 3 16 0,0 2-13 15,4 4 11-15,-4 1-19 0,0 3 13 0,4 3-10 16,-4 1 3-16,0 10 41 0,0-2-47 15,0 3 18-15,-4 3 6 0,0 19-8 0,4-3-3 16,-8 0-18-16,4 0 9 0,0-11 16 0,-4 11-6 16,4-12 4-16,0-5-15 0,1 0-10 15,-1-1 10-15,4-1 3 0,0 2 4 0,0-1-2 16,0 1 11-16,0 0-24 0,0-1 24 0,4 2-24 16,-4-1 0-16,3-1-4 15,-3 0-4-15,4-2 14 0,-4 0 12 0,4-2-25 16,0-1 12-16,-4-3 3 0,0-3 3 0,4-5 25 15,-4 2-36-15,0 1 1 0,4-2 7 16,-4-4-33-16,0 2 45 0,0 1-30 0,4-6 1 16,-4 4-12-16,0-4 12 0,4-2 14 15,-4 1-7-15,0 6-5 0,4-7-16 0,-4 0 16 16,0 0 43-16,4 0-46 0,-4 0 0 0,4 3-5 16,-4-1 5-16,0-4 21 0,0 4-16 15,0-3-18-15,0 3 31 0,0 2-7 0,-4-4 4 16,4-1-20-16,0 2 8 0,-4-2-3 0,4 7-13 15,-4-8 26-15,4 2-13 16,-4-2-7-16,0-1 9 0,4-1-1 0,0 0 6 0,0-1-9 16,-4 0-8-16,4-3 20 0,-4 1-15 15,4 0 31-15,0-3-26 0,-4-1-20 16,4 0 9-16,0 1-1 0,-4-3 22 0,4 1-25 16,0-2 28-16,0-16-9 0,-4 31-23 0,4-17 9 15,0-14 24-15,0 25-33 0,0-25 34 16,0 21-26-16,0-21 5 0,0 23 18 0,0-23-9 15,0 20 2-15,0-20 34 0,-3 21-65 16,3-21 28-16,3 19-8 0,-3-19 21 0,0 21-28 16,0-7 6-16,0-14-3 0,4 23 12 0,-4-12 9 15,0-11-14-15,4 24-15 0,0-11 16 16,-4-13-18-16,4 22 25 0,-4-22-15 16,4 16-5-16,-4-16 2 0,0 16-5 0,0-16 16 15,4 16 15-15,-4-16-29 0,4 12 37 16,-4-12-21-16,0 0 10 0,4 17 1 0,-4-17-15 15,0 0 23-15,4 15 22 0,-4-15-15 0,0 0-3 16,0 0-5-16,4 14 10 0,-4-14 11 16,0 0-8-16,0 0 5 0,0 0-23 0,-20 8 7 15,20-8-22-15,-31 0 33 0,11-2-13 0,-7-2-16 16,-1 1-4-16,-3 1 18 0,-1-1-16 16,1-3 15-16,-1 4-28 0,5-1 3 0,-5-1-38 15,5 1-39-15,-1-1-44 0,5 3-68 0,-1-3-90 16,4 4-210-16,5-2-433 15,-5-1 80-15,20 3 87 0,-24-6 79 0,9 6 61 16,15 0 83-16,-20-3 91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5:38.94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F26A20-0DB7-4A97-8799-214830AA6CE8}" emma:medium="tactile" emma:mode="ink">
          <msink:context xmlns:msink="http://schemas.microsoft.com/ink/2010/main" type="writingRegion" rotatedBoundingBox="21184,15210 22482,15144 22520,15896 21222,15962"/>
        </emma:interpretation>
      </emma:emma>
    </inkml:annotationXML>
    <inkml:traceGroup>
      <inkml:annotationXML>
        <emma:emma xmlns:emma="http://www.w3.org/2003/04/emma" version="1.0">
          <emma:interpretation id="{E703244B-9F66-4202-BB1F-A52D0CF3C944}" emma:medium="tactile" emma:mode="ink">
            <msink:context xmlns:msink="http://schemas.microsoft.com/ink/2010/main" type="paragraph" rotatedBoundingBox="21184,15210 22482,15144 22520,15896 21222,15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C057E0-D510-4BE1-9982-F8E4873F5BFE}" emma:medium="tactile" emma:mode="ink">
              <msink:context xmlns:msink="http://schemas.microsoft.com/ink/2010/main" type="line" rotatedBoundingBox="21184,15210 22482,15144 22520,15896 21222,15962"/>
            </emma:interpretation>
          </emma:emma>
        </inkml:annotationXML>
        <inkml:traceGroup>
          <inkml:annotationXML>
            <emma:emma xmlns:emma="http://www.w3.org/2003/04/emma" version="1.0">
              <emma:interpretation id="{E124EFCC-82A8-4A3B-9C34-B4B7F2777747}" emma:medium="tactile" emma:mode="ink">
                <msink:context xmlns:msink="http://schemas.microsoft.com/ink/2010/main" type="inkWord" rotatedBoundingBox="21184,15210 22482,15144 22520,15896 21222,15962"/>
              </emma:interpretation>
              <emma:one-of disjunction-type="recognition" id="oneOf0">
                <emma:interpretation id="interp0" emma:lang="en-US" emma:confidence="1">
                  <emma:literal>4x3</emma:literal>
                </emma:interpretation>
                <emma:interpretation id="interp1" emma:lang="en-US" emma:confidence="0">
                  <emma:literal>4x]</emma:literal>
                </emma:interpretation>
                <emma:interpretation id="interp2" emma:lang="en-US" emma:confidence="0">
                  <emma:literal>4x3.</emma:literal>
                </emma:interpretation>
                <emma:interpretation id="interp3" emma:lang="en-US" emma:confidence="0">
                  <emma:literal>4x</emma:literal>
                </emma:interpretation>
                <emma:interpretation id="interp4" emma:lang="en-US" emma:confidence="0">
                  <emma:literal>4x3,</emma:literal>
                </emma:interpretation>
              </emma:one-of>
            </emma:emma>
          </inkml:annotationXML>
          <inkml:trace contextRef="#ctx0" brushRef="#br0">93-1 1180 0,'0'0'386'16,"0"0"-15"-16,-19 2-7 0,19-2-34 0,-20 14-26 16,8-4-1-16,4 4-55 0,-3 3-18 0,3 0-7 15,0 3 41-15,4-3-52 0,0 2-20 16,4-3 0-16,0 4-41 0,4-3 20 0,0 1-12 16,4-2-13-16,7 1-21 0,-3-3-22 0,8 1-19 15,-1-1 8-15,5-2-35 0,0-4-50 16,3 1-27-16,-3-4-34 0,-1 2-20 0,1-5-28 15,-8 1-21-15,3-3-56 0,-19 0-57 16,28-4-86-16,-12 0-52 0,-5-3 23 16,-11 7-248-16,16-17-184 0,-8 6 117 0,-4-4 457 15,-4 0 68-15,0-2 105 0,0 17 54 16,-4-35 51-16,0 17 97 0,4 3 44 0,-4-2 41 16,4 17 87-16,-8-27-21 0,8 12-25 0,0 15 15 15,-4-21-10-15,4 21-5 0,-4-14-54 16,4 14 0-16,0 0 8 0,0 0 2 0,0 0-7 15,0 0-16-15,0 0-10 0,0 0 0 0,0 0-23 16,-8 52-20-16,8-31 2 0,0 2-26 16,0 4-10-16,0 0-33 0,0 0-15 0,-3 0-8 15,3 2-23-15,-4-4-44 0,4 2-61 16,-4-3-33-16,4 2-32 0,0-2-37 16,0-4-70-16,0 4-119 0,0-5-198 0,4-2-477 15,0 0 86-15,3-3 102 0,-3 0 46 16,4-2 112-16,4-1 34 0,0-3 84 0</inkml:trace>
          <inkml:trace contextRef="#ctx0" brushRef="#br0" timeOffset="423.3171">699 353 1308 0,'-8'-9'470'0,"8"9"1"15,-8-12-23-15,8 12-53 0,0 0-22 0,0 0-12 16,-24 6-8-16,24-6-40 0,-19 15-29 16,7-3-15-16,0 2-24 0,-4 3-30 0,1 0-10 15,-5 2-3-15,0 3-43 0,5-2-49 0,-1 1-23 16,0-5-46-16,0 4 0 0,5-5-97 15,-5 3-54-15,8 0-108 0,0-9-235 0,0 5-520 16,4 1 65-16,4-15 96 0,-8 20 83 0,8-20 48 16,-3 10 72-16,3-10 58 15</inkml:trace>
          <inkml:trace contextRef="#ctx0" brushRef="#br0" timeOffset="244.3217">537 332 1694 0,'4'-15'504'0,"-4"15"-46"0,0 0-15 0,0 0-56 16,8-12-26-16,-8 12-3 0,0 0-5 15,0 0-10-15,24 23-46 0,-16-12-31 0,3 3 6 16,5 2-24-16,-4 2-43 0,4 0-26 16,3 0 5-16,-7-1-30 0,4 1-77 0,-4-2-57 15,-1 0 16-15,5-3-80 0,-8 2-40 0,4-2-21 16,-4-3-56-16,-4 1-44 0,-4-11-107 16,11 16-126-16,-11-16-468 0,4 9-8 0,-4-9 121 15,0 0 55-15,0 0 45 0,0 0 101 0,0 0 50 16</inkml:trace>
          <inkml:trace contextRef="#ctx0" brushRef="#br0" timeOffset="1043.8447">1068-74 1113 0,'0'0'494'16,"-8"-15"-38"-16,8 15-31 0,-4-14-13 0,4 14-57 16,0 0-17-16,-4-16-31 0,4 16 3 15,0 0-38-15,0 0-45 0,0 0-7 0,8-18-40 16,-8 18-1-16,0 0-13 0,24 2-10 0,-24-2-35 16,23 6-14-16,-23-6 6 0,24 10-31 15,-4-5-29-15,-5 4-1 0,1 0-29 0,4 2 10 16,-1 0-28-16,1-1 10 0,-8 1-25 15,0-2-8-15,-1 2 3 0,-3-1 5 0,-4-1 5 16,-4-9-24-16,4 17 5 0,-4-17 12 16,-8 22 12-16,0-11 11 0,0 1-6 0,1-1-3 15,-1 1 11-15,-8 1-5 0,4 1 0 16,0-3 4-16,5 2-17 0,-5-2 0 0,0 6 0 16,0-5 18-16,8 0-3 0,-4 0-12 15,1 2 37-15,-1 2-27 0,4-2 7 0,0 0-7 16,4 0-10-16,-4 2-9 0,4-16 14 0,4 31 10 15,0-18-39-15,0 2-12 0,0 3 71 16,3-4-56-16,5 4 59 0,-4-2-29 0,8 2-1 16,-4-3-4-16,-1 2 8 0,1-4 11 15,4-1 4-15,-4 0-22 0,-8-1 40 16,4 0 6-16,-8-11 28 0,7 14-21 0,-7-14-20 16,0 0 46-16,-15 19-26 0,-1-15-7 0,0 1-21 15,-3-1-10-15,-1-3 0 0,-4 3-31 16,-3-2 5-16,3 1-33 0,-3-1-87 0,-1 2-87 15,5-10-225-15,-5 10-571 0,5 0 110 0,-1-4 90 16,4 1 66-16,1-2 90 0,-1 1 56 16,-4 0 61-16,5-2 59 0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5:19.4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9E734B-4574-4020-83A0-858EFD2DBAF6}" emma:medium="tactile" emma:mode="ink">
          <msink:context xmlns:msink="http://schemas.microsoft.com/ink/2010/main" type="writingRegion" rotatedBoundingBox="7008,13431 15186,13497 15150,17997 6971,17931"/>
        </emma:interpretation>
      </emma:emma>
    </inkml:annotationXML>
    <inkml:traceGroup>
      <inkml:annotationXML>
        <emma:emma xmlns:emma="http://www.w3.org/2003/04/emma" version="1.0">
          <emma:interpretation id="{976734C5-802A-4FD4-883F-682045F742D2}" emma:medium="tactile" emma:mode="ink">
            <msink:context xmlns:msink="http://schemas.microsoft.com/ink/2010/main" type="paragraph" rotatedBoundingBox="7009,13415 8751,13634 8665,14320 6923,14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CBF9EB-6105-4062-B4A2-C18476F2C448}" emma:medium="tactile" emma:mode="ink">
              <msink:context xmlns:msink="http://schemas.microsoft.com/ink/2010/main" type="line" rotatedBoundingBox="7009,13415 8751,13634 8665,14320 6923,14101"/>
            </emma:interpretation>
          </emma:emma>
        </inkml:annotationXML>
        <inkml:traceGroup>
          <inkml:annotationXML>
            <emma:emma xmlns:emma="http://www.w3.org/2003/04/emma" version="1.0">
              <emma:interpretation id="{386FB4CC-31A9-4FB3-8B77-D39F78C4DD91}" emma:medium="tactile" emma:mode="ink">
                <msink:context xmlns:msink="http://schemas.microsoft.com/ink/2010/main" type="inkWord" rotatedBoundingBox="7009,13415 8751,13634 8665,14320 6923,14101">
                  <msink:destinationLink direction="to" ref="{80982A4C-8EAD-4A36-804B-B74590993EAB}"/>
                </msink:context>
              </emma:interpretation>
              <emma:one-of disjunction-type="recognition" id="oneOf0">
                <emma:interpretation id="interp0" emma:lang="en-US" emma:confidence="1">
                  <emma:literal>z=</emma:literal>
                </emma:interpretation>
                <emma:interpretation id="interp1" emma:lang="en-US" emma:confidence="0">
                  <emma:literal>2=</emma:literal>
                </emma:interpretation>
                <emma:interpretation id="interp2" emma:lang="en-US" emma:confidence="0">
                  <emma:literal>z=.</emma:literal>
                </emma:interpretation>
                <emma:interpretation id="interp3" emma:lang="en-US" emma:confidence="0">
                  <emma:literal>z=,</emma:literal>
                </emma:interpretation>
                <emma:interpretation id="interp4" emma:lang="en-US" emma:confidence="0">
                  <emma:literal>z=-</emma:literal>
                </emma:interpretation>
              </emma:one-of>
            </emma:emma>
          </inkml:annotationXML>
          <inkml:trace contextRef="#ctx0" brushRef="#br0">-419-3517 1246 0,'-12'-4'553'0,"12"4"-44"0,0 0-35 0,0 0-49 16,-8-7-59-16,8 7-15 15,0 0-26-15,0 0-18 0,0 0-21 0,0 0-35 16,0 0-8-16,0 0-56 0,35 30 31 0,-27-23-16 16,8-1-10-16,4 0 10 0,-5 0-25 15,1-3-16-15,4 3 23 0,3-3-20 0,-3-1-20 16,3-1-39-16,5-1 33 0,-5 0-33 0,5-1 10 15,-5 1-51-15,5-2 26 0,-5 1-39 16,-3-1 28-16,-4-1-28 0,7 3 13 16,-3-1-13-16,-4 1 8 0,3 0-7 0,-3-2-52 15,-16 2 0-15,35 0 0 0,-19 0 0 16,-16 0 0-16,24 0 0 0,-24 0 0 0,19 0 0 16,-19 0 0-16,16 2 0 0,-16-2 0 15,0 0 0-15,16 0 0 0,-16 0 0 0,0 0 0 16,0 0 0-16,0 0 0 0,0 0 0 0,11 6 0 15,-11-6 0-15,0 0 0 0,0 0 0 16,0 0 0-16,0 0 0 0,-19 26 0 0,19-26 0 16,-16 15 0-16,8-6 0 0,0 2 0 0,-3-2 0 15,3 2 0-15,-8 1 0 0,8 2 0 16,0 0 0-16,-3 1 0 0,-5 0 0 16,0 1 0-16,4-1 0 0,5 3 0 0,-9-1 0 0,0 0 0 15,4 2 0-15,4 2 0 16,-7 3 0-16,-1-6 0 0,4 1 0 0,-3 1 0 15,7-2 0-15,-8-2 0 0,4-1 0 0,4 1 0 16,1-6 0-16,-1 3 0 0,0-3 0 16,-4 2 0-16,12-1 0 0,-8-2 0 0,0 2 0 15,1-1 0-15,7-10 0 0,-16 20 0 16,4-8 0-16,4-3 0 0,0 1 0 0,0 1 0 16,8-11 0-16,-7 18 0 0,-1-12 0 0,8-6 0 15,-12 14 0-15,12-14 0 0,-8 11 0 16,8-11 0-16,0 0 0 0,-8 11 0 0,8-11 0 15,0 0 0-15,0 0 0 0,0 0 0 16,0 0 0-16,0 0 0 0,0 0 0 0,0 0 0 16,0 0 0-16,0 0 0 0,0 0 0 15,0 0 0-15,0 0 0 0,28 9 0 0,-28-9 0 16,0 0 0-16,23-2 0 0,-23 2 0 16,0 0 0-16,28-3 0 0,-28 3 0 0,23-3 0 15,-7 2 0-15,4-1 0 0,3 4 0 0,-11-2 0 16,12 1 0-16,-9 2 0 0,5-2 0 15,3 3 0-15,-3 0 0 0,-4 1 0 0,0-2 0 16,3 3 0-16,-3-3 0 0,0 2 0 16,3-1 0-16,-3-1 0 0,0 0 0 15,-5-1 0-15,5 1 0 0,0-2 0 0,-16-1 0 16,27 0 0-16,-27 0 0 0,16 0 0 16,-16 0 0-16,24-4 0 0,-24 4 0 0,0 0 0 15,11-5 0-15,-11 5 0 0,0 0 0 0,0 0 0 16,0 0 0-16,8-9-128 0,-8 9-187 15,0 0-82-15,0 0-238 0,0 0-425 0,0 0 116 16,8-10 53-16,-8 10 98 0,0 0 86 0,16-9 44 16,-16 9 167-16,11-7-47 15,-11 7 49-15</inkml:trace>
          <inkml:trace contextRef="#ctx0" brushRef="#br0" timeOffset="627.1104">833-3158 1164 0,'0'0'520'0,"-20"2"-24"0,20-2-27 15,-15 0-14-15,15 0-42 0,0 0-40 0,-24 1-12 16,24-1-54-16,0 0-12 0,0 0-34 15,0 0 10-15,0 0-38 0,0 0-23 0,0 0-22 16,0 0-18-16,0 0-1 0,0 0-61 0,0 0 45 16,67 2-12-16,-51-4-44 0,3 2 26 15,5 0-26-15,3 0-9 0,5 0-19 0,-5-1 10 16,1 1-41-16,-5 0 29 0,1 0-36 0,-5 0 7 16,-3 0-17-16,12 0-29 15,-13 0 3-15,-15 0-49 0,28 0-23 0,-20 0-20 0,-8 0-34 16,23 1-50-16,-23-1-11 0,20 4-21 15,-20-4-30-15,8 7-77 0,-8-7-123 16,7 11-87-16,-7-11-207 0,0 0-87 0,0 14 46 16,0-14 99-16,0 0 70 0,0 0 67 0,-23 21 55 15</inkml:trace>
          <inkml:trace contextRef="#ctx0" brushRef="#br0" timeOffset="887.6239">884-2959 1128 0,'-16'3'420'16,"5"0"-38"-16,11-3-14 0,-16 8 3 0,16-8-28 15,-16 5-23-15,16-5-13 16,-8 6-28-16,8-6-7 0,0 0-9 0,-11 7-7 16,11-7-41-16,0 0-18 0,0 0-7 0,0 0-1 15,0 0-15-15,-16 7-25 0,16-7-1 16,0 0-17-16,0 0-11 0,0 0-2 0,0 0-3 16,0 0-15-16,0 0-11 0,35 12-12 15,-35-12-13-15,24 2 16 0,-9-4-14 0,5 4-7 16,-4-4-28-16,3 0 7 0,5 1-43 0,3-3-44 15,-3 2-58-15,3-1-44 0,5-1-49 16,-13 2-81-16,17-6-226 0,-13 6-448 0,-7 0 46 16,12 0 93-16,-13 2 125 0,5-2 66 15,-4 2 29-15,-16 0 71 0,31-3 21 16</inkml:trace>
        </inkml:traceGroup>
      </inkml:traceGroup>
    </inkml:traceGroup>
    <inkml:traceGroup>
      <inkml:annotationXML>
        <emma:emma xmlns:emma="http://www.w3.org/2003/04/emma" version="1.0">
          <emma:interpretation id="{CE13AC00-C02B-4F4F-AF04-61BF75639958}" emma:medium="tactile" emma:mode="ink">
            <msink:context xmlns:msink="http://schemas.microsoft.com/ink/2010/main" type="paragraph" rotatedBoundingBox="7453,15930 15166,15992 15150,17997 7436,17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F8FF75-2764-42BA-BFED-8A37D7208116}" emma:medium="tactile" emma:mode="ink">
              <msink:context xmlns:msink="http://schemas.microsoft.com/ink/2010/main" type="line" rotatedBoundingBox="7453,15930 15166,15992 15150,17997 7436,17935"/>
            </emma:interpretation>
          </emma:emma>
        </inkml:annotationXML>
        <inkml:traceGroup>
          <inkml:annotationXML>
            <emma:emma xmlns:emma="http://www.w3.org/2003/04/emma" version="1.0">
              <emma:interpretation id="{32A5E111-6AF1-431D-BCEF-B43B2A258BCC}" emma:medium="tactile" emma:mode="ink">
                <msink:context xmlns:msink="http://schemas.microsoft.com/ink/2010/main" type="inkWord" rotatedBoundingBox="7453,15930 9885,15949 9872,17560 7439,17541"/>
              </emma:interpretation>
              <emma:one-of disjunction-type="recognition" id="oneOf1">
                <emma:interpretation id="interp5" emma:lang="en-US" emma:confidence="1">
                  <emma:literal>surf</emma:literal>
                </emma:interpretation>
                <emma:interpretation id="interp6" emma:lang="en-US" emma:confidence="0">
                  <emma:literal>Surf</emma:literal>
                </emma:interpretation>
                <emma:interpretation id="interp7" emma:lang="en-US" emma:confidence="0">
                  <emma:literal>surF</emma:literal>
                </emma:interpretation>
                <emma:interpretation id="interp8" emma:lang="en-US" emma:confidence="0">
                  <emma:literal>sur</emma:literal>
                </emma:interpretation>
                <emma:interpretation id="interp9" emma:lang="en-US" emma:confidence="0">
                  <emma:literal>suRf</emma:literal>
                </emma:interpretation>
              </emma:one-of>
            </emma:emma>
          </inkml:annotationXML>
          <inkml:trace contextRef="#ctx0" brushRef="#br1" timeOffset="35002.836">465 18 913 0,'0'0'400'0,"-16"-9"-19"0,16 9-43 15,-15-7-10-15,15 7-37 0,-20-2-1 16,20 2-40-16,-24 0-6 0,9 0-27 0,-5 2 11 16,4-2-36-16,-11 3-26 0,3 2-22 0,-3-4 4 15,3 2-10-15,-3 1-2 0,3 0-21 16,-4 1-25-16,5 0 25 0,3-1-7 0,-3-1-14 15,7-1 6-15,4 3 2 0,-4-1-25 0,1 0-3 16,3 1 1-16,12-5-9 0,-16 13 11 16,16-13-18-16,-8 12 5 0,8-12-18 15,0 0 10-15,0 0-2 0,16 28-5 0,-8-19-3 16,12 0-21-16,-5-3 6 0,5 3 0 16,4-1-16-16,-1 1 26 0,5 0-26 0,-5-2 11 15,5 4 2-15,-1-1-15 0,5 1 18 16,-5 0-6-16,5-1-12 0,-5 1 8 0,1 0-29 15,-5-1 13-15,1 1 8 0,-5-2-8 0,-3 2-3 16,4-1 1-16,-4 1 23 0,-9 0-14 16,9-4 29-16,-12 4-20 0,4-1 25 0,-8-10-10 15,0 18-5-15,0-18-3 0,0 0 15 0,-8 29-7 16,-4-19-5-16,4 0-16 16,1-4-10-16,-9 1 11 0,-4-2 7 0,4 1-18 15,1-3-10-15,-5 1-11 0,4-4-27 0,16 0-8 16,-35-4-34-16,11 1 3 0,17-4-48 15,-13-2-47-15,12 1-28 0,0-6-43 0,0 2-87 16,8 12-88-16,0-23-35 0,0 23-451 16,0-19 60-16,0 19 96 0,16-14 82 0,-8 6 70 15,-8 8 45-15</inkml:trace>
          <inkml:trace contextRef="#ctx0" brushRef="#br1" timeOffset="35586.8321">654 253 1241 0,'0'-15'535'0,"0"15"-23"15,0-24-21-15,0 24-40 0,8-22-8 0,-8 22-6 16,0-16-22-16,0 16-36 0,0-18-44 16,0 18-20-16,0 0-46 0,0 0-26 15,0 0 23-15,0 0-20 0,0 0-44 0,0 0 8 16,0 0-56-16,7 50-3 0,-7-32 15 16,0 0-38-16,0 1 0 0,4 1-36 0,-4 0-25 15,0-1 22-15,8 3-9 0,-8-4-37 0,8 0 26 16,0-3-35-16,0 0-34 0,0-3 0 15,-4-1 0-15,3-1 0 0,9-5-13 16,-16-5-8-16,16 8-17 0,-16-8-11 0,20 0-7 16,-20 0-16-16,23-13 21 0,-15 4-16 0,4-7 27 15,-4 0-12-15,7-6 27 0,-7-7-11 0,0 0 0 16,0 5-20-16,-4-2 69 16,4 0-16-16,-8 1 36 0,8 0 24 0,-8 5-11 15,0 1 46-15,0 4 20 0,0 0-27 0,0 15 15 16,0-23-44-16,0 23-35 0,0-13-21 15,0 13 0-15,0 0 0 0,0 0 0 0,0 0 0 16,0 0 0-16,15 41 0 0,-15-22 0 0,0-3 0 16,8 6 0-16,-8 2 0 0,4-4 0 15,4 5 0-15,-8-3 0 0,0-3 0 0,8 2 0 16,0-3 0-16,0-3 0 16,-1-2 0-16,5 2-62 0,-4-6-250 0,0 2-105 0,8-6-216 15,-8 2-444-15,3-2 104 0,5-1 118 0,-16-4 39 16,24 3 91-16,-13-3 67 15,-11 0 57-15,24-7 104 0,-16 4 54 0</inkml:trace>
          <inkml:trace contextRef="#ctx0" brushRef="#br1" timeOffset="35939.884">1208 178 1092 0,'0'-12'451'0,"0"12"5"0,4-20-16 0,-4 20-15 15,0-15-28-15,0 15-39 0,8-12-30 0,-8 12-26 16,0 0-8-16,0 0-25 0,0 0-18 15,0 0-34-15,0 0-12 0,0 0-8 16,0 0-15-16,15 30-6 0,-7-14-35 0,-8-1-28 16,0 3-11-16,8 5 3 0,0 0-28 15,-4 2 7-15,-4 0 3 0,8-2-23 0,-8-1 0 16,8 1 8-16,-8-5-31 0,8-2 20 16,-8 3-32-16,0-5 32 0,0 0 13 0,0-14-2 15,0 19 33-15,0-19-51 0,0 0 33 0,0 0 5 16,-8 14 3-16,8-14 27 0,0 0 6 15,0 0 34-15,0 0-103 0,0 0-59 0,-8-43 0 16,8 25 0-16,8-5 0 0,-8-3 0 16,8 2 0-16,7-1 0 0,-3-4 0 15,-4 3 0-15,8-1 0 0,-1 2 0 0,-3 7-264 0,4 2-102 16,0 7-133-16,3-1-599 16,5 2 84-16,-5 1 136 0,-3 4 51 0,0 0 136 15,11 3 15-15,-11 3 34 0,8 0 81 0,-5 0 26 16</inkml:trace>
          <inkml:trace contextRef="#ctx0" brushRef="#br1" timeOffset="36607.4431">1782-242 1356 0,'0'0'417'16,"15"-14"-22"-16,-15 14-60 0,20-15-10 0,-4 9-49 15,3-3-4-15,5 0-34 0,4 0-23 16,3 0-5-16,4 0-23 0,9 1-34 0,-1-2-22 16,-12 1 7-16,13 1-5 0,-9 0-38 0,-4-1-34 15,-3 0 18-15,7-1-7 0,-11-3-8 16,-5 1-15-16,-3-3-8 0,-8 1-36 0,0-1-28 15,-4-2 7-15,-8-2-9 0,-4-1-3 16,-8-9-26-16,5 3-13 0,-21-6-7 0,9 0 15 16,-21-10-7-16,1 4 4 0,0-3 16 15,0 5 16-15,7 6-22 0,13 2 42 16,-5 5 5-16,-3-1 20 0,11 6 1 0,-4 0 20 16,13 3 4-16,-5 1 22 0,0 2 17 0,4 3-5 15,5 0-10-15,-1 0 16 0,8 9-6 16,-16-11 0-16,16 11 11 0,0 0 15 0,0 0 10 15,0 0 2-15,0 0-2 0,0 0 13 0,0 0 28 16,0 0-33-16,24 50-11 0,-17-29 27 16,-3 2-14-16,4 7-2 0,0 2-3 0,0 2-18 15,0 7 13-15,0 5-18 0,-4-1-15 16,3 1 31-16,1 2-16 0,-8 2-15 16,8-2-26-16,-8 2 13 0,8 2-31 0,-8-2 3 15,8 1 2-15,-4 2 3 0,-4-3 28 16,4 4-41-16,0-3-4 0,-4 2-17 0,0-6 21 15,8 3-5-15,-8-7-17 0,0-5-6 0,0 1 28 16,0 2-16-16,0-3 1 0,0-3 3 16,0-4 7-16,0-3-23 0,0 1 12 0,0-2-6 15,0-3 14-15,0-5-25 0,-8 1-18 0,8-2-10 16,0-3-16-16,0-1-12 0,0-14-3 16,0 23-36-16,0-23-13 0,0 18-38 15,0-18-28-15,0 16-23 0,0-16-31 0,0 0-26 16,0 0-40-16,0 21-99 0,0-21-123 15,0 0-344-15,0 0-41 0,0 0 97 0,0 0 115 16,0 0 16-16,0 0 74 0,0 0 69 16</inkml:trace>
          <inkml:trace contextRef="#ctx0" brushRef="#br1" timeOffset="36867.3302">1825 151 1538 0,'0'0'535'16,"0"0"-10"-16,0 0-16 0,-8-15-2 0,8 15-26 16,0 0-46-16,0 0-10 0,24-12-49 15,-24 12-7-15,27-3-34 0,-11 1-48 0,4 1-21 16,-5-1-20-16,13 0-57 0,-5 0 34 16,5 0-62-16,-4 1-10 0,3 1-33 0,-3-2 10 15,3 0-64-15,-3 2-61 0,-1 0-88 0,5 0-43 16,-5-1-43-16,-3 1-75 0,4-3-107 15,3 3-234-15,-3-3-493 0,-5 1 95 16,-3 2 127-16,12-3 55 0,-13 1 55 0,9-2 118 16,-12 3 57-16,11-3 66 0</inkml:trace>
        </inkml:traceGroup>
        <inkml:traceGroup>
          <inkml:annotationXML>
            <emma:emma xmlns:emma="http://www.w3.org/2003/04/emma" version="1.0">
              <emma:interpretation id="{1C4CF0C1-838F-4952-9B2B-FF4C05A4BCFE}" emma:medium="tactile" emma:mode="ink">
                <msink:context xmlns:msink="http://schemas.microsoft.com/ink/2010/main" type="inkWord" rotatedBoundingBox="10483,16244 12483,16489 12316,17844 10317,17598"/>
              </emma:interpretation>
              <emma:one-of disjunction-type="recognition" id="oneOf2">
                <emma:interpretation id="interp10" emma:lang="en-US" emma:confidence="1">
                  <emma:literal>(X,</emma:literal>
                </emma:interpretation>
                <emma:interpretation id="interp11" emma:lang="en-US" emma:confidence="0.5">
                  <emma:literal>(x,</emma:literal>
                </emma:interpretation>
                <emma:interpretation id="interp12" emma:lang="en-US" emma:confidence="0">
                  <emma:literal>(X.</emma:literal>
                </emma:interpretation>
                <emma:interpretation id="interp13" emma:lang="en-US" emma:confidence="0">
                  <emma:literal>(x.</emma:literal>
                </emma:interpretation>
                <emma:interpretation id="interp14" emma:lang="en-US" emma:confidence="0">
                  <emma:literal>(X.,</emma:literal>
                </emma:interpretation>
              </emma:one-of>
            </emma:emma>
          </inkml:annotationXML>
          <inkml:trace contextRef="#ctx0" brushRef="#br1" timeOffset="38314.953">3267-665 1264 0,'-7'-17'458'0,"7"17"-20"0,0 0-36 15,0 0-26-15,-8-6-25 0,8 6-31 16,0 0 23-16,-36 21-41 0,21-9 10 0,3 6-28 16,-12 4-10-16,9 4-21 0,-9 4-17 15,4 4 12-15,1 0-43 0,-5 3 15 16,8 2-13-16,5 1-50 0,-13-1 9 0,8 3-23 15,12-1-4-15,-7 4-22 0,-1-1 34 0,12-6-61 16,-8 2 22-16,8 1-17 0,0-1 15 16,8 1-30-16,-8-2 25 0,0 2-44 0,15 1 3 15,-11 1-3-15,4 0-14 0,0-7-47 0,8 2 0 16,0 0 0-16,-5-8 0 0,5 0 0 16,0-1 0-16,-4-3 0 0,3-2 0 0,5-1 0 15,-8-5 0-15,0 2 0 0,3-6 0 16,1 2 0-16,-4-2 0 0,3-2 0 0,-7-1 0 15,4-1 0-15,0-1 0 0,-8-2 0 0,4 2 0 16,-8-9 0-16,15 12 0 16,-15-12 0-16,8 9 0 0,-8-9 0 0,12 7 0 15,-12-7-88-15,0 0-147 0,8 6 5 0,-8-6-85 16,0 0-92-16,24 0-167 0,-24 0-467 16,0 0 117-16,0 0 61 0,15-13 98 0,-15 13 125 15,4-15 13-15,-4 15 76 0,8-18 70 0,0 7 112 16</inkml:trace>
          <inkml:trace contextRef="#ctx0" brushRef="#br1" timeOffset="39100.328">3637-477 1126 0,'0'0'453'16,"0"0"0"-16,8-18-15 0,-8 18-31 16,0 0-6-16,0 0-9 0,27 6-26 0,-27-6-10 15,24 19-31-15,-8-5-23 0,3 6 5 16,-3 1-7-16,15 5-3 0,-11 2-39 0,15-1-2 15,13 12-31-15,-5 0-12 0,4 1 2 0,-4 1-10 16,-3-3-44-16,3 4-23 0,0-2-7 16,-12-7 2-16,-11-6-33 0,12 0-6 0,-13-2-14 15,1-1-21-15,-4-4-59 0,-1 0 0 0,1-2 0 16,0-2 0-16,-4-2 0 0,-5-2 0 16,1-3 0-16,0 2-103 0,0-2-71 0,-8-9-28 15,12 11-67-15,-12-11-69 16,8 9-202-16,-8-9-540 0,0 0 97 0,0 0 85 15,0 0 76-15,0 0 105 0,0 0 41 0,0 0 85 16,0 0 95-16</inkml:trace>
          <inkml:trace contextRef="#ctx0" brushRef="#br1" timeOffset="39351.1635">4301-438 1031 0,'-8'-21'443'0,"8"21"30"15,0-9-66-15,0 9-33 0,0 0 5 0,0 0 7 16,-35 25-32-16,19-7-6 16,0 7 3-16,1 3-19 0,-5 4-14 0,-3 4-21 15,-13 17-18-15,9-1-22 0,-5-2-10 0,-3-2-40 16,7-1 13-16,1-6-64 0,7-10-20 16,0 1 5-16,5-5-28 0,-5 0-96 0,4-1-50 15,9-5-62-15,-1-3-86 0,0 0-83 16,-4 0-145-16,12-4-385 0,0-14-140 0,0 19 79 15,0-19 77-15,12 13 84 0,-12-13 57 0,12 9 84 16,-12-9-21-16</inkml:trace>
          <inkml:trace contextRef="#ctx0" brushRef="#br1" timeOffset="39722.6408">4942 298 1343 0,'0'0'633'0,"0"0"-22"0,-16-31-50 16,4 21-52-16,12 10-25 0,-11-20-10 0,-1 9-80 15,12-1-31-15,0 12-40 0,-16-22-24 0,16 22-33 16,-4-16 6-16,4 16-44 0,0-14-16 15,0 14-58-15,0 0 4 0,0 0-25 0,0 0 18 16,0 0-28-16,20 0-2 0,-20 0-34 16,19 16 28-16,-11-4-49 0,0 6 4 0,-8 2-29 15,8 1-41-15,-8-1 0 0,0 1 0 16,0-2 0-16,0 5 0 0,-8-3 0 0,0 0 0 16,0-1 0-16,-3 0 0 0,-5-4 0 0,0 0-134 15,4-2-139-15,-3 0-122 0,-1-5-774 16,0 2 114-16,-3-1 121 0,11-6 143 0,-4 1 84 15,12-5 39-15,-16 4 46 0,16-4 59 16,0 0 8-16</inkml:trace>
        </inkml:traceGroup>
        <inkml:traceGroup>
          <inkml:annotationXML>
            <emma:emma xmlns:emma="http://www.w3.org/2003/04/emma" version="1.0">
              <emma:interpretation id="{E45CE4F1-F27C-49D6-80B1-C62339BDE7DB}" emma:medium="tactile" emma:mode="ink">
                <msink:context xmlns:msink="http://schemas.microsoft.com/ink/2010/main" type="inkWord" rotatedBoundingBox="12944,16301 13560,17473 13128,17700 12512,16528"/>
              </emma:interpretation>
              <emma:one-of disjunction-type="recognition" id="oneOf3">
                <emma:interpretation id="interp15" emma:lang="en-US" emma:confidence="1">
                  <emma:literal>4,</emma:literal>
                </emma:interpretation>
                <emma:interpretation id="interp16" emma:lang="en-US" emma:confidence="0">
                  <emma:literal>4.</emma:literal>
                </emma:interpretation>
                <emma:interpretation id="interp17" emma:lang="en-US" emma:confidence="0">
                  <emma:literal>y,</emma:literal>
                </emma:interpretation>
                <emma:interpretation id="interp18" emma:lang="en-US" emma:confidence="0">
                  <emma:literal>4</emma:literal>
                </emma:interpretation>
                <emma:interpretation id="interp19" emma:lang="en-US" emma:confidence="0">
                  <emma:literal>Y,</emma:literal>
                </emma:interpretation>
              </emma:one-of>
            </emma:emma>
          </inkml:annotationXML>
          <inkml:trace contextRef="#ctx0" brushRef="#br1" timeOffset="40402.9301">5154-441 1172 0,'0'0'507'16,"-4"-20"-31"-16,4 20-54 0,0 0-30 15,0 0-19-15,8-18-19 0,-8 18-11 0,0 0-59 16,0 0-5-16,0 0-18 0,39 34-36 0,-27-16-12 15,-4 3-11-15,8 4-8 0,-1 4-7 16,5 4-26-16,-4 1-17 0,7 0-6 0,-3 4-13 16,4-6-17-16,-5 5-24 0,5-3-4 15,-5-3-39-15,-3-3 5 0,4-7-33 0,-4 0-47 16,-1-3 6-16,-3-4-43 0,4 0-19 0,-8-5-28 16,0-3 3-16,-8-6-28 15,7 5-3-15,-7-5-9 0,0 0-33 0,0 0-7 16,24-26-12-16,-16 8 23 0,-4-4-19 0,4-10 24 15,-1 2 18-15,1-2 33 0,4-4 15 16,-4 4 47-16,0 4 50 0,0-3 32 0,4 8 4 16,-9 2 26-16,5 1-2 0,0 2 7 15,-4 6 31-15,4 5 2 0,-8 7 26 0,0 0-17 16,0 0 12-16,0 0 0 0,0 0-1 0,0 0 14 16,0 0-26-16,-20 57 21 0,5-34-18 15,-1 2 7-15,-4-3-7 0,-3 4-18 0,11-3 20 16,-8-1-14-16,1-1 13 0,3-5-9 0,0 0 13 15,4 0-21-15,-3-3 3 0,3 1 3 16,4-4-19-16,0-3 19 0,8-7 4 16,-16 9-2-16,16-9-25 0,0 0-1 0,-11 4 3 15,11-4-8-15,0 0-17 0,0 0 7 16,0 0 3-16,0 0-26 0,0 0 28 0,0 0-3 16,0 0 1-16,0 0 5 0,0 0-21 15,19 23 26-15,-19-23-33 0,12 23 14 0,-4-8-24 16,-4-1 15-16,4 4 2 0,-4 1-15 0,3 0 36 15,1 2-37-15,0 1-47 0,-4 0-34 16,0 3-59-16,0-2-41 0,-4 0-64 0,4-3-61 16,-4 3-82-16,0-5-237 0,0 1-425 0,0 2 104 15,4-5 138-15,0 2 61 16,0-2 108-16,-4 0 8 0,8-2 82 0,-1-2 35 16</inkml:trace>
          <inkml:trace contextRef="#ctx0" brushRef="#br1" timeOffset="40708.0102">5838 541 1295 0,'0'-19'565'15,"0"19"-9"-15,0-25-44 0,-4 12-26 16,4 13-20-16,-4-32-49 0,-4 14-69 0,8 2 8 16,0 16-56-16,0-26-44 0,0 11-18 15,0 15-8-15,8-19-35 0,-8 19 4 16,8-13-25-16,-8 13-20 0,0 0-88 0,16 0 57 15,-16 0-28-15,0 0-3 0,19 24 3 16,-11-9-6-16,0 3 1 0,-4 4-57 0,0 1 3 16,0 0 20-16,0 1 11 0,-4-4-21 0,-4 2-15 15,4 1-21-15,-8-3 26 0,0-1-26 16,-4-2-2-16,4 0-65 0,-7-3-53 0,3-4-76 16,-4 1-68-16,4-5-84 0,1 1-274 15,-1-1-411-15,12-6 109 0,-16 5 67 0,16-5 99 16,-16 0 126-16,16 0-8 0,0 0 108 0,0 0 23 15</inkml:trace>
        </inkml:traceGroup>
        <inkml:traceGroup>
          <inkml:annotationXML>
            <emma:emma xmlns:emma="http://www.w3.org/2003/04/emma" version="1.0">
              <emma:interpretation id="{E56B6CD0-51E1-4606-A358-82C573196DC8}" emma:medium="tactile" emma:mode="ink">
                <msink:context xmlns:msink="http://schemas.microsoft.com/ink/2010/main" type="inkWord" rotatedBoundingBox="13882,16177 15164,16188 15150,17997 13867,17987"/>
              </emma:interpretation>
              <emma:one-of disjunction-type="recognition" id="oneOf4">
                <emma:interpretation id="interp20" emma:lang="en-US" emma:confidence="1">
                  <emma:literal>2)</emma:literal>
                </emma:interpretation>
                <emma:interpretation id="interp21" emma:lang="en-US" emma:confidence="0">
                  <emma:literal>2).</emma:literal>
                </emma:interpretation>
                <emma:interpretation id="interp22" emma:lang="en-US" emma:confidence="0">
                  <emma:literal>z)</emma:literal>
                </emma:interpretation>
                <emma:interpretation id="interp23" emma:lang="en-US" emma:confidence="0">
                  <emma:literal>2</emma:literal>
                </emma:interpretation>
                <emma:interpretation id="interp24" emma:lang="en-US" emma:confidence="0">
                  <emma:literal>Z)</emma:literal>
                </emma:interpretation>
              </emma:one-of>
            </emma:emma>
          </inkml:annotationXML>
          <inkml:trace contextRef="#ctx0" brushRef="#br1" timeOffset="41367.315">6447-239 1476 0,'-8'-12'589'0,"8"12"-41"16,0 0-31-16,-8-16-31 0,8 16-94 0,0 0 0 15,0 0-60-15,0 0-1 0,12-19-58 16,-12 19-40-16,20-8-7 0,-4 5-11 0,3-1-18 16,-3 2-46-16,12-2 46 0,-5-1-79 15,9 2-8-15,7 0 5 0,-8-1-13 0,5-1-12 16,-9 3-34-16,-3 0 16 0,7-1 7 0,-11 1-56 16,3 0 34-16,-3 1-1 15,-4 0-10-15,-16 1-3 0,23-3-7 0,-23 3-26 0,12 4-10 16,-12-4 0-16,0 0 24 0,0 15-7 15,0-15-6-15,-8 25-14 0,-3-7 34 16,-5 5-39-16,-4 0 21 0,-3 7 13 0,-5 0-16 16,-3-1 10-16,7 1-33 0,-3 3 11 15,-5-5 12-15,5 0 11 0,3-1-21 0,-4-6 25 16,13-1-25-16,-5-4-13 0,8 0 42 0,1-2-29 16,-1-3 23-16,-4 0-34 0,8-1 32 15,4-1-21-15,4-9 20 0,-12 12 3 0,12-12 0 16,-7 11-2-16,7-11-13 0,0 0-24 15,0 0 44-15,0 0-30 0,0 0-1 0,15 23 24 16,-15-23-19-16,16 6-32 0,0-1 17 16,-1-1-10-16,-3-1-23 0,8 1 7 15,3-1-4-15,1 3-3 0,4-1 7 0,-5 1-38 16,5-1 57-16,-1 4-34 0,5-2 47 0,-5 0-19 16,5 2 11-16,-5 0-24 0,1-2-2 15,-5-2 11-15,1 4-42 0,-5-4 10 0,-3 2-50 16,4-4-1-16,-4 2-102 0,-9 1-153 15,-7-6-206-15,12 6-465 0,-12-6 176 0,0 0 60 16,20 0 73-16,-20 0 98 0,0 0 84 0,12-12 26 16,-12 12 41-16</inkml:trace>
          <inkml:trace contextRef="#ctx0" brushRef="#br1" timeOffset="42054.9256">7328-774 1159 0,'0'0'420'0,"0"0"-29"0,0 0-30 0,39 28-15 0,-23-10-29 15,-5 4 11-15,13 4-29 0,-4 6-14 16,-1 2-32-16,5 3 0 0,-8 2-12 16,7 1-16-16,-3 15-12 0,3-6-11 0,-11-7-25 15,12 11-3-15,-8-1-18 0,-1-9 18 16,-3 3-3-16,0 0-35 0,0-2 12 0,-1 2 3 16,-3-1-48-16,0 1 40 0,-8 1-12 0,8-9-29 15,-4 3 1-15,-4 1 1 0,4-3 9 16,-4 3-13-16,-4-4-3 0,4 2-10 0,-4 2-7 15,-4-4 22-15,8 1-15 0,-8-4-44 0,-4 6 37 16,1 0-11-16,-1-11-5 0,0 2-61 16,-4-2-3-16,-3 2 0 0,-1 0 0 15,4-6 0-15,-3-4 0 0,-1 2 0 0,8-2 0 0,-7-5 0 16,3-1 0-16,4-2 0 0,0 0 0 16,1-3 0-16,3-1 0 0,-4-1 0 15,0-1 0-15,4 1 0 0,8-9 0 0,-12 14 0 16,5-8 0-16,7-6 0 0,-12 9 0 15,12-9 0-15,-12 7 0 0,12-7 0 0,0 0 0 16,-12 6 0-16,12-6 0 0,0 0 0 0,0 0 0 16,-16 4 0-16,16-4 0 0,0 0 0 15,0 0 0-15,0 0 0 0,0 0-208 0,0 0-562 16,0 0-410-16,0 0 135 0,0 0 121 16,-15-17 77-16,15 17 64 0,0 0 133 15,-20-19 10-15,12 15 79 0,-7-3 18 0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0:21.5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0CBF788-2DB6-4EAB-B82A-E27B6C5F47CD}" emma:medium="tactile" emma:mode="ink">
          <msink:context xmlns:msink="http://schemas.microsoft.com/ink/2010/main" type="writingRegion" rotatedBoundingBox="4569,5723 10706,5482 10743,6424 4606,6664"/>
        </emma:interpretation>
      </emma:emma>
    </inkml:annotationXML>
    <inkml:traceGroup>
      <inkml:annotationXML>
        <emma:emma xmlns:emma="http://www.w3.org/2003/04/emma" version="1.0">
          <emma:interpretation id="{B04F02FE-7D59-41D3-966F-ABAD8BBE85DD}" emma:medium="tactile" emma:mode="ink">
            <msink:context xmlns:msink="http://schemas.microsoft.com/ink/2010/main" type="paragraph" rotatedBoundingBox="4569,5723 10706,5482 10743,6424 4606,66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852326-E4AC-42A7-90C0-533DFC8A6A61}" emma:medium="tactile" emma:mode="ink">
              <msink:context xmlns:msink="http://schemas.microsoft.com/ink/2010/main" type="line" rotatedBoundingBox="4569,5723 10706,5482 10743,6424 4606,6664"/>
            </emma:interpretation>
          </emma:emma>
        </inkml:annotationXML>
        <inkml:traceGroup>
          <inkml:annotationXML>
            <emma:emma xmlns:emma="http://www.w3.org/2003/04/emma" version="1.0">
              <emma:interpretation id="{3804184E-06DB-4223-A907-90825F079463}" emma:medium="tactile" emma:mode="ink">
                <msink:context xmlns:msink="http://schemas.microsoft.com/ink/2010/main" type="inkWord" rotatedBoundingBox="4569,5723 8814,5557 8851,6498 4606,6664"/>
              </emma:interpretation>
              <emma:one-of disjunction-type="recognition" id="oneOf0">
                <emma:interpretation id="interp0" emma:lang="en-US" emma:confidence="1">
                  <emma:literal>2(zy)=</emma:literal>
                </emma:interpretation>
                <emma:interpretation id="interp1" emma:lang="en-US" emma:confidence="0">
                  <emma:literal>2(zy).=</emma:literal>
                </emma:interpretation>
                <emma:interpretation id="interp2" emma:lang="en-US" emma:confidence="0">
                  <emma:literal>2(zy)-=</emma:literal>
                </emma:interpretation>
                <emma:interpretation id="interp3" emma:lang="en-US" emma:confidence="0">
                  <emma:literal>2(zy)'=</emma:literal>
                </emma:interpretation>
                <emma:interpretation id="interp4" emma:lang="en-US" emma:confidence="0">
                  <emma:literal>2(zy)_</emma:literal>
                </emma:interpretation>
              </emma:one-of>
            </emma:emma>
          </inkml:annotationXML>
          <inkml:trace contextRef="#ctx0" brushRef="#br0">66 10 1389 0,'0'0'561'0,"0"0"-31"0,-16-4-16 0,16 4-38 0,0 0-38 16,-16-2-18-16,16 2-62 0,0 0-2 0,0 0-28 15,0 0-36-15,-19 0-52 0,19 0 14 16,0 0-29-16,0 0-51 0,0 0 10 15,0 0-20-15,0 0-16 0,-16 9-27 0,16-9 12 16,0 0-13-16,0 0 0 0,0 0-17 16,0 0 9-16,35 12-12 0,-35-12-18 0,32 1-15 15,-24-1-26-15,11 0 36 0,5-1-37 0,-8 0-16 16,11 1-24-16,-11 0 0 0,11-2 0 16,-3 0 0-16,-4 2 0 0,3 0 0 0,-7-1 0 15,4 1 0-15,-1-2 0 0,5 0 0 16,-8 2 0-16,-16 0 0 0,27-4 0 0,-19 3 0 15,-8 1 0-15,24-2 0 0,-24 2 0 16,19-4 0-16,-19 4 0 0,0 0 0 16,16-3 0-16,-16 3 0 0,0 0 0 0,0 0 0 15,0 0 0-15,0 16 0 0,0-16 0 0,0 0 0 16,0 0 0-16,-16 32 0 0,4-16 0 16,5-3 0-16,-9 2 0 0,0 5 0 0,0 1 0 15,5 2 0-15,-5 3 0 0,-8-2 0 0,13 1 0 16,-5-1 0-16,-4 0 0 0,4 2 0 15,1-3 0-15,3-3 0 0,-4 3 0 0,8-5 0 16,-7 0 0-16,3-3 0 0,4 0 0 0,0-1 0 16,0-2 0-16,0-1 0 0,8-11 0 15,-7 16 0-15,7-16 0 0,-12 13 0 0,12-13 0 16,-8 11 0-16,8-11 0 0,0 0 0 16,-8 7 0-16,8-7 0 0,0 0 0 15,0 0 0-15,0 0-3 0,0 0-10 0,0 0-15 16,0 0 5-16,0 0 10 0,0 0-18 15,0 0-4-15,0 0 22 0,28 5-15 0,-28-5-3 16,15 3 5-16,-15-3-17 0,24 4 2 0,-5-2 36 16,-11 1-23-16,-8-3-11 0,36 4 21 15,-21 1 5-15,1-2 1 0,-4-1-11 0,4 2 10 16,-1-1 13-16,5-1 5 0,-4-1-15 0,-16-1 25 16,19 3-12-16,-3 0 17 0,-16-3 3 15,24 2-7-15,-24-2 12 0,12 0-23 16,-12 0 26-16,23 0-6 0,-23 0-15 0,0 0 11 15,16-2-11-15,-16 2-10 0,0 0 0 16,16-6 5-16,-16 6 8 0,0 0-8 0,11-9-41 16,-11 9 3-16,0 0-18 0,16-8-11 0,-16 8-14 15,0 0-9-15,0 0-45 0,8-7-21 16,-8 7-49-16,0 0-41 0,0 0-56 0,0 0-135 16,8-7-183-16,-8 7-273 0,0 0 33 0,0 0 75 15,0 0 76-15,0 0 59 16,0 0 71-16,0 0 39 0,0 0 123 0</inkml:trace>
          <inkml:trace contextRef="#ctx0" brushRef="#br0" timeOffset="9939.6533">990-141 1494 0,'0'0'476'15,"0"0"-20"-15,0 0 0 0,0 0-16 16,-16-15-64-16,16 15 16 0,0 0-29 0,0 0-22 15,-28 38-6-15,13-19-20 0,3 4-21 16,-4 4 28-16,8 1-40 0,-11 1-15 0,11 0-19 16,0 3-31-16,0 0-17 0,0-2-5 0,8-4-19 15,0 3-22-15,0-3 17 0,0 0 6 16,8 1-133-16,0-3-44 0,0 2 0 0,-4-5 0 16,11 1 0-16,-7-4 0 0,8 1 0 15,-8-6 0-15,11 2 0 0,-11-4 0 16,8 0 0-16,-8-2 0 0,4 0 0 0,-4-2 0 15,-1 0 0-15,-7-7 0 0,20 10-154 0,-4-4-332 16,-16-6-359-16,16 7-256 0,-16-7 154 16,15 4 90-16,-15-4 99 0,20 0 62 0,-20 0 79 15,16-2 41-15,-16 2 46 0,19-2 64 0</inkml:trace>
          <inkml:trace contextRef="#ctx0" brushRef="#br0" timeOffset="10794.6186">1434 234 1336 0,'-8'-14'450'16,"8"14"-30"-16,0 0-26 0,-12-7 0 16,12 7-10-16,-24-1-18 0,24 1-10 0,-15-1-21 15,15 1-20-15,-28-2 5 0,28 2-59 0,-23-7 26 16,11 7-44-16,12 0-25 0,-16-7-13 15,16 7-13-15,-27-9-13 0,19 3-28 0,8 6-13 16,-16-14 3-16,8 7-21 0,8 7-7 0,-8-16-31 16,8 16-36-16,0-16 0 0,0 16-8 15,0 0 6-15,8-23-24 0,-8 23 26 16,16-11-28-16,-16 11-5 0,12-5-8 0,-12 5 0 16,23 3 5-16,-23-3 16 0,24 19-8 15,-12-7-13-15,3 4 5 0,-7 3-7 0,0 3-1 16,0 1-12-16,4 0 10 0,-12 0 3 15,8 3-1-15,-1-3 1 0,-7 0 4 0,0 0 4 16,8-2-16-16,-8-2-16 0,0-4 34 0,0 0 5 16,0-15 5-16,0 22-33 0,0-22 22 15,8 15 4-15,-8-15-21 0,0 0 5 0,0 0 23 16,0 0-34-16,0 0 17 0,0 0 12 0,0 0-29 16,0 0 9-16,20-43 15 0,-20 23-6 15,8 0-7-15,0 0-20 0,-1-4 17 0,1 1-20 16,4 2 5-16,-4 3 0 0,8 0 3 15,-8 0 12-15,-1 5-2 0,-3 1-2 16,4 1 19-16,-8 11 11 0,16-12-7 0,-16 12 7 16,0 0-5-16,16 2 30 0,-16-2-4 15,0 0 15-15,7 30-18 0,-7-18 0 0,4 3 30 16,4 2-45-16,-8 0 0 0,8 1-26 0,-8 0 0 16,8-1 0-16,-8 0 0 0,8 1 0 15,-8-3 0-15,8-1-62 0,0-1-66 0,-4-2-41 16,11 1-56-16,-7 0-34 0,8-2-12 0,-4 0-39 15,3-1-30-15,9-1-100 0,-4 1-77 16,3-3-16-16,-3-2 34 0,3 1-318 16,-3 1 55-16,4 1 76 0,-9-5 348 0,5 0 228 15,-4 0 115-15,-16-2 138 0,23 1 54 16,-23-1 44-16,12 0 23 0,-12 0 40 0,0 0 1 16,0 0 17-16,0 0 21 0,8-18-5 15,-8 18-10-15,0 0-21 0,0 0-20 0,-20-28-1 16,20 28 11-16,-8-15-46 0,8 15 5 0,-7-15-72 15,7 15-22-15,0 0-1 0,0-17-8 16,0 17-22-16,0 0-16 0,0 0 13 16,27-5-18-16,-27 5-18 0,0 0-2 0,32 20-31 0,-21-9 15 15,5 4-43-15,-8 3 28 16,8 2-29-16,-5 3 11 0,-3-2 3 0,8-1-8 0,-8 1-54 16,0 2 48-16,-8-5 6 15,0 0-31-15,0 2-51 0,0-4 0 0,-8-2-46 16,0-3-18-16,0 0-64 0,8-11-51 0,-8 17-111 15,8-17-247-15,-19 2-456 0,19-2 71 16,0 0 134-16,-24-4 55 0,24 4 65 0,-8-14 82 16,8 14 89-16,-8-18 39 0</inkml:trace>
          <inkml:trace contextRef="#ctx0" brushRef="#br0" timeOffset="11335.2791">2149 183 1328 0,'0'0'568'0,"-8"-17"-25"15,8 17-26-15,-8-9-8 0,8 9-84 16,0 0-51-16,0 0-11 0,0 0-32 0,0 0-19 15,0 0-69-15,0 0-2 16,0 0-42-16,24 50-2 0,-20-28-25 0,12-4 2 16,-9 1-51-16,1 6-5 0,4-4-16 0,4-1-33 15,-8 0-2-15,7 0-3 0,-7-4-11 16,12-2 1-16,-12 1-62 0,7-4 16 0,-7-4 0 16,4 1-21-16,-12-8-15 0,16 6 10 0,-16-6 33 15,0 0-25-15,0 0-10 0,0 0 17 16,16-24 3-16,-16 7 0 0,0 17 3 0,-8-32 2 15,8 15 5-15,-8-1 49 0,8 0-11 16,0 4 14-16,0 14 20 0,-8-24-5 0,8 24-8 16,0-20-28-16,0 20 2 0,0 0-25 0,0 0 15 15,0 0-2-15,0 0-26 16,0 0 11-16,0 0 22 0,0 0 3 0,24 50-13 16,-17-31 3-16,-3 5-6 0,4-1-19 0,0 3 1 15,0 1-9-15,0 0-3 0,-8-1 5 16,0 3-85-16,0-3 31 0,0-2-17 0,0 2 14 15,-8-4 16-15,0 1-12 0,-8-3 7 16,5-2-52-16,-5 1-30 0,-8-3-36 0,5-3-53 16,-5-7-44-16,4 2-103 0,-3-15-214 0,3 7-351 15,4-2 43-15,-7-7 128 0,3 4 57 16,4-6 110-16,1-1 38 0,3 1 33 0,4-3 95 16</inkml:trace>
          <inkml:trace contextRef="#ctx0" brushRef="#br0" timeOffset="11855.7903">2613-200 1650 0,'0'-10'495'0,"0"10"-35"16,0 0-27-16,0 0 12 0,0 0-66 15,0 0-28-15,0 0-29 0,0 0-12 0,0 0-21 16,0 0-2-16,0 0-23 0,0 0-25 0,43 28-18 16,-27-11 10-16,7 1-11 0,-3 2-33 15,4 6 17-15,3-1 14 0,-3 7-49 16,3 0-15-16,9 16-1 0,-13-7-35 0,5 9 7 16,-13-5-15-16,9-5 8 0,-20 1-79 15,12-3-39-15,-8-2 0 0,-8 0 0 0,0-3 0 16,0-6 0-16,0 2 0 0,-8 3 0 0,8-5 0 15,-8-4 0-15,0-3 0 0,-4 1 0 16,4-1 0-16,0-8 0 0,1-1 0 0,7 1 0 16,-8-1 0-16,-4-1-159 0,12-10-100 15,-16 13-84-15,16-13-174 0,-8 13-192 0,8-13-269 16,0 0 90-16,-15 6 82 0,15-6 41 16,0 0 102-16,0 0 51 0,0 0 95 0,0 0 18 15,0 0 63-15</inkml:trace>
          <inkml:trace contextRef="#ctx0" brushRef="#br0" timeOffset="13940.2005">3757 419 1105 0,'-16'0'438'16,"16"0"-23"-16,0 0-47 0,-20 1-32 16,20-1-19-16,0 0-23 0,-15 4-7 0,15-4-16 15,0 0-4-15,-8 7-29 0,8-7-36 16,0 0 5-16,-12 9-35 0,12-9 7 0,0 0-5 15,-16 9-5-15,16-9-21 0,0 0-9 0,-8 11-19 16,8-11-13-16,0 0 0 0,0 0 14 16,-8 6-21-16,8-6-31 0,0 0-5 0,0 0-13 15,0 0 8-15,0 0 3 0,0 0 9 0,0 0 6 16,0 0 2-16,0 0-25 16,0 0 23-16,0 0-16 0,0 0-15 0,0 0 39 15,32 7-19-15,-32-7-17 0,20 0 15 16,-20 0 5-16,23-1-18 0,-3 1-15 0,-5 1 15 15,-15-1-7-15,36-1-24 0,-20 1-4 0,3-2 27 16,-3 2-35-16,8 0 38 0,-13 2-33 16,13-2 5-16,-8 0 15 0,3-2-30 0,-19 2 27 15,36 2 6-15,-21-2-15 0,1 0 7 0,-16 0 15 16,24 0 3-16,-13 1-25 0,-11-1 40 16,16 2-33-16,-16-2-7 0,0 0 33 0,28-2-18 15,-28 2-36-15,15 2 0 16,-15-2 0-16,0 0 0 0,24 0 0 0,-24 0 0 15,0 0-24-15,12 0-93 0,-12 0-91 0,23 0-68 16,-23 0-98-16,20 0-266 0,-20 0-432 16,16 3 91-16,-16-3 167 0,23 0 11 0,-23 0 96 15,20 0 37-15,-20 0 127 0,24 0 13 0</inkml:trace>
          <inkml:trace contextRef="#ctx0" brushRef="#br0" timeOffset="13451.3871">3713 211 1220 0,'0'0'494'0,"-15"-1"-43"0,15 1-34 0,-20-2-25 16,20 2-26-16,-16-3-33 0,16 3-16 16,0 0-38-16,-15-4-36 0,15 4-18 0,0 0-17 15,0 0-24-15,0 0-5 0,0 0-25 0,0 0-3 16,0 0-5-16,0 0-28 0,59-3-6 16,-44 3-12-16,5 1-13 0,3 2-10 0,5 0-6 15,3 0 9-15,-3 0-24 16,7-2 3-16,-3 4-10 0,-5-3 4 0,5-2-7 0,-5 2-17 15,1-2-60-15,-5 0-23 0,1 3-38 16,-4-3-44-16,-5 1-12 0,5-1-88 16,-4 3-99-16,-16-3-197 0,27 1-382 0,-27-1 59 15,16 2 100-15,-16-2 82 0,0 0 99 0,0 0-22 16,0 0 86-16</inkml:trace>
        </inkml:traceGroup>
        <inkml:traceGroup>
          <inkml:annotationXML>
            <emma:emma xmlns:emma="http://www.w3.org/2003/04/emma" version="1.0">
              <emma:interpretation id="{6333C5A5-6D25-4A60-ADCA-6BBE15ECC690}" emma:medium="tactile" emma:mode="ink">
                <msink:context xmlns:msink="http://schemas.microsoft.com/ink/2010/main" type="inkWord" rotatedBoundingBox="10235,5568 10708,5549 10733,6193 10260,6211"/>
              </emma:interpretation>
              <emma:one-of disjunction-type="recognition" id="oneOf1">
                <emma:interpretation id="interp5" emma:lang="en-US" emma:confidence="1">
                  <emma:literal>e</emma:literal>
                </emma:interpretation>
                <emma:interpretation id="interp6" emma:lang="en-US" emma:confidence="0">
                  <emma:literal>e.</emma:literal>
                </emma:interpretation>
                <emma:interpretation id="interp7" emma:lang="en-US" emma:confidence="0">
                  <emma:literal>er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5023.6357">5722-48 1302 0,'0'0'551'0,"0"0"-68"0,-36 20-58 15,36-20-25-15,-7 16-14 0,7-7-20 0,0-9-38 16,-8 15-21-16,8-15-30 0,0 17-27 0,0-17-1 16,0 0-24-16,15 17-25 0,-15-17 2 15,16 3-34-15,-4 0-16 0,-12-3-14 0,43-9-41 16,-19 1 24-16,3-1-47 0,5-3 20 0,-5 0-12 16,-3-6-5-16,-1 1-13 15,-3-5-23-15,0-1-13 0,-5 0 3 0,1-4-16 16,-4 5 16-16,-8 1-10 0,0 0-4 0,0 5-14 15,-8-1-23-15,0 2 27 0,-4 4 11 16,0-1 13-16,-8 2-3 0,5 6 3 0,-13-1 17 16,8 4-19-16,16 1 6 0,-43 9 4 0,23 2-16 15,-3 3 20-15,-1 4-9 0,5-1 35 16,-5 6-49-16,12 1 26 0,-3 2 3 0,7 3-13 16,0-4 7-16,0 2-15 0,8-3-2 15,0 5-16-15,8 3 34 0,0-4-8 16,0 1-8-16,11 0 2 0,5 1 22 0,-5-2-27 15,5-1 21-15,7-4-2 0,-3 0-36 16,-1-8-8-16,5 1 0 0,-5-2 0 0,1-2 0 16,-4-3 0-16,-9 0 0 0,13-2 0 0,-13 0 0 15,5-1 0-15,-8-1 0 0,0-1 0 16,-12-4 0-16,15 5 0 0,-15-5 0 0,0 0 0 16,20 1 0-16,-20-1 0 0,0 0-75 0,0 0-199 15,0 0-135-15,0 0-738 0,0 0 200 16,0 0 20-16,0 0 78 0,0 0 96 15,0 0 75-15,0 0 89 0,0 0 39 0,0 0 38 16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0:38.70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D9CCBA-07A7-4E88-BE6B-941721E612FA}" emma:medium="tactile" emma:mode="ink">
          <msink:context xmlns:msink="http://schemas.microsoft.com/ink/2010/main" type="writingRegion" rotatedBoundingBox="10670,2102 12438,1910 12496,2447 10728,2639"/>
        </emma:interpretation>
      </emma:emma>
    </inkml:annotationXML>
    <inkml:traceGroup>
      <inkml:annotationXML>
        <emma:emma xmlns:emma="http://www.w3.org/2003/04/emma" version="1.0">
          <emma:interpretation id="{1EEBB0A1-7F36-4A0B-8698-BD4392E5D9C5}" emma:medium="tactile" emma:mode="ink">
            <msink:context xmlns:msink="http://schemas.microsoft.com/ink/2010/main" type="paragraph" rotatedBoundingBox="10670,2102 12438,1910 12496,2447 10728,2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896DA8-A5A2-4227-ACB5-10DEC3968A24}" emma:medium="tactile" emma:mode="ink">
              <msink:context xmlns:msink="http://schemas.microsoft.com/ink/2010/main" type="line" rotatedBoundingBox="10670,2102 12438,1910 12496,2447 10728,2639"/>
            </emma:interpretation>
          </emma:emma>
        </inkml:annotationXML>
        <inkml:traceGroup>
          <inkml:annotationXML>
            <emma:emma xmlns:emma="http://www.w3.org/2003/04/emma" version="1.0">
              <emma:interpretation id="{AF2DDB68-90A6-4ADE-B34B-97ADAA94E939}" emma:medium="tactile" emma:mode="ink">
                <msink:context xmlns:msink="http://schemas.microsoft.com/ink/2010/main" type="inkWord" rotatedBoundingBox="10699,2365 11238,2306 11245,2362 10705,2420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81 44 1080 0,'-23'-4'450'16,"23"4"-20"-16,-16-2-5 0,16 2-36 0,-8-5-10 16,8 5-15-16,0 0-29 0,-20-5-28 15,20 5-31-15,0 0-43 0,0 0-20 0,0 0-8 16,-15-6-13-16,15 6-21 0,0 0-38 16,0 0 13-16,0 0-3 0,0 0-35 0,0 0 12 15,67 2-30-15,-48-2 10 0,5 0-13 0,3 0-16 16,-3 0-14-16,3-3 9 0,9 3-25 15,-5-2 28-15,-3-2-12 0,-5 4-11 16,5-2-13-16,-5 1 0 0,-3-1 13 0,-4 0-10 16,-1 2-26-16,-15 0 11 0,28-1 27 15,-28 1-30-15,24-2-7 0,-24 2-11 0,19-2-18 16,-19 2-8-16,16-1-33 0,-16 1-28 0,0 0-38 16,0 0-65-16,20 1-48 0,-20-1-110 15,0 0-153-15,11 5-400 0,-11-5 69 0,0 0 61 16,12 5 93-16,-12-5 48 0,0 0 93 15,0 0 86-15,8 6 77 0</inkml:trace>
        </inkml:traceGroup>
        <inkml:traceGroup>
          <inkml:annotationXML>
            <emma:emma xmlns:emma="http://www.w3.org/2003/04/emma" version="1.0">
              <emma:interpretation id="{A15E1CC0-263F-4E3C-86C5-4C3DA76084DC}" emma:medium="tactile" emma:mode="ink">
                <msink:context xmlns:msink="http://schemas.microsoft.com/ink/2010/main" type="inkWord" rotatedBoundingBox="11358,2027 12438,1910 12496,2447 11417,2564"/>
              </emma:interpretation>
              <emma:one-of disjunction-type="recognition" id="oneOf1">
                <emma:interpretation id="interp5" emma:lang="en-US" emma:confidence="1">
                  <emma:literal>0.5</emma:literal>
                </emma:interpretation>
                <emma:interpretation id="interp6" emma:lang="en-US" emma:confidence="0">
                  <emma:literal>0.5.</emma:literal>
                </emma:interpretation>
                <emma:interpretation id="interp7" emma:lang="en-US" emma:confidence="0">
                  <emma:literal>05</emma:literal>
                </emma:interpretation>
                <emma:interpretation id="interp8" emma:lang="en-US" emma:confidence="0">
                  <emma:literal>0-5</emma:literal>
                </emma:interpretation>
                <emma:interpretation id="interp9" emma:lang="en-US" emma:confidence="0">
                  <emma:literal>0.</emma:literal>
                </emma:interpretation>
              </emma:one-of>
            </emma:emma>
          </inkml:annotationXML>
          <inkml:trace contextRef="#ctx0" brushRef="#br0" timeOffset="576.2495">852-97 1154 0,'-8'-11'433'0,"8"11"-9"0,-8-16 27 0,0 10-72 16,8 6-23-16,-20-10-26 0,20 10-33 0,-23 0-18 15,23 0-11-15,-24 14-14 0,12-3-1 16,-3 3-45-16,7 2-6 0,0 1-36 0,0 4-5 15,-4-3-15-15,12 1-36 0,0-1-2 16,0-1-13-16,0 2-16 0,12-6 8 16,-4 3 5-16,0-4-12 0,8 3-6 0,-9-7-31 15,13 0 6-15,-4-5-11 0,7 3 1 16,-3-5 9-16,-4 1-12 0,7-4 15 0,-3-1-10 16,-4-3-15-16,3-3 5 0,-11-3-1 0,8-2-14 15,-4-2 14-15,-4-3 9 0,-4 2-39 16,-4-1 41-16,3-2-5 0,-6-1-11 0,3 2 1 15,-8-2 2-15,4 3 8 0,-8 1-6 0,4 2-24 16,0 1-19-16,8 14-31 0,-8-18-30 16,1 14-72-16,7 4-69 0,0 0-77 0,0 0-263 15,0 0-428-15,0 0 108 0,-28 25 61 16,28-25 102-16,0 22 85 0,0-22 51 16,8 25 41-16,-8-11 87 0</inkml:trace>
          <inkml:trace contextRef="#ctx0" brushRef="#br0" timeOffset="776.7518">1158 24 1479 0,'0'0'599'0,"0"0"-21"16,0 0-63-16,0 0-34 0,12 7-15 16,-12-7-51-16,0 0-54 0,8 13-31 0,-8-13-23 15,8 6-69-15,-8-6-102 0,8 9-75 16,-8-9-104-16,15 7-89 0,-15-7-312 0,8 11-478 15,-8-11 103-15,12 7 69 0,-12-7 103 16,8 5 22-16,-8-5 85 0,0 0 41 0,0 0 66 16</inkml:trace>
          <inkml:trace contextRef="#ctx0" brushRef="#br0" timeOffset="1435.8672">1657-362 1126 0,'0'0'463'0,"0"0"-28"0,16-5-38 16,-16 5-28-16,0 0-49 0,0 0-18 0,0 0-39 15,0 0-22-15,0 0-24 16,0 0-22-16,-51-12-16 0,51 12-18 0,-20-7-2 0,5 5-26 16,15 2-2-16,-24-7-26 0,16 3 10 15,8 4-28-15,-27-6-3 0,27 6 3 16,-8-4-23-16,8 4-18 0,0 0-10 0,0 0 23 15,-24 7-26-15,24-7 1 0,-12 17-11 0,12-4 0 16,0 1 33-16,0-14-38 0,-7 30 20 16,7-15-25-16,0 3-15 0,0-18 14 0,0 31-9 15,0-16 12-15,0-2-4 0,0-13-17 16,7 24 12-16,-7-24 9 0,0 18 8 0,0-18-5 16,8 14-6-16,-8-14 25 0,12 9-12 0,-12-9-17 15,16 5 2-15,-16-5-2 16,16 3 25-16,-16-3-30 0,19 0-9 0,-19 0 27 15,24 0-6-15,-16 2-10 0,-8-2 3 0,27 2 2 16,-27-2-10-16,24 5 23 0,-12 0-30 16,3 1 43-16,-7 1-47 0,8 1 16 0,0 1-12 15,-5 2 17-15,-3 0 5 0,8-1 11 0,-4 3-31 16,-1-3 36-16,-7 1-26 0,4-1 36 16,-8-10 0-16,8 19 2 0,-8-8 8 0,0-11-5 15,-8 23 8-15,-4-11-10 0,1 1 9 16,-1-1-14-16,-4 0-9 0,-3-1-17 0,-5 1-18 15,8-3-26-15,-3 2-40 0,-5-2-50 0,4-3-35 16,-3 0-23-16,11-1-97 16,-4-2-216-16,-7-3-406 0,23 0 38 0,-24-3 64 15,24 3 125-15,-27-8 36 0,19 2 110 0,4-1-2 16,4 7 56-16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0:41.81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2C6D34-24C3-42F4-8B15-4C171BC940A3}" emma:medium="tactile" emma:mode="ink">
          <msink:context xmlns:msink="http://schemas.microsoft.com/ink/2010/main" type="inkDrawing" rotatedBoundingBox="13124,1436 13380,3382 13070,3422 12814,1477" semanticType="callout" shapeName="Other">
            <msink:sourceLink direction="with" ref="{6DD3901E-CBC5-4551-84B9-C3A2CB1636DD}"/>
            <msink:sourceLink direction="with" ref="{7A360E80-9BE7-48D7-AB45-759CF1E5645B}"/>
          </msink:context>
        </emma:interpretation>
      </emma:emma>
    </inkml:annotationXML>
    <inkml:trace contextRef="#ctx0" brushRef="#br0">167-16 1151 0,'8'-13'443'0,"-8"13"-44"0,0 0-43 0,0 0-2 16,0 0-75-16,0 0 12 0,0 0-27 15,0 0-18-15,0 0-6 0,0 0 1 16,-24 36-36-16,16-19-6 0,1 6-17 0,-5 5-10 15,0 4-6-15,0 9-10 0,0 1-15 0,-3 3-26 16,7 3 16-16,-4 0-21 0,4 1-8 16,0 1 6-16,0-2-34 0,1 1 23 0,-1 1 0 15,4 0-12-15,0-3 12 0,0 2-20 0,0 1-13 16,4-3 31-16,0-3-26 0,0-1 18 16,0 4 5-16,4-1-28 0,4 1 8 0,-4-1-11 15,-4-2 3-15,8 0-5 0,-1-7-13 16,1 5 20-16,0 0-25 0,4-8 29 0,-4-1 4 15,0 1-28-15,3-2 13 0,1-3 23 16,0 0-21-16,-4-1 6 0,0-2-19 16,7 0-9-16,1 0 9 0,-12-2 6 0,12-1 13 15,0-3-49-15,-5 2-18 0,-3-4 0 0,0 3 0 16,8-5 0-16,-4 1 0 0,-1-1 0 16,-7-2 0-16,12 0 0 0,-8-2 0 0,0 1 0 15,0-3 0-15,-1 1 0 0,-3-2 0 0,4 2 0 16,-8-11 0-16,12 13 0 0,-12-13 0 15,8 13 0-15,-8-13 0 0,8 9 0 0,-8-9 0 16,0 0 0-16,12 12 0 0,-12-12 0 0,0 0 0 16,3 8 0-16,-3-8 0 0,0 0 0 15,0 0 0-15,0 0 0 0,0 0 0 0,0 0 0 16,0 0 0-16,0 0-256 0,0 0-592 16,0 0-265-16,0 0 89 0,0 0 151 15,16-22 57-15,-16 22 89 0,8-27 128 0,-4 6-8 16,4 0 131-16,0-3-49 0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0:42.74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5B9324-69FA-407C-85B0-40F473C96F94}" emma:medium="tactile" emma:mode="ink">
          <msink:context xmlns:msink="http://schemas.microsoft.com/ink/2010/main" type="writingRegion" rotatedBoundingBox="13745,1214 21488,1137 21506,2961 13763,3038"/>
        </emma:interpretation>
      </emma:emma>
    </inkml:annotationXML>
    <inkml:traceGroup>
      <inkml:annotationXML>
        <emma:emma xmlns:emma="http://www.w3.org/2003/04/emma" version="1.0">
          <emma:interpretation id="{7A987A7D-6332-4776-8A2A-71ACB62800D2}" emma:medium="tactile" emma:mode="ink">
            <msink:context xmlns:msink="http://schemas.microsoft.com/ink/2010/main" type="paragraph" rotatedBoundingBox="13745,1214 21488,1137 21506,2961 13763,3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EF1701-E6BC-4ADB-8B6C-2C50723A4B6A}" emma:medium="tactile" emma:mode="ink">
              <msink:context xmlns:msink="http://schemas.microsoft.com/ink/2010/main" type="line" rotatedBoundingBox="13745,1214 21488,1137 21506,2961 13763,3038"/>
            </emma:interpretation>
          </emma:emma>
        </inkml:annotationXML>
        <inkml:traceGroup>
          <inkml:annotationXML>
            <emma:emma xmlns:emma="http://www.w3.org/2003/04/emma" version="1.0">
              <emma:interpretation id="{10D77E4E-AE3F-47B5-9A27-142CBF82FC67}" emma:medium="tactile" emma:mode="ink">
                <msink:context xmlns:msink="http://schemas.microsoft.com/ink/2010/main" type="inkWord" rotatedBoundingBox="13678,2546 14158,1322 14793,1571 14313,2795"/>
              </emma:interpretation>
              <emma:one-of disjunction-type="recognition" id="oneOf0">
                <emma:interpretation id="interp0" emma:lang="en-US" emma:confidence="0.5">
                  <emma:literal>a'</emma:literal>
                </emma:interpretation>
                <emma:interpretation id="interp1" emma:lang="en-US" emma:confidence="0">
                  <emma:literal>n'</emma:literal>
                </emma:interpretation>
                <emma:interpretation id="interp2" emma:lang="en-US" emma:confidence="0">
                  <emma:literal>a?</emma:literal>
                </emma:interpretation>
                <emma:interpretation id="interp3" emma:lang="en-US" emma:confidence="0">
                  <emma:literal>n?</emma:literal>
                </emma:interpretation>
                <emma:interpretation id="interp4" emma:lang="en-US" emma:confidence="0">
                  <emma:literal>.'</emma:literal>
                </emma:interpretation>
              </emma:one-of>
            </emma:emma>
          </inkml:annotationXML>
          <inkml:trace contextRef="#ctx0" brushRef="#br0">297 193 1082 0,'20'-2'494'0,"-20"2"8"0,0 0-31 16,0 0-26-16,0 0-25 0,0 0-13 16,0 0-38-16,0 0-8 0,0 0-18 15,0 0-18-15,-55 5-51 0,35-5 10 0,1-3-69 16,-1 1-28-16,-4-2-1 0,-3 1-14 0,11-2-34 15,-7-2 21-15,3-2-13 0,4 0-54 16,-3-1-8-16,3-3-7 0,4 3 10 0,4-2-36 16,0 1 16-16,0-1-13 0,8 12-26 0,-7-23-8 15,7 23-12-15,7-22-13 0,-7 22-10 16,20-21 2-16,-12 14 0 0,8 0 5 0,-1 4 1 16,-15 3 60-16,28-3-83 0,-8 7-4 15,-9 1 32-15,9 6-11 0,-12 3 10 0,12 2-2 16,-9 3-7-16,1 4 1 0,-4 0 1 15,0 2-3-15,0-2 16 0,-4 4-34 0,-4-1 26 16,4-2 13-16,-4 1-1 0,4-5-17 16,-4-2 13-16,3 0-1 0,-3-4-12 0,4 2 15 15,-4-16 16-15,0 21-1 0,0-21-5 16,4 14 16-16,-4-14-3 0,0 0-23 0,0 0 21 16,0 0 10-16,0 0-8 0,28-24 5 0,-24 5-20 15,4-3-21-15,-1-6 19 0,1 0-14 16,4-4 8-16,0 1-20 0,-4 1 33 15,0 2-11-15,-4 5-4 0,3 0 15 0,1 3 31 16,-4 5-21-16,0-2 18 0,-4 5-5 16,0 12 0-16,8-16-11 0,-8 16-7 0,0 0 29 15,0 0-34-15,0 0 15 0,0 0 10 0,0 0-2 16,20 43-10-16,-20-23-5 0,8 2-8 16,-1 1-18-16,1 0 0 0,0 0 0 0,0-1 0 15,4 1 0-15,-4-1 0 0,3-2 0 0,5-2-80 16,-4 0-56-16,4-2-9 0,-1-2-81 15,1-4-30-15,-8-1-51 0,12 2-120 0,-9-8-172 16,-11-3-374-16,20 4 72 0,-20-4 90 16,0 0 79-16,20-13 81 0,-16 3 81 0,3-3 63 15,-7-2 10-15</inkml:trace>
          <inkml:trace contextRef="#ctx0" brushRef="#br0" timeOffset="564.4829">510-735 1604 0,'0'0'538'0,"-24"-12"-52"0,24 12-43 0,-12-9-38 16,12 9-29-16,-12-14-36 0,12 14-25 0,-11-15-59 15,11 15-8-15,0-17-43 0,0 17-21 16,0 0 1-16,15-30-16 0,-7 21-29 0,4-1-9 15,-4 1-21-15,8 1-5 0,-1 4-3 16,-3-1-20-16,8 1-38 0,-5 2 2 16,-15 2 10-16,24 2 8 0,-4-1-15 0,-9 3-3 15,1 3-18-15,-4 0 0 0,4 4 8 16,-12-11-8-16,4 24-23 0,-4-10 16 0,0-14-8 16,-8 32 20-16,0-15-2 0,0 3-8 0,4-3 0 15,-4 3-3-15,5 0-4 0,-1-3 4 16,0 1-15-16,0-3 16 0,0 1-11 0,4-16 23 15,0 27-2-15,0-16 0 0,0-11-14 0,4 18 45 16,-4-18 4-16,12 17-19 0,-5-12 4 16,1 0-18-16,12 0 11 0,-8-3-37 15,3 0-14-15,1-1-45 0,4-1-45 0,-1 3-36 16,-3-3-67-16,4-3-81 0,-4 9-142 16,7-4-544-16,-7-1 84 0,4 1 87 0,-5 0 25 15,-3 0 85-15,4 1 44 0,-4 2 94 16,-1 3 54-16,1-1 33 0</inkml:trace>
        </inkml:traceGroup>
        <inkml:traceGroup>
          <inkml:annotationXML>
            <emma:emma xmlns:emma="http://www.w3.org/2003/04/emma" version="1.0">
              <emma:interpretation id="{1BA984BD-BE31-4083-A477-2DFDA196D980}" emma:medium="tactile" emma:mode="ink">
                <msink:context xmlns:msink="http://schemas.microsoft.com/ink/2010/main" type="inkWord" rotatedBoundingBox="15315,2272 15778,2267 15782,2737 15319,2742"/>
              </emma:interpretation>
              <emma:one-of disjunction-type="recognition" id="oneOf1">
                <emma:interpretation id="interp5" emma:lang="en-US" emma:confidence="1">
                  <emma:literal>+</emma:literal>
                </emma:interpretation>
                <emma:interpretation id="interp6" emma:lang="en-US" emma:confidence="0.5">
                  <emma:literal>*</emma:literal>
                </emma:interpretation>
                <emma:interpretation id="interp7" emma:lang="en-US" emma:confidence="0">
                  <emma:literal>#</emma:literal>
                </emma:interpretation>
                <emma:interpretation id="interp8" emma:lang="en-US" emma:confidence="0">
                  <emma:literal>☹</emma:literal>
                </emma:interpretation>
                <emma:interpretation id="interp9" emma:lang="en-US" emma:confidence="0">
                  <emma:literal>+'</emma:literal>
                </emma:interpretation>
              </emma:one-of>
            </emma:emma>
          </inkml:annotationXML>
          <inkml:trace contextRef="#ctx0" brushRef="#br0" timeOffset="1639.2871">1579 172 1272 0,'0'0'412'0,"0"0"-28"0,-20-2-13 16,20 2-74-16,0 0-13 0,0 0-43 0,0 0-1 15,0 0-20-15,0 0-2 0,0 0-29 16,0 0 13-16,0 0-22 0,47 18-9 0,-31-15-4 16,4-1-37-16,-5 0-2 0,1 2 13 15,8-3-36-15,-1 4-13 0,1-2-13 0,-1 0-4 16,1 0-6-16,-1 1-13 0,-3 0 5 0,4-1 1 16,-9 2-37-16,5-1 10 15,0 3-17-15,-5-3-4 0,1-2-28 0,0 1-16 16,-4 0-21-16,3 1 5 0,-15-4-25 0,24 5-17 15,-24-5-16-15,12 4-7 0,-12-4-32 16,0 0-5-16,0 0-52 0,0 0-48 0,0 0-93 16,0 0-27-16,0 0-32 0,0 0-50 0,0 0-187 15,0 0-6-15,0 0 42 0,-36-23 96 16,36 23 27-16</inkml:trace>
          <inkml:trace contextRef="#ctx0" brushRef="#br0" timeOffset="2640.8835">1657 273 1087 0,'-15'-7'464'0,"15"7"-32"0,0 0-43 15,0 0-28-15,-12-9-10 0,12 9 7 0,0 0-40 16,0 0-34-16,0 0-13 0,0 0-38 15,35-12 8-15,-35 12-57 0,28-6 0 0,-13 6-17 16,1-3-73-16,4 3-19 0,-5 2-57 0,9-2-80 16,4 5-222-16,-5-1-292 0,5-1-299 15,-1 0 81-15,-3 0 106 0,3 0 35 0,1-3 46 16,-5 3 98-16</inkml:trace>
          <inkml:trace contextRef="#ctx0" brushRef="#br0" timeOffset="1914.2294">1791 117 837 0,'-8'-14'291'16,"8"14"-9"-16,-8-14-8 0,8 14 2 0,0 0-22 15,-8-20-4-15,8 20-22 0,0 0-5 16,-4-18-13-16,4 18-5 0,0 0-44 0,0-17 8 16,0 17-33-16,0 0-1 0,0 0-32 0,-4-15 9 15,4 15-17-15,0 0-11 0,0 0-12 16,0 0 5-16,0 0-16 0,0 0-17 0,4-19 2 15,-4 19-18-15,0 0-13 0,0 0 3 16,0 0-5-16,12-8 18 0,-12 8-31 16,0 0 5-16,0 0-31 0,0 0-20 0,0 0-18 15,0 0-10-15,16-3-59 0,-16 3-154 16,0 0-104-16,0 0-362 0,0 0 52 0,0 0 115 16,0 0 20-16,0 0 49 0,0 0 46 0</inkml:trace>
          <inkml:trace contextRef="#ctx0" brushRef="#br0" timeOffset="2412.9872">1866 1 1205 0,'0'0'428'16,"0"0"-37"-16,-4-19-17 0,4 19-39 0,0 0-7 15,0 0-49-15,0 0 5 0,0 0 21 0,0 0-29 16,0 0-20-16,0 0-10 0,0 0-18 16,0 0-3-16,-4 61-15 0,4-42 0 0,4 5-26 15,-4 1-7-15,0 1 1 0,0 2-13 0,0-2-12 16,4 1-2-16,-4-2-18 15,4 0-18-15,-4-2-25 0,3 0 0 0,-3-4-21 0,4 0-26 16,-4-4 3-16,0-2-58 16,0-13-47-16,0 27-36 0,8-17-54 0,-8-10-45 15,0 16-57-15,0-16-125 0,0 0-172 0,4 16-409 16,-4-16 84-16,0 0 115 0,0 0 77 16,0 0 13-16,0 0 80 0,-23 3 47 0</inkml:trace>
        </inkml:traceGroup>
        <inkml:traceGroup>
          <inkml:annotationXML>
            <emma:emma xmlns:emma="http://www.w3.org/2003/04/emma" version="1.0">
              <emma:interpretation id="{6099BFC0-D754-446F-8D59-B0E8B4836CAF}" emma:medium="tactile" emma:mode="ink">
                <msink:context xmlns:msink="http://schemas.microsoft.com/ink/2010/main" type="inkWord" rotatedBoundingBox="16788,1326 21441,1099 21531,2952 16879,3178"/>
              </emma:interpretation>
              <emma:one-of disjunction-type="recognition" id="oneOf2">
                <emma:interpretation id="interp10" emma:lang="en-US" emma:confidence="0">
                  <emma:literal>0.5/m-4)^|</emma:literal>
                </emma:interpretation>
                <emma:interpretation id="interp11" emma:lang="en-US" emma:confidence="0">
                  <emma:literal>0.5(m-4)^|</emma:literal>
                </emma:interpretation>
                <emma:interpretation id="interp12" emma:lang="en-US" emma:confidence="0">
                  <emma:literal>0.5(a-4)^|</emma:literal>
                </emma:interpretation>
                <emma:interpretation id="interp13" emma:lang="en-US" emma:confidence="0">
                  <emma:literal>0.5(2-4)^|</emma:literal>
                </emma:interpretation>
                <emma:interpretation id="interp14" emma:lang="en-US" emma:confidence="0">
                  <emma:literal>0.5(-4)^|</emma:literal>
                </emma:interpretation>
              </emma:one-of>
            </emma:emma>
          </inkml:annotationXML>
          <inkml:trace contextRef="#ctx0" brushRef="#br0" timeOffset="9980.7408">4523-375 716 0,'7'-15'292'0,"-7"15"-10"16,12-14 17-16,-12 14-33 16,8-13-7-16,-8 13-6 0,8-13 19 0,-8 13-4 15,8-12-14-15,-8 12-16 0,8-9-8 0,-8 9-7 16,0 0-6-16,8-13-30 0,-8 13-15 16,0 0-26-16,0 0 7 0,0 0-20 0,0 0-15 15,0 0-13-15,0 0 0 0,0 0-31 0,0 0 41 16,-32 28-28-16,20-15 21 0,0 5-39 15,5 1-5-15,-1 2-8 0,-4 1 3 0,4-1 18 16,0 4-18-16,-4 1 0 0,9-1-16 16,-5 0 11-16,0 0 18 0,4 2-39 0,-4-2 49 15,4 1-28-15,4-1-11 0,0 0 6 16,0 0 2-16,0 2 10 0,4-3-15 16,0 1 3-16,0-1-13 0,0-1-10 0,0-2 17 15,0 0-17-15,4-2 15 0,-1 2 7 0,1-2-17 16,0-1 10-16,0-1 2 0,0-3 4 15,-4 1-14-15,4-1 38 0,-1 0-24 0,1-2-14 16,0 1 15-16,0-2-7 0,-4-1 3 16,0 1-16-16,4-2 10 0,-8-9-17 0,12 15 5 15,-12-15-9-15,7 13 17 0,-7-13-21 0,8 11 17 16,-8-11-2-16,4 11 6 0,-4-11 19 16,0 0-17-16,12 10-8 0,-12-10 1 0,0 0 29 15,8 8 40-15,-8-8-39 0,0 0-21 16,0 0 8-16,0 0-31 0,8 14 47 15,-8-14-29-15,0 0-17 0,0 0-16 0,0 0 0 16,0 0 0-16,8 8 0 0,-8-8 0 0,0 0 0 16,0 0 0-16,0 0 0 0,0 0 0 15,0 0 0-15,0 0 0 0,0 0 0 0,0 0 0 16,0 0 0-16,0 0 0 0,0 0 0 0,7 9 0 16,-7-9 0-16,0 0 0 0,0 0 0 15,0 0 0-15,0 0 0 0,0 0 0 0,0 0 0 16,0 0 0-16,0 0 0 0,0 0 0 15,0 0 0-15,0 0 0 0,0 0 0 16,0 0 0-16,0 0 0 0,0 0 0 0,0 0 0 16,0 0 0-16,0 0 0 0,0 0 0 15,0 0 0-15,0 0 0 0,0 0 0 0,0 0 0 16,0 0 0-16,0 0 0 0,0 0 0 0,0 0 0 16,0 0 0-16,0 0 0 0,0 0 0 15,0 0 0-15,0 0-264 0,0 0-59 0,0 0-53 16,-23-37-64-16,23 37-169 0,0 0-385 0,0-18 127 15,0 18 50-15,0 0 116 0,0 0 22 16,0 0 60-16,0 0 79 0,0 0 23 0,0 0 95 16</inkml:trace>
          <inkml:trace contextRef="#ctx0" brushRef="#br0" timeOffset="12760.64">5006 118 1180 0,'0'0'366'16,"0"0"-26"-16,0 0-20 0,0 0-23 15,0 0 10-15,0 0-41 0,0 0-2 0,0 0-31 16,0 0 2-16,0 0-7 0,0 0-26 0,-51-3-15 15,51 3-5-15,-16-6-3 16,16 6-15-16,-16-6-10 0,16 6-11 0,-11-11-15 0,11 11-26 16,-12-12-17-16,12 12-11 0,-8-16-5 15,8 16-8-15,-4-16-7 0,4 16 3 16,4-18-17-16,-4 18-6 0,4-15 12 0,-4 15 8 16,12-12-11-16,-12 12-22 0,15-7-11 15,-15 7 3-15,0 0-6 0,20 1 11 0,-20-1 0 16,12 14 33-16,-4-3-28 0,0 1-10 0,-4 2-13 15,-1 2 39-15,1 1-27 0,0 5 4 16,0-1 2-16,-4-1 0 0,4-3-3 0,0 1 3 16,0-3-23-16,-4-1 23 0,0-14 5 0,8 23-26 15,-8-10 31-15,0-13-15 0,4 15 5 16,-4-15 2-16,4 8 4 0,-4-8-14 0,0 0-3 16,0 0-7-16,0 0 6 0,0 0 14 15,39-26 6-15,-35 15-26 0,8-9-6 16,-8 1 19-16,8-4 0 0,-9 0-8 0,5 0 21 15,-4 2-8-15,4 0-16 0,-4 4 19 16,0 2-3-16,4-1 23 0,-4 4-6 0,0 0-22 16,-4 12 13-16,4-16 22 0,-4 16-19 0,0 0 14 15,0 0 13-15,0 0-15 0,0 0 46 16,0 0-30-16,0 0 2 0,0 0-16 0,15 35-2 16,-15-22-15-16,4 1 33 0,0 0-26 0,4 2-5 15,-4 0-2-15,8-1 7 16,-8 3-31-16,8-2-35 0,-1-1-31 0,1 0-46 15,0 0-36-15,4-2-56 0,-1-1-31 16,-3-1-43-16,8 0-83 0,-1 1-163 0,1-3-387 16,-4-4 60-16,0 2 70 0,3-2 73 0,-3-4 143 15,-4 1-16-15,-12-2 49 0,27 3 77 16</inkml:trace>
          <inkml:trace contextRef="#ctx0" brushRef="#br0" timeOffset="12937.4693">5525 239 1162 0,'4'-15'396'0,"-4"15"-27"0,8-7 23 0,-8 7-72 16,11-7-24-16,-11 7-11 0,20-8-19 16,-20 8 0-16,24-6-41 0,-9 4-28 0,1-1-20 15,4 3-29-15,-5-1 14 0,5-4-57 0,0 5-39 16,3-1-68-16,-3-2-11 0,4 3-100 16,-1-2-135-16,5-1-205 0,-5 2-330 0,1-1 56 15,-8 2 94-15,3-3 52 0,-7 1 49 0,4-2 89 16</inkml:trace>
          <inkml:trace contextRef="#ctx0" brushRef="#br0" timeOffset="13423.8588">5934-54 1151 0,'0'0'505'0,"0"-20"-60"15,0 20-23-15,0-16-10 0,0 16-17 0,0 0-60 16,-4-20-28-16,4 20-7 0,0 0-37 15,0 0-7-15,0 0-33 0,0 0-3 0,0 0-31 16,0 0-2-16,27 36-33 0,-19-23-12 0,4 3 5 16,-4 0-21-16,3 1-27 0,1 1-9 15,4-2-3-15,-4 0-23 0,3 0-33 0,-3-2 33 16,4 2-49-16,-4-4-38 0,4-4 0 16,-5 0-13-16,1-2 0 0,4-2-15 0,-16-4 5 15,19 4-3-15,-19-4 6 0,0 0 7 16,24-11-2-16,-16 5 20 0,-8 6-3 15,8-25-27-15,-4 10 17 0,-4-2 0 0,0-1 49 16,4 1 5-16,-4 17 34 0,-4-32 24 0,4 18 35 16,0 14 22-16,-4-21-26 0,4 21-1 15,0-18-9-15,0 18 18 0,0 0-23 0,0 0-9 16,0 0 1-16,0 0-4 0,0 0-16 16,0 0 7-16,0 0-12 0,8 56 11 0,-4-33-27 15,3 2-9-15,-3 5 7 0,4-4-23 0,0 4 2 16,-4 0-12-16,0-1 3 0,4-5 22 15,-4 1-12-15,-4-1-1 0,0-2-4 0,0-3 7 16,-4 0-23-16,-4-1-8 0,0-1-17 16,-4-1-59-16,0-3-37 0,-3-3-60 15,-1-3-42-15,-4 0-71 0,5-2-41 0,-5-3-180 16,20-2-45-16,-31-5-390 0,15-1 62 0,4 1 77 16,0-4 112-16,12 9 34 0,-15-21 127 15,11 9 27-15,4 12 30 0</inkml:trace>
          <inkml:trace contextRef="#ctx0" brushRef="#br0" timeOffset="13764.8815">6437-445 1238 0,'0'0'397'0,"0"0"-13"15,0 0-43-15,0 0-24 0,0 0-12 16,0 0-1-16,15 38-40 0,-7-22-16 0,4 0 3 16,-4 7-16-16,8 4-17 0,-5 1-18 0,5 7 2 15,0 2 28-15,-4 2-15 0,3 2 3 16,-7-8-6-16,0 5-7 0,-4 5 15 16,4-4-23-16,-8-9-10 0,0 5-20 0,0-2-16 15,-4 1 5-15,-4-2-33 0,4-2-21 16,-4-6 0-16,0-1-4 0,-3-2-42 0,-1 0-48 0,4-3-78 15,-4 1-60-15,0-4-39 16,5-3-64-16,-1 0-66 0,0-1-154 0,-4-5-198 16,12-6-255-16,-12 8 77 0,12-8 56 0,0 0 74 15,-19-2 49-15,19 2 59 0,-16-18 81 16,12 4 39-16</inkml:trace>
          <inkml:trace contextRef="#ctx0" brushRef="#br0" timeOffset="14320.7467">6574-1062 1510 0,'0'0'576'0,"0"0"-44"0,-19-9-35 15,19 9-62-15,0 0-41 0,0 0-33 16,-4-18-51-16,4 18-8 0,0 0-34 0,19-19-40 15,-19 19-31-15,20-13-7 0,-4 8-6 0,-1 0-20 16,1 3-26-16,0-2 3 0,3 4-31 16,-3-2-13-16,-16 2 0 0,32 6-27 15,-17-1-12-15,-7 2-1 0,0 2-3 0,-8-9 2 0,4 21-13 16,-4-6 11-16,0-15-13 0,-8 29 18 16,0-9-21-16,-3-3-40 0,3 1 30 0,-4 1-23 15,4-1 26-15,0-1-18 0,0-2-13 16,0-1 17-16,4 0-9 0,1-2 43 15,3-12-15-15,0 23-3 0,0-23 39 0,7 19-33 16,-3-10 35-16,-4-9-18 0,16 12-23 16,-4-5 29-16,0 1-11 0,3-3 0 0,1 0-5 15,4-1-20-15,3-1-11 0,1 0-43 0,0 0-54 16,-1-2-43-16,-3 1-21 0,-1-2-67 16,1 7-183-16,-4-5-403 0,-4 0-243 0,-12-2 151 15,15 3 49-15,-15-3 90 0,12 6 104 0,-12-6 52 16,0 0 51-16,8 9 56 15</inkml:trace>
          <inkml:trace contextRef="#ctx0" brushRef="#br0" timeOffset="4523.932">3288-153 1277 0,'-7'-20'461'0,"-1"4"-44"15,0 5-13-15,0 2-20 0,8 9-10 0,-20-8-23 16,20 8-32-16,-27 2-42 0,15 4 25 0,-8 3-38 16,5 6-21-16,-1 1-44 0,0 6 9 15,0 2-19-15,5 3-35 0,3 3-1 0,0-2-35 16,0 1 15-16,8-1-12 0,0 1-29 15,4-3 2-15,4-1-7 0,0-2-10 0,0 0-20 16,7-3 1-16,1-3 4 0,0 0-21 16,3-5 13-16,1-1 7 0,-4-6-7 15,3-2 2-15,-7 1-5 0,4-4-20 0,-16 0 18 16,27-9 2-16,-11 0-8 0,-8-2-17 0,4-4-16 16,-8-1-2-16,0-6 17 0,-4 1 1 15,-4-2-26-15,4 0 28 0,-4 0-12 0,-4-1 4 16,0 5 3-16,-4 1-8 0,4 1-17 0,1 5-19 15,-5-3-4-15,4 6-11 0,0 0-41 16,8 9-23-16,-12-9-53 0,12 9-16 0,0 0-69 16,0 0-62-16,0 0-268 0,0 0-394 0,0 0 109 15,0 0 37-15,-8 32 109 16,8-32 54-16,12 22 67 0,0-11 87 0,4-3 15 16</inkml:trace>
          <inkml:trace contextRef="#ctx0" brushRef="#br0" timeOffset="4732.7925">3575 141 1566 0,'0'0'673'0,"8"11"-25"0,-8-11-67 16,8 11-26-16,-8-11-68 0,8 11-47 0,-8-11-46 16,8 12-12-16,-8-12-65 0,8 9-41 0,-8-9-71 15,7 13-79-15,-7-13-129 0,4 6-56 16,-4-6-84-16,0 0-121 0,0 0-261 0,8 16-394 15,-8-16 42-15,0 0 75 0,0 0 165 0,0 0 28 16,0 0 25-16,0 0 39 16,0 0 74-16</inkml:trace>
          <inkml:trace contextRef="#ctx0" brushRef="#br0" timeOffset="5356.3043">3964-336 1287 0,'0'0'458'16,"0"0"-25"-16,0 0-54 0,0 0 2 0,0 0-76 16,0 0-29-16,0 0-20 0,-35-11-20 15,35 11-39-15,-27 2-13 0,11 0 10 0,16-2-30 16,-32 3-23-16,13-1 0 0,3 0-46 0,16-2 27 16,-28 5-40-16,17-5 3 15,11 0-24-15,-20 5 13 0,20-5-35 0,-16 4 15 16,16-4-6-16,-15 9-12 0,15-9 23 15,-8 14-39-15,8-14 16 0,-4 16-2 0,4-16-14 16,-4 20 29-16,4-20-21 0,0 19-10 0,0-19 5 16,8 21-16-16,-4-12 14 0,-4-9-6 15,4 16 26-15,-4-16-7 0,11 17-24 0,-3-12 10 16,-8-5-4-16,16 9-6 0,-8-6 18 0,-8-3 5 16,23 3-12-16,-23-3-14 0,32 3-4 15,-20-3 10-15,7-3 5 0,-3 2-11 16,4 1-12-16,-1 1 0 0,-3-1 5 0,4 3 0 15,-9 0 3-15,5 1-8 0,4 5-8 16,-4 0 31-16,-5 3-26 0,1 0 8 0,-4 2-5 16,0 0 13-16,4 3-19 0,-8-3 4 15,3 2 9-15,-7 0 8 0,4-2-7 0,-4 2 12 16,0-16 1-16,-4 31-6 0,-3-17-5 0,-5 3 5 16,0-1 8-16,0-1-2 0,-11 0-11 15,7 2-10-15,-8-3-62 0,1 1-12 0,-1 0-50 16,5-5-44-16,-5-1-104 0,8 0-242 15,1-4-362-15,-1-1 75 0,0-2 86 0,16-2 78 16,-24 2 17-16,24-2 88 0,-19-4 33 16,19 4 74-16</inkml:trace>
          <inkml:trace contextRef="#ctx0" brushRef="#br0" timeOffset="15448.8435">7561-940 1528 0,'0'0'491'0,"0"0"-56"0,-4-15-56 15,4 15-5-15,0 0-39 0,0 0 8 0,0 0-46 16,0 0-21-16,0 0 39 0,0 0-36 15,16 42-53-15,-12-24 19 0,3 3 9 0,-3 0-3 16,4 4-29-16,0 3-35 0,0 2 3 0,0 1-11 16,4 4-10-16,-5-1-11 0,5 8-17 15,-4-6-15-15,0 4-4 0,0-3 1 16,-4 0 5-16,4 0-48 0,-5 0 42 0,5 0-27 0,-4-4-13 16,4 4-43-16,-4-2-39 15,4-1 0-15,-8 1 0 0,4-3 0 0,0-2 0 16,0 2 0-16,-4-5 0 0,0 2 0 0,4 5 0 15,0-7 0-15,-4 1 0 0,0-1 0 16,0 1 0-16,-4-3 0 0,4 1 0 0,-4-2 0 16,4 2 0-16,-4-2 0 0,0-1 0 0,0-2 0 15,4-2 0-15,-4 1 0 0,0-3 0 16,0 1 0-16,0 0 0 0,0 0 0 0,0-3 0 16,0 1 0-16,-3 0 0 0,3 1 0 15,-4 0 0-15,4-2 0 0,0-1 0 0,-4 0 0 16,4-2 0-16,-4 3 0 0,8-15 0 0,-8 19 0 15,8-10 0-15,0-9 0 0,-7 15 0 16,7-15 0-16,0 0 0 0,-4 17 0 16,4-17 0-16,0 0 0 0,-8 10 0 0,8-10 0 15,0 0 0-15,0 0 0 0,0 0 0 0,0 0 0 16,0 0 0-16,0 0 0 0,-8 14 0 16,8-14-556-16,0 0-583 0,-8 11 84 0,8-11 106 15,-8 11 178-15,8-11-4 0,-16 9 71 16,5-3 77-16,-1 2 71 0,4-2 42 0,-12 5 117 15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7:27.22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7CA448-FC9B-4349-8CE5-022030545F01}" emma:medium="tactile" emma:mode="ink">
          <msink:context xmlns:msink="http://schemas.microsoft.com/ink/2010/main" type="writingRegion" rotatedBoundingBox="29378,3455 21439,3259 21466,2157 29405,2353"/>
        </emma:interpretation>
      </emma:emma>
    </inkml:annotationXML>
    <inkml:traceGroup>
      <inkml:annotationXML>
        <emma:emma xmlns:emma="http://www.w3.org/2003/04/emma" version="1.0">
          <emma:interpretation id="{377D0B25-068C-4B26-9957-681F01F223BB}" emma:medium="tactile" emma:mode="ink">
            <msink:context xmlns:msink="http://schemas.microsoft.com/ink/2010/main" type="paragraph" rotatedBoundingBox="29378,3455 21439,3259 21466,2157 29405,2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666A01-4338-4AD7-A134-51FCABB5D55A}" emma:medium="tactile" emma:mode="ink">
              <msink:context xmlns:msink="http://schemas.microsoft.com/ink/2010/main" type="line" rotatedBoundingBox="29378,3455 21439,3259 21466,2157 29405,2353"/>
            </emma:interpretation>
          </emma:emma>
        </inkml:annotationXML>
        <inkml:traceGroup>
          <inkml:annotationXML>
            <emma:emma xmlns:emma="http://www.w3.org/2003/04/emma" version="1.0">
              <emma:interpretation id="{59FAB1DB-02D4-4DEC-921D-932D27211AE2}" emma:medium="tactile" emma:mode="ink">
                <msink:context xmlns:msink="http://schemas.microsoft.com/ink/2010/main" type="inkWord" rotatedBoundingBox="26938,3295 23260,3204 23285,2202 26963,2293"/>
              </emma:interpretation>
              <emma:one-of disjunction-type="recognition" id="oneOf0">
                <emma:interpretation id="interp0" emma:lang="en-US" emma:confidence="0">
                  <emma:literal>yrpr.roogroorm:</emma:literal>
                </emma:interpretation>
                <emma:interpretation id="interp1" emma:lang="en-US" emma:confidence="0">
                  <emma:literal>yrpr.roogroorn:</emma:literal>
                </emma:interpretation>
                <emma:interpretation id="interp2" emma:lang="en-US" emma:confidence="0">
                  <emma:literal>yrpr.roogroors:</emma:literal>
                </emma:interpretation>
                <emma:interpretation id="interp3" emma:lang="en-US" emma:confidence="0">
                  <emma:literal>yrpr.rooyroorm:</emma:literal>
                </emma:interpretation>
                <emma:interpretation id="interp4" emma:lang="en-US" emma:confidence="0">
                  <emma:literal>yrpr.rooyroorn:</emma:literal>
                </emma:interpretation>
              </emma:one-of>
            </emma:emma>
          </inkml:annotationXML>
          <inkml:trace contextRef="#ctx0" brushRef="#br0">-1896 327 1615 0,'-8'-12'578'0,"8"12"-30"15,0 0-39-15,-8-14-38 0,8 14-46 16,0 0-61-16,0 0-37 0,0 0-14 0,0 0-42 16,0 0-18-16,0 0-33 0,0 0-15 15,0 0 8-15,0 0-26 0,0 0-29 0,28 33-7 16,-16-24-7-16,3 0 14 0,-3 0-35 0,4 0 13 15,0-2-44-15,-1-1 13 0,1 0 0 16,-4-1-33-16,4 1 4 0,-1-3-7 0,-15-3 13 16,16 6-20-16,-16-6-14 0,20 5 9 0,-20-5-9 15,15 0-42-15,-15 0-6 16,0 0 0-16,0 0 0 0,0 0 0 0,0 0 0 16,20-8 0-16,-20 8 0 0,0 0 0 0,0 0 0 15,0 0 0-15,0 0 0 0,0 0 0 16,0 0 0-16,0 0 0 0,0 0 0 0,0 0 0 15,0 0 0-15,0 0 0 0,0 0 0 16,0 0 0-16,0 0 0 0,-47 20 0 0,35-9 0 16,4 1 0-16,-4 2 0 0,5 3 0 0,-9-1 0 15,8 2 0-15,-4 0 0 0,0-1 0 16,5-1 0-16,-1 1 0 0,0-3 0 0,0 1 0 16,0-3 0-16,4 1 0 0,-4-3 0 15,8-10 0-15,-7 19 0 0,-1-11 0 0,8-8-448 16,-8 17-699-16,8-17 77 0,-8 10 79 15,8-10 134-15,-8 9 74 0,8-9 122 0,0 0-7 16,0 0 77-16,0 0 71 0</inkml:trace>
          <inkml:trace contextRef="#ctx0" brushRef="#br0" timeOffset="183.2625">-1919 604 1704 0,'0'0'592'0,"-20"-2"-34"15,20 2-29-15,0 0-1 0,-24 26-29 16,9-12-49-16,3 3-17 0,-8 3-6 15,8-2-32-15,-7 3-45 0,3-2-63 0,-4 2 5 16,5 1-54-16,-1-5-15 0,4-1-85 0,0-2-108 16,-3 0-99-16,7-2-120 0,-4 5-152 15,4-7-762-15,0-3 74 0,8-7 118 0,-12 11 107 16,12-11 126-16,0 0 25 0,-15 1 29 16,15-1 99-16,0 0 39 0</inkml:trace>
          <inkml:trace contextRef="#ctx0" brushRef="#br0" timeOffset="1489.9109">-2391 495 1489 0,'-12'-15'494'0,"4"1"5"15,0 2-61-15,4-2-21 0,4 14-61 16,-3-21-15-16,3 21-45 0,-4-18-24 0,4 18-21 16,0 0-29-16,4-22-19 0,-4 22-14 15,11-11-33-15,-11 11-5 0,12-3-2 0,-12 3-43 16,0 0-2-16,28 3-5 0,-28-3-19 0,19 9-1 16,-7-4-7-16,0 2-13 15,0 0 22-15,-4 0-27 0,-8-7 3 0,19 14-6 0,-11-5-21 16,0-2 11-16,-8-7-20 0,12 12 7 15,-12-12 10-15,11 11-9 0,-11-11 6 16,8 7-19-16,-8-7-14 0,8 11 21 0,-8-11-12 16,0 0 12-16,4 10-3 0,-4-10 11 15,0 0-21-15,0 0 0 0,0 0-7 0,0 0 33 16,0 0-23-16,0 0 7 0,0 21-51 0,0-21 34 16,0 0 2-16,0 0-8 0,0 0 29 15,0 0 5-15,-20 7 5 0,20-7-42 0,0 0 9 16,-15 2 5-16,15-2 4 0,0 0 4 0,-20 0-24 15,20 0 16-15,-20 5-13 0,20-5 10 16,-19 4-13-16,7-1 13 0,12-3-18 16,-24 2 16-16,9 0 7 0,-1 1-10 0,16-3-5 15,-31 5 10-15,15-2-5 0,0 0 16 16,-4 0-9-16,5-1-2 0,-5 2-2 0,4-1 2 16,1-1-13-16,-5 1-9 0,4 0 27 15,-3-2-10-15,3 1 2 0,0 0 1 0,-4-1 12 16,5 1-17-16,-5-1-14 0,4-1 14 0,-3 3 4 15,19-3 6-15,-28-4-21 0,28 4 29 16,-27-2-6-16,27 2-18 0,-24-3 13 0,12 1 21 16,12 2-29-16,-19-5 6 0,7 1-1 15,12 4 4-15,-20-7-4 0,20 7 1 0,-15-7-1 16,15 7 8-16,-20-7 13 0,20 7-20 16,-16-7 0-16,4 2-3 0,12 5-11 15,-19-9 11-15,19 9-10 0,-16-5 10 0,16 5 0 16,-20-6 5-16,20 6-23 0,-15-3 21 0,15 3-13 15,-12-5-8-15,12 5 2 0,0 0 11 16,-16-8 5-16,16 8-2 0,0 0 7 0,0 0-5 16,-12-7-18-16,12 7 23 0,0 0-15 0,0 0 0 15,0 0 10-15,-8-10-6 0,8 10 12 16,0 0-14-16,0 0-2 0,0 0-1 0,0 0-1 16,0 0 12-16,0 0 15 0,0 0-13 15,0 0 6-15,16-25-10 0,-16 25-9 16,16-7-12-16,-16 7 36 0,16-10-15 0,-1 2-11 15,1 2 15-15,0 0-4 0,-1-1 15 16,1 2-13-16,4-2-6 0,-4 1 19 0,-1 2-31 16,-15 4 8-16,20-5-3 0,-20 5 8 0,20-3-5 15,-20 3 10-15,0 0-5 0,19 8 5 16,-19-8 0-16,8 9 2 0,-8-9-9 0,8 12-1 16,-8-12 26-16,4 14 15 0,-4-14-40 0,0 15 35 15,0-15-33-15,0 0 20 0,-8 25 3 16,8-25-8-16,-12 18-15 0,4-10 13 15,1 1 7-15,-5-2-7 0,0 0 28 0,-4-1-11 16,4-1-7-16,-3 0-26 0,-1-1 13 0,16-4-7 16,-31 1-3-16,19 1 10 0,12-2-5 15,-32-3-18-15,17-1 10 0,3-1-20 16,-4 0 26-16,4-1-14 0,12 6 14 0,-27-8-6 16,15 0 13-16,12 8-13 0,-16-9-15 0,16 9 18 15,-15-4-13-15,15 4 31 0,0 0-8 16,-16-4-28-16,16 4-5 0,0 0 18 0,-20 8 12 15,20-8-12-15,-12 13 2 0,1-4-4 0,3 0-11 16,0 0 7-16,-4 1 4 0,4-1 9 16,-4 1-12-16,1-1 4 0,-1 0 14 0,0-1 5 15,4 0-3-15,8-8-3 0,-23 10-4 16,15-5 9-16,8-5 16 0,-16 4-33 16,16-4 13-16,0 0-8 0,-24-4 23 0,24 4-8 15,-11-12 26-15,11 12-18 0,-12-23 10 0,8 8 18 16,0 1-16-16,4-6 29 0,-4 3 5 15,4-4-5-15,-4-2 21 0,4 0 17 0,0 1-8 16,0-4-12-16,0 2 28 0,0-1-33 16,4-3 25-16,-4 4-58 0,0-2-39 0,0-2 0 15,-4 0 0-15,4 2 0 0,-4-6 0 0,0 4 0 16,0 2 0-16,0-1 0 16,-3 4 0-16,3 1-8 0,0 0-120 0,-4 6-92 0,8 0-67 15,0 16-69-15,-4-19-217 0,4 19-451 16,0 0 62-16,0 0 130 0,-4-16 36 15,4 16 66-15,0 0 121 0,0 0 28 0,0 0 51 16,0 0 90-16</inkml:trace>
          <inkml:trace contextRef="#ctx0" brushRef="#br0" timeOffset="1920.9516">-2540-97 1924 0,'0'0'640'0,"0"0"-38"15,11-7-16-15,-11 7-64 0,0 0-69 16,12-7-43-16,-12 7-8 0,0 0-80 0,0 0 16 15,0 0-108-15,0 0 6 0,0 0-111 0,0 0-96 16,0 0-106-16,0 0-67 0,0 0-160 16,0 0-267-16,0 0-366 0,0 0 34 0,0 0 104 15,0 0 62-15,-43 23 58 0,31-18 103 0,0 0 44 16,-3 0 117-16</inkml:trace>
          <inkml:trace contextRef="#ctx0" brushRef="#br0" timeOffset="1699.2501">-3016-78 1576 0,'0'0'712'0,"16"-7"-42"15,-16 7-55-15,0 0-39 16,0 0-57-16,11-7-27 0,-11 7-85 0,0 0-57 0,0 0-88 16,0 0-99-16,0 0-45 0,16-1-113 15,-16 1-89-15,0 0-103 0,0 0-141 16,16 19-580-16,-16-19 25 0,8 10 97 0,-8-10 92 16,8 13 62-16,-1-8 87 0,-7-5-1 0,16 14 65 15</inkml:trace>
          <inkml:trace contextRef="#ctx0" brushRef="#br0" timeOffset="2575.3007">-3464 383 1725 0,'4'-15'548'16,"-4"15"-34"-16,0 0-17 0,-12-21-44 0,12 21-34 15,-16-13-42-15,5 8-1 0,11 5-30 16,-24-9-24-16,8 6-51 0,4-1-28 0,12 4 11 16,-27-2-34-16,27 2-20 0,-24 2-42 15,13 2 11-15,11-4-36 0,-20 7-10 0,8 0-7 16,0 0-12-16,12-7-16 0,-11 18-4 15,7-8-10-15,4-10-5 0,0 23-23 0,0-23 29 16,7 28-34-16,5-14-11 0,0 6 16 0,0-3-7 16,4 6-16-16,-1-4-15 0,5 3-8 15,-4-1 0-15,-1-5 0 0,-3 1 0 0,0-1 0 16,-4 0 0-16,0 0 0 0,-8-2 0 0,0-14 0 16,-12 28 0-16,4-16-8 15,-8 2 16-15,4-3-8 0,-11-2 0 0,3-2 0 16,-7 0 0-16,-1-6 0 0,5 2 0 0,-9-7 0 15,9-1 0-15,-1-4 0 0,0-5 0 16,1-4 0-16,3-1 0 0,4-6 0 0,1-3 0 16,3 0 0-16,8-2 0 0,-4 0 0 15,8 3 0-15,0 2 0 0,4 7-113 0,4-5-1088 16,0 3 85-16,4 3 128 0,-5 0 103 0,5 0 109 16,0 1 77-16,0 4 16 0,-4 1 148 15,-4 1-18-15,-4 10 64 0</inkml:trace>
          <inkml:trace contextRef="#ctx0" brushRef="#br0" timeOffset="3531.1412">-3861 251 1827 0,'0'0'591'0,"0"0"-48"0,-8-13-62 0,8 13-25 0,0 0-47 16,0 0-48-16,0 0-23 15,0 0-20-15,0 0-37 0,0 0-31 0,0 0-8 16,0 0-40-16,0 0-13 0,0 0-40 0,0 46 4 16,0-46-7-16,8 13-25 0,-8-13 27 15,8 18-76-15,-8-18 25 0,4 12-43 0,-4-12 28 16,8 16 0-16,-8-16-36 0,0 14-11 0,0-14-29 16,0 0 6-16,0 17 11 0,0-17-33 15,0 0 15-15,-12 15-2 0,12-15-1 0,-16 7-32 16,16-7 7-16,-24 5 35 0,9-3-17 0,-1 0 3 15,0-1 15-15,-7-1-21 16,-5 2 16-16,1-1-8 0,-5-1-8 0,-3 3 23 16,-4-1 1-16,-1-1-4 0,1 3 1 0,0-3-3 15,-5 2-20-15,5 0 5 0,0-1 8 16,-4-1 4-16,3 3-12 0,1 0 8 0,-4-3 10 16,7 3-3-16,-3 1-5 0,0-3-36 0,3 1 34 15,1-1-21-15,4 0 15 0,3 0-17 16,1 0 7-16,-1-2-10 0,1 1-21 0,7-1 6 15,0 0 10-15,4 0-5 0,-3 0-26 16,3 2 13-16,16-2 18 0,-27-2 20 0,27 2-51 16,-24 0-13-16,24 0 31 0,-24-1 21 0,24 1 7 15,-19-2-2-15,19 2-21 0,-20-6 23 16,20 6-13-16,-16-9 14 0,9 3-1 16,7 6-15-16,-12-14 33 0,12 14-21 0,-12-18 24 15,8 9 10-15,4 9 3 0,-8-19 32 16,0 7 1-16,8 12 7 0,-8-20 14 0,1 9 12 15,-1 1 2-15,0-1 3 0,-4 4 21 0,0-2-21 16,0 0 23-16,1 5-33 0,11 4 18 16,-32-5 0-16,17 5-79 0,15 0-21 0,-32 8 0 15,16-3 0-15,1 0 0 0,7 4 0 0,0 0 0 16,0 1 0-16,8-10 0 16,-8 22 0-16,8-22 0 0,8 24 0 0,0-12 0 15,0 1 0-15,8-1 0 0,-1 0 0 0,1-3 0 16,8 0 0-16,-5-2 0 0,1-1 0 15,-1-1 0-15,1-3-123 0,0 3-261 0,-1-10-251 16,1 7-440-16,-20-2 138 0,20 0 72 0,-20 0 69 16,0 0 74-16,15-4 108 0,-15 4 22 15,0 0 42-15,0 0 61 0,0 0 115 0</inkml:trace>
          <inkml:trace contextRef="#ctx0" brushRef="#br0" timeOffset="-2932.6552">411 373 1128 0,'0'0'535'0,"0"0"-33"0,-4-21-44 16,4 21-12-16,0 0-73 0,0 0-12 0,0 0 5 0,-11-16-25 15,11 16-3-15,0 0-26 16,0 0 13-16,0 0-20 0,0 0 2 0,-8-14-44 16,8 14-35-16,0 0 23 0,0 0-5 0,0 0-59 15,0 0-1-15,0 0-47 0,0 0-9 16,0 0-7-16,0 0 23 0,0 0-59 0,0 0 21 15,0 0-108-15,0 0 0 0,0 0 0 16,27 40 0-16,-19-28 0 0,0-1 0 0,4 1 0 16,0 0 0-16,3 2 0 0,1 0 0 0,4-2 0 15,-5 0 0-15,5 2 0 0,0-2 0 16,-1 1 0-16,1-1 0 0,0 0 0 16,-5-1 0-16,5 0 0 0,-4-1 0 0,-1-1 0 15,-3-1 0-15,0 3 0 0,4-2 0 16,-8-2 0-16,-8-7 0 0,15 16 0 0,-7-7 0 15,-8-9 0-15,8 14 0 0,-8-14 0 0,4 14 0 16,-4-14 0-16,0 0 0 0,0 20 0 16,0-20 0-16,0 0 0 0,-16 15 0 0,16-15 0 15,-12 9 0-15,1-4 0 0,11-5 0 0,-12 6 0 16,12-6 0-16,-16 6 0 0,16-6 0 16,-16 0 0-16,16 0 0 0,0 0 0 0,-23-6 0 15,23 6 0-15,-16-11 0 0,16 11 0 16,-8-15 0-16,0 4 0 0,1-1 0 0,3-1 0 15,4 13 0-15,-8-23 0 0,4 13 0 16,4 10 0-16,-8-20 0 0,8 20 0 16,0-20 0-16,0 20 0 0,-4-17 0 0,4 17 0 15,0-15 0-15,0 15 0 0,0 0 0 0,0-22 0 16,0 22 0-16,0 0 0 0,0-19 0 16,0 19 0-16,0 0 0 0,0 0 0 0,0-16 0 15,0 16 0-15,0 0 0 0,0 0 0 0,0 0 0 16,0 0 0-16,0 0 0 0,0 0 0 15,0 0 0-15,0 0 0 0,-24 49 0 0,17-35 0 16,3 0 0-16,0 3 0 0,-8-2 0 16,4 1 0-16,0 0 0 0,-4-2 0 15,8-2 0-15,-3 0 0 0,-1-1 0 0,0 0 0 0,-4-2 0 16,4-1 0-16,8-8 0 16,-19 12 0-16,7-6 0 0,12-6 0 0,-16 7 0 15,16-7 0-15,-20 2 0 0,20-2 0 0,0 0 0 16,-31-9 0-16,23 3 0 0,8 6 0 15,-20-12 0-15,13 4 0 0,7 8 0 0,-16-18 0 16,12 9 0-16,-4-2 0 0,8 11 0 0,-8-20 0 16,4 7 0-16,4 13 0 0,-8-19 0 15,8 19 0-15,-7-16 0 0,7 16 0 0,-4-15 0 16,4 15 0-16,0 0 0 0,0-17 0 0,0 17 0 16,0 0 0-16,0 0 0 15,0 0 0-15,0 0 0 0,0 0 0 0,11-10 0 16,-11 10 0-16,0 0 0 0,0 0 0 0,0 0 0 15,0 0 0-15,0 0 0 0,28 9 0 16,-28-9 0-16,0 0 0 0,0 0 0 0,24 3 0 16,-24-3 0-16,0 0 0 0,11 2 0 15,-11-2 0-15,0 0 0 0,0 0 0 0,12 5 0 16,-12-5 0-16,0 0 0 0,0 0 0 0,0 0 0 16,0 0 0-16,0 0 0 0,0 0 0 15,0 0 0-15,0 0 0 0,0 0 0 0,-20 34 0 16,9-28 0-16,-1 2 0 0,0-2 0 15,4 3 0-15,-7-1 0 0,3-2 0 0,0 3 0 16,4-1 0-16,-4-2 0 0,1 2 0 16,-1-4 0-16,12-4 0 0,-16 13 0 0,16-13 0 15,-16 7 0-15,16-7 0 0,-12 7 0 16,12-7 0-16,-7 7 0 0,7-7 0 0,0 0 0 16,-12 7 0-16,12-7 0 0,0 0 0 15,0 0 0-15,-12 7 0 0,12-7 0 0,0 0 0 16,0 0 0-16,-12 7 0 0,12-7 0 0,0 0 0 15,0 0 0-15,0 0 0 0,-12 8 0 16,12-8 0-16,0 0 0 0,0 0 0 0,0 0 0 16,-11 5 0-16,11-5 0 0,0 0 0 15,0 0 0-15,0 0 0 0,0 0 0 16,0 0 0-16,0 0 0 0,0 0 0 0,0 0 0 0,-24-4 0 16,24 4 0-16,0 0 0 0,0 0 0 15,0 0 0-15,0 0 0 0,0 0 0 16,-12-12 0-16,12 12 0 0,0 0 0 0,-8-15 0 15,8 15 0-15,0 0 0 0,0-23 0 0,0 23 0 16,-4-17 0-16,4 17 0 0,4-21 0 16,-4 21 0-16,4-28 0 0,-4 12 0 0,4 0 0 15,0 1 0-15,0-2 0 0,-4-2 0 16,4 0 0-16,0-3 0 0,-4 4 0 0,4-2 0 16,-4-1 0-16,0-4 0 0,0-1 0 15,0 0 0-15,-4 0 0 0,0-2 0 0,-4-4 0 16,0 3 0-16,0-3 0 0,-3 3 0 15,3-2 0-15,-4 3 0 0,4 4 0 0,0 1 0 16,0 3 0-16,5 1 0 0,-1 3 0 16,0 1 0-16,4 15 0 0,0 0 0 0,8-18 0 15,-8 18-136-15,0 0-473 0,0 0-515 0,0 0 57 16,19 38 212-16,-15-20-31 0,-4 2 113 16,0 3 54-16,0 1 86 0,4 1 93 0,-4-1 54 15</inkml:trace>
          <inkml:trace contextRef="#ctx0" brushRef="#br0" timeOffset="-2605.4262">-119 428 1581 0,'0'0'487'0,"-12"-8"-32"15,12 8-71-15,0 0-30 0,0 0-37 0,0 0-25 16,0 0 15-16,0 0-56 0,0 0-3 16,0 0-35-16,0 0 7 0,0 0-39 0,0 0-12 15,0 0 5-15,0 0-12 0,43 29-11 16,-35-18 10-16,-4-1-8 0,0 3 6 16,-4 0-23-16,0-13-3 0,0 28-10 0,-4-14-39 15,-4 4 1-15,-4-1 2 0,0-2-26 0,1 1-66 16,-5-1-46-16,0 0-67 0,1-3-61 15,-1-2-80-15,0-4-268 0,0 3-410 0,1-1 54 16,3-2 67-16,-4-1 107 0,0-1 140 16,1-4 4-16,15 0 14 0,-36-3 86 0,21 0 29 15</inkml:trace>
          <inkml:trace contextRef="#ctx0" brushRef="#br0" timeOffset="-2193.5528">-398-4 1561 0,'0'-14'637'0,"0"14"-43"0,0-23-64 0,0 23-49 15,0 0-18-15,0 0-40 0,0 0-57 0,0 0-3 16,0 0-30-16,0 0-56 0,0 0 14 16,7 57-76-16,-7-29 16 0,0 2-24 0,4 5-53 15,-4 1-8-15,4 2 23 0,0 0-16 16,-4 0-58-16,4-3-3 0,4 0-10 0,-4-3 18 15,0-4-18-15,0-3-16 0,0-4-7 16,0-5-38-16,0-1-21 0,-4-15 0 0,0 18 0 16,0-18 0-16,0 0 0 0,-16 11 0 15,16-11 0-15,-20 0 0 0,1-2 0 0,19 2 0 16,-40-2 0-16,21 2 0 0,-5 2 0 16,1-2 0-16,3 0 0 0,0 3 0 0,1 2 0 15,-1 3 0-15,0 1 0 0,5 1 0 0,3 0 0 16,0 1 0-16,4 1 0 0,0 0 0 15,8-12 0-15,4 27 0 0,0-14 0 0,8-1 0 16,4-1 0-16,-1 1 0 0,5-1 0 0,0-3 0 16,3 1 0-16,-3 0-423 0,3 0-747 15,-11-4 136-15,8-2 46 0,-8 3 97 16,3-3 103-16,-15-3 89 0,20 3 90 0,-20-3 36 16,12 3 30-16</inkml:trace>
          <inkml:trace contextRef="#ctx0" brushRef="#br0" timeOffset="-1600.5488">-815 213 1348 0,'-8'-20'607'0,"8"20"-39"0,-12-13-30 0,12 13-34 15,-4-11-71-15,4 11-3 0,0 0-33 16,0 0-49-16,0 0-34 0,0 0-22 0,-27 24-20 15,23-10-19-15,0 0-53 0,0 4 25 0,4 0-59 16,-4 2 19-16,4 2-29 16,4 3 10-16,-4 1-53 0,4 1-13 0,0-1-31 15,-4-1 51-15,4-1-38 0,0-2 33 0,0-5-43 16,0 1 2-16,-4-4-30 0,4 0-44 16,-4-14 0-16,0 19 0 0,0-19 0 0,0 0 0 15,0 0 0-15,0 0 0 0,0 0 0 16,0 0 0-16,-24-1 0 0,24 1 0 0,0 0 0 15,-20-18 0-15,20 18 0 0,-15-11 0 0,15 11 0 16,-12-7 0-16,12 7 0 0,0 0 0 16,-24 4 0-16,24-4 0 0,-19 15 0 0,7-3 0 15,-4 7 0-15,0 2 0 0,-3 2 0 16,-1 3 0-16,-3 4 0 0,-1 0 0 16,0 0 0-16,1-1 0 0,-1 0 0 0,5-4 0 15,-1-5 0-15,4 1 0 0,0-3 0 0,5-2 0 16,-5-4 0-16,8-1 0 0,0 0 0 15,0-4-198-15,8-7-157 0,-15 10-109 0,15-10-201 16,0 0-410-16,0 0 143 0,0 0 54 0,0 0 97 16,-12-33 67-16,16 10 82 0,0-10 94 15,0-10 11-15</inkml:trace>
          <inkml:trace contextRef="#ctx0" brushRef="#br0" timeOffset="-1032.2558">-1377 296 1325 0,'-8'-9'581'0,"8"9"-99"0,0 0 1 15,0 0-83-15,-4-14-27 0,4 14-1 0,0 0-40 16,0 0-12-16,0 0-23 0,0 0-25 16,0 0 2-16,55 19-16 0,-43-10-12 15,-4 1-18-15,4 1-26 0,-8 1 31 0,-1-1 7 16,-3-11 9-16,4 21-42 0,-4-21 49 0,-4 19-38 15,4-19-3-15,-11 18-87 0,3-13-128 16,8-5 0-16,-16 6 0 0,16-6 0 0,-16 1 0 16,16-1 0-16,0 0 0 0,-19-12 0 0,19 12 0 15,-12-11 0-15,12 11 0 0,-8-10 0 16,8 10 0-16,-4-14 0 0,4 14-177 0,0 0-1013 16,0 0 79-16,0 0 138 0,8-25 46 15,-8 25 142-15,0 0 53 0,0 0 84 16,0 0 90-16,0 0 77 0,0 0 58 0</inkml:trace>
          <inkml:trace contextRef="#ctx0" brushRef="#br0" timeOffset="4494.7276">-5673 166 1494 0,'0'0'530'0,"-4"-13"-51"0,4 13-44 16,0 0-43-16,0 0-44 0,0 0-21 0,0 0-22 15,0 0-49-15,0 0-3 16,0 0-30-16,0 0-18 0,0 0-13 0,0 0-13 16,12 54-31-16,-8-40-2 0,0-1-25 0,4 1-21 15,-5 0 7-15,1 0-17 0,0 2-6 16,-4 0-10-16,0 0-17 0,0-16 9 0,0 28 6 15,-4-14-26-15,0-1 5 0,4-13-5 0,-11 22 8 16,3-11-34-16,-4-3 21 0,0 0-10 16,-3-1-5-16,-1 0-11 0,0-2 8 0,4-1 0 15,-3-1-8-15,-5 1-4 0,8-1 7 16,-4-1-6-16,16-2-1 0,-23 2 1 0,7-2-12 16,16 0 3-16,-23-2 5 0,23 2-26 15,-28-5 23-15,16-1 5 0,12 6-18 16,-19-7-38-16,7 4 46 0,12 3-20 0,-16-11 10 15,16 11 5-15,-16-11-6 0,16 11 14 0,-11-12 15 16,11 12-18-16,-4-12-8 0,4 12 13 16,-4-17-2-16,4 17 2 0,0-20-8 0,0 20-2 15,0-20-10-15,0 20 0 0,4-19-1 16,0 7 24-16,-4 12-8 0,7-21 13 0,1 11-16 16,-4 0 3-16,-4 10-10 0,12-14 5 0,-12 14 12 15,8-10-22-15,-8 10 2 0,12-5 6 16,-12 5 7-16,0 0-8 0,23 0-20 0,-23 0 12 15,0 0 19-15,20 9 7 0,-20-9-20 16,12 8 15-16,-12-8-8 0,11 14 9 16,-11-14-19-16,0 15 13 0,0-15-13 0,-3 18-5 15,3-18 16-15,-8 20 12 0,8-20-15 0,-12 17 23 16,4-8-24-16,-4 0-1 0,4 2 4 16,1-5 3-16,-9 2-31 0,16-8 1 0,-20 9 12 15,4-6 5-15,16-3 34 0,-19 6-21 0,7-5-18 16,12-1 10-16,-20 0-15 0,20 0 25 15,-19 0 4-15,19 0-12 0,0 0-9 16,-24-5 15-16,24 5 13 0,-12-5-23 0,12 5-3 16,-15-11 15-16,7 4 14 0,8 7-14 15,-12-16 9-15,8 4-17 0,-4 0 9 0,0-1 7 16,4-4-10-16,-4 1 5 0,-3-2 21 16,7-1 5-16,-4-1 17 0,0 1-9 0,-4 3 22 15,8 2 8-15,-4 0 6 0,5 2-17 0,3 12 9 16,-8-18-36-16,8 18-1 0,-4-12 14 15,4 12-19-15,0 0 19 0,0 0-29 0,0 0 21 16,0 0-26-16,0 0 31 0,0 0-36 0,8 55 26 16,-4-38-3-16,-4 2-5 0,0 3-10 15,-4-1 0-15,0 2-5 0,0-3 10 0,-4 3-8 16,0-1 13-16,-4-3 2 0,4 0 4 0,-7-1-32 16,3-4-17-16,-4 0-34 15,0-5-36-15,5-2-84 0,-5 0-97 0,4 0-98 16,0-2-258-16,12-5-407 0,-15 9 107 0,15-9 90 15,-16 8 72-15,16-8 97 0,-8 8 66 16,8-8 55-16,-4 14 71 0</inkml:trace>
          <inkml:trace contextRef="#ctx0" brushRef="#br0" timeOffset="4671.311">-5925 893 1689 0,'0'0'601'0,"12"8"-50"0,-12-8-16 15,0 0-31-15,12 7-71 0,-12-7-29 0,0 0-41 16,0 0-84-16,0 0-87 0,0 0-125 0,0 0-105 16,0 0-170-16,0 0-685 0,0 0 25 15,0 0 139-15,0 0 71 0,0 0 49 0,-16-41 43 16,1 27 90-16,-1 2-16 0</inkml:trace>
          <inkml:trace contextRef="#ctx0" brushRef="#br0" timeOffset="5166.2923">-6388 267 1405 0,'-4'-17'507'0,"4"17"-21"0,-4-14-33 15,4 14-20-15,-8-15-21 0,8 15-44 16,-8-15-14-16,8 15-42 0,-8-11-38 0,8 11-16 16,-12-6-40-16,12 6-11 0,0 0-17 15,-19-5-22-15,19 5-9 0,0 0-13 0,0 0-33 16,-24 9-6-16,24-9-12 0,-8 8 0 0,8-8-19 16,-8 15-4-16,8-15-10 15,-3 16 2-15,3-16-41 0,3 23 15 0,-3-23-18 0,4 24 11 16,4-9-5-16,0-1 10 0,0 2-24 15,0 2 1-15,4-3-10 0,-1 2 2 16,1-2 28-16,-4 1-23 0,0-4-15 0,0 4-10 16,0-4 10-16,-4 1 7 0,0 1-2 0,-4-14-43 15,-8 26 56-15,0-12-8 0,0-3 20 16,-4-1 11-16,-4-1-23 0,1-4 56 0,-1-2-7 16,-4 2-1-16,1-5 23 0,3-2 11 15,-4-4-13-15,1 1 31 0,-5-7-16 0,4 0 13 16,-3-6-54-16,7-2-4 0,-7-2-52 0,3-3 0 15,0 1-62-15,8 0-25 16,-7 0-97-16,7 5-85 0,0-4-66 0,8 7-177 0,0 1-343 16,4 0-108-16,0 15 67 0,8-32 95 15,-8 16 128-15,8 0 61 0,4 2 49 16,-4 3 33-16,3-2 87 0</inkml:trace>
          <inkml:trace contextRef="#ctx0" brushRef="#br0" timeOffset="5546.5714">-7151 220 1479 0,'0'0'520'0,"0"0"-57"16,0 0-18-16,0 0-33 0,0 0-25 16,0 0-49-16,0 0-44 0,0 0 1 0,32 27-24 15,-32-27-10-15,11 6 0 0,-11-6-54 0,0 0 21 16,12 4-26-16,-12-4-28 0,0 0 11 15,0 0-27-15,0 0 4 0,0 0-47 0,0 0-49 16,16-19-58-16,-16 19-64 0,0 0-26 16,0 0-105-16,0 0-194 0,0 0-625 0,0 0 74 15,-43-4 95-15,43 4 100 0,0 0 48 0,-24 17 65 16,16-6 63-16,0 0 88 0</inkml:trace>
          <inkml:trace contextRef="#ctx0" brushRef="#br0" timeOffset="5862.3966">-7155 521 1528 0,'0'0'471'0,"0"0"-36"16,0 0-26-16,0 0-43 0,0 0-15 0,0 0 0 16,0 0-54-16,0 0-34 0,0 0-27 15,0 0-29-15,0 0-2 0,0 0-59 0,0 0 12 16,0 0-22-16,0 0-18 0,0 0 12 15,0 0 19-15,0 0-14 0,0 0-27 0,0 0 41 16,0 0-1-16,0 0-25 0,0 0-26 0,0 0 21 16,28 2-26-16,-16-7 5 0,-12 5-20 15,23-11 5-15,-15 5-21 0,-8 6 3 16,16-10-18-16,-16 10 6 0,4-11-1 0,-4 11-20 16,0 0-52-16,0 0-51 0,0 0-99 15,0 0-106-15,-32-8-204 0,32 8-514 0,0 0 71 16,0 0 69-16,-31 19 110 0,19-14 72 0,12-5 122 15,-12 11 47-15,0-4-11 0,4 0 11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7.6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597D16-314A-4811-8D88-72DAA8E0DFA2}" emma:medium="tactile" emma:mode="ink">
          <msink:context xmlns:msink="http://schemas.microsoft.com/ink/2010/main" type="writingRegion" rotatedBoundingBox="3362,8661 4992,8732 4960,9474 3330,9404"/>
        </emma:interpretation>
      </emma:emma>
    </inkml:annotationXML>
    <inkml:traceGroup>
      <inkml:annotationXML>
        <emma:emma xmlns:emma="http://www.w3.org/2003/04/emma" version="1.0">
          <emma:interpretation id="{57B9D2FC-8D9A-4737-8E09-44C8E8B24E2D}" emma:medium="tactile" emma:mode="ink">
            <msink:context xmlns:msink="http://schemas.microsoft.com/ink/2010/main" type="paragraph" rotatedBoundingBox="3362,8661 4992,8732 4960,9474 3330,9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800131-46AF-484C-9580-9DBACE736490}" emma:medium="tactile" emma:mode="ink">
              <msink:context xmlns:msink="http://schemas.microsoft.com/ink/2010/main" type="line" rotatedBoundingBox="3362,8661 4992,8732 4960,9475 3330,9404"/>
            </emma:interpretation>
          </emma:emma>
        </inkml:annotationXML>
        <inkml:traceGroup>
          <inkml:annotationXML>
            <emma:emma xmlns:emma="http://www.w3.org/2003/04/emma" version="1.0">
              <emma:interpretation id="{30A1DC64-22E6-488B-849B-7AAD25E7DED7}" emma:medium="tactile" emma:mode="ink">
                <msink:context xmlns:msink="http://schemas.microsoft.com/ink/2010/main" type="inkWord" rotatedBoundingBox="3362,8661 4992,8732 4960,9475 3330,9404">
                  <msink:destinationLink direction="with" ref="{F52D3A5B-901F-4120-A21A-9F808D1D12C1}"/>
                  <msink:destinationLink direction="with" ref="{60D05832-5780-402B-A25C-260C7DAC63F1}"/>
                </msink:context>
              </emma:interpretation>
              <emma:one-of disjunction-type="recognition" id="oneOf0">
                <emma:interpretation id="interp0" emma:lang="en-US" emma:confidence="1">
                  <emma:literal>normal</emma:literal>
                </emma:interpretation>
                <emma:interpretation id="interp1" emma:lang="en-US" emma:confidence="0">
                  <emma:literal>Normal</emma:literal>
                </emma:interpretation>
                <emma:interpretation id="interp2" emma:lang="en-US" emma:confidence="0">
                  <emma:literal>normal.</emma:literal>
                </emma:interpretation>
                <emma:interpretation id="interp3" emma:lang="en-US" emma:confidence="0">
                  <emma:literal>normal,</emma:literal>
                </emma:interpretation>
                <emma:interpretation id="interp4" emma:lang="en-US" emma:confidence="0">
                  <emma:literal>norMal</emma:literal>
                </emma:interpretation>
              </emma:one-of>
            </emma:emma>
          </inkml:annotationXML>
          <inkml:trace contextRef="#ctx0" brushRef="#br0">2 46 1423 0,'0'0'476'0,"0"-16"-18"15,0 16-43-15,-4-16-3 0,4 16-33 16,0 0-34-16,0-16-45 0,0 16-24 0,0 0-17 16,0 0-16-16,0 0-33 0,0 0-11 0,0 0-32 15,0 0-14-15,12 49 1 16,-12-31-13-16,0 0-3 0,7 5-15 0,1-1-23 0,-8 1 5 16,0 0-34-16,8 0 6 0,-8-1-5 15,4-3-11-15,0-2-20 0,-4-2 0 16,0 2-3-16,0-17 6 0,4 23-3 0,-4-23 2 15,0 17 11-15,0-17-13 0,0 0-10 16,0 0 7-16,0 0-12 0,0 0 2 0,0 0-15 16,0 0 2-16,0 0 11 0,0 0-8 0,0 0 2 15,0-67 13-15,0 50-28 0,4-3-15 16,0 5 15-16,-4-1 0 0,8 2-7 0,-8 0-8 16,7 1 2-16,-7 13-10 0,16-17 16 0,-12 11 7 15,-4 6-10-15,12-4 5 0,-12 4-8 16,0 0-5-16,31 6 23 0,-23 1 8 0,8 2-20 15,-8 2 22-15,0 1-17 16,0 1 17-16,-5 1-4 0,5 0-6 0,0 1-5 16,0 0 3-16,0 0-6 0,-8-1-15 0,8-1-7 15,-8 1-21-15,0-14-46 0,8 21-46 16,-4-12-59-16,-4-9-44 0,3 19-63 0,5-8-177 16,-8-11-113-16,12 16-320 0,-4-9 62 0,-8-7 92 15,8 12 89-15,4-8 90 0,-12-4 47 16,15 6 22-16,-7-2 56 0</inkml:trace>
          <inkml:trace contextRef="#ctx0" brushRef="#br0" timeOffset="323.7098">477 241 1318 0,'-8'-13'489'0,"8"13"-21"15,-15-9-20-15,15 9-44 0,-28 0-20 16,28 0-30-16,-23 6-34 0,15 3-34 0,-4 0-4 15,4 3-49-15,0 1-11 0,8 1-24 0,-8 0-4 16,0 0-33-16,8-14-7 0,0 26-40 16,8-12 7-16,-8-14 0 0,8 22-29 0,4-12-10 15,-4-1 18-15,8-4-29 0,-9 0 4 16,-7-5-27-16,24 6 11 0,-12-6-31 16,-12 0 31-16,0 0-15 0,23-6 9 0,-23 6-19 15,16-10-6-15,-16 10 2 0,4-15-1 16,-4 15-9-16,-4-22-7 0,4 22-28 0,-8-25 2 15,0 13-33-15,1-2-21 0,-1 2-63 0,-4 1-44 16,4 0-90-16,8 11-135 0,-24-12-159 16,17 5-364-16,7 7 111 0,-16-7 17 0,16 7 103 15,-8-7 84-15,8 7 47 0,0 0 107 16,0 0-11-16</inkml:trace>
          <inkml:trace contextRef="#ctx0" brushRef="#br0" timeOffset="654.5205">572 110 1046 0,'0'0'400'16,"19"14"-16"-16,-19-14-46 0,8 17-11 16,0-5-15-16,0 3-33 0,-8 0-33 0,8 3-8 15,-8 1-18-15,8 1-7 0,-5-1-13 16,1-1-19-16,0-1-9 0,4-1-3 15,0-3-26-15,-8 0 5 0,8-2 39 0,-8-11-5 0,0 16-10 16,0-16-1-16,0 0 18 0,0 0-32 16,0 0 32-16,0 0-53 0,0 0-1 15,0 0 6-15,0 0-3 0,0 0-5 0,0 0-25 16,0 0-36-16,0 0-3 0,0-60-36 16,0 44-20-16,0-1-59 0,8 4-44 0,-8-1-43 15,4 2-36-15,4 0-77 0,7 1-91 16,1-5-173-16,-8 9-391 0,0 2 16 0,-8 5 119 15,27-4 75-15,-27 4 43 0,16-2 98 0,-16 2 38 16,20 0 49-16</inkml:trace>
          <inkml:trace contextRef="#ctx0" brushRef="#br0" timeOffset="1328.4915">878 160 1267 0,'8'16'427'0,"-8"-16"-43"0,4 16 0 15,-4-16-54-15,8 25-12 0,-8-10-16 0,0 3-29 16,8-2-34-16,-8 1-14 0,0 0-13 16,0 0-25-16,0-1-8 0,0 0-10 0,8-2-23 15,-8-14 0-15,0 21 5 0,0-21-8 0,0 16-12 16,0-16-3-16,0 0-3 0,0 0-30 16,0 0-5-16,0 0-11 0,0 0-12 0,0 0 7 15,0 0-26-15,0 0 1 0,0 0-11 0,0 0-15 16,0 0-2-16,0 0-3 15,0-64-8-15,0 49-36 0,7-1 21 0,-7 2-28 16,0 1 25-16,0 13-20 0,12-19-20 16,-12 19 17-16,8-9 8 0,-8 9 2 0,0 0 3 15,0 0-20-15,0 0 7 0,31 19-12 0,-31-5 12 16,4 3-3-16,0 1 34 0,0 2-22 16,4-2-9-16,0-2 5 0,-8-1 11 0,0-1 13 15,8 1 12-15,-8-15 5 0,0 20 6 0,0-20 2 16,8 17 7-16,-8-17-4 0,0 0-3 15,0 0-8-15,0 0 19 0,0 0-22 0,0 0 12 16,0 0 14-16,0 0-10 0,0 0-31 16,0 0 14-16,0 0-9 0,-8-52 19 15,8 52-11-15,0-31 21 0,0 15-42 0,0 0 17 16,0 16-9-16,8-24-2 0,-8 13 20 16,0 11-2-16,8-16-13 0,-8 16 8 0,4-12-13 15,-4 12 2-15,0 0 11 0,0 0 2 0,0 0-25 16,0 0 40-16,0 0-9 0,31 19-9 15,-31-19 14-15,8 16-37 0,-8-5 1 0,0-11 18 16,4 17-19-16,-4-17 9 0,8 18 12 0,-8-18 18 16,4 16-28-16,-4-16-3 15,3 12 13-15,-3-12 8 0,0 0 0 0,0 0-18 0,8 12-26 16,-8-12 26-16,0 0-23 0,0 0 30 16,0 0-12-16,0 0 20 0,0 0-5 15,0 0-12-15,0 0 12 0,8-42-8 0,-8 42-5 16,0-19 24-16,0 19-29 0,0-18 23 15,0 18-25-15,8-12 10 0,-8 12-29 0,0 0 6 16,0-13-72-16,0 13 6 0,0 0-37 0,0 0-58 16,0 0-131-16,0 0-202 0,0 0-344 15,0 0 47-15,0 0 57 0,20 29 106 0,-20-29 52 16,8 10 44-16,-8-10 55 0</inkml:trace>
          <inkml:trace contextRef="#ctx0" brushRef="#br0" timeOffset="1754.6678">1314 250 1151 0,'0'0'530'0,"-7"-9"-51"0,7 9-39 16,0 0-30-16,0 0-14 0,-36 14-27 15,36-14-34-15,-16 18-35 0,16-8-29 0,-7 3-53 16,-1 0-8-16,0 1-18 0,8-14-3 15,-4 26-30-15,4-16-3 0,0-10-33 0,0 23-50 16,0-23 38-16,12 18-14 0,-12-18 16 0,8 12-36 16,-8-12-31-16,15 7 8 15,-15-7-24-15,8 2 19 0,-8-2-21 0,0 0 10 16,0 0 16-16,28-14-33 0,-20 7 12 0,-8 7-25 16,7-19 15-16,-7 8-3 0,0 11-2 15,8-23 10-15,-8 12-28 0,0 11 18 0,4-21-8 16,-4 21 34-16,8-15-24 0,-8 15 6 15,0 0 0-15,0 0-16 0,0 0 8 0,0 0-3 16,0 0 6-16,0 0-21 0,0 0 5 0,0 0 10 16,0 0-41-16,8 49 14 0,-8-37-22 15,0-12-19-15,8 21-24 0,-8-10-23 16,0-11-20-16,8 16-19 0,0-9-63 0,-8-7-38 16,11 8-93-16,-11-8-130 0,16 4-165 15,-16-4-232-15,16 0 62 0,-16 0 86 0,0 0 75 16,27-14 58-16,-19 4 47 0,0-1 15 15</inkml:trace>
          <inkml:trace contextRef="#ctx0" brushRef="#br0" timeOffset="1999.7683">1523-39 954 0,'0'-18'461'0,"0"1"5"16,-4 2 7-16,4 15 42 0,0-22-72 0,0 22 5 16,0-21-52-16,0 21-24 0,0 0-32 15,0-21-30-15,0 21-8 0,0 0 13 0,0 0-116 16,0 0-12-16,0 0 8 0,0 0-26 15,0 0 7-15,0 60-7 0,0-41-10 16,4 6 2-16,0 1-25 0,-4 1-47 0,4 1 14 16,3 5-21-16,-7 1 25 0,8-3-76 15,-8-1 2-15,8 2-81 0,-8-4-14 0,8 0-51 16,-8 1-73-16,0-1-63 0,4-2-114 0,-4 6-26 16,0-6-201-16,4 3-348 0,-4-5 96 15,12 4 45-15,-12-1 96 0,8-2 56 0,-8 1 56 16,7-3 152-16,1 1-70 0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7:25.85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EAB4CA-6930-4834-AA47-35D34EFDE06B}" emma:medium="tactile" emma:mode="ink">
          <msink:context xmlns:msink="http://schemas.microsoft.com/ink/2010/main" type="inkDrawing" rotatedBoundingBox="27558,2483 27885,1225 27942,1240 27614,2498" semanticType="callout" shapeName="Other">
            <msink:sourceLink direction="with" ref="{A223E138-2E5E-445D-B76E-CBA2380A1BA6}"/>
          </msink:context>
        </emma:interpretation>
      </emma:emma>
    </inkml:annotationXML>
    <inkml:trace contextRef="#ctx0" brushRef="#br0">-677-1143 1392 0,'0'0'555'0,"0"0"6"0,0 0-72 0,-40 37-28 16,25-12-34-16,-5 10-43 0,8 4-36 0,-11 21-51 16,7 5-41-16,-4 5-8 0,4 0-35 15,1 2-16-15,-1-1-54 0,4-1-28 0,0-3-56 16,-3 2-92-16,7-3-72 0,-8-2-128 0,-15 4-263 15,19-14-452-15,4-10 96 16,-4 2 82-16,-4-4 94 0,1-3 69 0,-1-4 47 0,4 2 37 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57:37.52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FB9560-FC40-48A5-9331-980482A7AF01}" emma:medium="tactile" emma:mode="ink">
          <msink:context xmlns:msink="http://schemas.microsoft.com/ink/2010/main" type="writingRegion" rotatedBoundingBox="4215,6087 17709,5043 18458,14727 4964,15771"/>
        </emma:interpretation>
      </emma:emma>
    </inkml:annotationXML>
    <inkml:traceGroup>
      <inkml:annotationXML>
        <emma:emma xmlns:emma="http://www.w3.org/2003/04/emma" version="1.0">
          <emma:interpretation id="{9FB22648-3097-4D3E-914E-00A73380F3E5}" emma:medium="tactile" emma:mode="ink">
            <msink:context xmlns:msink="http://schemas.microsoft.com/ink/2010/main" type="paragraph" rotatedBoundingBox="4947,5895 11393,5605 11448,6832 5002,7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33F1BE-CA98-454B-8531-421753439820}" emma:medium="tactile" emma:mode="ink">
              <msink:context xmlns:msink="http://schemas.microsoft.com/ink/2010/main" type="inkBullet" rotatedBoundingBox="4961,6226 6114,6174 6140,6742 4987,6794"/>
            </emma:interpretation>
            <emma:one-of disjunction-type="recognition" id="oneOf0">
              <emma:interpretation id="interp0" emma:lang="en-US" emma:confidence="1">
                <emma:literal>U</emma:literal>
              </emma:interpretation>
              <emma:interpretation id="interp1" emma:lang="en-US" emma:confidence="0">
                <emma:literal>u</emma:literal>
              </emma:interpretation>
              <emma:interpretation id="interp2" emma:lang="en-US" emma:confidence="0">
                <emma:literal>W</emma:literal>
              </emma:interpretation>
              <emma:interpretation id="interp3" emma:lang="en-US" emma:confidence="0">
                <emma:literal>N</emma:literal>
              </emma:interpretation>
              <emma:interpretation id="interp4" emma:lang="en-US" emma:confidence="0">
                <emma:literal>U.</emma:literal>
              </emma:interpretation>
            </emma:one-of>
          </emma:emma>
        </inkml:annotationXML>
        <inkml:trace contextRef="#ctx0" brushRef="#br0">299 162 1185 0,'16'0'465'0,"-16"0"-34"0,0 0 24 15,0 0-56-15,15 4-9 0,-15-4 14 0,0 0-41 16,0 0 1-16,0 0-1 0,0 0-22 0,0 0-24 16,0 0-22-16,0 0-32 0,0 0 1 15,-47 19-11-15,35-15-12 0,-11-1-44 0,7-2 0 16,-4 2-43-16,5-3 10 0,-5 0-13 0,-4 0-36 15,5 0-8-15,3-2-7 0,0 1 20 16,16 1-27-16,-35-8-93 0,19 5 0 0,4-1 0 16,12 4 0-16,-23-12 0 15,15 3 0-15,8 9 0 0,-8-16 0 0,8 16 0 16,0-21 0-16,0 21 0 0,16-26 0 0,-8 13 0 16,0-2 0-16,3 3 0 0,5-2 0 15,-8 2 0-15,8 4 0 0,-8 2 0 0,3-1 0 16,5 3 0-16,-16 4 0 0,20-3 0 0,-20 3 0 15,15 7 0-15,-7 2 0 0,0 3 0 16,0 3 0-16,-4 6 0 0,4-1 0 0,0 5 0 16,0 1 0-16,-1 1 0 0,-7 4 0 15,8 2 0-15,0-1 0 0,0 0 0 0,-4-2 0 16,12-1 0-16,-8 0 0 0,-8-5 0 0,7-1 0 16,1-1 0-16,-8-4 0 15,4 0 0-15,0-3 0 0,0-1 0 0,4-2 0 16,-8-12 0-16,0 18 0 0,0-18 0 0,8 12 0 15,-8-12 0-15,0 0 0 0,8 7 0 16,-8-7 0-16,0 0 0 0,0 0 0 0,0 0 0 16,0 0 0-16,27-24 0 0,-27 24 0 0,16-16 0 15,-8 4 0-15,0-2 0 0,-4-2 0 16,3-2 0-16,9 0 0 0,-16-1 0 0,8-3 0 16,0 1 0-16,0-2 0 0,-8-1 0 0,4 0 0 15,-4-1 0-15,4-2 0 0,-8 1 0 16,4 1 0-16,-4-1 0 0,4 3 0 0,0 0 0 15,-8 4 0-15,8 2 0 16,-8 0 0-16,8 3 0 0,0 14 0 0,-8-19 0 16,8 19 0-16,0 0 0 0,-8-6 0 0,8 6 0 15,0 0 0-15,0 0 0 0,-11 32 0 16,7-16 0-16,4 2 0 0,0-1 0 0,4 3 0 16,-1 1 0-16,5 2 0 0,0 1 0 0,0-4 0 15,0 1 0-15,0 0 0 0,4 1 0 16,3 0 0-16,1 1 0 0,0-1 0 0,-4-3 0 15,3-1 0-15,1-1 0 0,-4 0 0 0,4-1 0 16,-1-3 0-16,-7-3 0 0,12 3 0 16,-12-3-167-16,7 1-363 0,5-7-581 0,-12 2 44 15,8 0 112-15,-5-2 123 0,5 1 67 16,-16-5 58-16,24 3 57 0,-12-3 87 16,-12 0 49-16</inkml:trace>
        <inkml:trace contextRef="#ctx0" brushRef="#br0" timeOffset="315.4684">775 251 1233 0,'0'0'479'16,"0"0"-34"-16,0 0-48 0,-16-3-21 15,16 3-35-15,0 0-16 0,0 0-33 0,0 0-6 16,0 0-19-16,0 0-9 0,0 0-38 16,0 0-28-16,43-4-23 0,-43 4 5 0,28 0-18 15,-5-1-12-15,-7 1-21 0,4-3-21 0,3 0 5 16,5 1-30-16,-5 2 13 0,5-1-21 16,-4 1-20-16,-5-2-57 0,5 2-33 0,-5 0-38 15,5 0-47-15,-8 0-27 0,-16 0-75 0,27 2-138 16,-27-2-115-16,8 5-333 0,-8-5-18 15,0 0 82-15,8 7 97 0,-8-7 49 16,0 0 53-16,0 0 83 0</inkml:trace>
      </inkml:traceGroup>
      <inkml:traceGroup>
        <inkml:annotationXML>
          <emma:emma xmlns:emma="http://www.w3.org/2003/04/emma" version="1.0">
            <emma:interpretation id="{403CA6C1-AA86-4A1C-8D2C-D6FF8987347E}" emma:medium="tactile" emma:mode="ink">
              <msink:context xmlns:msink="http://schemas.microsoft.com/ink/2010/main" type="line" rotatedBoundingBox="5750,5859 11393,5605 11448,6832 5805,7086"/>
            </emma:interpretation>
          </emma:emma>
        </inkml:annotationXML>
        <inkml:traceGroup>
          <inkml:annotationXML>
            <emma:emma xmlns:emma="http://www.w3.org/2003/04/emma" version="1.0">
              <emma:interpretation id="{578DC588-748F-4F5F-9351-3EA3F643A8DA}" emma:medium="tactile" emma:mode="ink">
                <msink:context xmlns:msink="http://schemas.microsoft.com/ink/2010/main" type="inkWord" rotatedBoundingBox="5768,6254 7153,6192 7173,6623 5787,6686"/>
              </emma:interpretation>
              <emma:one-of disjunction-type="recognition" id="oneOf1">
                <emma:interpretation id="interp5" emma:lang="en-US" emma:confidence="1">
                  <emma:literal>-r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--</emma:literal>
                </emma:interpretation>
                <emma:interpretation id="interp8" emma:lang="en-US" emma:confidence="0">
                  <emma:literal>-v</emma:literal>
                </emma:interpretation>
                <emma:interpretation id="interp9" emma:lang="en-US" emma:confidence="0">
                  <emma:literal>-t</emma:literal>
                </emma:interpretation>
              </emma:one-of>
            </emma:emma>
          </inkml:annotationXML>
          <inkml:trace contextRef="#ctx0" brushRef="#br0" timeOffset="2047.1781">1895 64 1328 0,'0'-10'550'0,"0"10"-30"0,-8-16-18 16,8 16-49-16,0-13-18 0,0 13-61 15,0 0-6-15,-8-16-27 0,8 16-24 0,0 0-23 16,0 0-15-16,0 0-28 0,0 0-38 15,0 0 7-15,16 45-18 0,-8-29-30 16,0 5-6-16,-8 2-43 0,12 2 23 0,-4-2-11 16,-1 7-12-16,1-5-36 0,0 4-13 15,0-4-7-15,-4-2-6 0,4-2 21 0,0 0-28 16,-8-1 20-16,8-7-10 0,-1 1 49 0,-7-1-110 16,0-13-3-16,8 17 0 0,-8-17 0 15,0 0 0-15,0 0 0 0,0 0 0 0,0 0 0 16,0 0 0-16,0 0 0 0,0 0 0 0,-23-43 0 15,23 27 0-15,0-7 0 0,-8-4 0 16,8-1 0-16,0 0 0 0,0 1 0 0,8-1 0 16,-8 4 0-16,8-2 0 0,-8 0 0 0,7 3 0 15,1 2 0-15,4 2 0 16,-4 3 0-16,0 5 0 0,8 0 0 0,-9 2 0 16,5-1-152-16,4 4-234 0,0 1-90 0,-16 5-197 15,19-4-387-15,-3 1 82 0,-16 3 118 16,16-4 64-16,-16 4 105 0,19-2 48 0,-19 2 78 15,16 0 40-15</inkml:trace>
          <inkml:trace contextRef="#ctx0" brushRef="#br0" timeOffset="883.0962">920 406 1203 0,'0'0'491'0,"0"0"-23"0,-16 4-20 0,16-4-43 16,0 0-14-16,0 0-68 0,-15 5-13 15,15-5-39-15,0 0-33 0,0 0-23 16,0 0-2-16,-12 5-4 0,12-5-19 0,0 0-37 16,0 0-7-16,0 0-36 0,0 0-5 15,0 0-2-15,0 0 14 0,0 0 6 0,-8 11-36 16,8-11-30-16,0 0-16 0,0 0 35 16,0 0-12-16,0 0-20 0,0 0-1 0,0 0 19 15,0 0-26-15,0 0 5 0,0 0 5 0,0 0-44 16,0 0 52-16,0 0-16 0,0 0-9 15,0 0 12-15,-8 5-6 0,8-5-17 0,0 0 21 16,0 0 7-16,0 0-36 0,0 0-7 16,-35-7 35-16,35 7-20 0,0 0 33 0,0 0-28 15,-8-4-18-15,8 4 0 0,0 0-12 0,0 0-1 16,0 0 5-16,0 0 26 0,0 0-10 16,0 0-13-16,0 0 31 0,0 0-11 0,0 0 16 15,0 0-10-15,0 0 2 0,0 0-2 0,0 0-29 16,0 0 11-16,0 0 30 15,51 6-5-15,-51-6-33 0,28-2 8 0,-13 4 13 16,-15-2-9-16,36-3 34 0,-13 3-17 0,-3-3-17 16,-4 3 24-16,-1-3-28 0,5 3-11 15,4-2 55-15,-5 1-17 0,-3-1 14 0,4 4-26 16,-5-2 23-16,-15 0-5 0,32-4-2 16,-20 4 14-16,-12 0 24 0,23-4-36 0,-23 4-20 15,16 0-21-15,-16 0 0 0,0 0 0 0,20 0 0 16,-20 0 0-16,0 0 0 0,15 2 0 15,-15-2 0-15,0 0 0 0,0 0 0 16,0 0 0-16,0 0 0 0,16-2 0 0,-16 2 0 16,0 0-39-16,0 0-217 0,0 0-48 15,0 0-175-15,20 0-215 0,-20 0-360 0,0 0 114 16,23 4 93-16,-23-4 56 0,8 5 74 16,-8-5 80-16,20 4 61 0,-20-4 69 0</inkml:trace>
        </inkml:traceGroup>
        <inkml:traceGroup>
          <inkml:annotationXML>
            <emma:emma xmlns:emma="http://www.w3.org/2003/04/emma" version="1.0">
              <emma:interpretation id="{107B1943-1D6F-475D-9780-4E9F8FD35E96}" emma:medium="tactile" emma:mode="ink">
                <msink:context xmlns:msink="http://schemas.microsoft.com/ink/2010/main" type="inkWord" rotatedBoundingBox="7722,5770 9124,5707 9179,6934 7777,6997"/>
              </emma:interpretation>
              <emma:one-of disjunction-type="recognition" id="oneOf2">
                <emma:interpretation id="interp10" emma:lang="en-US" emma:confidence="1">
                  <emma:literal>(yd</emma:literal>
                </emma:interpretation>
                <emma:interpretation id="interp11" emma:lang="en-US" emma:confidence="0">
                  <emma:literal>(yD</emma:literal>
                </emma:interpretation>
                <emma:interpretation id="interp12" emma:lang="en-US" emma:confidence="0">
                  <emma:literal>yd</emma:literal>
                </emma:interpretation>
                <emma:interpretation id="interp13" emma:lang="en-US" emma:confidence="0">
                  <emma:literal>(Gd</emma:literal>
                </emma:interpretation>
                <emma:interpretation id="interp14" emma:lang="en-US" emma:confidence="0">
                  <emma:literal>(yQ</emma:literal>
                </emma:interpretation>
              </emma:one-of>
            </emma:emma>
          </inkml:annotationXML>
          <inkml:trace contextRef="#ctx0" brushRef="#br0" timeOffset="7111.9003">4124-85 867 0,'0'0'279'0,"0"0"-2"0,-15-9 9 15,15 9-25-15,0 0-20 0,-8-9 5 16,8 9-70-16,0 0 14 0,-16-7 7 0,16 7 26 15,0 0-42-15,-12-9-22 0,12 9-10 0,0 0-14 16,-23-5 9-16,23 5-11 0,0 0 10 16,-16-2-28-16,16 2-7 0,-20 2-1 0,20-2-4 15,-23 8 14-15,15-2-2 0,-4 3-40 16,-4 0 17-16,9 3-10 0,-1 0-5 16,-4 5-11-16,4-2 19 0,0 3-32 0,0 3 27 15,0-6-21-15,8 3-8 0,0 0-23 16,0 1 21-16,0-1-1 0,8 0 1 0,-8-1-3 15,8 1-26-15,0-4 14 0,0 0 1 0,4-2-15 16,-4-2-60-16,-1 1-57 0,9 0-100 16,-8-3-200-16,-8-8-530 0,12 8 93 0,-12-8 71 15,16 5 67-15,-16-5 76 0,0 0 34 0,0 0 100 16</inkml:trace>
          <inkml:trace contextRef="#ctx0" brushRef="#br0" timeOffset="4871.6609">4007 8 1139 0,'-16'-1'442'0,"16"1"-6"0,-20 1-55 16,20-1-36-16,-23 14-4 0,3 0-39 0,4-1-15 15,8 4-36-15,-4 4-21 0,5 3-33 16,-9 2 13-16,16-1-26 0,-8-2-51 15,8 6 13-15,0-8-15 0,0 2-34 0,8 0 3 16,-8-2-3-16,8-1-12 0,7-5-16 0,-3 0 2 16,-4-7-7-16,8-2-2 0,4-3 4 15,-5-3-8-15,13-1 5 0,-5-6-15 0,-3 2 1 16,4-5-3-16,-1-5-3 0,-3-6 34 16,-4 0-41-16,-1-6 13 0,-3-5-19 0,-4 0-4 15,0 1 33-15,-8-1-41 0,0 1 5 0,-8 0-3 16,0 1 3-16,0 3 8 0,-4 1-28 15,-3 0-26-15,-9 7-13 0,4 5-13 16,-3 3-30-16,-5 4-24 0,13 3-30 0,-13 3-48 0,5 4-55 16,3 4-122-16,4 4-93 15,-4-2 16-15,5 3-405 0,-1 2 34 0,8 1 125 16,0-1 44-16,8 0 82 0,-4-3 32 0</inkml:trace>
          <inkml:trace contextRef="#ctx0" brushRef="#br0" timeOffset="5328.6724">4152-368 1005 0,'8'-27'461'0,"-8"6"-31"0,0 1-25 16,-8 4 17-16,8 16 29 0,0-25-42 15,0 25-2-15,0-21-23 0,0 21-26 0,0-14-45 16,0 14-34-16,0 0-11 0,0 0-17 15,0 0-43-15,0 0 14 0,0 0-32 0,-35 35-24 16,27-15-25-16,-8 8 7 0,8 4-22 0,-4 6-6 16,-3 3-25-16,7 1 2 0,0 7-5 15,-12-3 11-15,5 14-39 0,7-8 7 0,0-6 11 16,-4 2-26-16,-4-5-35 0,8 2 35 0,1-1-12 16,-5-3-24-16,-4 1 1 15,8-1 30-15,0-2-13 0,0-5 8 0,-3-4-10 16,3 1-2-16,0-4-34 0,0-3 0 0,8-2 0 15,-8-1 0-15,8-5 0 0,-8 1 0 16,8-2 0-16,-4 0 0 0,0-1 0 0,4-14 0 16,-3 24 0-16,-5-13 0 0,8-11 0 15,0 23 0-15,0-23 0 0,-8 20 0 0,8-11 0 16,0-9 0-16,-8 14 0 0,8-14 0 0,0 18 0 16,0-18 0-16,-8 13 0 0,8-13 0 15,0 0-16-15,0 15-143 0,0-15-27 0,0 0-76 16,0 0-70-16,0 0-239 0,0 0-496 15,0 0 71-15,0 0 90 0,0 0 97 16,0 0 95-16,0 0 92 0,0 0 82 0,0 0 12 16,0 0 52-16</inkml:trace>
          <inkml:trace contextRef="#ctx0" brushRef="#br0" timeOffset="3280.789">3126-345 1461 0,'-16'-9'484'0,"-4"5"-44"0,-3 3-25 0,7 2-11 16,-11 4-20-16,3 3-28 0,-4 5-5 0,-7 6-44 16,4 3-18-16,3 4-25 0,5 4-19 15,-5 1-27-15,12 4-24 0,4-5-14 16,-3 0-19-16,7 5-5 0,8-2-20 0,0-1-13 15,0 2-21-15,8 0-10 0,7-3 13 16,-3 1-31-16,4-6 1 0,12 2-9 0,-5-1-17 16,5-9-6-16,-5-2-4 0,5-4-9 15,3-1-7-15,5-4-7 0,-9-1-6 0,5-6-2 16,-5 0-3-16,-3-4 8 0,-5 1-3 0,5-5 26 16,-4 3-44-16,-13-2 3 0,1 1 10 15,-8 6 21-15,16-10-6 0,-16 10 3 0,0 0 5 16,0 0-30-16,0 0 30 0,0 0 3 0,0 0-31 15,0 0 23-15,0 0-11 0,0 0-1 16,0 0-11-16,-43 16-3 0,43-16 1 0,-8 18-6 16,8-18-36-16,0 16-17 0,0-16 2 15,0 0-10-15,8 19-16 0,-8-19 27 16,12 8-14-16,-12-8 5 0,15 3 11 0,-15-3 18 16,0 0-14-16,24-6 24 0,-24 6 5 15,12-12-5-15,-12 12 13 0,15-16-13 0,-7 6 23 16,-8-5 17-16,8 1-22 0,-8 1 0 0,8-3 15 15,-8 4 15-15,0 12 16 0,12-24-13 16,-12 14 3-16,0 10 5 0,8-16-13 0,-8 16 12 16,0-11-25-16,0 11 3 0,0 0 7 0,15-4-2 15,-15 4 15-15,0 0-5 0,28 15 16 16,-20-4-8-16,0 3-31 0,7 0 15 16,1 4 5-16,-4 0-7 0,4 4 5 0,3 1-23 15,-3 0 10-15,0-2 3 0,-8-1-6 16,3-1-4-16,-3 1 17 0,8 1 8 0,-16-3 5 15,0-2 3-15,0 2-5 0,0-18 2 16,-16 30-5-16,8-16-18 0,-3-3-10 0,-13-1 10 16,8-2-56-16,4-1-3 0,-11-1-48 0,11-2-16 15,-11-3-54-15,7-1 9 0,-4 0-22 16,-3-1-78-16,7-3-60 0,16 4-133 0,-28-7-71 16,20 1-364-16,1 0 129 0,7 6 32 0,-20-20 57 15,20 10 100-15,0 10 55 0,0-23 68 16</inkml:trace>
        </inkml:traceGroup>
        <inkml:traceGroup>
          <inkml:annotationXML>
            <emma:emma xmlns:emma="http://www.w3.org/2003/04/emma" version="1.0">
              <emma:interpretation id="{5C1D4F8A-1AAE-4336-8119-B6644E9C0A52}" emma:medium="tactile" emma:mode="ink">
                <msink:context xmlns:msink="http://schemas.microsoft.com/ink/2010/main" type="inkWord" rotatedBoundingBox="10060,5807 11399,5747 11437,6588 10097,6648"/>
              </emma:interpretation>
              <emma:one-of disjunction-type="recognition" id="oneOf3">
                <emma:interpretation id="interp15" emma:lang="en-US" emma:confidence="1">
                  <emma:literal>GG</emma:literal>
                </emma:interpretation>
                <emma:interpretation id="interp16" emma:lang="en-US" emma:confidence="0">
                  <emma:literal>Go</emma:literal>
                </emma:interpretation>
                <emma:interpretation id="interp17" emma:lang="en-US" emma:confidence="0">
                  <emma:literal>(GG</emma:literal>
                </emma:interpretation>
                <emma:interpretation id="interp18" emma:lang="en-US" emma:confidence="0">
                  <emma:literal>CGG</emma:literal>
                </emma:interpretation>
                <emma:interpretation id="interp19" emma:lang="en-US" emma:confidence="0">
                  <emma:literal>YG</emma:literal>
                </emma:interpretation>
              </emma:one-of>
            </emma:emma>
          </inkml:annotationXML>
          <inkml:trace contextRef="#ctx0" brushRef="#br0" timeOffset="8531.9747">5347-403 1318 0,'-8'-13'448'0,"8"13"-16"0,-19-7-22 0,19 7-11 15,-32 2-30-15,20 4-11 0,-3 6-28 16,-9 3-12-16,4 5-16 0,-3 3-18 16,7 1-28-16,-11 7 7 0,11 0-37 0,8-1 2 15,0 2-39-15,-4-2-23 0,12 0-7 16,0-3-26-16,0 1-2 0,8-3 9 0,0 0-19 15,-4-3-42-15,12-4 16 0,-8 1-11 0,15-6-15 16,-11-1 3-16,16-1-23 0,-5-4 15 16,1-2 2-16,-5-4-7 0,13-1-20 0,-5-3 14 15,1-2-17-15,-5-2 5 0,1-4-20 16,-4 1-14-16,-5-2 21 0,1 2 16 0,-4 0-16 16,-4-1-5-16,-8 11-15 0,8-11 40 15,-8 11-19-15,0 0-6 0,0 0-11 0,0 0 17 16,0 0-27-16,0 0 11 0,-36 23 28 15,28-10-23-15,1 2 13 0,-1 0-31 0,8 3 0 16,0-4 0-16,0 4 0 0,0-18 0 0,0 30 0 16,0-18 0-16,8 2 0 0,-1-3 0 15,5 0-29-15,0-6 1 0,0 2 13 0,-4-5 5 16,11 0-6-16,-19-2 24 0,32-2-16 16,-16 0 1-16,-5-6-14 0,5 2 21 0,0-6-28 15,-8-3 20-15,3-1-15 0,-3-2 10 16,0-3 16-16,-8 0 7 0,8-2 6 0,-8 3-24 15,0 4-13-15,8-3 21 0,-8 3 0 16,0 16 21-16,4-25-1 0,-4 14 3 0,0 11-23 16,4-16 13-16,-4 16-23 0,0 0 23 15,0 0-11-15,0 0 6 0,0 0 2 0,0 0-15 16,27 29 26-16,-27-15-9 0,8 4 4 0,8 5-21 16,-4 1-13-16,3 2 41 0,1 2-18 15,4 6-5-15,-5-8 0 0,1 3-13 0,-4-4 18 16,-4 4 16-16,-8-8-24 0,0 0 24 0,0-3-24 15,0 1 21-15,-8-1-15 0,-12-2-3 16,5 2 0-16,3-9 0 0,-12 0 0 0,9 0 0 16,-9-2-8-16,4-4-92 0,1-1-38 0,-5-2 2 15,8 0-41-15,-3 2-50 16,19-2-32-16,-32-5-79 0,24 3-128 0,8 2-110 0,-19-7-348 16,19 7 64-16,-8-11 80 0,8 11 109 15,0 0 23-15,0-21 49 0,0 21 108 16,19-13 17-16</inkml:trace>
          <inkml:trace contextRef="#ctx0" brushRef="#br0" timeOffset="9083.8947">5945-44 1517 0,'0'0'492'0,"0"0"2"0,0 0-51 0,0 0-31 16,43 19-18-16,-27-19-33 0,3 0-21 15,-3 2-43-15,12-4-28 0,7 0-56 16,-11 1-52-16,11-1-72 0,-3 0-84 0,-5 1-43 15,8 1-133-15,-11-3-285 0,11 3-422 0,-3 3 44 16,-5-2 117-16,1 3 67 0,-12-4 89 16,7 3 3-16,-11-1 85 0</inkml:trace>
          <inkml:trace contextRef="#ctx0" brushRef="#br0" timeOffset="8927.8471">6279-112 1049 0,'8'-21'399'15,"-16"4"-20"-15,8-1 0 0,0 3-5 0,0 15-6 16,-8-29-32-16,0 15-6 0,4 2-31 16,-7 1-15-16,-1 2-25 0,-4 4-21 0,4 1-41 15,12 4-15-15,-39 9-21 0,19 4 8 16,-3 5-26-16,-1 5 6 0,-3 3-32 0,11 5-5 16,-4 3-1-16,4 1-19 0,5-3 3 0,3-2-10 15,0 2-6-15,8-5-18 0,0 0-12 16,8-1 20-16,0-2-28 0,3 0 3 0,5-1-1 15,0-8 3-15,4 1 16 0,7-6-29 16,-3 1-5-16,7-4 8 0,5-1 36 16,-9-4-49-16,4-1 10 0,-3-2-18 0,3-1 6 15,-3-2-11-15,-4 1 13 0,-5-5-5 16,-3 3-5-16,-4-4-3 0,-4-1-28 0,-1-2-20 16,-7 12-44-16,0-23-72 0,0 23-48 0,-15-30-87 15,3 13-300-15,-12-4-394 0,5 3 72 16,-13 0 102-16,9 1 74 0,-5 0 85 0,-7 5 84 15,7 1 29-15,-3 0 71 0</inkml:trace>
          <inkml:trace contextRef="#ctx0" brushRef="#br0" timeOffset="9547.4487">6271-154 1151 0,'0'0'464'0,"0"0"-55"0,0 0-9 16,0 0-55-16,36 21-15 16,-29-12-46-16,9 3-48 0,0-1-57 0,-4 3-33 15,-4 0-151-15,7 2-264 0,-7 4-445 0,4-2 20 16,-4 1 62-16,-4-3 112 0,-4 4 21 15,4-4 74-15</inkml:trace>
        </inkml:traceGroup>
      </inkml:traceGroup>
    </inkml:traceGroup>
    <inkml:traceGroup>
      <inkml:annotationXML>
        <emma:emma xmlns:emma="http://www.w3.org/2003/04/emma" version="1.0">
          <emma:interpretation id="{40856CB5-8DD7-4984-9051-53B7AF6F2DE4}" emma:medium="tactile" emma:mode="ink">
            <msink:context xmlns:msink="http://schemas.microsoft.com/ink/2010/main" type="paragraph" rotatedBoundingBox="4961,8309 11612,7733 11716,8929 5065,9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FE7A69-B134-4801-A110-049407440E29}" emma:medium="tactile" emma:mode="ink">
              <msink:context xmlns:msink="http://schemas.microsoft.com/ink/2010/main" type="line" rotatedBoundingBox="4961,8309 11612,7733 11716,8929 5065,9505"/>
            </emma:interpretation>
          </emma:emma>
        </inkml:annotationXML>
        <inkml:traceGroup>
          <inkml:annotationXML>
            <emma:emma xmlns:emma="http://www.w3.org/2003/04/emma" version="1.0">
              <emma:interpretation id="{78A652CE-6EC4-4451-981D-388648CBB497}" emma:medium="tactile" emma:mode="ink">
                <msink:context xmlns:msink="http://schemas.microsoft.com/ink/2010/main" type="inkWord" rotatedBoundingBox="5001,8775 5363,8743 5420,9410 5059,9442"/>
              </emma:interpretation>
              <emma:one-of disjunction-type="recognition" id="oneOf4">
                <emma:interpretation id="interp20" emma:lang="en-US" emma:confidence="1">
                  <emma:literal>y</emma:literal>
                </emma:interpretation>
                <emma:interpretation id="interp21" emma:lang="en-US" emma:confidence="0">
                  <emma:literal>Y</emma:literal>
                </emma:interpretation>
                <emma:interpretation id="interp22" emma:lang="en-US" emma:confidence="0">
                  <emma:literal>my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y-</emma:literal>
                </emma:interpretation>
              </emma:one-of>
            </emma:emma>
          </inkml:annotationXML>
          <inkml:trace contextRef="#ctx0" brushRef="#br0" timeOffset="11137.2914">185 2597 1371 0,'-8'-17'553'0,"8"5"3"15,-8 2-16-15,8 10-28 0,-8-14-39 0,8 14-66 16,0 0-41-16,0 0 24 0,0 0-86 0,0 0-2 16,0 0-10-16,0 0-46 0,0 0-21 15,0 0-13-15,0 47-58 0,8-30 25 0,0-2-23 16,-4 5-20-16,4-3 15 0,0 1-49 0,0-1 3 15,-1 1-79-15,9-2 20 16,-8-1-5-16,4 0-8 0,3-4-2 0,-7-3-11 16,0 1-27-16,0-2-16 0,-8-7 7 0,20 4-12 15,-20-4 0-15,23 0-13 0,-23 0 31 16,12-8-34-16,-12 8 16 0,16-15-8 0,-8 2 41 16,-8 1-43-16,8-4 35 0,-8-2-9 0,3-1-9 15,-3 2 19-15,4-1 14 0,-4 0 22 16,4 3 25-16,-4 15-26 0,0-26-18 0,0 26 29 15,8-18-26-15,-8 18 15 0,0-14-15 0,0 14 20 16,0 0 6-16,0 0-21 16,0 0-8-16,0 0 1 0,0 0 24 0,8 44-24 0,-8-25 9 15,0 4-4-15,8 4-13 0,-8 4 15 16,0 2-3-16,0 3-10 0,8 0 8 0,-8 1-7 16,0 0-11-16,0-1 0 0,0 0 0 15,-8-2 0-15,0-2 0 0,0-4 0 16,0 0 0-16,-3-3 0 0,-5-2 0 0,0-4 0 15,-4-1 0-15,-3-6 0 0,3-2 0 0,4-1 0 16,-11-4 0-16,11-3 0 0,-7-2-116 16,7-3-60-16,-4-3-75 0,5-1-15 0,-5-2-62 15,4-1-66-15,8 1-182 0,-3-1-353 0,7-2 12 16,4 12 129-16,-4-23 46 0,4 23 79 16,4-27 38-16,0 13 75 0,7 0 76 0</inkml:trace>
        </inkml:traceGroup>
        <inkml:traceGroup>
          <inkml:annotationXML>
            <emma:emma xmlns:emma="http://www.w3.org/2003/04/emma" version="1.0">
              <emma:interpretation id="{73EA41D8-288D-49ED-9A27-45D87AB8BEC9}" emma:medium="tactile" emma:mode="ink">
                <msink:context xmlns:msink="http://schemas.microsoft.com/ink/2010/main" type="inkWord" rotatedBoundingBox="5667,8896 6189,8851 6206,9044 5684,9089"/>
              </emma:interpretation>
              <emma:one-of disjunction-type="recognition" id="oneOf5">
                <emma:interpretation id="interp25" emma:lang="en-US" emma:confidence="1">
                  <emma:literal>=</emma:literal>
                </emma:interpretation>
                <emma:interpretation id="interp26" emma:lang="en-US" emma:confidence="0">
                  <emma:literal>F</emma:literal>
                </emma:interpretation>
                <emma:interpretation id="interp27" emma:lang="en-US" emma:confidence="0">
                  <emma:literal>-</emma:literal>
                </emma:interpretation>
                <emma:interpretation id="interp28" emma:lang="en-US" emma:confidence="0">
                  <emma:literal>=-</emma:literal>
                </emma:interpretation>
                <emma:interpretation id="interp2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1872.0217">810 2811 865 0,'-16'6'422'0,"16"-6"-10"16,-16 7-30-16,16-7-14 0,0 0-10 15,-11 7-27-15,11-7-14 0,0 0-10 16,0 0-41-16,0 0-10 0,0 0-7 0,0 0-9 0,0 0-58 15,43 9 0-15,-43-9-8 16,27 0-18-16,-11-2-69 0,0 2-31 0,11-4-51 16,-3 4-33-16,3-3-112 0,9 3-170 0,-13-2-200 15,13 1-355-15,-5 1 90 0,5-3 112 16,-1 3 30-16,-8-1 116 0,5 1 26 0,3 0 20 16</inkml:trace>
          <inkml:trace contextRef="#ctx0" brushRef="#br0" timeOffset="11700.0872">727 2674 1351 0,'0'0'530'0,"0"0"-82"0,-19 2-18 0,19-2-26 16,0 0-40-16,0 0-11 0,0 0-20 0,-8 7-31 16,8-7-18-16,0 0-8 0,0 0-56 15,0 0-15-15,0 0-13 0,43 10-48 0,-43-10 1 16,24 2 1-16,-13-4 11 0,-11 2-37 0,40-1-43 16,-21-1-24-16,-3 2-40 15,0-1-36-15,3-1-43 0,5 2-62 0,-24 0-29 0,28 0-59 16,-21 0-36-16,-7 0-86 0,24 5-176 15,-24-5-313-15,0 0 26 0,4 7 107 16,-4-7 46-16,0 0 78 0,0 0 60 0,0 0 29 16</inkml:trace>
        </inkml:traceGroup>
        <inkml:traceGroup>
          <inkml:annotationXML>
            <emma:emma xmlns:emma="http://www.w3.org/2003/04/emma" version="1.0">
              <emma:interpretation id="{0F4DB5B8-C6CD-435D-97B8-68FAC9A9C7E3}" emma:medium="tactile" emma:mode="ink">
                <msink:context xmlns:msink="http://schemas.microsoft.com/ink/2010/main" type="inkWord" rotatedBoundingBox="6861,8567 7080,8548 7114,8932 6895,8951"/>
              </emma:interpretation>
              <emma:one-of disjunction-type="recognition" id="oneOf6">
                <emma:interpretation id="interp30" emma:lang="en-US" emma:confidence="1">
                  <emma:literal>r</emma:literal>
                </emma:interpretation>
                <emma:interpretation id="interp31" emma:lang="en-US" emma:confidence="0">
                  <emma:literal>v</emma:literal>
                </emma:interpretation>
                <emma:interpretation id="interp32" emma:lang="en-US" emma:confidence="0">
                  <emma:literal>R</emma:literal>
                </emma:interpretation>
                <emma:interpretation id="interp33" emma:lang="en-US" emma:confidence="0">
                  <emma:literal>.</emma:literal>
                </emma:interpretation>
                <emma:interpretation id="interp3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2738.8245">1910 2387 1786 0,'-8'-18'591'0,"8"18"-22"0,-7-10-65 0,7 10-36 16,0 0-63-16,0-12-11 0,0 12-38 16,0 0-13-16,0 0-49 0,0 0-15 0,0 0-33 15,0 0-29-15,7 54-30 0,-7-36 18 16,8 3-44-16,-4 2-10 0,4 2-33 0,0-3-3 15,-8 3-15-15,8 0 0 0,0-2-18 16,-8-3 23-16,8 2-54 0,-8-4 36 0,7-1-31 16,-3-1-7-16,-4-2 38 0,0-14-2 0,0 22-85 15,0-22 0-15,0 0 0 0,-4 17 0 16,4-17 0-16,0 0 0 0,0 0 0 0,0 0 0 16,0 0 0-16,0 0 0 0,0 0 0 0,-15-53 0 15,7 32 0-15,16-4 0 0,-8-2 0 16,0 1 0-16,8-2 0 0,-1-2 0 15,-3 2 0-15,12 4 0 0,-8-1 0 0,8 5 0 16,-5 5 0-16,-3 4-438 0,0 2-261 16,8 4-381-16,-16 5 128 0,12-7 66 0,-12 7 87 15,23 2 72-15,-23-2 123 0,16 9 0 0,-16-9 67 16,20 15 38-16</inkml:trace>
        </inkml:traceGroup>
        <inkml:traceGroup>
          <inkml:annotationXML>
            <emma:emma xmlns:emma="http://www.w3.org/2003/04/emma" version="1.0">
              <emma:interpretation id="{E7E45495-C7CC-4209-91C2-5BD95EC5D325}" emma:medium="tactile" emma:mode="ink">
                <msink:context xmlns:msink="http://schemas.microsoft.com/ink/2010/main" type="inkWord" rotatedBoundingBox="7846,8059 9244,7938 9348,9134 7949,9255"/>
              </emma:interpretation>
              <emma:one-of disjunction-type="recognition" id="oneOf7">
                <emma:interpretation id="interp35" emma:lang="en-US" emma:confidence="0">
                  <emma:literal>CG0</emma:literal>
                </emma:interpretation>
                <emma:interpretation id="interp36" emma:lang="en-US" emma:confidence="0">
                  <emma:literal>Cy0</emma:literal>
                </emma:interpretation>
                <emma:interpretation id="interp37" emma:lang="en-US" emma:confidence="0">
                  <emma:literal>cG0</emma:literal>
                </emma:interpretation>
                <emma:interpretation id="interp38" emma:lang="en-US" emma:confidence="0">
                  <emma:literal>cy0</emma:literal>
                </emma:interpretation>
                <emma:interpretation id="interp39" emma:lang="en-US" emma:confidence="0">
                  <emma:literal>lG0</emma:literal>
                </emma:interpretation>
              </emma:one-of>
            </emma:emma>
          </inkml:annotationXML>
          <inkml:trace contextRef="#ctx0" brushRef="#br0" timeOffset="14163.0611">3278 1979 1121 0,'-8'-25'483'0,"-7"5"-30"0,3 3-10 0,-4 5-31 16,0 1 1-16,1 6-30 0,3 0-27 0,-12 5-33 16,5 3-11-16,-13 8-53 15,12 3-16-15,-11 5-10 0,4 7-21 0,3 3-7 16,-4 6-31-16,13 0-20 0,-5 2 2 0,4 3-23 15,8-4-23-15,8-1 15 0,-7 4-33 16,14-4 1-16,-7 1-11 0,16-5-26 0,-8 1-10 16,12-2-28-16,-5-4 30 0,1-1 11 0,4-4-25 15,11-4-14-15,-11-3 8 0,15-1-15 16,-11-6-8-16,11-2-10 0,1-3 2 0,-13-4-9 16,13-5-1-16,-5-2 10 0,-3-3-12 15,-13-2 18-15,5-4-27 0,-4 1 17 0,-9-1-11 16,1-1 20-16,-8 2-12 0,0 5 0 15,0 12-13-15,-8-23 20 0,1 15 3 16,7 8 0-16,-16-9-5 0,16 9 10 0,-20 3 6 0,20-3-11 16,-15 14 2-16,7-3-15 0,0 1 13 15,8-12 0-15,-4 27 16 0,4-15-14 16,0-12-22-16,4 30 20 0,-4-18-8 0,8 1-7 16,0-3-26-16,-1-1-5 0,1 0 10 0,-8-9-15 15,20 5 12-15,-20-5 9 0,16-2 9 16,-16 2-4-16,23-10 4 0,-23 10 3 0,12-16-2 15,-4 6 22-15,0-3 19 0,-8-1-34 16,8 0 8-16,-8 14 0 0,0-30 15 0,7 15 8 16,-7 2-3-16,0 13-7 0,8-21 10 0,-8 21-11 15,4-16 6-15,-4 16-13 16,8-9 10-16,-8 9-4 0,0 0 4 0,24 4 8 16,-24-4-11-16,19 12 19 0,-3 0-23 0,0 4 27 15,-1 2-19-15,5 2-1 0,-4 2-3 16,3 3-4-16,-3 0 20 0,8-1-20 0,-12 1-6 15,3-1 6-15,-7-1 7 0,-8-1 28 0,8-4 1 16,-16 0-29-16,0 2 13 0,0-3-3 16,-7 1-9-16,-5-4-11 0,4-3 2 0,-11-1-22 15,11-1-57-15,-11-5-28 0,3-3-56 16,4-1-39-16,-3-1-23 0,7-3-25 0,-4-1-123 16,5-3-149-16,-1 0-276 0,4-1-33 0,-4 0 71 15,9-5 80-15,-1 2 92 0,8-2 7 0,0 14 113 16,0-34 6-16</inkml:trace>
          <inkml:trace contextRef="#ctx0" brushRef="#br0" timeOffset="14620.3695">4013 2081 1292 0,'0'0'435'15,"-16"-18"3"-15,16 18-36 0,-7-11-16 0,7 11-32 16,-20-1-17-16,20 1-9 0,-32 7-8 0,13 4-43 16,3 3-16-16,0 7 5 0,-3 2-36 15,3 3-15-15,4 4-20 0,-4 3-31 0,9 6-6 16,7-2-12-16,-8-2-20 0,8 1-16 15,8-3 7-15,-1-2-9 0,1 1-26 0,4-3-10 16,12-7 4-16,-5 1 4 0,5-5 9 0,3-6-15 16,5-1-25-16,3-2-5 0,1-6 17 15,-5-2-20-15,-3-1-10 0,15-2-11 0,-4-11 13 16,-11 1-20-16,-1-9 21 0,-3-1-4 16,3-2-22-16,-11-8 2 0,0 1 3 15,-8 1-8-15,-5 3 5 0,-3-3 3 0,-3 1 15 16,-5-3-15-16,-8 4-13 0,0 1-5 0,-11 2 15 15,3 4-30-15,5 4-16 0,-5 1-8 16,-4 6-38-16,5 0-63 0,3 7-47 0,-3 3-75 16,-5 2-88-16,12-2-257 0,-7 6-345 0,-5 5 122 15,13-2 65-15,-5 4 45 0,12-3 44 16,-8 1 57-16,8-1 89 0,8 3 48 0</inkml:trace>
          <inkml:trace contextRef="#ctx0" brushRef="#br0" timeOffset="15156.2635">4178 1727 1602 0,'0'0'484'15,"0"0"-29"-15,0 0-30 0,0 0-15 16,0 0 30-16,0 0-97 0,0 0-18 16,0 0-5-16,-4 60-33 0,-4-34-3 0,8 5-26 15,-15 5-14-15,7 6-32 0,0 4-33 16,-12 14-7-16,5 4 9 0,-1 2-19 0,-4-1 17 15,5 1-36-15,-5-1 16 0,-4-1-21 0,9-3-10 16,3-10 3-16,-4-5-21 0,8-2 0 16,-8-2 8-16,5 0-62 0,3-5-28 0,0-5-46 15,8-4-41-15,-8-4-59 0,8-1-48 16,0-3-77-16,0 1-156 0,0-5-702 0,0-16 69 16,8 19 111-16,-8-8 99 0,0-11 116 15,8 12 17-15,-8-12 83 0,8 7 48 16,-8-7 61-16</inkml:trace>
        </inkml:traceGroup>
        <inkml:traceGroup>
          <inkml:annotationXML>
            <emma:emma xmlns:emma="http://www.w3.org/2003/04/emma" version="1.0">
              <emma:interpretation id="{4E8DE893-374A-4A97-A4D9-E93A1623EC6D}" emma:medium="tactile" emma:mode="ink">
                <msink:context xmlns:msink="http://schemas.microsoft.com/ink/2010/main" type="inkWord" rotatedBoundingBox="10201,8029 11627,7906 11701,8761 10275,8885"/>
              </emma:interpretation>
              <emma:one-of disjunction-type="recognition" id="oneOf8">
                <emma:interpretation id="interp40" emma:lang="en-US" emma:confidence="1">
                  <emma:literal>Sino</emma:literal>
                </emma:interpretation>
                <emma:interpretation id="interp41" emma:lang="en-US" emma:confidence="0">
                  <emma:literal>Sing</emma:literal>
                </emma:interpretation>
                <emma:interpretation id="interp42" emma:lang="en-US" emma:confidence="0">
                  <emma:literal>Sin</emma:literal>
                </emma:interpretation>
                <emma:interpretation id="interp43" emma:lang="en-US" emma:confidence="0">
                  <emma:literal>SinO</emma:literal>
                </emma:interpretation>
                <emma:interpretation id="interp44" emma:lang="en-US" emma:confidence="0">
                  <emma:literal>sing</emma:literal>
                </emma:interpretation>
              </emma:one-of>
            </emma:emma>
          </inkml:annotationXML>
          <inkml:trace contextRef="#ctx0" brushRef="#br0" timeOffset="16707.4886">5275 2148 1169 0,'0'0'438'0,"0"0"-3"15,-12 7-36-15,12-7-48 0,0 0-18 0,0 0-23 0,0 0-3 16,0 0-49-16,0 0-22 16,0 0-21-16,59-5-8 0,-43-3-30 0,7 2-11 15,-3-2-35-15,11-2-6 0,-11 1-7 0,11-3 5 16,-11 1-41-16,-4-1-8 0,3 1 3 16,-11-3-11-16,8 2-15 0,-16-2-20 0,8-1-4 15,-8-2-10-15,0 17-20 0,-16-39 24 16,0 18 4-16,-3 0-27 0,3 2 14 0,-4 1-22 15,-11 1 38-15,11 2-2 0,-3 7-17 0,7-2 2 16,-4 4 0-16,5-1 7 0,-1 3-3 0,-4 2-8 16,20 2 5-16,-23 4 30 0,23-4-14 15,-16 7-2-15,4 1-13 0,12-8 7 16,-8 15 6-16,8-15 2 0,0 21-28 0,0-21 8 0,8 28 25 16,0-8-23-16,0-2 16 15,4 0-16-15,3 7-5 0,5-2 11 0,-4 1-16 16,7 7 10-16,5-2 0 0,-1 0 16 0,-3 0-1 15,7 4-22-15,-11-3 17 0,12-1-20 16,-13 1 11-16,5 0-24 0,-12-3 28 0,3-1-10 16,-7-1-5-16,4-2 10 0,-12-2 11 15,4-2 5-15,-4-1 25 0,-4-3 5 0,-8 5-20 16,4-6 25-16,0 0-9 0,-3-4-14 0,-5 1-7 16,0-4-13-16,8-2 15 0,-3 0-18 15,11-5-28-15,-24 0-33 0,24 0-18 16,-16-5-30-16,16 5-50 0,-15-7-37 0,15 7-128 15,-12-14-196-15,12 14-386 0,0 0 28 16,0 0 80-16,15-24 97 0,-15 24 51 0,12-11 100 16,-12 11 3-16,16-11 74 0</inkml:trace>
          <inkml:trace contextRef="#ctx0" brushRef="#br0" timeOffset="17140.267">5774 2150 1796 0,'0'0'525'0,"8"-18"-44"16,-8 18-51-16,0-16-48 0,0 16-52 16,0 0-69-16,0-18-74 0,0 18-80 0,0 0-91 15,8-10-78-15,-8 10-212 0,0 0-499 0,0 0 46 16,0 0 57-16,0 0 117 0,27 27 21 16,-27-27 66-16,0 15 20 0</inkml:trace>
          <inkml:trace contextRef="#ctx0" brushRef="#br0" timeOffset="16951.3993">5805 2332 1461 0,'0'0'479'0,"0"0"-39"16,0 0-23-16,0 0-17 0,0 0-42 0,0 0 21 15,0 0-67-15,0 0-20 0,12 32-36 16,-12-21-5-16,0-11-26 0,8 25-15 0,-8-12-67 16,8 4 24-16,-8-3-34 0,8-3-8 0,-8-11-20 15,0 22-59-15,0-22-20 0,0 18-49 16,0-18-80-16,8 14-99 0,-8-14-213 0,0 0-488 15,-8 19 45-15,8-19 80 0,0 0 120 0,0 0 82 16,0 0 3-16,0 0 76 0,0 0 37 16</inkml:trace>
          <inkml:trace contextRef="#ctx0" brushRef="#br0" timeOffset="17492.0932">5915 2250 931 0,'12'10'402'0,"-12"-10"-38"0,8 13 27 16,0-4-50-16,-8 1-24 0,12 1 6 15,0 4-44-15,-1 1 0 0,-3-1-11 0,-8 4 22 16,8 0-45-16,4-2-25 0,-4 0-20 16,0 4 20-16,-8-4-30 0,7-1-6 0,1 0-33 15,-8-2 13-15,8 0 7 0,-8-14 18 0,4 20-9 16,-4-20-9-16,4 14-20 0,-4-14-17 15,8 8-7-15,-8-8 25 0,0 0-35 16,0 0 11-16,0 0-30 0,0 0-1 0,0 0 8 16,12-35-46-16,-12 19 15 0,0 2-8 15,8-1-25-15,-1-1 75 0,-7 1-60 0,8 1-15 16,-4 2-26-16,4 0 24 0,-8 12-37 0,4-16 3 16,-4 16-12-16,12-9-6 0,-12 9 13 15,0 0-10-15,0 0-24 0,0 0-7 0,27 17-25 16,-23-8-11-16,-4-9-33 0,12 20-8 15,-4-8-33-15,0 1-2 0,0-1-24 0,-1 2-38 16,5-3-5-16,-4-1-46 0,0-1-44 0,0 2-166 16,8-6-52-16,-5 0-342 0,-3 2 61 15,-8-7 116-15,24 7 14 0,-8-3 68 16,-16-4 86-16,27 1 31 0,-15-2 56 0</inkml:trace>
          <inkml:trace contextRef="#ctx0" brushRef="#br0" timeOffset="17983.7591">6540 2132 1231 0,'-7'-20'427'0,"-9"5"-4"0,8 1 1 15,0 3-37-15,-4 4-36 0,-3 3-6 16,-1 1-9-16,16 3-9 0,-36 0-30 16,17 5 20-16,-5 4-73 0,9 3-4 0,-5 6-30 15,-4 5-10-15,9 2-39 0,-5 1-7 16,12 2 15-16,-8 2-54 0,12 0 20 0,-3 4-30 15,7-6-5-15,0 1-13 0,3-2-18 16,5 1 6-16,8 0-22 0,-8-3-1 0,12-2-9 16,-5-4-10-16,13-3 31 0,-5-4-30 0,9 0-6 15,-5-4 0-15,5-3-3 0,-1-3 1 16,1-2 5-16,-1-6-24 0,-3 0 9 0,-1-3 17 16,1-4-20-16,-9 1-3 0,1-6-18 0,-4 1-22 15,-8-3 12-15,-5-1-5 0,-3-2-5 16,8 3 20-16,-16-6-2 0,5 2-49 0,-9-1-8 15,-8 1-45-15,0 1-32 0,-11 1-27 16,11 5 2-16,-11 1 18 0,7 2-16 16,-3 3 16-16,3 6-38 0,-3 0 18 0,11 3 4 15,-4 2 16-15,1 2 31 0,-5 2-3 0,8 2 36 16,5 0 49-16,-5 1 25 0,0 1 43 16,8 0 19-16,8-8 25 0,-8 15 16 0,8-15 23 15,8 17-3-15,-8-17 2 0,8 12-30 0,12-9 31 16,-4 1-26-16,7 0-5 0,1-1-18 15,3-3-11-15,1 0 1 0,7 0-38 0,-3-2-73 16,-5 2-36-16,4 0-75 0,-3 2-142 16,-8-2-204-16,-1 2-361 0,-7-1 71 0,4 3 97 15,-16-4 73-15,19 7 45 0,-19-7 49 16,8 7 56-16</inkml:trace>
        </inkml:traceGroup>
      </inkml:traceGroup>
    </inkml:traceGroup>
    <inkml:traceGroup>
      <inkml:annotationXML>
        <emma:emma xmlns:emma="http://www.w3.org/2003/04/emma" version="1.0">
          <emma:interpretation id="{6DF3FEEE-23A1-4F13-84D5-41EC4632F65A}" emma:medium="tactile" emma:mode="ink">
            <msink:context xmlns:msink="http://schemas.microsoft.com/ink/2010/main" type="paragraph" rotatedBoundingBox="5296,10524 9995,10247 10067,11470 5368,11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D763B9-6D73-4B67-A053-2CA81BD2A2D5}" emma:medium="tactile" emma:mode="ink">
              <msink:context xmlns:msink="http://schemas.microsoft.com/ink/2010/main" type="line" rotatedBoundingBox="5296,10524 9995,10247 10067,11470 5368,11747"/>
            </emma:interpretation>
          </emma:emma>
        </inkml:annotationXML>
        <inkml:traceGroup>
          <inkml:annotationXML>
            <emma:emma xmlns:emma="http://www.w3.org/2003/04/emma" version="1.0">
              <emma:interpretation id="{D9F8569B-FCCB-4C1A-BF45-D0C446C7E180}" emma:medium="tactile" emma:mode="ink">
                <msink:context xmlns:msink="http://schemas.microsoft.com/ink/2010/main" type="inkWord" rotatedBoundingBox="5310,10766 5677,10745 5711,11313 5344,11335"/>
              </emma:interpretation>
              <emma:one-of disjunction-type="recognition" id="oneOf9">
                <emma:interpretation id="interp45" emma:lang="en-US" emma:confidence="1">
                  <emma:literal>2</emma:literal>
                </emma:interpretation>
                <emma:interpretation id="interp46" emma:lang="en-US" emma:confidence="0">
                  <emma:literal>z</emma:literal>
                </emma:interpretation>
                <emma:interpretation id="interp47" emma:lang="en-US" emma:confidence="0">
                  <emma:literal>Z</emma:literal>
                </emma:interpretation>
                <emma:interpretation id="interp48" emma:lang="en-US" emma:confidence="0">
                  <emma:literal>a</emma:literal>
                </emma:interpretation>
                <emma:interpretation id="interp4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20119.047">366 4555 1482 0,'0'0'458'16,"-8"-9"-38"-16,8 9-52 0,0 0-10 0,0 0-17 15,0 0-42-15,0 0-20 0,0 0-25 16,0 0-47-16,0 0 11 0,0 0-31 0,35 23-8 16,-27-18-49-16,8-1-2 0,-16-4-7 15,27 6-22-15,-11-2 11 0,0-4-33 0,-16 0-15 16,19 0-3-16,-19 0-3 0,24 0 5 0,-24 0-40 16,20-2 12-16,-20 2 0 0,15-5-10 15,-15 5 3-15,0 0 2 0,8-9-12 0,-8 9-1 16,0 0 5-16,0 0-4 0,8-11-3 0,-8 11-8 15,0 0 2-15,0 0-12 0,0 0 13 16,0 0 7-16,0 0 13 0,0 0-15 0,-16 40-15 16,16-40 17-16,-8 27 18 0,1-11 1 15,-1 5-27-15,4 1 39 0,-4 0-30 16,8 3-1-16,-8 0 18 0,0 5-25 0,-7-1 7 16,7 0 26-16,-4-1-10 0,4-2 36 15,0-3-19-15,0 0-9 0,-7-3 4 0,11-2 3 16,-4 0 16-16,0-2-19 0,0-4 16 0,0 1 0 15,8-3-3-15,0-10 3 0,-16 15 10 16,16-15 16-16,-3 8-19 0,3-8-2 16,0 0-2-16,0 0-24 0,0 0 3 0,0 0 0 0,0 0-10 15,0 0-8-15,0 0-5 16,0 0-6-16,0 0-9 0,35-6 25 0,-35 6 8 16,23-2-13-16,-23 2-10 0,28 0 7 0,-12 2-25 15,-4-1 13-15,3 1-49 0,-15-2 0 16,28 5 5-16,-13-5-28 0,1 4-43 0,-16-4 7 15,28 3-15-15,-13-3-21 0,-15 0-2 16,20 2-34-16,-4-1-45 0,-16-1-32 0,16 2-92 16,-16-2-134-16,19 3-45 0,-19-3-376 0,24 1 87 15,-24-1 95-15,0 0 90 0,23-1 37 16,-23 1 50-16,20 0 115 0,-20 0-49 0</inkml:trace>
        </inkml:traceGroup>
        <inkml:traceGroup>
          <inkml:annotationXML>
            <emma:emma xmlns:emma="http://www.w3.org/2003/04/emma" version="1.0">
              <emma:interpretation id="{FF19E68A-201C-44BB-880F-D023A539C418}" emma:medium="tactile" emma:mode="ink">
                <msink:context xmlns:msink="http://schemas.microsoft.com/ink/2010/main" type="inkWord" rotatedBoundingBox="6036,10812 7421,10731 7446,11151 6061,11232"/>
              </emma:interpretation>
              <emma:one-of disjunction-type="recognition" id="oneOf10">
                <emma:interpretation id="interp50" emma:lang="en-US" emma:confidence="1">
                  <emma:literal>=r</emma:literal>
                </emma:interpretation>
                <emma:interpretation id="interp51" emma:lang="en-US" emma:confidence="0">
                  <emma:literal>=</emma:literal>
                </emma:interpretation>
                <emma:interpretation id="interp52" emma:lang="en-US" emma:confidence="0">
                  <emma:literal>r</emma:literal>
                </emma:interpretation>
                <emma:interpretation id="interp53" emma:lang="en-US" emma:confidence="0">
                  <emma:literal>-r</emma:literal>
                </emma:interpretation>
                <emma:interpretation id="interp54" emma:lang="en-US" emma:confidence="0">
                  <emma:literal>=-</emma:literal>
                </emma:interpretation>
              </emma:one-of>
            </emma:emma>
          </inkml:annotationXML>
          <inkml:trace contextRef="#ctx0" brushRef="#br0" timeOffset="22120.0982">2134 4569 1203 0,'0'0'499'0,"0"0"-54"0,0-14-20 15,0 14-33-15,0 0-19 0,0 0-27 16,0 0-34-16,0 0-23 0,16 41-25 0,-8-19-46 15,-4 1 12-15,-4-2-30 0,8 4-21 16,0 1-31-16,-8-2 6 0,7-1-11 0,-7 0 1 16,8 0-5-16,-8-5 13 0,0-2 30 0,8-2-13 15,-8-2 33-15,0-12-28 0,0 18-5 16,0-18 5-16,0 0 0 0,0 0 6 16,0 0 9-16,0 0-53 0,0 0 12 0,0 0-109 15,0 0-39-15,12-55 0 0,-4 30 0 16,-8-5 0-16,8-3 0 0,0-2 0 0,7 2 0 15,-3-1 0-15,-4 4 0 0,8 4 0 0,-8 4-16 16,-1 5-232-16,5 3-70 0,4 7-58 16,-8 2-200-16,-8 5-481 0,19 0 107 0,-19 0 96 15,24 6 98-15,-8 2 60 0,-4 1 46 0,3 1 84 16,-7-3 106-16,16 2 22 0</inkml:trace>
          <inkml:trace contextRef="#ctx0" brushRef="#br0" timeOffset="20812.2804">1128 4981 1469 0,'0'0'453'0,"-12"4"-44"16,12-4 3-16,0 0-22 0,0 0-17 15,0 0-14-15,0 0-16 0,0 0-36 0,0 0-26 16,0 0 9-16,0 0-47 0,0 0 5 16,44 14-43-16,-37-14-6 0,-7 0-27 0,36 1-29 15,-20-1 31-15,-5 2-58 0,13-4 19 0,-8 4-25 16,3-4 11-16,-3 2-52 0,4-1-16 16,3-2-40-16,-7 3-54 0,4-2-33 0,-5 1-79 15,1-1-22-15,-16 2-93 0,28-1-175 16,-13-1-136-16,-15 2-363 0,20-3 77 0,-20 3 85 15,16-1 45-15,-16 1 141 0,0 0 8 0,23-2 82 16</inkml:trace>
          <inkml:trace contextRef="#ctx0" brushRef="#br0" timeOffset="20584.9442">1093 4731 1336 0,'0'0'506'0,"0"0"-35"0,0 0-58 0,-16 3-14 0,16-3-33 16,0 0-38-16,0 0-3 16,0 0-41-16,0 0-23 0,0 0-5 0,0 0-21 0,0 0-9 15,0 0-45-15,32 18-9 0,-32-18-16 0,19 3-15 16,-19-3-11-16,32 2-32 16,-13-2-1-16,-3 2-10 0,0-2-5 0,3 0-18 15,5-2-16-15,-8 0-37 0,3 2-63 16,-3 0-19-16,-16 0-50 0,35 2-40 0,-27-2-87 15,-8 0-100-15,20 7-164 0,-20-7-405 0,8 7 88 16,-8-7 59-16,0 0 61 0,0 14 82 16,0-14 58-16,0 0 73 0</inkml:trace>
        </inkml:traceGroup>
        <inkml:traceGroup>
          <inkml:annotationXML>
            <emma:emma xmlns:emma="http://www.w3.org/2003/04/emma" version="1.0">
              <emma:interpretation id="{ADC5F2F3-7549-4248-A280-7C3F652DFBC1}" emma:medium="tactile" emma:mode="ink">
                <msink:context xmlns:msink="http://schemas.microsoft.com/ink/2010/main" type="inkWord" rotatedBoundingBox="8166,10355 9995,10247 10067,11470 8238,11578"/>
              </emma:interpretation>
              <emma:one-of disjunction-type="recognition" id="oneOf11">
                <emma:interpretation id="interp55" emma:lang="en-US" emma:confidence="1">
                  <emma:literal>Sind</emma:literal>
                </emma:interpretation>
                <emma:interpretation id="interp56" emma:lang="en-US" emma:confidence="0">
                  <emma:literal>Sin</emma:literal>
                </emma:interpretation>
                <emma:interpretation id="interp57" emma:lang="en-US" emma:confidence="0">
                  <emma:literal>Sino</emma:literal>
                </emma:interpretation>
                <emma:interpretation id="interp58" emma:lang="en-US" emma:confidence="0">
                  <emma:literal>sin</emma:literal>
                </emma:interpretation>
                <emma:interpretation id="interp59" emma:lang="en-US" emma:confidence="0">
                  <emma:literal>Sing</emma:literal>
                </emma:interpretation>
              </emma:one-of>
            </emma:emma>
          </inkml:annotationXML>
          <inkml:trace contextRef="#ctx0" brushRef="#br0" timeOffset="23167.9912">3596 4236 1369 0,'0'-19'438'0,"0"19"-52"0,-19-19 29 16,11 7-31-16,0 2-3 0,-8 0-22 15,-3-1-29-15,3 2 0 0,-4 3-23 0,-3 1 16 16,-1 1-21-16,5 1-36 0,-5 1-5 16,-4 2-31-16,13 0-7 0,-13 5-26 15,13-4-10-15,-5 6-46 0,4-2 15 0,0 0-46 16,1 4 33-16,3-1-10 0,4 0-25 16,0 1-24-16,8-9 34 0,-16 21-31 0,16-10-25 15,0-11 7-15,8 24 5 0,-8-11-15 0,8 1-28 16,8 0 25-16,-4 0-15 0,3 0-10 15,1 0-31-15,4 2 0 0,3 0 0 0,5 0 0 16,-5-1 0-16,5 2 0 0,3-2 0 16,-3 3 0-16,7 1 0 0,-11-3 0 0,3 1 0 15,5 2 0-15,-5-4 0 0,-3 2 0 0,-4 0 0 16,3 0 0-16,-3-1 0 16,-12 0 0-16,7-2 0 0,1 0 0 0,-8 0 0 15,-4-1 0-15,-4 1 0 0,0-14 0 0,-4 23 0 16,-4-10 0-16,0-2 0 0,-7 0 0 15,7-3 0-15,-12 1 0 0,12 0 0 0,-8-4 0 16,5 2 0-16,-5-2 0 0,0-1 0 0,0 0 0 16,16-4 0-16,-27 0 0 0,27 0 0 15,-16-8 0-15,4 3 0 0,12 5-128 0,-15-19-72 16,15 10 21-16,0 9-64 0,-8-18-16 16,8 18-133-16,0 0-140 0,16-23-484 15,-16 14 104-15,0 9 96 0,19-12 33 0,-3 6 74 16,-8-2 89-16,11 3 34 0,-19 5 92 15</inkml:trace>
          <inkml:trace contextRef="#ctx0" brushRef="#br0" timeOffset="23420.3244">3938 4569 1635 0,'0'0'520'0,"0"0"-6"0,0 0-40 0,0 0-26 15,0 0-54-15,0 0-2 0,0 0-37 16,0 0-22-16,-3 35-54 0,3-35 8 0,0 24-57 0,0-11-20 16,3 1-46-16,-3-14 10 15,0 30 5-15,0-16-12 0,8 0-34 0,-8 0-16 16,0-14-42-16,0 21-91 0,0-21-17 0,8 18-87 16,-8-18-54-16,0 17-180 0,0-17-677 15,0 0 68-15,0 12 114 0,0-12 127 0,0 0 20 16,0 0 52-16,0 0 90 0,0 0 40 0</inkml:trace>
          <inkml:trace contextRef="#ctx0" brushRef="#br0" timeOffset="23592.415">3860 4403 1569 0,'8'-22'504'0,"-8"22"-46"0,0-15-64 0,0 15-43 15,8-16-80-15,-8 16-63 0,7-11-91 0,-7 11-89 16,0 0-225-16,12-5-517 0,-12 5 23 16,0 0 41-16,0 0 107 0,24 11 44 0,-24-11 41 15</inkml:trace>
          <inkml:trace contextRef="#ctx0" brushRef="#br0" timeOffset="23980.4194">4049 4506 1156 0,'0'0'436'16,"7"18"-27"-16,1-5-38 0,-8 1-23 16,8 2-17-16,0 0-29 0,-4 2 2 0,-4-1 1 15,4 1-31-15,0 1-39 0,-4-1-4 0,8-1 9 16,-8 1-50-16,0-4 4 0,0-2-27 16,0-12-22-16,7 25-6 0,-7-15 17 0,0-10 14 15,0 0-13-15,0 18-31 0,0-18 4 16,0 0-19-16,0 0-4 0,0 0-2 0,0 0-5 15,0 0-26-15,0 0-20 0,0 0 25 16,24-37-20-16,-20 24 0 0,4-2 15 16,-8-1-28-16,8-2-2 0,0 1-6 0,-1-1-5 15,9 1-2-15,-12 5 15 0,12-1-25 0,-8 3-21 16,0 2 15-16,-8 8-18 0,19-9 9 16,-19 9 24-16,16 0-2 0,-16 0-53 0,16 11 22 15,-9-2-2-15,5 3 8 0,-12-1-21 0,16 4-31 16,-8 3 11-16,0 0-47 0,7-2-32 15,-11-1-24-15,12 0-38 0,0 2-44 0,-4-3-51 16,-5-1-100-16,17-3-191 0,-8 3-316 0,-4-3 65 16,3-3 58-16,1-2 85 0,4 0 23 15,-12-1 56-15,15-4 79 0,-11 2 67 0</inkml:trace>
          <inkml:trace contextRef="#ctx0" brushRef="#br0" timeOffset="24495.9556">5031 4535 1100 0,'0'-22'440'0,"0"0"-20"0,-4 5 0 0,-8-1-31 16,1 4-8-16,-5 0-22 0,4 2-32 0,-11 1 1 16,-5 2-8-16,-11 4-56 0,3 3-29 15,1 4-15-15,-4 1-15 0,-5 6-26 0,1 5-7 16,8 2-19-16,7 5-22 0,5 0-13 0,-1 1-11 15,4 1-15-15,5 1-7 16,7 2-16-16,4 0-5 0,0-3 2 0,4 2-2 16,8-2-7-16,0-2-14 0,7-1 1 15,5-1-31-15,-4-3 22 0,15 0-4 0,-3-4 8 16,-1-5-16-16,13 2 25 0,-5-5-17 0,0-4-21 16,9 0 21-16,-5-4-21 0,-4-1 13 15,-7-6 0-15,7 2-25 0,-11-7 2 0,-1 1 15 16,-3-5-28-16,-12 3 18 0,0-4-2 0,0-2-11 15,-8 1-17-15,-8 1-11 0,0-2-15 16,-8-3-31-16,-4 3-8 0,-3 3-81 0,-5 2-24 16,-3 1-84-16,3 7-128 0,5 0-110 15,-5 4-384-15,5 4 18 0,-5 2 79 16,9 2 100-16,-5 4 85 0,0-3 43 0,5 2 118 16</inkml:trace>
          <inkml:trace contextRef="#ctx0" brushRef="#br0" timeOffset="26759.255">4827 4232 1466 0,'0'-19'489'16,"0"19"-26"-16,0-14-27 0,0 14-37 0,0 0-43 15,0-18-16-15,0 18-15 0,0 0-7 16,0 0-19-16,0 0-5 0,0 0-25 0,0 0-64 15,0 0 30-15,-8 55-38 0,4-38-12 0,-4 6 2 16,0 2-31-16,8 1 0 0,-8 6 0 16,8 2 3-16,-8 2-36 0,5 0-11 0,-1 1 11 15,-8 2-18-15,12 1 0 0,-8-2 0 0,8 8-15 16,-8 0-14-16,8-7-17 0,-8 0 5 16,8-1 11-16,-8-1-11 0,4 0-64 0,1-3 0 15,-1-1 0-15,-4-2 0 0,8-5 0 16,-8-3 0-16,8 0 0 0,-8-6 0 15,8 1 0-15,0-4 0 0,-8 0 0 0,8-14 0 16,0 24 0-16,0-24 0 0,-8 18 0 16,8-18 0-16,0 19 0 0,0-19-228 0,-4 16-172 15,4-16-306-15,0 16-390 0,0-16 98 0,0 0 69 16,0 21 115-16,0-21 87 0,-4 13 92 16,4-13 44-16,-3 15 53 0,3-15 52 0</inkml:trace>
        </inkml:traceGroup>
      </inkml:traceGroup>
    </inkml:traceGroup>
    <inkml:traceGroup>
      <inkml:annotationXML>
        <emma:emma xmlns:emma="http://www.w3.org/2003/04/emma" version="1.0">
          <emma:interpretation id="{F318B638-41A2-4E80-94DA-AE43E7B23AB0}" emma:medium="tactile" emma:mode="ink">
            <msink:context xmlns:msink="http://schemas.microsoft.com/ink/2010/main" type="paragraph" rotatedBoundingBox="4767,13784 10283,12995 10496,14484 4979,15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78C95A-E997-454E-9F29-9157C1A6CC87}" emma:medium="tactile" emma:mode="ink">
              <msink:context xmlns:msink="http://schemas.microsoft.com/ink/2010/main" type="inkBullet" rotatedBoundingBox="4767,13784 5934,13617 6125,14952 4957,15119"/>
            </emma:interpretation>
            <emma:one-of disjunction-type="recognition" id="oneOf12">
              <emma:interpretation id="interp60" emma:lang="en-US" emma:confidence="1">
                <emma:literal>¢.</emma:literal>
              </emma:interpretation>
              <emma:interpretation id="interp61" emma:lang="en-US" emma:confidence="0.5">
                <emma:literal>0.</emma:literal>
              </emma:interpretation>
              <emma:interpretation id="interp62" emma:lang="en-US" emma:confidence="0">
                <emma:literal>.</emma:literal>
              </emma:interpretation>
              <emma:interpretation id="interp63" emma:lang="en-US" emma:confidence="0">
                <emma:literal>..</emma:literal>
              </emma:interpretation>
              <emma:interpretation id="interp64" emma:lang="en-US" emma:confidence="0">
                <emma:literal>6.</emma:literal>
              </emma:interpretation>
            </emma:one-of>
          </emma:emma>
        </inkml:annotationXML>
        <inkml:trace contextRef="#ctx0" brushRef="#br0" timeOffset="30347.3807">342 8039 1295 0,'-20'-23'396'16,"5"5"-4"-16,-5 4-18 0,4 3-16 16,1 2 3-16,-13 1-23 0,5 1-18 0,-5 5-28 15,-3 2-13-15,-5 5 64 0,1 4-39 0,-4 7-2 16,11 5-48-16,0 6-3 0,-3 2-16 16,11 5-35-16,5 5-13 0,7-6-21 0,-4 1-25 15,12-5 0-15,4 5-8 16,4-1-26-16,8-2-10 0,3 0-33 0,5-1-5 15,3-4 23-15,5-3-48 0,-5-6 1 0,5-8-1 16,3 2-40-16,0-5 19 0,-7-3 13 16,3-3-21-16,-7 0 0 0,3-3 10 0,-3-5-20 15,4-1 8-15,-13 1 38 0,-3-7-26 0,4 0-2 16,-16-5 8-16,0 2-4 0,0-6-11 16,-8 0-9-16,0 1 16 0,-4 2-3 0,-3-4 13 15,-1 2-49-15,0 4-30 0,4 3-18 16,-3 2-34-16,-5 3 3 0,12 4-58 0,-8 4-17 15,16 3-50-15,-23-2-80 0,23 2-109 16,0 0-78-16,-12 12-458 0,12-12 57 16,-8 16 99-16,8-16 67 0,0 16 128 0,0-16 10 15,0 0 49-15,12 20 71 0</inkml:trace>
        <inkml:trace contextRef="#ctx0" brushRef="#br0" timeOffset="32592.0493">1050 8127 1282 0,'0'0'586'0,"0"0"-59"0,0 0-30 0,0 0-13 16,0 0-64-16,0 0-1 0,0 0-83 15,0 0-14-15,0 0-40 0,0 0-29 0,0 0-38 16,0 0-74-16,-16 18-64 0,16-18-75 0,0 0-73 15,0 0-83-15,0 0-64 0,0 0-178 16,0 0-52-16,0 0-440 0,16 27 104 0,-16-27 50 16,0 14 96-16,0-14 42 0,0 18 115 15</inkml:trace>
        <inkml:trace contextRef="#ctx0" brushRef="#br0" timeOffset="32772.0496">1042 8387 1487 0,'8'15'581'16,"-8"-15"-36"-16,0 15-15 0,0-15 5 0,7 14-74 15,-7-14-37-15,0 12-11 0,0-12-53 16,0 0-17-16,8 17-25 0,-8-17-65 0,0 0-7 16,0 0-51-16,8 8-75 0,-8-8-72 15,0 0-63-15,0 0-67 0,0 0-43 0,0 0-121 16,0 0-184-16,20-5-566 0,-20 5 49 0,0 0 100 16,16 2 100-16,-16-2 86 0,0 0 78 15,11 5 27-15,-11-5 62 0</inkml:trace>
        <inkml:trace contextRef="#ctx0" brushRef="#br0" timeOffset="30711.293">393 7502 1223 0,'0'0'532'15,"0"-22"-35"-15,0 22-46 0,0 0-37 16,0 0-25-16,0 0-23 0,0 0 5 16,0 0-45-16,-27 39-35 0,19-14-19 0,8 8-34 15,-16 8-5-15,4 21-18 0,-3 3-18 16,-1 2 5-16,-4 1-43 0,-3 4-16 0,3-1-5 15,4-3-5-15,1 1-33 0,-9-3 13 0,12-3-36 16,-11 0 7-16,11-1 31 0,-4-11-2 16,0-9-29-16,5-2 29 0,3 3-11 0,-8-9-22 15,8-3-3-15,0-1 2 0,0-2-20 0,1-5-3 16,3-2 23-16,-4-1-30 0,8-5-28 16,-8-2-21-16,8 0 0 0,-8 1 0 15,8-14 0-15,-8 18 0 0,8-18-70 16,0 16-70-16,0-16-40 0,0 0-14 0,-8 17-111 15,8-17-161-15,0 0-483 0,16 9-67 0,-16-9 109 16,0 0 76-16,16 3 119 0,-16-3 29 16,0 0 61-16,35-9 87 0,-27 6 43 0</inkml:trace>
      </inkml:traceGroup>
      <inkml:traceGroup>
        <inkml:annotationXML>
          <emma:emma xmlns:emma="http://www.w3.org/2003/04/emma" version="1.0">
            <emma:interpretation id="{E5BB33AF-8C31-4B14-BE03-132BD6A8DC48}" emma:medium="tactile" emma:mode="ink">
              <msink:context xmlns:msink="http://schemas.microsoft.com/ink/2010/main" type="line" rotatedBoundingBox="6648,13806 10324,13280 10496,14484 6820,15009"/>
            </emma:interpretation>
          </emma:emma>
        </inkml:annotationXML>
        <inkml:traceGroup>
          <inkml:annotationXML>
            <emma:emma xmlns:emma="http://www.w3.org/2003/04/emma" version="1.0">
              <emma:interpretation id="{C61E459C-8A64-4142-A09A-1DF84C5095D8}" emma:medium="tactile" emma:mode="ink">
                <msink:context xmlns:msink="http://schemas.microsoft.com/ink/2010/main" type="inkWord" rotatedBoundingBox="6644,13808 10310,13250 10493,14453 6827,15010"/>
              </emma:interpretation>
              <emma:one-of disjunction-type="recognition" id="oneOf13">
                <emma:interpretation id="interp65" emma:lang="en-US" emma:confidence="0.5">
                  <emma:literal>(#I</emma:literal>
                </emma:interpretation>
                <emma:interpretation id="interp66" emma:lang="en-US" emma:confidence="0">
                  <emma:literal>(#1</emma:literal>
                </emma:interpretation>
                <emma:interpretation id="interp67" emma:lang="en-US" emma:confidence="0">
                  <emma:literal>(II</emma:literal>
                </emma:interpretation>
                <emma:interpretation id="interp68" emma:lang="en-US" emma:confidence="0">
                  <emma:literal>(I</emma:literal>
                </emma:interpretation>
                <emma:interpretation id="interp69" emma:lang="en-US" emma:confidence="0">
                  <emma:literal>(21</emma:literal>
                </emma:interpretation>
              </emma:one-of>
            </emma:emma>
          </inkml:annotationXML>
          <inkml:trace contextRef="#ctx0" brushRef="#br0" timeOffset="33387.1511">1851 7562 1812 0,'0'0'542'16,"0"0"-48"-16,0 0-56 0,0 0 13 15,0 0-32-15,0 0-40 0,0 0-33 0,0 0-3 16,-23 42-23-16,15-23-28 0,-4 4 28 0,4 6-80 15,0 0 31-15,1 6-2 0,-9-1-43 16,12 3 17-16,-4 7-8 0,8-4-63 16,-8 7 20-16,8-6-23 0,8 4-151 0,-8 0-18 15,0 3 0-15,12-2 0 0,-4-1 0 0,7-1 0 16,-7 0 0-16,4 1 0 0,4-7 0 16,-8-4 0-16,7-1 0 0,-7 1 0 0,4-2 0 15,4-5 0-15,-8 1 0 0,7-3 0 0,-3-4 0 16,-4 0 0-16,0-3 0 0,0 0 0 15,0-4 0-15,3-1 0 0,-11-2 0 0,8 0 0 16,-8-11 0-16,16 14 0 0,-16-7 0 16,0-7 0-16,16 8 0 0,-16-8 0 15,11 6-392-15,-11-6-322 0,16 3-366 0,-16-3 76 16,0 0 108-16,16 2 121 0,-16-2 35 0,0 0 77 16,0 0 61-16,20-11 80 0,-20 11 28 15</inkml:trace>
          <inkml:trace contextRef="#ctx0" brushRef="#br0" timeOffset="33911.5704">2406 7817 1177 0,'0'0'507'15,"-24"3"2"-15,8-1-71 0,16-2 15 16,-19 4-102-16,19-4-34 0,-8 2-23 0,8-2-12 0,0 0-13 15,0 0-8-15,0 0-13 0,0 0-20 16,0 0 2-16,0 0-40 0,0 0 12 16,0 0-15-16,51-20-39 0,-24 17-15 0,-11 1-17 15,8-2-17-15,-5 2-17 0,-3 2-46 16,4-1-26-16,3 1-94 0,-3 0-62 0,-4 1-61 16,7 5-124-16,-11-4-219 0,12 1-412 0,-1 1 76 15,-3-1 90-15,-4-1 89 0,3 0 85 16,-3-1 59-16,11-2 39 0</inkml:trace>
          <inkml:trace contextRef="#ctx0" brushRef="#br0" timeOffset="34452.3815">2901 7887 931 0,'0'0'374'0,"0"0"-49"0,0 0-20 16,0 0-1-16,0 0-63 0,0 0-6 16,0 0-30-16,0 0-15 0,0 0-27 0,43-30 4 15,-35 19-26-15,4-1-8 0,-4-3-16 16,-1 1-9-16,1-3-13 0,4 2 7 0,-12-1-35 16,8-2 2-16,0 3-41 0,-8-5 8 15,0 3-11-15,0 17-12 0,-8-35 28 16,0 18-15-16,4 3-24 0,-12-1 6 0,9-2-6 15,-9 5 21-15,-4 0-23 0,4 4 23 0,1 0-5 16,3 1 23-16,-4 2 8 0,1 2 7 16,15 3 3-16,-20-8-28 0,20 8-13 0,-24-3 7 15,24 3-7-15,0 0 49 0,-15-2-34 0,15 2 0 16,0 0-4-16,0 0 6 0,0 0-9 16,0 0 28-16,0 0-16 0,0 0-30 0,47-10-1 15,-35 6 4-15,3-1 7 0,1-1 7 16,4 3-9-16,-5-2-19 0,1 1 8 0,-4 0-2 15,-12 4 2-15,31-4-3 0,-31 4 6 0,20 0-10 16,-20 0 12-16,8 6 18 16,-8-6 21-16,16 11 22 0,-16-11-32 0,7 21 2 15,1-5 25-15,-4-2-15 0,-4 4 26 0,8 4-23 16,-8 1 25-16,8 2-2 0,0-1-27 16,-8 0 0-16,8 2-8 0,-1 2 8 0,5-4-4 15,-12 1-31-15,8 0-35 0,0-2-34 0,0-3 0 16,-8 0-99-16,8-1-134 0,0-6-209 15,-8 2-357-15,11-4 34 0,-11 1 64 0,0-12 107 16,8 18 31-16,-8-18 70 0,0 18 63 16</inkml:trace>
          <inkml:trace contextRef="#ctx0" brushRef="#br0" timeOffset="34878.4945">2535 8176 1510 0,'0'0'507'0,"-15"0"-57"0,15 0-28 15,0 0-40-15,-20 2-29 0,20-2-43 16,0 0-26-16,0 0 3 0,0 0-19 15,0 0-27-15,0 0-36 0,0 0-13 0,0 0-16 16,0 0-27-16,0 0-8 0,63 3 4 0,-47-3 27 16,11 0-77-16,4 0 17 0,-3-1-12 15,3 1-33-15,13-2 12 0,-17 2-30 0,16 0 27 16,-11 0-24-16,11 0-14 0,-8 0-20 16,9 0-18-16,-9 0 41 0,4 0-33 0,-3 0 12 15,-1 0-17-15,-3 0 4 0,-5 0-2 0,8 2 8 16,-3-2 3-16,-12 1-14 0,3-1 11 15,5 2-18-15,-13-2-16 0,1 2-9 16,4-2 7-16,-20 0 5 0,23 1-34 0,-23-1-22 16,20 2-51-16,-20-2-52 0,16 2-112 15,-16-2-251-15,15 2-441 0,-15-2 91 0,0 0 76 16,0 0 102-16,0 0 49 0,8 11 182 16,-8-11-69-16,0 0 71 0</inkml:trace>
          <inkml:trace contextRef="#ctx0" brushRef="#br0" timeOffset="36751.4401">4842 7618 1200 0,'0'0'453'0,"0"0"-84"0,0 0-26 16,0 0-41-16,0 0-16 0,0 0-35 0,0 0-23 16,52-16-36-16,-45 7-8 0,17-1-20 15,-4-1-18-15,-5 1-8 0,5-3-33 0,-4 3 13 16,-1-1-51-16,-3 0-24 0,-4 1-12 0,0-1-47 15,-8 11 4-15,0-17-34 0,0 17-3 16,0-18-5-16,0 18-12 0,-20-18 19 0,5 8 17 16,-1-1-16-16,-4 2 5 0,-3-1 5 15,-1 0 62-15,-3-1-21 0,-1 1 33 16,-3-1 3-16,11 2 23 0,-4 2-21 0,5 2 14 16,-5-2 17-16,8 3-38 0,5-1-13 15,11 5 13-15,-24-4-6 0,24 4 27 0,-8-3-19 16,8 3-2-16,0 0 8 0,0 0-14 0,0 0-9 15,0 0-8-15,0 0 30 0,51 0-25 16,-35-2-13-16,8 2-13 0,3-2-10 0,1 0 36 16,3-1-46-16,-3-1 26 0,-1 3-26 0,-3-3 20 15,-1 4 0-15,-3-1-17 0,-4 1 40 16,-1-3-5-16,-15 3-10 0,20 6 16 16,-12-1 12-16,-8-5 28 0,8 12-2 0,-8-12 35 15,0 22-25-15,0-8 28 0,0-14-33 0,0 33 21 16,0-13-14-16,0 1 3 0,0 4-30 15,0 1 17-15,0 2-12 0,0 0 2 16,11 3-8-16,-7 1 21 0,0-1-59 0,4-8-8 16,0 1-58-16,0 1-44 0,-8-2-59 0,8-2-110 15,-8-2-226-15,12-1-350 0,-8-1 72 16,-4-4 102-16,3 1 41 0,-3-14 113 0,0 25-5 16,0-25 43-16</inkml:trace>
          <inkml:trace contextRef="#ctx0" brushRef="#br0" timeOffset="37084.0175">4791 8079 1466 0,'-19'-2'458'0,"19"2"-48"0,0 0-31 0,0 0-41 15,0 0-11-15,0 0-17 0,0 0-26 16,0 0-20-16,0 0-39 0,51-7 5 0,-39 5-45 15,11 1 4-15,5-1-22 0,-5 0 22 16,5 2-2-16,3 0-21 0,-3 0-46 0,7 0-20 16,4-1 18-16,-3 2-28 0,-1-1-24 0,1 2 19 15,-5-2 2-15,-4 2-8 0,9-2-12 16,-5 1-16-16,-11-1-13 0,11 0 11 16,-11 0 5-16,-4 0-19 0,7 2 17 0,-3-4-32 15,-4 1-15-15,-16 1-25 0,23-2 12 16,-23 2-84-16,12-3-28 0,-12 3-44 0,0 0-62 15,16-4-209-15,-16 4-568 0,0 0 94 16,0 0 98-16,0 0 58 0,0 0 111 0,0 0 48 16,0 0 85-16,0 0-1 0</inkml:trace>
        </inkml:traceGroup>
      </inkml:traceGroup>
    </inkml:traceGroup>
    <inkml:traceGroup>
      <inkml:annotationXML>
        <emma:emma xmlns:emma="http://www.w3.org/2003/04/emma" version="1.0">
          <emma:interpretation id="{14D9AFE8-598F-4FFC-BE31-F4D0F229929E}" emma:medium="tactile" emma:mode="ink">
            <msink:context xmlns:msink="http://schemas.microsoft.com/ink/2010/main" type="paragraph" rotatedBoundingBox="7849,13805 18324,12994 18458,14727 7983,155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0F04E25-5BD0-47C4-9131-4FC9D0E972DF}" emma:medium="tactile" emma:mode="ink">
              <msink:context xmlns:msink="http://schemas.microsoft.com/ink/2010/main" type="line" rotatedBoundingBox="7849,13805 18324,12994 18458,14727 7983,15538"/>
            </emma:interpretation>
          </emma:emma>
        </inkml:annotationXML>
        <inkml:traceGroup>
          <inkml:annotationXML>
            <emma:emma xmlns:emma="http://www.w3.org/2003/04/emma" version="1.0">
              <emma:interpretation id="{D512CE99-B7AB-4E1C-9D41-C3FB9AC9A684}" emma:medium="tactile" emma:mode="ink">
                <msink:context xmlns:msink="http://schemas.microsoft.com/ink/2010/main" type="inkWord" rotatedBoundingBox="7792,14179 10894,13555 11166,14907 8064,15532"/>
              </emma:interpretation>
              <emma:one-of disjunction-type="recognition" id="oneOf14">
                <emma:interpretation id="interp70" emma:lang="en-US" emma:confidence="1">
                  <emma:literal>212)</emma:literal>
                </emma:interpretation>
                <emma:interpretation id="interp71" emma:lang="en-US" emma:confidence="0.5">
                  <emma:literal>2/2)</emma:literal>
                </emma:interpretation>
                <emma:interpretation id="interp72" emma:lang="en-US" emma:confidence="0">
                  <emma:literal>22)</emma:literal>
                </emma:interpretation>
                <emma:interpretation id="interp73" emma:lang="en-US" emma:confidence="0">
                  <emma:literal>2'2)</emma:literal>
                </emma:interpretation>
                <emma:interpretation id="interp74" emma:lang="en-US" emma:confidence="0">
                  <emma:literal>232)</emma:literal>
                </emma:interpretation>
              </emma:one-of>
            </emma:emma>
          </inkml:annotationXML>
          <inkml:trace contextRef="#ctx0" brushRef="#br0" timeOffset="37507.2348">5090 8493 1315 0,'-20'0'510'0,"20"0"1"0,0 0-93 0,-15-10-9 16,15 10-73-16,-8-13-4 0,8 13-45 16,-8-18-26-16,8 18 5 0,0-21-48 0,0 21-31 15,8-17-21-15,-8 17-12 0,16-21 15 16,-13 13-26-16,5 2 3 0,-8 6-46 0,24-8-21 16,-24 8 8-16,16-3-31 0,-16 3 8 0,0 0-18 15,19 14-2-15,-11-3-34 0,0 3-15 16,-8-1-8-16,8 5 1 0,0 5 70 0,-4 2-65 15,-4 1 2-15,-4 2-1 0,-4 7-6 0,8-3 37 16,-8 0-14-16,0-2 27 0,0-3-36 16,8-2 22-16,-8-3 6 0,1-3-9 15,3 1 25-15,-4-6-5 0,0-1 20 16,8-2-38-16,0-11 0 0,-8 16-5 0,8-16 13 16,-8 9 18-16,8-9-1 0,0 0-27 0,0 0 12 15,0 0-2-15,0 0 12 0,0 0-17 16,0 0 17-16,0 0-22 0,43-1-19 0,-43 1 37 15,16 0-16-15,-16 0-3 0,32 0-2 0,-21 1-28 16,5 1 7-16,4 0-22 16,-5-1-32-16,1 3-48 0,4-4-17 0,-4 1-78 0,7 1-84 15,-11-4-208-15,-12 2-485 0,39-1 101 16,-27 1 44-16,4-4 62 0,3 1 107 0,-19 3 36 16,24-7 97-16,-8 3 41 0</inkml:trace>
          <inkml:trace contextRef="#ctx0" brushRef="#br0" timeOffset="38184.106">5809 7359 1041 0,'0'0'412'0,"0"0"-15"0,0 0-23 0,0 0-31 16,0 0 8-16,24 44-21 0,-16-28 13 0,4 1-82 16,-5 3-41-16,1 1 23 0,8 5-28 15,-8 1-5-15,12 1-28 0,-13 3-49 0,9 6 15 16,0 3-15-16,0-4-12 0,-5 3-29 16,5 0 28-16,0 0-10 0,-4 1-28 15,-5 2 13-15,9 1-18 0,-4-1 28 0,-4 4 2 16,-8-4-10-16,8-2-7 0,-8-1-29 0,0 0 44 15,0 1-38-15,0-1 25 0,0 2-15 16,-8-3 2-16,8-1 24 0,-4-4-16 0,0 1 7 16,-4-2 6-16,4-7-3 0,-4-3 3 15,8 3 13-15,-8-4-52 0,8-3 26 0,-7-2 8 16,7-4-18-16,-8 0-90 0,8-12-13 16,-8 18-61-16,8-18-25 0,-12 13-65 15,12-13-66-15,0 0-300 0,-8 6-506 0,8-6 76 16,0 0 54-16,0 0 116 0,-16 7 60 0,16-7 98 15,0 0 62-15,0 0 42 0,0 0 111 16</inkml:trace>
          <inkml:trace contextRef="#ctx0" brushRef="#br0" timeOffset="35319.8413">3023 8681 1305 0,'-24'6'535'0,"24"-6"-23"16,0 0-67-16,-20-2-51 0,20 2-28 16,0 0-5-16,-7-12-36 0,7 12-48 15,-8-18-21-15,8 18-41 0,0-22 20 0,0 22-55 16,0-24-22-16,0 24 44 0,8-25-79 15,-1 15-15-15,-7-1-8 0,0 11 7 0,20-16-10 16,-12 11-33-16,-8 5 0 0,16-4 0 0,-16 4-35 16,0 0 40-16,27 18-62 0,-19-7 14 15,0 6-21-15,0 3-26 0,0 3 21 0,-1 1-8 16,-7 5 21-16,0-3 18 0,8 2-16 16,-8 0-18-16,0-4 24 0,-8 2 14 15,8-3 1-15,0-4 33 0,-7 1 0 0,7-4-18 0,0 1 21 16,-8-3-6-16,8-14 8 15,0 23 46-15,0-23-20 0,-8 15-16 0,8-15 21 16,0 0 0-16,0 0 8 0,8 18-11 0,-8-18-13 16,0 0-10-16,15 5 16 0,-15-5-26 15,20 2 41-15,-20-2-84 0,24 0-21 0,-9 2 0 16,-15-2 0-16,36 0 0 0,-24 2 0 0,3 0 0 16,1-2 0-16,4 1 0 0,-5-1 0 15,9 0-128-15,-12 0-123 0,-12 0-77 0,39-1-204 16,-27 1-574-16,11-4 82 0,-7 0 133 15,-4-1 49-15,4-2 92 0,-1 0 85 16,5-3 73-16,-4 1 37 0,7-4 76 0</inkml:trace>
          <inkml:trace contextRef="#ctx0" brushRef="#br0" timeOffset="35842.4871">4084 8194 1863 0,'0'0'665'0,"0"0"-63"15,0 0-3-15,0 0-31 0,0 0-48 0,0 0-8 0,0 0-59 16,0 0-21-16,0 0-66 0,0 0-38 15,0 0-54-15,0 0 0 0,-20-37 5 16,20 37-54-16,0 0-38 0,0 0-143 0,0-17-44 16,0 17 0-16,0 0 0 0,0 0 0 0,0 0 0 15,20-4 0-15,-20 4 0 0,0 0 0 16,16 19 0-16,-1-7 0 0,-7 6 0 0,-8 3 0 16,8 2 0-16,-4 1 0 0,-4 3 0 15,0 0 0-15,0-1 0 0,-4 2 0 0,-4-4 0 16,0 5 0-16,-7-1 0 0,3-4 0 0,-4 1 0 15,0-1-221-15,1-2-651 0,-5-6-269 16,4-2 121-16,1 0 96 0,-5-3 85 0,4-1 83 16,0-5 119-16,5 1 30 0,11-6 70 15,-16 3 45-15</inkml:trace>
        </inkml:traceGroup>
        <inkml:traceGroup>
          <inkml:annotationXML>
            <emma:emma xmlns:emma="http://www.w3.org/2003/04/emma" version="1.0">
              <emma:interpretation id="{F164983D-8758-43F0-BC03-CA5E304E2933}" emma:medium="tactile" emma:mode="ink">
                <msink:context xmlns:msink="http://schemas.microsoft.com/ink/2010/main" type="inkWord" rotatedBoundingBox="15288,13812 18369,13573 18458,14727 15377,14965"/>
              </emma:interpretation>
              <emma:one-of disjunction-type="recognition" id="oneOf15">
                <emma:interpretation id="interp75" emma:lang="en-US" emma:confidence="0.5">
                  <emma:literal>Gi(r,r)</emma:literal>
                </emma:interpretation>
                <emma:interpretation id="interp76" emma:lang="en-US" emma:confidence="0">
                  <emma:literal>Gilr,r)</emma:literal>
                </emma:interpretation>
                <emma:interpretation id="interp77" emma:lang="en-US" emma:confidence="0">
                  <emma:literal>Gitr,r)</emma:literal>
                </emma:interpretation>
                <emma:interpretation id="interp78" emma:lang="en-US" emma:confidence="0">
                  <emma:literal>Gifr,r)</emma:literal>
                </emma:interpretation>
                <emma:interpretation id="interp79" emma:lang="en-US" emma:confidence="0">
                  <emma:literal>Gi(r,7)</emma:literal>
                </emma:interpretation>
              </emma:one-of>
            </emma:emma>
          </inkml:annotationXML>
          <inkml:trace contextRef="#ctx0" brushRef="#br0" timeOffset="43862.0184">10333 7753 939 0,'0'0'471'0,"0"0"-36"0,28-33-2 15,-28 33-39-15,8-10-13 0,-8 10-25 0,8-15-8 16,-8 15-13-16,7-14-48 0,1 5-21 15,-8 9-25-15,12-14-44 0,-8 3 26 16,-4 11-95-16,12-15-85 0,-4 8-66 0,-8 7-46 0,11-10-210 16,-11 10-187-16,16-11-394 0,-16 11 51 15,16-7 67-15,-4 2 94 0,-12 5 62 16,19-4 54-16</inkml:trace>
          <inkml:trace contextRef="#ctx0" brushRef="#br0" timeOffset="40519.8334">10439 7583 1267 0,'-11'23'486'0,"-1"0"-36"16,4 0-12-16,0 3-39 0,4-2-50 0,4 3 14 16,-4 2-35-16,8 7 33 0,0 1-29 0,0 7 6 15,4 0-46-15,0 1 28 0,7 0-62 16,-3-1-4-16,4 0-21 0,-8-2 23 0,11 0-59 15,-3-1 36-15,-8-5-69 0,8-4 20 16,-4-3-28-16,-1-3-36 0,-3-5-33 0,-4-3-38 16,8-3-64-16,-4 0-42 0,-4-4-50 0,4-3-77 15,-8-8-106-15,15 12-240 0,-11-6-539 16,-4-6 65-16,20 3 88 0,-20-3 115 16,16 0 92-16,-16 0 23 0,0 0 158 0,27-6-17 15,-15 0 74-15</inkml:trace>
          <inkml:trace contextRef="#ctx0" brushRef="#br0" timeOffset="40804.1178">10785 8014 1290 0,'0'0'432'0,"0"0"-25"16,0 0-8-16,0 0-43 0,0 0 0 15,0 0-54-15,0 0-36 0,0 0 3 0,0 0-33 16,0 0-16-16,59 13-44 0,-47-13-32 0,8 0-32 16,-20 0-53-16,31-2-20 0,-11 2-91 15,-1-2-106-15,-7 2-91 0,12-13-168 0,-5 12-407 16,-3 1 87-16,4-2 53 0,-4 0 44 0,-1 2 49 15,5-1 105-15</inkml:trace>
          <inkml:trace contextRef="#ctx0" brushRef="#br0" timeOffset="41355.7779">11245 8199 1136 0,'0'0'394'0,"0"0"-12"0,0 0-21 16,0 0-6-16,0 0-78 0,0 0-8 0,0 0-26 15,0 0-28-15,39-25 25 0,-31 17-22 16,0-5-75-16,0 0-12 0,0 0-6 16,-4 0-12-16,8-4-26 0,-8 1-21 0,-1 0 1 15,1-2-3-15,0 1-41 0,-4-1 5 16,-4-1-20-16,0 1 7 0,-3-2 18 0,-1 0-20 15,-4 0-5-15,0 3 12 0,-4 1 29 16,1 0 0-16,3 4 27 0,-4 1 14 0,0 1 12 16,-3 3-7-16,7 0 5 0,4 0-18 0,8 7-5 15,-19-4-13-15,19 4 10 0,0 0-20 16,-20 2 15-16,20-2-21 0,0 0-12 0,0 0 23 16,0 0-26-16,0 0 6 0,0 0-6 15,0 0 69-15,47 16-81 0,-27-18 12 16,-1 2-35-16,5-2 9 0,7-3 19 0,-3 3-34 0,-1 0 16 15,1 2-6-15,-1-1-19 16,-3 1 4-16,-4 0 13 0,-1 0 10 0,-3 1-5 16,-4 1 34-16,-12-2-11 0,23 9-5 0,-15-4 0 15,-8-5 30-15,12 14 40 0,-8-6-29 16,-4-8 18-16,12 18-1 0,-8-5-6 0,0-1 4 16,0 3-33-16,-4-1 13 0,7 1-3 0,-7-1-35 15,4 2 35-15,0 0-20 0,0 0 2 16,0-2-27-16,4 2-24 0,-4-1-33 0,4 0-31 15,-4-3 31-15,4 2-110 0,-1-3-11 16,1 1-142-16,8-5-208 0,-12 4-492 16,12-2 80-16,-1-2 92 0,-3 1 74 0,4-2 77 15,0-3 82-15,-16-3 38 0,23 3 93 16</inkml:trace>
          <inkml:trace contextRef="#ctx0" brushRef="#br0" timeOffset="41664.3199">12051 8111 1315 0,'0'0'558'0,"0"0"-25"16,0-20-24-16,0 20-46 0,0 0-51 16,0 0-28-16,-4-21-30 0,4 21-19 0,0 0-36 15,4-16-27-15,-4 16-50 0,0 0-1 16,8-10-47-16,-8 10 5 0,0 0 0 0,0 0-38 15,23 3-18-15,-23-3 15 0,12 18-20 0,-4-6 2 16,-4 4-33-16,4 5 8 0,-4 1-19 16,0 2-1-16,0-1-22 0,-4 2 22 0,-4-1-27 15,0-1 21-15,0 0-38 0,-4-2-54 16,-4 1-28-16,4-5-92 0,-4 1-65 16,5-15-245-16,-5 9-627 0,-4-1 74 0,8-6 102 15,-4 1 96-15,12-6 70 0,-19 3 60 0,19-3 156 16,0 0 12-16,0 0 29 0</inkml:trace>
          <inkml:trace contextRef="#ctx0" brushRef="#br0" timeOffset="42395.709">12526 8045 1308 0,'0'0'381'0,"0"0"-23"0,0 0-22 16,0 0 4-16,8 11-58 0,-8-11-26 16,0 0-21-16,0 0-17 0,0 0-26 0,32-12-16 0,-32 12-9 15,19-11-32-15,-7 3 9 16,0-3-29-16,0 1-18 0,-4-3-23 0,3-3-30 0,1-3 17 16,0 0-35-16,-4 1-36 0,0-5 12 15,-4 2-7-15,0 0 18 0,-4 3-11 16,0-1-4-16,-8-2 15 0,0 1-11 0,-4 2-10 15,-4 2 29-15,-3 1 7 0,-1 1-2 0,-4 3-3 16,5 1 15-16,-5 3 1 0,1 2 14 16,3 0-1-16,0 0-14 0,5 4-7 0,15 1 15 15,-28-2 2-15,28 2-17 0,-16 2-13 16,16-2 18-16,0 0-16 0,-11 7 21 0,11-7-18 16,0 0 0-16,0 0-5 0,0 0 3 0,0 0-3 15,43 12 23-15,-31-12-8 16,-12 0-41-16,35 0 0 0,-19 0 6 0,-1-1-13 15,-15 1-14-15,36-2-1 0,-20 0 17 0,-1 0-23 16,5 2-2-16,-20 0 4 0,24-3 16 16,-9 1 16-16,-15 2-1 0,20-1-20 0,-20 1 54 15,20 0-28-15,-20 0 9 0,15 3-12 0,-15-3 34 16,20 5-29-16,-12 2 25 0,-8-7 24 16,15 12-10-16,-7-1-21 0,4 0 25 0,-4 1-12 15,0-1 36-15,0 0-8 0,0 4 10 16,3 0-7-16,-3 0-1 0,0 1-2 0,-4-1-18 15,4-1 18-15,-4 2-5 0,0-2-8 0,0 0-17 16,0-1 9-16,-4-13 6 16,4 19-6-16,-4-19-7 0,0 17-61 0,0-17-21 15,3 14-52-15,-3-14-45 0,0 0-65 0,4 13-86 16,-4-13-172-16,8 9-35 0,-8-9-326 16,0 0 46-16,12 10 54 0,-12-10 87 0,16 8 62 15,-16-8 53-15,12 9 98 0</inkml:trace>
          <inkml:trace contextRef="#ctx0" brushRef="#br0" timeOffset="43084.2401">13230 7424 1364 0,'-12'-5'435'15,"12"5"-38"-15,0 0-34 0,0 0-30 16,0 0-16-16,0 0-15 0,0 0 0 0,0 0-64 16,0 0 18-16,0 0-38 0,16 39 5 15,-8-23-24-15,8 3-27 0,-5 4-6 0,5 3-10 16,0 7-20-16,3-1 13 0,1 4-32 0,-4 2 1 15,0-1-51-15,-5 2 20 0,5 3-11 16,-4-1 47-16,0-1-8 0,-1 3-2 0,-3 1 2 16,0-2-7-16,-4-4 20 0,0 0-39 0,-4 0 39 15,-4-1 0-15,4 0-2 0,-4-2-29 16,-4 0-5-16,0-1-5 0,1-2 0 0,-1-4-15 16,-4 0-3-16,4-5-2 0,-4-1-14 15,4-4-9-15,1-2-67 0,-1-4-39 16,0-1-109-16,4 0-52 0,4-11-133 0,-12 10-299 15,12-10-405-15,-12 8 126 0,12-8 179 16,0 0-3-16,-23-2 67 0,23 2 61 0,-20-14 57 16,4 1 36-16,5 1 73 0</inkml:trace>
          <inkml:trace contextRef="#ctx0" brushRef="#br0" timeOffset="39292.2544">9201 7461 1067 0,'-27'-12'358'0,"3"3"-5"0,-3 8-38 15,3 2 5-15,1 4-30 0,-1 6-24 16,-4 9-5-16,-3 7-26 0,15 7-30 0,-19 15 18 15,15 6-49-15,1-8-5 0,7-1-46 0,12 0-8 16,0-4-10-16,0 2 7 0,12 2-27 16,7 11-3-16,9-5 0 0,-1-13-3 0,1-8 6 15,19 1-24-15,-12-6-10 0,9-8 8 16,3-4-13-16,-4-3 39 0,4-4-39 16,-4-5 23-16,-3 0-28 0,-5-6 7 0,-4-1-4 15,1-4 7-15,-5-5 39 0,-7-2-39 0,0-7-18 16,-12 2 18-16,-1-2-25 0,-7-2 28 15,0-1-35-15,0-2-32 0,-7-2 32 0,-5-2-42 16,-4 3 5-16,-4-2-64 0,-3 1-28 16,-5 4-69-16,-3 3-82 0,3 1-146 0,-3 7-36 15,3 2 67-15,1 2-23 0,-5 2-124 16,9 5-214-16,-5-1 282 0,5 1 286 0,3 4 120 16,-3 2 67-16,7 0 64 0,-12 3 79 15,17-1 64-15,-5 3-12 0,0-2 66 0,4 1-5 16,12-6 2-16,-11 9 3 0,11-9-20 15,-12 13 4-15,12-13-14 0,0 13 9 0,0-13-50 16,0 0-1-16,19 14-5 0,-11-13-41 0,12 3 8 16,0-2-15-16,7-2-18 0,1-2-24 15,7 2-4-15,4 0-1 0,-3-2 8 0,3 0-15 16,-8 1-51-16,-7 1-57 0,7 0-56 16,-11 0-102-16,4 1-140 0,-9 1-241 0,-3 2-420 15,4-3 99-15,-4 5 90 0,-12-6 69 0,15 9 66 16,-3-4 116-16,-12-5-5 0</inkml:trace>
          <inkml:trace contextRef="#ctx0" brushRef="#br0" timeOffset="39970.0953">9811 8101 1492 0,'0'12'519'0,"0"-12"9"15,3 12-68-15,-3-12-37 0,4 15-21 16,-4-15-34-16,4 13-30 0,-4-13-59 0,0 0-25 15,8 14-70-15,-8-14-105 0,0 0-53 16,8 14-205-16,-8-14-751 0,0 0 55 0,0 0 107 16,0 0 80-16,0 0 71 0,0 0 84 0,0 0 34 15</inkml:trace>
          <inkml:trace contextRef="#ctx0" brushRef="#br0" timeOffset="39831.1">9846 7915 1658 0,'0'0'591'0,"0"0"-12"0,0 0-42 16,0 0-37-16,0 0-55 0,0 0-20 0,0 0-56 16,-47 11-34-16,47-11-59 0,0 0 14 15,0 0-68-15,0 0-14 0,0 0-91 0,0 0-60 16,0 0-80-16,0 0-80 0,0 0-56 0,0 0-137 15,0 0-234-15,0 0-438 0,0 0 72 16,0 0 100-16,0 24 79 0,0-24 85 16,0 0 31-16,0 23 66 0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22:00.86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34F8-081F-47AE-80FC-2CF9742D3565}" emma:medium="tactile" emma:mode="ink">
          <msink:context xmlns:msink="http://schemas.microsoft.com/ink/2010/main" type="writingRegion" rotatedBoundingBox="3289,1753 23241,1848 23188,12936 3236,12841"/>
        </emma:interpretation>
      </emma:emma>
    </inkml:annotationXML>
    <inkml:traceGroup>
      <inkml:annotationXML>
        <emma:emma xmlns:emma="http://www.w3.org/2003/04/emma" version="1.0">
          <emma:interpretation id="{4A273B45-050C-4C76-A43E-AD6CF9D2C432}" emma:medium="tactile" emma:mode="ink">
            <msink:context xmlns:msink="http://schemas.microsoft.com/ink/2010/main" type="paragraph" rotatedBoundingBox="3296,1760 6035,1756 6037,3160 3298,31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E784B6-DF2A-43A5-B76E-188979FF3415}" emma:medium="tactile" emma:mode="ink">
              <msink:context xmlns:msink="http://schemas.microsoft.com/ink/2010/main" type="line" rotatedBoundingBox="3296,1760 6035,1756 6037,3160 3298,3164"/>
            </emma:interpretation>
          </emma:emma>
        </inkml:annotationXML>
        <inkml:traceGroup>
          <inkml:annotationXML>
            <emma:emma xmlns:emma="http://www.w3.org/2003/04/emma" version="1.0">
              <emma:interpretation id="{A2F02292-477C-4CE2-8ABA-B8B75B58BB1F}" emma:medium="tactile" emma:mode="ink">
                <msink:context xmlns:msink="http://schemas.microsoft.com/ink/2010/main" type="inkWord" rotatedBoundingBox="3296,1760 6035,1756 6037,3160 3298,3164"/>
              </emma:interpretation>
              <emma:one-of disjunction-type="recognition" id="oneOf0">
                <emma:interpretation id="interp0" emma:lang="en-US" emma:confidence="1">
                  <emma:literal>implicit</emma:literal>
                </emma:interpretation>
                <emma:interpretation id="interp1" emma:lang="en-US" emma:confidence="0">
                  <emma:literal>implicit.</emma:literal>
                </emma:interpretation>
                <emma:interpretation id="interp2" emma:lang="en-US" emma:confidence="0">
                  <emma:literal>implicite</emma:literal>
                </emma:interpretation>
                <emma:interpretation id="interp3" emma:lang="en-US" emma:confidence="0">
                  <emma:literal>Implicit</emma:literal>
                </emma:interpretation>
                <emma:interpretation id="interp4" emma:lang="en-US" emma:confidence="0">
                  <emma:literal>impliciti</emma:literal>
                </emma:interpretation>
              </emma:one-of>
            </emma:emma>
          </inkml:annotationXML>
          <inkml:trace contextRef="#ctx0" brushRef="#br0">1038-487 1435 0,'0'0'599'0,"0"0"-53"0,0-18-63 16,0 18-12-16,0 0-5 0,0 0-48 0,0 0-1 15,7 58-74-15,1-31-16 0,-8 6-27 16,8 1-14-16,0 10-19 0,-4-1-16 16,8 0-47-16,0 1-22 0,-5 2-13 0,1 0 20 15,4 0-53-15,4 0 23 0,-8-2-57 16,-1-2 11-16,1-7-34 0,0-2 26 0,0-2-56 16,4-4-1-16,-4-4-48 0,-8-1-51 0,8-5-15 15,-1-1-39-15,-7-3-16 0,8 0-45 16,-8-13-8-16,4 18-33 0,-4-18-37 0,4 12-47 15,-4-12-63-15,0 0-119 0,0 0-36 0,0 0-387 16,12 4 46-16,-12-4 56 0,0 0 83 16,0 0 84-16,0 0 79 0,0 0 13 0</inkml:trace>
          <inkml:trace contextRef="#ctx0" brushRef="#br0" timeOffset="205.9172">1277 175 1098 0,'4'-17'527'0,"-4"17"-48"0,0-14 20 16,0 14-13-16,0 0-5 0,0 0-23 0,4-15-17 15,-4 15-42-15,0 0-25 0,0 0-18 0,0 0 3 16,0 0-135-16,24 30 12 0,-16-19-60 16,-4 3-20-16,-1-2 8 0,1 5-18 0,4-3 13 15,-8 1-64-15,8 1-49 0,-8-2-36 0,8 0-49 16,-8-1-96-16,0-13-73 0,8 21-88 16,-8-21-234-16,0 15-456 0,0-15 65 0,8 13 125 15,-8-13 87-15,0 0 66 0,0 0 31 16,0 0 77-16,0 0 67 0,0 0 20 0</inkml:trace>
          <inkml:trace contextRef="#ctx0" brushRef="#br0" timeOffset="361.4523">1344-272 1727 0,'0'-19'594'16,"0"1"-46"-16,0 6-59 0,0 12-34 0,-8-23-32 15,8 23-73-15,0-17-96 0,0 17-101 0,0 0-89 16,0-17-92-16,0 17-169 0,0 0-678 15,0 0 120-15,0 0 58 0,0 0 58 0,0 0 83 16,0 0 62-16,-15 48 59 0</inkml:trace>
          <inkml:trace contextRef="#ctx0" brushRef="#br0" timeOffset="3185.1059">1710 152 565 0,'0'0'277'0,"0"0"22"15,15-7-43-15,-15 7 8 0,0 0-3 0,0 0 8 16,0 0 4-16,0 0-24 0,4-13-4 0,-4 13-22 16,0 0-5-16,0 0 2 0,0 0-38 15,0 0 12-15,0 0-35 0,-27-18-3 0,27 18 8 16,-16 0-21-16,16 0 13 0,0 0-10 0,-28 3-10 16,28-3 15-16,-15 7-23 0,15-7-21 15,-16 14-4-15,8-7 4 0,8-7-9 0,-4 19-19 16,4-8 3-16,0-11 30 15,-8 24-37-15,8-24 1 0,8 23-19 0,-4-8-6 16,4-3 3-16,0 1-26 0,0-5 8 0,7 3-26 16,-7-2-31-16,0 1 4 0,4-1-60 15,4-4-5-15,-8 2-54 0,-1 0-30 0,5-3-42 16,4 1-88-16,-8-2-178 0,-8-3-394 0,27 3 85 16,-27-3 110-16,16 0 15 0,-16 0 90 15,24-6 35-15,-13 1 57 0</inkml:trace>
          <inkml:trace contextRef="#ctx0" brushRef="#br0" timeOffset="3580.2207">2103-73 1640 0,'0'-25'586'15,"0"25"-79"-15,0-19-49 0,0 19-20 0,0-18-67 16,0 18-84-16,0 0-80 0,0-18-56 0,0 18-84 16,0 0-59-16,0 0-172 0,0 0-218 15,0 0-429-15,0 0 46 0,0 0 91 16,27 27 73-16,-19-18 63 0,8 0 21 0</inkml:trace>
          <inkml:trace contextRef="#ctx0" brushRef="#br0" timeOffset="3424.1864">2036 124 1144 0,'0'0'499'0,"0"0"-36"0,0 0-17 15,0-17-40-15,0 17-24 0,0 0-8 0,0 0-16 16,0 0-28-16,0 0-25 0,0 0-24 15,0 0-27-15,0 54-21 0,0-38-41 0,0-16-16 16,0 28 14-16,0-14-50 0,0-2-53 16,0-12-40-16,8 27-65 0,-8-17-49 0,0-10-79 15,0 18-102-15,0-18-215 0,7 16-431 16,-7-16 83-16,8 9 69 0,-8-9 66 0,0 0 118 16,0 0 0-16,0 0 66 0,0 0 42 15</inkml:trace>
          <inkml:trace contextRef="#ctx0" brushRef="#br0" timeOffset="4023.819">2291 290 729 0,'-8'-18'351'0,"-7"2"25"16,3 4 34-16,4 3 4 0,8 9 19 0,-8-16-6 16,0 10 6-16,8 6 7 0,-8-15-76 15,8 15-9-15,0 0 4 0,0-19-34 16,0 19-23-16,0 0-54 0,16-20-15 0,-8 13 18 0,4 2-34 16,3-1-27-16,1 3-34 15,0 0-5-15,4 0 13 0,-5 0-54 0,13 0 5 16,-5 0-56-16,-3 1-23 0,11 2-54 0,-3-2-67 15,-4 2-27-15,3-2-65 0,-3 2-12 16,-5 0-75-16,5-2-56 0,3 6-151 0,-11-6-87 16,0 2-348-16,3-2 82 0,-19 2 66 0,16 2 75 15,-16-2 86-15,16 4 67 0,-16-4 52 16,0 0 40-16</inkml:trace>
          <inkml:trace contextRef="#ctx0" brushRef="#br0" timeOffset="3820.0102">2327-49 1456 0,'15'-5'609'0,"-15"5"5"0,0 0-48 16,0 0-23-16,0 0-100 0,0 0 12 15,0 0-32-15,0 23-37 0,0-23-27 0,0 32-40 16,-8-10-32-16,8 4 10 0,0 0-131 15,0 2-20-15,0-2-5 0,0 3-49 0,0-3 11 16,0 0-11-16,0 1-21 0,8-2 29 16,-8-2-41-16,8 0-43 0,-8-5-63 15,8-1-24-15,-8-3-60 0,4-1-35 0,4-2-41 16,-8-11-49-16,8 15-59 0,-8-15-141 0,0 11-104 16,0-11-365-16,0 0 88 0,0 0 80 15,0 0 66-15,0 0 69 0,0 0 97 0,0 0 36 16,0 0 69-16</inkml:trace>
          <inkml:trace contextRef="#ctx0" brushRef="#br0" timeOffset="-4342.0437">35 98 542 0,'0'0'241'0,"-7"-14"-34"16,7 14-5-16,0-16-17 0,0 16-24 0,-8-18-8 16,8 18-12-16,-8-16-13 0,8 16-18 15,-8-14-61-15,8 14-113 0,0 0-113 0,-4-12-178 16,4 12-191-16,0 0 39 0,0 0 42 0</inkml:trace>
          <inkml:trace contextRef="#ctx0" brushRef="#br0" timeOffset="-3700.8482">-12-3 1548 0,'0'0'517'0,"0"-17"-28"15,0 17 0-15,-4-16-26 0,4 16-17 16,0 0 4-16,0-21-25 0,0 21-15 0,0 0 7 16,-8-16-90-16,8 16 32 0,0 0-67 15,0 0-1-15,0 0 1 0,0 0-61 0,0 0-6 16,0 0-23-16,0 0 8 0,-15 35-102 15,15-35-108-15,0 25 0 0,0-9 0 0,0-16 0 16,0 29 0-16,0-12 0 0,0-2 0 0,0 2 0 16,8-4 0-16,-8 3 0 15,0-2 0-15,7-2 0 0,-7-12 0 0,8 27 0 16,-8-18 0-16,0-9 0 0,0 21 0 0,4-10 0 16,-4-11 0-16,4 13 0 0,-4-13 0 15,0 14 0-15,0-14 0 0,4 14 0 0,-4-14 0 16,0 0 0-16,0 0 0 0,4 17 0 0,-4-17 0 15,0 0 0-15,0 0 0 0,0 0 0 16,0 0 0-16,0 0 0 0,0 0 0 0,0 15 0 16,0-15 0-16,0 0 0 0,0 0 0 0,0 0 0 15,0 0 0-15,0 0 0 0,0 0 0 16,0 0 0-16,0 0 0 0,0 0 0 0,0 0 0 16,0 0 0-16,0 0 0 0,0 0 0 0,0 0 0 15,0 0 0-15,0 0 0 0,0 0 0 16,0 0 0-16,0 0 0 0,0 0 0 15,0 0 0-15,0 0 0 0,0 0 0 0,0 0 0 16,0 0 0-16,0 0 0 0,0 0 0 16,0 0 0-16,0 0 0 0,0 0 0 0,0 0 0 15,0 0 0-15,0 0 0 0,0 0 0 0,0 0 0 16,0 0 0-16,0 0 0 0,0 0 0 16,0 0 0-16,0 0 0 0,0 0 0 0,0 0 0 15,0 0 0-15,0 0 0 0,0 0 0 16,0 0 0-16,0 0 0 0,0 0 0 0,0 0 0 15,0 0 0-15,0 0 0 0,0 0 0 16,0 0 0-16,0 0 0 0,0 0 0 0,0 0-116 16,0 0-193-16,0 0-6 0,0 0-46 15,0 0-82-15,0 0-120 0,0 0-3 0,0 0-273 16,0 0 9-16,0 0 57 0,0 0 141 16,0 0 0-16,0 0 66 0,0 0 64 0,0 0 39 15</inkml:trace>
          <inkml:trace contextRef="#ctx0" brushRef="#br0" timeOffset="-1738.0725">-31-314 1620 0,'0'0'650'0,"0"-16"-33"16,0 16-39-16,0 0-48 0,0 0-41 0,0 0 5 16,0 0-77-16,0 0-33 0,0 0-60 15,0 0-21-15,0 0-21 0,0-22-39 0,0 22-30 16,0 0-47-16,0 0-74 0,0 0-112 0,0-16-93 15,0 16-130-15,0 0-205 16,0 0-609-16,0 0 120 0,0 0 79 0,0 0 96 16,0 0 55-16,0 0 72 0,0 0 47 0,0 0 114 15,7 47-2-15</inkml:trace>
          <inkml:trace contextRef="#ctx0" brushRef="#br0" timeOffset="-796.0271">173 82 1430 0,'0'0'456'0,"0"0"-13"0,0-18-18 16,0 18-52-16,0 0-17 0,0-14-31 0,0 14-25 15,0 0-26-15,0 0-31 0,0 0-5 0,0 0-3 16,0 0-38-16,0 0 1 0,0 0-24 16,0 0-32-16,0 0 5 0,8 53-27 15,-8-37 1-15,4 1-27 0,-4 3 9 0,4-3-27 16,-4 3-4-16,4-3 5 0,-4 0-18 16,4-2 12-16,-1 1-12 0,-3-2-13 0,0-14 3 15,8 21-16-15,-8-21 24 0,8 15-6 0,-8-15-8 16,0 0 6-16,0 0-8 0,0 0-23 15,0 0-28-15,0 0 4 0,0 0 1 0,16-41-5 16,-16 25 0-16,4-2 10 0,0-2-23 16,4 3 5-16,-4 0 18 0,3 1-36 0,-7 2 16 15,8 1 9-15,-8 13-9 0,8-21 4 16,-8 15-12-16,0 6 5 0,16-8-15 16,-16 8-1-16,0 0 19 0,27 14 0 0,-19-2 12 15,0 2-5-15,-8 1-5 0,8 4 5 0,-4 1 3 16,4 1 0-16,0-2 5 0,-8-1 5 15,7-3-31-15,-7-1 26 0,8-1 2 0,-8-13 14 16,0 21 17-16,0-21-10 0,0 16 5 16,0-16-57-16,0 0 50 0,8 8-1 0,-8-8-7 15,0 0 17-15,0 0-17 0,0 0 0 0,8-32 7 16,-4 14-33-16,-4-2 23 0,8-5 11 16,-8 2-44-16,8-1 20 0,0 1-7 15,-1 2-1-15,-7 3 6 0,4 3-26 0,4-2 39 16,-4 5 7-16,-4 12-5 0,12-14 13 15,-12 14 10-15,16-3 10 0,-16 3-7 0,0 0 41 16,19 16-24-16,-11-9 4 0,0 4-6 0,0 1-16 16,0-1 4-16,0 4-19 0,-1-3-5 15,5 2-15-15,-4 0-54 0,0-2-20 0,0 6-77 16,0-4-11-16,0 2-45 0,3-1-26 16,-3 2-179-16,0-6-128 0,0 1-349 0,0-2 67 15,0-2 93-15,3-2 66 0,-11-6 66 0,24 11 60 16,-16-9 40-16,-8-2 110 0</inkml:trace>
          <inkml:trace contextRef="#ctx0" brushRef="#br0" timeOffset="-300.5406">798 87 1082 0,'0'-14'556'0,"0"14"-21"16,-16-20-18-16,16 20 0 0,-4-13-49 16,4 13-43-16,-8-4-10 0,8 4-41 0,0 0-19 15,0 0-22-15,-23 21-13 0,23-3-51 0,-12 1-57 16,12 6 1-16,-4 3-47 0,4 4 26 15,0 5-23-15,4 3-15 0,0 9-42 16,4 3 47-16,0 0-41 0,-1 14-1 0,1-10-65 0,4-8 6 16,-4-3 12-16,8-1-14 0,-8-2-41 15,-1-8-30-15,1-3-59 0,0-2-52 16,4-6-27-16,-12-2-44 0,8-7-3 0,0 0-41 16,-8-4-27-16,0-10-24 0,8 13-44 15,-8-13-78-15,0 0-27 0,0 0 40 0,0 0 63 16,-16-44 41-16,8 14 38 0,-8-3 57 0,4-8 87 15,5-5 53-15,-9 1 50 0,-4-21 37 16,12 5 24-16,-7 6 25 0,7 9 16 0,-4-1 17 16,4 2 26-16,8 7-10 0,0-1-10 15,0 3 5-15,0 0 7 0,0 3-7 0,8 2-29 16,4 5-9-16,-4 2 14 0,7 4 1 0,1 4-8 16,4 4-20-16,3 5-1 0,-3 4-12 15,-4 4-3-15,11 5-12 0,-3 0 35 16,-5 7-36-16,5 3 3 0,-8 0-20 0,3 5 27 15,-11 0-9-15,8 0 45 0,-16 0-33 16,0 0 6-16,0-4 30 0,-8 5-34 0,0-4 9 16,-8 1 12-16,5-3-46 0,-13-2 11 0,-3-2-32 15,-5-3-14-15,13-4-19 0,-13-5-33 16,5-2-38-16,3-2-34 0,4-4-45 0,-3-2-119 16,3 1-222-16,4-4-327 0,-3 1 30 0,7-2 151 15,0 0 28-15,12 2 59 0,-8-5 51 16,8 17 44-16,8-32 156 0</inkml:trace>
        </inkml:traceGroup>
      </inkml:traceGroup>
    </inkml:traceGroup>
    <inkml:traceGroup>
      <inkml:annotationXML>
        <emma:emma xmlns:emma="http://www.w3.org/2003/04/emma" version="1.0">
          <emma:interpretation id="{B2FD792A-4CC7-47EC-9E7A-43F8A6D8C14B}" emma:medium="tactile" emma:mode="ink">
            <msink:context xmlns:msink="http://schemas.microsoft.com/ink/2010/main" type="paragraph" rotatedBoundingBox="3264,5682 8729,5608 8742,6593 3277,6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6878C8-B277-4C27-A666-3407D2A4541F}" emma:medium="tactile" emma:mode="ink">
              <msink:context xmlns:msink="http://schemas.microsoft.com/ink/2010/main" type="line" rotatedBoundingBox="3264,5682 8729,5608 8742,6593 3277,6667"/>
            </emma:interpretation>
          </emma:emma>
        </inkml:annotationXML>
        <inkml:traceGroup>
          <inkml:annotationXML>
            <emma:emma xmlns:emma="http://www.w3.org/2003/04/emma" version="1.0">
              <emma:interpretation id="{EFA9F207-E217-4121-920A-5C0CDCF24F12}" emma:medium="tactile" emma:mode="ink">
                <msink:context xmlns:msink="http://schemas.microsoft.com/ink/2010/main" type="inkWord" rotatedBoundingBox="3264,5682 6415,5640 6428,6624 3277,6667">
                  <msink:destinationLink direction="with" ref="{52A210FD-269B-47DF-AF34-B91C6BD11BF4}"/>
                </msink:context>
              </emma:interpretation>
              <emma:one-of disjunction-type="recognition" id="oneOf1">
                <emma:interpretation id="interp5" emma:lang="en-US" emma:confidence="0.5">
                  <emma:literal>-(n,y)</emma:literal>
                </emma:interpretation>
                <emma:interpretation id="interp6" emma:lang="en-US" emma:confidence="0.5">
                  <emma:literal>-(ay)</emma:literal>
                </emma:interpretation>
                <emma:interpretation id="interp7" emma:lang="en-US" emma:confidence="0">
                  <emma:literal>-(4,y)</emma:literal>
                </emma:interpretation>
                <emma:interpretation id="interp8" emma:lang="en-US" emma:confidence="0">
                  <emma:literal>-(a,y)</emma:literal>
                </emma:interpretation>
                <emma:interpretation id="interp9" emma:lang="en-US" emma:confidence="0">
                  <emma:literal>-(n.y)</emma:literal>
                </emma:interpretation>
              </emma:one-of>
            </emma:emma>
          </inkml:annotationXML>
          <inkml:trace contextRef="#ctx0" brushRef="#br0" timeOffset="6111.2123">-67 3785 1223 0,'0'-18'512'0,"0"18"-10"16,0 0-6-16,0 0-40 0,0 0-39 0,12-14-20 15,-12 14-62-15,0 0-15 0,24-5-26 0,-9 3-17 16,-15 2-49-16,28-5-16 0,-5 2-7 16,5-1-78-16,-4 0-16 0,3 3-55 0,-3-3-35 15,11 0-42-15,-11 3-2 16,3-3-106-16,8 0-57 0,-11 4-146 0,4-3-155 15,-1-1-424-15,4 2 74 0,-11-1 115 0,12 1 49 16,-13-3 31-16,5 1 127 0,-5 1 16 16</inkml:trace>
          <inkml:trace contextRef="#ctx0" brushRef="#br0" timeOffset="6399.3132">727 3440 1410 0,'0'-18'512'0,"0"18"-10"0,0 0-60 16,0 0-12-16,0 0-12 16,-23-5-32-16,23 5-15 0,-28 16-23 0,12-4-23 15,-3 3 13-15,3 5-15 0,-8 3-54 0,5 1-16 16,3 2-20-16,0 1 8 0,1 4-19 16,3-1-17-16,12 0-46 0,-8-1 33 0,8 0-28 15,0-1-26-15,8 3-13 0,0 0-30 16,-1-4-8-16,13 0-84 0,-4-3-11 0,0-1-33 15,3-3-56-15,5-1-49 0,3-6-26 0,-3-1-63 16,3-2-55-16,9 1-124 0,-13-6-293 16,5-1-314-16,3-3 112 0,-11-1 72 0,11-1 87 15,-3-3 64-15,-5-1 105 0,5-1 26 16,-8 0 71-16</inkml:trace>
          <inkml:trace contextRef="#ctx0" brushRef="#br0" timeOffset="6903.9031">1171 3879 1356 0,'0'0'561'0,"-16"-21"-11"0,9 15-38 0,-1-5-38 16,-4 2-27-16,-4-4-29 0,8 0-27 16,1 1-50-16,-9 0-39 0,8 0-23 0,4-3-4 15,-4 3-41-15,8 12-26 0,-8-25-14 0,8 12-38 16,0 13-23-16,8-19-28 0,-8 19-15 16,8-20-8-16,0 15 0 0,-8 5-52 0,27-7-17 15,-19 6 8-15,-8 1-26 0,0 0 7 16,36 12 6-16,-29-2 12 0,9 4-12 15,-12 6 12-15,12 1 16 0,-16 4-8 0,8-2-22 16,0 4 9-16,-8-2 39 0,0 0-47 16,7 2 4-16,-7-3 9 0,0-1-12 0,0-3-11 15,0-4 31-15,0 3-17 0,0-19 24 0,0 26 1 16,8-17-3-16,-8-9-25 0,0 18 2 16,0-18 13-16,0 0-10 0,8 9 0 0,-8-9-10 15,0 0-6-15,0 0 3 0,0 0 3 16,28-31-3-16,-21 17 2 0,1-4-12 0,-8-2-28 15,8-3 22-15,4 2-17 0,-4-4 25 16,0 4-28-16,0-2 52 0,-1 3-14 16,-3-1 14-16,4 1 12 0,0 7 36 0,-8-1 18 15,0 2 25-15,0 12-27 0,8-21 27 0,-8 21-17 16,8-13-54-16,-8 13-36 0,0 0 0 16,0 0 0-16,0 0 0 0,0 0 0 0,0 0 0 15,0 0 0-15,-8 57 0 0,8-41 0 16,0 3 0-16,0-3 0 0,8 4 0 0,-8 0 0 15,8-1 0-15,0 1 0 0,3 0 0 0,-3-3 0 16,0-1-259-16,8 0-66 0,3-1-128 16,-3-3-187-16,12-1-425 0,-5 3 110 15,5-1 75-15,3-3 94 0,-3-1 77 0,-5-4 79 16,5 3 42-16,-13-4 106 0</inkml:trace>
          <inkml:trace contextRef="#ctx0" brushRef="#br0" timeOffset="7119.4589">1761 4093 1397 0,'0'0'538'0,"0"0"-29"0,-32-33-12 15,32 33-11-15,-12-19-56 0,12 10-28 0,0 9-46 16,-7-15-11-16,7 15-71 0,0 0 43 16,0-20-94-16,0 20 18 0,0 0-39 0,15-9-10 15,-15 9-26-15,0 0-17 0,0 0-16 0,36 18-13 16,-28-7-10-16,-5 1-2 0,5 2-14 16,0 1 4-16,-8-1-47 0,8 2 33 15,-16 1-58-15,8-17-23 0,0 32-37 0,-8-19-45 16,-3 5-52-16,3-9-48 0,0 2-77 15,0 0-330-15,0-1-451 0,8-10 103 0,-20 14 84 16,20-14 77-16,-7 4 90 0,7-4 74 16,0 0 66-16,0 0 21 0</inkml:trace>
          <inkml:trace contextRef="#ctx0" brushRef="#br0" timeOffset="7666.1285">2130 3693 1382 0,'0'0'527'0,"-12"-13"-30"16,12 13-24-16,-8-9-56 0,8 9-15 0,0 0-20 15,0 0-39-15,0 0-18 0,0 0-46 0,0 0-36 16,-15 26-28-16,15-26 8 0,8 30-26 15,-1-14-16-15,-3 3-19 0,4 3-24 0,8-4-8 16,-8 1-30-16,0 1 3 0,-1 1-27 16,5-5-9-16,4 0-18 0,0-2-8 15,-8-3-21-15,3-2-7 0,5-2-28 0,-8-2 17 16,-8-5-17-16,27 2 10 0,-27-2-6 16,16-5 1-16,-16 5 13 0,16-17-11 0,-12 5 18 15,4-4 8-15,0 0-23 0,-8-4 10 0,0 1 18 16,0 1 8-16,0 0 53 0,0-1 29 15,0 1-3-15,0 18 3 0,0-26-6 0,-8 13-2 16,8 13-10-16,0 0-6 0,0-20-2 0,0 20-10 16,0 0-26-16,0 0 49 0,0 0-66 15,0 0-16-15,0 0-18 0,8 66 0 0,-1-43 0 16,1 2 0-16,-8 6 0 0,8 2 0 16,4 1 0-16,-4 1 0 0,0-3 0 15,-1 4 0-15,1 0 0 0,-8-1 0 0,0-8 0 16,0 4 0-16,-8 0 0 0,1-2 0 15,-1-2 0-15,-12-3 0 0,4-2 0 0,9-2 0 16,-13-8-128-16,4 0-126 0,0 2-30 0,-3-5-31 16,11 0-76-16,-8-1-226 0,8-3-351 15,8-5 62-15,-19 2 100 0,19-2 76 0,0 0 52 16,-32-9 92-16,24 0 38 0,8 9 74 0,-11-20 26 16</inkml:trace>
          <inkml:trace contextRef="#ctx0" brushRef="#br0" timeOffset="8151.4912">2814 3401 1231 0,'-8'-9'578'0,"8"9"-25"15,0 0-49-15,0 0-28 0,-4-12-38 16,4 12-26-16,0 0-25 0,0 0-8 0,0 0-11 15,0 0-86-15,0 0 45 0,35 39 1 16,-19-25-39-16,4 6-33 0,-4-1-25 0,3 6-16 16,5-2-3-16,-1 10-30 0,-3-4 5 0,4 1-77 15,-5 3 13-15,5-1 0 0,-16-4-123 16,11 1 0-16,-11 1 0 0,0-6 0 0,-8 2 0 16,0 1 0-16,0-3 0 0,-8 2 0 0,0 2 0 15,-7-5 0-15,3 5 0 16,-4-5 0-16,0-2 0 0,-3 0 0 0,3-4 0 15,0-2 0-15,4-1 0 0,-3 0 0 0,7-5-77 16,0 1-259-16,-4-1-76 0,12-9-253 16,-15 15-380-16,7-12 91 0,8-3 68 0,-8 8 113 15,8-8 74-15,-20 3 75 0,20-3 58 0,0 0 62 16,0 0 133-16</inkml:trace>
        </inkml:traceGroup>
        <inkml:traceGroup>
          <inkml:annotationXML>
            <emma:emma xmlns:emma="http://www.w3.org/2003/04/emma" version="1.0">
              <emma:interpretation id="{2B8587B9-5A47-448D-91C5-B16B30A48962}" emma:medium="tactile" emma:mode="ink">
                <msink:context xmlns:msink="http://schemas.microsoft.com/ink/2010/main" type="inkWord" rotatedBoundingBox="7101,5929 8733,5907 8736,6122 7104,6144"/>
              </emma:interpretation>
              <emma:one-of disjunction-type="recognition" id="oneOf2">
                <emma:interpretation id="interp10" emma:lang="en-US" emma:confidence="1">
                  <emma:literal>=.</emma:literal>
                </emma:interpretation>
                <emma:interpretation id="interp11" emma:lang="en-US" emma:confidence="0">
                  <emma:literal>=</emma:literal>
                </emma:interpretation>
                <emma:interpretation id="interp12" emma:lang="en-US" emma:confidence="0">
                  <emma:literal>=0</emma:literal>
                </emma:interpretation>
                <emma:interpretation id="interp13" emma:lang="en-US" emma:confidence="0">
                  <emma:literal>=,</emma:literal>
                </emma:interpretation>
                <emma:interpretation id="interp14" emma:lang="en-US" emma:confidence="0">
                  <emma:literal>=o</emma:literal>
                </emma:interpretation>
              </emma:one-of>
            </emma:emma>
          </inkml:annotationXML>
          <inkml:trace contextRef="#ctx0" brushRef="#br0" timeOffset="9775.9574">3825 3680 1295 0,'-16'0'512'0,"16"0"-29"0,0 0-35 15,-20-1-48-15,20 1-42 0,0 0-25 16,0 0-23-16,0 0-16 0,-23 1-30 0,23-1 4 16,0 0-35-16,0 0-25 0,0 0-4 15,0 0-40-15,0 0 3 0,67 4-19 0,-48-6-23 16,5 2-4-16,3-3-32 0,9-3-20 0,-5 4-38 15,5 1-39-15,-13-3-43 0,12 3-38 16,-7 0-47-16,-4-2-25 0,-9 3-95 16,5 3-120-16,-4-2-216 0,-16-1-263 0,15 2 18 15,-15-2 146-15,0 0 23 0,0 0 90 16,0 0 25-16,0 0 51 0</inkml:trace>
          <inkml:trace contextRef="#ctx0" brushRef="#br0" timeOffset="9984.1837">3793 3834 1359 0,'0'0'550'0,"-11"3"-59"0,11-3-14 0,0 0-40 16,0 0-76-16,0 0-36 0,0 0-2 0,0 0-11 15,0 0-25-15,0 0-57 16,0 0 21-16,0 0-41 0,43 7-16 0,-24-7-17 16,5 2 5-16,-4-2-16 0,3 4-69 15,5-4-30-15,3 2-59 0,-3-2-54 0,3 0-72 16,-3 0-49-16,15 3-229 0,-20-3-587 0,13 0 87 15,-9 1 84-15,5-1 96 0,3 0 43 16,-11-1 125-16,11 1 26 0,-7-2 38 0</inkml:trace>
          <inkml:trace contextRef="#ctx0" brushRef="#br0" timeOffset="10442.9852">5243 3709 1735 0,'-19'0'609'0,"19"0"-56"15,-24 7-28-15,8-2-59 0,9 4-8 16,-5 0-72-16,4 4-20 0,0-1-51 0,0 0-13 16,8 1-28-16,0-13-15 0,0 28-6 15,8-15-28-15,0-2-2 0,8-2-26 0,-5-4-5 16,13-2 31-16,-4 0-16 0,3-8 3 0,5 1-77 15,-12-4-53-15,11-1-80 0,-11-3 0 16,7-3 0-16,-11 1 0 0,-4-4 0 0,0 1 0 16,0 1 0-16,-8 0 0 0,0 0 0 15,-8 2 0-15,-8 1 0 0,4 0 0 16,-3 6 0-16,-9 0-402 0,4 6-799 0,-7-1 121 16,-5 4 138-16,-3 3 61 0,4 1 101 15,3 6 99-15,-15 2 49 0,0 2 89 0,11 4 5 16,-23 8 67-16</inkml:trace>
        </inkml:traceGroup>
      </inkml:traceGroup>
    </inkml:traceGroup>
    <inkml:traceGroup>
      <inkml:annotationXML>
        <emma:emma xmlns:emma="http://www.w3.org/2003/04/emma" version="1.0">
          <emma:interpretation id="{E9E9A3BA-051B-488B-B499-CB5500C22A61}" emma:medium="tactile" emma:mode="ink">
            <msink:context xmlns:msink="http://schemas.microsoft.com/ink/2010/main" type="paragraph" rotatedBoundingBox="3386,7821 23212,7915 23204,9616 3378,9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ED0763-8F63-4C4C-931C-5435478E424D}" emma:medium="tactile" emma:mode="ink">
              <msink:context xmlns:msink="http://schemas.microsoft.com/ink/2010/main" type="line" rotatedBoundingBox="3386,7821 23212,7915 23204,9616 3378,9521"/>
            </emma:interpretation>
          </emma:emma>
        </inkml:annotationXML>
        <inkml:traceGroup>
          <inkml:annotationXML>
            <emma:emma xmlns:emma="http://www.w3.org/2003/04/emma" version="1.0">
              <emma:interpretation id="{6B9BCBF2-080E-4EFB-B552-C69497FA366F}" emma:medium="tactile" emma:mode="ink">
                <msink:context xmlns:msink="http://schemas.microsoft.com/ink/2010/main" type="inkWord" rotatedBoundingBox="3359,7823 10867,7707 10894,9455 3386,9571">
                  <msink:destinationLink direction="with" ref="{994064A8-7F03-463F-BE0F-E26097348D60}"/>
                </msink:context>
              </emma:interpretation>
              <emma:one-of disjunction-type="recognition" id="oneOf3">
                <emma:interpretation id="interp15" emma:lang="en-US" emma:confidence="0">
                  <emma:literal>fcasy)=n'-y</emma:literal>
                </emma:interpretation>
                <emma:interpretation id="interp16" emma:lang="en-US" emma:confidence="0">
                  <emma:literal>fcasy)=n-y</emma:literal>
                </emma:interpretation>
                <emma:interpretation id="interp17" emma:lang="en-US" emma:confidence="0">
                  <emma:literal>fcasy)=n'-y?</emma:literal>
                </emma:interpretation>
                <emma:interpretation id="interp18" emma:lang="en-US" emma:confidence="0">
                  <emma:literal>fcasy)=n-y?</emma:literal>
                </emma:interpretation>
                <emma:interpretation id="interp19" emma:lang="en-US" emma:confidence="0">
                  <emma:literal>fcasy)=n'zy^</emma:literal>
                </emma:interpretation>
              </emma:one-of>
            </emma:emma>
          </inkml:annotationXML>
          <inkml:trace contextRef="#ctx0" brushRef="#br0" timeOffset="15191.591">932 6343 1113 0,'0'0'456'0,"-11"-6"-24"15,11 6-15-15,0 0-12 0,-36 6 15 16,21 3-36-16,-9 5-24 0,4 1-14 0,5 4-3 16,-9 1-18-16,4 3-28 0,12 2 5 15,-7-1-43-15,-1 4-39 0,12 1-3 16,-4-3-12-16,8 5 2 0,0-3-25 0,0 2-3 15,8 2-30-15,-8 1-44 0,12 0 38 0,-4-4-66 16,7 0-13-16,1-1-21 0,-4-5-55 16,4 0-45-16,7-3-50 0,-3-5-42 0,7-1-43 15,-3 1-2-15,7-5-29 0,5-1-30 0,-9-3-29 16,5-1-109-16,3 2-101 0,-7-3-10 16,3-3-324-16,-3-2 47 0,-5-1 81 0,5-1 71 15,-5-1 63-15,-3-1 42 0,3-3 54 16</inkml:trace>
          <inkml:trace contextRef="#ctx0" brushRef="#br0" timeOffset="16584.0533">1648 6641 1013 0,'0'0'397'0,"0"0"-16"0,0 0-25 0,0 0-10 16,15-1 9-16,-15 1-12 0,0 0 0 15,0 0-7-15,0 0-6 0,0 0-18 0,0 0-15 16,0 0-5-16,0 0-3 0,0 0-28 15,0 0-12-15,0 0-16 0,-59 14-6 0,44-13-35 16,-5-1 3-16,20 0-11 0,-31-1-28 0,15 1-15 16,16 0 23-16,-28-6-59 0,13 3 25 15,3-2-7-15,12 5-28 0,-24-13-16 16,16 6-17-16,-3-4-1 0,3 1-30 0,8 10-3 16,-8-20 31-16,8 20-67 0,0-18 34 15,0 18-18-15,0-18-8 0,0 18 0 0,12-14-18 16,-12 14 10-16,15-12-15 0,-7 8-8 0,-8 4 26 15,24-3-41-15,-24 3 23 0,0 0 0 16,27 10-3-16,-19-1 24 0,0 4-26 0,4 3 28 16,-8 3 35-16,8 1-35 0,-12 3 6 0,7 2-19 15,-7 1 15-15,0-1-2 0,0 3 18 16,8-1-41-16,-8-1 13 0,0-3 12 0,0 0 9 16,0-1-19-16,0-5 26 0,8-1-10 15,-8-2 4-15,0-14 19 0,0 23-26 16,0-23-15-16,0 16 7 0,0-16-32 0,0 0 27 15,4 9-5-15,-4-9 8 0,0 0 2 0,0 0-25 16,0 0-8-16,0 0 31 0,39-23-25 16,-31 14 19-16,-4-3-12 0,4-1 11 0,0 1 1 15,0-2 4-15,7-4-6 0,-15-1-13 16,12-1 11-16,-4 1 10 0,0-4-11 0,0-2 6 16,-8-2-15-16,8 4 25 0,0 0 0 0,-8 3 15 15,7-2 28-15,-7 6-25 0,4 0 18 16,0 4 26-16,-4 12-21 0,4-18 5 0,-4 18 0 15,0 0 10-15,0 0-5 0,0 0-25 16,0 0 17-16,0 0-37 0,0 0-6 16,8 48 0-16,-8-30 0 0,0 0 0 0,8 1 0 15,-8 2 0-15,8 0 0 0,0-2 0 0,0 3 0 16,3-2 0-16,-3-4 0 0,0 1 0 16,8-1 0-16,3-2-93 0,-3-2-91 0,4-1-82 15,3 0-13-15,1-2-54 0,3 0-71 0,1-2-180 16,3 1-20-16,5 0-289 0,-5-2 66 15,-3 0 97-15,-1-3 29 0,5 1 89 0,-13-3 41 16,5 4 77-16,-4-5 75 0,-5 1 562 0,-15-1 182 16,24-1-13-16,-24 1 31 0,12-6 31 15,-12 6 43-15,0 0-20 0,7-18 28 16,-7 18-36-16,0 0 13 0,-11-24-31 0,11 24-10 16,-8-22-13-16,8 22-51 0,-8-19 0 15,8 10-23-15,0 9-29 0,-8-16-17 0,8 16-25 16,0 0-32-16,0 0-20 0,0 0-28 15,8-20 0-15,-8 20-11 0,0 0-12 0,0 0-8 16,0 0 8-16,27 29-15 0,-19-15-14 0,-8 2-9 16,8 2-14-16,-8-2-7 0,0 3 8 15,0 1-11-15,-8 0-12 0,0 2-39 0,8-2-23 16,-15-1-43-16,11-3-49 0,-4 1-67 0,-8-3-37 16,8 3-119-16,-3-7-266 0,3 1-407 15,0-3 67-15,8-8 127 0,-16 13 104 16,16-13 57-16,-16 6 55 0,16-6 46 0,0 0 58 15</inkml:trace>
          <inkml:trace contextRef="#ctx0" brushRef="#br0" timeOffset="17055.7787">2390 6650 1924 0,'0'0'651'16,"0"-16"-142"-16,0 16-71 0,0 0-47 15,8-11-30-15,-8 11 5 0,0 0-66 16,0 0-21-16,0 0-28 0,20 31-11 0,-12-16-35 0,0 1-41 16,-1 2-3-16,9 2-13 15,-12-1-17-15,12 1-29 0,-8-4-4 0,7 1-6 16,-3-1-3-16,4-4-27 0,0 1-11 0,-5-3 0 16,5-1-20-16,0-4 0 0,-8-3-21 15,-8-2 10-15,27 2-22 0,-27-2 12 0,16-7-28 16,-16 7 31-16,16-14 0 0,-16 3-16 0,4-3 6 15,-4 14 4-15,0-32-17 0,-4 17 15 16,4-4 31-16,0 4 8 0,-8 1 4 16,0-1 24-16,8 15-46 0,-8-21 4 0,8 21-2 0,0-12-2 15,0 12-8-15,0 0 0 0,0 0 20 16,0 0 8-16,0 0-25 0,0 0 10 16,16 44-8-16,-8-23-8 0,-4 4 0 0,3 4 36 15,1 0-4-15,8 5 17 0,-16-2-13 16,8-1 26-16,-8-2 12 0,0 1 14 0,0-1-103 15,-8 0 0-15,-8 2 0 0,8-5 0 16,-11 0 0-16,-5-2 0 0,5 0 0 0,3-6 0 16,-8-2 0-16,5-4-131 0,3-1-130 0,-4-2-67 15,5 0-97-15,-1-9-217 0,16 0-385 16,-20 3 83-16,20-3 120 0,0 0 76 0,-16-14 75 16,16 14 43-16,0-26 95 0,0 8 41 0,8-5 39 15</inkml:trace>
          <inkml:trace contextRef="#ctx0" brushRef="#br0" timeOffset="17338.9197">2964 6358 1300 0,'8'-11'486'0,"-8"11"-30"15,0 0-13-15,16-9-47 0,-16 9-1 16,0 0-45-16,0 0-22 0,27 22-16 0,-11-8-35 15,-8 3-9-15,0 3-1 0,11 5-27 0,-3 3-32 16,0 0-4-16,3 6 16 16,-3 1-46-16,0-1-15 0,-4 2-8 0,3-3 5 15,-7-1-30-15,0 1-34 0,-8 0 26 0,4-4 7 16,-4 0-56-16,-4-3 8 0,-4-1-46 16,0 0-82-16,0 2-70 0,-11-5-84 0,3 0-107 15,0-1-325-15,-3-5-390 0,11-2 93 0,-8-1 97 16,-7-3 79-16,11-1 83 0,4-4 101 15,8-5 16-15,-24 7 110 0</inkml:trace>
          <inkml:trace contextRef="#ctx0" brushRef="#br0" timeOffset="14808.9709">76 6890 854 0,'-16'-9'328'0,"16"0"20"0,0 9-7 16,-16-12-19-16,16 12 21 0,0 0-20 0,0-18-34 15,0 18-15-15,0 0-21 0,16-16-7 16,-8 9-31-16,8 2-8 0,-5-2-7 16,13 0-41-16,-1-1-24 0,5 3-43 0,-1-3-22 15,9 4-42-15,-5-2-36 0,1 4-87 16,3-2-71-16,-7 4-154 0,-9-2-97 0,13 2-333 16,-5 0 71-16,5 0 55 0,-9 0 48 0,5 2 56 15,-1-2 101-15</inkml:trace>
          <inkml:trace contextRef="#ctx0" brushRef="#br0" timeOffset="14659.7703">100 6238 1697 0,'-12'16'550'16,"8"-5"-46"-16,1 3-41 0,3-1-30 15,0-13-46-15,3 19-16 0,-3-19-62 0,12 17-4 16,0-11-3-16,4 2-33 0,-1-5-26 16,13-1-38-16,-4-4-13 0,11-3-18 0,8-1-28 15,0-3 0-15,8-3-6 0,-7 2-22 0,-1-5-41 16,-4 1-5-16,-3-3-6 0,-9 1-20 15,-3-3 3-15,-5-1-24 0,-3-4-30 0,-8-5 21 16,-4 2-52-16,-4-7 8 0,-4-1 5 0,-12-6-13 16,0-1 51-16,-11-11-43 0,-8 2-5 15,-1 3 20-15,-3 3 0 0,-4 4 62 16,11 8-36-16,-3 8-13 0,7 2 2 0,-3 2 16 16,3 4 36-16,9 3-26 0,-5 3-13 15,8-3 26-15,1 5 8 0,3 4-18 0,12 5 5 16,-24-2-6-16,24 2 29 0,-11 11 10 0,11-11-5 15,-8 24-20-15,8-6 7 0,0 3 10 16,0 6-15-16,0 4 24 0,0 6-1 0,0 4 13 16,4 6-26-16,-4 4-7 0,8 4-49 15,-5 15 0-15,9 4 0 0,-4-4 0 0,0 1 0 16,0-1 0-16,-4-1 0 0,4-13 0 0,-1-5 0 16,-7 4 0-16,8 0 0 15,-8-3 0-15,0-3 0 0,0-4 0 0,8-4 0 16,-8-1 0-16,0-5 0 0,0-5 0 0,0-2 0 15,0-3 0-15,0-6 0 0,0 0 0 16,0 1 0-16,0-8 0 0,0-12 0 0,0 23-259 16,0-23-140-16,0 0-164 0,0 16-441 0,0-16 52 15,0 0 64-15,0 0 89 0,0 0 77 16,0 0 105-16,-43-24 54 0,35 16 5 0,0-2 72 16</inkml:trace>
          <inkml:trace contextRef="#ctx0" brushRef="#br0" timeOffset="18155.9007">3844 6815 1369 0,'-11'5'476'16,"11"-5"-33"-16,-16 5-46 0,16-5-34 0,0 0 29 16,-8 7-36-16,8-7-26 0,0 0-26 0,0 0 1 15,0 0-31-15,0 0-36 16,35 9-10-16,-19-7-16 0,8-2-22 0,-5 0-19 0,13 1-7 15,3-2-57-15,-7-1-40 0,3 2-59 16,4-2-72-16,9-2-49 0,-9 3-59 16,-3-1-112-16,3-1-245 0,-8 1-370 0,13 2 98 15,-13-2 46-15,-3 0 74 0,3 0 110 0,9-1 100 16,-13 1-23-16,5 1 41 0</inkml:trace>
          <inkml:trace contextRef="#ctx0" brushRef="#br0" timeOffset="18954.7631">5157 6690 1075 0,'0'0'504'0,"0"0"-10"15,0 0-10-15,0 0-34 0,0 0-22 16,-67-1-9-16,51-3-30 0,-11 0-30 0,11-1-24 16,-3 2-23-16,-5-1-25 0,4 1-11 0,5-1-19 15,-1 0-17-15,16 4-20 0,-28-6-43 16,21 0-8-16,7 6-21 0,-16-8 3 0,16 8-30 16,-8-15-45-16,8 15 1 0,0 0-15 0,16-23-29 15,-16 23-20-15,15-17 17 16,1 9-4-16,-4 2-3 0,4-2 5 0,-1 5 0 15,5-1-33-15,-4 0 26 0,-16 4-14 0,27 6-22 16,-11-1 36-16,8 3-29 0,-13 2 5 16,5 3 31-16,0 1-43 0,-4 0 38 0,3 5 3 15,-7 0-8-15,0 1-34 0,0 3 27 0,4-2 4 16,-5 4-2-16,-7-3 7 0,8-3-20 16,0 0 21-16,-8-3-21 0,8 0 5 0,-8-2 25 15,0-14-9-15,12 19-19 0,-12-19 9 0,0 17-11 16,0-17 38-16,0 0-56 0,0 0 11 15,0 0-19-15,0 0 0 0,0 0-20 16,0 0 13-16,0 0 5 0,0 0 12 0,0 0-1 16,0 0-17-16,0 0 21 0,16-52 3 15,-9 31-18-15,1 0-8 0,0-4 13 0,4-1 3 16,-4-3 7-16,0 1-10 0,0 1 23 0,-1 5 38 16,1 0 3-16,4 6 44 0,-12 0-19 15,8 2 34-15,-8 2-31 0,0 12-10 0,8-17 5 16,-8 17 18-16,0 0-38 0,0 0-44 15,0 0 0-15,0 0 0 0,8 40 0 0,-8-24 0 16,0 5 0-16,7 2 0 0,1 2 0 16,0-1 0-16,-4 3 0 0,4 2 0 0,0-1 0 15,0-2 0-15,7-3 0 0,-7-3 0 16,4-1 0-16,-4-3 0 0,8-2-277 0,-5-3-76 16,5-2-113-16,0-3-374 0,-8-3-140 15,7-1 76-15,-15-2 73 0,28-10 81 0,-8 0 66 16,-5-6 136-16,1-4 11 0,4-1-6 0,3-10 75 15</inkml:trace>
          <inkml:trace contextRef="#ctx0" brushRef="#br0" timeOffset="19953.7428">6080 6742 1441 0,'-15'3'512'0,"15"-3"-54"0,0 0 18 16,-20 8-54-16,20-8-33 0,0 0-12 0,0 0-58 16,0 0-9-16,0 0-49 0,43 20-46 0,-19-18-10 15,-4 1-23-15,15-1-62 0,-4 2-58 16,13-3-75-16,-9-1-31 0,8 2-56 16,-3-1-79-16,-5-1-128 0,8 3-146 0,-8-1-335 15,1-2 43-15,-5 0 89 0,5-2 22 16,-9 2 27-16,-3 0 85 0,-1 0 53 0</inkml:trace>
          <inkml:trace contextRef="#ctx0" brushRef="#br0" timeOffset="20515.2548">6764 6498 1400 0,'0'0'555'15,"-8"-15"-69"-15,8 15-30 0,0 0-49 0,0 0-26 16,0 0-12-16,0 0-8 0,0 0-72 15,0 0-15-15,0 46-15 0,8-28-16 16,0 2-51-16,0 0-10 0,8 0-55 0,-4 3-9 16,3-1 20-16,9-4-58 0,-12-1-21 15,11 0-34-15,-3-4-12 0,3-3-15 0,-7 1-32 16,4-3 21-16,-5-4 11 0,5 0-6 16,-12-4-12-16,-8 0 30 0,0 0-15 0,31-8 2 15,-27-3 21-15,-4 11-2 0,4-22-4 0,-4 8 11 16,0 14 23-16,-8-32 11 0,1 18 14 15,-1 0 9-15,8 0 7 0,0 14-21 0,-8-19 9 16,8 19 1-16,-8-11-6 0,8 11-19 0,0 0-5 16,0 0 15-16,0 0 1 0,0 0-27 15,0 44 14-15,0-23-39 0,0 6 16 0,8 3 15 16,-8 5-5-16,8 2-6 0,-8 3 22 16,0 0-65-16,0-1 26 0,-8 0 12 15,8-3 16-15,-8-3-13 0,-4 0-10 0,-4-2 3 16,9-5-29-16,-13-3-12 0,4 0-42 0,1-6-50 15,3-5-32-15,-4-2-63 0,0-4-59 16,1-1-90-16,15-5-276 0,-28-2-354 0,12-3 67 16,9-4 118-16,-13-5 61 0,4-4 75 15,8-12 58-15,0 1 70 0,4-6 89 0</inkml:trace>
          <inkml:trace contextRef="#ctx0" brushRef="#br0" timeOffset="20955.6836">7102 5948 1912 0,'-8'-13'578'0,"1"1"-15"15,7 12-43-15,-8-25-70 0,8 25-38 0,11-20-30 16,-11 20-24-16,8-18-28 0,0 7-58 0,0 0 4 16,0 2-58-16,0 3-24 15,11-2-15-15,-19 8-35 0,24-9 9 0,-16 6 1 16,-8 3-31-16,19 3 0 0,-19-3-31 0,16 11 13 16,-16-11-28-16,8 18-8 0,-8-18-13 15,-8 26-7-15,0-10-6 0,0 2 21 0,5-1-8 16,-5 1 6-16,0 0-19 0,0 1-27 0,0-5 22 15,0 2-17-15,8-1 22 0,0 0-27 16,0-15-16-16,0 27 0 0,0-15 0 0,8 0 0 16,0-1 0-16,8 0 0 0,-5-1 0 0,5 1 0 15,4-2 0-15,-4 2 0 0,-1-3 0 16,5 1-54-16,4 0-133 0,-9-2-61 16,13 3-141-16,-13-1-251 0,13-1-351 0,-4-2 80 15,-5 2 51-15,-3 1 107 0,8-3 54 16,-9-4 67-16,5 2 56 0,-12-1 77 0,11 1 72 15</inkml:trace>
          <inkml:trace contextRef="#ctx0" brushRef="#br0" timeOffset="17964.5318">3852 6658 1489 0,'0'0'538'16,"-19"2"-49"-16,19-2-34 0,0 0-27 0,-24-3-29 15,24 3 6-15,0 0-55 0,0 0-7 16,0 0-33-16,0 0 2 0,0 0-33 0,0 0-28 16,0 0-44-16,59-9-2 0,-32 4-15 0,5 5-19 15,-5-2-48-15,-3 0-44 0,11 2-25 16,-7 0-33-16,-5 0-73 0,13 2-48 16,-13 0-43-16,-3-2-72 0,4 0-59 0,-5 5-176 15,-3-3-83-15,0 1-365 0,-16-3 69 16,8 9 84-16,-8-9 95 0,0 0 22 0,0 16 116 15,0-16 6-15,-24 12 45 0</inkml:trace>
          <inkml:trace contextRef="#ctx0" brushRef="#br0" timeOffset="19395.0939">5507 5971 1827 0,'0'0'494'16,"-8"-18"5"-16,8 18-58 0,0-18-6 0,0 18-46 16,8-19-33-16,0 9-39 0,-8 10-28 15,11-20-28-15,5 11-28 0,-8 2-10 0,8 0-23 16,-5 3-19-16,5-1-30 0,-16 5-35 0,24 0 1 15,-24 0-25-15,19 7 13 16,-11-2-2-16,0 4-16 0,-8-9 23 0,12 23-13 16,-12-12-2-16,0 5 33 0,0-16-21 15,-4 28-2-15,-4-12 33 0,8-2-27 0,-8 0-1 16,8-14-23-16,0 30 28 0,0-16-43 0,-8 3-72 16,8-17 0-16,8 26 0 0,-8-12 0 15,8 0 0-15,4-2 0 0,-4 1 0 0,7-1 0 16,-7 0 0-16,12-1 0 0,-4 0 0 0,7-2 0 15,-3-2 0-15,4 1 0 0,-5 0-256 16,-3 4-238-16,0-4-615 0,3-2 96 0,-3 0 78 16,-8 0 85-16,0 2 113 0,-8-8 85 0,15 9 196 15,-15-9-133-15,4 11 54 16,-4-11 39-16</inkml:trace>
        </inkml:traceGroup>
        <inkml:traceGroup>
          <inkml:annotationXML>
            <emma:emma xmlns:emma="http://www.w3.org/2003/04/emma" version="1.0">
              <emma:interpretation id="{54FEE1D1-D8E1-43EC-B315-5F98A4165282}" emma:medium="tactile" emma:mode="ink">
                <msink:context xmlns:msink="http://schemas.microsoft.com/ink/2010/main" type="inkWord" rotatedBoundingBox="11132,8679 13235,8687 13232,9474 11129,9467">
                  <msink:destinationLink direction="with" ref="{994064A8-7F03-463F-BE0F-E26097348D60}"/>
                </msink:context>
              </emma:interpretation>
              <emma:one-of disjunction-type="recognition" id="oneOf4">
                <emma:interpretation id="interp20" emma:lang="en-US" emma:confidence="0.5">
                  <emma:literal>-</emma:literal>
                </emma:interpretation>
                <emma:interpretation id="interp21" emma:lang="en-US" emma:confidence="0.5">
                  <emma:literal>t</emma:literal>
                </emma:interpretation>
                <emma:interpretation id="interp22" emma:lang="en-US" emma:confidence="0">
                  <emma:literal>t-</emma:literal>
                </emma:interpretation>
                <emma:interpretation id="interp23" emma:lang="en-US" emma:confidence="0">
                  <emma:literal>1</emma:literal>
                </emma:interpretation>
                <emma:interpretation id="interp24" emma:lang="en-US" emma:confidence="0">
                  <emma:literal>+-</emma:literal>
                </emma:interpretation>
              </emma:one-of>
            </emma:emma>
          </inkml:annotationXML>
          <inkml:trace contextRef="#ctx0" brushRef="#br0" timeOffset="23892.9785">9197 6896 1530 0,'0'0'492'0,"0"0"-19"16,0 0 3-16,0 0-51 0,0 0-23 0,0 0-26 16,31 15-4-16,-19-13-22 0,8-2 3 15,-5 2-74-15,13-2 2 0,-4 1-89 0,7-2 19 16,-4-1-24-16,13 2-23 0,-5-2-67 15,-7 1-28-15,7-1-59 0,0 4-89 0,-3-4-26 16,-1 2-92-16,1 0-141 0,-9 2-184 0,13-1-407 16,-5-1 71-16,-3 4 47 0,7-3 117 15,-4 2 85-15,-3 0-13 0,3-3 107 16</inkml:trace>
          <inkml:trace contextRef="#ctx0" brushRef="#br0" timeOffset="23679.4827">9283 6697 1722 0,'0'0'589'0,"-11"-1"-62"0,11 1-46 16,0 0-12-16,-24-2-44 0,24 2-23 16,0 0-62-16,0 0-33 0,0 0-7 0,0 0-16 15,0 0-31-15,0 0-22 0,0 0-11 16,0 0 0-16,0 0-72 0,0 0 3 15,0 0 23-15,71-6-35 0,-48 3 12 0,5 1-16 16,-5 1-17-16,9-2-36 0,-13 2-51 16,13-1 7-16,-9 2-53 0,1-2-47 0,0 2-78 15,-9-1-9-15,5 1-89 0,0 0-92 0,-5 3-180 16,-15-3-475-16,16 3 28 0,-16-3 81 16,0 0 96-16,0 0 70 0,0 0 55 0,0 0 72 15,0 0 45-15</inkml:trace>
          <inkml:trace contextRef="#ctx0" brushRef="#br0" timeOffset="22570.9937">8434 6418 1876 0,'0'0'563'0,"0"0"3"15,0 0-26-15,0 0-51 0,-15 32-18 16,7-11-36-16,0 6-31 0,8 2-5 0,0 5-61 16,-8 1-20-16,8 2-32 0,0 4-68 15,8-2 15-15,-8 1-74 0,8-3-88 0,0 0-53 16,0 0-110-16,-1-4-138 0,5 12-177 0,-4-12-627 16,8-1 79-16,-8 0 85 0,0-3 104 15,-8 0 93-15,3-1 69 0,-3 1 13 16,-3-3 61-16,3 0 51 0</inkml:trace>
          <inkml:trace contextRef="#ctx0" brushRef="#br0" timeOffset="22328.4432">7821 6821 1400 0,'-15'2'519'0,"15"-2"-58"0,0 0-23 0,0 0-34 16,-12 4-12-16,12-4-54 0,0 0-21 16,0 0-33-16,0 0-23 0,0 0-18 15,51-2-30-15,-31 0-39 0,3 0-38 0,-3 2-70 16,11 0-48-16,-3 0-61 0,-1 0-60 16,-3 2-84-16,-1 3-148 0,-11-3-118 0,16 1-376 15,-5 0 53-15,5-2 90 0,-12 1 77 0,7 0 79 16,-3-2 26-16,-4 0 30 0</inkml:trace>
        </inkml:traceGroup>
        <inkml:traceGroup>
          <inkml:annotationXML>
            <emma:emma xmlns:emma="http://www.w3.org/2003/04/emma" version="1.0">
              <emma:interpretation id="{98A8C830-DFDD-4CD9-8125-6682C228E295}" emma:medium="tactile" emma:mode="ink">
                <msink:context xmlns:msink="http://schemas.microsoft.com/ink/2010/main" type="inkWord" rotatedBoundingBox="13648,9042 13961,9064 13947,9247 13635,9225"/>
              </emma:interpretation>
              <emma:one-of disjunction-type="recognition" id="oneOf5">
                <emma:interpretation id="interp25" emma:lang="en-US" emma:confidence="1">
                  <emma:literal>o</emma:literal>
                </emma:interpretation>
                <emma:interpretation id="interp26" emma:lang="en-US" emma:confidence="0">
                  <emma:literal>%</emma:literal>
                </emma:interpretation>
                <emma:interpretation id="interp27" emma:lang="en-US" emma:confidence="0">
                  <emma:literal>0</emma:literal>
                </emma:interpretation>
                <emma:interpretation id="interp28" emma:lang="en-US" emma:confidence="0">
                  <emma:literal>=</emma:literal>
                </emma:interpretation>
                <emma:interpretation id="interp2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24198.8283">10616 6808 1663 0,'-28'-10'499'0,"28"10"-43"0,-24 6-11 16,24-6-48-16,-23 17-36 0,11-8-23 0,-4 5-21 16,5 2-22-16,-1 0-42 0,0-1-15 15,4 0-23-15,8 1-25 0,-8-4 4 16,8-12 1-16,8 22-6 0,-8-22-2 0,16 15-44 15,-8-11-4-15,-8-4 6 0,27 2 35 16,-11-6 24-16,-16 4-37 0,27-11-11 0,-11 5-10 16,-4-3-18-16,0-2 0 0,-4 0-23 0,-4-1-13 15,-4 12-66-15,0-19-26 0,0 19 0 16,0-20-67-16,0 20-128 0,-12-15-91 0,12 15-162 16,-32-3-653-16,21 0 75 0,-13 1 148 15,0 1 61-15,-3-4 85 0,-9 8 64 0,-3-3 79 16,-12 3 39-16,-4 0 69 0</inkml:trace>
        </inkml:traceGroup>
        <inkml:traceGroup>
          <inkml:annotationXML>
            <emma:emma xmlns:emma="http://www.w3.org/2003/04/emma" version="1.0">
              <emma:interpretation id="{502070C1-0D60-468A-9F81-856452EC43D0}" emma:medium="tactile" emma:mode="ink">
                <msink:context xmlns:msink="http://schemas.microsoft.com/ink/2010/main" type="inkWord" rotatedBoundingBox="17267,8475 19330,8571 19281,9618 17219,9522"/>
              </emma:interpretation>
              <emma:one-of disjunction-type="recognition" id="oneOf6">
                <emma:interpretation id="interp30" emma:lang="en-US" emma:confidence="1">
                  <emma:literal>=y</emma:literal>
                </emma:interpretation>
                <emma:interpretation id="interp31" emma:lang="en-US" emma:confidence="0">
                  <emma:literal>=*</emma:literal>
                </emma:interpretation>
                <emma:interpretation id="interp32" emma:lang="en-US" emma:confidence="0">
                  <emma:literal>=&gt;</emma:literal>
                </emma:interpretation>
                <emma:interpretation id="interp33" emma:lang="en-US" emma:confidence="0">
                  <emma:literal>y</emma:literal>
                </emma:interpretation>
                <emma:interpretation id="interp34" emma:lang="en-US" emma:confidence="0">
                  <emma:literal>=</emma:literal>
                </emma:interpretation>
              </emma:one-of>
            </emma:emma>
          </inkml:annotationXML>
          <inkml:trace contextRef="#ctx0" brushRef="#br1" timeOffset="147362.3876">13960 6585 1246 0,'-20'-4'440'0,"20"4"-48"15,-16-4-26-15,16 4-28 0,0 0-31 16,-11-6-46-16,11 6-18 0,0 0-23 0,0 0-38 16,0 0 15-16,0 0-41 0,0 0-30 0,55-6 12 15,-28 6-33-15,1 0 41 0,7 2-51 16,4-1-13-16,5 2-16 0,-1-1 13 0,12-1-15 15,0 1 6-15,4-1-37 0,27-2 38 0,-3 2-32 16,-1 1 10-16,5-2-19 0,-9-2-12 16,-11 4-5-16,-8 1-3 0,-4 0 8 15,-4-2 18-15,-4 1-41 0,-7 3 12 0,3-1-32 16,-8 1 25-16,-3 1-23 0,-1-3-16 16,-3 0-12-16,-5 3 0 0,-3-4-28 0,-4 1-1 15,-1 0-9-15,1 1-6 0,-16-4 5 0,16 5-12 16,-16-5-62-16,0 0-69 0,12 8-148 15,-12-8 25-15,0 0-404 0,0 0 61 0,0 0 46 16,-44 10 88-16,25-8 76 0,-1 1 46 16</inkml:trace>
          <inkml:trace contextRef="#ctx0" brushRef="#br1" timeOffset="147703.9951">14109 6845 1174 0,'0'0'453'0,"-16"-4"18"16,16 4-99-16,0 0-14 0,0 0-18 15,-15-3-58-15,15 3-31 0,0 0-13 0,0 0 0 16,0 0-31-16,0 0-20 0,0 0 3 16,0 0-22-16,0 0-4 0,51 18-33 0,-32-15 33 15,5 2-18-15,4 1-11 0,3-1 3 16,0-1-45-16,9-1 17 0,-5-1-17 0,12-1 16 15,8-2-37-15,0 1-19 0,28-2 16 16,-16 2 8-16,15-6-23 0,-3 5-28 0,3-3 9 16,-3 1 27-16,-12-1-70 0,-12 2 11 15,0 1-42-15,0-1 29 0,-4 2-33 0,-8-3-34 16,0 1-28-16,-3-2-28 0,-5-1 7 16,-8 1-79-16,1-2-84 0,-1 0-143 0,-7-1-449 15,-4-2 11-15,0-1 92 0,-1-4 99 0,-7-2 39 16,-4-3 49-16,0-1 77 0</inkml:trace>
          <inkml:trace contextRef="#ctx0" brushRef="#br1" timeOffset="148086.2406">15261 6276 1310 0,'0'0'402'0,"0"0"18"16,-12-3-44-16,12 3-15 0,0 0-21 15,0 0-15-15,0 0 3 0,8 37-34 0,0-19-38 16,-1 1-12-16,9 3 4 0,4 5-20 15,3 1-8-15,5 2-31 0,-1 0-12 0,17 5-3 16,3-1-33-16,-8-10-18 0,-4-2-1 0,5-3-19 16,-1-3 17-16,0-2-18 0,1-3-2 15,-5-1-18-15,0-5-31 0,1 2 42 0,-5-5-37 16,-3 0 8-16,-9-2 2 0,1 0-32 16,0-4 12-16,-9 1-13 0,5-3 11 15,-16 6-29-15,16-10 16 0,-16 10-3 0,0-11-33 16,0 11 30-16,0 0 1 0,0 0-3 15,0 0-15-15,-47 0 12 0,23 9 13 0,-3 2-10 16,-5 4 13-16,-3 7 3 0,-16 10-1 0,4 1-28 16,-1 6 24-16,1-1-1 0,4 1-8 15,0 0 11-15,3 1-31 0,13-5-20 0,3-4-31 16,9-5-49-16,3 0-30 0,-4 1-26 0,12-2-44 16,-4-1-68-16,8 1-185 0,-4-6-174 15,8 3-351-15,0-4 23 0,0 0 124 0,4-2 168 16,0-2-21-16,0 1 75 15,4-4 57-15,-5 0 42 0</inkml:trace>
        </inkml:traceGroup>
        <inkml:traceGroup>
          <inkml:annotationXML>
            <emma:emma xmlns:emma="http://www.w3.org/2003/04/emma" version="1.0">
              <emma:interpretation id="{D3BB4C1D-9795-4F41-88E5-DEAD2532DCBC}" emma:medium="tactile" emma:mode="ink">
                <msink:context xmlns:msink="http://schemas.microsoft.com/ink/2010/main" type="inkWord" rotatedBoundingBox="20942,8416 23210,8427 23205,9452 20937,9441"/>
              </emma:interpretation>
              <emma:one-of disjunction-type="recognition" id="oneOf7">
                <emma:interpretation id="interp35" emma:lang="en-US" emma:confidence="1">
                  <emma:literal>y</emma:literal>
                </emma:interpretation>
                <emma:interpretation id="interp36" emma:lang="en-US" emma:confidence="0">
                  <emma:literal>Y</emma:literal>
                </emma:interpretation>
                <emma:interpretation id="interp37" emma:lang="en-US" emma:confidence="0">
                  <emma:literal>4</emma:literal>
                </emma:interpretation>
                <emma:interpretation id="interp38" emma:lang="en-US" emma:confidence="0">
                  <emma:literal>9</emma:literal>
                </emma:interpretation>
                <emma:interpretation id="interp39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151606.3857">17729 6324 1154 0,'-4'-13'540'0,"0"5"5"16,4 8-43-16,-12-15-44 0,12 15-59 15,0 0-22-15,0 0-37 0,0 0-20 0,0 0-31 16,-16 29-40-16,12-12-1 0,4 5-48 0,4 0-1 16,0 5-14-16,0-1-29 15,4 4 2-15,0-2-37 0,0 0-4 0,3-2-17 16,1-4-28-16,0-1 12 0,-4-2 3 0,4-2-25 16,-1-2-11-16,1-4-10 0,0-2-18 15,0-3 3-15,0-1 4 0,-12-5 1 0,15 1 28 16,-15-1-26-16,24-14-2 0,-16-1 10 0,0-2-56 15,-1-7 35-15,-3-8-10 0,4-2-2 16,-4 1 5-16,0-1-6 0,0 5-1 0,0 3 6 16,-4 2 27-16,4 3-11 0,-4 6 15 0,4-3 1 15,-4 5-8-15,0 13 7 0,0 0-4 16,0 0 27-16,0 0-40 0,0 0-1 16,0 0-22-16,0 0 17 0,-8 54-9 0,4-27 4 15,0 9-15-15,4 0 13 0,-4 5-13 16,4 1 8-16,0 7-19 0,4 1 22 0,0-1-1 15,-4 1-10-15,4-1-8 0,-4-7-5 16,4-2 3-16,-4 0 10 0,-4-5 18 0,4-3 23 16,-8 1-23-16,-4-3-8 0,-3-2 5 0,-1-5 11 15,-4-2-26-15,-3-4 41 0,-5-1-54 16,5-7 16-16,-5-4-19 0,1-1-58 0,7-6-41 16,-4-3-23-16,5-2-31 0,-1-4-18 0,8 0-33 15,0-2-8-15,5-1-66 0,-1-3-101 16,8 3-101-16,-8-5-39 0,8 19-389 0,16-35 61 15,-5 17 116-15,5 3 58 0,0-7 65 16,3 7 76-16,5-2 41 0</inkml:trace>
        </inkml:traceGroup>
        <inkml:traceGroup>
          <inkml:annotationXML>
            <emma:emma xmlns:emma="http://www.w3.org/2003/04/emma" version="1.0">
              <emma:interpretation id="{A1B32712-B56F-44C5-8F67-477061A149E9}" emma:medium="tactile" emma:mode="ink">
                <msink:context xmlns:msink="http://schemas.microsoft.com/ink/2010/main" type="inkWord" rotatedBoundingBox="21753,8676 22266,8910 22137,9194 21624,8960"/>
              </emma:interpretation>
              <emma:one-of disjunction-type="recognition" id="oneOf8">
                <emma:interpretation id="interp40" emma:lang="en-US" emma:confidence="1">
                  <emma:literal>=</emma:literal>
                </emma:interpretation>
                <emma:interpretation id="interp41" emma:lang="en-US" emma:confidence="0">
                  <emma:literal>=.</emma:literal>
                </emma:interpretation>
                <emma:interpretation id="interp42" emma:lang="en-US" emma:confidence="0">
                  <emma:literal>:</emma:literal>
                </emma:interpretation>
                <emma:interpretation id="interp43" emma:lang="en-US" emma:confidence="0">
                  <emma:literal>=-</emma:literal>
                </emma:interpretation>
                <emma:interpretation id="interp44" emma:lang="en-US" emma:confidence="0">
                  <emma:literal>=:</emma:literal>
                </emma:interpretation>
              </emma:one-of>
            </emma:emma>
          </inkml:annotationXML>
          <inkml:trace contextRef="#ctx0" brushRef="#br1" timeOffset="152143.036">18428 6750 1141 0,'0'0'405'0,"0"0"12"16,-16 4-3-16,16-4-48 0,0 0-12 0,0 0-57 15,0 0-6-15,0 0-22 0,0 0-13 0,40 8-33 16,-40-8-36-16,31 0-11 15,-7 2-30-15,-5-2-48 0,5 2 1 0,3-2-63 16,-3 1-28-16,3-1-111 0,1 2-81 0,0-2-210 16,-1 0-446-16,1 2 70 0,-1-2 94 15,1 2 80-15,-5-2 22 0,9-2 109 0,-9 0 11 16</inkml:trace>
          <inkml:trace contextRef="#ctx0" brushRef="#br1" timeOffset="151959.7238">18401 6562 1505 0,'-20'-6'514'0,"20"6"-15"16,-16-5-61-16,16 5-44 0,0 0-25 0,-12-4-16 15,12 4-56-15,0 0-13 0,0 0-33 0,0 0-5 16,0 0-42-16,0 0-1 0,0 0-29 16,0 0 0-16,51-4-34 0,-31 7-27 0,0-6-18 15,7 3-39-15,-3 0-17 0,3 0-27 0,5-1-63 16,-5 0-31-16,1-1-38 16,-5 4-57-16,1-2-20 0,-4 2-113 0,-1 2-145 0,-3-1-34 15,-16-3-315-15,20 6 57 0,-16 2 33 16,-4-8 140-16,0 0-2 0,0 18 41 15,0-18 110-15</inkml:trace>
        </inkml:traceGroup>
        <inkml:traceGroup>
          <inkml:annotationXML>
            <emma:emma xmlns:emma="http://www.w3.org/2003/04/emma" version="1.0">
              <emma:interpretation id="{61A53558-72E2-4FFB-B041-408C6DADA1C5}" emma:medium="tactile" emma:mode="ink">
                <msink:context xmlns:msink="http://schemas.microsoft.com/ink/2010/main" type="inkWord" rotatedBoundingBox="22568,9250 22611,8411 23219,8442 23176,9281"/>
              </emma:interpretation>
              <emma:one-of disjunction-type="recognition" id="oneOf9">
                <emma:interpretation id="interp45" emma:lang="en-US" emma:confidence="1">
                  <emma:literal>I</emma:literal>
                </emma:interpretation>
                <emma:interpretation id="interp46" emma:lang="en-US" emma:confidence="0">
                  <emma:literal>1</emma:literal>
                </emma:interpretation>
                <emma:interpretation id="interp47" emma:lang="en-US" emma:confidence="0">
                  <emma:literal>I.</emma:literal>
                </emma:interpretation>
                <emma:interpretation id="interp48" emma:lang="en-US" emma:confidence="0">
                  <emma:literal>=</emma:literal>
                </emma:interpretation>
                <emma:interpretation id="interp49" emma:lang="en-US" emma:confidence="0">
                  <emma:literal>1.</emma:literal>
                </emma:interpretation>
              </emma:one-of>
            </emma:emma>
          </inkml:annotationXML>
          <inkml:trace contextRef="#ctx0" brushRef="#br1" timeOffset="152995.0967">19583 6183 1479 0,'0'0'596'15,"-7"-13"-89"-15,7 13 3 0,0 0-55 0,0 0-40 16,-12-8-64-16,12 8 2 0,0 0-59 0,0 0 26 16,0 0-10-16,0 0-26 0,0 0-31 15,0 0-2-15,0 0-43 0,0 0 4 0,12 48-38 16,-12-48-5-16,4 28-23 0,-4-12 13 16,3 1-62-16,-3 2 16 0,4 1-44 15,-4-1-5-15,0 0-62 0,0 4-30 0,0-3-69 16,0-1-34-16,4 0-68 0,-4 3-91 15,4 0-280-15,4 3-503 0,-4-4 144 0,0 2 74 16,0 0 64-16,0 2 74 0,-4-2 59 0,0 0 123 16,4-2 11-16</inkml:trace>
          <inkml:trace contextRef="#ctx0" brushRef="#br1" timeOffset="152731.3083">19367 6333 1226 0,'0'0'473'0,"-19"-2"-40"16,19 2-62-16,0 0-18 0,0 0-41 16,0 0-20-16,0 0-18 0,0 0-5 0,0 0-18 15,0 0-26-15,0 0-25 0,47 25-11 0,-24-21-17 16,13 2-11-16,3-3-28 0,0 3-26 16,1-4-22-16,3-1-8 0,0 1-39 0,-4-2-7 15,1 2-90-15,-13-1-38 0,1-1-52 0,-1 3-15 16,-7 0-143-16,-8 0-123 0,-12-3-384 15,19 0 62-15,-19 0 55 0,0 0 98 0,0 0 26 16,0 0 107-16,0 0 8 0</inkml:trace>
          <inkml:trace contextRef="#ctx0" brushRef="#br1" timeOffset="153358.8127">19230 6972 1379 0,'0'0'458'0,"0"0"-33"0,0 0-15 15,0 0-47-15,0 0-9 0,0 0-42 0,0 0-26 16,0 0 11-16,59-4-76 16,-32 6-24-16,5 0 0 0,3 0-46 0,4-1-8 15,1 1-41-15,-1 0-50 0,0-1-34 0,1 1-52 16,-5 2-76-16,0-1-133 0,-3-3-177 15,-5 3-476-15,5 3 90 0,-9-2 102 0,1 1 75 16,-5 0 68-16,5 0 31 0</inkml:trace>
        </inkml:traceGroup>
      </inkml:traceGroup>
    </inkml:traceGroup>
    <inkml:traceGroup>
      <inkml:annotationXML>
        <emma:emma xmlns:emma="http://www.w3.org/2003/04/emma" version="1.0">
          <emma:interpretation id="{221014F9-B287-4DEC-A98B-3E2C5D3FAC49}" emma:medium="tactile" emma:mode="ink">
            <msink:context xmlns:msink="http://schemas.microsoft.com/ink/2010/main" type="paragraph" rotatedBoundingBox="3357,11686 6288,11572 6335,12783 3404,128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2476F-FFFC-4D1E-8E43-1EDBF00DE715}" emma:medium="tactile" emma:mode="ink">
              <msink:context xmlns:msink="http://schemas.microsoft.com/ink/2010/main" type="line" rotatedBoundingBox="3357,11686 6288,11572 6335,12783 3404,12896"/>
            </emma:interpretation>
          </emma:emma>
        </inkml:annotationXML>
        <inkml:traceGroup>
          <inkml:annotationXML>
            <emma:emma xmlns:emma="http://www.w3.org/2003/04/emma" version="1.0">
              <emma:interpretation id="{F30FBF6B-2CF3-4D9A-ACA2-03CA256D0E0A}" emma:medium="tactile" emma:mode="ink">
                <msink:context xmlns:msink="http://schemas.microsoft.com/ink/2010/main" type="inkWord" rotatedBoundingBox="3357,11686 6288,11572 6335,12783 3404,12896">
                  <msink:destinationLink direction="with" ref="{86CBD82B-5CB9-40DF-8007-600460E83FE7}"/>
                </msink:context>
              </emma:interpretation>
              <emma:one-of disjunction-type="recognition" id="oneOf10">
                <emma:interpretation id="interp50" emma:lang="en-US" emma:confidence="1">
                  <emma:literal>-implicit</emma:literal>
                </emma:interpretation>
                <emma:interpretation id="interp51" emma:lang="en-US" emma:confidence="0">
                  <emma:literal>implicit</emma:literal>
                </emma:interpretation>
                <emma:interpretation id="interp52" emma:lang="en-US" emma:confidence="0">
                  <emma:literal>-Implicit</emma:literal>
                </emma:interpretation>
                <emma:interpretation id="interp53" emma:lang="en-US" emma:confidence="0">
                  <emma:literal>Implicit</emma:literal>
                </emma:interpretation>
                <emma:interpretation id="interp54" emma:lang="en-US" emma:confidence="0">
                  <emma:literal>~implicit</emma:literal>
                </emma:interpretation>
              </emma:one-of>
            </emma:emma>
          </inkml:annotationXML>
          <inkml:trace contextRef="#ctx0" brushRef="#br1" timeOffset="50527.1097">49 10007 1282 0,'0'0'479'0,"0"0"-11"0,-8-11-30 0,8 11-47 16,0 0-25-16,0 0 18 0,0 0-56 15,0 0-46-15,24-12-16 0,-24 12-5 0,19-3-18 16,5-1-41-16,-8 3-5 0,11-3-58 0,-3 0 1 15,3 1-30-15,-3-3 5 0,3 5-87 16,1-3-40-16,3 0-39 0,-11 4-59 0,11-1-95 16,-11 2-120-16,4 2-233 0,-5-2-336 15,5-1 45-15,-8 2 111 0,7 0 70 0,-3-2 80 16,-4 1 42-16,3-1 55 0</inkml:trace>
          <inkml:trace contextRef="#ctx0" brushRef="#br1" timeOffset="51036.7783">627 9745 1484 0,'-4'-16'586'0,"4"16"-64"0,-4-16-40 0,4 16-52 16,0 0-100-16,0-23-61 0,0 23-21 16,4-16-94-16,-4 16-39 0,8-10-115 0,-8 10-115 15,0 0-193-15,15-4-500 0,-15 4 75 16,0 0 68-16,0 0 35 0,24 22 77 0,-24-22 64 16</inkml:trace>
          <inkml:trace contextRef="#ctx0" brushRef="#br1" timeOffset="51655.4448">792 9903 1251 0,'0'0'492'0,"0"0"-26"16,0 17-47-16,0-17-40 0,0 18-5 0,0-18-36 15,0 30-18-15,0-10-39 0,8-3 16 16,-8 3-38-16,0-1-8 0,0 2-19 0,0-1-24 15,0-1-1-15,8 0-20 0,-8-3-15 0,0 2-6 16,0-4-13-16,0-14-7 16,0 22 3-16,0-22-6 0,0 17 11 0,0-17-19 15,0 0-14-15,0 0-32 0,0 0 11 0,0 0-5 16,0 0-31-16,0 0 2 0,0 0-2 16,0 0-25-16,0 0-11 0,0-71-10 0,0 50-44 15,0 0 29-15,7 1-26 0,1 5 7 0,-4 1-1 16,4 0-4-16,0 5 16 0,-8 9-10 15,16-11-21-15,-16 11 10 0,19 2-17 0,-19-2 32 16,16 15 4-16,-8-2-6 0,0 3 3 16,0 1-1-16,-8 3 9 0,7-1 12 0,-3-1-23 15,4-3-7-15,0 3 25 0,-8-4 0 16,8 0-18-16,-8-2-7 0,8 1 45 16,-8-13-25-16,0 18 18 0,0-18-23 0,0 0 31 15,8 12-19-15,-8-12 16 0,0 0-17 0,0 0-6 16,0 0 10-16,0 0 3 0,0 0-8 15,0-55 5-15,0 38-20 0,0-4 7 0,0-5 1 16,0 4-14-16,4-1 6 0,0 2-13 16,-1 0-3-16,5 3 6 0,-8 0 7 0,8 4-18 15,0 2 11-15,0 0 10 0,0 1-3 0,-8 11 23 16,19-6-28-16,-19 6 31 0,0 0-13 16,24 8 56-16,-16 3-20 0,-4 2 18 0,4 4 5 15,0 2 2-15,-8 2-2 0,7 2 18 16,-7 0-18-16,8 0 25 0,-8 0-56 15,0-2 16-15,0-4-18 0,8 3-50 0,-8-2-37 16,0-3-93-16,0-1-63 0,0-14-77 0,0 22-85 16,4-13-287-16,-4-9-360 0,8 14 63 15,-8-14 101-15,8 10 78 0,-8-10 83 0,0 0 56 16,0 0 69-16,8 11 36 0</inkml:trace>
          <inkml:trace contextRef="#ctx0" brushRef="#br1" timeOffset="50867.4364">611 9945 1935 0,'0'0'573'16,"0"0"-30"-16,0 0-39 0,0 0-5 0,0 0-13 0,0 0-43 16,0 0-3-16,-24 32-45 15,24-18-14-15,-3 0-40 0,-1 4-1 0,4-1-46 16,-4 1-22-16,4-2-37 0,0 4-61 0,-8-5 18 16,8 2-48-16,0-17-144 0,0 29 0 15,0-17 0-15,0-12 0 0,0 22 0 0,0-22-41 16,0 15-187-16,0-15-64 0,0 0-176 0,8 14-610 15,-8-14 69-15,0 0 73 0,0 0 147 16,0 0 57-16,0 0 54 0,0 0 81 0,19-40 6 16,-19 26 64-16</inkml:trace>
          <inkml:trace contextRef="#ctx0" brushRef="#br1" timeOffset="53671.5625">1346 10046 1075 0,'0'-12'478'0,"0"12"24"16,-8-17-62-16,8 17-15 0,0 0-15 0,-8-14-44 16,8 14 0-16,0 0-23 0,0 0-11 15,0 0-27-15,-19 31-31 0,19-14-36 0,0 4 15 16,0 4-40-16,0 1-1 0,0 4-50 15,0 2 24-15,0-1-42 0,0 5-24 0,0 3-2 16,0-2-80-16,0 0 42 0,0-8-16 0,0 0-44 16,0-1-28-16,4-2-15 0,-1-3-36 15,-3-2-5-15,0-5-10 0,4 0-26 16,-4-4-35-16,0-12-19 0,0 19 6 0,0-19 9 16,0 0 4-16,0 0 17 0,0 0 13 15,0 0-6-15,0 0 22 0,0 0 18 0,8-63-3 16,-16 28 30-16,4-5-5 0,4-3 29 0,0-8 12 15,-3 1 65-15,6 9-37 0,-3 0 31 16,0 2 6-16,4 1 14 0,4 4-7 0,-8 1-5 16,8 6-5-16,-8 3 33 0,8 1-31 0,8 3-15 15,-5 5-38-15,5 2 35 0,0 4 16 16,11 4-21-16,-11 5-20 0,4 4 2 0,3 5-7 16,1-1-8-16,-4 8-13 0,-5 1 13 15,1 3 18-15,-4-3-18 0,-4 3 49 0,-8-2-29 16,0 1 16-16,-8 2-3 0,-4-1 8 15,4-3-2-15,-15 4-9 0,3-3-14 16,-4-1-3-16,1-3-24 0,-5-1 1 0,5-6-31 16,-5-2-36-16,9-3-17 0,-5-6-39 0,8 1-3 15,-3-4-79-15,-5 0-62 0,12-2-165 16,-4-3-9-16,9 1-412 0,-1 1 88 0,8 10 38 16,-8-28 63-16,8 15 81 0,0 13 129 0</inkml:trace>
          <inkml:trace contextRef="#ctx0" brushRef="#br1" timeOffset="53971.3407">1660 9368 1459 0,'0'0'514'0,"0"0"-53"0,-8-9-8 16,8 9 0-16,0 0-28 0,0 0-49 0,0 0-10 15,0 51 5-15,8-24-51 0,-8 6-2 0,4 8-43 16,0 4-37-16,8 5-7 0,-4 0-15 16,-8 4-27-16,8 13-30 0,0-12-8 0,-1-5-31 15,-3-4-15-15,4-2-28 0,0-5-16 0,-8-2-25 16,8-5-21-16,-8 0-71 16,8-7-16-16,-8 0-15 0,0-6-53 0,0-1-12 15,8-4-65-15,-8-14-85 0,0 23-146 0,0-23-87 16,0 11-363-16,0-11-6 0,0 0 103 15,0 0 64-15,0 0 143 0,0 0 8 0,0 0 56 16</inkml:trace>
          <inkml:trace contextRef="#ctx0" brushRef="#br1" timeOffset="54328.3758">1798 9632 1346 0,'0'-11'489'0,"0"11"-49"0,-8-19-48 0,8 19-60 16,0-18-63-16,0 18-36 0,0 0-38 16,8-15-67-16,-8 15-46 0,0 0-95 0,0 0-133 15,20 0-146-15,-20 0-432 0,15 23 10 0,1-6 102 16,-8 1 54-16,-4-1 48 0</inkml:trace>
          <inkml:trace contextRef="#ctx0" brushRef="#br1" timeOffset="54167.9391">1857 10003 1315 0,'0'0'545'0,"0"0"8"0,0 0-51 15,0 0-26-15,0 0-41 0,0 0-12 16,4 46-11-16,-4-28-39 0,0 0-45 15,4 1-18-15,-4 0-52 0,4 2 1 0,-4-3-57 16,7 1-25-16,-7-1-106 0,0-2-14 16,8 1-96-16,-8-2-50 0,0-15-47 0,8 23-117 15,-8-15-272-15,0-8-448 0,8 13 75 0,-8-13 94 16,0 0 72-16,0 0 89 0,0 0 62 16,0 0 105-16,0 0-5 0</inkml:trace>
          <inkml:trace contextRef="#ctx0" brushRef="#br1" timeOffset="54614.6094">2293 9959 1410 0,'0'0'540'0,"0"0"-23"16,0 0-46-16,-24-19 26 0,13 15-55 15,11 4-1-15,-32-1-60 0,13 1-30 0,3 3-6 16,0 3-32-16,-4 3-32 0,5 1-22 0,-9 1-24 16,12 3-33-16,5 1 11 0,-9 1-26 15,16 0-26-15,-8 2-28 0,8-2 5 0,0 0-12 16,0-16-24-16,8 31-38 16,0-13-33-16,0-4-31 0,7 0 15 0,-3-4-63 0,4 1-16 15,-1-1-54-15,5-2-18 0,4-5-43 16,-12 0-51-16,11 1-70 0,-7-4-220 15,-4 2-508-15,11-4 101 0,-23 2 54 0,24-5 77 16,-5 0 84-16,-11-1 93 0,8 1 53 0,-4-4 47 16</inkml:trace>
          <inkml:trace contextRef="#ctx0" brushRef="#br1" timeOffset="54851.0545">2454 9878 1558 0,'0'0'579'0,"0"0"-62"15,-8-20-15-15,8 20-57 0,0 0 8 0,0 0-61 16,0 0-13-16,0 0-1 0,0 0-40 0,0 0-38 16,0 0-14-16,8 68-45 0,-8-44 12 15,0 3-27-15,0-1-27 0,4 2-27 16,-4 1-13-16,8-3-49 0,-8 0-16 0,0-1-63 16,8-2-21-16,-8-3-43 0,8-3-59 15,-8-1-72-15,0-2-61 0,0 0-169 0,0-14-525 16,8 14-31-16,-8-14 16 0,0 0 161 15,0 0 10-15,0 0 79 0,0 0 65 0,0 0 61 16,0 0 92-16</inkml:trace>
          <inkml:trace contextRef="#ctx0" brushRef="#br1" timeOffset="55016.6852">2497 9502 1446 0,'0'0'481'0,"0"0"-64"0,0-22-82 15,0 22-50-15,0 0-45 0,4-14-58 16,-4 14-82-16,0 0-85 0,0 0-176 0,0 0-118 16,0 0-415-16,40 23 13 0,-33-12 136 0,5 3 43 15,-4-2-27-15</inkml:trace>
          <inkml:trace contextRef="#ctx0" brushRef="#br1" timeOffset="55415.4725">2619 9972 1215 0,'-8'-7'520'0,"8"7"10"16,-11-12-8-16,11 12-23 0,-16-9-36 0,16 9-30 15,0 0-31-15,0 0-18 0,0 0-49 16,0 0-25-16,0 0-52 0,0 0-10 0,0 0-9 15,35-9-37-15,-35 9-51 0,36 3-46 0,-13-1-36 16,1 0-74-16,3 1-33 0,1 1-57 16,3 1-38-16,-11-1-36 0,3 1-90 0,5 6-181 15,-4-4-502-15,-5-3 26 0,-3 2 104 16,0-1 62-16,-1-2 72 0,-3 1 74 16,-12-4 43-16,16 8 90 0</inkml:trace>
          <inkml:trace contextRef="#ctx0" brushRef="#br1" timeOffset="55236.3396">2757 9704 1738 0,'0'0'570'0,"0"16"-12"16,0-16-20-16,0 21-6 0,0-5-58 16,0-16-42-16,-8 40-45 0,8-14-1 0,-4 0-66 15,4 3-23-15,0 1-23 0,0 0-38 16,0 6-1-16,0-5-22 0,4 3-98 0,-4-4 5 16,8-4-43-16,-8 0-54 0,8-1-67 0,-8-4-32 15,7-3-93-15,-7-2-46 0,0-2-110 16,8-4-195-16,-8-10-455 0,0 14 76 0,0-14 78 15,0 0 55-15,0 0 116 0,0 0 64 16,0 0 59-16,0 0 66 0,0 0 3 16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24:35.58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4D1552-4044-4F3B-A68F-96092FA5D5EF}" emma:medium="tactile" emma:mode="ink">
          <msink:context xmlns:msink="http://schemas.microsoft.com/ink/2010/main" type="inkDrawing" rotatedBoundingBox="22755,8183 26168,5869 27380,7656 23966,9970" semanticType="callout" shapeName="Other">
            <msink:sourceLink direction="with" ref="{67157654-8E24-428C-998C-D409C77B2026}"/>
          </msink:context>
        </emma:interpretation>
      </emma:emma>
    </inkml:annotationXML>
    <inkml:trace contextRef="#ctx0" brushRef="#br0">2 1564 1336 0,'0'0'519'16,"12"-3"-25"-16,-12 3-43 0,0 0-37 0,23 31-19 0,-15-14-19 15,4 6-31-15,4 6-48 0,3 7-30 16,1 3 4-16,4 14-30 0,-1-7-11 16,-3 10-15-16,7-1-23 0,-3-1-3 0,-4-6-45 15,-5-6 9-15,1 0-7 0,0 1-23 16,-1-3-10-16,-3 4 4 0,0-5 4 0,-4 2-32 15,4-9-9-15,-1 2-9 0,-3-2-4 0,0-4-31 16,4 1-13-16,-4-7-16 0,4-1-9 16,-4-2 4-16,-5-3-17 0,5-1 18 0,-4-2-11 15,4-3 3-15,-4-2 7 0,-4-8 1 0,8 9-31 16,-8-9 5-16,0 0 2 16,0 0-48-16,0 0 5 0,0 0 5 0,16-30 6 0,-12 16 27 15,-4-4-20-15,3 0-10 0,-3 0 12 16,0-5 21-16,4-4 13 0,-4 0-36 15,4 0 2-15,-4-4-7 0,0-2 31 0,0-6-6 16,4-1-10-16,-4-3-7 0,-4-6 4 0,8-1-20 16,-8-2-15-16,4 1 48 0,-4 0-30 15,0-3 46-15,4-3-23 0,0 2-16 0,-3 1-2 16,3-1 41-16,-4 0 4 0,0 1-17 0,0 1-10 16,4 2 51-16,-4 1-49 0,4-2 39 15,-4 3-36-15,4-2 0 0,0 0 20 0,-4 1-18 16,8 0 24-16,-4 0-16 0,0 1-23 0,4-2 67 15,-4 2-55-15,0-3 52 16,4 9-29-16,-8-5-21 0,8 4 25 0,-8 3 17 16,4 1 3-16,0 0-26 0,-4 1-10 0,0 0 40 15,0 2-22-15,0 0 9 0,-4 1-12 16,4 4 1-16,-4-4 4 0,5 6-4 0,-5 5 14 16,4-1 2-16,0 1 6 0,0 1 34 15,0 1-16-15,0 2-25 0,0 3 18 0,-4 2-8 16,8 1 28-16,-4 1-26 0,4 14-22 0,-4-21-8 15,4 21 5-15,0-23 5 0,0 23-2 16,0-14-9-16,0 14 9 0,8-13 5 0,-8 13 15 16,12-13-18-16,-12 13 3 0,20-9-6 15,-9 3 3-15,5 3 44 0,4-1-41 16,-4 0-11-16,3 3 16 0,5-3 0 0,3 4-3 16,5-1 8-16,-5-2 0 0,13 2 17 0,-5 1-17 15,8 0-12-15,-4-2 9 0,1 4 0 16,3-4-5-16,0 0 1 0,0 2-24 0,5 0 26 15,3 2-11-15,4-4 32 0,-4 2-24 0,0 2 0 16,0 0 8-16,0-1-26 0,-8 3 21 16,1-4 0-16,-1 0-13 0,0 2-3 0,0 0 6 15,-3-1-24-15,-1 1 42 0,0 2-29 0,1-2 29 16,-5 1-29-16,4-1 13 0,-3 3-15 16,3 0 12-16,-4-2 9 0,1 3-19 0,-1-3 5 15,-4 3-9-15,5-2 27 0,-1 0-10 16,-3 3-18-16,3-3 21 0,0 1-16 15,1-1 11-15,3-1-11 0,-4 1-5 0,5 1-15 16,-1-2 33-16,0 2-10 0,-3-2 33 16,3-1-33-16,0 1-13 0,5-1 21 0,-5 0-21 15,0 0 31-15,4-1-18 0,-3 1-11 0,3-1 27 16,0 2-17-16,-3-3-6 0,3 0 9 16,0 0 1-16,-4 0 12 0,5 0-5 0,-5 0 36 15,4 0-41-15,-4 0-26 0,5-3 29 16,-5 3-19-16,4-1-1 0,-4 1 19 15,-3-2-2-15,3 1 26 0,-7 1-37 0,-1 0 1 16,4 0 13-16,-7-2-3 0,3 4 38 0,-3-2-38 16,-1 1-10-16,1-2 25 0,-5-1-20 15,-3 4 28-15,0-2-33 0,-5 0 23 0,5-2 0 16,-4 4-19-16,-16-2 1 0,27 0-5 0,-27 0-10 16,20 0-16-16,-20 0-56 0,16 0-34 15,-16 0-66-15,0 0-8 0,0 0-63 0,12 7-249 16,-12-7-386-16,0 0 43 0,0 0 89 0,-36 20 98 15,13-11 36-15,3 0 48 0,-15 2 52 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24:36.94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7FDD95-B572-426B-A51F-18740B9DF8CD}" emma:medium="tactile" emma:mode="ink">
          <msink:context xmlns:msink="http://schemas.microsoft.com/ink/2010/main" type="writingRegion" rotatedBoundingBox="24495,8237 26420,8237 26420,9679 24495,9679"/>
        </emma:interpretation>
      </emma:emma>
    </inkml:annotationXML>
    <inkml:traceGroup>
      <inkml:annotationXML>
        <emma:emma xmlns:emma="http://www.w3.org/2003/04/emma" version="1.0">
          <emma:interpretation id="{05E7AB0E-4E72-4732-8ACB-4FAC2A0ECDC8}" emma:medium="tactile" emma:mode="ink">
            <msink:context xmlns:msink="http://schemas.microsoft.com/ink/2010/main" type="paragraph" rotatedBoundingBox="24880,8237 25485,8237 25485,8864 24880,8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ACBBA5-7375-4D8D-BFFF-78966C5C4A03}" emma:medium="tactile" emma:mode="ink">
              <msink:context xmlns:msink="http://schemas.microsoft.com/ink/2010/main" type="line" rotatedBoundingBox="24880,8237 25485,8237 25485,8864 24880,8864"/>
            </emma:interpretation>
          </emma:emma>
        </inkml:annotationXML>
        <inkml:traceGroup>
          <inkml:annotationXML>
            <emma:emma xmlns:emma="http://www.w3.org/2003/04/emma" version="1.0">
              <emma:interpretation id="{B93B62B8-C998-4969-82C6-B79752B71635}" emma:medium="tactile" emma:mode="ink">
                <msink:context xmlns:msink="http://schemas.microsoft.com/ink/2010/main" type="inkWord" rotatedBoundingBox="24880,8237 25485,8237 25485,8864 24880,8864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2.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-1 98 1156 0,'0'0'489'16,"-4"-17"-30"-16,4 17-63 0,0 0-42 15,4-23-32-15,-4 23-22 0,15-14 7 0,-7 8-56 16,8-3-44-16,0 1-5 0,3 2-5 0,1 0-18 16,4 1-40-16,-1 4-1 0,1-2-10 15,-1 3 10-15,5 3-30 0,-5 0-14 0,1 2-22 16,-4 4 5-16,-5 0 19 0,-3 1 7 16,-4 4-5-16,-8 2-9 0,0-16 14 15,-12 37-27-15,4-16 6 0,-7 4 23 0,-1-1 5 16,0 1-28-16,4 0 16 0,1-2-4 15,-5 3-2-15,4-1-10 0,4-6 18 0,4 2-46 16,0-3 7-16,4-1-2 0,0 1 33 0,8-2-48 16,-4 2 12-16,8-1-33 0,4-1 5 15,-1-2-33-15,5-1-15 0,4 0-26 0,-1-2-39 16,5 1-43-16,-1-1-36 0,1-1-61 0,-5 0-74 16,5-7-240-16,-5 6-425 0,1-1 78 15,-4 0 90-15,-1-1 62 0,-3-1 61 16,4 2 89-16,-8-2 59 0,3 3 59 0,-3 0 75 15</inkml:trace>
        </inkml:traceGroup>
      </inkml:traceGroup>
    </inkml:traceGroup>
    <inkml:traceGroup>
      <inkml:annotationXML>
        <emma:emma xmlns:emma="http://www.w3.org/2003/04/emma" version="1.0">
          <emma:interpretation id="{1ABF894F-0240-4A2C-8560-D17E5D422836}" emma:medium="tactile" emma:mode="ink">
            <msink:context xmlns:msink="http://schemas.microsoft.com/ink/2010/main" type="paragraph" rotatedBoundingBox="24495,8699 26420,8699 26420,9679 24495,9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B5290B-A409-457C-AE20-5CD0EED734D2}" emma:medium="tactile" emma:mode="ink">
              <msink:context xmlns:msink="http://schemas.microsoft.com/ink/2010/main" type="line" rotatedBoundingBox="24495,8699 26420,8699 26420,9679 24495,9679"/>
            </emma:interpretation>
          </emma:emma>
        </inkml:annotationXML>
        <inkml:traceGroup>
          <inkml:annotationXML>
            <emma:emma xmlns:emma="http://www.w3.org/2003/04/emma" version="1.0">
              <emma:interpretation id="{67157654-8E24-428C-998C-D409C77B2026}" emma:medium="tactile" emma:mode="ink">
                <msink:context xmlns:msink="http://schemas.microsoft.com/ink/2010/main" type="inkWord" rotatedBoundingBox="24495,8699 26420,8699 26420,9679 24495,9679">
                  <msink:destinationLink direction="with" ref="{644D1552-4044-4F3B-A68F-96092FA5D5EF}"/>
                </msink:context>
              </emma:interpretation>
              <emma:one-of disjunction-type="recognition" id="oneOf1">
                <emma:interpretation id="interp5" emma:lang="en-US" emma:confidence="1">
                  <emma:literal>n-1</emma:literal>
                </emma:interpretation>
                <emma:interpretation id="interp6" emma:lang="en-US" emma:confidence="0">
                  <emma:literal>n-I</emma:literal>
                </emma:interpretation>
                <emma:interpretation id="interp7" emma:lang="en-US" emma:confidence="0">
                  <emma:literal>n-1.</emma:literal>
                </emma:interpretation>
                <emma:interpretation id="interp8" emma:lang="en-US" emma:confidence="0">
                  <emma:literal>n-|</emma:literal>
                </emma:interpretation>
                <emma:interpretation id="interp9" emma:lang="en-US" emma:confidence="0">
                  <emma:literal>n1</emma:literal>
                </emma:interpretation>
              </emma:one-of>
            </emma:emma>
          </inkml:annotationXML>
          <inkml:trace contextRef="#ctx0" brushRef="#br0" timeOffset="-425.9578">-143 756 1210 0,'0'0'476'0,"0"0"-48"0,0 0-37 0,0 0-7 16,0 0-18-16,0 0-15 0,0 0-18 15,0 0-36-15,-55-16 0 0,36 12-16 0,3 1-15 16,-4-4-27-16,0 2-14 0,5-1-23 16,-1 1-24-16,0-4 7 0,1 4-13 0,3-2-8 15,0 0-23-15,0-3-16 0,4-1-15 0,8 11-13 16,-11-21-40-16,11 10 2 16,0 11 5-16,4-26-39 0,-1 12-12 0,5 3-8 15,0-3 3-15,4 4-13 0,0-1-3 0,0 2-10 16,3 2 8-16,-3 2-3 0,-12 5 8 15,28-4-18-15,-28 4 7 0,19 13-14 0,-11-5 27 16,4 10-15-16,-8 2 3 0,4 3 12 0,-4 1-17 16,0 9 28-16,-4 2-8 0,0 3 7 15,0-1-9-15,3-1 12 0,-3 1 15 0,-3-3-35 16,3-5 20-16,0 0-7 0,0-4-13 0,3-6 25 16,-3 0-5-16,0-1 16 0,0-4-3 15,0-14-5-15,4 20 10 0,-4-20-7 16,0 0-6-16,4 6-18 0,-4-6 6 0,0 0 0 15,0 0 2-15,16-42 0 0,-8 23-10 16,0-6-13-16,-4-5 0 0,4-4-21 0,-1-1-4 16,5 4-1-16,0 1 32 0,0 2-9 15,-4 5-12-15,-4 2 17 0,3 3 4 0,1 2-4 16,-4 4 1-16,-4 12 28 0,12-16-13 0,-12 16-3 16,0 0 31-16,12-1 21 0,-12 1-6 15,0 0-7-15,16 24-18 0,-9-10 16 0,-3 3-19 16,4 3 0-16,0 1 13 0,4 4-17 0,4 1-22 15,-1 1-24-15,1-1-40 16,0 0-55-16,-1-1-21 0,5-2-36 0,0-3-77 16,-1-2-135-16,-11-1-182 0,12-5-371 0,0-6 92 15,-5 2 107-15,1-5 24 0,0-3 86 16,-16 0 75-16,27-6 43 0</inkml:trace>
          <inkml:trace contextRef="#ctx0" brushRef="#br0" timeOffset="350.8225">529 889 1814 0,'0'0'586'0,"-11"-5"-15"0,11 5-77 16,0 0-35-16,0 0-53 0,0 0-22 15,0 0-43-15,0 0-26 0,0 0-18 0,51-9-26 16,-36 9-59-16,5-1-40 0,4 1-8 16,3-2-64-16,1-2-34 0,3 2-56 0,8 1-76 15,-3-1-24-15,3-1-92 0,0 5-153 0,-15-2-197 16,7 1-403-16,-3-1 52 16,-1-1 92-16,-3 4 88 0,-4-5 68 0,-5 2 59 0,5 2 46 15</inkml:trace>
          <inkml:trace contextRef="#ctx0" brushRef="#br0" timeOffset="668.0678">1480 478 1671 0,'-3'-16'660'0,"3"16"19"0,0 0-68 0,0 0 6 16,0 0-15-16,0 0-59 0,-8 51-60 0,12-30-50 16,-4 4-47-16,4 5 32 0,-1 5-60 15,1 4-48-15,4 5-67 0,0 5-66 0,-8 0-177 16,4 4 0-16,4 0-11 0,-4-3-258 0,8 21-294 15,-8-11-609-15,-1-9 125 0,-3-3 105 16,0-6 95-16,0 7 82 0,0-7 160 16,-3 1-37-16,3-5 135 0,-4-1 0 0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22:06.79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A210FD-269B-47DF-AF34-B91C6BD11BF4}" emma:medium="tactile" emma:mode="ink">
          <msink:context xmlns:msink="http://schemas.microsoft.com/ink/2010/main" type="inkDrawing" rotatedBoundingBox="3204,6330 3347,4864 3915,4920 3771,6385" semanticType="callout" shapeName="Other">
            <msink:sourceLink direction="with" ref="{EFA9F207-E217-4121-920A-5C0CDCF24F12}"/>
          </msink:context>
        </emma:interpretation>
      </emma:emma>
    </inkml:annotationXML>
    <inkml:trace contextRef="#ctx0" brushRef="#br0">34 632 1479 0,'-23'9'453'0,"23"-9"-8"16,-8 9-58-16,8-9-29 0,-4 11-22 0,4-11-27 16,0 0-19-16,4 23-17 0,-4-23-17 0,24 18-38 15,-17-14 2-15,9 2-15 0,4-4-21 16,-1-1-10-16,13-2-41 0,-9-4 11 16,17-2-19-16,7-2-5 0,-4-2-48 0,0-1 5 15,1-2-18-15,-1-3-8 0,-8-1-20 16,5-1 15-16,-13-1-26 0,1-6-7 0,-5 3-39 15,-7-2 19-15,-8 2-24 0,3-6 23 16,-11 4-15-16,0-1-2 0,-3-1-6 0,-5-3 36 16,0 1-25-16,-20-4-8 0,5 2 2 0,-5 1 0 15,5 3-15-15,-13-3 18 0,5 5 8 16,3 0 5-16,1 8 5 0,3-2-3 0,-3 2 18 16,3 3 26-16,8 3-5 0,-11-1-1 0,11 3 4 15,0 0-6-15,1 2-10 0,3 3 20 16,12 4 13-16,-20 2-2 0,20-2 18 0,-15 10-11 15,7 1-2-15,0 4 12 0,8 1-2 16,-8 9 0-16,8 1 3 0,0 4 4 0,0 4 9 16,0 6-21-16,0 0 15 0,0 10-33 15,0 0 36-15,0 0-24 0,8 3 11 16,-8 2-5-16,0-3 10 0,8 5 3 0,0 12 10 16,-5-9-18-16,-3-4 13 0,8-1 5 0,-4 13-6 15,8-8-17-15,-12-10-10 0,8 2 17 16,-8-5-42-16,8-2-24 0,-8-5 0 15,0-4 0-15,4 2 0 0,-4-6 0 0,4-4 0 0,-4-4 0 16,4-3 0-16,-4-1 0 16,4-5 0-16,-4 0-105 0,0-15-131 0,0 21-25 0,0-21-64 15,0 14-133-15,0-14-269 0,0 0-208 16,0 0 42-16,0 0 84 0,0 0 64 16,0 0 90-16,-40-30 100 0,28 14 17 0,5-2 42 15,-9-1 96-15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24:44.7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4064A8-7F03-463F-BE0F-E26097348D60}" emma:medium="tactile" emma:mode="ink">
          <msink:context xmlns:msink="http://schemas.microsoft.com/ink/2010/main" type="inkDrawing" rotatedBoundingBox="8101,9723 11670,10051 11640,10374 8072,10046" semanticType="underline" shapeName="Other">
            <msink:sourceLink direction="with" ref="{6B9BCBF2-080E-4EFB-B552-C69497FA366F}"/>
            <msink:sourceLink direction="with" ref="{54FEE1D1-D8E1-43EC-B315-5F98A4165282}"/>
          </msink:context>
        </emma:interpretation>
      </emma:emma>
    </inkml:annotationXML>
    <inkml:trace contextRef="#ctx0" brushRef="#br0">0 0 140 0,'0'0'87'0,"15"9"13"16,-11-4-59-16,-4-5-10 0,24 14-16 15,-16-6 13-15,4-2-2 0,3 1 12 0,1 1 1 16,0-2-3-16,-4 3-24 0,11-1 17 0,-3 0-4 15,-4-1 3-15,7 3-12 0,5-4-1 16,-5 3-7-16,5 2-21 0,-1-2-3 0,5 1 34 16,-5-2-5-16,5 3 15 0,3 0-20 15,0 1-11-15,-3-1-7 0,-5-1 15 0,9 1-15 16,-5 0 28-16,5-2-31 0,-9 0 21 0,4 2 2 16,5 1 13-16,-9-3-20 0,-3 2-24 15,3 0 8-15,5-2 8 0,-5-1 26 16,-3 1-72-16,4 1 17 0,-5-4 14 0,5 2 7 15,3 1 0-15,-3-1-10 0,-1 0 44 16,-3-2-42-16,11 0 11 0,0 2-8 0,-3-3 23 16,-5 0 67-16,13 0-11 0,-5 1 21 0,-7-1-38 15,7 1 4-15,-4-2-19 0,5 2 1 16,-5-2 24-16,-3-1-10 0,-1 1-44 0,5-3 7 16,3 3 32-16,-4-1 4 0,-3-1-17 15,7 0-39-15,1 0 10 0,-5-1 26 0,12 3-10 16,-7-3-5-16,7 2 0 0,-8-3-11 0,5 1 0 15,3 1-32-15,-8 0 24 16,-3-1 19-16,-5 1-26 0,9 0 5 0,-1 0-38 16,-4-2 41-16,5 0 15 0,-5 3-10 0,-3-3 33 15,7 0-41-15,-11 2-2 0,11-2-18 16,-3-2 25-16,3 4 8 0,-8-2-31 0,9-2 29 16,-5 2-52-16,12-1 23 0,-7-1-30 0,-5 0 33 15,5 0 12-15,-1 0-4 0,0 1-6 16,-3-1-15-16,-5 0 36 0,5 1-3 0,-5-3 11 15,5 0 7-15,-5 1-35 0,1 1 43 16,-5 0-8-16,5-3 18 0,-5 2 3 0,5-1-8 16,-4-1 18-16,-1-1-21 0,-3 1 19 15,7 2 4-15,-3-3-25 0,3 2 8 16,-3-4-29-16,4 3 8 0,-5-2 16 0,12-2-6 16,-7 4 0-16,-4-1-4 0,7 1-55 0,-3-2 44 15,-5 0 5-15,-3 1 31 0,7 0 7 16,-11-2-22-16,8 4-8 0,-9-2 2 0,-3 1-28 15,4 1-148-15,0-1-353 0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22:51.2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CBD82B-5CB9-40DF-8007-600460E83FE7}" emma:medium="tactile" emma:mode="ink">
          <msink:context xmlns:msink="http://schemas.microsoft.com/ink/2010/main" type="inkDrawing" rotatedBoundingBox="3217,12511 3298,11067 3862,11099 3781,12542" semanticType="callout" shapeName="Other">
            <msink:sourceLink direction="with" ref="{F30FBF6B-2CF3-4D9A-ACA2-03CA256D0E0A}"/>
          </msink:context>
        </emma:interpretation>
      </emma:emma>
    </inkml:annotationXML>
    <inkml:trace contextRef="#ctx0" brushRef="#br0">93 6747 1482 0,'-15'-2'517'16,"-9"4"-36"-16,12 0-33 0,12-2-16 0,-23 1-37 15,23-1-32-15,-16 5-46 0,16-5-9 16,-16 6-9-16,16-6-33 0,0 0-38 0,-4 12 2 15,4-12-9-15,0 0-27 0,0 0-25 16,20 25-10-16,-4-19-34 0,-1 0 8 0,-3 0-15 16,4-3 7-16,7 1-20 0,5-1-23 0,-4-1 16 15,11-2-29-15,-11 0 8 16,3 0-13-16,8-3-29 0,-7 1 4 0,3-4-9 16,1 3 11-16,-5-4-12 0,1 0 4 0,-5-2-15 15,-7 0-18-15,12-3 2 0,-17 0-7 16,13-8 3-16,-8 1-24 0,-8-4-15 0,3-4 8 15,-3 3 12-15,0-1-7 0,-8-3-13 0,0 0 13 16,-8 1 23-16,0-5-33 0,-3 1 12 16,-5-2 3-16,-8 3-13 0,5 0 31 0,-13 4-8 15,5-1 5-15,-1 4 16 0,5 4 2 0,-5 1 16 16,4 4-13-16,-3-1-13 16,3 4 10-16,5 2 18 0,3 2-15 0,0 0-3 0,5 4 3 15,11 3 5-15,-24 0 13 0,24 0-21 16,-16 10 13-16,8 0 31 0,0 2-34 15,5 3-2-15,3 1 23 0,-8 1-15 0,8 3 7 16,0 1 23-16,0 5-15 0,8 3-33 16,-8 0 10-16,0 3 10 0,3 3 8 0,1-1-13 15,0 3 5-15,4-2-8 0,0 3-9 0,-8 1 9 16,8 2-7-16,-8-3-3 0,8 8-23 16,-4 0 21-16,0 0 23 0,4 1-16 0,-5-1 16 15,5 2 18-15,-8-2-49 0,8-5 0 0,-8 0 0 16,0 1 0-16,0-1 0 0,0-1 0 15,8-1 0-15,-8 0 0 0,0-4 0 0,-8-3 0 16,8-4 0-16,0-2 0 0,0-1 0 16,0-4 0-16,0 0 0 0,0-3 0 15,0-2 0-15,0-16 0 0,0 28 0 0,0-18 0 16,0-10 0-16,-8 18-70 0,8-18-96 0,0 16-64 16,0-16 12-16,0 0-25 0,-8 12-34 15,8-12-58-15,0 0-141 0,0 0-72 0,0 0-366 16,0 0 36-16,0 0 62 0,0 0 51 15,0 0 104-15,-3-51 52 0,3 37 102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30:58.6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77434C-A2F3-4366-B76C-086727510B93}" emma:medium="tactile" emma:mode="ink">
          <msink:context xmlns:msink="http://schemas.microsoft.com/ink/2010/main" type="writingRegion" rotatedBoundingBox="3663,3389 25154,3489 25128,9005 3637,8905"/>
        </emma:interpretation>
      </emma:emma>
    </inkml:annotationXML>
    <inkml:traceGroup>
      <inkml:annotationXML>
        <emma:emma xmlns:emma="http://www.w3.org/2003/04/emma" version="1.0">
          <emma:interpretation id="{84F3321E-7729-40C7-BA8C-779C520F4AFC}" emma:medium="tactile" emma:mode="ink">
            <msink:context xmlns:msink="http://schemas.microsoft.com/ink/2010/main" type="paragraph" rotatedBoundingBox="3663,3389 25154,3489 25144,5661 3653,5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1040D9-33D9-41E4-9DA2-D9934DA3F377}" emma:medium="tactile" emma:mode="ink">
              <msink:context xmlns:msink="http://schemas.microsoft.com/ink/2010/main" type="line" rotatedBoundingBox="3663,3389 25154,3489 25144,5661 3653,5561"/>
            </emma:interpretation>
          </emma:emma>
        </inkml:annotationXML>
        <inkml:traceGroup>
          <inkml:annotationXML>
            <emma:emma xmlns:emma="http://www.w3.org/2003/04/emma" version="1.0">
              <emma:interpretation id="{C1472445-86B0-448E-B987-6D0665AD2003}" emma:medium="tactile" emma:mode="ink">
                <msink:context xmlns:msink="http://schemas.microsoft.com/ink/2010/main" type="inkWord" rotatedBoundingBox="3662,3688 5884,3698 5879,4793 3657,4783">
                  <msink:destinationLink direction="with" ref="{64AEB6B8-1089-4DC2-A5D1-50BA4B3B0077}"/>
                </msink:context>
              </emma:interpretation>
              <emma:one-of disjunction-type="recognition" id="oneOf0">
                <emma:interpretation id="interp0" emma:lang="en-US" emma:confidence="0.5">
                  <emma:literal>sicus</emma:literal>
                </emma:interpretation>
                <emma:interpretation id="interp1" emma:lang="en-US" emma:confidence="0">
                  <emma:literal>sincous</emma:literal>
                </emma:interpretation>
                <emma:interpretation id="interp2" emma:lang="en-US" emma:confidence="0">
                  <emma:literal>sincus</emma:literal>
                </emma:interpretation>
                <emma:interpretation id="interp3" emma:lang="en-US" emma:confidence="0">
                  <emma:literal>sincaus</emma:literal>
                </emma:interpretation>
                <emma:interpretation id="interp4" emma:lang="en-US" emma:confidence="0">
                  <emma:literal>sincons</emma:literal>
                </emma:interpretation>
              </emma:one-of>
            </emma:emma>
          </inkml:annotationXML>
          <inkml:trace contextRef="#ctx0" brushRef="#br0">451 22 1190 0,'-31'-16'504'15,"31"16"-33"-15,-28-4-38 0,13 3-19 16,-9 1-25-16,4-2-20 0,-11 4-49 0,3-1-21 16,1 1-7-16,-5 1-41 0,5 0-8 0,-1 2-18 15,5-2-15-15,-5 1 0 0,13 1-20 16,-9-1-27-16,8 0-37 0,5 1 22 0,-5-1-30 15,4 5-16-15,12-9-9 0,-16 10-9 0,16-10 26 16,0 12-23-16,0-12-36 0,0 0-2 16,20 20 15-16,-4-15 0 0,-1 2-8 0,1 1-17 15,12 0 2-15,-9-1 5 0,13 0 13 16,-5 0-31-16,5 0 0 0,3 0-10 16,-11-1 7-16,3 0-17 0,-3 2 25 0,3-1-12 15,-11 2 7-15,4 0-23 0,-5 0 16 16,-7-1 12-16,0 3 8 0,4-2 8 0,-12-9 2 15,-8 21 28-15,8-21-41 0,-12 25-4 0,4-13-6 16,-7-1 8-16,-9-1-26 0,12 3 39 16,-15-7-31-16,11 3-18 0,0-4 0 0,-3-2 0 15,3-1-47-15,16-2-52 0,-24 0-70 0,24 0-36 16,-27-4-41-16,27 4-89 0,0 0-136 16,-8-6-256-16,8 6-264 0,0 0 65 0,0 0 109 15,0 0 95-15,0 0 64 0,35-15 21 16,-19 13 100-16,0-2 68 0</inkml:trace>
          <inkml:trace contextRef="#ctx0" brushRef="#br0" timeOffset="419.1821">648 63 1717 0,'0'0'584'0,"-8"-21"-85"16,8 21-23-16,0-20-56 0,0 20-41 0,0-18-62 15,0 18-79-15,0 0-49 0,0-21-73 16,0 21-40-16,0 0-83 0,0 0-88 15,12-5-263-15,-12 5-487 0,0 0 64 0,0 0 54 16,0 0 69-16,23 29 80 0,-23-29 102 0,8 15 5 16</inkml:trace>
          <inkml:trace contextRef="#ctx0" brushRef="#br0" timeOffset="252.7018">605 208 1192 0,'4'-14'581'16,"-4"14"-25"-16,0 0-49 0,0 0-11 0,0 0-40 15,0 0-47-15,0 0-32 0,0 0-24 0,0 0-20 16,0 0-19-16,0 0-9 0,0 0-51 15,0 0-11-15,0 0-31 0,0 0-25 0,-8 51-16 16,12-35-14-16,0 0-1 0,-4-1-59 16,7 3 23-16,-7-2-51 0,8-1 1 15,-8-15-27-15,0 23-86 0,8-14-16 0,-8-9-44 16,0 20-43-16,0-20-53 0,8 13-34 16,-8-13-190-16,0 0-398 0,0 12-139 0,0-12 115 15,0 0 82-15,0 0 65 0,0 0 83 0,0 0 85 16,0 0 19-16,0 0 40 0</inkml:trace>
          <inkml:trace contextRef="#ctx0" brushRef="#br0" timeOffset="770.7024">746 89 1233 0,'0'0'469'0,"0"0"35"15,12 11-89-15,-12-11-21 0,12 10 10 0,-12-10-43 0,8 16 10 16,-8-4-28-16,7-1-28 15,-7 4-31-15,8-1-48 0,-4 4-8 0,-4-1-13 16,4 1-21-16,0-1-15 0,4-2-23 0,-8 2-2 16,8-1-49-16,-8-2 18 0,0 0-18 15,8-1 10-15,-8-13-2 0,0 18-19 0,0-18-14 16,0 0 4-16,15 11-20 0,-15-11-15 0,0 0 15 16,0 0 2-16,0 0-20 0,28-29 26 15,-20 13-13-15,0-4 5 0,-1-3-31 0,1-3 24 16,12 2-27-16,-12 4-2 0,0 1 39 15,0 0 10-15,-5 5-11 0,5 0 9 0,0 4-75 16,-8 10 0-16,16-14 0 0,-16 14 0 16,8-4 0-16,-8 4 0 0,0 0 0 15,19 16 0-15,-11-8 0 0,0 5 0 0,0 2 0 16,0-3 0-16,-4 2 0 0,12 2 0 0,-9-2-128 16,1 1-75-16,0-2-48 0,0 1-33 15,4-3-28-15,3 0-138 0,-7 1-165 0,8-3-309 16,4-4 39-16,-12 1 99 0,7-1 54 0,-15-5 51 15,20 1 151-15,-20-1-3 0,31-5 52 16</inkml:trace>
          <inkml:trace contextRef="#ctx0" brushRef="#br0" timeOffset="1174.8656">1316-78 1205 0,'0'0'504'0,"0"0"3"0,0 0-13 0,0 0-33 15,-28 25-18-15,28-25-41 0,-15 22-36 16,7-10-34-16,0 4-6 0,-4 0-17 16,8 3-17-16,0 3-36 0,-3 2-5 0,7-1-28 15,0 0-49-15,-8 2-21 0,16 0 8 16,-8 0-4-16,7 0-40 0,-7-1 1 0,4-5-8 16,4 5-13-16,8-5-43 0,-8 1 13 0,7 0-34 15,-3-4-36-15,4-2-61 0,0-1-33 16,-8-1-28-16,11-1-24 0,-3-2-58 0,-8-3-41 15,8 4-223-15,-5-2-156 0,5-5-313 16,-16-3 75-16,16 9 77 0,-16-9 130 16,12 7 36-16,-12-7 25 0,7 4 88 0,-7-4 84 15</inkml:trace>
          <inkml:trace contextRef="#ctx0" brushRef="#br0" timeOffset="1903.1166">1701 189 1648 0,'0'0'555'0,"0"0"-38"0,0 0-28 16,0 0-20-16,0 0-11 0,0 0-46 16,0 0-20-16,0 0-31 0,-59-8 10 15,47 5-64-15,12 3 3 0,-23-8-65 0,15 5-22 0,8 3-23 16,-20-11-3-16,20 11-23 0,-15-14-28 15,7 6-16-15,8 8-66 0,-8-16-18 16,8 16 8-16,-4-18-8 0,4 18-56 0,0 0 2 16,12-25 3-16,-4 20-23 0,-8 5-3 15,23-12-7-15,-19 8 7 0,-4 4-15 0,24-1 26 16,-24 1 2-16,23 10-3 0,-11-1-2 0,4 5 13 16,-8 0-18-16,0 4 10 0,-1 1-5 15,-3 4 8-15,4-2 2 0,-8 1 0 16,8-1-15-16,-8-2 10 0,0-1 0 0,8-2 36 15,-8-1-26-15,0 0 6 0,0-15-9 0,8 23 1 16,-8-12 8-16,0-11-11 0,12 12 8 16,-12-12 23-16,7 8-3 0,-7-8-15 15,0 0 5-15,0 0-5 0,0 0 10 0,24-23-20 16,-16 11 7-16,0-4 11 0,-4-2-36 0,0 3 25 16,-4-7-17-16,11 2 17 0,-11 2 1 15,0 0 20-15,8 2-3 0,-8 2 0 0,0 14 26 16,8-27-25-16,-8 27 22 0,0-18 21 0,0 18 13 15,0 0 15-15,8-9-39 0,-8 9 29 16,0 0-5-16,0 0 15 0,0 0-38 0,8 38 17 16,4-22-10-16,-12 0-4 0,7 0-34 15,1 3-18-15,0 0 0 0,0-3 0 16,0 2 0-16,4 0 0 0,-4-2-11 0,7-2-81 0,-7 0-15 16,12-2-78-16,-12-2-37 15,7-3-19-15,1 0-46 0,4-2-56 0,-5 1-179 16,5-3-425-16,-4-2 20 0,0 4 106 0,-16-5 119 15,19 2 9-15,-19-2 107 0,16-7 43 16,-16 7 59-16,16-6 69 0</inkml:trace>
          <inkml:trace contextRef="#ctx0" brushRef="#br0" timeOffset="2151.2772">2051-30 1602 0,'0'0'550'16,"0"-23"-43"-16,0 23-44 0,0 0 1 0,8-15-37 0,-8 15-46 15,0 0-25-15,23-2-10 0,-23 2-54 16,0 0 5-16,28 23-59 0,-12-7 2 16,-8 4-38-16,3 1-10 0,5 5-18 0,-8 2 8 15,4 2-28-15,3-1-42 0,-7 1-7 16,0 0 18-16,0 0-46 0,-8-3 20 0,0-1-53 16,0-3-13-16,0 2-60 0,0-6-76 0,0 0-81 15,-8 0-73-15,0-5-179 0,0 0-588 16,1 1 86-16,-5-4 75 0,4-2 141 0,-8-3 46 15,0-3 56-15,5 1 30 0,-13-4 83 0,4-7 7 16</inkml:trace>
          <inkml:trace contextRef="#ctx0" brushRef="#br0" timeOffset="2754.4054">931-474 1597 0,'0'0'499'0,"-8"-11"-33"0,8 11-16 0,-16-11-58 0,16 11-36 15,-4-13-29-15,4 13-45 16,-8-16-8-16,8 16-34 0,0-18-25 0,0 18-30 16,8-19-14-16,4 9-20 0,-4-1-13 0,0 2 8 15,-8 9-38-15,19-15-3 0,-3 7-21 16,0 3-15-16,-8 1-15 0,-8 4 2 0,19-1 11 16,-19 1-18-16,24 7-42 0,-24-7 32 15,8 14-9-15,-8-2-24 0,0-12 34 0,0 28 7 16,-8-12 4-16,8 2-8 0,-8 1 1 0,8 2 4 15,-8-2 6-15,0-1-5 0,8 2 22 16,0-3 4-16,0 1-24 0,0-1 0 16,0 1 18-16,8-2 21 0,-8 0-13 0,8-3-16 15,0 4-5-15,4-7-4 0,4 1-22 16,-1-1-35-16,-7-3-41 0,8 1-64 0,-4-2-72 16,3 0-79-16,5-6-274 0,-4 5-453 15,-1 0 67-15,1 2 96 0,-4-1 127 0,4-1 7 16,-8 1 76-16,3-2 52 0,5 4 18 0,0-3 102 15</inkml:trace>
        </inkml:traceGroup>
        <inkml:traceGroup>
          <inkml:annotationXML>
            <emma:emma xmlns:emma="http://www.w3.org/2003/04/emma" version="1.0">
              <emma:interpretation id="{F3528670-6413-46CA-A8D8-68B83B1073F6}" emma:medium="tactile" emma:mode="ink">
                <msink:context xmlns:msink="http://schemas.microsoft.com/ink/2010/main" type="inkWord" rotatedBoundingBox="6788,3740 9935,3841 9896,5061 6749,4960"/>
              </emma:interpretation>
              <emma:one-of disjunction-type="recognition" id="oneOf1">
                <emma:interpretation id="interp5" emma:lang="en-US" emma:confidence="0.5">
                  <emma:literal>+cs(y)</emma:literal>
                </emma:interpretation>
                <emma:interpretation id="interp6" emma:lang="en-US" emma:confidence="0">
                  <emma:literal>+cscy)</emma:literal>
                </emma:interpretation>
                <emma:interpretation id="interp7" emma:lang="en-US" emma:confidence="0">
                  <emma:literal>+cs&lt;y)</emma:literal>
                </emma:interpretation>
                <emma:interpretation id="interp8" emma:lang="en-US" emma:confidence="0">
                  <emma:literal>+csky)</emma:literal>
                </emma:interpretation>
                <emma:interpretation id="interp9" emma:lang="en-US" emma:confidence="0">
                  <emma:literal>+csxy)</emma:literal>
                </emma:interpretation>
              </emma:one-of>
            </emma:emma>
          </inkml:annotationXML>
          <inkml:trace contextRef="#ctx0" brushRef="#br0" timeOffset="5411.4585">4315-55 1553 0,'-28'-5'502'0,"5"5"-49"0,-5 5-13 15,-7 3-51-15,11 0-18 0,-19 7-17 0,8 5-27 16,3 3-50-16,-3 5-16 0,7 2-15 0,5 2-52 16,-5 2 1-16,13-2-21 0,7-1-46 15,0-1-23-15,8-4 2 0,8 0 11 16,0 1-26-16,7-3-30 0,5-2 14 0,4 0-12 15,3-8-5-15,-3-1-5 0,11-3 10 16,-7-1-15-16,3-5-19 0,-3-3 1 0,3-1-5 16,4-1-1-16,-11-3-2 0,3-3-10 15,-7 1 7-15,4-4 21 0,-9 0-12 0,5-1-27 16,-12 3 3-16,8 0 11 0,-16 8 9 0,0-17-15 16,0 17 34-16,0 0-31 0,0 0 0 15,0 0-3-15,-16-18 3 0,16 18 15 0,0 0-3 16,0 0-30-16,0 0-5 0,0 0 25 0,-35 27-15 15,35-19-28-15,0-8-8 16,-8 20-10-16,8-20-20 0,0 0-26 0,8 24 12 0,-8-24 11 16,7 9 13-16,-7-9 12 0,20 6-7 15,-20-6-15-15,16-2 20 0,-16 2 17 16,27-7-1-16,-19 1-11 0,8-2 13 0,-8-1 15 16,11-3 2-16,-11-3 42 0,8 2-18 0,0-1-36 15,-5-1 26-15,-3-1 35 0,8 4-12 16,-8 1-9-16,12 2 22 0,-13 2-1 0,9 0 3 15,0 4-2-15,-4 2 4 0,-12 1-10 16,39 6 21-16,-19 1-5 0,-5 6-3 0,5-1-13 16,-4 5-2-16,11 3 15 0,-11 0-21 0,8 2 24 15,-13 2-21-15,5-6 0 16,-8 2 26-16,0-3-23 0,0 1 18 0,-8-4-26 16,-8 2-13-16,8-16 0 0,-8 25-48 0,-8-16-31 15,4 0-49-15,-3-4-36 0,-1-1-56 16,0-2-58-16,-3-2-132 0,-5-9-119 0,4 7-390 15,-3-5 74-15,-5-1 70 0,13 0 107 0,-5-5 29 16,-4-1 63-16,9 2 72 0,-5-4 54 16</inkml:trace>
          <inkml:trace contextRef="#ctx0" brushRef="#br0" timeOffset="5879.4855">4680-426 1223 0,'0'0'550'0,"0"0"-38"15,-7-16-10-15,7 16-85 0,0 0-53 0,0-23 2 16,0 23-44-16,0 0-35 0,15-23-41 0,-7 15-6 16,-8 8-45-16,20-16-16 0,-12 10-13 15,7 3-15-15,-15 3-33 0,28-4-21 16,-28 4 11-16,24 5-36 0,-13 3-14 0,5 1 4 16,-8 3-3-16,0 3 7 0,-8 3-12 0,0 3-26 15,-8 3 16-15,0 1 2 0,0 5 5 16,-4-2-10-16,5 2 5 0,-9-3 31 0,0-1-13 15,8-1-5-15,-4-4-8 0,5-2 3 16,-1-1-6-16,0-2-7 0,8-2-7 0,0-2-1 16,0-12 33-16,0 22-30 0,0-22 13 0,16 13-16 15,-9-7-15-15,5-1-38 16,-4-2-32-16,8 1-27 0,7 0-31 0,-11-3-54 0,12 3-30 16,-9 0-68-16,5-1-155 0,4 0-325 15,-5 1-195-15,-3 0 115 0,4-1 49 16,-5-2 100-16,1 4 41 0,-8 1 46 0,-8-6 58 15</inkml:trace>
          <inkml:trace contextRef="#ctx0" brushRef="#br0" timeOffset="6239.6659">5270 10 1435 0,'0'0'589'0,"-16"-14"-15"16,16 14-27-16,0 0-65 0,-35 7-32 0,19-2-12 16,4 3-59-16,-3 1-39 0,-1 3-25 0,4 0-23 15,-4 5-11-15,9-1-50 0,-9 4-19 16,8 3 26-16,8 1-69 0,-4-1 8 15,4 4-11-15,4-1 21 0,-4 1-51 0,16 2 2 16,-8 0-10-16,7-1-26 0,-3-1 1 16,12 0-55-16,-9-3-40 0,5-3 0 0,-4-1-75 15,3 0-53-15,-3-6-49 0,0 0-64 0,4-3-67 16,-5-2-296-16,1-2-464 0,0 0 65 16,-4-4 111-16,-5 1 101 0,-7-4 64 0,28 0 59 15,-28 0 71-15,16-4 46 0,-16 4 123 16</inkml:trace>
          <inkml:trace contextRef="#ctx0" brushRef="#br0" timeOffset="6803.6495">5584 187 1453 0,'-7'-9'668'0,"7"9"-43"16,-8-16-26-16,8 16-41 0,-8-7-79 15,8 7-65-15,0 0 1 0,0 0-131 0,0 0-18 0,0 0-51 16,0 0 0-16,0 0-15 15,0 0-13-15,8 53-46 0,-8-40-3 0,15 4-36 16,-7-2-4-16,4 0-24 0,-4 2-20 0,8-3-37 16,-1-2-9-16,-3 1-31 0,4-3 3 15,0 3-6-15,-5-6 16 0,-3 0 2 0,8-2-2 16,-16-5-11-16,16 3 11 0,-16-3 8 16,0 0 20-16,0 0 7 0,19-13 14 0,-19 13 9 15,0-22-2-15,0 7 13 0,0 15 10 0,-7-31-18 16,7 16 29-16,0 15-21 0,-8-24 17 15,8 24-9-15,0-20 0 0,0 20-16 0,0 0 0 16,0-18-10-16,0 18-13 0,0 0-2 16,0 0 20-16,0 0-10 0,0 0-16 15,23 40-2-15,-23-26 10 0,8 8-28 0,0 1 15 16,-4 1-7-16,0 5 13 0,0-3-16 0,-4 1 8 16,0 2-13-16,0-1-8 0,0 0 5 15,0 1 11-15,-4-2-11 0,-4-2-45 0,0 0-1 16,0-2-48-16,0-3-93 0,1-3-58 0,-1-1-72 15,0-4-230-15,-4-1-479 0,4-3 84 16,8-8 126-16,-16 11 33 0,16-11 85 0,-11 1 64 16,11-1 53-16,0 0 80 0,-16-20 33 15</inkml:trace>
          <inkml:trace contextRef="#ctx0" brushRef="#br0" timeOffset="7142.6595">5997 25 1261 0,'0'0'523'0,"0"0"-63"0,0 0-68 16,0-13-3-16,0 13-36 0,0 0-33 0,0 0-23 16,0 0-20-16,0 0-29 0,32 28-18 0,-25-17 8 15,-3 0-18-15,12 3 19 0,-8 3-48 16,8 1-22-16,-5 1-10 0,5 2 5 15,0 2-21-15,4 1 24 0,-5-1-11 0,1 2-8 16,-4 1-4-16,4-2-22 0,-1 0 17 16,-3 3-32-16,-4-5 14 0,-8 4 14 0,8-4-35 15,-8 1 5-15,0-2-10 0,0 2-6 0,-8 0-22 16,4-2-16-16,-4-1-18 0,-8-2-74 16,9-3-48-16,-1-1-83 0,0-2-73 0,0-1-40 15,-4-1-127-15,4-1-223 0,8-9-370 16,-15 13 55-16,15-13 103 0,-12 9 89 0,12-9 77 15,-16 3 105-15,16-3 21 0,0 0 45 16</inkml:trace>
          <inkml:trace contextRef="#ctx0" brushRef="#br0" timeOffset="4662.7139">3297 234 1090 0,'0'0'407'0,"-8"-11"-3"0,8 11 1 0,-8-8-16 0,8 8 10 16,0 0-56-16,0 0-51 16,-8-9 33-16,8 9-15 0,0 0-21 0,0 0-5 15,0 0-33-15,-11 36-5 0,11-22-39 0,0-14-20 16,7 34-5-16,-7-16-39 0,4-1 5 16,-4 3-37-16,0-2 4 0,8-1-72 0,-8 0-22 15,8 0-70-15,0-2-25 0,-8 1-49 0,8-4-38 16,-8 1-106-16,8-3-203 0,0 1-442 15,-5-1 60-15,-3-10 92 0,16 11 94 0,-16-11 44 16,16 4 87-16,-16-4 69 0,20-6-12 0</inkml:trace>
          <inkml:trace contextRef="#ctx0" brushRef="#br0" timeOffset="4451.3105">3128 310 785 0,'0'0'346'15,"0"0"-26"-15,0 0 13 0,0 0-16 16,0 0-25-16,0 0-23 0,0 0-31 0,0 0-5 16,0 0-3-16,0 0-41 0,0 0 19 0,0 0-34 15,-28-8-13-15,28 8-25 0,0 0 2 16,0 0-8-16,0 0-12 0,0 0-13 15,0 0-8-15,0 0-4 0,0 0 9 0,0 0-2 0,0 0-16 16,0 0-20-16,0 0-2 16,0 0-6-16,0 0 8 0,0 0 3 0,0 0 12 15,0 0-20-15,0 0-18 0,0 0-26 0,0 0 13 16,0 0 0-16,0 0 54 0,0 0-79 16,0 0 17-16,0 0-4 0,0 0 8 0,0 0-2 15,0 0-7-15,0 0 6 0,0 0-6 16,0 0-10-16,0 0-5 0,0 0 13 0,0 0 5 15,0 0-8-15,0 0 5 0,0 0-10 0,0 0 31 16,0 0-18-16,0 0-23 0,0 0 26 16,0 0-6-16,0 0 3 0,0 0-5 15,0 0-1-15,0 0 24 0,0 0-23 0,44 9-3 16,-44-9-12-16,0 0 7 0,15 4 8 16,-15-4-3-16,0 0-8 0,0 0 37 0,20 0-57 15,-20 0 36-15,0 0-21 0,0 0 21 16,24-4-2-16,-24 4-6 0,0 0 3 0,19 0-1 15,-19 0 1-15,16-1-20 0,-16 1 14 0,24-2-12 16,-24 2 0-16,11-4 13 0,-11 4-1 16,16-3 6-16,-16 3-5 0,24-2 5 0,-24 2-6 15,11 0 14-15,-11 0 7 0,24 0-28 16,-24 0 3-16,16-2 9 0,-16 2-9 16,27 0 28-16,-27 0-29 0,16 0 14 0,-16 0-9 15,20 0-12-15,-20 0 23 0,15 2 20 0,-15-2-30 16,0 0-23-16,24-2 30 0,-24 2-48 15,0 0-39-15,20 0 0 0,-20 0-35 0,0 0-16 16,0 0-25-16,0 0-75 0,0 0-69 16,0 0-94-16,0 0-108 0,0 0-333 0,0 0 54 15,0 0 112-15,0 0 19 0,0 0 76 0,-67 4 47 16,67-4 109-16</inkml:trace>
        </inkml:traceGroup>
        <inkml:traceGroup>
          <inkml:annotationXML>
            <emma:emma xmlns:emma="http://www.w3.org/2003/04/emma" version="1.0">
              <emma:interpretation id="{D522F0A5-3735-4C60-BBDC-80205F989DA6}" emma:medium="tactile" emma:mode="ink">
                <msink:context xmlns:msink="http://schemas.microsoft.com/ink/2010/main" type="inkWord" rotatedBoundingBox="10566,3421 12373,3430 12363,5601 10556,5593">
                  <msink:destinationLink direction="with" ref="{8934639D-D50C-4207-B7CF-87F11AA99811}"/>
                </msink:context>
              </emma:interpretation>
              <emma:one-of disjunction-type="recognition" id="oneOf2">
                <emma:interpretation id="interp10" emma:lang="en-US" emma:confidence="1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~</emma:literal>
                </emma:interpretation>
                <emma:interpretation id="interp14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8238.7658">6913 380 1499 0,'-12'-3'558'0,"12"3"-38"0,0 0-64 16,0 0-26-16,0 0-26 0,0 0-28 0,0 0 3 15,0 0-46-15,0 0-31 16,0 0-13-16,0 0-44 0,0 0 2 0,51-5-22 16,-31 2-59-16,3 2-17 0,-3 1-54 0,-4 0-57 15,7 0-64-15,1 0-45 0,4 0-47 16,-9 1-92-16,13 2-107 0,-5-1-229 0,-3-2-372 16,3 0 50-16,1 3 172 0,3-3 15 0,-3-3 120 15,-5 3 1-15,5-5 40 0,7 1 69 16</inkml:trace>
        </inkml:traceGroup>
        <inkml:traceGroup>
          <inkml:annotationXML>
            <emma:emma xmlns:emma="http://www.w3.org/2003/04/emma" version="1.0">
              <emma:interpretation id="{16287127-6112-4186-8DFD-D98182A56929}" emma:medium="tactile" emma:mode="ink">
                <msink:context xmlns:msink="http://schemas.microsoft.com/ink/2010/main" type="inkWord" rotatedBoundingBox="11684,4164 12100,4714 11811,4932 11396,4382">
                  <msink:destinationLink direction="with" ref="{8934639D-D50C-4207-B7CF-87F11AA99811}"/>
                </msink:context>
              </emma:interpretation>
              <emma:one-of disjunction-type="recognition" id="oneOf3">
                <emma:interpretation id="interp15" emma:lang="en-US" emma:confidence="1">
                  <emma:literal>2</emma:literal>
                </emma:interpretation>
                <emma:interpretation id="interp16" emma:lang="en-US" emma:confidence="0">
                  <emma:literal>Z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2s</emma:literal>
                </emma:interpretation>
                <emma:interpretation id="interp19" emma:lang="en-US" emma:confidence="0">
                  <emma:literal>2.</emma:literal>
                </emma:interpretation>
              </emma:one-of>
            </emma:emma>
          </inkml:annotationXML>
          <inkml:trace contextRef="#ctx0" brushRef="#br0" timeOffset="8942.3349">7782 47 1461 0,'0'0'545'0,"0"0"-30"16,0 0-52-16,-12-8-58 0,12 8-45 15,0 0-22-15,0 0-23 0,0 0-44 0,0 0-15 16,0 0-15-16,0 0-31 0,0 0-16 0,47-4-37 16,-31-1-9-16,-1 5-22 0,5-2-32 15,-4-1-17-15,11-1-13 0,-3-1-8 0,3 1-10 16,-3-1 8-16,0 0-36 0,-5 1 5 15,1 0 23-15,-4 3-43 0,-1-2-1 0,-15 3 6 16,24-5-11-16,-24 5 3 0,20 0 6 16,-20 0 1-16,7 6 1 0,-7-6-6 15,12 12-2-15,-12-12 11 0,0 20-9 0,0-20-4 16,-4 30-1-16,4-15 16 0,-8 3 15 0,8 3-13 16,-7-2-12-16,-1 3-6 0,0 0 21 15,-4 0-10-15,4-3 2 0,0 2-2 0,-7-1 0 16,7-4 20-16,0 1-18 0,-4-1 5 0,4-4-9 15,0 0 4-15,0-1 23 0,8-11-2 16,-7 16 12-16,7-16-4 0,-8 13 4 0,8-13-2 16,-12 9-13-16,12-9-7 0,0 0-8 15,-8 11-13-15,8-11 7 0,0 0-20 0,0 0 21 16,0 0-3-16,0 0-41 0,0 0 16 16,35 0 2-16,-35 0 0 0,24 0 18 15,-24 0 0-15,28-1-51 0,-13 1 43 0,9 0-2 16,-4 1-10-16,3-2-42 0,-3 1-28 0,3 0-17 15,-3 0-11-15,-4 0-7 0,-16 0-65 16,35 0-63-16,-27 1-72 0,8 6-118 0,-16-7-41 16,23 7-353-16,-11-2 115 0,8-1 24 0,-9 2 63 15,1-1 118-15,4-2-13 0,4 3 82 16</inkml:trace>
        </inkml:traceGroup>
        <inkml:traceGroup>
          <inkml:annotationXML>
            <emma:emma xmlns:emma="http://www.w3.org/2003/04/emma" version="1.0">
              <emma:interpretation id="{78B5FAC6-05FD-42C6-A105-BA46D5D58451}" emma:medium="tactile" emma:mode="ink">
                <msink:context xmlns:msink="http://schemas.microsoft.com/ink/2010/main" type="inkWord" rotatedBoundingBox="11939,5595 12141,3428 12460,3458 12258,5625">
                  <msink:destinationLink direction="with" ref="{8934639D-D50C-4207-B7CF-87F11AA99811}"/>
                </msink:context>
              </emma:interpretation>
              <emma:one-of disjunction-type="recognition" id="oneOf4">
                <emma:interpretation id="interp20" emma:lang="en-US" emma:confidence="1">
                  <emma:literal>)</emma:literal>
                </emma:interpretation>
                <emma:interpretation id="interp21" emma:lang="en-US" emma:confidence="0">
                  <emma:literal>,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'</emma:literal>
                </emma:interpretation>
                <emma:interpretation id="interp24" emma:lang="en-US" emma:confidence="0">
                  <emma:literal>).</emma:literal>
                </emma:interpretation>
              </emma:one-of>
            </emma:emma>
          </inkml:annotationXML>
          <inkml:trace contextRef="#ctx0" brushRef="#br1" timeOffset="60626.5411">8481-889 534 0,'0'0'192'16,"0"0"6"-16,0 0-30 0,0 0 27 0,0 0-21 15,0 0 10-15,0 0-10 0,0 0-25 16,28 28-36-16,-20-14-11 0,-1 4 0 0,1 3 24 15,4-1-24-15,-4 9 11 0,0 2-36 0,8 3 15 16,-5 7-21-16,1 0 6 0,0 4 31 16,-4 1-39-16,11 19-8 0,-3-5 3 0,-8-6-18 15,0-4 18-15,0-1-15 0,4 20 17 16,-1-11-19-16,-7 12 11 0,0-8-19 0,-4-8-9 16,0 2 9-16,-8 22-1 0,-3-4 3 0,-1 4-7 15,-4-5 4-15,0-2 8 16,-3-2 0-16,3-5 23 0,-4 0-7 0,-3-1-9 15,11-5 1-15,-8-8 0 0,1-9 5 0,7-2 5 16,-4-1 23-16,0-1-18 0,5-7-8 16,-5-1 3-16,0-2-13 0,8-3 6 0,-4-2-9 15,1-3 19-15,3-3-34 0,-4-1-12 16,12-2 12-16,-8-2-2 0,0 0-24 0,8-11-25 16,-12 13-56-16,12-13-56 0,-7 12-142 0,7-12-142 15,-8 8-395-15,8-8 131 0,0 0 25 16,-8 9 56-16,8-9 55 0,0 0 61 0</inkml:trace>
        </inkml:traceGroup>
        <inkml:traceGroup>
          <inkml:annotationXML>
            <emma:emma xmlns:emma="http://www.w3.org/2003/04/emma" version="1.0">
              <emma:interpretation id="{AA571690-89E8-4F99-9130-C233101C190F}" emma:medium="tactile" emma:mode="ink">
                <msink:context xmlns:msink="http://schemas.microsoft.com/ink/2010/main" type="inkWord" rotatedBoundingBox="12939,4456 13612,4460 13611,4732 12937,4728">
                  <msink:destinationLink direction="with" ref="{8934639D-D50C-4207-B7CF-87F11AA99811}"/>
                </msink:context>
              </emma:interpretation>
              <emma:one-of disjunction-type="recognition" id="oneOf5">
                <emma:interpretation id="interp25" emma:lang="en-US" emma:confidence="0.5">
                  <emma:literal>=.</emma:literal>
                </emma:interpretation>
                <emma:interpretation id="interp26" emma:lang="en-US" emma:confidence="0.5">
                  <emma:literal>=</emma:literal>
                </emma:interpretation>
                <emma:interpretation id="interp27" emma:lang="en-US" emma:confidence="0">
                  <emma:literal>=-</emma:literal>
                </emma:interpretation>
                <emma:interpretation id="interp28" emma:lang="en-US" emma:confidence="0">
                  <emma:literal>=0</emma:literal>
                </emma:interpretation>
                <emma:interpretation id="interp29" emma:lang="en-US" emma:confidence="0">
                  <emma:literal>='</emma:literal>
                </emma:interpretation>
              </emma:one-of>
            </emma:emma>
          </inkml:annotationXML>
          <inkml:trace contextRef="#ctx0" brushRef="#br0" timeOffset="9663.5924">9299 139 1489 0,'0'0'499'0,"0"0"-20"15,-20 0-51-15,20 0-27 0,0 0-4 0,0 0-49 0,0 0 5 16,0 0-12-16,0 0-26 0,0 0-29 16,67 4-32-16,-51-4 7 0,11 0-31 15,-3 0-17-15,11 1-19 0,-7-1-12 0,3 0-31 16,0 2 15-16,5-2-35 0,-9 2-13 0,1-1-36 16,3-1-3-16,-7 0-35 0,-4 0-70 15,7 0-30-15,-11 2-70 0,7-2-43 0,-7 1-43 16,-16-1-44-16,32 3-87 0,-21-7-200 15,-11 4-417-15,16 6 108 0,-16-6 102 0,12 5 61 16,-12-5 52-16,0 0 79 0,0 0 33 16,0 0 95-16</inkml:trace>
          <inkml:trace contextRef="#ctx0" brushRef="#br0" timeOffset="9919.3068">9381 363 1277 0,'0'0'450'15,"-12"2"-25"-15,12-2-25 0,0 0-24 16,0 0-28-16,-15 0-10 0,15 0-8 0,0 0-25 16,0 0 7-16,0 0-46 0,0 0 0 0,0 0-15 15,0 0-10-15,51 3-39 0,-28-3-2 16,-3 1-31-16,-4-1 7 0,11 3-25 16,-3-3 10-16,3 0-27 0,1 0-35 0,-4 2-35 15,3-2-5-15,-3 0-46 0,3 3-64 16,-3-3-39-16,-9 1-48 0,13 1-56 0,-12 1-80 15,11 1-123-15,-3 1-527 0,-5-2 33 16,1-1 98-16,0 3 96 0,-1-2 52 0,5 0 46 16,-4-1 80-16,3 2 53 0</inkml:trace>
          <inkml:trace contextRef="#ctx0" brushRef="#br0" timeOffset="10779.0525">10922 175 849 0,'0'0'354'0,"0"0"-11"15,0 0 15-15,0 0-15 0,4-14 10 16,-4 14-25-16,0 0 35 0,0 0-22 0,0 0 14 16,0 0-6-16,0 0-37 0,-20-15-15 15,20 15-21-15,0 0 14 0,-23 0-58 0,23 0 1 16,0 0-28-16,-20 11 5 0,8-2-26 0,0-1-7 16,12-8-21-16,-7 25-23 0,3-11 16 15,0 1-16-15,0-1-5 0,4 2-18 0,0-16-5 16,4 29-16-16,4-15-14 0,-1 0 1 0,1-2 4 15,4-1-3-15,0-2 7 0,0 0-40 16,3-2-44-16,1-4 0 0,0 0 0 16,-16-3 0-16,31 0 0 0,-19-3 0 0,-12 3 0 15,28-9 0-15,-21 3 0 0,1-3 0 16,0-2 0-16,0-1 0 0,-8 12 0 0,4-22 0 16,-4 12 0-16,0 10 0 0,0-22 0 0,0 22 0 15,-8-12 0-15,-4 5-203 0,12 7-501 16,-31-2-414-16,11 4 122 0,-3 3 103 0,-5-3 117 15,-7 7 42-15,-12 2 73 0,-12 9 14 0,0 0 114 16,-4 5-12-16</inkml:trace>
        </inkml:traceGroup>
        <inkml:traceGroup>
          <inkml:annotationXML>
            <emma:emma xmlns:emma="http://www.w3.org/2003/04/emma" version="1.0">
              <emma:interpretation id="{8564D19A-38D4-442F-8D9A-DE18B326578E}" emma:medium="tactile" emma:mode="ink">
                <msink:context xmlns:msink="http://schemas.microsoft.com/ink/2010/main" type="inkWord" rotatedBoundingBox="18132,4488 19696,4495 19694,5066 18129,5058"/>
              </emma:interpretation>
              <emma:one-of disjunction-type="recognition" id="oneOf6">
                <emma:interpretation id="interp30" emma:lang="en-US" emma:confidence="1">
                  <emma:literal>-y</emma:literal>
                </emma:interpretation>
                <emma:interpretation id="interp31" emma:lang="en-US" emma:confidence="0">
                  <emma:literal>-&gt;</emma:literal>
                </emma:interpretation>
                <emma:interpretation id="interp32" emma:lang="en-US" emma:confidence="0">
                  <emma:literal>-Y</emma:literal>
                </emma:interpretation>
                <emma:interpretation id="interp33" emma:lang="en-US" emma:confidence="0">
                  <emma:literal>-7</emma:literal>
                </emma:interpretation>
                <emma:interpretation id="interp34" emma:lang="en-US" emma:confidence="0">
                  <emma:literal>-)</emma:literal>
                </emma:interpretation>
              </emma:one-of>
            </emma:emma>
          </inkml:annotationXML>
          <inkml:trace contextRef="#ctx0" brushRef="#br0" timeOffset="39647.365">14546 445 703 0,'0'0'318'15,"-24"-3"-3"-15,24 3-52 0,-15-4-9 16,15 4-21-16,-16-4-26 0,16 4 0 0,0 0-30 16,0 0-41-16,-20-3 2 0,20 3-28 15,0 0 5-15,0 0 5 0,0 0 1 0,0 0-45 16,0 0-9-16,0 0 2 0,0 0-33 15,0 0 18-15,51 9-18 0,-35-7-3 0,12-1-8 16,-5 3 1-16,5-4 15 0,7 2-41 16,4 0 28-16,1-2-28 0,3-2 16 0,0 2 4 15,0-2-30-15,8 2-8 0,-3-2 23 0,3 2-28 16,-4 0 13-16,-4 0-26 0,-4 0 5 16,1 0-41-16,-1 0 24 0,-8 2-37 0,1 0 3 15,-5-2-23-15,-7 0-17 0,4 0-22 16,-5 0-17-16,1 0-28 0,0-2-44 0,-5 0 0 15,-15 2-341-15,28-7 4 0,-20 3 47 0,-8 4 75 16</inkml:trace>
          <inkml:trace contextRef="#ctx0" brushRef="#br0" timeOffset="40022.6073">15434 184 696 0,'-8'-9'217'0,"8"9"9"0,0 0-40 16,0 0 22-16,0 0-16 0,0 0-8 0,0 0 23 16,0 0-48-16,24 38-13 0,-12-26-8 15,3 3-18-15,1-2 26 0,4 2-46 0,3 0 10 16,5 1-12-16,-5-5-6 0,13 1-10 16,-5-3 5-16,5-1-3 0,3 0-10 15,0-3 1-15,-3-1-34 0,3 1-1 0,-4-1 22 16,-3-3-34-16,-9-1 21 0,1 0-26 15,-4 0 25-15,-1-3-12 0,-7 1-5 0,4-3 5 16,-16 5 5-16,12-8-23 0,-12 8 25 0,0 0-30 16,0 0 43-16,0 0-35 0,0 0 2 15,0 0 0-15,0 0 23 0,-48-3 5 0,25 10-10 16,-1 4 0-16,1 3 0 0,-13 5-3 0,5 2 39 16,-1 0-46-16,-3 4-18 0,4 1-16 15,3 1-30-15,0 1-44 0,1 1-71 0,3 2-134 16,5-8-79-16,3 1-348 0,0 2-20 15,1-4 68-15,7-4 108 0,0-2 13 16,-4-3 59-16</inkml:trace>
        </inkml:traceGroup>
        <inkml:traceGroup>
          <inkml:annotationXML>
            <emma:emma xmlns:emma="http://www.w3.org/2003/04/emma" version="1.0">
              <emma:interpretation id="{6EE2F00E-B0D3-496A-98A7-36473EFDBD1B}" emma:medium="tactile" emma:mode="ink">
                <msink:context xmlns:msink="http://schemas.microsoft.com/ink/2010/main" type="inkWord" rotatedBoundingBox="21450,3635 25153,3652 25146,5204 21443,5187"/>
              </emma:interpretation>
              <emma:one-of disjunction-type="recognition" id="oneOf7">
                <emma:interpretation id="interp35" emma:lang="en-US" emma:confidence="1">
                  <emma:literal>fimplict3</emma:literal>
                </emma:interpretation>
                <emma:interpretation id="interp36" emma:lang="en-US" emma:confidence="0.5">
                  <emma:literal>fimplict</emma:literal>
                </emma:interpretation>
                <emma:interpretation id="interp37" emma:lang="en-US" emma:confidence="0">
                  <emma:literal>fimplicts</emma:literal>
                </emma:interpretation>
                <emma:interpretation id="interp38" emma:lang="en-US" emma:confidence="0">
                  <emma:literal>fimplict}</emma:literal>
                </emma:interpretation>
                <emma:interpretation id="interp39" emma:lang="en-US" emma:confidence="0">
                  <emma:literal>fimplict]</emma:literal>
                </emma:interpretation>
              </emma:one-of>
            </emma:emma>
          </inkml:annotationXML>
          <inkml:trace contextRef="#ctx0" brushRef="#br1" timeOffset="42455.6002">17800-56 1228 0,'0'0'420'16,"0"0"-28"-16,0 0-34 0,-12-6-13 0,12 6-40 15,0 0-23-15,0 0-24 0,0 0-15 16,0 0-20-16,0 0-41 0,36 18-18 0,-16-15 7 16,-1 0-33-16,13 2-7 0,-1-4-21 0,8 1-10 15,1-2 7-15,3-2-15 0,8-2-2 16,-4 1-18-16,4-4-39 0,-8-2 13 0,-7 0-15 15,-1 0 5-15,-3-1-26 0,-5-4-5 16,-11 1-13-16,0-2-5 0,-5-1-17 16,-7 0-4-16,0-4-12 0,-8-4 16 0,-7-2 2 15,-1-6-8-15,-12-4 8 0,-7-8-3 16,-9 1 3-16,1-1 0 0,-4 3 30 0,0 2-25 16,7 10 3-16,5 2 4 0,-5 2 24 0,5 3 20 15,7 4-15-15,5 6 5 0,-1-2-3 16,0 1 21-16,5 4-21 0,3 2 3 0,12 7-25 15,-16 0 50-15,16 0-20 0,0 0 3 0,-12 25-1 16,9-9 16-16,3 3-7 0,3 6 17 16,-3 3 0-16,4 7-23 0,0 3 16 0,-4 9 14 15,4 0 6-15,0 2 31 0,-4 4-21 0,4 0 8 16,0 0 5-16,0-2-2 16,0 0 2-16,0-1-8 0,0-1 3 0,0-1-18 15,-4-7 10-15,4-5-25 0,3-2 2 0,-7-5 16 16,4-1 7-16,0-2-56 0,0-3-5 15,-4-5-36-15,0 0-26 0,4-1-7 0,-4 0-72 16,0-17-16-16,4 23-45 0,-4-23-70 16,0 20-71-16,0-20-146 0,0 20-397 0,0-20 57 15,-4 12 48-15,4-12 77 0,0 0 125 0,-12 11 11 16,12-11 76-16,0 0 21 0</inkml:trace>
          <inkml:trace contextRef="#ctx0" brushRef="#br1" timeOffset="42642.6781">17820 310 1123 0,'-4'-9'417'0,"4"9"-22"0,0 0-45 16,0 0-7-16,0 0-23 0,0 0-20 15,0 0 7-15,0 0-61 0,0 0-11 0,35-5-28 16,-19 5-22-16,-16 0-1 0,35 1-35 0,-15 1-27 16,4-2-24-16,-5-2-52 0,5 1-49 15,3-3-45-15,-3 0-75 0,4 3-151 0,-5-3-138 16,5 0-387-16,-5 1 72 0,1 0 64 15,3-2 77-15,-7 4 46 0,0-1 64 0</inkml:trace>
          <inkml:trace contextRef="#ctx0" brushRef="#br1" timeOffset="42878.7335">18449 213 1128 0,'0'0'451'0,"0"0"-8"0,0 0-47 15,0 0-17-15,0 0-33 0,0 0-19 16,0 0-17-16,0 0-10 0,0 0-19 0,0 0-27 16,0 0-11-16,0 0-41 0,0 54 0 15,4-42-43-15,-4 1-8 0,0-13-23 0,4 23-46 16,-4-13-18-16,0-10-36 0,0 20-51 0,0-20-44 16,4 16-89-16,-4-16-113 15,0 0-232-15,0 17-382 0,0-17 99 0,0 0 29 16,0 0 80-16,0 0 58 0,0 0 84 0,0 0 52 15</inkml:trace>
          <inkml:trace contextRef="#ctx0" brushRef="#br1" timeOffset="43055.1021">18594 40 1220 0,'0'0'500'0,"8"-15"-68"15,-8 15-58-15,4-15-34 0,-4 15-45 0,4-14-129 16,-4 14-107-16,0 0-167 0,8-12-127 0,-8 12-443 16,0 0 74-16,0 0 94 0,12-3 1 15,-12 3-1-15</inkml:trace>
          <inkml:trace contextRef="#ctx0" brushRef="#br1" timeOffset="43596.1896">18736 157 1505 0,'8'24'483'0,"-8"-10"-27"0,4 2 7 15,-4 2-20-15,3-3-54 0,-3 3-7 16,0-2-50-16,4 2 1 0,0-3-31 0,-4 1-23 16,4-4-15-16,-4-12-67 0,4 26 44 15,-4-17-42-15,0-9 29 0,4 18-51 0,-4-18 7 16,0 0-18-16,4 13-10 0,-4-13-51 0,0 0 21 15,0 0-24-15,0 0-33 0,0 0-20 16,0 0-11-16,0 0-43 0,12-44 15 0,-12 30-22 16,0 14-24-16,8-25-8 0,-4 14 6 0,0-1 0 15,-4 12 12-15,11-18-15 0,-3 13-3 16,-8 5 32-16,0 0-24 0,20-3 31 0,-20 3-23 16,0 0 10-16,16 14 18 0,-9-5 2 15,1 1 3-15,-8-10-5 0,4 19-15 16,0-10 20-16,-4-9 21 0,8 17 2 0,-8-17-5 15,4 14-15-15,-4-14 25 0,4 13-15 0,-4-13 43 16,0 0-22-16,8 11 4 0,-8-11-25 16,0 0 10-16,0 0 8 0,0 0-62 0,0 0 31 15,0 0-22-15,15-28-35 0,-11 14 42 16,4 1-41-16,0-5-10 0,0 1 7 0,0 3 18 16,0 1 0-16,-4-1 21 0,3 5-16 0,-7 9 8 15,12-19 26-15,-4 12-1 0,-8 7-2 16,12-3 26-16,-12 3 12 0,0 0-35 0,0 0 22 15,24 20-12-15,-13-11 2 0,-7 0 8 16,0 5-17-16,4-3 6 0,-4 2-76 16,4 1-38-16,0-2-52 0,0 0-38 0,-1 1-35 15,1-1-160-15,0-2-166 0,0-1-376 0,0 0 33 16,-8-9 141-16,16 10 54 0,-16-10 35 16,15 5 90-16,-15-5 41 0,20 0 95 0</inkml:trace>
          <inkml:trace contextRef="#ctx0" brushRef="#br1" timeOffset="44046.3809">19219 410 982 0,'-8'-30'333'0,"4"6"31"16,4 1 22-16,0 1 49 0,0 7-97 15,8-2-41-15,-4 5-5 0,8-2-23 0,4 2 22 16,-1 3-83-16,5 0-3 0,0 6-29 0,-5 3-22 16,9 1 2-16,-4 7-10 0,-1-1-13 15,-3 3-8-15,4 5-17 0,-9-2 25 0,1 3-8 16,0-2 24-16,-8 2-42 0,0-2 39 16,-4 3-15-16,0-17-19 0,-12 27-9 0,0-13-21 15,1-1 15-15,-5-1-36 0,-4-1-32 16,1-2-24-16,-5-3-54 0,4-2-58 15,1 0-52-15,3-3-105 0,-4-1-237 0,20 0-434 16,-27-3 32-16,19-6 73 0,8 9 101 0,-20-15 63 16,20 4 90-16,-4-6 39 0</inkml:trace>
          <inkml:trace contextRef="#ctx0" brushRef="#br1" timeOffset="43822.8822">19317 242 1282 0,'0'0'461'0,"4"-12"10"0,-4 12-41 15,0 0-21-15,0 0-27 0,0 0-21 0,0 0-11 16,-4 48-17-16,0-29-46 0,1 6 15 16,3 5-49-16,-4 5 18 0,4 4-27 0,-4 1-17 15,8 1-24-15,-8 2-34 0,8-2-26 0,3 4-2 16,-3-10-29-16,0 2-55 0,4-3-27 15,-4-5-60-15,4-5-39 0,-4-1-24 0,0-5-40 16,0-4-56-16,4-1-34 0,-8-13-84 0,4 14-74 16,-4-14-134-16,0 0-345 0,0 0-3 15,0 0 131-15,0 0 82 0,-16-42 51 0,8 19 57 16,0-8 22-16</inkml:trace>
          <inkml:trace contextRef="#ctx0" brushRef="#br1" timeOffset="44299.1868">19604-166 1348 0,'0'0'551'0,"0"0"-9"0,0 0-37 16,0 0-1-16,0 0-38 0,24 21-21 0,-20-5-63 15,-4 3-14-15,4 6-35 0,-4 4 7 16,0 2-66-16,0 6 10 0,0 0-61 0,4 0-23 16,-4 2-16-16,0-4-2 0,4 0-31 15,0-1 0-15,0-5-82 0,-4 0 10 0,3-5-68 16,1 1-70-16,0-7-82 0,0 2-46 15,0-5-77-15,0-7-248 0,-4-8-550 0,8 20 77 16,-8-11 135-16,0-9 64 0,0 0 108 0,0 0 48 16,12 8 34-16,-12-8 73 0</inkml:trace>
          <inkml:trace contextRef="#ctx0" brushRef="#br1" timeOffset="44474.3454">19734 322 1479 0,'0'0'499'0,"0"0"-2"16,0 0-26-16,0 0 10 0,0 0-8 0,12 30-43 15,-12-30-40-15,4 22-30 0,0-11-19 16,-4-11-34-16,0 29-30 0,0-15-57 0,0 0-41 16,0-14-49-16,4 22-84 0,-4-22-30 15,4 22-75-15,-4-22-74 0,-4 14-195 0,4-14-691 16,0 0 103-16,0 0 82 0,0 0 104 0,0 0 42 16,0 0 66-16,0 0 120 0,0 0-8 15</inkml:trace>
          <inkml:trace contextRef="#ctx0" brushRef="#br1" timeOffset="44619.3035">19879 37 1351 0,'0'0'445'0,"0"0"-48"16,8-14-62-16,-8 14-79 0,0 0-69 0,0 0-61 16,0 0-106-16,0 0-212 0,0 0-455 0,0 0 32 15,0 0 34-15,20 21 62 0,-20-21 86 16</inkml:trace>
          <inkml:trace contextRef="#ctx0" brushRef="#br1" timeOffset="44878.8213">20076 221 1136 0,'-20'13'461'0,"1"-1"-16"16,3 3-2-16,0-3-31 0,4 2-36 0,-3 0-40 15,7 1-27-15,-4 2-42 0,4-2 1 0,0 3-50 16,4-4-44-16,1 1 3 0,3 0-8 16,0-15-36-16,3 24-3 0,5-11-2 0,0-5 5 15,4 1-51-15,0 0-5 0,0-2-57 0,7-1-12 16,-7-1-62-16,8 0-43 16,-5-3-62-16,1 1-45 0,0 1-144 0,-16-4-108 15,23 4-361-15,-7-6 37 0,-16 2 81 0,24-6 97 16,-9 5 39-16,-3-3 59 0,0-1 64 15</inkml:trace>
          <inkml:trace contextRef="#ctx0" brushRef="#br1" timeOffset="45314.2254">20276 311 1343 0,'0'0'569'0,"0"0"-27"16,0 0-20-16,0 0-22 0,0 0-55 0,0 0-71 16,28-21-11-16,-28 21-35 0,16-5-13 15,-16 5-36-15,19-2-18 0,-19 2-64 0,24-4-15 16,-4 3-60-16,-5-1-40 0,1 0-23 15,4 2-64-15,-1 0-36 0,1-1-43 0,0 1-49 16,-1-1-59-16,1-3-98 0,4 3-163 0,-5-1-348 16,1-1-87-16,3 2 79 0,1-4 123 15,-4 2 69-15,3-1 28 0,-3-3 54 16</inkml:trace>
          <inkml:trace contextRef="#ctx0" brushRef="#br1" timeOffset="45110.3908">20500 80 1571 0,'0'0'543'0,"0"0"-13"0,0 0-6 16,0 0-55-16,0 0-26 0,0 0-36 0,0 0-39 15,0 0-4-15,-11 63-39 0,11-40-36 16,-4-1-25-16,4 3-19 0,0 0-30 0,-4 1-28 16,4 0-38-16,0 0-44 0,0 1-44 15,4-2-51-15,-4 0-51 0,0-2-66 0,4-2-59 16,0-3-78-16,-4-1-114 0,-4-3-221 16,8 0-388-16,-4-14 79 0,4 18 115 0,-4-18 28 15,0 0 84-15,0 0 75 0,0 0 59 0</inkml:trace>
          <inkml:trace contextRef="#ctx0" brushRef="#br1" timeOffset="45974.4629">21078-92 1461 0,'-12'-5'556'16,"12"5"-34"-16,0 0-8 0,-11-5-45 0,11 5-24 16,0 0-43-16,0 0-28 0,0 0-52 15,0 0 8-15,0 0-38 0,0 0-15 0,0 0-9 16,0 0-35-16,51 5-20 0,-32-5-14 0,9 1-35 15,-1-1-8-15,5 2-25 0,3-2-54 16,1 0-21-16,-1 0 11 0,0 2-21 0,-3-2-18 16,-5 0 18-16,-3 3-10 0,-4-3-18 15,-5 0 15-15,-15 0-31 0,20 1 4 16,-20-1-14-16,0 0 16 0,0 0 30 0,0 0-30 16,0 0-21-16,0 0-13 0,-31 24 26 15,15-16 13-15,4 1 8 0,-4-1-34 0,-3 3-3 16,7-1 27-16,0 1 14 0,0 0-20 0,4 1-20 15,-3 0 35-15,3 0-9 0,4 1-19 16,0 0 5-16,4-13 11 0,4 31 13 0,0-17-11 16,4 3-33-16,-1 1 15 0,5-3-2 15,0 3 10-15,-4 1-8 0,4-1 26 0,3 0-33 16,-7 0 22-16,8-2-7 0,-4 3 13 16,-4 0 18-16,0-1-13 0,-5-3 38 15,1 0 13-15,0 0-5 0,-4-15 21 0,-11 27-31 16,3-10-54-16,-4-5 0 0,-4 1 0 0,-4-2 0 15,-3 0 0-15,-1-1 0 0,-3 0 0 16,3-4 0-16,5 0 0 0,-5 0 0 0,0-3 0 16,5 1 0-16,3-2 0 0,0 0-144 0,-3-2-242 15,19 0-321-15,-24-2-417 0,24 2 113 16,-20-11 98-16,13 6 96 0,7 5 88 0,-12-16 55 16,8 4 101-16,4 12 25 0,-4-26 57 15</inkml:trace>
        </inkml:traceGroup>
      </inkml:traceGroup>
    </inkml:traceGroup>
    <inkml:traceGroup>
      <inkml:annotationXML>
        <emma:emma xmlns:emma="http://www.w3.org/2003/04/emma" version="1.0">
          <emma:interpretation id="{83D82E19-2D89-495C-8D51-55399CA51177}" emma:medium="tactile" emma:mode="ink">
            <msink:context xmlns:msink="http://schemas.microsoft.com/ink/2010/main" type="paragraph" rotatedBoundingBox="8055,7664 16536,7645 16539,8963 8058,89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72103F-E7C4-40BE-B522-C519B329D1AA}" emma:medium="tactile" emma:mode="ink">
              <msink:context xmlns:msink="http://schemas.microsoft.com/ink/2010/main" type="line" rotatedBoundingBox="8055,7664 16536,7645 16539,8963 8058,8983"/>
            </emma:interpretation>
          </emma:emma>
        </inkml:annotationXML>
        <inkml:traceGroup>
          <inkml:annotationXML>
            <emma:emma xmlns:emma="http://www.w3.org/2003/04/emma" version="1.0">
              <emma:interpretation id="{4147DF14-2A88-45AD-83AE-8704C535AC3C}" emma:medium="tactile" emma:mode="ink">
                <msink:context xmlns:msink="http://schemas.microsoft.com/ink/2010/main" type="inkWord" rotatedBoundingBox="8056,8345 9648,8342 9649,8843 8058,8847"/>
              </emma:interpretation>
              <emma:one-of disjunction-type="recognition" id="oneOf8">
                <emma:interpretation id="interp40" emma:lang="en-US" emma:confidence="1">
                  <emma:literal>2-</emma:literal>
                </emma:interpretation>
                <emma:interpretation id="interp41" emma:lang="en-US" emma:confidence="0.5">
                  <emma:literal>z-</emma:literal>
                </emma:interpretation>
                <emma:interpretation id="interp42" emma:lang="en-US" emma:confidence="0">
                  <emma:literal>Z-</emma:literal>
                </emma:interpretation>
                <emma:interpretation id="interp43" emma:lang="en-US" emma:confidence="0">
                  <emma:literal>--</emma:literal>
                </emma:interpretation>
                <emma:interpretation id="interp4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8942.897">5553 4217 1441 0,'0'0'586'16,"0"0"-13"-16,-16-3-79 0,16 3-15 15,0 0-54-15,0 0-21 0,-19-3-56 0,19 3-15 16,0 0-8-16,0 0-33 0,0 0-18 0,0 0 10 16,0 0-66-16,0 0 4 0,0 0-4 15,0 0-24-15,0 0-20 0,0 0-20 0,59 5-24 16,-44-4 14-16,-15-1-19 0,28-1-22 16,-5 1-16-16,-3 0-28 0,4 0-1 15,-5 0-11-15,5-2-47 0,3-1 0 0,-11 2-13 16,12-1-31-16,-5 1-61 0,-3-1-13 0,-4 2-45 15,-1 0-32-15,-15 0-17 0,28 2-39 16,-12-2-61-16,-16 0-159 0,15 4-131 0,-15-4-345 16,4 9 84-16,-4-9 85 0,0 0 85 0,0 0 53 15,0 0 105-15,-19 31 35 0,3-25 24 16</inkml:trace>
          <inkml:trace contextRef="#ctx0" brushRef="#br0" timeOffset="19327.6226">5698 4370 1136 0,'0'0'397'0,"-11"5"-49"15,11-5-5-15,-24 4-46 0,24-4-3 0,-16 4-17 16,16-4-42-16,-4 5-25 0,4-5-5 16,0 0-36-16,0 0 0 0,-23 4-18 0,23-4-34 15,0 0 24-15,0 0-38 0,0 0 58 16,0 0-79-16,0 0 23 0,0 0-16 0,0 0 1 16,0 0-11-16,0 0-7 0,0 0-3 0,0 0 3 15,27 24-11-15,-27-24 21 0,0 0-44 16,0 0 1-16,8 7-8 0,-8-7 35 0,0 0-22 15,16 4 22-15,-16-4-43 0,20 1 49 0,-20-1-49 16,23 0 28-16,-23 0-13 0,20-1-2 16,-20 1-8-16,31-2-12 0,-23 2 25 15,-8 0 36-15,36 0-24 0,-29 0-7 0,-7 0-2 16,36-2 25-16,-28 0-5 0,-8 2-20 16,27 0 14-16,-19-2-12 0,-8 2 18 0,24-1-15 15,-24 1 5-15,19-2-16 0,-19 2-15 16,16-1-2-16,-16 1-6 0,0 0 8 0,16-3-41 15,-16 3-25-15,0 0-34 0,0 0-36 0,19-1-10 16,-19 1-45-16,0 0-58 0,0 0-112 16,0 0-184-16,0 0-379 0,0 0 64 0,0 0 128 15,0 0 44-15,0 0 53 0,0 0 92 0,0 0 6 16,0 0 63-16</inkml:trace>
          <inkml:trace contextRef="#ctx0" brushRef="#br0" timeOffset="18443.2521">4441 4053 1441 0,'-16'-7'555'0,"16"7"-23"16,-8-4-55-16,8 4-37 0,0 0-25 16,0 0-39-16,-20-7-56 0,20 7-13 0,0 0-8 15,0 0-27-15,0 0-52 0,0 0-26 0,0 0-4 16,0 0-21-16,0 0-8 0,28 29-30 16,-28-29-32-16,24 7 17 0,-13-5 17 0,13-2-18 15,-4 2-20-15,-5-2-3 0,9-2-16 16,-4 0 4-16,3-1-34 0,-7-1 15 0,4 2-20 15,-5-2 16-15,5 1-19 0,-4 0 0 16,-16 3-17-16,27-6 7 0,-19 4-2 0,-8 2-6 16,24-2 11-16,-24 2-49 0,15-7 20 15,-15 7 14-15,12-5-3 0,-12 5 25 0,0 0-41 16,16-3 1-16,-16 3 12 0,0 0 3 0,0 0-13 16,0 0 5-16,0 0-10 0,0 0 13 15,0 0-11-15,8 23 18 0,-8-23-30 0,-16 23 38 16,8-6-15-16,0 1-31 0,-4 1 25 0,5 2-4 15,-9 5 17-15,0-4-48 0,4 2 38 16,-3 3 0-16,-1-3 5 0,4-2 21 16,-4 0-13-16,9 0 13 0,-1-3-8 0,-4 0 0 15,-4-1 15-15,8-2-2 0,0-2-8 0,1-4-10 16,-1 3 20-16,-4-3 11 0,12-10 7 16,-8 14-50-16,8-14-6 0,-8 9 0 0,8-9 0 15,0 0 0-15,0 0 0 0,0 0 0 0,0 0 0 16,0 0 0-16,0 0 0 0,0 0 0 15,0 0 0-15,0 0 0 0,0 0 0 0,0 0 0 16,51-16 0-16,-35 16 0 0,-16 0 0 0,35 2 0 16,-19-2 0-16,4 0 0 0,-5 4 0 15,9-4 0-15,-12 1 0 0,4 2 0 0,3-2 0 16,-3 3 0-16,-16-4 0 0,24 4 0 16,-13 1 0-16,-11-5-8 0,16 5 5 15,-16-5-12-15,24 4 25 0,-24-4-2 0,11 5-31 16,-11-5 10-16,16 4-36 0,-16-4-33 0,0 0-33 15,8 5-43-15,-8-5-22 0,0 0-53 16,0 0-89-16,16 7-254 0,-16-7-110 0,0 0-264 16,0 0 65-16,11 6 94 0,-11-6 128 0,8 4 23 15,-8-4 33-15,16 1 106 0,-16-1 32 16</inkml:trace>
        </inkml:traceGroup>
        <inkml:traceGroup>
          <inkml:annotationXML>
            <emma:emma xmlns:emma="http://www.w3.org/2003/04/emma" version="1.0">
              <emma:interpretation id="{290C981E-AFEA-4E68-A59A-51A0062AD897}" emma:medium="tactile" emma:mode="ink">
                <msink:context xmlns:msink="http://schemas.microsoft.com/ink/2010/main" type="inkWord" rotatedBoundingBox="10508,7659 12649,7654 12652,8872 10511,8877"/>
              </emma:interpretation>
              <emma:one-of disjunction-type="recognition" id="oneOf9">
                <emma:interpretation id="interp45" emma:lang="en-US" emma:confidence="0.5">
                  <emma:literal>sin(m)</emma:literal>
                </emma:interpretation>
                <emma:interpretation id="interp46" emma:lang="en-US" emma:confidence="0.5">
                  <emma:literal>sin(n)</emma:literal>
                </emma:interpretation>
                <emma:interpretation id="interp47" emma:lang="en-US" emma:confidence="0">
                  <emma:literal>sin(a)</emma:literal>
                </emma:interpretation>
                <emma:interpretation id="interp48" emma:lang="en-US" emma:confidence="0">
                  <emma:literal>sincm)</emma:literal>
                </emma:interpretation>
                <emma:interpretation id="interp49" emma:lang="en-US" emma:confidence="0">
                  <emma:literal>sincn)</emma:literal>
                </emma:interpretation>
              </emma:one-of>
            </emma:emma>
          </inkml:annotationXML>
          <inkml:trace contextRef="#ctx0" brushRef="#br0" timeOffset="21322.9094">7082 4000 1290 0,'0'0'427'0,"0"0"11"0,-4-24-47 16,4 24-22-16,-16-9-3 0,1 5-28 0,15 4 2 15,-28-6-45-15,12 3-1 0,1 3-33 16,15 0-15-16,-36 3-6 0,21-2-48 0,-5 4 3 16,4-3-31-16,0 5 6 0,9 1-64 15,-1-2-1-15,-4 3 5 0,12-9-15 0,-8 17-11 16,8-17-14-16,0 18-17 0,0-18 1 15,20 22 8-15,-12-10-6 0,-1 0-13 16,17 2-17-16,-4 2-29 0,3 0 26 0,1 1-12 16,-5 0 1-16,13-3 6 0,-12 1-5 0,7 0-3 0,-11-1 6 15,7-3-29-15,-11 4 26 16,-4-3 7-16,0-1 8 0,0 0 16 0,-8-11-8 16,0 20 2-16,0-20 21 0,-8 20-41 0,0-13 23 15,-4 0-28-15,-3 0 7 0,-1 0 6 16,0 0-24-16,-4-1-4 0,5-1-34 0,-1-4-8 15,-4 1-63-15,12 2-42 0,8-4-25 16,-23 2-48-16,23-2-47 0,-20 0-174 0,20 0-107 16,0 0-369-16,0 0 82 0,0 0 102 15,0 0 65-15,0 0 35 0,0 0 118 16,0 0 15-16,0 0 95 0</inkml:trace>
          <inkml:trace contextRef="#ctx0" brushRef="#br0" timeOffset="21702.8056">7251 4038 1402 0,'0'0'512'0,"0"-20"-49"0,0 20-25 16,8-12-79-16,-8 12-52 0,0 0-97 0,4-18-90 16,-4 18-110-16,0 0-117 15,0 0-249-15,12-5-392 0,-12 5 34 0,0 0 113 16,0 0 53-16,19 5 46 0</inkml:trace>
          <inkml:trace contextRef="#ctx0" brushRef="#br0" timeOffset="21527.5256">7259 4159 1067 0,'0'0'415'16,"0"0"17"-16,0 0-15 0,0 0-12 16,16 15-21-16,-16-15-11 0,0 19-32 0,3-5-31 15,-3 1-13-15,0 1-29 0,8 0-14 16,-8 0-21-16,0 3-46 0,0-2-13 0,8 0-23 16,-8-2-18-16,0-1-51 0,0-14-39 0,0 25-61 15,0-25-64-15,0 20-76 16,0-20-203-16,0 15-540 0,0-15 120 0,0 0 18 15,0 18 90-15,0-18 48 0,0 0 98 0,0 0 38 16,0 0 39-16</inkml:trace>
          <inkml:trace contextRef="#ctx0" brushRef="#br0" timeOffset="22067.3615">7416 4098 1612 0,'0'0'507'0,"8"20"-3"0,-8-4-46 16,8 0-38-16,0 5-10 0,-1 1-39 15,-7 1 5-15,8-1-46 0,-4 1-23 0,0 4-15 16,0-4-43-16,0-1-16 0,0 1-6 16,-4-5 1-16,8 0-44 0,-8-3-10 15,0-1 1-15,8 0-7 0,-8-14-22 0,8 16-107 16,-8-16-19-16,7 7 26 0,-7-7 21 0,0 0-34 15,0 0-28-15,0 0 26 0,20-26-11 16,-12 13-17-16,-8-2 7 0,8-6-17 0,8-5-9 16,-5 2 9-16,-3 2-6 0,0 0 10 15,0 3 16-15,8 3-3 0,-8 2-7 0,3 2-16 16,-11 1-5-16,16 2 5 0,-16 9 6 0,16-3-6 16,-16 3 59-16,0 0-26 0,19 15 6 15,-3-6-11-15,-8 2 6 0,0 0-21 16,0 3-5-16,3-2-8 0,-3 0-41 0,0-1-51 15,0 1-56-15,-4-1-5 0,4-2-73 0,-8-9-91 16,8 14-241-16,-8-14-411 0,0 0 111 16,15 5 57-16,-15-5 75 0,0 0 99 0,0 0 61 15,0 0 103-15,-7-37 13 0,7 37 22 16</inkml:trace>
          <inkml:trace contextRef="#ctx0" brushRef="#br0" timeOffset="22405.397">7668 3420 1297 0,'4'-16'515'0,"3"0"-34"16,9 3-33-16,-4 3-33 0,-4 1 4 0,0 2-45 16,7 1-39-16,5 2-61 0,-20 4 10 15,24 0-43-15,-24 0-16 0,31 4 21 0,-19 4-26 16,-4 3-20-16,0-1-13 0,-8 2-3 0,0-12 21 15,-8 29-24-15,0-7-9 0,0-4-8 16,-4 4-18-16,-4 0 12 0,9-3-9 0,-9 4-21 16,4-3-36-16,4-1 10 0,-8-1-12 15,16-3 7-15,-7 3-5 0,7-2-22 0,0-1-70 16,0-15 0-16,0 29 0 0,7-17 0 0,1 2 0 16,12-1 0-16,-8 0-169 0,0 2-41 15,11-3-82-15,-3 1-102 0,3 2-285 16,-3-1-327-16,-4-1 54 0,7 0 107 0,-11-2 106 15,4 0 71-15,0-1 76 0,-5-2 78 16,-3-2-3-16,0 2 66 0</inkml:trace>
          <inkml:trace contextRef="#ctx0" brushRef="#br0" timeOffset="22643.575">8112 3899 1650 0,'0'0'553'0,"0"0"-28"0,0 0-23 0,0 0-47 0,0 0-17 15,0 0-44-15,-47 31-38 0,35-15-26 16,4 1-61-16,-8 3 23 0,8 1-49 16,-3 5 3-16,-1 4-26 0,0 0 0 0,4 2-5 15,8-6-61-15,-8 1 7 0,8 1-15 0,8-6-77 16,-8 4-54-16,8-3-20 0,0-4-41 16,4-1-82-16,-5-3-56 0,1 1-8 0,8-7-82 15,-4 0-153-15,0-2-147 0,-1-4-363 0,5-1 131 16,0 1 12-16,-4 1 75 0,11-6 92 15,-23 2 72-15,28-5 63 0,-13 2 14 16</inkml:trace>
          <inkml:trace contextRef="#ctx0" brushRef="#br0" timeOffset="23030.8427">8336 4266 1116 0,'0'-23'440'16,"-8"9"-20"-16,8 14-3 0,-8-28 5 16,8 14-38-16,0-2 15 0,0 1-61 0,0 15-28 15,-8-31-41-15,8 19-23 0,0 12-8 0,8-21-31 16,-8 21-33-16,8-16-5 0,-8 16-33 15,16-5-12-15,-16 5 20 0,0 0-31 0,0 0-16 16,27 23-23-16,-11-7 13 0,-8-1-7 0,0 5-24 16,-4 3 3-16,3-2-18 0,-7 1 18 15,8-2-13-15,-8-2-13 0,0 1 21 0,0-3-16 16,0 0-7-16,0-16 2 0,0 24 11 16,0-24-1-16,0 14-17 0,0-14 17 15,0 0-12-15,0 0-33 0,0 0 20 0,0 0-11 16,0 0-9-16,0 0-11 0,0 0 10 15,0 0-15-15,20-45 13 0,-12 32-13 0,-4 1 3 16,4 1-11-16,-8 11 16 0,11-19 20 0,-11 19-22 16,8-10 17-16,-8 10 13 0,16-3-31 15,-16 3 49-15,0 0-11 0,20 15-14 0,-20-15 4 16,15 21 8-16,-11-8-3 0,8-1-9 0,-4 4 1 16,-4-1-19-16,12-3-11 0,-5 1-51 15,1 0-52-15,0-1-19 0,-4-2-101 0,7-4-61 16,1 4-192-16,-4-5-402 15,-12-5 16-15,16 6 89 0,-16-6 89 0,23-6 62 16,-23 6 41-16,20-12 82 0,-12 1 90 0</inkml:trace>
          <inkml:trace contextRef="#ctx0" brushRef="#br0" timeOffset="23243.1417">8772 3916 1151 0,'0'0'479'0,"0"0"-8"16,31 14-67-16,-27-5-7 0,12 5-31 0,-4 4-25 15,4-1-19-15,-1 7-33 0,1 6 1 16,4 3-14-16,-5 0-10 0,5 2-30 16,-4 4-37-16,-8 1-27 0,7 1 5 0,-7-7-29 15,-4 1-30-15,0-6-8 0,-4-2-59 16,0 0-69-16,-4-5-64 0,0 3-100 0,-4-2-194 16,1-6-553-16,-1 0 84 0,0-5 111 15,0-2 32-15,8-10 55 0,-8 14 79 0,8-14 38 16,0 0 95-16</inkml:trace>
        </inkml:traceGroup>
        <inkml:traceGroup>
          <inkml:annotationXML>
            <emma:emma xmlns:emma="http://www.w3.org/2003/04/emma" version="1.0">
              <emma:interpretation id="{A4243549-7BC6-4A59-A4C4-54BAFB82B6AE}" emma:medium="tactile" emma:mode="ink">
                <msink:context xmlns:msink="http://schemas.microsoft.com/ink/2010/main" type="inkWord" rotatedBoundingBox="13158,8514 13661,8513 13662,8858 13159,8860"/>
              </emma:interpretation>
              <emma:one-of disjunction-type="recognition" id="oneOf10">
                <emma:interpretation id="interp50" emma:lang="en-US" emma:confidence="1">
                  <emma:literal>+</emma:literal>
                </emma:interpretation>
                <emma:interpretation id="interp51" emma:lang="en-US" emma:confidence="0">
                  <emma:literal>t</emma:literal>
                </emma:interpretation>
                <emma:interpretation id="interp52" emma:lang="en-US" emma:confidence="0">
                  <emma:literal>-+</emma:literal>
                </emma:interpretation>
                <emma:interpretation id="interp53" emma:lang="en-US" emma:confidence="0">
                  <emma:literal>&amp;</emma:literal>
                </emma:interpretation>
                <emma:interpretation id="interp54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23646.8011">9515 4314 1382 0,'0'0'532'0,"0"0"-51"0,0 0-25 0,0 0-44 15,-16-3-38-15,16 3-41 0,0 0-11 0,0 0-22 0,0 0-6 16,0 0-48-16,0 0-1 16,0 0-35-16,51 12-18 0,-31-11-33 0,0-1 0 15,7 2-26-15,5-2-36 0,-5 2-10 0,1-4-10 16,15 0-13-16,-16 2-39 0,5 0-45 16,-1 0-41-16,-3 0 22 0,-1-1-61 0,-11 1-35 15,8 1-39-15,-5-1-41 0,-3 0-110 0,0 2-139 16,-16-2-416-16,19 3 63 0,-19-3 108 15,0 0 49-15,0 0 56 0,0 0 66 0,0 0 47 16</inkml:trace>
          <inkml:trace contextRef="#ctx0" brushRef="#br0" timeOffset="23874.4774">9857 4217 1187 0,'0'0'492'0,"-8"-9"-16"0,8 9-18 0,0 0 0 16,-8-12-23-16,8 12-30 0,0 0-37 15,0 0-35-15,0 0 2 0,0 0-22 0,0 0-34 16,0 0-9-16,0 0 2 0,-8 38-69 0,8-21 9 16,0-17-5-16,4 35-20 0,-4-15-31 15,4-2-40-15,-4 2-29 0,0-1-29 0,4 1-68 16,0-3-74-16,-4 1-62 0,8-3-64 16,0 2-87-16,0 2-189 0,-4-6-482 15,3-2 49-15,1 0 108 0,8-2 74 0,-8 0 122 16,8-3-2-16,-5 0 67 0,17 1 64 0</inkml:trace>
        </inkml:traceGroup>
        <inkml:traceGroup>
          <inkml:annotationXML>
            <emma:emma xmlns:emma="http://www.w3.org/2003/04/emma" version="1.0">
              <emma:interpretation id="{E4E53761-38DF-4030-B623-38B35AB2D2E1}" emma:medium="tactile" emma:mode="ink">
                <msink:context xmlns:msink="http://schemas.microsoft.com/ink/2010/main" type="inkWord" rotatedBoundingBox="14380,7732 16537,7727 16539,8963 14383,8968"/>
              </emma:interpretation>
              <emma:one-of disjunction-type="recognition" id="oneOf11">
                <emma:interpretation id="interp55" emma:lang="en-US" emma:confidence="0.5">
                  <emma:literal>5(y)</emma:literal>
                </emma:interpretation>
                <emma:interpretation id="interp56" emma:lang="en-US" emma:confidence="0">
                  <emma:literal>5°(y)</emma:literal>
                </emma:interpretation>
                <emma:interpretation id="interp57" emma:lang="en-US" emma:confidence="0">
                  <emma:literal>(5(y)</emma:literal>
                </emma:interpretation>
                <emma:interpretation id="interp58" emma:lang="en-US" emma:confidence="0">
                  <emma:literal>(5°(y)</emma:literal>
                </emma:interpretation>
                <emma:interpretation id="interp59" emma:lang="en-US" emma:confidence="0">
                  <emma:literal>s(y)</emma:literal>
                </emma:interpretation>
              </emma:one-of>
            </emma:emma>
          </inkml:annotationXML>
          <inkml:trace contextRef="#ctx0" brushRef="#br0" timeOffset="24495.7838">10918 4025 1517 0,'-16'-7'584'0,"16"7"-34"0,-23 0-25 16,23 0-36-16,-40 11-44 0,21 0-48 16,-1-1-36-16,4 4 5 0,1 2-66 0,-1 3-14 15,0 0-58-15,12 1 2 0,-4 3-25 0,5-2-31 16,3 0-43-16,3 0 12 0,5 0-38 16,4 0 10-16,0-1-58 0,4 0 9 0,-1-2-22 15,13 2-44-15,-12-8-11 0,11-1-7 16,-3-3 11-16,-5-2-21 0,1-4 17 0,0 3-19 15,-5-5 7-15,1 0 2 0,-16 0 8 16,28-5-7-16,-17 1 17 0,-11 4-7 16,12-9 33-16,-12 9 0 0,8-9-2 0,-8 9 32 15,0 0-37-15,0 0 7 0,0 0 0 0,0 0 28 16,0 0-13-16,0 0-48 0,0 0 41 16,0 0 2-16,0 0-5 0,-27 36-25 0,27-36-26 15,-8 14 5-15,8-14-13 0,-12 12-5 0,12-12-2 16,0 0 0-16,0 16 15 0,0-16-26 15,0 0 26-15,0 0 2 0,0 0 6 0,0 0 23 16,0 0-29-16,0 0 16 0,0 0 5 0,0 0-18 16,0 0 18-16,27-30-5 0,-27 30 3 15,12-19-6-15,-4 8 18 0,-8 11 11 16,12-16 4-16,0 8-17 0,-4-1 25 0,-8 9 8 16,15-11 18-16,1 5-5 0,-16 6-49 15,20-1 56-15,-20 1-2 0,31 4-31 0,-15 2-5 16,3 5 18-16,-3 0-18 0,4 3 5 0,-4 2 3 15,11 0-3-15,-7 1-25 0,3 1 10 16,-11-1-11-16,0-1 21 0,4-1-2 0,-9-2-8 16,1-1-8-16,-8-1 18 0,0-11-41 15,0 18-56-15,0-18 4 0,0 0-40 0,-12 17-38 16,12-17-8-16,-19 6-72 0,19-6-66 0,-16 2-113 16,16-2-139-16,0 0-449 15,-27-6 89-15,27 6 97 0,0 0 97 0,-12-11 29 0,12 11 86 16,-4-14 47-16</inkml:trace>
          <inkml:trace contextRef="#ctx0" brushRef="#br0" timeOffset="25378.6488">11284 3501 1366 0,'0'0'517'0,"0"0"-43"0,0 0-39 0,0-22-33 16,0 22-46-16,11-14-39 0,-11 14-28 15,12-16-35-15,-4 10-31 0,-8 6 2 0,12-14-26 16,-4 9-30-16,-8 5-12 0,23-8-27 0,-23 8-20 16,20-3 0-16,-20 3-18 15,16 10 0-15,-8 1-22 0,-1-1 32 0,-3 4-25 16,-4 3 20-16,0 0 3 0,0-17-23 0,-8 38 48 16,5-17-10-16,-5 1 8 0,0-1 8 15,-4 2-21-15,4-4 33 0,-4 0-28 0,8 1 0 16,-11-3 3-16,15-1 0 0,-8-1 10 0,0-1-3 15,4-2-15-15,4-12 3 0,-4 21-51 16,4-21-62-16,0 21 0 0,0-21 0 0,12 18 0 16,-8-9 0-16,12 1 0 0,-5-3 0 0,5 2 0 15,0-2 0-15,3 1 0 0,1 1 0 16,0-3 0-16,-5-1-62 0,5 2-240 16,-4 0-174-16,4-1-272 0,-5-1-288 0,-3 1 86 15,0-2 98-15,-4 1 76 0,-8-5 60 16,19 9 157-16,-7-3 19 0,-4 0 64 0,-8-6 8 15</inkml:trace>
          <inkml:trace contextRef="#ctx0" brushRef="#br0" timeOffset="25766.139">11909 3999 1502 0,'0'0'538'0,"-20"-13"-62"0,20 13-18 16,0 0-33-16,-28 8-28 0,28-8-26 15,-23 12-26-15,7-1-27 0,12 1-4 0,-8 2-52 16,1 3-22-16,-5 1-7 0,8-1-46 16,8 3-23-16,-4-1 0 0,4 4-1 15,0 2-14-15,4 0-11 0,-4-3-33 0,8 3-13 16,8 1-20-16,-5-4-57 0,5 0-45 16,0-4-34-16,0 0-57 0,-1-6-48 0,5-1-59 15,0-1-58-15,3 3-193 0,-3-7-151 0,3 0-291 16,5-3 107-16,-5 1 72 0,5-2 76 15,-12-2 95-15,7 0 34 0,-3-2 45 0</inkml:trace>
          <inkml:trace contextRef="#ctx0" brushRef="#br0" timeOffset="26279.8746">12266 4030 1502 0,'0'0'535'0,"0"0"-61"15,0 0-47-15,0 0-25 0,0 0-3 0,0 0-28 16,0 0-15-16,0 0-28 0,0 0-44 0,0 0-38 16,0 41-1-16,0-41-45 0,8 24-3 15,-4-9-36-15,4-3-17 0,0 2-9 16,0 0-7-16,-1-3-35 0,1 2 1 0,0-5-53 15,4 1-5-15,-4-2 18 0,-8-7-24 16,16 10-14-16,-16-10 15 0,7 3-24 0,-7-3 1 16,0 0 0-16,0 0-1 0,24-15 11 0,-24 15-10 15,4-22-11-15,-4 9 14 0,0 13-17 16,0-25 50-16,0 25-1 0,-4-23 6 0,4 23 18 16,0-18-16-16,0 18 3 0,0 0-11 0,-4-17 11 15,4 17 2-15,0 0-7 0,0 0 5 16,0 0 2-16,0 0-33 0,0 0 13 0,-8 55 0 15,8-38 17-15,4 3-30 0,0 4 3 16,-4 1-8-16,8 7-41 0,-4-3 43 16,0 3 1-16,0 0 2 0,0-6 5 0,0 2 16 15,0-1-16-15,-8-2-10 0,4-2 0 16,-4-3 20-16,0 0-23 0,-4-2-17 0,-4-4-14 16,4-4-27-16,-4-1-42 0,1-2-45 0,-1 0-70 15,12-7-58-15,-28 5-52 0,28-5-95 16,-15-3-219-16,15 3-331 0,-16-6 77 0,16 6 39 15,-12-10 155-15,12 10 29 0,-8-18 92 0,8 18 25 16,0-32 42-16</inkml:trace>
          <inkml:trace contextRef="#ctx0" brushRef="#br0" timeOffset="26529.5454">12659 3905 1159 0,'0'0'512'0,"0"0"-31"0,24 6-7 0,-12-1-34 16,3 6-30-16,1 2-26 0,4 7-18 0,-5 3-6 16,9 6-11-16,-4 2-4 0,3 2-38 15,-11 4-25-15,8 0-36 0,-12-3-1 0,-1 1-12 16,-3 2-23-16,-4-2 15 0,0 0-68 16,-4-1-12-16,-3-2-73 0,-5-5-31 15,0 4-107-15,0-5-62 0,-7 0-108 0,-1-3-273 0,4-2-520 16,-7-1 84-16,3-1 152 15,4-5 50-15,0-2 34 0,-3 1 64 0,3-5 103 16,4 1 73-16,-3-4-20 0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31:36.44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E2E14FA-52F4-4E38-9BBD-D1A0975E55F5}" emma:medium="tactile" emma:mode="ink">
          <msink:context xmlns:msink="http://schemas.microsoft.com/ink/2010/main" type="inkDrawing" rotatedBoundingBox="3368,5145 6388,6116 6328,6301 3308,5329" semanticType="callout" shapeName="Other">
            <msink:sourceLink direction="with" ref="{AB3E72E3-5FA8-41D8-A80E-52CBD496C764}"/>
            <msink:sourceLink direction="with" ref="{7DD01587-F3FA-4BC6-9932-974DDACB073E}"/>
            <msink:sourceLink direction="with" ref="{46909955-AC97-4282-8EF5-2AB5ADADF4B6}"/>
            <msink:sourceLink direction="with" ref="{B21EF9F5-CD5D-4BFE-B019-4F6B9C02453E}"/>
          </msink:context>
        </emma:interpretation>
      </emma:emma>
    </inkml:annotationXML>
    <inkml:trace contextRef="#ctx0" brushRef="#br0">0 0 261 0,'0'0'120'0,"0"0"-18"15,0 0 11-15,0 0-11 0,0 0-25 16,0 0-5-16,0 0-34 0,0 0 42 0,0 0 14 15,0 0 19-15,0 0-13 0,0 0 5 0,0 0-21 16,0 0-7-16,0 0 5 0,0 0 7 16,0 0-14-16,0 0-11 0,0 0-3 0,0 0-10 15,0 0 3-15,0 0-36 0,0 0 18 0,0 0-18 16,0 0-3-16,0 0 23 16,0 0-17-16,0 0 7 0,0 0-2 0,0 0-6 0,0 0-38 15,0 0 44-15,28 30-11 16,-28-30 16-16,16 18-18 0,-8-8-1 0,-5-2 11 15,9 5-12-15,0-4-16 0,4 5 5 0,-8-5 10 16,11 3-2-16,-3 1-16 0,4-1 8 16,3 1-10-16,-3-1-3 0,3-1-20 0,1 3 20 15,4-1-21-15,-5-3 6 0,-3 3 13 16,7 0 2-16,-3-2-23 0,3 1 18 0,-3 0 3 16,4 0 5-16,3 0-8 0,-7 2-18 0,3-3 28 15,1 4-17-15,3-3-11 0,-11 2 5 16,11-5 1-16,-3 6 27 0,-5-3-25 0,13 0 7 15,-13 1 11-15,5 0-23 0,7-3-3 16,-7 3-28-16,3 0 10 0,4-2-2 16,-3 0-6-16,3-1-2 0,1 3 21 0,-9-2-18 15,12-3 35-15,-3 3-7 0,-1 0-3 16,4-2 3-16,-3 2-3 0,-1-1 5 0,8 1-10 16,1 0-10-16,-1 1 46 0,4-1-13 0,-4 0 33 15,1 1-33-15,7 0 3 0,-8 0 0 16,0-1-3-16,0 4-16 0,1-3 47 0,-1 0 8 15,0 1-24-15,4-2 11 0,-11 1-42 16,7 1 14-16,0-1 10 0,-8-1-8 16,5-1 36-16,-5-1-18 0,0 2-16 0,9 0 4 15,-5-1-6-15,4 1 5 0,0 0-13 16,1-1 24-16,-1-1-6 0,8 0-35 0,-8-1 12 16,8-1 18-16,-7 3 3 0,7-5-34 0,0 3 62 15,8 1-64-15,-8-3 38 0,0 2-86 16,0-2 12-16,8-3-69 0,-8 2-213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4.1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56842E-8EF3-4504-9570-AC4BB08272F5}" emma:medium="tactile" emma:mode="ink">
          <msink:context xmlns:msink="http://schemas.microsoft.com/ink/2010/main" type="inkDrawing" rotatedBoundingBox="6289,3587 6615,3520 6671,3798 6346,3865" semanticType="callout" shapeName="Other">
            <msink:sourceLink direction="with" ref="{2EE745AC-AC61-460E-905E-F36551F744A7}"/>
            <msink:sourceLink direction="with" ref="{8935F8C4-A19B-4CA2-9D4E-CBE94B863772}"/>
          </msink:context>
        </emma:interpretation>
      </emma:emma>
    </inkml:annotationXML>
    <inkml:trace contextRef="#ctx0" brushRef="#br0">-11 66 1438 0,'-8'-32'492'15,"0"4"-16"-15,0 1-16 0,8 6-42 0,0 0-47 16,0 0-33-16,0 1-11 0,0 0-38 16,8-2-48-16,0 3-18 0,11 2-34 0,-11 0-4 15,8 3-11-15,0 2-34 0,11 1 9 16,-11 4-21-16,12 4-26 0,-13 1-15 16,13 5-5-16,-5 5-3 0,-3 1-25 0,-4 1 23 0,7 0-18 15,-11 5 23-15,4-1-51 0,-8-2 2 16,-8 0 8-16,8 2-21 0,-8 0 6 15,0-14 12-15,-8 27 11 0,8-14-47 0,-8-1 24 16,-8-1 2-16,8-1-15 0,-4-2 25 16,-3 1-33-16,-9-4-25 0,12-3-24 0,-11-2-17 15,3-2-23-15,4-1-55 0,-7 0-30 16,11-6-181-16,-12-11-162 0,5 8-433 0,11-2 108 16,-8 2 26-16,8-2 94 0,0 0 80 0,1 1 69 15,7 13 81-15,-4-19-15 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31:37.1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34639D-D50C-4207-B7CF-87F11AA99811}" emma:medium="tactile" emma:mode="ink">
          <msink:context xmlns:msink="http://schemas.microsoft.com/ink/2010/main" type="inkDrawing" rotatedBoundingBox="10842,6168 13332,5849 13337,5893 10848,6212" semanticType="underline" shapeName="Other">
            <msink:sourceLink direction="with" ref="{D522F0A5-3735-4C60-BBDC-80205F989DA6}"/>
            <msink:sourceLink direction="with" ref="{AA571690-89E8-4F99-9130-C233101C190F}"/>
            <msink:sourceLink direction="with" ref="{16287127-6112-4186-8DFD-D98182A56929}"/>
            <msink:sourceLink direction="with" ref="{78B5FAC6-05FD-42C6-A105-BA46D5D58451}"/>
          </msink:context>
        </emma:interpretation>
      </emma:emma>
    </inkml:annotationXML>
    <inkml:trace contextRef="#ctx0" brushRef="#br0">0 332 122 0,'43'-3'36'0,"5"-3"18"0,-13 3 2 16,0-1-12-16,1 2-29 0,7-3 16 0,4-1-29 15,0 1 6-15,4 0 46 0,0 0-52 16,1 1 24-16,-1-3 5 0,0 1-29 0,0 2-2 15,0-2 23-15,0 0 18 0,0 0-82 16,8 1 67-16,-8-1-34 0,4 2 34 0,0-4-31 16,0 2 25-16,0-1-38 0,-8 3-35 15,5-2 17-15,-1 2 20 0,0-2-17 16,-4 1 7-16,0-2 37 0,0 2-19 0,-7-1 11 16,-1 1 25-16,4-1-18 0,-8 3-33 0,9-3 56 15,-5 1-30-15,-4 0 22 0,1 0 6 16,3-1-36-16,-4 1-3 0,1-1 19 0,-1 1 17 15,4 0-5-15,-7 0 15 0,-1 1-66 16,5-3 38-16,-1 1-12 0,-11 1 35 0,7 3-48 16,-3-5 25-16,-1 3 23 0,-3-2 0 0,3 2-35 15,-3-3 2-15,-1 5 0 0,-3-3 15 16,8 0 8-16,-13 1 41 0,1 1-10 16,0-2 7-16,-4 2 1 0,-12 3 4 0,23-6-22 15,-23 6 10-15,16-6 2 0,-16 6-20 16,12-2 10-16,-12 2-18 0,0 0 10 0,15-7-27 15,-15 7 27-15,0 0-2 0,0 0-67 16,12-3-51-16,-12 3-110 0,0 0-322 0,0 0 33 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31:55.24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C90FF2-B852-4297-98CD-B1B2993E0B30}" emma:medium="tactile" emma:mode="ink">
          <msink:context xmlns:msink="http://schemas.microsoft.com/ink/2010/main" type="writingRegion" rotatedBoundingBox="1003,3543 2952,4349 2486,5476 538,4670"/>
        </emma:interpretation>
      </emma:emma>
    </inkml:annotationXML>
    <inkml:traceGroup>
      <inkml:annotationXML>
        <emma:emma xmlns:emma="http://www.w3.org/2003/04/emma" version="1.0">
          <emma:interpretation id="{A3918EFE-99BE-4F1B-B66E-18CE58FDF50A}" emma:medium="tactile" emma:mode="ink">
            <msink:context xmlns:msink="http://schemas.microsoft.com/ink/2010/main" type="paragraph" rotatedBoundingBox="1003,3543 2952,4349 2486,5476 538,4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D763FB-359F-4583-BF99-9CF83D0F83E2}" emma:medium="tactile" emma:mode="ink">
              <msink:context xmlns:msink="http://schemas.microsoft.com/ink/2010/main" type="line" rotatedBoundingBox="1003,3543 2952,4349 2486,5476 538,4670"/>
            </emma:interpretation>
          </emma:emma>
        </inkml:annotationXML>
        <inkml:traceGroup>
          <inkml:annotationXML>
            <emma:emma xmlns:emma="http://www.w3.org/2003/04/emma" version="1.0">
              <emma:interpretation id="{7DD01587-F3FA-4BC6-9932-974DDACB073E}" emma:medium="tactile" emma:mode="ink">
                <msink:context xmlns:msink="http://schemas.microsoft.com/ink/2010/main" type="inkWord" rotatedBoundingBox="1147,3457 2079,4823 1318,5342 386,3976">
                  <msink:destinationLink direction="with" ref="{BE2E14FA-52F4-4E38-9BBD-D1A0975E55F5}"/>
                </msink:context>
              </emma:interpretation>
              <emma:one-of disjunction-type="recognition" id="oneOf0">
                <emma:interpretation id="interp0" emma:lang="en-US" emma:confidence="1">
                  <emma:literal>fun</emma:literal>
                </emma:interpretation>
                <emma:interpretation id="interp1" emma:lang="en-US" emma:confidence="0">
                  <emma:literal>Fun</emma:literal>
                </emma:interpretation>
                <emma:interpretation id="interp2" emma:lang="en-US" emma:confidence="0">
                  <emma:literal>Jun</emma:literal>
                </emma:interpretation>
                <emma:interpretation id="interp3" emma:lang="en-US" emma:confidence="0">
                  <emma:literal>un</emma:literal>
                </emma:interpretation>
                <emma:interpretation id="interp4" emma:lang="en-US" emma:confidence="0">
                  <emma:literal>fan</emma:literal>
                </emma:interpretation>
              </emma:one-of>
            </emma:emma>
          </inkml:annotationXML>
          <inkml:trace contextRef="#ctx0" brushRef="#br0">-2807-205 1100 0,'-4'9'348'0,"4"-9"-25"0,0 0-1 0,0 0-30 16,0 0-21-16,35 9-22 0,-19-9-4 15,4-2-45-15,7 0-16 0,1-1-10 0,7-3-28 16,1 1-5-16,-1-4-13 0,-4 3-13 16,1-3 1-16,-1-2-32 0,1 2 36 15,-13 1-53-15,5-3-1 0,-4 1-14 0,-5-3 4 16,-3 3-2-16,0-2-13 0,-4-2-8 16,4-1 0-16,-12-1-5 0,0 1-10 0,0 15 3 15,-12-40 25-15,4 20-44 0,0-1 24 0,0-8-16 16,-8 4 6-16,-7-1 12 0,3 3-8 15,5 2 6-15,-9-2-13 0,4 2 20 0,-3 2 10 16,3-1-4-16,0 2 27 0,5 3-20 0,7 1 8 16,-12 2-10-16,12 3 4 0,-4-2-2 15,9 3-7-15,3 8 12 0,-24-17-31 0,24 17-14 16,-8-5 36-16,8 5-36 0,0 0 22 16,0 0-7-16,-20 20 10 0,20-6-11 15,-7 2 7-15,7 3 5 0,0 6 27 0,0 1-36 16,0 4 28-16,0 6-38 0,0 2 20 15,0 5-5-15,7 4 0 0,-7 4 16 0,4-2-13 16,4 4 27-16,-4 15 32 0,0-11-13 0,4-4 0 16,-8-3-6-16,8 6 1 0,-8-7-11 15,8 6 34-15,-8-6-39 0,0 0 11 0,0-7 5 16,0-2-34-16,0-1 13 0,0-1 6 16,0-8-22-16,0-3 6 0,-8-1-51 15,8-6 2-15,0-1 11 0,0-1-59 0,0-2-42 0,-8-4-40 16,8-12-41-16,-4 20-31 15,4-20-48-15,-8 11-62 0,8-11-169 0,0 0-100 16,-16 0-294-16,16 0 79 0,0 0 87 0,0 0 57 16,-19-20 61-16,19 20 51 0,-8-16 42 15</inkml:trace>
          <inkml:trace contextRef="#ctx0" brushRef="#br0" timeOffset="149.1778">-2717 443 936 0,'0'0'310'16,"0"-18"5"-16,0 18 0 0,0 0-8 15,0 0-26-15,4-19 11 0,-4 19-31 0,12-7-12 16,-12 7-24-16,16-3-8 15,-16 3-25-15,23-4-25 0,-7 1-1 0,8-1-38 0,-9 2-20 16,5-1 7-16,4-3-79 0,-1 1-47 0,-3 2-73 16,7 0-103-16,-3 3-156 0,-8-2-343 15,3-2-38-15,-3 3 38 0,-16 1 107 16,24-4 34-16,-24 4 77 0</inkml:trace>
          <inkml:trace contextRef="#ctx0" brushRef="#br0" timeOffset="578.0982">-2316 204 988 0,'0'0'440'0,"0"0"-41"0,0 0-20 0,0 0-26 16,0 0 11-16,0 0-42 0,-15 38-30 0,15-38-39 15,-8 30-15-15,8-15-15 0,0 0-33 16,8 2 4-16,-8-2-4 0,0 2-80 15,7-3 20-15,-7-1-12 0,8 1 25 0,-8-14-53 16,12 18 20-16,-4-9-31 0,-8-9-17 0,16 9-11 16,-8-6-8-16,-8-3 1 0,19-2-19 15,-19 2-19-15,24-7-19 0,-16 1-3 0,-1-5-4 16,1 1-26-16,0-8 10 0,4 2 3 0,-4 2 25 16,0 0-15-16,-8 3 26 15,8-1 4-15,-8 12 19 0,7-18 2 0,-7 18 28 0,8-11 24 16,-8 11-16-16,0 0 0 15,0 0 23-15,0 0-16 0,0 0 27 0,12 27-4 16,-12-27-14-16,8 26-9 0,0-9-9 0,-8 1-6 16,8 2-12-16,-4-3 4 0,3 3-22 15,1-3-29-15,0 0-2 0,0-4-49 0,0 0-22 16,-4-3-34-16,4-1-3 0,-8-9-82 0,15 13-50 16,-15-13-147-16,16 7-112 0,-16-7-320 15,16-2 22-15,-16 2 88 0,0 0 49 0,20-18 71 16,-13 5 56-16,1-2 37 0</inkml:trace>
          <inkml:trace contextRef="#ctx0" brushRef="#br0" timeOffset="940.4947">-1931 223 1133 0,'0'0'392'0,"0"0"-16"0,0 0-20 16,0 0-49-16,0 0-17 0,0 0-24 0,20 28-23 16,-16-17-2-16,0 5-29 0,0-1 13 15,-4 3-17-15,0 0-16 0,0 0-6 0,0-2-1 16,4-1-29-16,-4-15 5 0,0 27-10 15,0-27-10-15,-4 21 15 0,4-21 0 0,0 16 5 16,0-16-15-16,0 0-30 0,-4 12-12 0,4-12-4 16,0 0-13-16,0 0-2 15,0 0-11-15,0 0-7 0,0 0-3 0,0 0-23 16,0-58 5-16,8 46 2 0,0-3-14 0,-8 5-22 0,8-2 16 16,-8 12-4-16,15-16-19 15,-7 10 5-15,-8 6-2 0,20-5 27 0,-20 5-14 16,19 4 22-16,-19-4-2 0,24 14-20 15,-16-4 50-15,4 1-14 0,-4 2 7 0,-1 0-10 16,-3-1-3-16,8 4-21 0,-4-3 14 0,-8 3-8 16,8-4-5-16,-8-12-21 0,4 23-61 15,-4-13-44-15,0-10-38 0,4 18-54 0,-4-18-41 16,8 13-71-16,-8-13-162 0,7 12-102 0,-7-12-382 16,28 2 159-16,-24-1 24 0,-4-1 83 15,31-6 52-15,-11-2 36 0,4 1 84 0,-9 0 21 16</inkml:trace>
        </inkml:traceGroup>
        <inkml:traceGroup>
          <inkml:annotationXML>
            <emma:emma xmlns:emma="http://www.w3.org/2003/04/emma" version="1.0">
              <emma:interpretation id="{B21EF9F5-CD5D-4BFE-B019-4F6B9C02453E}" emma:medium="tactile" emma:mode="ink">
                <msink:context xmlns:msink="http://schemas.microsoft.com/ink/2010/main" type="inkWord" rotatedBoundingBox="2342,4465 2811,4490 2798,4720 2330,4695">
                  <msink:destinationLink direction="with" ref="{BE2E14FA-52F4-4E38-9BBD-D1A0975E55F5}"/>
                </msink:context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=.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=-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476.1429">-1258 170 1018 0,'0'0'471'0,"-24"0"-48"15,24 0-22-15,0 0-63 0,0 0-10 16,0 0 7-16,0 0-35 0,0 0-31 0,0 0-26 15,0 0 2-15,0 0-35 0,0 0-28 16,0 0 5-16,71 4-16 0,-56-4-40 0,9 0-3 16,-4 0-13-16,-1 0-12 0,1 0 17 0,8 0-56 15,-9-2 9-15,5 2-4 0,-5 0-14 16,5 0 4-16,-8 0-39 0,-16 0-35 0,27 0 0 16,-27 0-21-16,24 0-23 0,-24 0-62 0,16 0-47 15,-16 0-60-15,0 0-100 0,19-2-140 16,-19 2-374-16,0 0 69 0,0 0 79 0,0 0 92 15,0 0 29-15,-8 23 41 0,8-23 84 16</inkml:trace>
          <inkml:trace contextRef="#ctx0" brushRef="#br0" timeOffset="1776.8704">-1329 365 842 0,'0'0'363'0,"0"0"21"0,0 0 0 0,0 0-64 16,0 0-15-16,0 0-14 16,0 0-1-16,0 0-24 0,0 0 10 0,47 3-45 15,-47-3-14-15,24 4-7 0,-5-4-10 0,-7 2-1 16,4-2-50-16,7 0-11 0,-7 3-2 16,4-3-16-16,3 0-18 0,-3 1-4 0,4-2 4 15,-5-2-10-15,5 3-20 0,-9 0-5 16,5 0-11-16,-4 0 5 0,-16 0-25 0,35-2-27 15,-27 2-28-15,-8 0-30 0,24 2-5 0,-24-2-43 16,19 0-15-16,-19 0-42 0,16 3-30 16,-16-3-103-16,12 6-123 0,-12-6 6 0,0 0-397 15,8 9 56-15,-8-9 67 0,0 0 66 16,0 0 62-16,8 10 58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31:58.36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AEB6B8-1089-4DC2-A5D1-50BA4B3B0077}" emma:medium="tactile" emma:mode="ink">
          <msink:context xmlns:msink="http://schemas.microsoft.com/ink/2010/main" type="inkDrawing" rotatedBoundingBox="3776,3406 3913,5414 3428,5447 3291,3439" semanticType="callout" shapeName="Other">
            <msink:sourceLink direction="with" ref="{C1472445-86B0-448E-B987-6D0665AD2003}"/>
          </msink:context>
        </emma:interpretation>
      </emma:emma>
    </inkml:annotationXML>
    <inkml:trace contextRef="#ctx0" brushRef="#br0">409 0 954 0,'-15'26'310'0,"-1"2"-23"0,-8 2 4 16,12 0-24-16,-11 5-22 0,-13 13-12 0,9 3-18 15,-5 1-15-15,5 3-16 0,3-1 1 16,-3 0-32-16,3 0-20 0,1 1 6 0,3-6-27 16,4-5-4-16,5 2-3 0,-5 16 28 15,0-11-36-15,8-5-18 0,0 3-7 0,4-1 12 16,4-1 6-16,0 0 25 0,0 3-25 0,0-5-26 15,8 3-10-15,-4-2 7 16,4 0-5-16,8-1 8 0,-8 1 23 0,3-3 5 16,1 0-40-16,8 1 7 0,-8-3 2 0,11-2-20 15,-7 0 38-15,4-5-33 0,3-2 16 16,-7 2-26-16,0-8 12 0,3-1-20 0,-3-2 11 16,4-1-6-16,-5-6-5 0,1 0 34 15,-8 0-52-15,12 0 26 0,-12-2-34 16,3 0-17-16,-3-3-8 0,0 0-49 0,8-2-38 0,-8 0-87 15,0 1-115-15,-8-10-121 0,15 12-458 16,-3-7 57-16,4 2 81 0,-8-4 85 16,3 4 57-16,5-6 45 0,8 2 51 0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33:15.12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3D919E-FCF6-4ABC-B90E-66F42BFAE550}" emma:medium="tactile" emma:mode="ink">
          <msink:context xmlns:msink="http://schemas.microsoft.com/ink/2010/main" type="writingRegion" rotatedBoundingBox="4203,4856 17369,4765 17408,10362 4242,10453"/>
        </emma:interpretation>
      </emma:emma>
    </inkml:annotationXML>
    <inkml:traceGroup>
      <inkml:annotationXML>
        <emma:emma xmlns:emma="http://www.w3.org/2003/04/emma" version="1.0">
          <emma:interpretation id="{9B6D2B0A-5B9C-4494-A3DD-6C4AAD6649CE}" emma:medium="tactile" emma:mode="ink">
            <msink:context xmlns:msink="http://schemas.microsoft.com/ink/2010/main" type="paragraph" rotatedBoundingBox="4695,4845 16679,4823 16682,5946 4697,59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3FFB44-473D-4D81-A86E-189C433501E8}" emma:medium="tactile" emma:mode="ink">
              <msink:context xmlns:msink="http://schemas.microsoft.com/ink/2010/main" type="line" rotatedBoundingBox="4695,4845 16679,4823 16682,5946 4697,5969"/>
            </emma:interpretation>
          </emma:emma>
        </inkml:annotationXML>
        <inkml:traceGroup>
          <inkml:annotationXML>
            <emma:emma xmlns:emma="http://www.w3.org/2003/04/emma" version="1.0">
              <emma:interpretation id="{2C0011E0-6D3F-46B4-A87E-76E1845D67F7}" emma:medium="tactile" emma:mode="ink">
                <msink:context xmlns:msink="http://schemas.microsoft.com/ink/2010/main" type="inkWord" rotatedBoundingBox="4695,4845 8565,4838 8567,5961 4697,5969"/>
              </emma:interpretation>
              <emma:one-of disjunction-type="recognition" id="oneOf0">
                <emma:interpretation id="interp0" emma:lang="en-US" emma:confidence="0.5">
                  <emma:literal>sin(ay)</emma:literal>
                </emma:interpretation>
                <emma:interpretation id="interp1" emma:lang="en-US" emma:confidence="0">
                  <emma:literal>sin(my)</emma:literal>
                </emma:interpretation>
                <emma:interpretation id="interp2" emma:lang="en-US" emma:confidence="0">
                  <emma:literal>sin(dy)</emma:literal>
                </emma:interpretation>
                <emma:interpretation id="interp3" emma:lang="en-US" emma:confidence="0">
                  <emma:literal>sin(ny)</emma:literal>
                </emma:interpretation>
                <emma:interpretation id="interp4" emma:lang="en-US" emma:confidence="0">
                  <emma:literal>sin(uy)</emma:literal>
                </emma:interpretation>
              </emma:one-of>
            </emma:emma>
          </inkml:annotationXML>
          <inkml:trace contextRef="#ctx0" brushRef="#br0">2347 300 1656 0,'0'0'512'15,"-51"12"-26"-15,40-9-10 0,11-3-31 16,-24 2-22-16,8-2-37 0,-3 2-30 0,19-2-31 16,-24-2-15-16,24 2-26 0,-28 0-26 0,28 0-32 15,-23-5 2-15,15 1-34 16,8 4-33-16,-20-8-25 0,20 8-18 0,-7-12-6 0,7 12 1 15,-8-14 2-15,8 14-38 0,0 0-26 16,8-26 11-16,-8 26-9 0,7-20 1 16,1 10-46-16,4 1 23 0,-4 3 4 0,-8 6-4 15,16-11 2-15,-16 11-10 0,19-5-10 0,-19 5 0 16,24 9-8-16,-16 0 21 0,0 2-29 16,3 6 1-16,-11 3 7 0,8 0 18 0,0 2-8 15,0 3-10-15,-8 2 18 0,8-3-23 16,-8 1 13-16,0-1-3 0,8-1 3 0,-8-2-8 15,0-2-10-15,8-1-10 0,-8-4 12 0,3-1 13 16,-3-13-10-16,0 21 18 0,0-21-18 16,8 12 5-16,-8-12-10 0,0 0 5 15,16 2-12-15,-16-2 12 0,0 0-3 0,16-18-15 16,-4 6-5-16,-5-6-20 0,1 2 4 16,0-4-17-16,0 1-1 0,4-3 14 0,4-1-6 15,-9 4 26-15,1-1-18 0,0 0 11 0,4 2 7 16,-12 0 20-16,8 4 21 0,-8-1 18 15,8 3-11-15,-8 12 39 0,0-23 0 0,0 23 16 16,7-14-11-16,-7 14-18 0,0 0 13 0,0 0-20 16,0 0 32-16,0 0-17 0,0 0-15 15,0 0-31-15,0 0-13 0,8 44 0 0,-8-26 0 16,8-3 0-16,0 1 0 16,-4 4 0-16,4-4 0 0,0 3 0 0,0-3 0 15,7 0 0-15,-3 0 0 0,-4-2 0 0,8 1 0 0,-1-3 0 16,-3 4-192-16,4-3-29 15,0-1-96-15,-5 2-116 0,5-3-224 0,0 0-342 16,0-4 52-16,-5 2 118 0,5-2 189 0,-8 2-41 16,0-4 49-16,-8-5 69 0,19 13 35 15,-19-13 86-15</inkml:trace>
          <inkml:trace contextRef="#ctx0" brushRef="#br0" timeOffset="656.7093">2886 253 1320 0,'0'0'569'16,"-8"-13"-29"-16,8 13-49 0,0 0-35 0,0 0-29 15,0 0-25-15,0 0-46 0,0 0-31 16,8 45-43-16,0-31-14 0,0 6-45 0,-1-1-13 15,1-1-26-15,4-1-12 0,-4 1-34 16,0-3 0-16,8-1-46 0,-9 0-15 0,5-1-21 16,4-2-15-16,-8-2-2 0,8-3-29 0,-5 0-2 15,5-4-13-15,-16-2 12 0,16 2-4 16,-16-2-3-16,19-8-8 0,-3 3 6 0,-8-5 7 16,0-1-5-16,-8-4 2 0,8 0-2 15,-4-5-10-15,-4 3 20 0,0-1 34 16,0 3-3-16,0 15 25 0,0-25 11 0,0 25 23 0,0-21-26 15,0 21 8-15,8-17 2 16,-8 17-12-16,0 0 0 0,0 0 17 0,0 0-22 16,0 0 20-16,0 0-51 0,0 0 28 0,0 0-3 15,23 37 8-15,-15-21-25 0,-8 4 4 16,12 2-17-16,-4 0 0 0,-1 4-5 0,1 3-26 16,0 1 0-16,0-3 0 0,0 1 0 0,-4-4 0 15,-4 2 0-15,8-1 0 0,-8-1 0 16,0 0 0-16,0 0 0 0,-8 1 0 15,4-4 0-15,-12 2 0 0,8-3 0 0,-7-1 0 16,-5-1 0-16,-11-2-126 0,11-4-109 16,-12 0-75-16,-3-2-66 0,8-10-259 0,-13 0-394 15,13 2 97-15,3-2 82 0,-3-2 52 0,3-8 130 16,-3 4 48-16,3-5 72 0,4-1 16 16,5 1 58-16</inkml:trace>
          <inkml:trace contextRef="#ctx0" brushRef="#br0" timeOffset="1740.4659">3570-166 852 0,'0'0'361'0,"0"0"10"0,-12-11-51 0,12 11-8 16,0 0-15-16,0 0-3 0,0 0-22 16,-8-11-14-16,8 11-17 0,0 0 2 0,0 0-38 15,0 0-11-15,0 0-20 0,0 0-28 16,0 0-2-16,0 0 9 0,0 0-43 0,0 0 6 15,0 0-40-15,0 0 29 0,0 0-13 16,0 0-15-16,0 0 21 0,0 0-6 0,0 0 10 16,36 35-10-16,-29-21-5 0,1 0 5 0,0 2-5 15,4 4 11-15,-4-1-16 0,0 4-24 16,7 0-9-16,-3 4 13 0,-4 0-9 0,8-4-7 16,-1 4 11-16,-3 1 14 0,4 3-22 0,0-3 5 15,-8 0-1-15,11 3 4 0,-11-3 7 16,8 4 10-16,-8-1-20 0,3 2-13 15,5-1 10-15,-8 0-8 0,0 0 14 0,-8 1-1 16,12 1 5-16,-8-1 1 0,-1-4-29 16,-3 0 26-16,0 1 10 0,-3-1-10 0,3-2-13 15,-4 3 3-15,4-5 10 0,-4 0-11 16,-4 0-20-16,0-6 36 0,8 1-33 0,0-4 10 16,-8-2 8-16,8-1-31 0,0-13 7 0,-8 21-17 15,8-12-18-15,0-9-52 0,-8 14-81 16,8-14-39-16,-11 9-53 0,11-9-60 0,0 0-99 15,0 0-166-15,0 0-423 0,0 0 100 16,0 0 40-16,0 0 83 0,0 0 72 0,0 0 81 16,0 0 75-16,51-23 38 0</inkml:trace>
          <inkml:trace contextRef="#ctx0" brushRef="#br0" timeOffset="-915.6262">1467-172 742 0,'0'0'289'0,"8"-8"16"16,-8 8-1-16,0 0 21 0,0 0-20 0,8-9 33 15,-8 9-21-15,0 0-2 0,0 0-10 0,0 0-16 16,0 0 8-16,0 0-31 0,0 0 10 16,0 0-30-16,0 0-26 0,-16 41 3 0,8-28-26 15,0 4-2-15,-4 4-11 0,12 1-25 16,-7 2-13-16,7 3-18 0,-8 2 0 16,8-2-6-16,0 2 22 0,0 0-34 0,0 9 0 15,0-3 13-15,8 0 10 0,-1 0-41 16,5 5 0-16,-4-7 21 0,8 5-11 0,0 0-5 15,-5-3-20-15,13 2-23 0,-8-3 15 0,3 0-7 16,5-4-16-16,-12-4-8 0,3-2 18 16,9-1-4-16,-12-5-52 0,-4 0 0 0,7-2 0 15,1-3 0-15,-12-1 0 0,12 1 0 0,-8-4 0 16,-1 1-72-16,1-1-61 0,-8-9-26 16,8 13-79-16,-8-13-36 0,12 9-100 0,-12-9-240 15,16 2-407-15,-16-2 79 0,0 0 97 16,8 10 90-16,-8-10 95 0,0 0 45 15,0 0 73-15,0 0 53 0,19-2 36 0</inkml:trace>
          <inkml:trace contextRef="#ctx0" brushRef="#br0" timeOffset="-2263.223">252 76 1507 0,'0'0'486'0,"0"0"-35"0,0-13-44 0,0 13-33 16,0 0-18-16,0 0-34 0,-15-20-7 0,15 20-3 16,-16-11-20-16,0 6-39 15,5-1-15-15,3 2-30 0,8 4 2 0,-36-8-21 16,21 6-10-16,-1 0-7 0,16 2-34 0,-28-3-15 15,28 3 2-15,-23 1-22 0,23-1 4 16,-28 8-15-16,20-2-2 0,1 3-26 0,7-9 8 16,-16 18-16-16,12-7-5 0,4-11 23 0,-8 21-17 15,8-21-16-15,8 25-26 0,0-11 11 16,-4-1 7-16,11 1 0 0,-7-2-18 0,8 3 8 16,4-1-17-16,-5-1 6 0,5 0 9 0,-4-1-8 15,7 2 12-15,-3 1-20 0,4-2-15 16,-9 0 23-16,5-1 0 0,-4 0-11 0,-1 3 11 15,5-3-5-15,-12 2-3 0,0-4 20 16,0 3 1-16,-1-1-26 0,-3 2 36 0,-4-14-21 16,-4 25 29-16,4-25-8 0,-7 25-16 15,-1-14 6-15,0-1 15 0,-8 1-3 16,4-4-12-16,4 2 2 0,-7-4-18 0,7-1 5 16,8-4-25-16,-28 4-21 0,28-4-25 0,-23-4-41 15,23 4-67-15,-20-9-15 0,20 9-69 16,-16-9-24-16,16 9-96 0,0 0-147 0,-7-9-56 15,7 9-383-15,0 0 94 0,0 0 79 0,0 0 62 16,0 0 125-16,35-9 5 0,-35 9 69 16,24-3 44-16</inkml:trace>
          <inkml:trace contextRef="#ctx0" brushRef="#br0" timeOffset="-1810.9502">543 84 1950 0,'0'-17'568'0,"0"17"-30"0,0-17-44 0,0 17-59 16,0 0-59-16,0-20-112 0,0 20-82 0,8-14-60 16,-8 14-127-16,0 0-238 0,12-7-589 15,-12 7 49-15,0 0 20 0,0 0 80 0,0 0 84 16,24 21 51-16</inkml:trace>
          <inkml:trace contextRef="#ctx0" brushRef="#br0" timeOffset="-1995.7626">551 333 1261 0,'0'0'482'0,"0"0"4"0,0-21-28 16,0 21-15-16,0 0-31 0,0 0-46 16,-8-18-20-16,8 18-39 0,0 0 5 0,0 0-38 15,0 0-13-15,0 0-13 0,0 0-4 0,0 0-53 16,0 0 4-16,20 50-11 0,-12-36-20 16,-8-1-15-16,8 3 7 0,-8-2-33 0,0 2-18 15,8-2-23-15,-8 1-13 0,0-15-5 16,7 23 0-16,-7-13-26 0,0-10-58 15,0 16-70-15,0-16-82 0,0 0-76 0,8 20-172 16,-8-20-573-16,0 0 38 0,0 0 129 16,0 0 30-16,0 0 112 0,0 0 47 0,0 0 61 15,0 0 41-15,0 0 79 0</inkml:trace>
          <inkml:trace contextRef="#ctx0" brushRef="#br0" timeOffset="-1384.4792">748 204 1510 0,'8'12'553'15,"-8"0"-54"-15,4 4-33 0,3 2-47 0,1 2-17 16,-8-2-2-16,8 6-16 0,0-1-8 0,0-3-31 15,-8 0-43-15,12-2-23 0,-12-1-38 16,7-2 15-16,1-1-41 0,-8-2-5 0,8 0-10 16,0 1-16-16,-8-13-10 0,0 15 5 15,0-15-15-15,8 8 5 0,-8-8-57 0,0 0 27 16,0 0-126-16,0 0-13 0,0 0 0 0,20-27 0 16,-13 13 0-16,-7-2 0 15,8-1 0-15,-8-5 0 0,8 1 0 0,-4-2 0 16,4 3 0-16,0 0 0 0,0 3 0 0,0 0 0 15,-8 3 0-15,7-1 0 0,1 7 0 16,0-2 0-16,-8 10 0 0,12-9 0 0,-12 9 0 16,0 0 0-16,23 3 0 0,-23-3 0 0,8 18 0 15,4-7 0-15,-12 1 0 0,8 3 0 16,0 2 0-16,-8-1 0 0,8 0 0 0,-8-1 0 16,0 2 0-16,8-1 0 0,-1 1 0 0,-7-3 0 15,4 1 0-15,-4 0 0 0,8-3 0 16,0 1 0-16,-8-3-303 0,0-10-101 15,24 20-75-15,-16-13-194 0,3-3-338 0,-3-2 90 16,-8-2 63-16,28 2 83 0,-13-5 73 16,9 0 96-16,-12-4 81 0,11 0 31 0</inkml:trace>
        </inkml:traceGroup>
        <inkml:traceGroup>
          <inkml:annotationXML>
            <emma:emma xmlns:emma="http://www.w3.org/2003/04/emma" version="1.0">
              <emma:interpretation id="{0D3F57D0-F126-4695-9AE1-EFA46CC97DF2}" emma:medium="tactile" emma:mode="ink">
                <msink:context xmlns:msink="http://schemas.microsoft.com/ink/2010/main" type="inkWord" rotatedBoundingBox="9019,5408 9545,5407 9546,5757 9020,5758"/>
              </emma:interpretation>
              <emma:one-of disjunction-type="recognition" id="oneOf1">
                <emma:interpretation id="interp5" emma:lang="en-US" emma:confidence="1">
                  <emma:literal>+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+-</emma:literal>
                </emma:interpretation>
                <emma:interpretation id="interp8" emma:lang="en-US" emma:confidence="0">
                  <emma:literal>+.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2215.5589">4344 554 1203 0,'-16'-6'417'0,"16"6"-20"0,0 0-42 0,-7-6-9 16,7 6-49-16,0 0 0 0,0 0-39 16,0 0-20-16,0 0-12 0,0 0 17 0,0 0-44 15,0 0-37-15,0 0 4 0,0 0-2 0,0 0-16 16,0 0-12-16,35-9-5 15,-35 9 9-15,23 2-22 0,-7-4-16 0,4-1-20 16,3 3-1-16,-3-3 12 0,4 2-11 0,3-3-38 16,-3-1 25-16,3 3-5 0,13-3-5 15,-13 2-16-15,1 0 3 0,3 2 0 0,-11-1-17 16,3-2-14-16,5 2-25 0,-12 1 10 16,-1 1-64-16,5 0-16 0,-20 0-9 0,23 0-37 15,-23 0-30-15,0 0-69 0,16 1-103 0,-16-1-184 16,0 0-343-16,0 0 80 0,0 0 56 15,0 0 76-15,0 0 21 0,0 0 72 0,-39 17 66 16</inkml:trace>
          <inkml:trace contextRef="#ctx0" brushRef="#br0" timeOffset="2475.4232">4568 417 962 0,'-8'-18'463'0,"8"18"3"0,-8-12-49 0,8 12 1 16,0 0 14-16,-11-11-71 0,11 11-28 15,0 0-39-15,0 0 3 0,0 0-46 0,0 0-8 16,0 0-25-16,0 0-11 0,0 0-7 0,0 0-16 16,0 0-18-16,0 0 8 0,7 46-2 15,-7-46-52-15,12 29 11 0,-12-14-16 0,8 5-20 16,0-1-1-16,-8 2 1 0,8-2-31 16,0-1 5-16,0 0-51 0,-5-2-15 0,1 2-55 15,0-4-65-15,-4 1-55 0,8-3-66 0,-8 2-105 16,0-14-202-16,0 20-405 0,0-20 72 15,8 14 80-15,-8-14 99 0,8 13 95 16,-8-13 36-16,8 9 53 0,-8-9 67 0</inkml:trace>
        </inkml:traceGroup>
        <inkml:traceGroup>
          <inkml:annotationXML>
            <emma:emma xmlns:emma="http://www.w3.org/2003/04/emma" version="1.0">
              <emma:interpretation id="{C6DCF60B-C067-4ED9-B8A6-0B93B35C17CA}" emma:medium="tactile" emma:mode="ink">
                <msink:context xmlns:msink="http://schemas.microsoft.com/ink/2010/main" type="inkWord" rotatedBoundingBox="10501,4875 13503,4869 13505,5950 10503,5956"/>
              </emma:interpretation>
              <emma:one-of disjunction-type="recognition" id="oneOf2">
                <emma:interpretation id="interp10" emma:lang="en-US" emma:confidence="0">
                  <emma:literal>ly(ny)</emma:literal>
                </emma:interpretation>
                <emma:interpretation id="interp11" emma:lang="en-US" emma:confidence="0">
                  <emma:literal>ly(ng)</emma:literal>
                </emma:interpretation>
                <emma:interpretation id="interp12" emma:lang="en-US" emma:confidence="0">
                  <emma:literal>cy(ny)</emma:literal>
                </emma:interpretation>
                <emma:interpretation id="interp13" emma:lang="en-US" emma:confidence="0">
                  <emma:literal>ly(my)</emma:literal>
                </emma:interpretation>
                <emma:interpretation id="interp14" emma:lang="en-US" emma:confidence="0">
                  <emma:literal>ly(ay)</emma:literal>
                </emma:interpretation>
              </emma:one-of>
            </emma:emma>
          </inkml:annotationXML>
          <inkml:trace contextRef="#ctx0" brushRef="#br0" timeOffset="3792.2556">7128-159 1356 0,'0'0'430'0,"0"0"-20"16,0 0-24-16,-24 6-27 0,24-6-45 15,-19 19-9-15,7-4-39 0,4 3 21 0,-8 2-36 16,8 7-3-16,0 2-15 0,1 3-31 0,-1 0 6 16,4 2-1-16,4 5-15 0,0-2 13 15,0 3-6-15,0-1-32 0,8 7 20 0,-4 1-49 16,3-3 5-16,1 0-7 0,0-1 25 0,4-4-30 15,0-6-47-15,0-1 31 0,-5-4-28 16,5-3-20-16,0 2-44 0,0-7-5 0,-4-4-87 16,-1-2-72-16,9-1-56 0,-8-4-59 0,4-5-49 15,-4 6-213-15,-8-10-456 0,31 5 63 16,-27-3 107-16,-4-2 92 0,35 0 39 16,-23-2 77-16,-12 2 58 0,32-5 47 0</inkml:trace>
          <inkml:trace contextRef="#ctx0" brushRef="#br0" timeOffset="4259.7045">7595 503 1604 0,'0'0'592'0,"-23"-18"-39"16,15 7-39-16,0 1-43 0,-11-2-41 16,11-5-38-16,-4 3-42 0,4 2-24 0,-4-2-37 15,0 1-46-15,5 0-18 0,7 1-25 16,-8 0-29-16,8 12-48 0,0-20 10 0,0 20-25 15,0-18-49-15,0 18-13 0,15-12-3 0,-15 12-25 16,16-4-10-16,-16 4-13 0,0 0 0 16,28 13-18-16,-20-2 12 0,7 3-14 0,-3 4-6 15,-8 0 16-15,0 3-8 0,4-1 5 16,0 2 0-16,-8 0 36 0,0-3-36 0,7-1 2 16,-3-2 1-16,0-1 0 0,-4-1-6 0,0-14 34 15,4 19-3-15,-4-19-10 0,0 17 8 16,0-17-21-16,0 0 3 0,0 0 7 15,8 8 6-15,-8-8-16 0,0 0 5 0,0 0-9 16,0 0 27-16,16-39-20 0,-8 26 25 16,4-6-15-16,-9 3-18 0,5-4 44 0,-4 4-37 15,4 2 22-15,0 2-9 0,0 1 21 16,-8 11 16-16,8-12 17 0,-8 12 5 0,15-2 11 16,-15 2-3-16,0 0-20 0,20 19 17 0,-8-8-25 15,-4 1 10-15,3 3-7 0,-7-1 7 16,4 0-64-16,0 2 13 0,4 2-61 0,0-4-6 15,0-1-40-15,-5-1-77 0,1 1-11 0,8-6-81 16,-4 1-121-16,-4-2-138 0,7-1-405 16,1-1 111-16,-16-4 46 0,20 3 84 15,-1-3 69-15,-19 0 60 0,20-3 96 0,-20 3 23 0</inkml:trace>
          <inkml:trace contextRef="#ctx0" brushRef="#br0" timeOffset="4703.9674">8059 380 1323 0,'-8'-19'489'16,"8"19"-21"-16,0 0-20 0,0 0-31 16,0 0-28-16,0 0-53 0,0 0-9 0,0 0-42 15,0 0 14-15,0 0-48 0,4 51-57 0,0-37-7 16,0-1-18-16,0 1 10 0,4 1-74 16,-8-3-14-16,8 2-13 0,0-3-22 15,0-1 1-15,-1 1-42 0,-7-11-43 0,12 13 2 16,-4-6 6-16,-8-7 22 0,20 7-17 15,-20-7-1-15,0 0-6 0,15-2 6 0,-15 2 22 16,0 0-9-16,8-19-10 0,-8 5 11 0,0 14 7 16,0-35 13-16,0 12 2 0,-8 0 26 15,8 2 18-15,-3 0 16 0,3 1 40 0,-4 5 26 16,4 2-3-16,0 13-23 0,-4-26-7 0,4 26-3 16,-4-15 5-16,4 15-12 15,0 0 30-15,0 0-33 0,0 0-6 0,0 0-22 0,0 0-5 16,23 41-11-16,-15-20 18 15,4 2-5-15,-4 7-23 0,4 2-28 0,-1 9 44 16,-3-8-42-16,0 2 31 0,-4 0-38 0,0 1 28 16,-4-6-20-16,0-1 2 0,-4 5-16 15,0-2 4-15,-4-4-11 0,-7 0 0 0,7-7-8 16,-4-3-64-16,-4-1-92 0,-3-3-35 0,3-2-70 16,-8-5-100-16,-11 2-314 0,19-3-323 15,-4-4 100-15,-3-2 66 0,11-2 62 0,-4-4 77 16,1-1 71-16,-1-2 90 0,12-3 23 0,-4-5 28 15</inkml:trace>
          <inkml:trace contextRef="#ctx0" brushRef="#br0" timeOffset="5352.0679">8425-84 1476 0,'-8'-11'420'16,"8"11"-49"-16,0 0 11 0,0 0-65 0,0 0 1 16,0 0-37-16,0 0-2 0,0 0-15 15,0 0 12-15,51 35-40 0,-31-13 4 0,-1-1-45 16,1 4-6-16,4 6-4 0,3-3-19 0,-7 6-23 15,15 10 6-15,-11-3-3 0,11 4-26 16,-11-2 8-16,-5-6-33 0,1 0 20 0,-8 1 8 16,7-1-11-16,-11-1 19 0,0-1-3 0,-4-1-28 15,-4-2 40-15,-4-1-47 16,0 1 6-16,-4-2 6 0,4-6-20 0,-3 0-44 16,-5-3-5-16,4-2-59 0,0-1-41 0,4-1-44 15,-4-3-43-15,4-2-43 0,-4-3-65 16,8-9-97-16,-3 12-189 0,3-12-435 0,0 0 86 15,0 0 85-15,0 0 98 0,0 0 145 16,0 0-43-16,0 0 56 0,43-6 57 0</inkml:trace>
          <inkml:trace contextRef="#ctx0" brushRef="#br0" timeOffset="3455.6472">6008-70 1538 0,'-16'-5'525'0,"-12"6"-44"0,13 3-43 15,-5 6-16-15,4 5-28 0,-7 7-38 16,3 8-41-16,-4 2-23 0,9 4-26 0,3 4-15 15,-4 1-24-15,16-2-32 0,0-3-6 0,0 3-22 16,8-2-42-16,0 6 8 0,4-5-18 16,3-8-2-16,1 4-34 0,12-6-2 0,-5-5-5 15,1-5-16-15,3-4-25 0,1-3-23 0,3-1 20 16,-3-6-10-16,3-2 12 0,-3-2-14 16,-1-3-11-16,5 0-3 0,-13-7 11 0,5 0-5 15,-8-2 5-15,-5-2-54 0,5 2 38 16,-16-1 11-16,8 1-13 0,-8 12 23 15,0-18-3-15,0 18-7 0,0 0 12 0,0 0 26 16,-16-14-15-16,16 14-5 0,0 0-1 16,0 0-12-16,-23 30 0 0,19-19 12 0,-4 3-2 15,8-14 0-15,0 27-30 0,0-27 22 0,0 23-15 16,0-10 8-16,12-1-8 0,-12-12-21 16,12 15 1-16,-9-9-39 0,-3-6 33 0,24 5-25 15,-24-5 10-15,20-3 13 0,-20 3-5 0,23-10 17 16,-7 0-12-16,-4-2 13 0,-4-4 10 15,0 2-23-15,7-6 20 0,-7 0 5 0,0-3-4 16,-4 0 2-16,-4 3 33 16,8 1 10-16,-8 3 11 0,8 0-1 0,-8 2 6 0,0 14-23 15,7-21 5-15,-7 21-6 0,12-10 6 16,-12 10 3-16,0 0-19 0,0 0 24 16,24 18-11-16,-16-7-13 0,7 2 9 0,-3 6-14 15,-4-3 3-15,8 7 2 0,3 0-4 0,-3 4-1 16,-8-3 3-16,16 0 0 0,-5 1-16 15,-11-4 6-15,8 0-23 0,0-1 20 0,-12-2-18 16,3-2 11-16,-7 0 4 0,8-4 19 0,-8-12-9 16,-8 26 14-16,1-13-3 0,-9-3-26 15,-4 0 14-15,4 1-37 0,-19 0-30 0,11-2-49 16,-3-4-13-16,-1 2-51 0,5-4-46 16,-1 1-26-16,-3-2-32 0,15-2-106 0,-12 0-151 15,9-6-397-15,7 1 83 0,8 5 58 16,-16-12 174-16,4 1-36 0,12 11 70 15,0-28 63-15,8 10 55 0</inkml:trace>
        </inkml:traceGroup>
        <inkml:traceGroup>
          <inkml:annotationXML>
            <emma:emma xmlns:emma="http://www.w3.org/2003/04/emma" version="1.0">
              <emma:interpretation id="{1F90088C-B12A-4EF4-B393-933128992C68}" emma:medium="tactile" emma:mode="ink">
                <msink:context xmlns:msink="http://schemas.microsoft.com/ink/2010/main" type="inkWord" rotatedBoundingBox="14099,5274 14754,5273 14755,5491 14099,5492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☹</emma:literal>
                </emma:interpretation>
                <emma:interpretation id="interp18" emma:lang="en-US" emma:confidence="0">
                  <emma:literal>&gt;</emma:literal>
                </emma:interpretation>
                <emma:interpretation id="interp1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6059.7924">9451 251 1251 0,'-20'-2'489'0,"20"2"-28"0,0 0-59 0,-12-2-16 15,12 2-61-15,0 0 11 0,0 0-73 16,-19-4-7-16,19 4-15 0,0 0-47 0,0 0 14 16,0 0-37-16,0 0-35 0,0 0-6 15,0 0 1-15,0 0-8 0,0 0-3 0,0 0 6 16,0 0-24-16,0 0-29 0,0 0 15 0,51 11-26 16,-28-9 22-16,-3-1-7 0,-4-1-13 15,15 0 0-15,-3 0 5 0,-1 0-20 16,8-1-3-16,-3 1-23 0,-1 0 0 0,1-2-8 15,-1 2 16-15,-3 2-29 0,-5-4 11 16,1 2-3-16,-4 0-15 0,3 2-2 0,-7-2 9 16,-4-2-25-16,-12 2-10 0,31 0 0 15,-31 0-49-15,20 0-46 0,-20 0-8 0,12 2-41 16,-12-2 3-16,0 0-66 0,0 0-85 0,7 7-133 16,-7-7-221-16,0 0-73 0,0 0 9 15,0 0 80-15,0 0 67 0,-27 17 69 0,27-17 22 16</inkml:trace>
          <inkml:trace contextRef="#ctx0" brushRef="#br0" timeOffset="6823.2136">9533 441 1305 0,'0'0'392'0,"0"0"-14"16,0 0-9-16,-23 1-18 0,23-1-34 0,0 0-7 16,0 0-52-16,0 0 14 0,0 0-32 0,0 0-43 15,0 0 13-15,0 0 10 0,-12 2-61 16,12-2 25-16,0 0-33 0,0 0 18 0,0 0-41 15,0 0 11-15,0 0-14 0,0 0-5 0,47 11-12 16,-39-9-6-16,-8-2 1 16,31 2-42-16,-19-1-7 0,12-1 23 0,-9 0-8 15,5 0-13-15,4 0-7 0,-5 0 15 16,5 0-31-16,-4 0-23 0,3-1 31 0,-3 1-20 16,-5-2 19-16,9 2-27 0,-4-2 13 0,-5 2-8 15,-15 0-23-15,28-2 30 0,-28 2-9 16,24-1-1-16,-24 1 8 0,19-2-26 0,-19 2 21 15,16 0-5-15,-16 0-8 0,0 0 13 0,20 0 5 16,-20 0-15-16,0 0-5 0,19-2 14 16,-19 2-24-16,0 0 32 0,12 2-2 15,-12-2 8-15,0 0-13 0,0 0-31 16,20-2 39-16,-20 2-16 0,0 0-66 0,0 0-88 16,19-6-50-16,-19 6-103 0,0 0-279 0,0 0-445 15,20 0 89-15,-20 0 115 0,0 0 62 16,0 0 46-16,0 0 103 0,0 0 53 0,0 0 72 15</inkml:trace>
        </inkml:traceGroup>
        <inkml:traceGroup>
          <inkml:annotationXML>
            <emma:emma xmlns:emma="http://www.w3.org/2003/04/emma" version="1.0">
              <emma:interpretation id="{6E0ADC69-612D-4D7B-B89F-A36D729BC5BF}" emma:medium="tactile" emma:mode="ink">
                <msink:context xmlns:msink="http://schemas.microsoft.com/ink/2010/main" type="inkWord" rotatedBoundingBox="15528,4908 16680,4906 16681,5576 15529,5578"/>
              </emma:interpretation>
              <emma:one-of disjunction-type="recognition" id="oneOf4">
                <emma:interpretation id="interp20" emma:lang="en-US" emma:confidence="1">
                  <emma:literal>0.5</emma:literal>
                </emma:interpretation>
                <emma:interpretation id="interp21" emma:lang="en-US" emma:confidence="0">
                  <emma:literal>0.5.</emma:literal>
                </emma:interpretation>
                <emma:interpretation id="interp22" emma:lang="en-US" emma:confidence="0">
                  <emma:literal>0.S</emma:literal>
                </emma:interpretation>
                <emma:interpretation id="interp23" emma:lang="en-US" emma:confidence="0">
                  <emma:literal>0.s</emma:literal>
                </emma:interpretation>
                <emma:interpretation id="interp24" emma:lang="en-US" emma:confidence="0">
                  <emma:literal>0,5</emma:literal>
                </emma:interpretation>
              </emma:one-of>
            </emma:emma>
          </inkml:annotationXML>
          <inkml:trace contextRef="#ctx0" brushRef="#br0" timeOffset="8020.2198">10952 208 1453 0,'0'0'533'15,"-16"2"-85"-15,16-2-46 0,-23 17-6 16,11-3-22-16,-4 1-18 0,8 4-64 0,-3 1-11 16,7 3-27-16,-4-1-32 0,4-1 1 0,0 2-28 15,4-1-39-15,4 0-3 0,0 0-9 16,4-3-4-16,-4-3-29 0,3 0 6 0,5-3 19 15,0-3-26-15,0-1-10 0,0-3-18 0,-1 1 5 16,-11-7 2-16,24 0-14 0,-12 0 14 16,-12 0-30-16,23-11 13 0,-11 3-19 0,-4-4 24 15,4-2-28-15,-4-5-3 0,-8-1 0 16,8-1-5-16,-5-2-3 0,-6-2-4 0,3 1-24 16,0 2 18-16,-8-4-7 0,4 0 9 0,-4 3-25 15,-4-4 11-15,-4 4-32 16,5 5 45-16,-1 0-42 0,-4 0 8 0,0 4-16 15,9 2-25-15,-5 3-46 0,0 1-41 0,12 8-28 16,-24-4-67-16,24 4-8 0,-19 1-84 16,19-1-140-16,-28 14-96 0,28-5-411 0,0-9 117 15,-4 20 46-15,4-20 54 0,4 24 159 0,4-9 10 16,-4 0 99-16</inkml:trace>
          <inkml:trace contextRef="#ctx0" brushRef="#br0" timeOffset="8405.0937">11412 421 1402 0,'4'12'661'0,"-4"-12"-62"16,4 13-29-16,-4-13-17 0,8 14-43 0,-8-14-83 15,4 13-15-15,-4-13-64 0,4 12-40 16,-4-12-111-16,0 0-36 0,3 13-77 0,-3-13-96 16,0 0-91-16,8 12-84 0,-8-12-256 0,0 0-509 15,4 11 77-15,-4-11 112 0,0 0 115 16,0 0 32-16,0 0 47 0,0 0 37 0,0 0 51 16</inkml:trace>
          <inkml:trace contextRef="#ctx0" brushRef="#br0" timeOffset="8926.9687">11836-42 1220 0,'0'0'479'0,"-3"-18"-18"0,3 18-57 15,-12-17-38-15,4 7-53 16,-4 1-29-16,4 2-36 0,-8 0-5 0,16 7-10 15,-23-9-49-15,7 5-17 0,16 4-42 0,-23-2 21 16,23 2-38-16,-24 2 17 0,4 2-35 16,12 2 2-16,-3 0-18 0,-1 3-20 0,4 0 10 15,0 2-3-15,0-3-7 0,8-8-21 0,-11 23-10 16,3-10 18-16,8-1-20 0,0-12 7 16,0 22-10-16,0-22 14 0,0 21 7 0,4-7-26 15,-4-14-2-15,11 23 6 0,-3-10 1 16,0-3-13-16,4 3 13 0,-4-3-20 0,4-1 4 15,-1 0 16-15,1 0-15 0,0-2 15 16,0-2-13-16,0 3-5 0,-1-3 10 0,5-1 3 16,-16-4 36-16,24 5-39 0,-9-4-8 0,-3 4-4 15,-12-5-8-15,24 5 20 0,-9 0-15 16,-3-2 10-16,0 2-18 0,4 2 10 16,-8 1 16-16,3 3-15 0,1-2 48 0,0 0-10 15,0 7-26-15,-4-2 5 0,3 2-15 16,-3 2 8-16,0-4 7 0,-4 2 16 0,4-1 5 15,-4 2 0-15,-4-2 15 0,0-15-15 0,-4 32 28 16,0-19 7-16,-4 0 9 0,4 1-47 16,-8 0 3-16,1-3 0 0,-9 0-8 0,12-4-28 15,-12 0-16-15,1 0-27 0,-1-1-80 0,4-3-74 16,-3 1-113-16,3 1-345 16,0-3-261-16,16-2 58 0,-31 4 75 0,19-3 110 0,-8 4 92 15,20-5 48-15,-23 3 16 0</inkml:trace>
        </inkml:traceGroup>
      </inkml:traceGroup>
    </inkml:traceGroup>
    <inkml:traceGroup>
      <inkml:annotationXML>
        <emma:emma xmlns:emma="http://www.w3.org/2003/04/emma" version="1.0">
          <emma:interpretation id="{1F93E2E5-CC31-43F3-8DEF-2D148C142C3C}" emma:medium="tactile" emma:mode="ink">
            <msink:context xmlns:msink="http://schemas.microsoft.com/ink/2010/main" type="paragraph" rotatedBoundingBox="4231,8795 17396,8704 17408,10362 4242,10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393EFF-9753-418D-AFB6-C42D772B70B6}" emma:medium="tactile" emma:mode="ink">
              <msink:context xmlns:msink="http://schemas.microsoft.com/ink/2010/main" type="line" rotatedBoundingBox="4231,8795 17396,8704 17408,10362 4242,10453"/>
            </emma:interpretation>
          </emma:emma>
        </inkml:annotationXML>
        <inkml:traceGroup>
          <inkml:annotationXML>
            <emma:emma xmlns:emma="http://www.w3.org/2003/04/emma" version="1.0">
              <emma:interpretation id="{689CC822-82B5-4055-AEBD-4668AFA91A38}" emma:medium="tactile" emma:mode="ink">
                <msink:context xmlns:msink="http://schemas.microsoft.com/ink/2010/main" type="inkWord" rotatedBoundingBox="4241,10232 5143,10167 5160,10416 4258,10481"/>
              </emma:interpretation>
              <emma:one-of disjunction-type="recognition" id="oneOf5">
                <emma:interpretation id="interp25" emma:lang="en-US" emma:confidence="0.5">
                  <emma:literal>.</emma:literal>
                </emma:interpretation>
                <emma:interpretation id="interp26" emma:lang="en-US" emma:confidence="0">
                  <emma:literal>u</emma:literal>
                </emma:interpretation>
                <emma:interpretation id="interp27" emma:lang="en-US" emma:confidence="0">
                  <emma:literal>~</emma:literal>
                </emma:interpretation>
                <emma:interpretation id="interp28" emma:lang="en-US" emma:confidence="0">
                  <emma:literal>v</emma:literal>
                </emma:interpretation>
                <emma:interpretation id="interp29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31459.7614">-458 5200 665 0,'8'16'248'0,"4"-2"21"0,-4-2-39 16,7 1 6-16,-7-1-21 0,8 1-8 0,-8-1-4 16,11 0-35-16,-3 0 1 0,-8-1 3 15,12-1-29-15,-5 3-15 0,1-3-23 0,4-2 0 16,-5-2-18-16,5 2 21 0,4-1-24 0,-5 0-30 15,-3-2 2-15,8 0-2 0,3-2 5 16,-3 2 0-16,-5-2-18 0,5-3 2 0,-8 1-30 16,11-1 13-16,1-1-32 0,-5-1-1 0,5-1 12 15,-5-1-18-15,5 1 8 0,-5-3 2 16,-3-1-12-16,4 1 12 0,-5-2 1 16,5-1-19-16,-8 0 1 0,-1-1 12 15,5-3 16-15,-4 1-29 0,-1 1 6 0,5-1 15 16,-4 0-25-16,-8 2 17 0,3-1 16 0,-3 2 20 15,0-1-3-15,0 1 21 0,-8 9 6 16,16-16 52-16,-16 7-57 0,0 9-1 0,12-12 2 16,-12 12-2-16,7-9-43 0,-7 9 33 0,0 0 23 15,8-12-21-15,-8 12-2 0,0 0-5 16,8-9-11-16,-8 9-12 0,0 0-1 0,0 0 27 16,0 0-39-16,8-11-6 0,-8 11-30 15,0 0-35-15,0 0-114 0,0 0-150 16,0 0-485-16,0 0 88 0,0 0 51 0,0 0 126 15,0 0 12-15,-24 30 82 0</inkml:trace>
        </inkml:traceGroup>
        <inkml:traceGroup>
          <inkml:annotationXML>
            <emma:emma xmlns:emma="http://www.w3.org/2003/04/emma" version="1.0">
              <emma:interpretation id="{DF9ACC33-3B6E-407A-934C-0BDF08416C6E}" emma:medium="tactile" emma:mode="ink">
                <msink:context xmlns:msink="http://schemas.microsoft.com/ink/2010/main" type="inkWord" rotatedBoundingBox="4467,10069 4607,8765 5210,8830 5070,10133"/>
              </emma:interpretation>
              <emma:one-of disjunction-type="recognition" id="oneOf6">
                <emma:interpretation id="interp30" emma:lang="en-US" emma:confidence="1">
                  <emma:literal>f</emma:literal>
                </emma:interpretation>
                <emma:interpretation id="interp31" emma:lang="en-US" emma:confidence="0.5">
                  <emma:literal>F</emma:literal>
                </emma:interpretation>
                <emma:interpretation id="interp32" emma:lang="en-US" emma:confidence="0">
                  <emma:literal>£</emma:literal>
                </emma:interpretation>
                <emma:interpretation id="interp33" emma:lang="en-US" emma:confidence="0">
                  <emma:literal>7</emma:literal>
                </emma:interpretation>
                <emma:interpretation id="interp34" emma:lang="en-US" emma:confidence="0">
                  <emma:literal>(</emma:literal>
                </emma:interpretation>
              </emma:one-of>
            </emma:emma>
          </inkml:annotationXML>
          <inkml:trace contextRef="#ctx0" brushRef="#br1" timeOffset="21507.8013">-136 4276 1331 0,'0'0'483'0,"0"0"-65"0,0 0-34 0,-15 8-26 16,15-8-15-16,0 0-5 0,0 0-64 15,11 32-18-15,-3-21-8 0,0 0-38 16,8-1 0-16,0 1-29 0,3 0-24 16,5-3-12-16,-5 1-11 0,5-4 6 0,11-3-42 15,-11 0-11-15,11-4 10 0,1-2-2 0,-1-1 15 16,4-7-39-16,-3 1-19 0,-9-1 1 16,5-4-2-16,3-3 6 0,-11-3-24 0,-5-1 3 15,-3-3 25-15,0 0-45 0,-12-3 22 0,4-2-25 16,-8 1-11-16,0 0 16 0,-12-1-10 15,4-10 5-15,-8 9-5 0,0-3-6 0,-3 3 6 16,-5 5 7-16,-3-4 3 0,11 8-5 0,-12 0 5 16,13 6-23-16,-9 5 10 15,12 0 8-15,-11 1-29 0,7 4 44 0,4 2-5 16,12 5-5-16,-31 0-2 0,31 0 40 0,-20 6-7 16,12 3-21-16,0 0 2 0,1 4 22 15,-1 0 4-15,4 5-2 0,0 0 17 0,0 5-30 16,4 3 31-16,0 4-5 0,0 5 12 15,0 4-20-15,0 3 41 0,0 6-29 0,4 1 29 16,-4 0-5-16,4 2 15 0,-4 0-20 0,0 2 17 16,0 0-86-16,-4 4-21 0,0-5 0 15,4 1 0-15,0-5 0 0,0-5 0 0,-8-2 0 16,8-1 0-16,0-1 0 0,0-7 0 0,-8 3 0 16,8-5 0-16,0-4 0 15,0 1 0-15,0-6 0 0,0 0 0 0,0-1 0 16,0-5 0-16,8 1 0 0,-8-16 0 0,0 23 0 15,0-23-3-15,0 18-348 0,0-18-189 16,0 0-361-16,-8 15-164 0,8-15 128 0,0 0 93 16,0 0 73-16,0 0 73 0,0 0 60 0,0 0 101 15,0 0 53-15,-23-42 64 0</inkml:trace>
          <inkml:trace contextRef="#ctx0" brushRef="#br1" timeOffset="21677.9606">-57 4861 1039 0,'0'0'396'0,"0"0"9"15,8-20-36-15,-8 20 12 0,0 0-69 0,8-9-5 16,-8 9-51-16,19-3-18 0,-19 3-28 16,24-2-13-16,-4-2 0 0,-5 3-25 0,9-1-44 15,3-1-44-15,-7 1-50 0,11 0-65 16,-7 0-94-16,4 2-167 0,-9 0-79 0,13-2-405 16,3 1 98-16,-7-1 51 0,3 2 46 0,4-1 79 15,-3 1 21-15</inkml:trace>
        </inkml:traceGroup>
        <inkml:traceGroup>
          <inkml:annotationXML>
            <emma:emma xmlns:emma="http://www.w3.org/2003/04/emma" version="1.0">
              <emma:interpretation id="{9676F163-7227-4745-98AC-91707C58526B}" emma:medium="tactile" emma:mode="ink">
                <msink:context xmlns:msink="http://schemas.microsoft.com/ink/2010/main" type="inkWord" rotatedBoundingBox="5560,9763 6047,9924 5981,10124 5494,9962"/>
              </emma:interpretation>
              <emma:one-of disjunction-type="recognition" id="oneOf7">
                <emma:interpretation id="interp35" emma:lang="en-US" emma:confidence="1">
                  <emma:literal>=</emma:literal>
                </emma:interpretation>
                <emma:interpretation id="interp36" emma:lang="en-US" emma:confidence="0">
                  <emma:literal>:</emma:literal>
                </emma:interpretation>
                <emma:interpretation id="interp37" emma:lang="en-US" emma:confidence="0">
                  <emma:literal>=-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-</emma:literal>
                </emma:interpretation>
              </emma:one-of>
            </emma:emma>
          </inkml:annotationXML>
          <inkml:trace contextRef="#ctx0" brushRef="#br1" timeOffset="22223.9814">874 4944 1210 0,'0'0'410'0,"0"0"-13"16,0 0-14-16,0 0-47 0,0 0-21 15,16 18 5-15,-16-18-36 0,20 6-13 0,-12-3-18 16,-8-3-17-16,27 2-42 0,-11-2-22 0,0 0-11 16,-16 0-30-16,35-3-16 0,-11 1-82 15,-5 0-53-15,5 0-52 0,-5 0-48 0,5 1-108 16,4 1-151-16,3-2-407 0,-11 4 34 0,3-4 25 15,5 2 156-15,-5 2 0 16,5-4 72-16,-5 4 43 0</inkml:trace>
          <inkml:trace contextRef="#ctx0" brushRef="#br1" timeOffset="22021.5798">867 4772 1691 0,'0'0'494'0,"0"0"-46"0,-20 2-25 16,20-2-32-16,0 0-50 0,0 0-24 0,0 0-22 15,0 0-47-15,0 0-10 0,0 0-31 16,0 0-22-16,27 31-16 0,-27-31-8 15,24 4-33-15,-4 0-28 0,-5-2-70 0,1 0-22 16,4-1-41-16,-5-1-36 0,-15 0-39 0,36-1-69 16,-13 1-99-16,-11 0-151 0,4-2-42 15,-16 2-373-15,24-2 77 0,-24 2 97 0,19 2 66 16,-19-2 44-16,0 0 95 0</inkml:trace>
        </inkml:traceGroup>
        <inkml:traceGroup>
          <inkml:annotationXML>
            <emma:emma xmlns:emma="http://www.w3.org/2003/04/emma" version="1.0">
              <emma:interpretation id="{B55790B1-6D07-4509-B13A-7CF63BFDB5D9}" emma:medium="tactile" emma:mode="ink">
                <msink:context xmlns:msink="http://schemas.microsoft.com/ink/2010/main" type="inkWord" rotatedBoundingBox="7284,9205 11329,9311 11302,10352 7256,10246"/>
              </emma:interpretation>
              <emma:one-of disjunction-type="recognition" id="oneOf8">
                <emma:interpretation id="interp40" emma:lang="en-US" emma:confidence="0">
                  <emma:literal>sin(ny)ts(my)</emma:literal>
                </emma:interpretation>
                <emma:interpretation id="interp41" emma:lang="en-US" emma:confidence="0">
                  <emma:literal>sin(ny)tls(my)</emma:literal>
                </emma:interpretation>
                <emma:interpretation id="interp42" emma:lang="en-US" emma:confidence="0">
                  <emma:literal>sin(nylts(my)</emma:literal>
                </emma:interpretation>
                <emma:interpretation id="interp43" emma:lang="en-US" emma:confidence="0">
                  <emma:literal>sin(ny)ts(ny)</emma:literal>
                </emma:interpretation>
                <emma:interpretation id="interp44" emma:lang="en-US" emma:confidence="0">
                  <emma:literal>sin(ny)tks(my)</emma:literal>
                </emma:interpretation>
              </emma:one-of>
            </emma:emma>
          </inkml:annotationXML>
          <inkml:trace contextRef="#ctx0" brushRef="#br1" timeOffset="23075.0443">2804 4549 982 0,'-23'-14'428'0,"11"8"10"15,4 1-42-15,-8 0-12 0,1 0-23 0,-5 1-18 16,4 0-71-16,1 3 22 0,15 1-48 15,-36-4 4-15,28 4-32 0,8 0-21 0,-27 2-7 16,27-2-27-16,-16 9-40 0,16-9 26 0,-16 11-14 16,16-11-7-16,0 17 0 0,0-17-47 15,8 20-6-15,8-10 7 0,0 2-7 0,-5 1 9 16,13 1-25-16,4 1-16 0,3-3-2 16,-4 8 11-16,5-4-11 0,3 2-3 0,1 1 6 15,-13-5-21-15,5 0-6 0,-5 2-1 16,-3-4 7-16,-4 0 8 0,-1 3 7 15,-3-2-10-15,-12-1-7 0,8-2 25 0,-8-10-18 16,0 0 26-16,-12 30 2 0,-3-21 3 0,7 0-18 16,-8-3 0-16,-4 2 0 0,-3-3-3 15,3 0-23-15,-3-3-4 0,-1-2-9 0,12-2-40 16,12 2-24-16,-39-3-43 0,27-1-69 16,12 4-66-16,-24-7-70 0,24 7-143 0,-7-7-87 15,7 7-379-15,0 0 82 0,0 0 92 0,0 0 46 16,31-30 67-16,-23 22 97 15,12-1 21-15</inkml:trace>
          <inkml:trace contextRef="#ctx0" brushRef="#br1" timeOffset="23442.4659">3205 4406 1331 0,'0'0'401'0,"0"-14"-22"16,0 14-66-16,8-14-55 0,-8 14-79 15,0 0-140-15,8-10-221 0,-8 10-461 0,0 0 44 16,0 0 52-16,0 0 45 0</inkml:trace>
          <inkml:trace contextRef="#ctx0" brushRef="#br1" timeOffset="23292.0213">3248 4635 1476 0,'0'0'454'0,"8"23"-37"0,-8-23-3 0,0 19 4 16,0-19-40-16,0 25-86 0,0-9 31 15,0 2-16-15,8-1-20 0,-4-1-44 0,-4 1-26 16,0 0-40-16,8 0-6 0,-8-3-22 0,8 2-44 16,-8-16-44-16,8 23-58 15,-8-15-57-15,0-8-74 0,0 15-115 0,0-15-266 0,8 12-367 16,-8-12 42-16,0 0 91 0,0 0 93 16,0 0 77-16,0 0 48 0,0 0 64 15</inkml:trace>
          <inkml:trace contextRef="#ctx0" brushRef="#br1" timeOffset="23836.0311">3453 4654 1364 0,'0'14'425'0,"0"0"-16"16,8 4-43-16,-4 0 8 0,-4 0-36 0,0 1-31 15,7-3-18-15,-7 1-25 0,8 0 7 16,0-2-35-16,-8-1-8 0,0 0-16 0,8-1-28 16,-8-13 36-16,8 15-25 0,-8-15-13 0,0 0-13 15,0 9-23-15,0-9-18 0,0 0 5 16,0 0-16-16,0 0-9 0,0 0-21 0,12-33 18 16,-12 33-41-16,8-30 18 0,-8 14-36 0,7 0 20 15,-7 0-35-15,8 0 18 0,0 0-6 16,-8 2-4-16,8 2-6 0,0 1 8 0,-8 11-15 15,12-14 9-15,-4 9-6 0,-8 5 4 16,15-4 10-16,-15 4 26 0,0 0-35 0,20 9 12 16,-20-9 8-16,16 16-14 0,-1-9-9 0,-7 4 8 15,-4-2-1-15,4 2-23 16,-8-1-10-16,8 0-45 0,-8-10-17 0,16 20-55 16,-9-13-55-16,5 4-40 0,-4-3-21 0,0-1-79 15,8 1-51-15,-1-2-231 0,-3 3-358 16,4-2 61-16,0-3 105 0,11 2 70 0,-11-2 45 15,4 0 131-15,-5-3-2 0,13 5 73 0</inkml:trace>
          <inkml:trace contextRef="#ctx0" brushRef="#br1" timeOffset="24265.3799">4223 4216 1177 0,'0'0'435'0,"0"0"-20"0,0 0-26 16,0 0-21-16,0 0-12 0,-16 50-13 0,5-32 3 16,3 8-26-16,0 3-16 0,0 3 29 15,0 3-59-15,0 2-10 0,-3-2 20 0,11 4-62 16,0 0-4-16,0 1 5 0,0 0 5 0,7 3-16 16,1 1 13-16,4-2-46 0,-4-2-7 15,8-2 5-15,3-5-60 0,-3-5 16 0,0-1-51 16,-4-6-18-16,3-3-64 0,1-3-28 15,4-4-69-15,-5 0-62 0,9-6-48 0,-12 0-52 16,11-3-45-16,-3 1-160 0,-4-3-142 0,11-3-367 16,-3 0 70-16,3-3 106 0,-3 1 111 15,7-4 59-15,-11 4 33 0,7-4 54 16,-11-2 36-16</inkml:trace>
          <inkml:trace contextRef="#ctx0" brushRef="#br1" timeOffset="24736.4786">4691 4808 1351 0,'-16'-9'438'0,"-7"2"-8"16,3 0-18-16,4-1-28 0,4 0-31 0,-3 1-38 16,-1 0-13-16,8-2-28 0,-4 0-26 15,-3 0-18-15,7 1-30 0,8 8-33 0,-16-18-4 16,16 9-32-16,0 9-26 0,-8-16-16 0,8 16-22 16,0 0-11-16,8-21-5 0,0 12-35 15,-8 9 9-15,27-6 11 0,-19 4-8 16,-8 2-17-16,32 5-6 0,-21 1-3 0,-3 0 32 15,8 6-14-15,0 2 11 0,-4 4 17 16,-5-2-14-16,1 5-4 0,0-1 11 0,-8 0 11 16,8 2 6-16,-8-1-17 0,8-3 3 0,-8-4-1 15,0 1 14-15,4 1-34 0,0-3 8 16,-4-13 12-16,4 19 1 0,-4-19-6 0,0 12-7 16,0-12 7-16,0 0-2 0,15 6-26 15,-15-6-5-15,0 0 16 0,0 0-6 0,24-25-5 16,-16 7-2-16,-4 3-13 0,12-5 5 15,-9 0 5-15,1 2-18 0,8 0 16 16,-4 2 15-16,-4 4 20 0,-1-1 6 0,1 3 7 16,-8 10 18-16,20-9 13 0,-20 9 10 0,16 0 5 15,-16 0 3-15,15 12-13 0,-7-3-41 16,-4 5 18-16,-4 0 15 0,8 3-20 0,0 0-13 16,0 1 3-16,0 0-54 0,3 0-23 0,-3 0-57 15,0-1-73-15,0-2-24 0,8-2-61 16,-4-4-34-16,-5 2-71 0,9-4-100 0,-8-3-112 15,-8-4-336-15,27 5 72 0,-27-5 45 0,16-5 88 16,-16 5 72-16,16-13 35 0,-8 3 98 16,-4-4 17-16</inkml:trace>
          <inkml:trace contextRef="#ctx0" brushRef="#br1" timeOffset="25124.1393">5139 4722 1172 0,'0'0'425'0,"4"-13"18"0,-4 13-49 0,0 0-33 15,0 0 18-15,0 0-31 0,0 0-23 16,0 0-33-16,0 0-19 0,0 0-35 0,4 40-25 15,4-24-1-15,-8-1-43 0,8-1-20 0,-1 0-6 16,-7 0-15-16,8-2-8 0,4 2-30 16,-4-4-13-16,0-1-47 0,0 0-24 0,7 0 4 15,1-5-15-15,-4 1 12 0,4-3-27 0,-16-2 28 16,27-2-11-16,-27 2-2 0,24-7 7 16,-13 0 1-16,-3-4 2 0,-8-1-7 0,8-2 4 15,-8 14 6-15,0-30 17 0,8 16 42 16,-8 0 0-16,0 14 17 0,0-23 6 15,0 23-8-15,0-16-3 0,0 16 3 0,0 0 12 16,0 0-4-16,0 0-21 0,0 0-2 16,0 0-1-16,0 0-4 0,0 0 17 0,8 59-33 15,0-33 10-15,-8 5 8 0,12 1-5 0,-5 3-25 16,1 0 1-16,-8 0-14 0,8 3 15 16,-8-5 7-16,0-3 26 0,0-2-40 0,0-1 24 15,-8-1-22-15,0-3-34 0,-3-4-50 0,-5-1-34 16,0-5-29-16,4-2-70 15,-3-2-37-15,-9-2-105 0,12-7-273 0,-3 2-380 16,-9 0 98-16,24-2 126 0,-27-11 12 0,11 1 49 16,4-4 89-16,8 2 77 0,0-5 64 15,4 17 59-15</inkml:trace>
          <inkml:trace contextRef="#ctx0" brushRef="#br1" timeOffset="25572.2408">5583 4299 1530 0,'0'0'556'0,"-4"-12"-3"0,4 12-54 0,0 0-49 16,0 0-20-16,0 0-23 0,0 0-31 0,0 0-35 15,0 0 2-15,28 31 2 0,-13-11-50 0,1 3 7 16,4 3-49-16,-4 9 13 15,3-1-43-15,-3 4 0 0,0 1-64 0,-1 5 43 16,-3 0-61-16,-4-2 17 0,0 2-19 0,0-5-139 16,-4-2 0-16,0-2 0 0,-4-3 0 15,0-4 0-15,0 0 0 0,-4-3 0 0,4-3 0 16,-4 1 0-16,-4-5-164 0,8-2-218 16,0-2-270-16,0-14-444 0,-8 23 139 0,8-23 76 15,0 16 42-15,0-16 124 0,0 0 63 0,0 14 63 16,0-14 62-16,0 0 33 0</inkml:trace>
          <inkml:trace contextRef="#ctx0" brushRef="#br1" timeOffset="26188.0919">6039 4647 1459 0,'0'0'419'0,"-8"-11"-35"0,8 11-2 16,0 0-24-16,0 0-7 0,0 0-21 0,0 0-46 15,36-3 13-15,-17 5-26 0,-3-2-17 16,8 1-21-16,3 4-21 0,1-4-33 0,3 1 3 16,4-1-18-16,1 4-34 0,-1-2-20 0,-3-2-56 15,-1 3-44-15,-4-3-20 16,-3 3-46-16,4-2-29 0,-9 0-30 0,-3-1-18 15,0-2-31-15,-16 1-51 0,19-2-13 0,-19 2-12 16,0 0-8-16,0 0-11 0,0 0-20 16,0 0 18-16,0 0 23 0,0 0 23 0,0 0 66 15,-43-30 3-15,31 23 67 0,-3-2 84 0,-1 2 39 16,8-4 15-16,-4 5 43 0,-4-5 44 16,9 4 54-16,7 7-37 0,-16-14 55 0,8 9-29 15,8 5 29-15,-12-8-34 0,12 8 18 16,0 0 16-16,0 0 0 0,0 0-3 15,0 0 7-15,-15 31 11 0,15-31-15 0,7 31-13 16,5-8-11-16,-8 1-17 0,0-1-39 16,0 4 21-16,0 3-47 0,4-4-4 0,-8 1-83 15,8-2-19-15,-1-2-50 0,1-1-81 0,0-1-47 16,-4 0-79-16,4-3-53 0,0-11-275 16,8 8-337-16,-5-6 40 0,1 0 80 0,8-3 115 15,3-3 29-15,-3-3 35 0,12-1 107 0,3-5 42 16</inkml:trace>
          <inkml:trace contextRef="#ctx0" brushRef="#br1" timeOffset="26753.1549">7143 4428 1599 0,'-19'6'522'0,"-1"5"-68"16,1 1-24-16,-1 5-23 0,4 0-67 15,0 4-5-15,5 4-38 0,3-2-20 0,4 1-49 16,0 1-8-16,-4-1-18 0,16 2-51 0,0 0-8 16,0 0-7-16,11-1 2 0,-3-3-23 15,4-4-35-15,3 0-11 0,5-3-46 0,-5-2 10 16,5-4-7-16,11-2-34 0,-11-4 5 16,-1 0 1-16,1-4 33 0,-5-1-29 15,5-5 1-15,-5 0-3 0,-7-3-16 0,4-1 16 16,-8 0 16-16,-1 1-11 0,-11-1 2 0,0 11 24 15,8-16 15-15,-8 16-5 0,0 0-5 16,0 0 13-16,0 0-16 0,0 0-2 0,0 0-8 16,0 0-10-16,0 0 20 0,0 0-15 0,0 0 7 15,0 0-7-15,0 0-28 0,0 0 18 16,0 51-3-16,0-51 0 0,8 13 15 0,-8-13-7 16,12 7 8-16,-12-7-16 0,16 3 8 15,-16-3-11-15,19-6 6 0,-19 6-24 16,24-9 4-16,-8 1-1 0,-1 2 18 0,-3-3-10 15,-4 0-3-15,8 0-5 0,-1-2 29 16,1 3-14-16,-4-1 6 0,8 1 2 0,-9 2 11 16,1-1 15-16,4 5 12 0,3 0 11 0,-19 2-10 15,32 5-8-15,-16 1 20 0,-5-1 13 16,5 5-10-16,4 4 13 0,-4 4 5 0,-9-2-18 16,9 2 10-16,-4-1-12 0,-4 1-9 0,-4-1 37 15,-4-3-67-15,0 3 38 0,0-17-17 16,-8 26-13-16,4-13-67 0,-4-3-31 0,-4 0-68 15,-3-1-52-15,11-4-74 0,-12 3-85 0,0-3-291 16,16-5-392-16,-20 7 112 0,20-7 65 16,-23 3 105-16,23-3 79 0,0 0 63 0,-16-1 58 15,16 1 78-15</inkml:trace>
          <inkml:trace contextRef="#ctx0" brushRef="#br1" timeOffset="27236.0943">8460 4316 1162 0,'0'0'550'0,"0"0"-30"16,0 0-21-16,-51 29-8 0,43-12-10 0,-4 6-45 16,-3 5 27-16,7 1-59 0,0 11 6 0,-4 1-62 15,4 0 3-15,4 0-31 0,4-1-36 16,0 3-3-16,8 3-66 0,0-3 13 0,4 0-28 16,0-2-75-16,11-4-5 0,-3-6-84 0,4-7-56 15,-5-1-77-15,5-3-52 0,-1-4-30 16,1-4-108-16,-4-2-56 0,7-1-294 0,-7-7-338 15,-5 2 74-15,5-2 71 0,-4-4 180 16,-16 2-36-16,31-6 49 0,-15 2 69 0,-4-4 66 16,4 1 90-16</inkml:trace>
          <inkml:trace contextRef="#ctx0" brushRef="#br1" timeOffset="27676.2391">8861 4781 1356 0,'-12'-14'492'0,"1"0"-9"15,3 0-32-15,-4 5-29 0,4 1-51 0,8 8-10 16,-12-18-48-16,12 18-42 0,-8-16-30 16,8 16-14-16,0-14-47 0,0 14 4 0,0 0-28 15,0 0-18-15,20-15-23 0,-20 15-2 0,0 0 2 16,0 0-20-16,31 26 2 0,-19-11-28 16,-4-1-10-16,0 6 0 0,4 1-5 15,-4 0-13-15,-1 0 7 0,-3-1-17 16,0-2 5-16,-4-1 2 0,0-2-10 0,8-1 11 15,-8-14-1-15,0 25 6 0,0-14-16 0,0-11-5 16,8 12 13-16,-8-12-13 0,0 0-31 16,0 0 11-16,0 0-3 0,0 0-16 0,0 0-14 15,0 0-14-15,0 0 6 0,8-46 30 0,0 32-35 16,-4-2-11-16,4 1 0 0,-1 3 16 16,-7-1 43-16,8 3-3 0,-8 10 14 0,20-15 4 15,-20 15 16-15,12-3-3 0,-12 3 13 0,0 0-7 16,12 15 14-16,-5-2 14 0,1-3 5 15,0 5-3-15,4-1-31 0,-8 1 29 16,4 3-13-16,3-2-11 0,1 0-12 0,-4-2-36 16,0-4-34-16,0 2-50 0,8-3-16 15,-5-1-46-15,-3-3-59 0,8-1-8 0,-16-4-120 16,27 3-143-16,-15-1-67 0,-12-2-304 16,28-4 69-16,-13 0 30 0,1-1 90 0,-4-2 41 15,8 2 90-15,-5-1 38 0</inkml:trace>
          <inkml:trace contextRef="#ctx0" brushRef="#br1" timeOffset="28195.7914">9368 4614 1164 0,'0'0'425'0,"0"0"-44"0,0 0 19 15,0 0-55-15,0 0-38 0,0 0-2 0,0 0-11 16,0 0-30-16,0 0-8 0,12 56-33 0,-8-40-18 16,4 2-39-16,0 0-43 15,-1-1 33-15,5 1-8 0,-4-3-17 0,4 1-34 16,0-1 3-16,-4-5-3 0,7 0-25 0,-3-1-8 15,0 0 4-15,-8-4 5 0,-4-5-35 16,19 4 11-16,-19-4-8 0,0 0-17 0,0 0 3 16,20-10-7-16,-20 10 6 0,0-18 4 0,0 18-16 15,-4-28 9-15,-4 11 0 0,4 2-16 16,0 1 32-16,4 14 9 0,-4-25 3 0,4 25-2 16,-7-19-31-16,7 19 33 0,0 0 6 0,0-14 17 15,0 14-3-15,0 0-9 0,0 0 12 16,0 0-2-16,23 35-18 0,-23-18 22 0,4 8-9 15,0 3-3-15,-4 3-8 16,0 0 47-16,0 4-14 0,-4 0-27 0,-4 2 12 16,0 1 5-16,-3-1 3 0,-1-6-18 0,0-3-5 15,-4-3-5-15,-3-2-70 0,7-6-27 16,-4-2-57-16,0-5-48 0,1-1-98 0,-1-2-74 16,4-2-159-16,12-5-266 0,-23 1-194 0,23-1 66 15,-28-8 72-15,20 1 69 0,8 7 107 16,-8-21 88-16,8 8-14 0,0 13 80 0</inkml:trace>
          <inkml:trace contextRef="#ctx0" brushRef="#br1" timeOffset="28499.7544">9726 4334 967 0,'0'0'433'0,"0"0"-31"0,0 0-8 16,35 25-15-16,-23-11-19 0,0 1-11 0,-4 8-19 15,11 0-13-15,-3 6-33 0,0-1 23 0,-1 4-2 16,5 3-54-16,-8-6 13 0,0 2-3 16,-1 2-55-16,1-2 13 0,-8 0-30 0,0 1-15 15,0-6-15-15,-4 0-11 0,-4-1-48 16,0-3-49-16,-4 0-46 0,0-1-53 15,-3 0-62-15,-1-3-72 0,0 0-41 0,0-6-268 16,-3 5-464-16,3-3 72 0,4-2 69 0,0-1 43 16,0-2 116-16,8-9 69 0,-4 14 77 15,4-14 38-15</inkml:trace>
        </inkml:traceGroup>
        <inkml:traceGroup>
          <inkml:annotationXML>
            <emma:emma xmlns:emma="http://www.w3.org/2003/04/emma" version="1.0">
              <emma:interpretation id="{CD997E0C-684C-41DA-A322-A67D762F41BF}" emma:medium="tactile" emma:mode="ink">
                <msink:context xmlns:msink="http://schemas.microsoft.com/ink/2010/main" type="inkWord" rotatedBoundingBox="15304,9625 15887,9648 15887,9671 15304,9647"/>
              </emma:interpretation>
              <emma:one-of disjunction-type="recognition" id="oneOf9">
                <emma:interpretation id="interp45" emma:lang="en-US" emma:confidence="1">
                  <emma:literal>-</emma:literal>
                </emma:interpretation>
                <emma:interpretation id="interp46" emma:lang="en-US" emma:confidence="0">
                  <emma:literal>_</emma:literal>
                </emma:interpretation>
                <emma:interpretation id="interp47" emma:lang="en-US" emma:confidence="0">
                  <emma:literal>.</emma:literal>
                </emma:interpretation>
                <emma:interpretation id="interp48" emma:lang="en-US" emma:confidence="0">
                  <emma:literal>~</emma:literal>
                </emma:interpretation>
                <emma:interpretation id="interp49" emma:lang="en-US" emma:confidence="0">
                  <emma:literal>/</emma:literal>
                </emma:interpretation>
              </emma:one-of>
            </emma:emma>
          </inkml:annotationXML>
          <inkml:trace contextRef="#ctx0" brushRef="#br1" timeOffset="28996.2847">10606 4593 1453 0,'0'0'535'0,"0"0"-2"0,0 0-19 0,0 0-38 15,0 0-38-15,0 0 2 0,0 0-33 16,43 19-30-16,-27-17-29 0,8 0-54 0,3 0-15 16,5-1-20-16,-1 1-32 0,1 0-27 15,-1-2-36-15,0 0-23 0,1 0-54 16,-1 0-69-16,-7 0-62 0,3 0-84 0,-3-2-61 15,-4 4-93-15,-1-1-181 0,-3-1-236 16,0 0-238-16,-16 0 100 0,31 3 103 0,-19-2 25 16,4 3 87-16,-1-3 102 0,1 2 36 0,0 0 44 15</inkml:trace>
        </inkml:traceGroup>
        <inkml:traceGroup>
          <inkml:annotationXML>
            <emma:emma xmlns:emma="http://www.w3.org/2003/04/emma" version="1.0">
              <emma:interpretation id="{15DCB2CA-735E-4698-B1F8-2E5B0880C6D2}" emma:medium="tactile" emma:mode="ink">
                <msink:context xmlns:msink="http://schemas.microsoft.com/ink/2010/main" type="inkWord" rotatedBoundingBox="16285,9252 17420,9294 17398,9878 16264,9837"/>
              </emma:interpretation>
              <emma:one-of disjunction-type="recognition" id="oneOf10">
                <emma:interpretation id="interp50" emma:lang="en-US" emma:confidence="1">
                  <emma:literal>0.5</emma:literal>
                </emma:interpretation>
                <emma:interpretation id="interp51" emma:lang="en-US" emma:confidence="0">
                  <emma:literal>0.</emma:literal>
                </emma:interpretation>
                <emma:interpretation id="interp52" emma:lang="en-US" emma:confidence="0">
                  <emma:literal>05</emma:literal>
                </emma:interpretation>
                <emma:interpretation id="interp53" emma:lang="en-US" emma:confidence="0">
                  <emma:literal>0.S</emma:literal>
                </emma:interpretation>
                <emma:interpretation id="interp54" emma:lang="en-US" emma:confidence="0">
                  <emma:literal>0.s</emma:literal>
                </emma:interpretation>
              </emma:one-of>
            </emma:emma>
          </inkml:annotationXML>
          <inkml:trace contextRef="#ctx0" brushRef="#br1" timeOffset="29407.7662">11758 4460 1218 0,'-20'-9'512'0,"4"5"-21"0,1 0-58 0,15 4-6 15,-28 8-43-15,12-3 18 0,1 5-87 0,-5 2-31 16,8 2-15-16,1 3-23 0,-1 2-26 15,0 2-31-15,8 0-5 0,0 0-20 0,4 0-13 16,4-1 0-16,0 1-33 0,0-2-13 16,8 0-10-16,-1-1-3 0,1-4-20 15,4 0 20-15,0-3-10 0,-1-2-11 0,5-4-7 16,0-2-5-16,-5-1-3 0,5-2-9 16,0-4-4-16,-1-2 3 0,-3-5 21 0,0-1-47 15,0-4 19-15,-5-2-11 0,-3-3-18 0,-4-2 5 16,0-1 19-16,-4-1-14 0,-4 0 6 15,-4 4-19-15,0 0-4 0,-7 2-8 0,-5 1 2 16,4 6 3-16,-7-1-56 0,3 6-41 0,0 4-70 16,1 3-61-16,-1 1-112 15,0 4-274-15,5-2-326 0,-1 3 52 0,0 2 69 0,5-1 100 16,3 0 66-16,8-7 92 0,-12 10 3 0,12-10 57 16</inkml:trace>
          <inkml:trace contextRef="#ctx0" brushRef="#br1" timeOffset="29593.2969">12072 4676 1412 0,'0'0'464'16,"12"5"-50"-16,-12-5-1 0,12 7-88 0,-12-7-18 15,0 0-61-15,16 7-72 0,-16-7-133 16,7 9-113-16,-7-9-228 0,0 0-455 15,0 0 51-15,12 9 54 0,-12-9 82 0,0 0 82 0</inkml:trace>
          <inkml:trace contextRef="#ctx0" brushRef="#br1" timeOffset="30122.894">12477 4279 1356 0,'4'-10'456'0,"-4"10"-52"0,0 0-20 16,0 0-33-16,0 0-29 0,0 0-22 0,-16-16-34 15,16 16-10-15,-27 2-18 0,27-2-10 0,-32 5-18 16,17-1-26-16,-1 1-20 0,0 1-16 15,4-2 16-15,-3 5-28 0,3-2 7 0,0 2-17 16,4 0-27-16,0 2 24 0,1-1-28 0,7-10 5 16,-8 19-13-16,8-19 0 15,-4 20-23-15,4-20 10 0,4 19-7 0,4-8-6 0,-1-3-7 16,1 3 2-16,0 0 0 0,4-2-35 16,0 0 35-16,3-3-17 0,-3 3-4 15,4-1-6-15,0 0-17 0,3 1 6 0,-3-2 34 0,4 1-52 16,-1 0 2-16,-3 1 11 15,4-3-21-15,-5 5 16 0,5-1 7 0,0 1-20 16,-1 1 28-16,1-1 26 0,-4 1-31 0,-1 2-8 16,-3-1 5-16,4-3-12 0,-4 4 10 15,0-3 2-15,-5 1 8 0,1-1 10 0,0 1 11 16,-4 0-16-16,-4-12 8 0,-4 23 20 0,4-23 0 16,-8 23 1-16,0-11-6 0,1-1-7 15,-5-2-14-15,0 0 14 0,-4 2-14 0,4-3-40 16,-7 1-31-16,7-2-56 0,-4-2-36 15,-3-2-105-15,3 3-67 0,16-6-243 16,-32-7-506-16,13 8 99 0,-1-1 110 0,20 0 62 16,-35-4 133-16,19 0 18 0,-4 3 35 15,1-2 96-15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4.53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35F8C4-A19B-4CA2-9D4E-CBE94B863772}" emma:medium="tactile" emma:mode="ink">
          <msink:context xmlns:msink="http://schemas.microsoft.com/ink/2010/main" type="inkDrawing" rotatedBoundingBox="6830,3406 6874,3959 6820,3963 6776,3410" shapeName="Other">
            <msink:destinationLink direction="with" ref="{5756842E-8EF3-4504-9570-AC4BB08272F5}"/>
          </msink:context>
        </emma:interpretation>
      </emma:emma>
    </inkml:annotationXML>
    <inkml:trace contextRef="#ctx0" brushRef="#br0">417-349 1284 0,'0'0'597'0,"8"-14"-19"0,-8 14-2 15,0-10-74-15,0 10-11 0,0 0-43 0,8-16-35 16,-8 16-55-16,0 0-10 0,0 0-41 16,0 0-5-16,0 0-41 0,0 0-18 0,0 0-30 15,0 0-19-15,12 40-17 0,-12-20 25 16,0 0-23-16,7 4-25 0,-7 1 7 16,0 1-43-16,0 0-33 0,8 0-85 0,-8 1 0 15,0 0 0-15,0-3 0 0,0 1 0 16,0-2 0-16,8-2 0 0,-8-1 0 0,0-2 0 15,0 0 0-15,0-2 0 0,0-16 0 0,-8 27 0 16,8-15 0-16,0-12 0 0,0 21 0 16,0-21-149-16,0 18-181 0,0-18-141 0,0 15-182 15,0-15-396-15,8 13 79 0,-8-13 79 0,8 9 123 16,-8-9 59-16,12 7 110 0,-12-7 15 16,0 0 60-16,23 2 63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5.43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FE70C5-5A52-4AA6-B050-E348368A64AB}" emma:medium="tactile" emma:mode="ink">
          <msink:context xmlns:msink="http://schemas.microsoft.com/ink/2010/main" type="inkDrawing" rotatedBoundingBox="7224,3728 7790,3752 7789,3765 7223,3742" shapeName="Other">
            <msink:destinationLink direction="with" ref="{947F118F-8A14-462A-8FF4-2F8472A0BE84}"/>
          </msink:context>
        </emma:interpretation>
      </emma:emma>
    </inkml:annotationXML>
    <inkml:trace contextRef="#ctx0" brushRef="#br0">861-56 1149 0,'0'0'501'0,"0"0"-12"0,0 0-12 15,0 0-32-15,0 0-13 0,36-7-58 0,-36 7-31 16,23 0 5-16,-3 2-64 0,-4-1 21 15,7 1-34-15,-3 0-35 0,11-2-13 0,-3 4-19 16,-1-3-42-16,-3 1-4 0,3 1-12 0,5-1-26 16,-5-2-32-16,5 2-58 0,-5 0-35 15,1-2-44-15,-5 2-48 0,1-4-38 0,-4 2-45 16,-5 0-127-16,-15 0-194 0,28-2-347 16,-12 0-32-16,-16 2 76 0,0 0 85 0,19-2 81 15,-19 2 70-15,0 0 36 0,0 0 48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3.86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D97D63-00EF-4E1B-AEB4-F5CE12D0F298}" emma:medium="tactile" emma:mode="ink">
          <msink:context xmlns:msink="http://schemas.microsoft.com/ink/2010/main" type="inkDrawing" rotatedBoundingBox="6379,3793 6408,4218 6380,4220 6350,3794" semanticType="callout" shapeName="Other">
            <msink:sourceLink direction="with" ref="{2EE745AC-AC61-460E-905E-F36551F744A7}"/>
          </msink:context>
        </emma:interpretation>
      </emma:emma>
    </inkml:annotationXML>
    <inkml:trace contextRef="#ctx0" brushRef="#br0">16 14 1433 0,'0'0'563'0,"0"0"-38"0,0-19-36 16,0 19-72-16,0 0-5 0,0 0-36 0,0 0-43 15,0 0-16-15,0 0-20 0,0 0-46 16,0 0 0-16,0 0-46 0,-8 54-3 0,0-34-7 16,8 5-26-16,0-1-21 0,8 2-12 0,-16 1-11 15,16-2-51-15,-8 1-43 0,0-1-18 16,0-2-46-16,8 0-67 0,-8-4-46 0,8 0 10 15,-8-1-130-15,0-2-103 0,8-4-160 0,-8-12-401 16,0 21 68-16,8-9 94 0,-8-12 95 16,0 11 22-16,0-11 104 0,0 0 17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4.85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40374B-2737-4305-A67D-7040EF6C4C0B}" emma:medium="tactile" emma:mode="ink">
          <msink:context xmlns:msink="http://schemas.microsoft.com/ink/2010/main" type="inkDrawing" rotatedBoundingBox="7107,3762 7134,3925 6989,3948 6963,3786" shapeName="Other"/>
        </emma:interpretation>
      </emma:emma>
    </inkml:annotationXML>
    <inkml:trace contextRef="#ctx0" brushRef="#br0">700 26 1356 0,'-16'-18'543'0,"16"18"-21"15,0 0-51-15,-11-6-41 0,11 6-15 0,0 0-39 16,-24 7-25-16,24-7-49 0,-12 15-36 16,12-15 5-16,-16 17-48 0,16-6 0 0,0-11-26 15,-7 20-18-15,7-20-28 0,7 22-21 16,-7-22-30-16,0 18 3 0,8-10 12 0,-8-8-8 15,20 14-12-15,-12-10-21 0,-8-4-15 0,16 3-10 16,-16-3-11-16,27-2 29 0,-27 2-24 16,24-7-7-16,-16 2 0 0,3-2 0 15,-3-4-13-15,-8 11 15 0,8-20 21 0,-8 9-56 16,0 11 17-16,0-25-7 0,0 25 2 16,-8-23-2-16,0 13 7 0,-3-1-76 0,3 2-41 15,0 3-18-15,-8-2-23 0,16 8-37 0,-20-7 4 16,20 7-65-16,-23 0-112 0,23 0-179 15,0 0-402-15,-16 12 77 0,16-12 96 0,-12 9 52 16,12-9 70-16,0 0 55 0,0 0 180 16,0 0-77-16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5.1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7F118F-8A14-462A-8FF4-2F8472A0BE84}" emma:medium="tactile" emma:mode="ink">
          <msink:context xmlns:msink="http://schemas.microsoft.com/ink/2010/main" type="inkDrawing" rotatedBoundingBox="7491,3620 7514,4067 7490,4069 7466,3622" semanticType="callout" shapeName="Other">
            <msink:sourceLink direction="with" ref="{42FE70C5-5A52-4AA6-B050-E348368A64AB}"/>
          </msink:context>
        </emma:interpretation>
      </emma:emma>
    </inkml:annotationXML>
    <inkml:trace contextRef="#ctx0" brushRef="#br0">1125-159 1464 0,'0'0'535'16,"0"-18"-64"-16,0 18-46 0,0 0-49 15,0 0 3-15,0 0-24 0,0 0-40 0,0 0-10 16,0 0-13-16,0 0-16 0,0 0-43 16,-8 47-13-16,8-31-2 0,0 3-16 0,0 2-33 15,0 1-5-15,0 2-29 0,0 2-17 16,0-3-21-16,0 2 16 0,0 0 0 15,8-2-14-15,-8-4-17 0,0-2-5 0,0 3-31 16,3-4 11-16,-3-1 7 0,8 0-11 0,-8-15-25 16,0 23-15-16,0-13-13 0,0-10-43 15,0 18-31-15,0-18-49 0,8 12-3 0,-8-12-63 16,0 0-24-16,8 11-73 0,-8-11-88 0,0 0-171 16,0 0-382-16,0 0 54 0,0 0 113 15,0 0 38-15,0 0 77 0,0 0 87 0,0 0 51 16,0 0 31-16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2.62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2F9DBF-FA32-4C2B-8156-839878569C05}" emma:medium="tactile" emma:mode="ink">
          <msink:context xmlns:msink="http://schemas.microsoft.com/ink/2010/main" type="inkDrawing" rotatedBoundingBox="18148,9570 18335,15036 17906,15051 17718,9585" semanticType="callout" shapeName="Other">
            <msink:destinationLink direction="with" ref="{6C753DE8-39CF-40AD-B2BA-04579F104D3C}"/>
          </msink:context>
        </emma:interpretation>
      </emma:emma>
    </inkml:annotationXML>
    <inkml:trace contextRef="#ctx0" brushRef="#br0">10 426 1026 0,'-8'12'343'0,"8"-12"-21"0,0 0-25 16,-4 13-5-16,4-13-28 0,0 0-8 0,0 0-18 15,0 0-8-15,0 0-30 0,24 9-24 0,-24-9-24 16,23-5 11-16,-23 5-19 0,28-11-16 15,-8 2-3-15,-1 0-25 0,-3-2 23 16,8-1-18-16,-9-1-28 0,1 0 7 0,4-5-10 16,-5-1 13-16,1-1-25 0,0-4-1 15,-8 1 24-15,-1-3-34 0,1-5 3 0,0 5 7 16,-8 0-7-16,4 0 15 0,-8-1-18 0,4 2 21 16,-4 6-1-16,0-2 1 0,4 5-16 15,-4 2-2-15,4 14 2 0,-11-17-7 0,11 17 0 16,-12-2 9-16,12 2 7 0,0 0 24 15,-20 19-35-15,16-5 2 0,0 2-15 0,0 1 21 16,4 5-24-16,0 2 6 0,4 1-14 16,0 1 1-16,4-1 0 0,0 5-11 15,0-2 3-15,0-1-10 0,7-1-21 0,-7-3 16 16,8-6-23-16,0 4-8 0,3-3-31 0,-3-3-49 16,-4-4-14-16,4 0 27 0,-5 0-40 15,1-6-14-15,-12-5-50 0,16 7 2 0,-16-7 2 16,12 0-32-16,-12 0 12 0,0 0 10 0,0 0 29 15,4-23 12-15,-4 23 15 0,-4-22 37 16,4 22 20-16,-8-29 43 0,0 15 9 0,4 0 91 16,-4 0-15-16,0 1 20 0,8 13 6 15,-8-19 40-15,1 8-12 0,-1 1 23 0,8 10 5 16,-8-14-8-16,8 14-10 0,-8-11-16 16,8 11 29-16,0 0-5 0,0 0-13 15,0 0 15-15,0 0 13 0,0 0-23 0,0 0-6 16,-24 27-1-16,24-15-3 0,0-12 38 0,-7 31-36 15,7-11-5-15,-4 0-25 0,4 4 20 16,0 4-16-16,0-2-9 0,0 5 2 0,0-1 15 16,4 1-28-16,-4 3 8 0,4 1-5 0,-4 0-23 15,3 0 17-15,1-1-4 0,0 1 4 16,0 0-17-16,-4 0 13 0,4-1 9 0,0-2-35 16,0 3 13-16,0-2 15 0,-4 0-25 0,4 1-6 15,0-2 18-15,0 2-10 0,0-2 8 16,0-3 0-16,0 5-31 0,-1-3 18 15,1 1-11-15,0 0 16 0,0-5 0 0,-4 2-20 16,4-1 22-16,0 2-12 0,0-2-5 16,0 0 23-16,-4 0-13 0,4-1-8 0,0 3 13 15,-4-2-18-15,4 0-13 0,-4 0 11 0,4 0 12 16,-4 1-28-16,4-1 11 0,0 0-3 16,-1 0 0-16,-3 0 2 0,0-2 16 0,4 3 0 15,-4-3-3-15,4 0-8 0,0-1 14 16,-4 3 25-16,0-3-44 0,0 1 8 0,0-1-5 15,0 2 3-15,0-2 5 0,-4 1-14 16,4 0-1-16,0-2-6 0,0 3 18 16,-4 0 0-16,0-3 8 0,4 2-5 0,-3 1-1 0,3 0-12 15,-4-1-8-15,4 0-4 0,-4 0 32 16,4 3-5-16,0 0-12 0,0-4-9 16,0 4 27-16,-4-2-14 0,4 2 14 0,0-1-9 15,0 0-4-15,0-1 2 0,0 2-13 0,0-3 21 16,0 3-26-16,0-1 18 0,0-1-22 15,0-1 17-15,0 0 7 0,0 1-4 0,0 0-11 16,0-3 11-16,0 2-1 0,0-1-4 0,0 0 7 16,0-3 0-16,0 3-8 0,0-4 11 15,0 1 5-15,4-1-3 0,-4-1-2 0,-4 5-19 16,8 0 1-16,-4-4 13 0,0 2-3 16,0-2 15-16,0 0 16 0,0-1 7 15,0-1-38-15,0 2-5 0,0-1 15 0,0 0-15 16,0 1 15-16,0-1 16 0,0 0 0 15,-4 0-16-15,4-2 10 0,-4 2-7 0,4-1 15 16,-4 0-5-16,4 0 11 0,-4-1-11 0,4 2 7 16,0-3-19-16,-4 3-11 0,4-3 20 15,-4 3-10-15,4-3-4 0,0 2-6 0,-4-1 0 16,4 0 0-16,0 0 0 0,-4-3 0 0,4 2 0 16,0 1 0-16,0-18 0 0,0 32 0 15,-4-16 0-15,4-2 0 0,0 4 0 16,0-3 0-16,0-15 0 0,0 32 0 0,0-16 0 15,0 2 0-15,0-3 0 0,0-15 0 16,4 30 0-16,-8-13 0 0,8-2 0 0,-4 1 0 16,0 0 0-16,0-1 0 0,0 3 0 0,4-2 0 15,-4 4 0-15,0-4 0 0,0-1 0 16,0 3 0-16,4-1 0 0,-8 3 0 0,8-5 0 16,-4 6 0-16,0-3 0 0,0 1 0 0,0-1 0 15,0 4 0-15,0-4 0 16,0 4 0-16,0-1 0 0,0 2 0 0,0-2 0 0,4 0 0 15,-4 0 0-15,0 0 0 0,4 2 0 0,-4-3 0 16,4 3 0-16,0 0 0 0,-4-3 0 16,4 0 0-16,-4-1 0 0,4 0 0 15,-4 1 0-15,4 3 0 0,-4-3 0 0,4-2 0 16,-4 0 0-16,3 4 0 0,-3-5 0 16,4 1 0-16,-4 1 0 0,4-1 0 0,0 1 0 15,-4-3 0-15,4 1 0 0,-4 1 0 0,4-1 0 16,0 0 0-16,-4-2 0 0,4 1 0 15,0 0 0-15,-4 0 0 0,0-2 0 0,0 2 0 16,0-16 0-16,4 28 0 0,-4-14 0 16,4 0 0-16,-4-14 0 0,0 27 0 0,0-13 0 15,4 0 0-15,-4-14 0 0,0 27 0 16,4-14 0-16,-4-13 0 0,0 28 0 0,4-17 0 16,-4-11 0-16,0 25 0 0,0-13 0 15,0-12 0-15,4 26 0 0,-4-12 0 0,0-14 0 16,0 24 0-16,0-12 0 0,0-12 0 0,3 21 0 15,-3-21 0-15,0 20 0 0,0-20 0 16,0 16 0-16,0-16 0 0,4 17 0 0,-4-17 0 16,0 0 0-16,0 17 0 0,0-17 0 0,0 0 0 15,0 18 0-15,0-18 0 0,0 0 0 16,0 0 0-16,0 17 0 0,0-17 0 16,0 0 0-16,0 0 0 0,0 0 0 0,-4 14 0 15,4-14 0-15,0 0 0 0,0 0 0 16,0 0 0-16,0 0-213 0,0 0-81 0,0 0-3 15,0 0-28-15,0 0-70 0,0 0-127 0,0 0-69 16,-27-28-297-16,27 28 12 0,-8-10 121 16,8 10 49-16,-8-13 109 0,8 13 70 0,-8-15 54 15,8 15-6-15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2.5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3DC401-392D-4A4A-805B-966701C29EE4}" emma:medium="tactile" emma:mode="ink">
          <msink:context xmlns:msink="http://schemas.microsoft.com/ink/2010/main" type="inkDrawing" rotatedBoundingBox="3313,6252 9968,6357 9967,6420 3312,6316" shapeName="Other"/>
        </emma:interpretation>
      </emma:emma>
    </inkml:annotationXML>
    <inkml:trace contextRef="#ctx0" brushRef="#br0">57 4 773 0,'-19'4'312'15,"19"-4"-5"-15,0 0 15 0,-16 3-43 0,16-3 26 16,0 0-31-16,-16 3-18 0,16-3-23 0,0 0 0 16,0 0-28-16,0 0 7 0,-8 4-25 15,8-4 18-15,0 0-57 0,0 0 3 0,0 0-20 16,0 0 7-16,0 0-10 0,0 0-21 0,0 0 34 16,0 0-51-16,0 0 12 0,0 0-43 15,0 0 13-15,0 0 7 0,0 0-25 0,0 0 0 16,0 0-19-16,52-4 24 0,-52 4-28 15,15 0 30-15,-15 0-30 0,24 0-8 16,-5 0 0-16,-19 0 12 0,36 0-8 0,-13 0 6 16,-3-1 9-16,4 1-38 0,11 0-4 15,-4 0 5-15,5 0 3 0,-1-2 5 0,8 4 12 16,1-2 1-16,3 1-24 0,4-1 3 16,12 2 3-16,-12-2-1 0,8 0-7 0,0 2 24 15,-4-2-17-15,12 0-4 0,-16 2 0 0,16-2 19 16,-8 0-44-16,0 2 32 15,3-2-14-15,21-2 16 0,-4 4-8 0,-9-2 7 16,-11 1-3-16,24 1-24 0,-20 2 24 0,-4-2 15 0,0 1 23 16,0 0-51-16,-4 0 8 15,0 0-11-15,0 0-13 0,4 1 11 0,-8 3-15 16,0-5 11-16,8 3-8 0,-8-2 47 16,0 2-32-16,8-1-5 0,4-2-5 0,-12 2 5 15,16-1 4-15,-8-3 33 0,0 2-30 0,19-2 3 16,-11 2-19-16,-12 0 37 0,12-2-37 15,-8 0 19-15,0 0 4 0,0 0 9 0,4-2-20 16,-12 4 40-16,8-4-28 0,0 4-6 16,-8-2-14-16,8 0 14 0,-8 0 1 0,4 0 2 15,4 0 17-15,-8 0-27 0,0 0-10 16,0-2 35-16,0 2-46 0,0-2 39 0,-8 2-5 16,1-2 4-16,-1 2-17 0,-4 0 7 15,5 0-14-15,-1 0 18 0,0-3 13 0,-8 2 1 16,-3 1-7-16,-5-3-18 0,5 3 7 15,-5 0-5-15,9 0 1 0,-13-2-2 0,13 2 15 16,-13-1 4-16,5 1-12 0,-1-2-3 16,-3 2-4-16,-1 0 9 0,-3-1-13 0,4 1 26 15,-5 0-9-15,5 0-2 0,-5-2-4 0,5 4-9 16,-4-2-4-16,3-2 9 16,5 4-6-16,-12-4 52 0,7 2-36 0,-3 0 23 0,3 0-34 15,5-3-6-15,3 3 18 0,-3 0-10 16,-1-1 59-16,5 2-64 0,-5-2 20 15,5 1-10-15,-5 0-18 0,9 0 18 0,-5 0-7 16,12 0 24-16,-7 0-1 0,-1 0 20 16,-3 0-34-16,3 1-4 0,0-1-14 0,-3 0-3 15,3 3 2-15,0-1 7 0,1-2 10 0,-5 1-10 16,-3-1 30-16,11 2-9 0,-11 1-24 16,7-3 15-16,0 4-4 0,-3-1-16 0,-5-3-3 15,13 0 34-15,-5 4-15 0,0-2-19 16,-3 1 21-16,-5-1-10 0,9 0 18 15,-13 1-6-15,13-1 29 0,-9 0-37 0,5 0-3 0,-5 1 3 16,-3-1-11-16,3 2 37 16,5-1-15-16,-5-3 13 0,-3 2-10 0,3-1-11 15,1 3-10-15,-5-2 8 0,5 0 3 0,-12-2 2 16,11 1 43-16,-11 0-33 0,7 1 3 16,-3-2-18-16,4 1-13 0,-9-1 16 0,5 4-4 15,-4-3-6-15,-1 1 19 0,-15-2 16 16,28 1-29-16,-20-1 5 0,-8 0-10 0,27 1 19 15,-27-1-21-15,16 2 29 0,-16-2 9 0,0 0-22 16,24 0-14-16,-24 0 40 0,0 0-24 16,11-2 10-16,-11 2 8 0,0 0-12 0,0 0-4 15,16-4-22-15,-16 4 28 0,0 0-18 0,0 0 23 16,0 0-24-16,16-6 4 16,-16 6-6-16,0 0-2 0,0 0 2 0,0 0-7 15,0 0 12-15,0 0-2 0,0 0 5 16,12-4-33-16,-12 4 15 0,0 0-23 0,0 0-10 15,0 0 5-15,0 0 0 0,0 0-5 0,0 0-36 16,0 0-24-16,0 0-22 0,0 0 10 16,0 0-10-16,0 0-53 0,0 0 4 0,0 0-54 15,0 0-89-15,-28-25-31 0,28 25-53 16,0 0-303-16,0 0 16 0,0 0 97 0,0 0 36 16,0 0 66-16,0 0 31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4.7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753DE8-39CF-40AD-B2BA-04579F104D3C}" emma:medium="tactile" emma:mode="ink">
          <msink:context xmlns:msink="http://schemas.microsoft.com/ink/2010/main" type="inkDrawing" rotatedBoundingBox="17845,14435 27358,14726 27345,15148 17832,14857" semanticType="callout" shapeName="Other">
            <msink:sourceLink direction="with" ref="{FE2F9DBF-FA32-4C2B-8156-839878569C05}"/>
            <msink:sourceLink direction="with" ref="{4CB895AB-8CE9-4FD4-BEEE-8A4EEBDB2FBE}"/>
          </msink:context>
        </emma:interpretation>
      </emma:emma>
    </inkml:annotationXML>
    <inkml:trace contextRef="#ctx0" brushRef="#br0">-19 19 1259 0,'0'0'409'16,"0"0"-37"-16,0 0-35 0,-20 0-4 15,20 0-59-15,0 0 13 0,0 0-47 0,0 0-12 16,0 0-5-16,0 0-8 0,0 0 8 0,0 0-24 16,0 0-30-16,0 0 0 0,0 0-18 15,0 0 18-15,0 0-33 0,0 0-6 0,0 0-15 16,0 0-15-16,0 0 0 0,0 0-5 16,51-2 17-16,-51 2-50 0,28-1-8 15,-12 1-8-15,-1-2 20 0,5 1-4 0,0 1-37 16,3 0 11-16,5-2 18 0,-1 0-23 15,5 0 12-15,3-2-12 0,4 4 23 0,1-5-13 16,-1 5-31-16,4-4 23 0,-3 3-20 0,3 1 20 16,0-4-33-16,0 4 0 0,1-1 5 15,-1 1-18-15,0-2 24 0,0 4-4 0,0-2-4 16,5 1 5-16,-1 1 22 0,-4 0-17 0,0 1-13 16,4-1 26-16,-3 0-39 0,3 1 39 15,-4-1-34-15,0 2 16 0,1-2 9 16,3 3 1-16,4-2-38 0,4 1 7 0,-4-1-15 15,0 1 15-15,0 0 11 0,4-1-4 16,0 0-9-16,0 3 10 0,0-3 20 0,-4 0-25 16,4 3 25-16,-8-4-17 0,9 3-21 15,-5-1 25-15,4 2-17 0,-4-4 10 0,4 2 2 16,-4 1-2-16,0-2-8 0,0 3-17 0,4-3 35 16,0 3 3-16,-4-1 22 0,0 1-19 15,4-3 4-15,-4 2-41 0,1 1 29 0,3-3 2 16,-8 1-28-16,4 1 20 0,0-2-9 0,-4 3-6 15,-4-3 13-15,1 1-19 0,-5-1 50 16,0 1-18-16,4 0-13 0,-7-2-16 0,3 0 31 16,0 3 1-16,1-5-24 0,-5 2-3 15,8-2 16-15,-3 2-23 0,-5-2 16 16,4 2 12-16,1-2 26 0,-5 5-31 0,0-5-18 16,5 0 28-16,-5 4-18 0,0-3 13 15,-3-1-35-15,-1 2 9 0,1-2 11 0,-1 3-11 16,1-2 37-16,-1-1-21 0,0 2-13 0,1-2 31 15,-1 0-16-15,1 0 13 0,-5 1-15 16,5-1-13-16,-1 0 8 0,-3 0 5 0,7 0 7 16,-7 0-19-16,-1 0 27 0,5 0-28 0,-1 2 0 15,0-2 15-15,1-2 8 0,-1 2 1 16,1 0-9-16,-1 0 3 0,5 0-13 16,-5 0 0-16,0 0 16 0,1 0 0 0,7-1 20 15,-7 1-34-15,7-2-4 0,-4 1 33 16,5 1-31-16,-1 0 72 0,0 0-62 0,1 0-17 15,-1 0-1-15,0 0 1 0,0 0 40 16,1 0-22-16,-5 1 4 0,8 1-12 0,-3-2-13 16,-5 0 54-16,4 1-49 0,5 1 15 0,-5 0-2 15,0-1-23-15,1-1 20 0,-1 3 14 16,0-2 6-16,0-1-9 0,1 2-24 0,-1 0 6 16,4-1 2-16,-7 1 8 0,3 2-13 0,0-2 21 15,1-1 2-15,-1 1 3 16,0 0-19-16,-3-1 52 0,3 3-28 0,0-2-28 15,-3 0 5-15,-1-1 4 0,4 1 6 0,-7-2 11 16,7 1-1-16,-4 4-23 0,-3-5-2 16,-1 1 40-16,5 2-22 0,-5-1-16 0,0 1 8 15,-3-2-8-15,3 1-25 0,1-2 76 16,-5 1-43-16,1-1 38 0,3 0-51 0,-3 2-2 16,-1 0 17-16,1-1 32 0,-1 2-4 0,1-3-20 15,-1 1-28-15,1 1 26 0,-1-2-19 16,5 0 14-16,-5 2-3 0,5-1 12 0,-5 1-22 15,1 0-8-15,3 0 26 0,-3-2-24 0,-1 2 60 16,5-2-47-16,-5 1 5 0,5-1-7 16,-5 2 2-16,5-2 8 0,-5 2 3 15,1-2 7-15,-1 1-10 0,5-1 0 16,-5 0-8-16,1 0 14 0,-1 3-9 0,1-6-23 16,-1 6 34-16,1-3 2 0,-1 1-30 0,1-1 20 15,-1 0 2-15,1 0 34 0,-1 2-2 16,1 0-47-16,-5-4 8 0,1 2-13 0,4 2 31 15,-1-2-24-15,-3 1-7 0,-1-1 13 0,5 0 0 16,-9 3 26-16,5-2-21 0,0-1-16 16,3 2 19-16,-7-2-16 0,3 0 39 0,-3 2-37 15,4-2 11-15,-1 0-25 0,-3 1 9 0,3 1 6 16,-3-2 20-16,0 0 21 0,-1 2-23 16,-3-2-8-16,0 0 15 0,-16 0 24 15,23 2-29-15,-23-2-10 0,20 0-8 16,-20 0-12-16,16 1 27 0,-16-1 6 0,0 0-3 15,23 0-35-15,-23 0 30 0,0 0-13 0,16 0-7 16,-16 0 38-16,0 0-5 0,16 0-28 16,-16 0-8-16,0 0 10 0,0 0 23 0,19-3 1 15,-19 3-29-15,0 0 10 0,0 0-2 0,16-2 3 16,-16 2 12-16,0 0-25 16,20-2 15-16,-20 2-8 0,15 0-2 0,-15 0 35 0,28-1-25 15,-16-1 13-15,7 0-28 0,-19 2 12 16,32-1-2-16,-12 1 5 0,-5-3-8 15,1 3 19-15,4-1-11 0,-5 1 5 0,5 0-3 0,0-2 26 16,-1 0-7-16,5 1 40 16,-1 1-74-16,1-3 11 0,4 2 12 0,-1-1 13 15,-3 2 10-15,7 0-22 0,-3 0-6 0,-5-2 2 16,9 1-14-16,-5 1 45 0,-3-2-20 16,3 4-3-16,-3-2-17 0,-1-2 22 0,-3 2 3 15,0 0-33-15,-1 2 15 0,-3-1-7 0,0-1-26 16,3 2 35-16,-19-2-30 15,32 2 39-15,-16-2 4 0,-16 0 11 0,23 1-39 0,-11 2 13 16,-12-3-7-16,24 1-26 0,-24-1 15 16,19 5 13-16,-19-5 0 0,20 3 0 15,-20-3 5-15,12 3-18 0,-12-3 16 0,0 0 2 16,19 0 5-16,-19 0-36 0,0 0 6 16,0 0-26-16,16 2-36 0,-16-2-18 0,0 0-38 15,0 0 23-15,0 0-54 0,0 0-28 0,0 0-39 16,12-11-15-16,-12 11-20 0,0 0-13 15,0 0-3-15,0 0 34 0,0 0 35 0,0 0 21 16,-20-37 8-16,20 37 45 0,-12-16 29 0,8 8 23 16,-3-3 36-16,7 11 56 0,-12-18 25 15,0 9 34-15,4-1 15 0,0 2 13 0,8 8 31 16,-19-17 31-16,15 10-9 0,4 7 4 16,-20-12 32-16,20 12-7 0,-12-9-13 15,12 9-17-15,0 0 7 0,-15-5-8 0,15 5-10 16,0 0 30-16,0 0-60 0,0 0-14 15,0 0 42-15,-8 20-50 0,8-20 37 0,0 0-13 16,0 0 25-16,8 31-30 0,-8-31-26 0,15 15 18 16,-11-6-20-16,8-1 45 0,0-3-25 15,0 2-43-15,-1-2 33 0,5-2-18 0,4 1 35 16,-1 0-50-16,1-1 15 0,-4-3-39 0,7 0 52 16,-3 1 7-16,4-1-35 15,-9-1-3-15,5-1 0 0,0-1-29 0,-5 1 14 16,1-2 15-16,0-1 5 0,-16 5-23 0,27-7-13 15,-19 4 3-15,-8 3 23 0,12-8-11 16,-12 8-12-16,0 0-8 0,0 0 26 0,0 0 10 16,0 0-10-16,0 0-6 0,0 0-12 15,0 0 31-15,0 0-3 0,-47 13-13 0,31-3 23 16,0 2-15-16,1 3-11 0,-1 1-27 0,0 2 25 16,-3 1-41-16,3 3 56 0,0-1-89 15,4 1-18-15,0-3-36 0,1 1-20 0,3-2-19 16,0 0-99-16,4-1-177 0,0-2-168 0,4 0-416 15,0-15 154-15,-4 22 16 0,4-22 97 16,0 19 66-16,0-19 24 0,8 16 101 16,-8-16 42-16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5.4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68A007-3C06-48D5-A60B-2722247CEEF0}" emma:medium="tactile" emma:mode="ink">
          <msink:context xmlns:msink="http://schemas.microsoft.com/ink/2010/main" type="writingRegion" rotatedBoundingBox="27792,14493 28653,14493 28653,15463 27792,15463"/>
        </emma:interpretation>
      </emma:emma>
    </inkml:annotationXML>
    <inkml:traceGroup>
      <inkml:annotationXML>
        <emma:emma xmlns:emma="http://www.w3.org/2003/04/emma" version="1.0">
          <emma:interpretation id="{5EA94511-6838-40E1-B074-4672CFB0FA86}" emma:medium="tactile" emma:mode="ink">
            <msink:context xmlns:msink="http://schemas.microsoft.com/ink/2010/main" type="paragraph" rotatedBoundingBox="27792,14493 28653,14493 28653,15463 27792,15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CC7E01-73F6-4A1E-91DD-4CD4CCF58391}" emma:medium="tactile" emma:mode="ink">
              <msink:context xmlns:msink="http://schemas.microsoft.com/ink/2010/main" type="line" rotatedBoundingBox="27792,14493 28653,14493 28653,15463 27792,15463"/>
            </emma:interpretation>
          </emma:emma>
        </inkml:annotationXML>
        <inkml:traceGroup>
          <inkml:annotationXML>
            <emma:emma xmlns:emma="http://www.w3.org/2003/04/emma" version="1.0">
              <emma:interpretation id="{4CB895AB-8CE9-4FD4-BEEE-8A4EEBDB2FBE}" emma:medium="tactile" emma:mode="ink">
                <msink:context xmlns:msink="http://schemas.microsoft.com/ink/2010/main" type="inkWord" rotatedBoundingBox="27792,14493 28653,14493 28653,15463 27792,15463">
                  <msink:destinationLink direction="with" ref="{6C753DE8-39CF-40AD-B2BA-04579F104D3C}"/>
                </msink:context>
              </emma:interpretation>
              <emma:one-of disjunction-type="recognition" id="oneOf0">
                <emma:interpretation id="interp0" emma:lang="en-US" emma:confidence="1">
                  <emma:literal>log</emma:literal>
                </emma:interpretation>
                <emma:interpretation id="interp1" emma:lang="en-US" emma:confidence="0">
                  <emma:literal>Log</emma:literal>
                </emma:interpretation>
                <emma:interpretation id="interp2" emma:lang="en-US" emma:confidence="0">
                  <emma:literal>Cog</emma:literal>
                </emma:interpretation>
                <emma:interpretation id="interp3" emma:lang="en-US" emma:confidence="0">
                  <emma:literal>tog</emma:literal>
                </emma:interpretation>
                <emma:interpretation id="interp4" emma:lang="en-US" emma:confidence="0">
                  <emma:literal>log.</emma:literal>
                </emma:interpretation>
              </emma:one-of>
            </emma:emma>
          </inkml:annotationXML>
          <inkml:trace contextRef="#ctx0" brushRef="#br0">44 139 1259 0,'-8'-27'548'0,"4"4"-42"0,0 4-45 0,-4 4-26 15,4 0-35-15,0 3 9 0,4 12-79 16,-8-18 6-16,8 18-55 0,-4-12 24 0,4 12-36 16,0 0-3-16,0 0-31 0,0 0-2 15,0 0-30-15,0 0-4 0,0 0-27 0,-3 57-3 16,6-39-21-16,-3 7 34 0,4 0-47 0,-4 2 16 15,0 0-46-15,4 1-2 16,0 1-3-16,-4 0-3 0,0 2-48 0,4-2 20 0,-4 0-51 16,0-1-6-16,0-2-27 0,0-1-39 15,0 0-12-15,4-2-78 0,-4-4 19 0,4-3-49 16,0 0-28-16,0-3-39 0,0-2-51 0,4 0-74 16,-8-11-69-16,15 14-41 15,-3-9-8-15,-12-5-130 0,16 7-223 0,-16-7 69 16,24 0 74-16,-9 0 49 0,-15 0 69 0,32-9 75 15,-21 5 30-15</inkml:trace>
          <inkml:trace contextRef="#ctx0" brushRef="#br0" timeOffset="879.7042">566 505 1128 0,'0'-25'494'0,"0"25"-5"0,-3-19-43 16,3 19-24-16,-8-17-33 0,8 17-23 0,-8-15-49 15,8 15-20-15,-12-8-33 0,12 8 0 0,-20 1-52 16,20-1 1-16,0 0-32 0,-15 16 22 16,7-7-37-16,8-9-12 0,-12 23-29 0,12-9-30 15,0-14 2-15,-4 23-18 0,8-9-48 16,-4-14 2-16,8 24 8 0,-4-12 28 15,8-4-2-15,-8 1-24 0,-4-9 3 0,23 10-5 16,-11-8-2-16,-12-2-8 0,23 4 27 16,-11-4-1-16,-12 0-4 0,28-8-14 0,-16 4 17 15,-1-5-7-15,-3-3-21 0,0 0-5 0,0 0 36 16,0-4-49-16,-4-2 36 0,-4 3-13 16,4-3-15-16,-4 2-2 0,0 16 27 0,0-31-15 15,0 17 36-15,0 14 0 0,-4-24-20 16,4 24-18-16,-4-19 9 0,4 19-4 15,-4-13 0-15,4 13 7 0,0 0 1 0,-12-9-27 0,12 9 17 16,0 0-17-16,0 0-12 0,0 0-5 16,0 0 15-16,0 0 29 0,0 0-3 15,0 0-18-15,0 0 17 0,-20 22-24 0,20-22 4 16,0 0 13-16,0 0 26 0,4 28-34 16,-4-28 27-16,8 22-47 0,-4-9 0 0,4 0 0 15,0 5 0-15,4-1 0 0,-4 1 0 0,7 1 0 16,-3 2 0-16,-4-1 0 0,4 1 0 15,-1 2 0-15,-3-3 0 0,4 3 0 0,-8 0 0 16,-4 2 0-16,4-2 0 0,-4 2 0 16,0-1 0-16,-4-1 0 0,-4-2 0 15,-4 5 0-15,-7-3 0 0,-1-1 0 0,-3-1 0 16,-1-3 0-16,-4-2 0 0,-3-1 0 0,0-4 0 16,-5-2-85-16,-3-4-209 0,7-5-298 15,-11 0-568-15,0-2 175 0,-4-4 95 0,-4-2 88 16,0-3 86-16,-12-6 48 0,-4-6 140 15,4-1-30-15,0-5 72 0,0-3 66 0</inkml:trace>
          <inkml:trace contextRef="#ctx0" brushRef="#br0" timeOffset="315.5168">272 457 903 0,'0'0'397'0,"8"-13"0"0,-8 13-26 15,0 0-13-15,0 0-33 0,0 0 0 16,0 0-23-16,0 0-10 0,0 0-18 0,0 0-31 16,0 0-38-16,-40 24-23 0,36-12-13 15,-4 2 20-15,1 0-61 0,7 0-3 0,0-14-17 16,0 27-3-16,0-13 10 0,4 1-7 15,-1-2-9-15,-3-13 4 0,8 23-26 0,0-13 10 16,0 0 5-16,4-6 26 0,4 4-29 16,-5-3 11-16,5-1 15 0,0-3-15 0,-16-1 41 15,31-1-1-15,-11-3-17 0,-8-1 21 16,-1-3-44-16,1 1 4 0,-4-7 9 0,0 0 2 16,0 1-35-16,-4-3 4 0,-4 0-30 0,0 16 35 15,-4-33 1-15,-4 16-29 0,0 3-35 16,0-1 2-16,-4 4-41 0,1 0 11 15,-1 2-47-15,-4 2-40 0,4 2-47 0,12 5-18 0,-23-1-2 16,23 1-89-16,-20 6-47 0,20-6-108 16,-8 11-114-16,8-11-251 0,-4 14-162 15,4-14 54-15,0 0 121 0,8 28 68 0,-8-28 72 16,16 16 36-16,-4-7 54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37.30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E548B5-695C-4A2C-B277-0C422E609A84}" emma:medium="tactile" emma:mode="ink">
          <msink:context xmlns:msink="http://schemas.microsoft.com/ink/2010/main" type="writingRegion" rotatedBoundingBox="17522,8417 18222,8417 18222,9460 17522,9460"/>
        </emma:interpretation>
      </emma:emma>
    </inkml:annotationXML>
    <inkml:traceGroup>
      <inkml:annotationXML>
        <emma:emma xmlns:emma="http://www.w3.org/2003/04/emma" version="1.0">
          <emma:interpretation id="{D0EABC59-E433-48E9-8D0C-5492A22BB02C}" emma:medium="tactile" emma:mode="ink">
            <msink:context xmlns:msink="http://schemas.microsoft.com/ink/2010/main" type="paragraph" rotatedBoundingBox="17522,8417 18222,8417 18222,9460 17522,9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8DB172-7FC6-4F98-A86E-F1B5F13B541F}" emma:medium="tactile" emma:mode="ink">
              <msink:context xmlns:msink="http://schemas.microsoft.com/ink/2010/main" type="line" rotatedBoundingBox="17522,8417 18222,8417 18222,9460 17522,9460"/>
            </emma:interpretation>
          </emma:emma>
        </inkml:annotationXML>
        <inkml:traceGroup>
          <inkml:annotationXML>
            <emma:emma xmlns:emma="http://www.w3.org/2003/04/emma" version="1.0">
              <emma:interpretation id="{B5376E58-325B-4A75-9AF1-07AE0CA5BD95}" emma:medium="tactile" emma:mode="ink">
                <msink:context xmlns:msink="http://schemas.microsoft.com/ink/2010/main" type="inkWord" rotatedBoundingBox="17522,8417 18222,8417 18222,9460 17522,9460"/>
              </emma:interpretation>
              <emma:one-of disjunction-type="recognition" id="oneOf0">
                <emma:interpretation id="interp0" emma:lang="en-US" emma:confidence="1">
                  <emma:literal>log</emma:literal>
                </emma:interpretation>
                <emma:interpretation id="interp1" emma:lang="en-US" emma:confidence="0">
                  <emma:literal>Log</emma:literal>
                </emma:interpretation>
                <emma:interpretation id="interp2" emma:lang="en-US" emma:confidence="0">
                  <emma:literal>tog</emma:literal>
                </emma:interpretation>
                <emma:interpretation id="interp3" emma:lang="en-US" emma:confidence="0">
                  <emma:literal>log.</emma:literal>
                </emma:interpretation>
                <emma:interpretation id="interp4" emma:lang="en-US" emma:confidence="0">
                  <emma:literal>loge</emma:literal>
                </emma:interpretation>
              </emma:one-of>
            </emma:emma>
          </inkml:annotationXML>
          <inkml:trace contextRef="#ctx0" brushRef="#br0">-2 24 1474 0,'4'-13'532'0,"-4"13"-33"0,0 0-53 16,0 0-44-16,0 0-8 0,0-13-2 0,0 13-42 15,0 0-20-15,0 0-22 0,0 0-24 0,8 49-5 16,-4-31-31-16,-4 7-23 15,0 1-23-15,4 2 1 0,-4 2-27 0,0 6-30 16,4-3-5-16,-4 2-8 0,0 1-48 0,3-5-24 16,-3-1-23-16,0-1-20 0,4 0-41 15,-4-3-66-15,4 0-34 0,0-3-41 0,-4 0-69 16,4-3-97-16,0-3-195 0,-4 1-458 16,4-5 77-16,4-1 74 0,-8-12 77 0,8 18 84 15,-8-18 72-15,8 14 41 0,-8-14 62 0</inkml:trace>
          <inkml:trace contextRef="#ctx0" brushRef="#br0" timeOffset="336.3275">194 498 1218 0,'0'0'535'0,"0"0"-97"0,0 0-42 0,0 0-9 0,0 0-21 15,0 0-51-15,-27 30-23 0,27-30-44 16,0 21-23-16,0-21 21 0,0 23-52 15,0-23 1-15,12 23-21 0,-4-10-13 0,3-5-15 16,1 2-15-16,0-2 17 0,0-1-33 0,7 0-2 16,-3-4 2-16,0 1 0 0,0-4-5 15,-16 0 13-15,27-2-13 0,-27 2 41 0,20-7-48 16,-8 0 43-16,-12 7-16 0,11-18-48 16,-11 6 13-16,0 12-21 0,-4-26 8 0,-3 10-44 15,-1 0 6-15,-4 2-1 0,4 0 1 0,-8-1-11 16,5 3-71-16,-5 4 2 0,4 2-56 15,-4 1-31-15,16 5-31 0,-19-2-7 16,19 2-36-16,-20 6-62 0,20-6-86 0,-12 13-72 16,12-13-57-16,-4 13-450 0,4-13 54 15,0 21 94-15,0-21 52 0,8 25 150 0,0-15 24 16,4 1 28-16</inkml:trace>
          <inkml:trace contextRef="#ctx0" brushRef="#br0" timeOffset="832.3073">635 520 1126 0,'-4'-18'481'0,"4"18"-31"15,-12-17-25-15,4 11-36 0,8 6-20 0,-20-11-8 16,20 11-23-16,-23-1-64 0,23 1-13 0,-20 3-15 16,20-3-21-16,-23 12-5 0,15-4-51 15,0 0 18-15,0 2-18 0,8-10-26 0,-8 22-19 16,8-10-15-16,0-12-4 0,0 23-18 0,0-23-18 15,8 21-13-15,0-10-25 0,-4-2 7 16,8-3-12-16,-12-6 5 0,15 9-21 0,-3-5 18 16,-12-4 3-16,20 1-8 0,-20-1 13 15,19-1-23-15,-19 1 30 0,16-11-15 0,-8 5-7 16,-8 6 27-16,12-20 4 0,-4 8-6 16,-8-2-5-16,0 14 17 0,8-27 17 15,-5 15-93-15,1-1 20 0,0 1 19 0,-4 12 10 16,0-17-14-16,0 17-4 0,4-16 5 0,-4 16-2 15,0 0-1-15,0 0-25 0,0 0 10 16,0 0 10-16,0 0-2 0,0 0-6 0,12 40 26 16,-12-25-20-16,4 5-6 0,-4 5 14 0,4 4-3 15,-4-2-21-15,4 7-2 0,0 0 25 16,0-2-15-16,0 2-2 0,0-5 2 0,-4 0 7 16,0 0 11-16,-4-5-20 0,0 1 17 15,-8-1 0-15,8-2-25 0,-8-3 25 0,0-1-9 16,-3-3-17-16,-1-3-4 0,-4 1-8 15,5-6-46-15,-9 0-52 0,4-2-55 16,-3-1-67-16,-1 0-182 0,-3-8-543 0,-1 0 54 16,-3-5 83-16,-1-3 114 0,-3 0 59 0,7-2 74 15,1 0 67-15,-5 0-15 0,5-1 86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43.17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EC783D-3A05-4A8D-92FC-FFCC55982A54}" emma:medium="tactile" emma:mode="ink">
          <msink:context xmlns:msink="http://schemas.microsoft.com/ink/2010/main" type="writingRegion" rotatedBoundingBox="20271,2928 22710,3370 22528,4375 20089,3932"/>
        </emma:interpretation>
      </emma:emma>
    </inkml:annotationXML>
    <inkml:traceGroup>
      <inkml:annotationXML>
        <emma:emma xmlns:emma="http://www.w3.org/2003/04/emma" version="1.0">
          <emma:interpretation id="{B31C6537-8ACC-4D15-B4AA-EF9DC175E5D0}" emma:medium="tactile" emma:mode="ink">
            <msink:context xmlns:msink="http://schemas.microsoft.com/ink/2010/main" type="paragraph" rotatedBoundingBox="20271,2928 22710,3370 22528,4375 20089,3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A484E7-72C0-4BD2-A0B3-CC63B90EC90F}" emma:medium="tactile" emma:mode="ink">
              <msink:context xmlns:msink="http://schemas.microsoft.com/ink/2010/main" type="line" rotatedBoundingBox="20271,2928 22710,3370 22528,4375 20089,3932"/>
            </emma:interpretation>
          </emma:emma>
        </inkml:annotationXML>
        <inkml:traceGroup>
          <inkml:annotationXML>
            <emma:emma xmlns:emma="http://www.w3.org/2003/04/emma" version="1.0">
              <emma:interpretation id="{C82CB8CE-941A-41E2-B44E-3BED2EF45D60}" emma:medium="tactile" emma:mode="ink">
                <msink:context xmlns:msink="http://schemas.microsoft.com/ink/2010/main" type="inkWord" rotatedBoundingBox="20271,2928 22710,3370 22528,4375 20089,3932"/>
              </emma:interpretation>
              <emma:one-of disjunction-type="recognition" id="oneOf0">
                <emma:interpretation id="interp0" emma:lang="en-US" emma:confidence="1">
                  <emma:literal>semilogy</emma:literal>
                </emma:interpretation>
                <emma:interpretation id="interp1" emma:lang="en-US" emma:confidence="0">
                  <emma:literal>semilogy.</emma:literal>
                </emma:interpretation>
                <emma:interpretation id="interp2" emma:lang="en-US" emma:confidence="0">
                  <emma:literal>semilogys</emma:literal>
                </emma:interpretation>
                <emma:interpretation id="interp3" emma:lang="en-US" emma:confidence="0">
                  <emma:literal>semilogyt</emma:literal>
                </emma:interpretation>
                <emma:interpretation id="interp4" emma:lang="en-US" emma:confidence="0">
                  <emma:literal>semilogy,</emma:literal>
                </emma:interpretation>
              </emma:one-of>
            </emma:emma>
          </inkml:annotationXML>
          <inkml:trace contextRef="#ctx0" brushRef="#br0">167 44 1494 0,'8'-9'474'0,"-8"9"-31"0,0 0-34 0,0 0-12 15,8-10-26-15,-8 10 11 0,0 0-47 16,0 0-25-16,0 0-13 0,0 0-36 0,4-15-8 16,-4 15-30-16,0 0 2 0,0 0-25 15,0 0-31-15,-24-11-36 0,24 11-23 16,0 0 13-16,-23-1-6 0,23 1-7 0,0 0-38 16,-32 1 13-16,32-1-9 0,-19 4 6 0,19-4-15 15,-16 2-21-15,16-2 5 0,-16 3-15 16,16-3 5-16,-16 4-13 0,16-4-25 0,0 0 45 15,-19 7-50-15,19-7 32 0,0 0-19 0,-12 7 12 16,12-7 7-16,0 0-35 0,-8 11 31 16,8-11-11-16,0 0 13 0,0 0 3 0,-4 16-10 15,4-16-39-15,0 0 25 0,0 0 4 0,0 0 4 16,12 17-25-16,-12-17 28 0,12 7-3 16,-12-7-2-16,8 8-18 0,-8-8 17 15,15 8-6-15,-3-3-12 0,-4 0-6 0,-8-5-1 16,24 13-3-16,-13-6 14 0,1-2 2 15,4 1-5-15,-4 3 12 0,-1-4-7 0,5 2-2 16,0-2-11-16,-4 2 0 0,-1 0-15 0,5-1 49 16,-4 0-32-16,0 0 14 0,-12-6-3 15,16 12-5-15,-9-5 5 0,-7-7-10 0,12 13-19 16,-12-13 17-16,4 16-9 0,-4-16 52 16,0 13-13-16,0-13-16 0,0 0 27 0,-12 23-24 15,8-15 20-15,4-8 6 0,-19 13 7 0,7-6 3 16,4 0-20-16,-8 0 2 15,5 0 5-15,-1-1 15 0,-4-1-19 0,0-2 16 16,16-3 17-16,-23 8-39 0,7-7-16 0,16-1-35 16,-24 2-11-16,24-2-60 0,-27-3-27 15,19-1-71-15,8 4-31 0,-20-9-138 0,20 9-215 16,-7-10-423-16,7 10 64 0,-12-11 142 0,12 11 63 16,0-14 100-16,0 14 5 0,0 0 85 15,0 0 82-15,0 0 25 0</inkml:trace>
          <inkml:trace contextRef="#ctx0" brushRef="#br0" timeOffset="571.7747">332 171 947 0,'0'0'358'0,"0"0"-36"0,0 0-19 16,0 0-30-16,0 0-4 0,0 0 10 0,0 0-36 15,0 0-20-15,16-2-16 0,-16 2-10 0,0 0 6 16,16-2-42-16,-16 2-15 0,19-4-13 16,-3 1-28-16,-4 0-8 0,4-1 13 0,-1 0-2 15,1-1-24-15,0 0-20 0,-4 0-10 16,3 1-16-16,1-1 26 0,-16 5-10 0,16-11 0 16,-8 6-23-16,-8 5-8 0,7-14 25 15,-7 14-25-15,0 0-12 0,-7-23 19 16,7 23-22-16,-12-12 17 0,12 12 16 0,-20-9 8 15,4 6-18-15,16 3-6 0,-15-3 16 0,15 3 11 16,-28 8 6-16,16-3-4 0,1 4-33 16,-1 1 12-16,0 8 3 0,4-2 2 0,0 1-5 15,0 1 6-15,4-1-19 0,4 1-7 0,-3-1 32 16,6 1 10-16,1 0-24 0,0-2-31 16,4 1-16-16,4 0 11 0,4-2-20 0,-1-3 17 15,1-1-2-15,4 0-3 0,-1-1-5 16,1-3-28-16,0-3 5 0,-1 1-26 0,-3-2-32 15,-4 1 6-15,4-2-32 0,-16-2-44 0,19-2-118 16,-19 2-189-16,16-9-394 0,-16 9 76 16,8-14 57-16,-8 14 82 0,4-14 87 15,-4 14 58-15</inkml:trace>
          <inkml:trace contextRef="#ctx0" brushRef="#br0" timeOffset="1500.2372">686 130 1090 0,'0'0'422'0,"0"0"-53"0,0 0-21 15,0 0-10-15,0 0-28 0,0 0-24 0,0 0-30 16,0 0-7-16,0 0-40 15,4 53 24-15,-4-38-56 0,4 3-6 0,-4-2-30 0,0 2-20 16,4-1-14-16,-4 0 1 0,0 0-1 16,0-2-15-16,0-15 3 0,0 27-26 15,4-14-5-15,-4-13 10 0,0 17-17 0,0-17 7 16,0 18 10-16,0-18-10 0,0 0-13 0,0 0 23 16,0 0-28-16,0 0-2 0,0 0-1 15,0 0-25-15,0 0-10 0,0 0 29 0,0 0-24 16,0 0 21-16,4-55-26 0,0 34 5 15,0 2-6-15,-1-3 4 0,5 3-10 0,-4 4 3 16,0 0-9-16,4 1-3 0,-4 1-7 0,4 5 5 16,-8 8-6-16,16-12 26 0,-16 12-17 15,15 0-11-15,-15 0 18 0,20 12-9 0,-12-1 28 16,0-1-24-16,-1 3 15 0,1-1-20 0,-4 2-5 16,4 1 20-16,-4-1 0 15,0 1 5-15,4-3-7 0,-4 0-11 0,-4-12 18 16,4 20-25-16,-4-20 37 0,4 16-8 0,-4-16-12 15,4 12 25-15,-4-12-27 0,0 0 9 16,0 0 17-16,0 0-21 0,0 0 0 0,0 0-10 16,0 0 0-16,0 0 15 0,0 0 5 15,11-39-2-15,-11 22-23 0,4-1 2 0,0-3 11 16,0 0 4-16,0 5-14 0,0 0 19 0,0 0-29 16,0 4 1-16,0 2 11 0,-4 10 0 15,12-14 18-15,-12 14-16 0,0 0 1 0,0 0 25 16,0 0-16-16,31 18 6 0,-27-7 3 15,4 1 19-15,0 1-27 0,0 1-11 16,-1 2 14-16,-3-2 14 0,4 0-4 0,0 0-19 16,-4-2 9-16,4 2 1 0,-4-1-65 15,0-2-37-15,-4-11-35 0,12 17-52 0,-9-10-117 16,-3-7-211-16,12 11-339 0,-12-11 40 0,8 10 123 16,-8-10 72-16,8 7 0 0,-8-7 81 15,0 0 11-15,16 3 80 0</inkml:trace>
          <inkml:trace contextRef="#ctx0" brushRef="#br0" timeOffset="1901.3665">1118-30 1755 0,'0'0'579'0,"0"0"-62"0,4-14-38 16,-4 14-57-16,0 0-59 0,4-16-55 16,-4 16-96-16,0 0-104 0,8-13-98 0,-8 13-169 15,0 0-263-15,0 0-423 0,0 0 151 16,12-5 24-16,-12 5 122 0,0 0 10 15,0 0 70-15</inkml:trace>
          <inkml:trace contextRef="#ctx0" brushRef="#br0" timeOffset="1716.6196">1177 221 1410 0,'0'0'479'0,"0"0"-32"0,0 0-14 16,0 0-31-16,0 0-21 0,0 0-30 15,0 0-21-15,12 52-28 0,-12-38-10 0,4 0-31 16,0 0-18-16,0 2-33 0,0-4-46 0,0 2-14 15,0-2-44-15,-4-12-32 0,4 22-81 16,0-12-40-16,-4-10-73 0,3 16-67 0,-3-16-289 16,0 0-435-16,8 9 89 0,-8-9 80 0,0 0 61 15,0 0 138-15,0 0-2 0,0 0 85 16,0 0 32-16</inkml:trace>
          <inkml:trace contextRef="#ctx0" brushRef="#br0" timeOffset="3713.5391">1456-160 1021 0,'0'-17'384'0,"0"17"2"16,0-29 11-16,0 17-41 0,0 12-16 15,0-23-10-15,0 23 6 0,-4-20 30 0,4 20-74 16,0-16-18-16,0 16-42 0,0 0-6 0,0 0-14 15,0 0-2-15,0 0-28 0,0 0 7 16,0 0-20-16,0 0 3 0,0 0-6 0,4 55-5 16,-4-38 8-16,4 8-36 15,0 0-38-15,0 3 25 0,-4 0-20 0,4 2-5 16,-4 3-3-16,4 1-13 0,0-1 3 0,0 1-13 16,-4-6-12-16,4 2-1 0,0-4-5 15,-4 0 0-15,4 1-10 0,-4-4-28 0,4-2-5 16,-4-3-34-16,0-1-38 0,0-1-33 0,0 0-36 15,4 0-36-15,-4-16-18 0,0 22-38 16,0-8-39-16,0-14-61 0,3 20-107 0,1-8-109 16,-4-12-370-16,8 18 64 0,-8-18 56 15,8 13 95-15,-8-13 107 0,8 10 34 0,-8-10 76 16</inkml:trace>
          <inkml:trace contextRef="#ctx0" brushRef="#br0" timeOffset="4024.0887">1665 368 1279 0,'0'0'471'0,"0"0"3"0,0 0-44 16,0 0-15-16,-16-17-26 0,16 17-26 0,0 0-28 15,0 0-38-15,0 0 5 0,-35 23-35 16,23-14-24-16,4 0-28 0,8-9-36 0,-8 23-23 16,4-10-14-16,4-13 3 0,-4 21-25 0,4-21 18 15,0 21-25-15,0-21-34 0,12 21 8 16,-4-12-43-16,0-2 22 0,4 0 6 0,-12-7-23 15,23 7 10-15,-11-5-34 0,-12-2 29 16,20 0-26-16,-20 0 41 0,15-5 8 16,-15 5-41-16,16-13 5 0,-12 4-21 0,-4 9 37 15,4-23-11-15,-4 23-21 0,-4-24 9 16,4 24-27-16,-8-27-17 0,0 15-31 0,0 2-38 16,-3-3-72-16,3 3-121 0,-4-1-191 0,-4 4-558 15,4 2 68-15,12 5 106 0,-23-4 87 16,23 4 54-16,-16 1 99 0,16-1 28 0,-24 9 55 15</inkml:trace>
          <inkml:trace contextRef="#ctx0" brushRef="#br0" timeOffset="6383.9576">2022 326 1121 0,'-4'-9'378'0,"-3"-1"-14"0,7 10-42 0,-16-16-17 16,8 7-13-16,8 9-18 0,-20-8-13 15,20 8-46-15,-19-4-8 0,19 4-22 0,-24 6-22 16,24-6 11-16,-24 10-46 0,13-1 29 0,3 3-42 16,-4 0-10-16,4 1-8 0,0-1-10 15,0 2 13-15,5-2-39 0,-1 1-4 0,4-13-1 16,-4 24-20-16,4-24 12 0,0 20-35 0,0-20-10 16,4 16 32-16,-4-16-27 0,11 13-13 15,-11-13-18-15,16 9-10 0,-16-9 15 0,12 9 0 16,-12-9 15-16,12 5-17 0,-12-5 2 15,0 0-5-15,15 0 5 0,-15 0 5 0,0 0 6 16,0 0 27-16,24-15-30 0,-24 15-3 0,8-16 28 16,-4 6-22-16,-4 10 37 15,8-20-19-15,-4 9 9 0,-4 11 21 0,4-23 18 16,-4 23 18-16,3-18-6 0,-3 18 9 0,0-19 4 16,0 19 8-16,0-17 16 0,0 17-6 15,0 0 26-15,4-19-15 0,-4 19-13 0,0 0-21 16,0-16-2-16,0 16-18 0,0 0-13 0,0 0-5 15,0 0-5-15,0 0 12 0,0 0-4 16,0 0-11-16,0 0-2 0,0 0-1 0,0 0-14 16,0 0 32-16,0 0-48 0,4 48 11 15,0-33 9-15,-4 1-12 0,4 0-6 0,0 3 6 16,0 2-16-16,0 1 31 0,0 2-12 0,0-1-6 16,4 0-16-16,-4 2-14 15,-4-1 17-15,4 1-17 0,-1-1 9 0,-3-1 3 16,0-4 1-16,0 1 12 0,-7-2-18 0,3 1 10 15,-8-1 0-15,-4-2 14 0,0-2-12 16,-3-1-6-16,-1-2 22 0,-3 0-33 0,3-4 25 16,-8-2-30-16,9 0 18 0,-5-5-54 0,5 0-21 15,-1-1-4-15,0-3-47 0,1-3-17 16,3 0-47-16,-4-2-71 0,8-1-111 0,1-6-114 16,-1 1-413-16,4 2 82 0,4-1 90 15,0 0 61-15,0 0 82 0,4 14 103 0,0-27 15 16</inkml:trace>
          <inkml:trace contextRef="#ctx0" brushRef="#br0" timeOffset="7131.9299">2180 284 1113 0,'-4'-15'481'0,"4"15"-33"15,0 0 8-15,0-19-8 0,0 19-36 16,0 0-49-16,0 0-45 0,-4-14-11 0,4 14-51 16,0 0 5-16,0 0-28 0,0 0-5 15,0 0-52-15,0 0-45 0,0 0 40 16,0 48-43-16,0-48 5 0,4 27 1 0,0-13-17 15,3 3-12-15,-3-3-31 0,0 2-10 0,0-3 8 16,4 2-5-16,0-1-34 0,0-4 3 16,0 1-23-16,0-1 2 0,3-1 13 0,-11-9-18 15,16 10 1-15,-8-4-24 0,-8-6 13 16,20 2-21-16,-20-2 14 0,0 0 12 0,23-4 5 16,-23 4-2-16,16-11-13 0,-16 11 17 0,8-19-4 15,-4 9 5-15,-4-4 56 16,4-3-69-16,-4 17 51 0,0-31 5 0,0 15-15 15,0 4 39-15,0 12 17 0,0-23 8 0,0 9-69 16,0 14 12-16,0-20-14 0,0 20-9 16,0-16-30-16,0 16 26 0,0 0-1 0,0 0-17 15,0 0-8-15,0 0 25 0,0 0-23 0,0 0 6 16,0 0 2-16,0 0-2 0,0 0-6 16,0 0 16-16,0 0 0 0,3 50 7 0,-3-34-17 15,4 1-13-15,0 1 10 0,0 3 5 16,0 2 5-16,0 2-8 0,0 0 24 0,0-1-5 15,4 2-19-15,-4-1 11 0,-4 1-8 0,4 1 0 16,0-2-7-16,0-1 2 0,-4-2 0 16,0-2-11-16,-4 0-19 0,0 1-11 15,0-2-23-15,-4 0-41 0,-4-5-51 0,0 4-49 16,-3-5-36-16,-1 1-53 0,4-2-237 16,-4-1-454-16,-3-2 97 0,-1-3 87 0,4 0 79 15,1-5 87-15,-1 3 60 0,0 0 37 0,-3-3 85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0.98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D05832-5780-402B-A25C-260C7DAC63F1}" emma:medium="tactile" emma:mode="ink">
          <msink:context xmlns:msink="http://schemas.microsoft.com/ink/2010/main" type="inkDrawing" rotatedBoundingBox="3551,10459 3724,9796 4168,9912 3995,10575" semanticType="callout" shapeName="Other">
            <msink:sourceLink direction="with" ref="{30A1DC64-22E6-488B-849B-7AAD25E7DED7}"/>
          </msink:context>
        </emma:interpretation>
      </emma:emma>
    </inkml:annotationXML>
    <inkml:trace contextRef="#ctx0" brushRef="#br0">214 1532 1371 0,'-8'11'390'15,"8"-11"-4"-15,0 17-22 0,0-17-44 0,0 0-18 16,0 19 20-16,0-19-61 0,0 0 8 15,16 7-44-15,-16-7-33 0,0 0-2 0,27-8-16 16,-3 0-3-16,-8-1-33 0,3-1-28 16,9-3 6-16,3-4-4 0,-11-1-20 15,3-1 11-15,1 0-47 0,4-4 26 0,-13-2-28 16,1-1 28-16,4-4-36 0,-13-1-10 16,1-3 25-16,-4-3-28 0,-4 0-10 0,0 0 15 15,-4 2-22-15,4 1 10 0,-8 1 7 0,1 3 16 16,-1 2 17-16,-8 7-33 0,8 0 13 15,4 7-15-15,-4 0 26 0,1 3-34 0,7 11 2 16,-20-9 29-16,20 9 0 0,0 0 28 0,0 0-29 16,-24 23 19-16,16-9 7 0,8 4-25 15,0 1 10-15,0 4-15 0,0 1 2 0,8 7-10 16,0-4 0-16,4 4 7 0,4-5-7 0,-1 2-30 16,5 0-19-16,4 0-28 15,-1-2-5-15,-3-4-56 0,7-3-5 0,-3-3-37 16,0 0-71-16,-5-3-53 0,-3-2-175 0,0-1-59 15,3-5 26-15,-11 0-396 0,0 0 19 16,-8-5 96-16,0 0 89 0,0 0 61 0,0 0 39 16,0 0 80-16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52.1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6A5F2D-D0A4-4DF6-9713-E7AB9982EB2B}" emma:medium="tactile" emma:mode="ink">
          <msink:context xmlns:msink="http://schemas.microsoft.com/ink/2010/main" type="writingRegion" rotatedBoundingBox="5773,10960 8524,11186 8429,12335 5679,12108"/>
        </emma:interpretation>
      </emma:emma>
    </inkml:annotationXML>
    <inkml:traceGroup>
      <inkml:annotationXML>
        <emma:emma xmlns:emma="http://www.w3.org/2003/04/emma" version="1.0">
          <emma:interpretation id="{8361E8FC-1FDA-4571-8181-B341CFBF2631}" emma:medium="tactile" emma:mode="ink">
            <msink:context xmlns:msink="http://schemas.microsoft.com/ink/2010/main" type="paragraph" rotatedBoundingBox="5773,10960 8524,11186 8429,12335 5679,12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6F235-F4C9-4954-8A1D-4805BE0BF3B3}" emma:medium="tactile" emma:mode="ink">
              <msink:context xmlns:msink="http://schemas.microsoft.com/ink/2010/main" type="line" rotatedBoundingBox="5773,10960 8524,11186 8429,12335 5679,12108"/>
            </emma:interpretation>
          </emma:emma>
        </inkml:annotationXML>
        <inkml:traceGroup>
          <inkml:annotationXML>
            <emma:emma xmlns:emma="http://www.w3.org/2003/04/emma" version="1.0">
              <emma:interpretation id="{F7F41D53-EAE7-4D4B-A481-162F3064BBE7}" emma:medium="tactile" emma:mode="ink">
                <msink:context xmlns:msink="http://schemas.microsoft.com/ink/2010/main" type="inkWord" rotatedBoundingBox="5773,10960 8524,11186 8429,12335 5679,12108"/>
              </emma:interpretation>
              <emma:one-of disjunction-type="recognition" id="oneOf0">
                <emma:interpretation id="interp0" emma:lang="en-US" emma:confidence="0.5">
                  <emma:literal>Semilogh</emma:literal>
                </emma:interpretation>
                <emma:interpretation id="interp1" emma:lang="en-US" emma:confidence="0">
                  <emma:literal>semilogh</emma:literal>
                </emma:interpretation>
                <emma:interpretation id="interp2" emma:lang="en-US" emma:confidence="0">
                  <emma:literal>Semilogy</emma:literal>
                </emma:interpretation>
                <emma:interpretation id="interp3" emma:lang="en-US" emma:confidence="0">
                  <emma:literal>Semilogn</emma:literal>
                </emma:interpretation>
                <emma:interpretation id="interp4" emma:lang="en-US" emma:confidence="0">
                  <emma:literal>Semiloga</emma:literal>
                </emma:interpretation>
              </emma:one-of>
            </emma:emma>
          </inkml:annotationXML>
          <inkml:trace contextRef="#ctx0" brushRef="#br0">287 34 1113 0,'0'0'453'0,"0"0"-26"0,-16-16-27 16,16 16-19-16,-24-7 1 0,13 2-14 16,-5 1-56-16,0 3-17 0,-3-1-39 0,3 2-16 0,-8 2-7 15,5-1-15-15,3 1-31 16,-4 5 0-16,4-3-18 0,1 1 0 0,-5 0-42 15,12 0 4-15,0 4-11 0,-7 0-33 0,15-9 23 16,-8 14-28-16,8-14 11 0,0 18-14 16,0-18-23-16,8 19 3 0,0-8-26 0,-1-1 11 15,9 1-6-15,-4 0 8 0,4-1-23 0,7 4 8 16,-11-3-10-16,12 3 12 16,-9-2-20-16,5 0 10 0,4 1-3 0,-5-3-22 0,-3 3 4 15,0-3 11-15,-5 6 2 0,-3-6-10 16,0 5 34-16,-8-3-34 0,0-12 5 15,0 23 11-15,0-23-14 0,-8 25 14 0,-7-13-19 16,3-1-7-16,-4 3 8 0,8-2-29 16,-11-3-12-16,11-1-57 0,-8 0-23 0,-4-1-33 15,12-4-5-15,8-3-92 0,-23 2-44 0,23-2-151 16,0 0-41-16,-20-2-399 0,20 2 54 16,0 0 82-16,0 0 66 0,0-19 84 0,0 19 85 15,0 0 72-15,0 0-10 0</inkml:trace>
          <inkml:trace contextRef="#ctx0" brushRef="#br0" timeOffset="410.9217">357 264 1180 0,'0'0'360'0,"0"0"-32"16,8 8-18-16,-8-8 5 0,0 0-47 15,28-2-32-15,-28 2-24 0,23-3-4 0,-15-1 9 16,12-1-48-16,-4-2-18 0,-1 2-10 0,5-3-10 16,-4-1-3-16,7 2-29 15,-11-1-6-15,4-1-6 0,-8-2-6 0,3 1 6 0,-3 1-17 16,0-3 1-16,0 0-22 0,-8 12-13 16,0-22 17-16,0 22-19 0,-8-24 14 0,-4 15-17 15,5 0 0-15,-9 2 17 0,8 0-1 16,-12 4 19-16,20 3-7 0,-31-2 36 15,15 4-6-15,4 2-38 0,5 4 3 0,-9 1 8 16,8 1-3-16,-4 0-24 0,12 3 24 0,-8 1-10 16,8 2-1-16,-8-1-19 0,8-15 16 15,8 32-8-15,-8-18-12 0,8 0-15 0,4 1-7 16,-4-3-36-16,0 1 10 0,0-5-36 0,7 2-28 16,-3-1-11-16,4-1-35 0,-1-2-66 15,-7 3-57-15,12-3-154 0,-12-3-45 0,8 2-349 16,3-3 56-16,-3 4 80 0,-16-6 82 15,20 1 18-15,-5 1 33 0,-15-2 105 16</inkml:trace>
          <inkml:trace contextRef="#ctx0" brushRef="#br0" timeOffset="1179.6779">758 74 1735 0,'0'0'527'0,"0"0"-33"0,0 0-51 0,0 0-18 16,0 0-56-16,0 0 17 0,0 0-63 0,0 0-3 15,16 59-41-15,-16-41-18 0,0-1-11 16,0 1-17-16,8 1-2 0,-8-1-26 16,0-3-26-16,4 3 0 0,-4-4-2 15,0 2-6-15,0-16-30 0,8 23 5 0,-8-23 15 16,0 16-18-16,0-16-2 0,0 0-51 0,0 0 25 15,-8 17-48-15,8-17-67 0,0 0 0 16,0 0 0-16,0 0 0 0,0 0 0 0,0 0 0 16,0 0 0-16,8-56 0 0,-8 39 0 0,0 0 0 15,8 3 0-15,-1-1 0 0,-7 2 0 16,8 1-21-16,-8 12-38 0,12-18 36 0,-4 13 0 16,-8 5 10-16,0 0-15 0,24 2 8 15,-24-2 15-15,19 14-8 0,-3-2 2 16,-8 4-17-16,0 0 33 0,0 4-30 0,-1-3 30 15,-3 2 8-15,4-3 5 0,-8-2-16 16,8 0 19-16,-8-2 12 0,8 1 18 0,-8-13-12 16,0 17 4-16,0-17-4 0,0 0-39 0,0 14 0 15,0-14 0-15,0 0 0 0,0 0 0 16,0 0 0-16,0 0 0 0,0 0 0 0,0 0 0 16,-8-47 0-16,8 30 0 0,8-3 0 0,-8-5 0 15,0 3 0-15,8-1 0 0,0 1 0 16,-8 3 0-16,7 1 0 0,-3 5 0 0,4 0 0 15,0 3 0-15,-8 10 0 0,16-9 0 16,-16 9 0-16,0 0 0 0,27 9 0 0,-19 0 0 16,0 3 0-16,0 0 0 0,0 2 0 15,4 2 0-15,-5 2 0 0,1-1 0 16,0 1 0-16,0-1 0 0,0-2 0 0,-8-3 0 16,12 0 0-16,-12-1 0 0,0-11 0 0,8 17 0 15,-1-9 0-15,-7-8-144 0,0 10-109 16,0-10-57-16,16 7-140 0,-16-7-221 0,0 0-368 15,0 0 74-15,12 7 123 0,-12-7 56 0,0 0 89 16,0 0 52-16,0 0 75 0,0 0 32 16</inkml:trace>
          <inkml:trace contextRef="#ctx0" brushRef="#br0" timeOffset="1568.9952">1203-84 1761 0,'7'-22'527'0,"-7"22"-54"0,0-22-27 16,0 22-47-16,0-18-97 0,0 18-74 15,8-14-51-15,-8 14-80 0,0 0-123 0,0 0-317 16,12-6-402-16,-12 6 88 0,0 0 17 16,0 0 87-16,0 0 5 0,0 0 46 0</inkml:trace>
          <inkml:trace contextRef="#ctx0" brushRef="#br0" timeOffset="1379.3631">1218 272 1220 0,'0'0'530'0,"0"0"-56"15,0 0-24-15,8-14-14 0,-8 14-1 0,0 0-33 16,0 0-29-16,0 0-17 0,0 0-5 15,0 0-26-15,0 0-15 0,20 33-129 0,-20-33 9 16,8 16-29-16,-8-7 0 0,0-9-33 16,7 17-2-16,1-8-32 0,-8-9-48 0,0 16-35 15,0-16-47-15,8 12-59 0,-8-12-74 0,0 0-54 16,0 16-148-16,0-16-159 0,0 0-391 16,0 0 58-16,0 0 108 0,0 0 87 0,-8 14 79 15,8-14 47-15,0 0 9 0,0 0 70 16</inkml:trace>
          <inkml:trace contextRef="#ctx0" brushRef="#br0" timeOffset="1994.6264">1383-411 1535 0,'0'-20'522'0,"0"20"-33"0,0-14-51 0,0 14-8 15,0 0-23-15,0 0-46 0,0 0 18 16,0 0-51-16,0 0 12 0,0 0-35 0,16 48 9 16,-16-24-32-16,0 4-36 0,0 7-19 15,0 1-40-15,8 3 21 0,-8-1-19 16,8 3-33-16,-8-2-7 0,8 1-37 0,-4-1 6 0,-4 0-8 15,0-1-15-15,7 2 5 0,-7-5-41 16,8 0 7-16,-8-6-61 0,0-2-30 16,0-3-52-16,8-1-79 0,-8-2-49 0,0-4-25 15,8 0-39-15,-8-3-28 0,8-2-133 0,0 2-195 16,-4-3-347-16,3-1 94 0,-7-10 71 16,16 14 103-16,-8-10 64 0,-8-4 72 0,12 7 43 15,-12-7 55-15</inkml:trace>
          <inkml:trace contextRef="#ctx0" brushRef="#br0" timeOffset="2294.3124">1713 287 1149 0,'0'0'389'0,"0"0"-5"0,0 0-54 16,-23 31-10-16,23-31-36 0,0 17-5 0,0-17-51 15,8 20-13-15,-8-20-13 0,0 21-23 0,8-12-10 16,-8-9 31-16,15 17-54 0,-3-11 13 15,-12-6-37-15,16 10 35 0,-8-8-24 0,-8-2-3 16,27 2 1-16,-11-2 33 0,-16 0-19 16,27-8 6-16,-11 2 3 0,0 0 7 0,-4-3-7 15,3-2-13-15,-7-1-18 0,-8 0-1 0,0 12-12 16,8-23-17-16,-8 23 1 0,-16-25-22 16,9 13 7-16,-5 0-53 0,-12 1-57 0,8 3-69 15,-11-1-63-15,3 2-58 0,5 5-157 16,3-1-598-16,-4 1 80 0,-3 2 44 15,23 0 105-15,-36 2 94 0,29 1 46 0,-9 0 49 16,0 3 69-16,16-6 100 0</inkml:trace>
          <inkml:trace contextRef="#ctx0" brushRef="#br0" timeOffset="3646.94">2091 169 1046 0,'-8'-13'410'0,"8"13"-41"15,-8-9-32-15,8 9-19 0,0 0-14 16,0 0-60-16,0 0-19 0,-35 16-25 0,35-16-1 16,-8 19-27-16,8-7-21 0,0-12-34 0,0 25-4 15,0-25-44-15,0 27-2 0,8-15 12 16,0 2-10-16,-1-5-38 0,1 0 0 0,-8-9-21 16,12 15 23-16,-4-10-18 0,-8-5-4 15,16 8-14-15,-16-8 13 0,19 0 6 0,-19 0 14 16,0 0-12-16,0 0 13 0,24-13 0 0,-24 13 20 15,0-14-5-15,0 14 28 0,8-18 3 16,-8 6 15-16,0 12 11 0,0-23-4 16,0 23 27-16,0-23 10 0,0 23 33 0,0-19-24 15,0 19-11-15,-8-16-9 0,8 16 0 16,0 0-7-16,0 0-10 0,0 0-11 0,0 0-13 16,0 0-7-16,0 0 3 0,0 0-27 0,0 0-4 15,0 0 5-15,16 62-1 0,-16-41-4 16,0 3 0-16,7 3-13 0,-3 6 2 0,-4-4 5 15,8 4-32-15,-8-5 9 0,0 4 8 16,0 0-23-16,-8-1 44 0,4 2-23 0,-11-6-8 16,7 3 15-16,-8-4-10 0,-3-1-18 15,3-4 28-15,0-1-43 0,-4-6-39 16,-3-2-43-16,7-4-38 0,-11-2-42 0,11-3-35 16,-4-3-70-16,4 0-107 0,16 0-179 0,-35-9-407 15,19 0 72-15,1-5 107 0,-5 1 41 16,12-2 107-16,0-2 75 0,0 1 74 0,1 2 21 15</inkml:trace>
          <inkml:trace contextRef="#ctx0" brushRef="#br0" timeOffset="4422.5595">2405 229 1290 0,'0'0'468'0,"0"0"6"15,-15-3-39-15,15 3-23 0,-16-4-10 16,16 4-16-16,-20-7-40 0,20 7-21 0,-16-6-28 16,1 0-5-16,15 6-34 0,-20-11-33 15,4 6-17-15,16 5-4 0,-15-12-35 0,7 5-25 16,8 7-6-16,-12-12-8 0,12 12-12 0,-8-13-10 16,8 13-29-16,-8-10 6 0,8 10-11 15,0 0-23-15,0 0-10 0,0 0-5 0,24-11 10 16,-24 11-10-16,0 0-6 0,27 9-22 0,-11-2 5 15,-4 2 2-15,4 1 1 16,-9 4-4-16,9 1-9 0,-4 0 0 0,-4 6-6 16,0-3 11-16,0 3 2 0,-1 0-2 0,-7-3-16 15,8 3 18-15,-8-3-5 0,0-1-5 16,0 1-2-16,-8-1 4 0,16-3 6 0,-8-14-18 16,0 26 12-16,0-26-35 0,0 19 38 15,0-19-38-15,0 13 5 0,0-13-1 0,0 0 6 16,0 0-5-16,8 13 10 0,-8-13-23 0,0 0 34 15,0 0-29-15,0 0 59 0,0 0-51 16,20-37 5-16,-12 23-18 0,-1 0-8 0,1-2 29 16,-4 1-8-16,-4-3-6 0,8-2 6 0,0 5 5 15,0-5 26-15,-8 3-9 0,8 0 14 16,0 2-8-16,-8 1 28 0,7 2 21 0,-7 12 12 16,4-23 6-16,4 12 20 0,-8 11-3 15,0-18-14-15,0 18 19 0,8-14-25 16,-8 14 0-16,0 0 0 0,0 0-13 0,0 0-25 15,0 0 7-15,0 0 0 0,0 0 8 0,0 0-33 16,-8 53 10-16,16-37 18 0,-8 4-5 16,0-3-1-16,8 4 9 0,0 0 9 0,0 0 6 15,0 0-26-15,3-1 23 0,-3-3-45 16,0 1 32-16,8-2-35 0,-4 0-3 0,-5-4 0 16,1-1 0-16,0-3 0 0,8-1-90 0,-8-2-84 15,-8-5-64-15,19 8-54 0,-19-1-194 16,0-7-356-16,24 7-164 0,-24-7 94 15,12 7 124-15,-12-7 74 0,8 7 66 0,-8-7 36 16,7 7 77-16,-7-7 105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57.8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E411AE-88BB-45FC-A0BF-F0D0C2C2DCFB}" emma:medium="tactile" emma:mode="ink">
          <msink:context xmlns:msink="http://schemas.microsoft.com/ink/2010/main" type="writingRegion" rotatedBoundingBox="21052,10980 23084,10980 23084,12267 21052,12267"/>
        </emma:interpretation>
      </emma:emma>
    </inkml:annotationXML>
    <inkml:traceGroup>
      <inkml:annotationXML>
        <emma:emma xmlns:emma="http://www.w3.org/2003/04/emma" version="1.0">
          <emma:interpretation id="{AC8D8B68-53A5-469E-866A-CE61A0844D1D}" emma:medium="tactile" emma:mode="ink">
            <msink:context xmlns:msink="http://schemas.microsoft.com/ink/2010/main" type="paragraph" rotatedBoundingBox="21052,10980 23084,10980 23084,12267 21052,12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A061FE-1834-4E8D-8707-C167A189DD1A}" emma:medium="tactile" emma:mode="ink">
              <msink:context xmlns:msink="http://schemas.microsoft.com/ink/2010/main" type="line" rotatedBoundingBox="21052,10980 23084,10980 23084,12267 21052,12267"/>
            </emma:interpretation>
          </emma:emma>
        </inkml:annotationXML>
        <inkml:traceGroup>
          <inkml:annotationXML>
            <emma:emma xmlns:emma="http://www.w3.org/2003/04/emma" version="1.0">
              <emma:interpretation id="{29638354-720F-437A-9C91-02BB7B8D8484}" emma:medium="tactile" emma:mode="ink">
                <msink:context xmlns:msink="http://schemas.microsoft.com/ink/2010/main" type="inkWord" rotatedBoundingBox="21052,10980 23084,10980 23084,12267 21052,12267"/>
              </emma:interpretation>
              <emma:one-of disjunction-type="recognition" id="oneOf0">
                <emma:interpretation id="interp0" emma:lang="en-US" emma:confidence="1">
                  <emma:literal>loglog</emma:literal>
                </emma:interpretation>
                <emma:interpretation id="interp1" emma:lang="en-US" emma:confidence="0">
                  <emma:literal>Loglog</emma:literal>
                </emma:interpretation>
                <emma:interpretation id="interp2" emma:lang="en-US" emma:confidence="0">
                  <emma:literal>loglog.</emma:literal>
                </emma:interpretation>
                <emma:interpretation id="interp3" emma:lang="en-US" emma:confidence="0">
                  <emma:literal>logLog</emma:literal>
                </emma:interpretation>
                <emma:interpretation id="interp4" emma:lang="en-US" emma:confidence="0">
                  <emma:literal>loghlog</emma:literal>
                </emma:interpretation>
              </emma:one-of>
            </emma:emma>
          </inkml:annotationXML>
          <inkml:trace contextRef="#ctx0" brushRef="#br0">3539 2628 1448 0,'-4'-15'515'0,"4"0"-16"0,0 15-38 16,-4-23-29-16,4 23-40 0,-3-14 30 15,3 14-84-15,0 0-15 0,0 0-32 0,0 0 1 16,0 0-8-16,0 0-53 0,0 0 12 0,0 0-18 16,3 55 6-16,-3-29-29 15,0 3-41-15,4 4 28 0,-4 2-30 0,4 3-39 16,0-2 49-16,0 3-46 0,0-1-20 0,0 2 19 16,0-2-11-16,0 1-30 0,0 0-57 15,0-1-24-15,0-2 0 0,0-3 0 0,0-3 0 16,-4-1 0-16,3-3 0 0,-3 0 0 15,4-5 0-15,-4-1 0 0,4-3-41 0,-4 1-182 16,0-4-41-16,0-14-25 0,4 23-36 0,-4-13-85 16,0-10-178-16,8 18-344 0,-4-9 39 15,-4-9 76-15,8 14 80 0,-8-14 58 0,12 10 83 16,-12-10 94-16,15 4 70 0,-15-4-24 0</inkml:trace>
          <inkml:trace contextRef="#ctx0" brushRef="#br0" timeOffset="323.7802">3783 3296 1494 0,'-8'-18'456'0,"8"18"-26"16,0 0-18-16,-16-5-38 0,16 5-26 0,0 0-46 15,0 0-8-15,-31 12-25 0,31-12-21 16,-12 17-22-16,4-8-32 0,8-9-4 0,-8 18-42 16,5-7-15-16,3-11-7 0,0 20-9 15,0-20-1-15,3 22-17 0,5-10 1 0,-8-12 3 16,12 14-6-16,-4-7-28 0,4-1 5 0,-12-6-23 15,19 3 16-15,-19-3 25 16,24 0-23-16,-24 0 31 0,24-3-8 0,-24 3 26 16,15-11-44-16,-3 2 0 0,-8-1-20 0,4-1 13 15,-4-1 2-15,-4 12-5 0,4-26-28 16,-4 13-24-16,0 13 11 0,-4-27 3 0,4 13-59 16,0 14-11-16,-4-24-48 0,-4 13-28 0,8 11-72 15,-8-15-23-15,8 15-33 0,-8-11-60 16,8 11-104-16,0 0-115 0,0 0-384 0,0 0 53 15,0 0 72-15,0 0 95 0,0 0 44 0,0 0 61 16,0 0 91-16</inkml:trace>
          <inkml:trace contextRef="#ctx0" brushRef="#br0" timeOffset="671.6584">4152 3227 1548 0,'4'-15'486'15,"-4"15"-22"-15,0 0-24 0,0 0-23 0,-11-22-20 16,11 22-26-16,0 0-38 0,-24-2-39 16,24 2-22-16,-24 7-27 0,13 0-27 0,-1 3-21 15,0 0-8-15,0 0-35 0,4 1-18 16,-3 3 15-16,3-1 7 0,4 0-58 0,4-13-18 16,0 25 23-16,0-25-18 0,4 20-18 0,-4-20-5 15,12 17 13-15,-1-10-13 0,1-2 8 16,-4-2 4-16,-8-3 22 0,24 6-14 15,-24-6 26-15,23-1-20 0,-23 1 5 0,24-6-11 16,-16 1-17-16,3-4-3 0,-3 0 7 16,0 1-14-16,0-5-19 0,-8 13-5 0,4-25 1 15,0 9-34-15,-4 1-16 0,0 15-27 0,0-29-29 16,-4 15-66-16,4 14-75 0,-12-24-40 16,4 16-131-16,8 8-151 0,-19-9-522 0,11 4 84 15,8 5 87-15,-20-3 157 0,20 3 15 0,0 0 84 16,-27 8 21-16,27-8 87 15</inkml:trace>
          <inkml:trace contextRef="#ctx0" brushRef="#br0" timeOffset="1256.2039">4251 3250 1745 0,'0'0'492'0,"0"-16"-29"0,0 16-46 16,0 0-38-16,0 0-5 0,0 0-67 0,0 0-26 15,0 0-14-15,0 0-27 0,0 0-17 16,0 0-23-16,0 0-31 0,8 44-11 0,-4-26-18 16,-1 4 10-16,-3 4-25 0,8 3-2 0,-4 4 0 15,0-1-49-15,4 3 13 0,-4 1 5 16,4-4 16-16,-4 3 14 0,0-7-22 0,-4 1 3 16,4-1-34-16,-4-2 10 0,-4-4 39 0,0 0-54 15,-4-1 10-15,-4-6-15 16,0-1 10-16,-3-1-23 0,-5-4 21 0,0-2-29 15,-3-2-25-15,-1-3-21 0,1-2-28 0,-1-2-33 16,0-1-18-16,5-1-36 0,-1-1-28 16,0-4-59-16,1 2-58 0,7-2-137 0,4 0-145 15,-4-2-438-15,12 11 82 0,-11-17 76 16,7 8 80-16,4 9 64 0,0 0 70 0,0-26 78 16,0 26 52-16</inkml:trace>
          <inkml:trace contextRef="#ctx0" brushRef="#br0" timeOffset="1835.471">4616 2786 1730 0,'0'0'517'0,"0"0"-13"0,0 0-53 0,0 0-21 0,0 0 0 16,0 0-36-16,0 0-25 0,0 0-34 15,0 0-13-15,0 0-32 0,-8 49-11 16,8-34 0-16,0 3-46 0,0 3 10 15,4 2-5-15,-4 1 5 0,4 1-54 0,0 2 3 16,4 4-48-16,-4-4 50 0,-4 1-53 0,4 0-97 16,0 0-44-16,-4 0 0 0,4-2 0 15,0 5 0-15,-4-5 0 0,4 0 0 0,-4 1 0 16,0-3 0-16,0-2 0 0,0-5 0 0,0 4 0 16,4-5 0-16,-4 0 0 0,0-2 0 15,0-14 0-15,3 22 0 0,-3-22 0 0,0 20 0 16,0-20-228-16,4 18-225 0,-4-18-254 0,4 17-391 15,-4-17 82-15,8 11 120 0,-8-11 100 16,8 11 84-16,-8-11 47 0,12 10 66 16,-12-10 102-16,16 8 19 0</inkml:trace>
          <inkml:trace contextRef="#ctx0" brushRef="#br0" timeOffset="2173.7072">4994 3403 1674 0,'0'0'547'0,"0"0"-73"0,0 0-34 16,-24 0-25-16,24 0-52 0,0 0-15 15,0 0-56-15,-20 23-3 0,20-23-38 0,-4 17-2 16,4-17-63-16,-4 17 29 0,4-17-38 0,-3 16-23 16,3-16 35-16,0 0-33 0,3 19-10 0,-3-19 18 15,0 0-34-15,12 10 6 16,-12-10-64-16,0 0-6 0,24 0 11 0,-24 0 18 15,0 0-26-15,23-10 13 0,-15 2 5 0,0-2-8 16,0-1 11-16,0-3-18 0,-4 2 4 16,0-4-12-16,0 0-20 0,-4 0 7 0,4-1-31 15,-4 17-9-15,-8-30-39 0,0 16-31 0,4 2-69 16,-8-5-69-16,0 7-47 0,-3 0-101 16,-1 6-172-16,-8-3-113 0,9 3-355 0,-1 2 53 15,16 2 105-15,-24 2 80 0,24-2 140 0,-23 6-10 16,23-6 100-16,-12 9 13 15</inkml:trace>
          <inkml:trace contextRef="#ctx0" brushRef="#br0" timeOffset="2967.7653">5453 3308 1008 0,'16'-12'440'0,"-8"4"-5"0,-8 8-40 16,8-15-14-16,-8 15 0 0,4-16-22 0,-4 16-6 15,-4-18-33-15,4 18-31 0,0 0-15 16,-12-21-23-16,12 21-23 0,-20-6-31 0,20 6-21 15,-23 1-19-15,23-1-14 0,-24 11-18 16,12-5 1-16,-3 5-26 0,3 1 5 0,0 2-6 16,0 2-27-16,1 2-41 0,3-1 20 0,0-1-36 15,4 4-17-15,-4-5 9 0,8 2-37 16,-4-2 12-16,4-1-15 0,0-14-14 0,0 20 9 16,0-20-11-16,8 16 26 0,-8-16 13 0,12 10 18 15,-12-10 12-15,16 2-43 16,-16-2 8-16,0 0-3 0,27-9 62 0,-27 9-55 0,16-16 9 15,-4 7 9-15,-5-3 24 0,1 0 10 16,0-4 0-16,-4 2 10 0,4-4 21 16,0 3 0-16,-4-2 17 0,0 3 16 0,3 0 3 15,-3 0 22-15,0 2-17 0,-4 12 20 16,8-19-26-16,-8 19 1 0,8-13-13 0,-8 13-26 16,0 0 20-16,8-7-20 0,-8 7 3 0,0 0 7 15,0 0-50-15,0 0 32 0,12 38 8 16,-8-25-7-16,-4 5-44 0,0 5-18 0,4 1 0 15,0 5 0-15,-1-1 0 0,1 2 0 0,4 1 0 16,0 3 0-16,0-2 0 16,-4 1 0-16,4-1 0 0,-4-1 0 0,0-2 0 15,0-3 0-15,-4-1 0 0,-4-2 0 0,0-1 0 16,-4-4 0-16,-4 0 0 0,0-3 0 16,-7-2 0-16,3-3 0 0,-4-1 0 0,1-1 0 15,-9-5 0-15,4-2 0 0,1-1 0 0,-5-1 0 16,5-5 0-16,-5 3-277 0,5-6-76 15,3 4-164-15,0-6-484 0,5 1-2 0,3-3 91 16,-4-1 109-16,4 2 83 0,-3-2 149 16,7 2 8-16,0 3 16 0,0-3 58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21.89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59D9511-11AE-4D76-AC23-D48891F05966}" emma:medium="tactile" emma:mode="ink">
          <msink:context xmlns:msink="http://schemas.microsoft.com/ink/2010/main" type="inkDrawing" rotatedBoundingBox="6141,631 22924,4012 20364,16717 3581,13335" hotPoints="21014,3312 20790,14308 5709,13999 5933,3003" semanticType="enclosure" shapeName="Rectangle">
            <msink:destinationLink direction="with" ref="{B0531CD3-A1C5-44E7-9E22-BFC9BF952264}"/>
            <msink:destinationLink direction="from" ref="{668EAC2F-0531-4B6F-8314-2E5536851573}"/>
          </msink:context>
        </emma:interpretation>
      </emma:emma>
    </inkml:annotationXML>
    <inkml:trace contextRef="#ctx0" brushRef="#br0">70 779 959 0,'0'0'402'0,"0"0"-23"0,0 0-44 0,0-19-15 16,0 19 3-16,0 0-54 15,0 0 17-15,0 0-32 0,0 0-6 0,0 0-36 0,0 0-25 16,0 0 18-16,0 0-41 0,0 0-5 0,0 0-24 15,0 0-2-15,0 0-2 0,0 54-21 16,0-54 0-16,0 19-10 0,0-19-5 16,8 22 10-16,-8-8-11 0,0-2-30 15,0 4 5-15,0-16-2 0,7 31 7 0,-7-13-23 16,0-4 26-16,8 4-18 0,-8 1-15 0,0 1 14 16,8-3-19-16,-8 4-6 0,0 2-5 15,4 0-20-15,4-1 66 0,-8 0-41 0,8 1 1 16,-8 0-6-16,8 2-3 0,-8-1-25 0,8 1 21 15,-8 0 10-15,7 1-19 0,-7 2-9 16,0-1 15-16,4-1 10 0,0 0 16 0,0 1-37 16,4 1 9-16,-8-2-4 0,8 3-6 15,-8-1 37-15,8-2-33 0,-8 2 1 16,0 0 35-16,8 3-44 0,-8 0 21 0,8 0 8 16,-8 3-3-16,3-6-25 0,5 6 25 0,-8-4-3 15,0 4 11-15,8-7-31 0,-8 4 8 16,0 1 0-16,8 1 13 0,-8-3-19 0,0 4 14 15,8-7-8-15,-8 3-16 0,0 4 16 16,0-1 10-16,8 2-13 0,-8-5 3 0,0 5-6 16,8-1 29-16,-8 2 3 0,0-7-9 0,0 6 1 15,0 0-36-15,0 1 8 0,0 0 27 16,0-1 4-16,0 1-16 0,0 1 7 0,4-2 8 16,-4 0-20-16,7 0 20 0,-7 1-25 0,0 1-8 15,0-1 15-15,0-1 6 0,0-6-6 16,0 3-15-16,0-2 5 0,8 4 11 15,-8-3-21-15,0 1 30 0,0-3-17 0,0 1 12 16,0 2 1-16,0 6-21 0,0-6 5 16,0 4 8-16,0 1-8 0,0-1 18 0,0 1-20 15,0-3-3-15,0-2 5 0,0 3-18 16,0 3 33-16,0-3-48 0,0-2 33 0,0 2-10 16,0-3 33-16,0 3-25 0,0 1 7 0,0-4 6 15,0 0-11-15,0 4 7 0,0-6-27 16,0 6 28-16,0 1-8 0,0 1 3 0,0-3-16 15,0 0 8-15,0-4 10 0,0 6 0 0,0-1-10 16,0 0 21-16,0 0-18 0,-8-1 27 16,8 0-20-16,0 3-30 0,0-4 38 15,0 3-26-15,0 1 13 0,0-7-7 0,0 5 4 16,0 1-14-16,8-3-19 0,-8 2 62 16,0-1-21-16,0 2 0 0,8-3 10 0,-8 0-9 15,0-1-6-15,0 4 15 0,8-2-38 16,-8 2 29-16,0 0-16 0,8 2 33 0,-8-1-13 15,0-2 0-15,0 0-12 0,8 3 5 0,-8-4-1 16,0 4 1-16,0-3-8 0,0 0 15 16,4 3 3-16,-4-2-15 0,0 2 7 0,0 0 16 15,8-3-21-15,-8 3-3 0,0-2 21 0,0 2-2 16,0 0-1-16,0-3 1 16,0 1-19-16,7 3 4 0,-7-4-6 0,0 3 0 15,8-2 0-15,-8 4 0 0,0-4 0 0,0 1 0 16,0 3 0-16,0-1 0 0,8-1 0 15,-8 2 0-15,0-1 0 0,0 1 0 0,0-3 0 16,0 2 0-16,0 1 0 0,0-1 0 0,0 1 0 16,0 1 0-16,0-1 0 0,-8-1 0 15,8 3 0-15,0-3 0 0,0 1 0 0,0-1 0 16,-8-1 0-16,8 1 0 0,0 0 0 0,-7 0 0 16,7 0 0-16,0-1 0 15,0 1 0-15,-8-1 0 0,4 2 0 0,-4 2 0 0,8-4 0 16,-8 1 0-16,8 0 0 0,-8-2 0 15,8 1 0-15,-8-1 0 0,8 2 0 16,-8-4 0-16,8 3 0 0,-7-2 0 0,3 2 0 16,-4-2 0-16,8 1 0 0,-8-2 0 15,8 0 0-15,0 4 0 0,-8-3 0 0,8-2 0 16,-8 0 0-16,8 2 0 0,0-2 0 0,-8 0 0 16,8 0 0-16,0-1 0 0,-8 0 0 15,8 2 0-15,0 0 0 0,0-1 0 0,0 2 0 16,-3-1 0-16,3 1 0 0,0-1 0 0,0-1 0 15,0 2 0-15,0-2 0 16,0 0 0-16,0 0 0 0,3 1 0 0,-3 0 0 16,8 0 0-16,-8-1 0 0,0 2 0 0,0-1 0 15,0-1 0-15,0-4 0 0,0 4 0 16,0 0 0-16,0 2 0 0,0-3 0 0,0-2 0 16,0 0 0-16,0 3 0 0,0-4 0 0,0 3 0 15,0-2 0-15,0 3 0 0,0-5 0 16,0 5 0-16,0 0 0 0,0 1 0 0,0-1 0 15,0-4 0-15,0-1 0 0,0 0 0 0,0 2 0 16,0 3 0-16,-8 0 0 0,8 0 0 16,0 1 0-16,-3-1 0 0,3 0 0 0,0 0 0 15,0 0 0-15,0-4 0 0,-8 4 0 16,8-2 0-16,0-1 0 0,-8-2 0 16,8-1 0-16,0 3 0 0,0-4 0 0,-8 1 0 15,8-3 0-15,0 2 0 0,0-1 0 0,0-1 0 16,0 0 0-16,-8 0 0 0,8 2 0 15,0-2 0-15,0 0 0 0,0 0 0 0,0 3 0 16,0-3 0-16,-8 0 0 0,8 3 0 16,-4-5 0-16,4 3 0 0,-4-3 0 0,0 2 0 15,4 0 0-15,0 0 0 0,0-1 0 0,-7 1 0 16,7-2 0-16,0 1 0 0,0 2 0 16,0-3 0-16,-8 1 0 0,8-2 0 15,0 0 0-15,0-2 0 0,0 0 0 0,0 0 0 0,0-1 0 16,0 2 0-16,0-3 0 15,0 1 0-15,0 0 0 0,0-2 0 0,8 2 0 16,-8 0 0-16,0 0 0 0,0 0 0 0,7 1 0 16,-7-4 0-16,4 1 0 0,0 0 0 15,0 3 0-15,4-1 0 0,0-3 0 0,8 2 0 16,-16-1 0-16,11 3 0 0,5-3 0 0,-8-3 0 16,16 1 0-16,-5 4 0 0,-3-2 0 15,12-3 0-15,-5 1 0 0,12 2 0 0,9-3 0 16,-13 2 0-16,12-3 0 0,8-2 0 0,-7 2 0 15,19 1 0-15,3 3 0 0,-7-7 0 16,-8-3 0-16,16 3 0 0,4 0 0 0,-4-4 0 16,11-2 0-16,5 1 0 0,3-2 0 15,1 3 0-15,7-1 0 0,-7-2 0 16,3-3 0-16,-3 6 0 0,7-3 0 0,0 2 0 16,-7 0 0-16,7-2 0 0,0 1 0 0,1-1 0 15,7 1 0-15,-8 2 0 0,8-5 0 16,-3 3 0-16,-5 2-3 0,0-2 6 0,1-1-3 15,-1 2 0-15,0 2-11 0,1-1 11 0,7 0-13 16,-8 3 8-16,1-5-18 0,7 2 36 16,-8 1-13-16,8 0 13 0,-7 0-3 0,-1-1-25 15,0 0 15-15,1-2 18 0,-1 0-23 16,-4 1 2-16,5-1-12 0,-9 1 10 0,8-3-1 16,1 0 1-16,-9 3 0 0,12-4 5 15,-3 2-20-15,-5 0 30 0,1 0-7 0,-5-3 7 16,8 1-33-16,1 0 10 0,-1-2 26 15,0 1-13-15,-3 2-13 0,3-2 26 0,-7 1-16 16,7-2-7-16,0 2 25 0,-7-2-12 0,3 0 2 16,-3-2-8-16,-1 2-15 0,1 0 1 15,-5 0 24-15,-3-2 3 0,7 1-15 0,1-2 13 16,-1 2-16-16,-3 1 16 0,3-4-28 0,-3 3 4 16,3-1-4-16,-7-4 7 15,7 2 18-15,-11 2 5 0,7-1-5 0,-19 2 6 0,4-1-22 16,12-1 19-16,-16 1-18 0,-4 1 15 15,15-2-13-15,-3 1 8 0,-12 1 18 16,4 1 0-16,-8 0-13 0,27-3 3 0,-19 1-23 16,-4 2 25-16,0-3-15 0,0 2 17 0,-8-1-29 15,4 2 24-15,4-1-7 0,-8-1 13 16,0 2-33-16,8-3 27 0,-4 0-27 0,-3 3 20 16,6-1-5-16,-2-1 15 0,2 0-31 0,-3 1 11 15,4 1 2-15,0-2 16 0,0 0-18 16,-4 2 28-16,4 0 0 0,0-1-11 0,-8 1-24 15,8-3 29-15,-4 3-22 0,4-1 2 16,-4 1-7-16,4-4-11 0,-4 3 24 0,-4 1-13 16,12-4 4-16,-4 2 6 0,0 2 3 15,0-2 4-15,0 2-20 0,0 0 11 0,0-1 12 16,0 1 13-16,0-2-8 0,-4 2-15 16,8-2-8-16,-4 2 5 0,-4-2-2 0,4 2 23 15,-4 0-18-15,4-2-8 0,0 0-10 16,-4 1 36-16,4 1-34 0,-4-2 37 0,0 1-11 15,4 1-8-15,0-4 16 0,0 4-18 0,-4-2-23 16,4 0 30-16,-8 2-10 0,8-1 19 16,-8 2-1-16,0 1 0 0,-4-2-12 0,0 0 2 15,4 0-3-15,-4 0 21 0,5-2-28 16,-5 4 20-16,0-2-2 0,0 0-19 0,0 0 24 16,-4 0-15-16,13 2-3 0,-13-2 12 15,4 0-12-15,0-2-23 0,-4 2 25 0,4 2 3 16,5-2-5-16,-1 0 0 0,4 1-28 0,-4 2 28 15,0-3 18-15,4 0-13 0,-4 0-3 16,4 0 13-16,-4 0-17 0,4 0 17 0,-4-3-26 16,4 2 22-16,-4 1-9 0,0-2-30 15,4 2 15-15,-7-2 13 0,-5 2 25 0,8 0-15 16,4 0 0-16,0-1 6 0,0-1-11 0,-4-2 15 16,8 2 0-16,-8 2-30 0,0-3 5 15,0 1 23-15,-7 2-8 0,7-3 5 0,-8 1-28 16,0 0 3-16,0 0 4 0,1 2 32 15,-5-1-34-15,4-1 21 0,-3 1-16 0,-1-2 21 16,0 1-28-16,0 4 30 0,1-4-20 16,-5-1 2-16,0 2-7 0,1-3 5 0,-5 2 7 15,-3 0-4-15,-1 2-6 0,1-1 16 0,-1-1-8 16,-3 0 20-16,0 1-7 0,-1-1-8 16,-3 0-7-16,-1 0-1 0,-3 0 3 0,4 2 5 15,-4-1 8-15,-16 1-31 0,31-6 10 16,-19 5 14-16,-12 1-19 0,23 0 18 15,-23 0-3-15,24-4-9 0,-12 2 7 0,-12 2 15 0,23-1-17 16,-23 1 12-16,20-4-10 0,-20 4 23 16,20-2-18-16,-20 2-20 0,19-2 22 15,-19 2-27-15,16-3 25 0,-16 3-13 0,20 0-7 16,-20 0 30-16,15-3 1 0,-15 3-34 0,16-3 33 16,-16 3 3-16,0 0-31 0,20-2 18 15,-20 2-10-15,0 0 5 0,19-4 26 0,-19 4-6 16,0 0-30-16,0 0 36 0,16-6-32 15,-16 6 27-15,0 0-11 0,8-8 3 0,-8 8-21 16,0 0 29-16,4-15-3 0,-4 15 20 0,0 0-66 16,4-23 28-16,-4 23 13 0,0-19-36 15,0 19 18-15,0-21-3 0,0 21 21 16,-8-30-11-16,8 14-20 0,-4-2 16 0,-4-1 9 16,4-2 11-16,0 0-25 0,-4-2 4 0,1-5-5 15,-5 0 11-15,8-2-18 0,-8-2-6 16,4-2 6-16,-4-4-3 0,1-2 33 0,-1-1-2 15,0-1-26-15,-4-1 26 0,5-1-44 0,-1 2 39 16,-4-3-23-16,0-19 22 0,1 15-9 16,3 4 7-16,-4 2-5 0,4-1 8 0,-3-2-19 15,3 0 1-15,-4-17 2 0,0-1 3 16,1 3-7-16,3 8 1 0,4 3 6 0,0 1 26 16,-4-15-14-16,4 5-9 0,1 10 2 15,3-4 10-15,-4 0 3 0,4 2-26 0,0-4 13 16,-4-15 3-16,4 10-3 0,0 8 17 15,4-3-11-15,-4 2 6 0,4-2-12 0,4-3 8 16,0-14-5-16,-4 7 7 0,4-9-20 16,4 2 28-16,-4 12-13 0,4-12-8 0,0 0 11 15,3 3-24-15,1 1 27 0,-4 11-1 0,0 6-15 16,0-16 10-16,0 11 13 0,-1 7-46 16,1-2 35-16,0-1 9 0,4-17-16 0,-4 11 20 15,4-6-56-15,-5 7 54 0,1 8-23 0,4 0 8 16,0-17-1-16,-4 10 26 0,4 8-28 15,-5-1-5-15,9-15-18 0,-4 0 31 0,0 13-13 16,0 5 2-16,-1-1 6 0,1 1 15 16,0-2-21-16,0 1-17 0,-1-15-1 0,1 9 14 15,0 7 12-15,-4-1 13 0,0-1-13 16,0 1 5-16,0-1 3 0,-1 2-3 0,1-1-5 16,0 1-7-16,-4-1 2 0,4 2-3 15,-4-1-10-15,4-2 21 0,-4 3 2 0,-4 5-18 16,4 0 3-16,-1-1 0 0,-3-1-13 0,0 0 34 15,4-1-1-15,-4 3-23 0,0-1 6 16,0-1 12-16,0 1 0 0,0-1 8 16,0 2-36-16,0-1 31 0,0-1-18 0,0 2 10 0,0-1 8 15,0 1-11-15,-4-3-32 0,4 5 42 16,0-3-17-16,-3-1 26 0,3 3-19 16,0 0 19-16,-4-1-24 0,4-3 3 0,0 5-43 15,0-5 56-15,-4 5-6 0,4-2-17 16,-4 0 7-16,4 2-4 0,0-1 4 0,0-2-4 15,0 3 19-15,0 0 9 0,0-2-24 0,0 2-7 16,0-2 23-16,0 0 2 0,0 2-15 16,0-1 16-16,0-1-32 0,0 1 26 0,0 2-27 15,0-2-1-15,4 2 23 0,-4-2 8 0,4 1-16 16,0-1-23-16,-1 2 19 0,1-2-1 16,-4 1 13-16,4-2-7 0,0 4-9 0,0-2 27 15,0-1-19-15,0 1 6 0,0 1 7 0,0-2-2 16,4 3-11-16,-4-3 11 0,0 0-21 15,0 1 26-15,-4 1 5 0,7-2 0 16,-3 2-41-16,4 0 43 0,-4-3-35 0,0 4 7 16,4-3 11-16,-4 2 20 0,0 0-34 15,0-1 4-15,4 1-9 0,-4-1 6 0,-1 3 18 16,5-3 2-16,-4 2-23 0,4 1 31 0,-4-2-5 16,-4 3-11-16,8-1-14 0,-4 0 4 15,-4 0-2-15,4-1 28 0,0 3-36 0,0-3 31 16,-4 2-1-16,4 0-32 0,-4 2 25 0,3-3-5 15,-3 5-15-15,0-5 35 16,0 4-5-16,4 0 6 0,-4-4-13 0,0 0-1 16,0 5-30-16,0-1 41 0,0-1-8 0,0 2-10 15,-4-2 6-15,4-1-6 0,-3 3 0 0,3-2 0 16,0 4-6-16,0-4-9 0,0 4 10 16,-4 1 15-16,4-3-7 0,0 1 2 0,0-2-8 15,0 5 11-15,0-2-31 0,0 1 28 16,-4-2-5-16,4 3-3 0,0-3 1 0,0 3 15 15,0 0-39-15,-4 1 34 0,4-1-24 0,0 1 16 16,0-3-15-16,-4 5-3 0,4-3 23 16,0 3-7-16,-4-2 2 0,4 0 0 0,-4 3-11 15,4-4 1-15,-4 3 15 0,4-1-17 0,0 3 1 16,-4-4-17-16,4 1 10 16,-4 0 21-16,4 0-34 0,-4 2 34 0,4-2-26 15,-4 1 15-15,4-2 26 0,-4 3-34 0,0-1 16 16,4 0 3-16,-3 1 0 0,-1 0-3 15,4-1 0-15,-4 3-6 0,0 2-17 0,0-3 16 16,4 3-6-16,-4-1 26 0,4 1-36 0,-4 0 10 16,4 0 21-16,-4 1 10 0,0 1-36 15,4 16-3-15,0-30 19 0,-4 16-9 0,4-1 9 16,0 15 17-16,-4-25-15 0,4 25-5 0,0-22 2 16,0 22 1-16,-4-19-21 0,4 19 25 15,0-18-22-15,0 18 5 0,0 0-3 0,0-21 13 16,0 21-16-16,0 0 8 0,-4-19 6 15,4 19-9-15,0 0 1 0,0-16-6 16,0 16-7-16,0 0 23 0,0 0-15 0,0-21 12 16,0 21-2-16,0 0-18 0,0 0 43 0,0 0-15 15,-4-14-49-15,4 14 47 0,0 0-11 16,0 0-15-16,0 0-8 0,0 0 13 0,0 0 0 16,0 0 15-16,-7-14-15 0,7 14-2 0,0 0-16 15,-12-9-23-15,12 9 41 0,0 0-16 16,-20-3 21-16,20 3-10 0,-12-5-10 0,12 5 12 15,-19-5-12-15,19 5 40 0,-20-1-27 16,20 1 7-16,-31-5 5 0,15 3-5 0,0-2-10 16,-4 1 20-16,1 1-17 0,-5 1 30 15,1-2-41-15,-5 0 15 0,1 1 27 0,-1-1-17 16,1 1-14-16,-5-2-1 0,-3 1 6 16,-1 0 15-16,1-3-6 0,0 1-12 0,-5 1 13 15,1-1-5-15,0 2 17 0,-1-3-12 0,-7 1 41 16,8-2-8-16,-4 2-34 0,0 1-17 15,-9-4 16-15,5 2 1 0,-4-1 22 0,0 2-24 16,4-2 0-16,0 0 10 0,-4-1-2 0,3 2-8 16,-3-2-7-16,4-1 2 15,0 3 44-15,0-3-37 0,0 0-17 0,0-2 21 0,-1 1-11 16,-3 1 13-16,4 0-16 0,-4 0 8 16,4 3 62-16,0-5-62 0,-4 2-2 15,-1-3 12-15,5 3-20 0,-4-2 31 0,0 3-36 16,4-3 28-16,-4 1 5 0,0-1-5 0,4 0-26 15,-4 1 24-15,-1-1-16 0,5 0 18 16,-4 3-11-16,0-2-4 0,4-1 33 0,-4-1-31 16,0 1-7-16,4-1 4 0,-1 1 14 0,-3 0 10 15,0-1-14-15,0 3 6 0,4-3 21 16,-20-2-34-16,8 0 0 0,12 3 6 0,-24-1 37 16,16 0-27-16,4 1-13 0,0 1-11 0,4-1 19 15,-24-3 17-15,16 2-15 16,4 3 0-16,0 0-13 0,4-2 0 0,-4 0 8 15,-20-1-20-15,12 1 60 0,4 5-47 0,-12-6 27 16,4 3-2-16,-8-2-5 0,12 2-3 16,-11-1 7-16,11 3-17 0,-12-5 5 0,12 4-2 15,8 2 12-15,-24-3-15 0,16 1-10 0,4 2 20 16,4-2-13-16,0 2-23 0,-8 0 41 16,4 1 8-16,0-1-15 0,-20-3-21 0,1 1 26 15,11 1-1-15,-12 2-27 0,1-4 40 16,-5 0-32-16,16 6 27 0,-12-6-12 0,12 4 2 15,8 1-18-15,-4-1 18 0,4 1-18 0,-3 0 26 16,-17-2-5-16,0-3-19 0,12 2 11 16,4 6 0-16,-15-5-2 0,-1-2-14 15,0 2-12-15,8 0 49 0,16 5-6 0,-8-3-12 0,-19-3 7 16,15 4-10-16,8-3 33 16,0 4-28-16,-4-1-7 0,4-3-8 0,0 5 7 15,-4-4 11-15,8-1-16 0,-4 6 8 0,0-5 3 16,0 3 14-16,0 1-32 0,-4-3 7 15,-4 2 3-15,12-1 18 0,-4-1-5 0,-4 4-13 16,8-4 12-16,-4 3-12 0,-4-3 15 0,8 1 1 16,-4 1 2-16,15 0 53 0,-11 0-81 15,4 2 12-15,4 0 13 0,-4 0 8 0,3-1 0 16,1-1-18-16,0 1 8 0,0 1-11 16,-1-3-4-16,1 3-16 0,0 3 7 15,0-3 29-15,-1 0 10 0,1 0-23 0,-4-3-15 16,4 1 17-16,0 2-2 0,-8 2 8 0,7-4-21 15,5 2 5-15,-4 0 26 0,0 0-48 16,-1 0 32-16,1-1-7 0,0-1 20 0,0 1-4 16,-1 2-24-16,5-2 28 0,-4-1-7 0,0 2-5 15,-1 0 30-15,1-2-51 0,0 2 23 16,0 0 10-16,3 0-20 0,1 0-13 0,-4 0 13 16,-4 0 18-16,11 2 2 0,-7-2-15 0,0-2-10 15,0 2 20-15,-1 0-20 0,-3 0 8 16,4 0 22-16,-4 0-33 0,0 0 44 15,3 0-39-15,-7-2-25 0,0 2 38 0,0 0 8 16,8 0 0-16,-8 0-8 0,0 2-23 16,7-2 20-16,-7-2-12 0,0-1 13 0,0 3 2 15,0-2-15-15,8 4 20 0,-8-4-15 0,7 2-8 16,-7 0 13-16,0 0 5 0,0-3-5 16,0 0 5-16,0 3-10 0,0 0 8 0,0-1-19 15,0 1 16-15,0 0 0 0,7 0 3 0,-7 0 25 16,8 0-25-16,-8-4 12 0,8 4 0 15,-8 0-15-15,15 0 11 0,-7 0 17 0,0-1-54 16,0 2 36-16,-5-2-10 0,5 2-20 16,8-2 30-16,-9 2-7 0,1-1 9 15,4 0 1-15,-4-1-18 0,7 2 10 0,-7 1-10 16,0-2 21-16,8 2-19 0,-5-4 16 16,-3 4-21-16,0-2 34 0,-1-2-14 0,9 4-19 15,-4-1 7-15,-4-1 23 0,-1 3-26 0,1-3-27 16,8 0 47-16,-9 0-17 0,13 0 8 15,-12 0-18-15,7 0-21 0,1 0 29 0,0 1-3 16,-5-1 12-16,5 2 6 0,-8 0-23 0,11-2 15 16,-3 0-26-16,-8 3 1 15,7-3 30-15,1 0-28 0,-4 0 57 0,3 0-24 16,-7 0-7-16,8 0-3 0,3 0 2 0,-11-3 1 16,8 3-18-16,-1 0 7 0,-3 0-2 15,4 0 33-15,-1 0-38 0,5 0 0 0,-5 0-11 16,9-2 14-16,-12 0 17 0,3 2-15 0,9 0-23 15,-5-1 15-15,5-2 13 0,-9 2-3 16,13-1-4-16,-5 0 9 0,-3 2 1 0,3-1-16 16,5 1 8-16,3-2-10 0,-4 2 30 0,5-2-7 15,-5 4-19-15,5-4-7 0,-5 2 41 16,0 0-5-16,5-2-15 0,3 4 10 0,-4-4 0 16,-3 2-11-16,7 0 1 0,-4-2 7 0,5 1-5 15,15 1 13-15,-36-3 5 0,21 6-28 16,-5-7-3-16,4 5 8 0,16-1 8 15,-35 0-16-15,19-1-5 0,0 1-22 0,16 0 32 16,-27 0 16-16,3 0-18 0,5 1-6 16,19-1 9-16,-32 3 4 0,13-3-4 0,3 0 10 15,-8 1-6-15,5 1 26 0,3 0-28 0,-12-2-25 16,13 2 25-16,-13 0-11 0,5-1 27 16,3 1-21-16,-4 1-16 0,-3 0 34 0,3 0-16 15,-3-1 21-15,3 3-18 0,1-3-23 0,-5 0 49 16,4 1-29-16,-3-2-12 0,7 4 33 15,-3-2-13-15,-5-2 8 0,5 1-21 0,7 0-5 16,-4 0-10-16,-3 1 5 0,3-1 18 16,4 0-30-16,1-2 7 0,15 0 23 15,-28 3-8-15,12-1 18 0,16-2-30 0,-19 4 12 16,19-4-15-16,-24 1 0 0,16 1-15 16,8-2 25-16,-27 2 0 0,27-2 5 0,-16 4-20 15,16-4 10-15,-16 3 3 0,16-3 2 0,-19 5 3 16,19-5-8-16,-16 6 5 0,16-6 26 15,-16 5-21-15,16-5-7 0,-12 4-6 0,12-4 1 16,0 0 25-16,-15 8-2 0,15-8-14 0,-8 7 4 16,8-7-9-16,0 0 11 0,-20 7-28 15,20-7-6-15,-8 7 14 0,8-7 2 16,-15 8 15-16,15-8-7 0,0 0 7 0,-16 8 11 16,16-8 7-16,-12 7-43 0,12-7 25 15,-8 7-15-15,8-7 43 0,0 0-40 0,-15 9-7 16,15-9 21-16,0 0-10 0,-8 12 26 0,8-12-17 15,0 0-17-15,-8 12 38 0,8-12-22 16,0 0 23-16,0 17-20 0,0-17 3 0,-8 12 19 16,8-12-22-16,-4 15 5 0,4-15 21 0,0 18-9 15,0-18-1-15,0 19-1 0,0-19-12 16,0 20-3-16,0-20-1 0,0 20 14 0,0-20 2 16,4 20-2-16,-4-9 25 0,0-11-40 15,8 23 4-15,-8-11 0 0,8 3 9 0,-8-1 17 16,0-2-18-16,8 2 8 0,-8 0-19 15,7 0 9-15,-7 0 5 0,8 0 10 0,-8 0 7 16,8 0 31-16,-8 3-43 0,4-4-8 16,-4 0 8-16,8 2 18 0,-8-1-11 0,8 1-2 15,-8-1 21-15,8-2-16 0,-8 2-28 0,0-14-3 16,7 26 28-16,-7-9 14 0,8-5-11 16,-8 2-5-16,0 0-29 0,8 0 11 0,-8-14 39 15,0 32 7-15,0-17 15 0,0 2-12 0,0-2 20 16,0 3-18-16,0-2-28 0,0 1 5 15,0 1 3-15,0-18 5 0,0 33-49 0,-8-15-23 16,8 1-7-16,0-1-44 0,-8 4 5 16,8-2-118-16,0 3-337 0,0 2-433 15,-7-4 71-15,7 0 113 0,0 4 80 0,-8 1 74 0,8 2 81 16,0 5 55-16,0 3-55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27.41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531CD3-A1C5-44E7-9E22-BFC9BF952264}" emma:medium="tactile" emma:mode="ink">
          <msink:context xmlns:msink="http://schemas.microsoft.com/ink/2010/main" type="inkDrawing" rotatedBoundingBox="7930,3629 12746,7757 10734,10105 5917,5976" semanticType="callout" shapeName="Other">
            <msink:sourceLink direction="with" ref="{F59D9511-11AE-4D76-AC23-D48891F05966}"/>
          </msink:context>
        </emma:interpretation>
      </emma:emma>
    </inkml:annotationXML>
    <inkml:trace contextRef="#ctx0" brushRef="#br0">157 366 1210 0,'-20'-1'423'0,"20"1"-45"0,-15 0 45 16,15 0-73-16,0 0-22 0,-28 4-13 0,28-4-41 16,-23 3 7-16,23-3-20 0,-20 5-17 0,12-3-47 15,8-2-8-15,-23 7-15 16,23-7-20-16,-8 6-1 0,8-6-9 0,0 0-1 15,-12 12-46-15,12-12 16 0,0 0-18 0,0 0-25 16,0 0 5-16,0 0-26 0,27 10 13 16,-27-10-1-16,24-5-5 0,-24 5 1 0,35-9-11 15,-27 2 15-15,12 0-7 0,-4-2-3 16,-1-2-7-16,5-1 7 0,-4 0-28 0,-1-1 0 16,-3 0 5-16,-4-3-23 0,0 0 23 0,0 2-15 15,0-4 33-15,-8 2-43 0,8-4 2 16,-8 0 8-16,0 0 12 0,0 1-12 0,0 1 23 15,-8-1-8-15,8 3-13 0,0-1-7 16,0 17 13-16,-8-27-21 0,8 16 23 0,0 11-13 16,0-20 10-16,0 20 21 0,-8-18-13 0,8 18-7 15,0 0-16-15,0 0 31 16,0-12-3-16,0 12 11 0,0 0-8 0,0 0-29 16,0 0 9-16,0 0 1 0,-16 42-6 0,16-30 32 15,0 4-2-15,-4 0-18 0,4 2 18 16,0-1-41-16,0 1 8 0,0 1 20 0,0 0-23 15,0 1 3-15,0 1 7 0,0-2-2 16,0 3-3-16,0-3 3 0,0 3-16 0,0-2 29 16,0 1-11-16,0 0 1 0,0-1-1 15,0 1-2-15,0 1-13 0,0 1 18 16,0 2-26-16,0 0 3 0,0 0-3 0,0 0 19 16,0-1-22-16,-8 3 22 0,8-2-9 0,0 2-10 15,0 1-17-15,0-2 30 0,0 1 8 16,-7 0-8-16,7-2 21 0,0 0-11 0,0 2-10 15,0-3-5-15,-8 3 36 0,8-4-44 16,0 4 16-16,0-3 15 0,0 2-33 0,0 1-3 16,0-2 33-16,0 1 3 0,-8 1-30 0,8-2 17 15,0 3-8-15,0-2 1 0,0 0-11 16,0-2 31-16,0 2-23 0,0-3 6 0,0-1-12 16,0-1 24-16,0 4-23 0,0-2 10 15,0-2 3-15,8 0-3 0,-8-1 16 16,0-2-14-16,0 0 14 0,0 0 4 0,0 1-40 15,0-1 41-15,8-4-37 0,-8-14 22 16,0 28-1-16,0-15 5 0,0-13-20 0,0 23 2 16,0-12-9-16,0-11 4 0,7 16 26 0,-7-16-13 15,0 19 21-15,0-19-26 0,0 0-13 16,0 18 15-16,0-18 9 0,0 0-1 0,0 20-20 16,0-20 30-16,0 0-20 0,0 14-15 15,0-14 22-15,0 0-4 0,0 0-3 0,0 20 18 16,0-20-26-16,0 0-7 0,-7 17 0 15,7-17 7-15,0 16 23 0,0-16-10 0,0 18-5 16,0-18 18-16,0 21-23 0,0-21-3 0,0 24-9 16,0-8 27-16,0 0-3 0,0-16 1 15,-8 26-5-15,8-14 15 0,0 5-29 16,0-17 16-16,0 32 19 0,0-18-4 0,0 2-38 16,0 0 8-16,0-16 5 0,0 32 12 0,0-16-1 15,0 2 14-15,0-4-2 0,0 4 2 16,0-2-32-16,0 1 30 0,0 1-18 0,8-1 20 15,-8 0-10-15,0 1-2 0,0 0-13 16,0 0 18-16,0-1-36 0,7 1 46 0,-7-1-21 16,0 0 3-16,0 1-7 0,0-3 15 15,8 2-13-15,-8 1 0 0,4-2 0 0,-4 0 0 16,0-2 0-16,8 2 0 0,-8-2 0 16,0 2 0-16,0 0 0 0,8-1 0 0,-8 1 0 15,0 0 0-15,0 0 0 0,0-16 0 16,0 34 0-16,0-18 0 0,0-1 0 0,0 3 0 15,0-2 0-15,0-16 0 0,0 29 0 16,0-13 0-16,0 0 0 0,0 2 0 0,0-2 0 16,0-16 0-16,0 32 0 0,0-20 0 0,0 4 0 15,-8-1 0-15,16 2 0 16,-8-3 0-16,0 4 0 0,0-18-29 0,0 23-12 0,0-10 13 16,0-13 5-16,0 25-13 0,0-25-7 0,0 21 12 15,0-21 18-15,0 21-17 16,0-21 24-16,0 19-4 0,0-19 3 0,0 19 14 15,0-19-2-15,0 19 0 0,0-19-28 0,0 20 21 16,0-20 10-16,0 24 4 0,0-24-4 16,0 22 10-16,0-11-13 0,0-11 18 0,0 23-25 15,0-23 9-15,0 23 11 0,-8-11-18 16,8-12 3-16,0 25 22 0,0-25-37 0,0 22 29 16,0-6-19-16,0-2 25 0,-8 0-3 0,8 1-2 15,0 2-15-15,0-17 15 0,-4 30-18 16,4-13 7-16,0 0-27 0,0-1 38 0,0 1-5 15,0-17-6-15,0 33 1 0,0-15-5 0,0-1 30 16,0 0-28-16,0-1-13 0,0 3-4 16,4-3-1-16,-4 2 5 0,0-4-7 15,0 4 22-15,0-3-12 0,0-15 23 0,0 31-25 16,8-17 12-16,-8 1-10 0,0 0 28 16,0-2-49-16,0-13 21 0,0 20-5 0,0-20-1 15,0 21 19-15,0-21-5 0,8 19 7 0,-8-19-26 16,0 19 19-16,0-19 2 0,0 17-10 15,0-17 0-15,8 15 0 0,-8-15 12 0,0 16-19 16,0-16 17-16,0 0-23 0,0 17 13 16,0-17-23-16,0 0 40 0,0 0-19 0,0 20 9 15,0-20-15-15,0 0 8 0,0 13-13 0,0-13 13 16,0 0-28-16,0 0 10 16,0 0 10-16,0 0-2 0,0 13 10 0,0-13 0 15,0 0 10-15,0 0-8 0,23 0-15 0,-23 0 16 16,0 0-1-16,12-2-30 0,-12 2 25 15,0 0 13-15,32 0 6 0,-32 0-19 0,19-2 8 16,-19 2-5-16,24 0-3 0,-24 0-2 0,19 2 0 16,-3-2 10-16,0 0-13 0,-4 0 13 15,11 2-5-15,-7-1-18 0,4-1-3 0,-5 3 8 16,13-2-5-16,-5 0 26 0,5 2-26 0,3-3 7 16,-3 1 9-16,7 3-14 15,5-4 11-15,3 3-8 0,-8-1 8 0,8 2 10 0,1-3-5 16,7 3-3-16,-8 1 13 0,4-1 3 15,-4-2-21-15,1 1 3 0,-1 2 7 16,-8-1-7-16,16 1 2 0,-7 1 24 0,-1-1-29 16,8 2 23-16,0-2 74 0,-8 1-12 15,8 0 2-15,0 3-12 0,1-5-11 0,-1 3-18 16,0-2-12-16,0 2 2 0,0-2 10 0,0-1 16 16,0 1-11-16,0 0-15 0,0 1-25 15,-7-1 32-15,7 2-60 0,-8-4 68 0,-8 4-35 16,5-3-3-16,-5 3 0 0,0-3 0 0,-11 2 0 15,11-2 0-15,-7 0 0 0,-5 1 0 16,5-1 0-16,-5-1 0 0,1 1 0 0,-4-1 0 16,-5-1 0-16,5 0 0 0,-4-1 0 15,0 2 0-15,-16-3 0 0,27 1 0 16,-19-1 0-16,-8 0 0 0,31-1 0 0,-31 1 0 16,20 0 0-16,-20 0 0 0,24 0 0 0,-24 0 0 15,19-4 0-15,-19 4 0 0,24-2 0 16,-12 2 0-16,-12 0 0 0,23-2 0 0,-7 1 0 15,4-3 0-15,-13 0 0 0,17 3 0 0,-4-1 0 16,-5 0 0-16,9 2 0 0,-4-4 0 16,7 1 0-16,-11 1 0 0,11 2 0 0,-11-1 0 15,8-2 0-15,-5 3 0 0,5 0 0 0,-1-3 0 16,-3 3 0-16,4 0 0 16,-5 0 0-16,5-2 0 0,-4 1 0 0,3 1 0 15,-3-2 0-15,3 2 0 0,-3-2 0 0,4 1 0 16,-1 1 0-16,5-3 0 0,-1 0 0 15,-3 1 0-15,3 0 0 0,-3 1 0 0,3-3 0 16,9 2 0-16,-13-1 0 0,13 0 0 0,-5 1 0 16,5-2 0-16,-1 3 0 0,4-1 0 15,-3 2 0-15,-1-2 0 0,4 1 0 0,1-2 0 16,-9 3 0-16,12-2 0 0,-7-1 0 0,-5 3 0 16,5-1 0-16,-1 2 0 0,-4-1 0 15,-3 0 0-15,7 3 0 0,1-3 0 0,3 5 0 16,-4-2 0-16,1-3 0 0,-5 2 0 15,4-1 0-15,-3 3 0 0,-1-2 0 16,1 0 0-16,-5 1 0 0,5-3 0 0,-1 1 0 16,-3 4 0-16,-1-4 0 0,5 0 0 0,-5 1 0 15,1 0 0-15,-5 0 0 0,9 2 0 16,-13-3 0-16,9 1 0 0,-5 0 0 0,-3-2 0 16,-4 1 0-16,7 1 0 0,-3 1 0 0,-4 0 0 15,0-2 0-15,3-1 0 0,-3 2 0 16,-16-2 0-16,23 0 0 0,-11 2 0 0,-12-2 0 15,16 1 0-15,-16-1 0 0,20 0 0 0,-20 0 0 16,0 0 0-16,15-1 0 0,-15 1 0 16,0 0-228-16,0 0-77 0,0 0-120 15,0 0-202-15,0 0-433 0,0 0 85 0,0 0 146 16,0 0 33-16,0 0 64 0,0 0 71 16,0 0 93-16,-35-22 59 0,35 22 38 0</inkml:trace>
    <inkml:trace contextRef="#ctx0" brushRef="#br0" timeOffset="815.7068">4988 3831 1116 0,'-16'-9'435'0,"16"9"-23"16,-8-10-8-16,8 10-58 0,0 0-49 16,0 0 0-16,-12-4-36 0,12 4 2 15,0 0-25-15,0 0-12 0,0 0 12 0,0 0-26 0,0 0-22 16,12 45-29-16,-4-34-18 16,4 2 11-16,-4 1-19 0,3 0-19 0,1 1 9 15,4-4-7-15,-8-1-34 0,4 1 8 0,3-2-7 16,-3-1-6-16,0 0-5 0,0-1-7 15,-5-2-8-15,-7-5 7 0,24 8 1 0,-24-8-6 16,16 4 14-16,-16-4-14 0,0 0 6 0,0 0 2 16,0 0-16-16,0 0 22 0,0 0-9 15,0 0-2-15,0 0 0 0,0 0-20 0,0 0 15 16,-47 12 12-16,31-4-9 0,-4-2-11 0,5 3-25 16,3 4-19-16,-4-3-9 0,-4 3-50 15,5-1-60-15,-1 0-57 0,0-1-31 0,0 1-71 16,-3 0-169-16,-5 1-157 0,8-3-401 0,5-1 199 15,-5 0 14-15,8-2 93 16,-12 0 63-16,5 2 53 0,3-4 92 0,0 2 5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31.5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3F7DDF-3C93-433E-A021-F70465118043}" emma:medium="tactile" emma:mode="ink">
          <msink:context xmlns:msink="http://schemas.microsoft.com/ink/2010/main" type="inkDrawing" rotatedBoundingBox="8613,4516 10546,5857 9642,7160 7709,5819" semanticType="callout" shapeName="Other"/>
        </emma:interpretation>
      </emma:emma>
    </inkml:annotationXML>
    <inkml:trace contextRef="#ctx0" brushRef="#br0">-3 869 893 0,'0'0'281'0,"0"0"-14"0,0 0 19 16,0 0-22-16,0 0 15 0,0 0-26 15,0 0-20-15,0 0-23 0,0 0 15 0,0 0-17 0,0 0-9 16,0 0 16-16,-8-14-56 15,8 14-21-15,0 0-7 0,0 0-18 0,8-25 2 16,-8 25-8-16,8-19 31 0,-1 8-63 0,-3-1-4 16,4-3 6-16,0 1-15 0,0-6-1 15,0 1 0-15,0-4-12 0,3-1-11 0,5-2 29 16,-8-4-44-16,8 0-2 0,3-8 19 16,-11 4-19-16,8-5 22 0,4-1-17 0,-5 4-23 15,9-1 7-15,-4 2 0 0,-5 1 21 0,1 6-26 16,-4-1 31-16,4 3-41 0,-1 2 12 15,5 3 11-15,-4-2-31 0,-1 2 19 0,-3 3-1 16,4 2 7-16,0 0-29 0,-5 2 14 16,5 2-7-16,0 0 2 0,0 2-2 15,-5 1 0-15,5 4 22 0,-8-2-22 0,-8 7 3 16,27-2 19-16,-27 2-24 0,24 0 47 16,-24 0-50-16,27 9 33 0,-19-5-28 0,8 2 5 15,-4 0-3-15,4 3 8 0,-1 1 31 0,1 1-34 16,-4 0 0-16,-4 3 1 0,7 0-11 15,1 3 18-15,-4-2-7 0,-4 1 27 0,8 1-38 16,-5 1 19-16,-3 3-9 0,8-1 29 0,-8 2-11 16,0-1-28-16,-1 0 23 15,5 5 3-15,-4 0-13 0,0-2 3 0,0 3-16 0,0 2 8 16,0-4 13-16,3 2 2 16,-11 1-15-16,8-4 0 0,0 1-11 0,8 3 24 15,-16-3 10-15,12 5-5 0,-12-5-8 0,7 2 18 16,1-3-49-16,0 2 39 0,0-2-11 15,-8 3 14-15,12-2-24 0,-12 2 3 0,8 0-13 16,0-3 16-16,-1 7-4 0,-7-5 19 0,8-1 44 16,0 2-70-16,0-2 28 0,-4-1-20 15,4 5-10-15,0-3-1 0,-1 0 11 0,1-1 26 16,-8 0-21-16,8-2-18 0,4 4 2 16,-4 1 14-16,0-5 2 0,0 0 5 0,-1 0-3 15,9-2-2-15,-4 2-7 0,-4-2 27 0,0 3-35 16,7-2 30-16,-3-1-10 15,-4-1 6-15,0-1-4 0,8 2 1 0,-5-2-11 16,-3 0 6-16,8 0-16 0,-8 1 8 0,12-2 41 16,-13 1-46-16,1-1 2 0,8-4 21 15,0 0-23-15,-5 1 10 0,5-1-21 0,0-2 42 16,4-1-19-16,-5-1 19 0,5 1-9 16,-4 0 4-16,7-3-6 0,-3 1-10 0,-4-3 15 15,7 3-15-15,-3-1-5 0,3-1 5 0,-3-2 3 16,12-2 47-16,-13 1-62 0,5-4 35 15,-5 0-2-15,5 0-8 0,4 0 10 16,3-2 10-16,-4-1 28 0,1-2-40 0,3-1-8 16,-3-3 33-16,3 4-11 0,-3-4 6 0,-5 3 8 15,5-4 12-15,-4 1-12 0,-5-2 5 16,5 4 7-16,-5-2-33 0,-3-2 34 16,8 0-21-16,-12-1 25 0,3 0-37 0,1 0 14 15,4-2 13-15,-5-4-2 0,1 1 13 0,0-4-16 16,-4-2 0-16,3 0-7 0,5 1 2 15,-4-3 0-15,-1-1-16 0,5-1 14 0,-4 1-13 16,0 1-19-16,3-1 9 0,-3 0 5 16,4 2-1-16,-5-3 1 0,1-1-8 0,4 2 10 15,-9-2-26-15,9-1 27 0,-4 0-55 16,3-4-7-16,-3 2-54 0,0 3 2 16,-4-7-91-16,3 6-116 0,5-3-228 0,-4 5-501 15,0 2 115-15,-1 2 58 0,-3 1 70 0,-4 4 123 16,8 1 38-16,3 2 202 0,-7-2-86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6.80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3E327C-DC76-4617-9560-20BEC8A44F36}" emma:medium="tactile" emma:mode="ink">
          <msink:context xmlns:msink="http://schemas.microsoft.com/ink/2010/main" type="writingRegion" rotatedBoundingBox="3076,1206 4624,1098 4665,1688 3117,1796"/>
        </emma:interpretation>
      </emma:emma>
    </inkml:annotationXML>
    <inkml:traceGroup>
      <inkml:annotationXML>
        <emma:emma xmlns:emma="http://www.w3.org/2003/04/emma" version="1.0">
          <emma:interpretation id="{E0630B36-D66D-4C83-B428-62B08F047C80}" emma:medium="tactile" emma:mode="ink">
            <msink:context xmlns:msink="http://schemas.microsoft.com/ink/2010/main" type="paragraph" rotatedBoundingBox="3076,1206 4624,1098 4665,1688 3117,17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955E6-0F88-491F-B655-EFB428534387}" emma:medium="tactile" emma:mode="ink">
              <msink:context xmlns:msink="http://schemas.microsoft.com/ink/2010/main" type="line" rotatedBoundingBox="3076,1206 4624,1098 4665,1688 3117,1796"/>
            </emma:interpretation>
          </emma:emma>
        </inkml:annotationXML>
        <inkml:traceGroup>
          <inkml:annotationXML>
            <emma:emma xmlns:emma="http://www.w3.org/2003/04/emma" version="1.0">
              <emma:interpretation id="{B91BEB9D-3A7E-4FBB-82FC-E9497B3372EC}" emma:medium="tactile" emma:mode="ink">
                <msink:context xmlns:msink="http://schemas.microsoft.com/ink/2010/main" type="inkWord" rotatedBoundingBox="3076,1206 4624,1098 4665,1688 3117,1796"/>
              </emma:interpretation>
              <emma:one-of disjunction-type="recognition" id="oneOf0">
                <emma:interpretation id="interp0" emma:lang="en-US" emma:confidence="1">
                  <emma:literal>normal</emma:literal>
                </emma:interpretation>
                <emma:interpretation id="interp1" emma:lang="en-US" emma:confidence="0">
                  <emma:literal>normel</emma:literal>
                </emma:interpretation>
                <emma:interpretation id="interp2" emma:lang="en-US" emma:confidence="0">
                  <emma:literal>normal.</emma:literal>
                </emma:interpretation>
                <emma:interpretation id="interp3" emma:lang="en-US" emma:confidence="0">
                  <emma:literal>Normal</emma:literal>
                </emma:interpretation>
                <emma:interpretation id="interp4" emma:lang="en-US" emma:confidence="0">
                  <emma:literal>normaal</emma:literal>
                </emma:interpretation>
              </emma:one-of>
            </emma:emma>
          </inkml:annotationXML>
          <inkml:trace contextRef="#ctx0" brushRef="#br0">9 91 1215 0,'0'0'407'0,"0"-22"-28"0,0 22 36 16,0 0-52-16,-4-17-25 16,4 17-13-16,0 0-18 0,0-19 11 0,0 19-24 15,0 0-28-15,-4-16-10 0,4 16-38 0,0 0-18 16,0 0-31-16,0 0-6 0,0 0-12 15,0 0-15-15,0 0-8 0,0 0-20 0,0 0-9 16,0 0-22-16,0 0 33 0,8 51-30 16,-8-51-11-16,4 25 0 0,0-11-33 0,-4 1 5 15,0-15-3-15,8 26-7 0,-8-14-1 0,0-12-14 16,8 21 9-16,-8-21 9 0,0 21 1 16,0-21-27-16,0 16 13 0,0-16 9 0,0 15-12 15,0-15 10-15,0 0-12 0,0 0-6 16,0 0 23-16,0 0-22 0,0 0 9 15,0 0 1-15,0 0-9 0,0 0 11 0,0 0-18 16,0 0-2-16,0 0-3 0,0 0-3 16,0-55 9-16,0 39 14 0,0-1-33 0,8 1 6 15,-8 0 19-15,0-1-17 0,7 1 15 0,-7 2-25 16,4 0 7-16,-4 14-2 0,4-24 5 16,-4 13 10-16,0 11-25 0,8-17 15 0,-8 17 0 15,0 0-6-15,0 0 22 0,20-1-29 0,-20 1 20 16,0 0-17-16,8 22 17 0,0-10 1 15,-8-12 5-15,4 24-3 0,3-10-16 0,-3-1 11 16,0-1-15-16,4 1 25 16,0 0-20-16,-8-13 0 0,8 18-16 0,-8-7-58 15,0-11-19-15,8 14-55 0,-8-14-62 0,4 15-67 16,-4-15-151-16,7 11-79 0,-7-11-351 16,0 0 75-16,16 9 58 0,-16-9 65 0,0 0 96 15,8 3 29-15,-8-3 77 0,0 0 99 0</inkml:trace>
          <inkml:trace contextRef="#ctx0" brushRef="#br0" timeOffset="360.2694">355 73 1261 0,'0'0'441'0,"-4"-16"-42"0,4 16-18 0,-4-11-25 16,4 11-38-16,0 0-16 0,-23-9-16 15,23 9-35-15,0 0-10 0,0 0-39 0,-28 18-13 16,20-9-20-16,0 4-18 0,8 0-2 16,-7 1-31-16,-1 0 7 0,8-14-30 0,0 27-8 15,0-14-5-15,0-13-21 0,0 26-20 0,8-18 5 16,-8-8 10-16,15 17-25 0,-7-12 20 16,-8-5-34-16,16 9 10 0,-4-8-3 0,-12-1 6 15,23-1 23-15,-23 1-37 0,28-9-3 16,-13 6-6-16,-15 3-2 0,12-13 21 15,-4 2-24-15,0 0 24 0,0-1-39 0,-8 12 36 16,8-20-18-16,-8 20 18 0,-8-20 24 16,8 20-40-16,-8-17-25 0,8 17-33 0,-12-14-62 15,12 14-32-15,-16-8-111 0,16 8-172 0,-15-1-442 16,15 1 58-16,0 0 70 0,0 0 77 16,-24 6 109-16,24-6 21 0,-12 8 39 0,12-8 58 15</inkml:trace>
          <inkml:trace contextRef="#ctx0" brushRef="#br0" timeOffset="768.9344">507-26 1249 0,'0'0'435'0,"0"0"-46"0,0 0-41 0,0 0-15 16,0 0-31-16,0 0-21 0,0 0-22 0,0 0-39 16,0 0 13-16,0 0-64 0,-8 48-16 15,8-34-7-15,0-14 8 0,4 32-39 0,0-14-18 16,0-1 1-16,4-2-16 0,-8 2 7 16,0-2-17-16,8 1-16 0,-8-3-2 15,0 1 0-15,0-14 30 0,8 19 11 0,-8-19 35 16,0 18 9-16,0-18-40 0,0 0 42 15,0 0-20-15,8 10 12 0,-8-10 10 0,0 0 3 16,0 0-10-16,0 0-32 0,0 0-11 0,0 0-32 16,8-37 8-16,-8 37-13 0,4-21-2 15,-1 7-18-15,1 0-46 0,4 0-57 0,8-2-22 16,-8 4-42-16,0-2-15 0,3-1-33 0,5 5-62 16,-4 0-91-16,0 2-160 15,0 5-148-15,3-3-222 0,-15 6 78 0,16-5 86 16,-16 5 78-16,12-3 62 0,-12 3 41 0,0 0 38 15</inkml:trace>
          <inkml:trace contextRef="#ctx0" brushRef="#br0" timeOffset="1968.3123">731 25 1264 0,'0'0'430'0,"0"0"-31"0,0 0-33 15,0 0-23-15,0 0-38 0,0 0-3 0,0 0-41 16,0 0-20-16,8 23-29 0,-8-23 16 0,4 21-57 15,-4-21 14-15,4 23-44 0,-4-11-11 16,0-12-20-16,8 25 8 0,-8-14 5 0,0-11-26 16,4 21 16-16,-4-21-24 0,8 18 9 15,-8-18 24-15,0 12-4 0,0-12-10 16,0 0-11-16,0 0-23 0,0 0 13 0,0 0-23 16,0 0-5-16,0 0 10 0,0 0-33 0,0 0 18 15,0 0-16-15,0 0-10 0,0-47-10 16,0 30-2-16,8 2-1 0,-8-2-30 0,0 3-8 15,7 1 20-15,1 0-15 0,-8 13 13 16,4-17 0-16,-4 17-31 0,16-9 15 0,-16 9 11 16,0 0-3-16,0 0 1 0,24 17-29 0,-17-8 18 15,-3 4-18-15,0 0 36 16,0 1-16-16,4-1 11 0,-8 0 0 0,8 1-16 0,-8-14-2 16,8 21 23-16,-8-11 10 0,0-10-8 15,8 16 6-15,-8-16-1 0,0 12-2 16,0-12 3-16,0 0 7 0,0 0-10 0,0 0 5 15,0 0-2-15,0 0 15 0,0 0-10 0,0 0-16 16,0 0 8-16,15-40-3 0,-15 26-2 16,0 14-18-16,4-28 3 0,4 11 4 0,-8 3 11 15,0 1 13-15,0 13-11 0,8-22-4 16,-8 22 32-16,8-15-25 0,-8 15 5 0,0-11 6 16,0 11-17-16,0 0 12 0,0 0 17 0,0 0-16 15,0 0 9-15,23 23-9 0,-23-23 4 16,12 20 4-16,-12-10 8 0,0-10-3 0,8 19-14 15,0-10 11-15,-8-9 4 0,8 21-8 16,-8-10-36-16,0-11 36 0,12 16-65 16,-4-9-14-16,7-2-19 0,-7 2-32 0,-8-7-4 15,20 8-61-15,-5-2-4 0,-7-3-40 0,8 1-1 16,-16-4-47-16,28 4-10 0,-13-3-6 16,1-1 39-16,-16 0 21 0,28-1 46 0,-9-3 10 15,-3 0 56-15,0 1 31 0,-16 3 69 0,15-12 54 16,-3 5 20-16,-4-4 31 0,0 3 16 15,-8 8 17-15,8-22 0 0,-8 22 16 0,0-21 17 16,0 21-17-16,0-21 0 16,0 21 20-16,-8-20-13 0,0 12 21 0,8 8-23 15,-16-14-21-15,16 14 24 0,-12-4-42 0,12 4 3 16,0 0-16-16,-23 6-12 0,23-6-20 16,-16 14 9-16,8-5-27 0,4 3-4 0,-3 0 11 15,7-12-24-15,-8 25-22 0,8-15 4 0,0-10-37 16,8 22 38-16,-8-12-10 0,0-10-13 15,15 16-15-15,-11-10 17 0,-4-6 3 0,24 11-10 16,-16-9-5-16,-8-2 31 0,19-2-37 0,-19 2 42 16,24-5-21-16,-24 5 3 0,20-14-15 15,-13 5 27-15,9 0-2 0,-16-1 5 16,8-1 16-16,-8 11 12 0,8-17 8 16,-8 17 41-16,8-14-23 0,-8 14 0 0,8-11-3 15,-8 11-10-15,0 0-5 0,0 0-8 0,0 0 16 16,0 0-13-16,0 0-26 0,0 0 39 15,0 0-29-15,19 23-17 0,-19-23 7 0,8 14-41 16,-8-14-20-16,8 12-3 0,-8-12-20 0,12 13-3 16,-12-13-5-16,15 9-46 0,-15-9-30 15,16 5-24-15,-16-5-31 0,12 1-58 0,-12-1-82 16,24 0-54-16,-24 0 23 0,23-3-15 0,-23 3-275 16,12-7 45-16,-4-2 30 0,0 0 84 15,-1-3 390-15,1-4 27 0,0-5 22 0,-8-2 35 16,0-5 28-16,0-2 36 0,0-7 28 15,4 2 103-15,-8-2 79 0,4 2 53 16,0 5 9-16,0 4 4 0,0-3 16 0,0 4 36 16,0 6-1-16,0 0-14 0,0 1-9 15,0 2 1-15,0 16-5 0,-8-23-37 0,8 23 1 16,0 0-3-16,0 0-8 0,0 0-43 0,0 0 26 16,0 0-62-16,0 0 10 0,0 0 8 15,0 0-43-15,8 67 4 0,-8-42-50 0,0 0-13 16,0 1 12-16,4 1-20 0,-4-1 10 0,0 0-25 15,0 0 4-15,0 1-86 0,4-4-26 16,-4-2-74-16,0 0-72 0,4 2-66 16,-4-2-113-16,8 2-269 0,-8-1-399 0,8-2 97 15,-8 0 103-15,0-1 120 0,0 0 43 16,0 2 41-16,8-1 65 0,-8 1 45 0,0 0 49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35.6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8EAC2F-0531-4B6F-8314-2E5536851573}" emma:medium="tactile" emma:mode="ink">
          <msink:context xmlns:msink="http://schemas.microsoft.com/ink/2010/main" type="inkDrawing" rotatedBoundingBox="8051,9196 13941,12550 12442,15184 6552,11831" semanticType="callout" shapeName="Other">
            <msink:sourceLink direction="from" ref="{F59D9511-11AE-4D76-AC23-D48891F05966}"/>
          </msink:context>
        </emma:interpretation>
      </emma:emma>
    </inkml:annotationXML>
    <inkml:trace contextRef="#ctx0" brushRef="#br0">212 201 453 0,'0'0'227'15,"0"0"11"-15,0-16 8 0,0 16-23 0,0 0 10 16,0 0 13-16,0 0-31 0,0-19-6 16,0 19 4-16,0 0-11 0,0 0 3 0,0 0-36 15,0-16 13-15,0 16-34 0,0 0 11 0,0 0-11 16,0 0-17-16,0 0 15 0,8-16-36 15,-8 16 15-15,0 0-2 0,0 0-16 0,0 0 34 16,0 0-56-16,0 0-11 0,0 0-10 16,0-16 15-16,0 16-4 0,0 0-9 15,0 0-15-15,0 0 3 0,0-14-21 0,0 14-10 16,0 0 8-16,0 0 56 0,8-18-41 16,-8 18-13-16,0 0-4 0,0-14-24 0,0 14 31 15,0 0-36-15,4-14 0 0,-4 14 12 0,0 0 6 16,0-14 0-16,0 14-23 0,0 0 10 15,0 0 21-15,8-18-24 0,-8 18 11 0,0 0-21 16,0 0 19-16,0-12-11 0,0 12-8 16,0 0 5-16,0 0 29 0,0 0 12 15,0 0-61-15,0 0 18 0,0 0 0 0,8-14 3 16,-8 14-6-16,0 0 13 0,0 0 28 16,0 0-20-16,0 0-26 0,0 0 16 0,0 0-1 15,0 0 1-15,0 0 12 0,0 0-22 0,0 0-14 16,0 0 24-16,0 0 4 0,0 0-14 15,0 0-1-15,0 0 16 0,0 0-16 0,0 0 3 16,0 0 8-16,0 0 7 0,0 0-26 0,0 0 9 16,0 0-1-16,0 0 8 0,0 0 21 15,0 0-19-15,0 0-15 0,0 0 3 0,0 0 5 16,0 0 5-16,0 0 0 0,0 0 5 16,-36 19-15-16,36-19 12 0,0 0-2 0,-15 18-10 15,15-9 36-15,0-9-21 0,-16 23-33 0,4-11 40 16,4 4-14-16,0 2 30 15,-7-3-25-15,-5 3-3 0,12 0 20 0,-8-1-28 16,5 1 6-16,-5-3 7 0,8-1 15 0,-8 1 1 16,8-3-29-16,-3 1 6 0,11-3 7 15,-8 1 13-15,8-11-21 0,-8 15-2 0,8-15 13 16,-8 11 2-16,8-11 18 0,0 0-18 0,0 0-7 16,0 0-6-16,0 0 3 0,0 0 0 15,0 0 6-15,0 0 4 0,43-23 3 0,-35 12-16 16,0-1 16-16,0 0-21 0,8-4 31 15,-13 0-7-15,5 2-9 0,0 0-7 16,0-2 3-16,0 2 2 0,0 0 2 0,-4 3 14 16,4-1-21-16,-8 12 15 0,7-20-2 15,-7 12 5-15,0 8-10 0,8-16 33 0,-8 16-45 16,8-11 49-16,-8 11-68 0,0 0 18 0,8-10 7 16,-8 10-15-16,0 0 16 0,0 0-1 15,0 0 11-15,0 0-8 0,0 0 11 0,0 0-4 16,28 19-1-16,-28-19-16 0,7 16-8 0,1-7 36 15,8 1-21-15,-4 1-4 0,4 0 15 16,11-1 10-16,-11 4-8 0,11-3-20 0,5 1 7 16,3-1-4-16,-3-1-16 0,-5 1 15 15,8-4-25-15,-3 2-9 0,-5-2-18 0,-3-2-14 16,-4 1-13-16,-5-3-5 0,1-1-26 16,-4 1-30-16,-12-3-59 0,0 0-21 15,0 0 6-15,0 0-14 0,0 0-4 0,0 0-14 16,0 0-1-16,0 0 6 0,0 0 12 0,-51-8 22 15,31 4 13-15,12-1 28 0,-8-1 18 16,1 3 53-16,-5-2-2 0,12-3 54 0,-7 1 8 16,3 2 33-16,-4 0 54 0,16 5 27 0,-24-13 22 15,13 10 22-15,11 3 16 0,-16-9-26 16,16 9 33-16,-16-7 0 0,16 7-20 0,-12-6 23 16,12 6-18-16,0 0-3 15,-15-6-2-15,15 6 8 0,0 0 2 0,0 0 36 0,0 0-28 16,0 0-16-16,0 0-5 0,-24 17 11 15,24-17-21-15,0 14 31 0,0-14-31 16,0 23-5-16,0-11-13 0,-8 5-5 0,8-17 21 16,0 35-19-16,0-20 6 0,0 7-18 0,0-1 2 15,0 4-2-15,0 1 5 0,0 2-18 16,0-1 10-16,0-1-25 0,0 4 7 0,-4 3-2 16,-4-5 2-16,8 2 0 0,0 5-5 15,0-5 16-15,0 6-31 0,0-7 2 0,0 6 13 16,0 1-38-16,-7-4 23 0,7 1-8 0,0-3 23 15,0 6-35-15,0-7 7 0,0 1 20 16,-8 0-25-16,8 0 5 0,0 0-2 0,0-2-26 16,0-2 25-16,-8 1-7 0,8 0 10 0,0-3-18 15,0 2 5-15,0 1-12 16,0-3-1-16,0 2 34 0,0 0-26 0,0-6 10 16,0 5 8-16,0 2-28 0,0-3 10 0,0 1 11 15,0-2-16-15,-8 3 10 0,8-1-2 16,0 1-16-16,0-1 18 0,0 0 6 0,0-1-11 15,0 1 31-15,0 0-36 0,-4-3 0 0,4 3 10 16,-8 0 3-16,8-1-6 0,0 1 1 16,0-4-21-16,0 0 28 0,0 2-12 0,-8 2 7 15,8-4 3-15,0 2-13 16,0 2 10-16,0-4-7 0,0-1 17 0,8 2-7 16,-8-1-10-16,0 0 15 0,0 1-3 0,0 0 5 15,0 1-14-15,0-2 1 0,0 2 16 16,0 0-5-16,0 1 3 0,0 1 9 0,0-2-35 15,0 5 21-15,0-6 22 0,0 2-20 0,0-2 10 16,0 2-7-16,0-3 17 0,0 4-30 16,0 0 7-16,0-1 8 0,0 1 3 0,0 0-11 15,0-3 6-15,0 3-11 0,0-4 0 0,0 2 8 16,0 0 5-16,0-3-20 0,-8 6 17 16,8-6-17-16,0 2 14 0,0-3-4 15,0 2-23-15,0-2 0 0,0 1 41 0,0 0-29 16,0-3-7-16,0 2 25 0,8 0-12 15,-8-1 13-15,0-1-14 0,0 0-4 0,0-2 17 16,8 1-9-16,-8 0 6 0,0-16 4 0,0 25-16 16,4-13 21-16,-4-12 2 0,0 23-23 15,0-23 3-15,0 20 12 0,0-10-20 0,0-10 10 16,0 19-2-16,0-19-8 0,0 18 0 16,0-18-15-16,0 17 30 0,0-17-41 0,-4 18 49 15,4-18-15-15,-8 18 20 0,8-18-38 0,0 19 0 16,0-6 23-16,0-13-11 0,-8 21-22 15,8-21 25-15,0 20-8 0,0-9 3 0,0-11 8 16,-7 25 15-16,7-13-28 0,0 3-21 0,0-15 34 16,-8 23-21-16,8-23 3 15,0 17 12-15,0-17 60 0,0 21-57 0,0-21 0 16,-8 20 8-16,8-11-21 0,0-9 8 0,0 19-13 16,0-19 16-16,0 15 5 0,0-15-6 15,0 0 1-15,0 20 7 0,0-20-7 0,-8 12-3 16,8-12 12-16,0 0-6 0,0 0-6 0,0 0 0 15,0 16 0-15,0-16 0 0,0 0 0 16,0 0 0-16,0 0 0 0,0 0 0 0,0 0 0 16,0 0 0-16,0 0 0 0,0 0 0 0,0 0 0 15,0 0 0-15,0 0 0 0,0 0 0 16,0 0 0-16,0 0 0 0,-12-39 0 16,12 39 0-16,0 0 0 0,0 0 0 0,0 0 0 15,0 0 0-15,0 0 0 0,0 0 0 16,0 0-3-16,12-21 0 0,-12 21-20 0,16-3-5 15,-16 3 0-15,15-6 2 0,5 4-4 0,-20 2-9 16,24-3 14-16,-5 1 20 0,5 2-39 16,-8 0 36-16,11 0-25 0,-3 0 20 0,11 2-2 15,0-1 12-15,1 1 11 0,3 2-18 16,-4-2-8-16,9 3-8 0,-1-1 6 0,0-1 28 16,4 2-11-16,0-1-2 0,5 3 15 0,-1-2-18 15,0 0-2-15,0 1-8 0,0 1-5 16,0-2-15-16,8 0 35 0,-8 3-7 15,8-2 7-15,-8 2-27 0,0-4 9 0,20 5-4 16,4 2 2-16,-12-2 10 0,-12-2-5 16,4 0 3-16,-8 0-11 0,4-2 8 0,0 4 5 15,8-2 3-15,-8 2 13 0,0-4-14 0,0 2-12 16,0-1 8-16,0 0 15 0,1 2-15 16,7-2-8-16,-4 0 12 0,0 1-17 0,-4 0 13 15,4-3-3-15,12 6 15 0,7 1-15 0,-19-4-15 16,-4 0 28-16,0-2-18 0,8 2-3 15,-15-1 6-15,7 0 17 0,0 0-9 0,0-1-6 16,-8 0 5-16,8 2 21 0,0 0-24 0,-7-2-7 16,7 1-10-16,0 1 51 15,-12-3-28-15,4 1-14 0,1 2 7 0,-1-4-6 16,0 1 20-16,-8 0-18 0,9-1 16 0,-5 0-7 16,-4 1 1-16,9 0 11 0,-9-3-25 15,8 2 12-15,-4 2 8 0,-3-4 5 0,-1 2 5 16,4-1-18-16,1 2 0 0,-9-1 18 0,5-1-10 15,3 0-15-15,-4 1 25 0,1-1-8 16,-1 2 9-16,-4-4 6 0,5 3-19 0,-9-3-1 16,9 0-2-16,-13 0 17 0,13 0-9 15,-1 0 4-15,-3 2-4 0,-1-4-8 0,-4 0 15 16,1 2-21-16,7 0 19 0,-11 0-16 16,11 0 26-16,-11 0-13 0,7 0-8 0,-3 0 16 15,-8 0-13-15,11 0 5 0,-11-1-21 16,3 2 47-16,-3-2-29 0,-4 1 6 0,11 0-29 15,-11-2 29-15,0 2 2 0,-16 0 5 16,35 0-10-16,-19 0-13 0,3 0 6 0,-19 0 4 16,24-2-4-16,-5 0-4 0,-3 0 6 0,-16 2 10 15,28-3-7-15,-9 3 9 0,1-2-7 16,-4 4 6-16,-16-2-6 0,27-3 12 0,1 1-17 16,-12 0 31-16,3 2-44 0,5 0 18 15,-9 0-3-15,9-2-22 0,-4 0 22 16,-1 2 3-16,1-1 0 0,0 1 3 0,-5-2-11 15,1 1 11-15,-16 1 2 0,32-2-13 0,-17-1 8 16,-15 3-28-16,24 3 41 0,-12-3-3 16,-12 0-7-16,23 0 2 0,-7 0-8 0,-16 0 3 15,24 2-5-15,-24-2 0 0,19 1-21 0,-19-1 6 16,16 2 20-16,-16-2-28 0,0 0-6 16,20 0 1-16,-20 0 2 0,0 0-20 0,15-3-23 15,-15 3-23-15,0 0-3 0,0 0-3 0,0 0-2 16,0 0-33-16,0 0-24 15,0-17 12-15,0 17-24 0,0 0 2 0,0 0 1 0,-19-24 17 16,11 15 6-16,0 0 15 0,0-1 0 16,-8-3 15-16,8 3 28 0,5-2 24 0,-9-1 2 15,4 1 33-15,-4 0-2 0,4-4 40 16,-4 3 11-16,1 2 28 0,-1 1-10 0,4 0 33 16,-4 1 6-16,12 9-9 0,-19-16-4 15,11 11 40-15,8 5-12 0,-12-8-29 0,12 8 3 16,0 0 10-16,0 0-25 0,0 0 33 15,0 0-21-15,0 0 6 0,0 0-3 0,0 0 20 16,0 0-25-16,0 0-5 0,16 43 15 0,-5-36 10 16,5 0-20-16,0 0 10 15,3 4 5-15,-3-4 11 0,16 1-25 0,-13 1 8 0,13-4-4 16,-5 1 20-16,5 1-35 0,-5-3-11 16,1-3-2-16,-1 1 3 0,-3 0 9 15,-5 1-9-15,1-5 2 0,-8 2 7 0,-12 0-19 16,35-3 4-16,-27 0-8 0,-8 3-2 0,0 0-7 15,16-6-14-15,-16 6 9 0,0 0-1 16,0 0 8-16,0 0 2 0,0 0 3 0,0 0-2 16,-71 11 17-16,48-2-2 0,-1 3-21 0,-4 3 6 15,1 3-29-15,-4 5-5 0,3 4 6 16,-3-5-27-16,7 5-55 0,-4 1-16 0,9-1-46 16,-5 0-85-16,1-2-161 0,-5 2-155 0,12-7-388 15,1 0 106-15,3-3 53 0,-4 0 100 16,4-5 46-16,5 0 59 0,-9-1 75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38.3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B97844-518F-4853-A1A0-2734391FA3CE}" emma:medium="tactile" emma:mode="ink">
          <msink:context xmlns:msink="http://schemas.microsoft.com/ink/2010/main" type="inkDrawing" rotatedBoundingBox="8168,10038 11025,9549 11350,11447 8493,11937" semanticType="callout" shapeName="Other"/>
        </emma:interpretation>
      </emma:emma>
    </inkml:annotationXML>
    <inkml:trace contextRef="#ctx0" brushRef="#br0">-2 143 447 0,'0'-17'228'0,"0"17"-2"15,0 0-11-15,0-23-8 0,0 23 3 0,0 0-8 16,0-20-36-16,0 20-12 0,8-12-3 0,-8 12-5 16,8-10-23-16,-8 10 10 15,8-10-15-15,-8 10-3 0,16-4-10 0,-16 4-18 0,19-4 7 16,-19 4 9-16,24 0-29 0,-24 0 18 15,27 4-35-15,-11 0 1 0,0 1-9 16,3 0 10-16,-3 2-13 0,8 0-8 0,-13 4-2 16,13-1 21-16,-4 0-9 0,-5 1-4 15,9 3-6-15,-12-2 3 0,11 5-26 0,-3 0 11 16,4-1-8-16,-1 3 10 0,-3-1 10 0,3 1-17 16,-3 0-11-16,4 1 8 0,-5 1 5 15,-3 0 33-15,12 0-48 0,-13 0 5 0,9 1-8 16,-4-1-2-16,3 2 30 0,-3 2-13 0,-5-3-22 15,1 3 30-15,4 0-13 0,-4-1 3 16,7 2-10-16,-11 1-3 0,4 0 3 16,-1 0-11-16,-3 0 6 0,4 1-6 0,0 0 16 15,-1 1-5-15,-11-3-14 0,12 2 6 16,0 1 6-16,-4-2-4 0,-5 4-15 0,9-4 11 16,-8 3 9-16,0 0-12 0,-8-4 41 15,8 5-28-15,-4 1-23 0,3-3 27 0,-7 1-17 16,8-3 15-16,-8 5-12 0,8-5 2 0,-8 0 15 15,0 1-15-15,8-1 41 0,-8-3-41 16,8 2 16-16,-4 0-11 0,0-3-5 0,0 3 25 16,4-6-9-16,-8 3 12 0,7-3-23 0,1 1 44 15,0-4-39-15,4 1-5 0,-4-2 33 16,0 2-30-16,0-4 2 0,-1 0 21 16,1-2-13-16,12-1 25 0,-12-1-40 0,0 1 20 15,7 1-8-15,1-3 16 0,-4-1-10 16,4 3-9-16,-1-4-9 0,-3 0 22 0,4 0-9 15,0 1 7-15,-5-3-5 0,5 0-8 16,0 0 0-16,3-3-2 0,-3 1 10 0,0 0-3 16,4-2-2-16,3-1 2 0,-7 0 11 0,3-4 2 15,-3 3-20-15,4-1 7 0,3 0-7 16,-3 0 7-16,-4-1 6 0,0-2-1 0,3 1-4 16,-3 0 12-16,0 1-13 0,3 0 3 0,-3-3-8 15,-8 1 21-15,12 0-16 0,-5 1-15 16,1-2 28-16,-8 0-25 0,11 1 7 15,-11-2 8-15,8 2-5 0,0-3 10 0,-16 8-18 16,19-12 23-16,-3 7-28 0,-8-2 5 16,4-1 11-16,-4 2 20 0,7-3-21 0,-15 9 3 15,20-14-3-15,-12 6 6 0,0 2 9 0,0-3 11 16,-1 0-20-16,-7 9 2 0,20-16-8 16,-12 7 11-16,0-1 6 0,0 1-18 0,0-2-4 15,-1-1 11-15,9 1-2 0,-4 1 8 16,-4-2-12-16,0 1 5 0,0-1 6 0,3 0 18 15,-3-3-21-15,0 1-13 0,0 0 18 0,0-1-13 16,4 0 8-16,-5-2 24 16,-3-1-14-16,0 1-26 0,4-3 9 0,0 1-3 15,0-1 33-15,4 1-31 0,-8-3 0 0,3 2 16 16,-3-1-13-16,4-1 23 0,0-2-13 16,-8-1-23-16,8 1 8 0,0-1 15 0,-4-5-2 15,4 0-8-15,-1 5-16 0,-7-1 3 0,8 0 8 16,-8-2-5-16,8-3 0 0,-8 5-3 15,8-2 0-15,-8 1 26 0,12-2-34 0,-8 2 11 16,0-1-21-16,4 3 15 0,-1 1 1 0,1-5 28 16,0 5-36-16,0-1-1 0,0-3 14 15,4 1 0-15,-4-1 7 0,-1 5-5 16,5-3-28-16,0 0 29 0,0-1-14 0,-4 1 16 16,11 1-10-16,-7 1-14 0,0-1 22 15,4 4-1-15,-5 0 5 0,-3 2-25 0,8-1 7 16,0 2-4-16,-5 3 9 0,-3-3-7 15,8 4 8-15,-8 0-11 0,12 3-13 0,-13 0 29 16,1 3 5-16,8-2-10 0,-8 1 4 0,8 0-14 16,-5 2-17-16,-3 1 45 0,8 0-21 15,-4-2-5-15,3 3 0 0,-7 1-11 0,12-1 21 16,-4 0-15-16,-1 1 10 0,5 1 8 0,-4-1-11 16,0 1 11-16,3 1-13 0,-3-1 15 15,0-1-2-15,-16 4-3 0,27-2-2 0,-11 2 2 16,-16 0 2-16,20-2 4 0,-20 2-19 15,15 0-5-15,-15 0 31 0,16 0-8 16,-16 0 0-16,0 0 1 0,24 0 17 0,-24 0 13 16,0 0-5-16,0 0 2 0,19 0 0 0,-19 0 3 15,0 0 29-15,0 0-32 0,0 0 3 16,20 2 5-16,-20-2 5 0,0 0-5 0,0 0-23 16,0 0 16-16,0 0-14 0,0 0-12 15,0 0 15-15,0 0-5 0,0 0-5 0,0 0-15 16,0 0-21-16,12 2-13 0,-12-2-12 0,0 0-39 15,0 0-21-15,0 0-40 0,0 0-23 16,0 0-32-16,0 0-29 0,0 0-35 0,0 0-98 16,0 0-116-16,0 0-410 0,0 0 69 15,0 0 49-15,-24 39 98 0,24-39 102 16,-8 14 30-16,0-5 52 0,0 1 53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42.4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E27D4D-A2E3-4D0E-8A1D-4F1EC1217000}" emma:medium="tactile" emma:mode="ink">
          <msink:context xmlns:msink="http://schemas.microsoft.com/ink/2010/main" type="inkDrawing" rotatedBoundingBox="15489,5029 20060,10293 17321,12673 12749,7408" semanticType="callout" shapeName="Other">
            <msink:sourceLink direction="with" ref="{98ABAC82-9B18-4363-ABEB-FF6826066374}"/>
          </msink:context>
        </emma:interpretation>
      </emma:emma>
    </inkml:annotationXML>
    <inkml:trace contextRef="#ctx0" brushRef="#br0">-7 453 1082 0,'-8'8'374'0,"8"-8"-31"16,-8 10-21-16,8-10-32 0,-8 11-19 0,8-11-10 15,-4 12-41-15,4-12 21 0,0 0-39 0,0 18-20 16,0-18-8-16,0 0-21 0,8 16 6 15,-8-16-13-15,12 7-23 0,-12-7-16 0,16 2 9 16,-16-2 32-16,19-5-61 0,-19 5 3 16,28-9-19-16,-12 3 4 0,-1-5 12 15,1 1-23-15,4-3 2 0,-1-5 3 0,5 3-15 16,-4-6 23-16,-9-2-31 0,13 1-18 16,-8-8 5-16,-1 3 15 0,-3-2-3 0,0-3-15 15,-4 4-2-15,0-2-10 0,-8 5-2 0,8-4 22 16,-8 5 3-16,0-2-10 0,0 7-6 15,-8 2 16-15,8-1 18 0,0 2-20 0,0 16-6 16,0-21-18-16,0 21 11 0,0 0 12 0,-12-13-2 16,12 13-16-16,0 0 14 0,0 0-19 15,0 0 16-15,-20 30-11 0,16-16-20 16,4 1 26-16,0 0 0 0,0 6 27 0,0-1-17 16,4 3-23-16,4 2 23 0,0 2 7 15,8-4 8-15,-1 4-12 0,1-2 4 0,12-1-17 16,-5-2-3-16,5 1 13 0,3-1-21 0,-3-4 6 15,-1-4-6-15,5 1-2 0,-5-4 5 16,1 0-5-16,-5-2-21 0,-3-2-10 0,-4 0-20 16,3-3 17-16,-3 1-38 0,-4-1-53 0,-12-4 1 15,12 4-60-15,-12-4-11 0,0 0-20 16,0 0-18-16,0 0-26 0,0 0 11 0,0 0 4 16,0 0-91-16,0 0 4 15,-36 11 37-15,36-11 43 0,-23 0 23 0,23 0-10 0,-16-2 35 16,16 2 47-16,-28-4 33 0,21-1 41 15,7 5 15-15,-28-8 38 0,20 4 1 16,8 4 53-16,-27-9 14 0,19 6 27 0,8 3-12 16,-24-12 17-16,16 8 8 0,8 4 62 0,-15-11-57 15,15 11 28-15,-20-8-9 0,20 8-17 16,-8-6 9-16,8 6-6 0,0 0-12 0,-12-7 33 16,12 7-46-16,0 0 10 0,0 0-3 0,0 0 34 15,-31 5-54-15,31-5 15 0,-4 13-5 16,4-13 8-16,-4 18 5 0,0-4-17 15,4 0 4-15,-4 2 31 0,0 2-39 0,4 2 29 16,-4 4-49-16,4 1 8 0,-4 2-3 16,4 1 33-16,0 1-4 0,0 3-32 0,-4 3 1 0,8 1-18 15,-4 2 10-15,0-1 41 16,0-1-36-16,4 4-5 0,-4-3-6 0,4 3-22 16,0-3 26-16,-4 8-6 0,4-6 0 0,-4 2 6 15,4-2-9-15,0 3 6 0,-4-2-23 16,4-1 23-16,-4 0-36 0,0 0 8 0,8 1 15 15,-4 0 15-15,-4-3 0 0,4 3-12 0,0-3-47 16,-4 3 32-16,0-2 17 0,0-4-5 16,0 5-26-16,3-3 29 0,-3 2-16 0,0-2-5 15,0-5-15-15,0-3 20 0,-3 8-15 16,3 1 5-16,0-6 13 0,0-3 5 16,0 3 0-16,3 0 2 0,-3 0-7 0,0-1-15 15,0 0 17-15,0 0-15 0,4-2 23 16,-4 0-31-16,0 2 8 0,4-1 3 0,-4-2-11 15,0-1 13-15,0 2-5 0,4-2 0 0,0 0 3 16,-4 0 12-16,4-1-5 0,-4 0 1 16,0 0-14-16,0-2 6 0,8 3 12 0,-8-2-7 15,0-1-3-15,0 2-10 0,0-1 15 0,0-1 5 16,0 4-5-16,0-3 1 0,0-1-11 16,0 2-3-16,0-2 26 0,-8-2-15 0,8 2 5 15,0 1-16-15,-4-1-2 0,4 2 23 16,-4-2 2-16,4 1-22 0,-4-1 2 15,4 2 10-15,-4-6-18 0,4 4 11 0,-4-3 2 16,1 5-18-16,3-1 31 0,-4-1-10 0,4 0 2 16,-4 2 3-16,4-7 0 0,-4 5-21 15,4-1-5-15,-8-3 21 0,8 6 2 0,0-4-18 16,0 2 8-16,-4 1 26 0,4 0-28 16,-4-6 2-16,4 2 2 0,0 1-20 0,-4 1 18 15,4 1 5-15,-4-3-10 0,4 5 23 0,-4-2-5 16,4-1-8-16,-4 1-8 15,4-1-2-15,-4 2 13 0,4-4 0 0,-4 3 20 0,4-4-36 16,-3 0 26-16,3 1-10 0,0 0-8 16,-4-2 0-16,4 2 2 0,-4-3 14 15,4 3-16-15,0-3 23 0,-8 3-21 0,8-5-20 16,0 3 36-16,0 0-15 0,0 0 22 0,0-1-27 16,0-17 7-16,-4 30 8 0,4-14-16 15,-4-2 26-15,4 2-41 0,0-16 44 0,-4 29-18 16,4-14 15-16,0-15-11 0,0 26-4 0,-4-13 13 15,4-13-29-15,0 21-7 0,0-21 20 16,0 19-13-16,0-19 3 0,0 19 10 0,0-19 3 16,0 16-16-16,0-16 16 0,0 0-13 15,-4 23 17-15,4-23-17 0,0 0 44 0,0 21-29 16,0-21-13-16,0 14 16 0,0-14-3 16,0 0 1-16,-4 20 12 0,4-20-21 15,-4 15 8-15,4-15 13 0,0 0-23 0,0 20 16 16,0-20-11-16,-4 14 3 0,4-14-6 0,0 16 1 15,0-16-11-15,0 0-23 0,0 17 44 16,0-17-36-16,0 0 36 0,-4 23-8 0,4-23-2 16,0 18 12-16,0-18 3 0,0 19-5 0,0-19 12 15,0 23-25-15,0-23 18 0,-4 21-10 16,4-21-11-16,0 20 39 0,0-20-38 0,0 21 22 16,0-21-28-16,-3 19 11 0,3-19-8 0,0 18-3 15,0-18 11-15,0 17 15 0,0-17-6 16,0 16 1-16,0-16-18 0,0 0 0 15,0 20 18-15,0-20-6 0,0 0 16 0,0 19-12 16,0-19-11-16,0 14 20 0,0-14-27 16,0 0 9-16,0 0 8 0,0 22 8 0,0-22-20 15,0 0 7-15,-8 13-3 0,8-13 32 0,0 0-52 16,0 0 20-16,0 18-4 0,0-18 20 16,0 0-11-16,0 0 4 0,0 0-9 0,0 0 13 15,0 18 11-15,0-18-26 0,0 0 8 16,0 0-3-16,0 0 8 0,0 0-31 0,0 0-3 15,0 0 16-15,0 0 8 0,0 0-34 0,8 15 26 16,-8-15 7-16,0 0-12 0,0 0-18 16,0 0 23-16,0 0 7 0,19 0-22 15,-19 0 15-15,0 0-3 0,24-1-5 0,-24 1-12 16,23-4 4-16,-7 3-4 0,-4-2 27 16,-12 3-30-16,35-3 26 0,-19 1-21 0,8 2 20 15,-5-1-15-15,5-1 13 0,-5 0-13 0,1 2 8 16,8-2 12-16,-5 2-55 0,9 0 60 15,-5-2-12-15,-3 2 3 0,7-1-4 0,1 1 4 16,-5 0-6-16,5 0-7 0,-1 1 2 0,4-1 3 16,-3 0-11-16,7 2 1 0,0-2 7 15,1 2 3-15,-1 0 2 0,0 1-20 16,1-1 2-16,-1 0 32 0,8 2-19 0,-8-1-3 16,5-1 4-16,7 3-24 0,-12-1 8 15,12-1 15-15,-4 0 8 0,4 3-16 0,-7-3-2 16,3 0 13-16,-4 2 0 0,-4-2-8 15,5 0 8-15,-5 5-1 0,0-7 11 0,1 2 5 16,3 3-38-16,-8-4 23 0,4 1 2 0,1 3 6 16,-5-5-3-16,4 3-1 0,-3 0 4 15,-5-3-6-15,-3 1 11 0,3 0-21 0,1-2 0 16,-5 1 13-16,1-1-8 0,-1 0 23 0,-3 0-25 16,7 0 12-16,-7-1 8 15,3-1 16-15,1 0-24 0,-1-2-7 0,-3 4 10 16,3-1-13-16,-3-1 8 0,4 0-26 0,-5 1 39 15,1-1-5-15,-1 0-11 0,1 0 0 16,-5 0-2-16,1 1 15 0,4 1 0 0,-9-2 11 16,5 0-19-16,0 1 6 0,-1-2-16 0,-3 2 8 15,0-1 10-15,3 1-8 0,1-1-7 16,-4-1 38-16,4 0-43 0,-5 3 7 0,5-2-7 16,0 1 10-16,-1-1 5 0,1 1 5 0,-4 1 8 15,3-2 17-15,1-1-25 0,0 3-12 16,-20 0-1-16,35-1 18 0,-19 2-12 0,3-2-11 15,1 1 0-15,0 0 23 0,-1 0-12 16,1 0-11-16,0 0 5 0,-1 1 16 0,1-1-13 16,-1 3-8-16,1-1 13 0,0-1-8 0,3-1 19 15,-3 3-24-15,4-1 31 16,-5-2-21-16,5 3 3 0,-4-2 11 0,3 1-9 16,-3-2-7-16,3 3 15 0,-3-3-25 0,4 2 25 15,-5-1 3-15,1-1-13 0,0 3 10 16,7 0-10-16,-7-1-25 0,-1-1 1 0,1 1 30 15,7 2-45-15,-7-2 49 0,4 1 6 0,-1-1-11 16,-3-2 13-16,7 4-26 0,-3-4-10 16,0 1 18-16,-1 3-7 0,-3-4 30 0,0 1-26 15,3-1-15-15,-3 2 28 0,-1 0-12 16,1 0 12-16,0 0-7 0,-5-2-9 16,5 1 9-16,0 1-29 0,-5-2 19 0,1 2-14 15,0-1-12-15,-16-1 43 0,35 2-10 0,-19-2 0 16,0 2-2-16,-16-2 9 0,31 2-9 15,-15-2-19-15,0 0 14 0,3 2 4 0,-3-1 6 16,4-1-1-16,-5 3 3 0,1-3-25 16,4 3 30-16,-5-1-12 0,1-2 17 0,4 1-13 15,-8 1 1-15,-12-2-13 0,35 1 12 0,-15 1 9 16,-5-2-17-16,1 2-11 0,4-2 11 16,-5 3 6-16,5-3-2 0,-20 0-24 0,32 2 31 15,-17 0 1-15,1 0 4 0,-16-2 10 0,24 1-7 16,-13 2 0-16,-11-3-13 0,24 2-3 15,-24-2 31-15,24 0 6 0,-24 0-14 16,23 1-17-16,-11-1 17 0,4 2-7 0,-16-2 5 16,35 0 5-16,-19 0 3 0,3 1-14 15,-3-2-7-15,-16 1-12 0,28 0 20 0,-13 0 12 16,-15 0-15-16,24 0 29 0,-24 0-16 0,20 0-13 16,-20 0 3-16,15-2 2 0,-15 2 6 15,16 2-3-15,-16-2 2 0,0 0 6 0,24 0-24 16,-24 0-2-16,15 0 34 0,-15 0-24 0,12 1-20 15,-12-1 35-15,20 2 19 0,-20-2-49 16,0 0 22-16,19 0 1 0,-19 0-5 0,0 0 0 16,20 0 0-16,-20 0 7 0,0 0-33 15,16 2 13-15,-16-2-7 0,0 0-42 16,0 0-35-16,0 0-3 0,0 0-11 0,16 0-35 16,-16 0 16-16,0 0-19 0,0 0-51 15,0 0-8-15,15 8 4 0,-15-8-9 0,0 0-77 16,0 0-78-16,12 8-91 0,-12-8 29 0,0 0-379 15,0 0 38-15,0 0 77 0,0 0 126 16,0 0-1-16,0 0 68 0,0 0 27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45.6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ABAC82-9B18-4363-ABEB-FF6826066374}" emma:medium="tactile" emma:mode="ink">
          <msink:context xmlns:msink="http://schemas.microsoft.com/ink/2010/main" type="inkDrawing" rotatedBoundingBox="17276,6070 19330,7735 17857,9551 15804,7886" hotPoints="18773,7860 17527,9105 16282,7860 17527,6614" semanticType="enclosure" shapeName="Circle">
            <msink:destinationLink direction="with" ref="{6CE27D4D-A2E3-4D0E-8A1D-4F1EC1217000}"/>
          </msink:context>
        </emma:interpretation>
      </emma:emma>
    </inkml:annotationXML>
    <inkml:trace contextRef="#ctx0" brushRef="#br0">1931 266 642 0,'-19'-14'276'0,"7"6"-7"0,-4-4-8 16,0 3 8-16,1 3-33 0,-1-5-16 15,0 0-31-15,-3-2-30 0,-1 2 17 0,0 2-35 16,-3-4 5-16,3 4-15 0,-4-2-11 16,1-1-25-16,-5 1-6 0,1 0 9 15,-1 2-4-15,5-1-20 0,-5-1 21 0,-3 2-26 0,3 4-12 16,1-4 1-16,-5 3 6 0,1 0-17 15,-5 0 4-15,5 0-18 0,0 3-5 0,3 0 21 16,-3 2-21-16,3-2-8 0,-3 1 11 0,-1 0-5 16,5 1 22-16,-5 0-25 15,5-1 3-15,-5 2-16 0,1 2 3 0,3-1 0 16,-3 2 7-16,3 2-15 0,-7-3 6 0,4 3 4 16,3-1 3-16,1 1-8 0,-1 1 16 15,1-1-26-15,3 2 5 0,0-1 8 0,5 1 5 16,-5 0 15-16,4 0-28 0,-3 4-5 15,3-2 26-15,5-1-8 0,-5 1 5 0,4 2-21 16,-4 1 13-16,5-1-7 0,-5 1 15 0,4 0-7 16,1 0 35-16,-5 0-38 0,8 3-1 15,-7 0-7-15,3 0-2 0,0 1 20 0,-4 1 21 16,9-1-27-16,-5 2 40 0,0-2-42 0,1 0-12 16,3 2 35-16,-4 0-20 15,4 0 13-15,0 1-3 0,1 0-10 0,-1 0-13 16,4 0 18-16,-4 2-3 0,0-1-4 0,5-2-3 15,-1 4-1-15,-4-1 4 0,0 2 27 16,8-2 19-16,-8 2-34 0,8-2 21 0,-7 0-16 16,7 2 5-16,-4 1 1 0,0-3-14 15,0 3-9-15,4 2 12 0,-4-4-3 0,0 2-9 16,5 0 2-16,-5 1-3 0,4 0 5 0,0 0 3 16,0 1-2-16,0-1 15 0,0 2-13 15,-4-4-8-15,4 3-7 0,4-2 10 0,-4 1 15 16,0-1-15-16,4 1-21 0,0-1 52 15,0 1-31-15,0-4 28 0,0 2-23 16,0 0-20-16,0 2 6 0,0-1 43 0,4-1-42 16,-4 2-15-16,4-2 31 0,0 0-26 0,0 0-8 15,-4 0 21-15,4-1-8 0,0 0 33 16,4-2-38-16,-8 0-5 0,8 1 16 0,0-1-9 16,-5-1 3-16,5 0 16 0,4 0-3 15,-4 1-21-15,0-2-15 0,4-3 16 0,-1 3 17 16,-3 0 16-16,4-3-26 0,4 2-10 0,-4-2 7 15,3 3 3-15,-3-4 16 16,4 3 2-16,-4-1-26 0,3-2 8 0,1 2 3 0,0 2 48 16,0-4-68-16,-1 2 40 0,1 0-26 15,0-2 1-15,-1 1 2 0,1 3 10 16,4 0 29-16,-1-3-19 0,-3 2-22 0,0-4 0 16,4 1 4-16,-5 0 9 0,5 1-16 0,-4-3 2 15,3 2 1-15,1-1 25 0,-4 0-20 16,7 0 12-16,-3-1-7 0,3 2-3 0,-3-2 3 15,0 0-13-15,-1-1 5 0,9 4-5 16,-4-3 0-16,-1 0 10 0,-3-3 36 0,3 1-35 16,1-1 1-16,-4 2 11 0,3-2-5 15,1-3 3-15,3 3-8 0,-7-1-8 0,7-3 7 16,-3 4 4-16,0-6 2 0,3 3-3 16,-3-1-15-16,-1 0 13 0,5-1 10 0,-5-1 5 15,5 0 0-15,-1 0-15 0,1 0-5 16,-5-1 7-16,5-1 13 0,0 1-18 0,-1-2-2 15,-3 2-5-15,3 0 20 0,1-2-10 0,-1-2-6 16,1 2 1-16,-1-2-16 0,1 2 36 16,-5-2-10-16,1-1-13 0,7 1 3 0,-7-2 2 15,3 3 1-15,-3-3-4 0,3 1 9 0,1-3-19 16,-4 3 31-16,-1-2-10 0,1 1 18 16,-5-1-16-16,9-2-14 0,-8 0 1 0,-1-2 6 15,1 2-8-15,3-2 31 0,-7 1-18 16,8-3 10-16,-5 2-5 0,-3-2-5 15,4-1 10-15,-1 1-35 0,1 2 30 0,0-3-11 16,-5-2-14-16,5 2-1 0,-4 0 13 16,3-1 14-16,-3 1-17 0,4 3 3 0,-4-3-4 15,-1-2-6-15,1 0 10 0,0 2-15 0,-4-2 5 16,3-1 20-16,-3-1-30 0,4 1 28 16,-1-3-11-16,-3 2 4 0,0-2 12 0,0 1-23 15,0-3 10-15,3 1 8 0,-3 0-5 0,0-1-18 16,4 1 5-16,-5-4 5 0,5 6 15 15,-4-5-17-15,0 5 10 0,0-4-13 0,-1 1 12 16,1 3 9-16,-4-3-16 0,4 1 21 0,-8-2 9 16,4 2-24-16,-1-4 22 15,1 0 0-15,0-2-15 0,-4 2 18 0,4-3-26 16,-4 1 11-16,0 1-1 0,4-5-15 0,-4 3 26 16,-4 1-26-16,4-1-5 0,-1-1 36 15,-3 0-3-15,0 0 3 0,0-2 0 0,-3 2-8 16,-1 0-7-16,0-5-21 0,-4 2 0 0,0-1 0 15,0 1 0-15,-4-1 0 0,-3 0 0 16,3 1 0-16,-8-5 0 0,1 2 0 0,-5 0 0 16,0-2 0-16,1 3 0 0,-5 0 0 15,1 4 0-15,-1-3 0 0,1 3 0 16,-5 1 0-16,1-3 0 0,-5 3 0 0,5 0 0 16,0-1 0-16,-17-5 0 0,1-1 0 15,4 8 0-15,-4-8 0 0,8 9 0 0,7 3 0 16,-7 1 0-16,3 1 0 0,1-1 0 0,4 3 0 15,-5 1 0-15,1 2-64 0,-4-2-175 16,-1 3-88-16,1 9-177 0,-4-2-561 0,-8 1 77 16,-4 0 115-16,-24-2 74 0,-4 5 80 0,-11 3 69 15,-24 3 94-15,-19 5-20 0,-9 6 126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6:43.43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A62C43-D5C0-44D2-B768-D9DE6CCF0C51}" emma:medium="tactile" emma:mode="ink">
          <msink:context xmlns:msink="http://schemas.microsoft.com/ink/2010/main" type="inkDrawing" rotatedBoundingBox="19688,10210 20159,9918 20360,10242 19888,10534" semanticType="callout" shapeName="Other"/>
        </emma:interpretation>
      </emma:emma>
    </inkml:annotationXML>
    <inkml:trace contextRef="#ctx0" brushRef="#br0">145 49 1213 0,'0'0'404'0,"-8"-15"-20"16,8 15-36-16,-8-13-7 0,8 13-24 16,-4-13-35-16,4 13-8 0,0 0-44 0,0 0 13 15,-7-10-51-15,7 10-8 0,0 0-12 16,0 0 12-16,0 0-23 0,0 0-27 0,0 0-6 16,0 0-3-16,11 49 11 0,-3-39-24 0,0 1-22 15,0 1-8-15,0-1 0 0,4 0-8 16,3 1-9-16,1-1 7 0,0-2-2 15,-1 0-6-15,1-1-18 0,4 1 23 0,-1-2-20 16,1 0-23-16,4-2 20 0,-1 0 13 16,-3 1 2-16,0-1-20 0,-1-2-3 0,-3 1 19 15,0 0-16-15,-5-3 41 0,-11-1-8 0,20 3-5 16,-20-3 10-16,0 0-7 0,20 0-59 16,-20 0 51-16,0 0 7 0,0 0-19 15,0 0 9-15,0 0-10 0,0 0 11 0,0 0-32 16,-43-13 11-16,43 13-7 0,-36 1-9 0,16 1 3 15,-3 4 13-15,-1 1-20 0,1 1 12 0,-9 1-20 16,5 3 7-16,-1 1-32 0,-3 1 1 16,7 0-17-16,-3 2-41 0,7-2-36 15,-3-2-13-15,7 2-25 0,0-2-39 0,4 1-17 0,0 0-47 16,1-3-51-16,3 0-136 16,0-1-104-16,8-9-369 0,-8 20 48 0,8-20 85 15,-8 11 131-15,8-11 53 0,-8 12 31 0,8-12 61 16,-11 8 29-16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12:50.67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B1459B-A593-42C0-82AE-2706BF3254EA}" emma:medium="tactile" emma:mode="ink">
          <msink:context xmlns:msink="http://schemas.microsoft.com/ink/2010/main" type="writingRegion" rotatedBoundingBox="6171,8373 19779,8612 19776,8775 6168,8537"/>
        </emma:interpretation>
      </emma:emma>
    </inkml:annotationXML>
    <inkml:traceGroup>
      <inkml:annotationXML>
        <emma:emma xmlns:emma="http://www.w3.org/2003/04/emma" version="1.0">
          <emma:interpretation id="{B667BA56-AB17-4BC2-9301-45FAD1DF1C76}" emma:medium="tactile" emma:mode="ink">
            <msink:context xmlns:msink="http://schemas.microsoft.com/ink/2010/main" type="paragraph" rotatedBoundingBox="6171,8373 19779,8612 19776,8775 6168,8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8E67E0-B058-4005-839A-97308C9BACD1}" emma:medium="tactile" emma:mode="ink">
              <msink:context xmlns:msink="http://schemas.microsoft.com/ink/2010/main" type="line" rotatedBoundingBox="6171,8373 19779,8612 19776,8775 6168,8537"/>
            </emma:interpretation>
          </emma:emma>
        </inkml:annotationXML>
        <inkml:traceGroup>
          <inkml:annotationXML>
            <emma:emma xmlns:emma="http://www.w3.org/2003/04/emma" version="1.0">
              <emma:interpretation id="{40E2929F-81A4-4C29-A705-E89BD69D9F75}" emma:medium="tactile" emma:mode="ink">
                <msink:context xmlns:msink="http://schemas.microsoft.com/ink/2010/main" type="inkWord" rotatedBoundingBox="6171,8398 7830,8427 7829,8468 6170,8439"/>
              </emma:interpretation>
              <emma:one-of disjunction-type="recognition" id="oneOf0">
                <emma:interpretation id="interp0" emma:lang="en-US" emma:confidence="1">
                  <emma:literal>--</emma:literal>
                </emma:interpretation>
                <emma:interpretation id="interp1" emma:lang="en-US" emma:confidence="0">
                  <emma:literal>-_</emma:literal>
                </emma:interpretation>
                <emma:interpretation id="interp2" emma:lang="en-US" emma:confidence="0">
                  <emma:literal>_-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---</emma:literal>
                </emma:interpretation>
              </emma:one-of>
            </emma:emma>
          </inkml:annotationXML>
          <inkml:trace contextRef="#ctx0" brushRef="#br0">1099 31 1210 0,'0'0'353'0,"-4"11"-35"0,4-11-31 16,0 0-37-16,0 0-14 0,28 5-24 16,-28-5 3-16,35 0-30 0,-11 0-32 0,-4-2-9 15,11-1 7-15,-4 1-54 0,9-3-31 0,3 3-58 16,-3-1-41-16,7 1-98 0,-8-2-86 16,-3 4-134-16,11-2-358 0,-8-1 77 0,-3 3 15 15,-5-1 61-15,9-1 68 0</inkml:trace>
          <inkml:trace contextRef="#ctx0" brushRef="#br0" timeOffset="-397.0749">11-2 1205 0,'-16'-3'366'0,"16"3"-23"0,0 0-20 15,0 0-37-15,0 0 6 0,0 0-41 0,0 0 48 16,0 0-76-16,0 0-13 0,0 0-13 16,0 0-23-16,0 0-13 0,0 0 14 0,0 0-22 15,0 0-35-15,0 0 7 0,0 0-17 16,0 0-19-16,43 6-4 0,-43-6-11 0,28 3 21 15,-13-2-47-15,1 1 4 0,0-2-1 0,-16 0-33 16,35 2 15-16,-23-2-48 0,-12 0 4 16,31 1-88-16,-15 1-50 0,-4-2-79 0,4 4-92 15,-16-4-74-15,35 0-456 0,-19 0 123 16,7 0-5-16,-3 2 103 0,-4-4 63 16,-5 4 41-16</inkml:trace>
        </inkml:traceGroup>
        <inkml:traceGroup>
          <inkml:annotationXML>
            <emma:emma xmlns:emma="http://www.w3.org/2003/04/emma" version="1.0">
              <emma:interpretation id="{F1D41609-9DC5-4501-BF6F-8104FEB8AB67}" emma:medium="tactile" emma:mode="ink">
                <msink:context xmlns:msink="http://schemas.microsoft.com/ink/2010/main" type="inkWord" rotatedBoundingBox="9221,8456 9921,8517 9920,8522 9220,8462"/>
              </emma:interpretation>
              <emma:one-of disjunction-type="recognition" id="oneOf1">
                <emma:interpretation id="interp5" emma:lang="en-US" emma:confidence="1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--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385.7468">3045 47 737 0,'16'2'291'0,"-16"-2"-22"0,27 5 21 0,-3-5-17 16,-5 2-29-16,5 0-32 0,3-1-12 15,5 2-11-15,-5-2-33 0,9 1-43 0,-5 1 7 16,5 1-43-16,7 0-41 0,-8 0-100 0,5-2-49 16,-5 2-33-16,8 0-120 0,0-1-333 15,-3 1 10-15,-1 1 90 0,0-1 15 0,5-1 62 16</inkml:trace>
        </inkml:traceGroup>
        <inkml:traceGroup>
          <inkml:annotationXML>
            <emma:emma xmlns:emma="http://www.w3.org/2003/04/emma" version="1.0">
              <emma:interpretation id="{13B707D1-70F6-436B-A5C7-3C771E3BD3A2}" emma:medium="tactile" emma:mode="ink">
                <msink:context xmlns:msink="http://schemas.microsoft.com/ink/2010/main" type="inkWord" rotatedBoundingBox="14841,8660 15671,8675 15670,8703 14840,8689"/>
              </emma:interpretation>
              <emma:one-of disjunction-type="recognition" id="oneOf2">
                <emma:interpretation id="interp10" emma:lang="en-US" emma:confidence="0.5">
                  <emma:literal>---.</emma:literal>
                </emma:interpretation>
                <emma:interpretation id="interp11" emma:lang="en-US" emma:confidence="0">
                  <emma:literal>--.</emma:literal>
                </emma:interpretation>
                <emma:interpretation id="interp12" emma:lang="en-US" emma:confidence="0">
                  <emma:literal>---</emma:literal>
                </emma:interpretation>
                <emma:interpretation id="interp13" emma:lang="en-US" emma:confidence="0">
                  <emma:literal>----</emma:literal>
                </emma:interpretation>
                <emma:interpretation id="interp14" emma:lang="en-US" emma:confidence="0">
                  <emma:literal>---..</emma:literal>
                </emma:interpretation>
              </emma:one-of>
            </emma:emma>
          </inkml:annotationXML>
          <inkml:trace contextRef="#ctx0" brushRef="#br0" timeOffset="1422.8129">8665 275 857 0,'0'0'299'0,"0"0"-27"0,0 0-37 16,0 0-9-16,0 0-40 0,44 3-14 16,-25-3-11-16,5-2-2 0,3 2-23 0,5-1-19 15,3-1-40-15,8 0 0 0,1 0-72 0,7-1 0 16,4-1-66-16,0 4-49 0,4-1-77 15,-4 1-10-15,0 0-11 0,8 1-247 16,-8-1-106-16,0 1 34 0,4-1 94 0</inkml:trace>
          <inkml:trace contextRef="#ctx0" brushRef="#br0" timeOffset="819.8815">4967 163 852 0,'0'0'274'16,"0"0"-31"-16,0 0-31 0,0 0-15 0,0 0-15 15,0 0-8-15,0 0-30 16,0 0-4-16,0 0-27 0,51-5-21 0,-35 4-2 15,3-1-29-15,5 2-40 0,3-4-42 0,9 1-61 16,3 1-61-16,-4 0-39 0,9 0-53 16,-1 0-318-16,8 1 0 0,0-1 64 0,0 0 36 15</inkml:trace>
          <inkml:trace contextRef="#ctx0" brushRef="#br0" timeOffset="1123.1252">6692 174 609 0,'0'0'266'0,"0"0"-23"0,0 0 16 0,0 0-49 16,44 14 10-16,-29-14-31 0,13 0-30 0,3 0-24 15,-3 0-7-15,19-2-51 0,-4 2-33 16,8 0-62-16,4-1-69 0,4-1-54 16,-8 0-43-16,16 1 5 0,-8-3-3 0,20 4-369 15,-12 0 45-15,-5 0 45 0</inkml:trace>
          <inkml:trace contextRef="#ctx0" brushRef="#br0" timeOffset="2011.5069">12458 180 862 0,'32'3'292'0,"-5"-3"28"0,1 0-56 0,-1 2-1 16,-3-1-45-16,3 3-19 0,1-4-14 16,3 2-14-16,9 1-35 0,-5-1-26 0,8 4-28 15,-3-5-26-15,11 3-25 0,0 0 0 16,0 2-42-16,8-1-37 0,12 2-11 0,3 1 5 16,-7-3-56-16,-12-2-21 0,-4 4-45 0,4-8-34 15,0 6-379-15,-12-4 54 0,-3 3 13 16,-1-4 64-16</inkml:trace>
          <inkml:trace contextRef="#ctx0" brushRef="#br0" timeOffset="1735.9684">10780 208 849 0,'24'-2'307'15,"-24"2"-38"-15,27-3-10 0,-7 0-39 16,-1 3 0-16,9-3-36 0,-1 3-15 0,5 0-28 16,3-2-21-16,5 2-61 0,-1 0-28 15,0-1-46-15,4 4-55 0,-3-5-55 0,3 2-26 16,0-3-43-16,-4 3-385 0,1 3 8 0,3-3 90 16,-4 0 18-16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12:53.6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19115B-4346-4B3B-A333-F550E7A6DCD3}" emma:medium="tactile" emma:mode="ink">
          <msink:context xmlns:msink="http://schemas.microsoft.com/ink/2010/main" type="writingRegion" rotatedBoundingBox="13722,2790 13909,13853 13473,13860 13286,2797"/>
        </emma:interpretation>
      </emma:emma>
    </inkml:annotationXML>
    <inkml:traceGroup>
      <inkml:annotationXML>
        <emma:emma xmlns:emma="http://www.w3.org/2003/04/emma" version="1.0">
          <emma:interpretation id="{72BD8310-A738-47B5-BB3E-212C8EB8A799}" emma:medium="tactile" emma:mode="ink">
            <msink:context xmlns:msink="http://schemas.microsoft.com/ink/2010/main" type="paragraph" rotatedBoundingBox="13722,2790 13909,13853 13473,13860 13286,2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FAA8E9-858C-4EBB-9F95-029A3E1A95E3}" emma:medium="tactile" emma:mode="ink">
              <msink:context xmlns:msink="http://schemas.microsoft.com/ink/2010/main" type="line" rotatedBoundingBox="13722,2790 13909,13853 13473,13860 13286,2797"/>
            </emma:interpretation>
          </emma:emma>
        </inkml:annotationXML>
        <inkml:traceGroup>
          <inkml:annotationXML>
            <emma:emma xmlns:emma="http://www.w3.org/2003/04/emma" version="1.0">
              <emma:interpretation id="{FF4C8939-F7BA-4B07-815F-1DBEDA6675C2}" emma:medium="tactile" emma:mode="ink">
                <msink:context xmlns:msink="http://schemas.microsoft.com/ink/2010/main" type="inkWord" rotatedBoundingBox="13698,2790 13708,3382 13679,3383 13669,2791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20 0 1208 0,'0'0'335'0,"0"0"-36"16,0 0-27-16,0 0 17 0,-8 58-43 0,8-40-24 15,-4 5-37-15,4 0-21 0,-4 2 17 0,0 1-40 16,4 0-31-16,0 3-5 0,0-3-49 16,-4 3 6-16,8 3-95 0,-4-3-54 0,0 8-108 15,4-2-133-15,-4 2-381 0,0 0 95 0,0-2 33 16,0-3 46-16,0 3 72 0</inkml:trace>
        </inkml:traceGroup>
        <inkml:traceGroup>
          <inkml:annotationXML>
            <emma:emma xmlns:emma="http://www.w3.org/2003/04/emma" version="1.0">
              <emma:interpretation id="{428491C5-563F-4D7A-9038-DB2921728591}" emma:medium="tactile" emma:mode="ink">
                <msink:context xmlns:msink="http://schemas.microsoft.com/ink/2010/main" type="inkWord" rotatedBoundingBox="13627,4311 13629,4486 13611,4487 13608,4312"/>
              </emma:interpretation>
              <emma:one-of disjunction-type="recognition" id="oneOf1">
                <emma:interpretation id="interp5" emma:lang="en-US" emma:confidence="1">
                  <emma:literal>-</emma:literal>
                </emma:interpretation>
                <emma:interpretation id="interp6" emma:lang="en-US" emma:confidence="0">
                  <emma:literal>--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_</emma:literal>
                </emma:interpretation>
                <emma:interpretation id="interp9" emma:lang="en-US" emma:confidence="0">
                  <emma:literal>.-</emma:literal>
                </emma:interpretation>
              </emma:one-of>
            </emma:emma>
          </inkml:annotationXML>
          <inkml:trace contextRef="#ctx0" brushRef="#br0" timeOffset="252.5709">-51 1521 821 0,'-8'22'315'0,"8"-22"-54"0,-8 19-48 16,8-9-85-16,0-10-59 0,0 21-41 15,0-21-85-15,0 25-14 0,0-9-16 16,0-2-10-16,0 1-423 0,0 1 51 0,8 1 9 15</inkml:trace>
        </inkml:traceGroup>
        <inkml:traceGroup>
          <inkml:annotationXML>
            <emma:emma xmlns:emma="http://www.w3.org/2003/04/emma" version="1.0">
              <emma:interpretation id="{6CD23FC5-7567-47C1-94A3-6FAA903B10D1}" emma:medium="tactile" emma:mode="ink">
                <msink:context xmlns:msink="http://schemas.microsoft.com/ink/2010/main" type="inkWord" rotatedBoundingBox="13512,7436 13563,5545 13610,5546 13560,7438"/>
              </emma:interpretation>
              <emma:one-of disjunction-type="recognition" id="oneOf2">
                <emma:interpretation id="interp10" emma:lang="en-US" emma:confidence="1">
                  <emma:literal>--</emma:literal>
                </emma:interpretation>
                <emma:interpretation id="interp11" emma:lang="en-US" emma:confidence="0">
                  <emma:literal>_-</emma:literal>
                </emma:interpretation>
                <emma:interpretation id="interp12" emma:lang="en-US" emma:confidence="0">
                  <emma:literal>-_</emma:literal>
                </emma:interpretation>
                <emma:interpretation id="interp13" emma:lang="en-US" emma:confidence="0">
                  <emma:literal>---</emma:literal>
                </emma:interpretation>
                <emma:interpretation id="interp1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980.2877">-79 2755 1267 0,'0'0'417'0,"0"0"-3"16,0 0-65-16,0 0-27 0,0 0-22 0,0 0-29 15,0 0-15-15,-7 37-36 0,7-37-8 0,0 34-17 16,-4-15-31-16,4 4 5 0,0 1-39 16,-4 1-9-16,4-1-11 0,0 2-26 15,-4 0-10-15,8 1-45 0,-8 2-40 0,4-2-35 16,0 0-61-16,0 0-103 0,0 2-200 16,0-3-424-16,0 1 66 0,0-2 67 0,-4-1 71 15,4-1 56-15,-8-2 57 0</inkml:trace>
          <inkml:trace contextRef="#ctx0" brushRef="#br0" timeOffset="1316.6569">-153 4174 1180 0,'0'0'409'0,"0"21"-33"0,0-21-45 15,4 23-14-15,-4-9-35 0,0 1-24 0,0 3-25 16,4 0-46-16,-4 0 2 0,0 3-17 0,4-1-60 15,-4 2 1-15,3-1-34 0,1 3-84 16,-4-1-43-16,4 0-75 0,0-1-77 0,-4 0-122 16,0 1 14-16,8-9-37 0,-8 8-310 0,0 2 61 15,0-2 112-15,0-3-24 0,0 5 63 16</inkml:trace>
        </inkml:traceGroup>
        <inkml:traceGroup>
          <inkml:annotationXML>
            <emma:emma xmlns:emma="http://www.w3.org/2003/04/emma" version="1.0">
              <emma:interpretation id="{965C5333-2AF8-46D7-9437-DED5CBAAC719}" emma:medium="tactile" emma:mode="ink">
                <msink:context xmlns:msink="http://schemas.microsoft.com/ink/2010/main" type="inkWord" rotatedBoundingBox="13387,8679 13450,8990 13433,8993 13369,8682"/>
              </emma:interpretation>
              <emma:one-of disjunction-type="recognition" id="oneOf3">
                <emma:interpretation id="interp15" emma:lang="en-US" emma:confidence="1">
                  <emma:literal>-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_</emma:literal>
                </emma:interpretation>
                <emma:interpretation id="interp18" emma:lang="en-US" emma:confidence="0">
                  <emma:literal>--</emma:literal>
                </emma:interpretation>
                <emma:interpretation id="interp1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625.0153">-291 5888 1026 0,'0'16'317'0,"0"-16"-38"0,0 29-12 15,0-16-27-15,4 1-22 0,-4 3-29 16,4-4-63-16,0 3-27 0,-4 1-29 16,4-2-1-16,0 2-87 0,-4 1-51 0,8 0-70 15,0 1-76-15,-5-3-56 0,1 3-325 16,4 1 38-16,-4-3 33 0,0 1 126 0</inkml:trace>
        </inkml:traceGroup>
        <inkml:traceGroup>
          <inkml:annotationXML>
            <emma:emma xmlns:emma="http://www.w3.org/2003/04/emma" version="1.0">
              <emma:interpretation id="{9489676C-C899-4226-A2FE-1C64536EEDF8}" emma:medium="tactile" emma:mode="ink">
                <msink:context xmlns:msink="http://schemas.microsoft.com/ink/2010/main" type="inkWord" rotatedBoundingBox="13880,12141 13909,13853 13706,13857 13676,12145"/>
              </emma:interpretation>
              <emma:one-of disjunction-type="recognition" id="oneOf4">
                <emma:interpretation id="interp20" emma:lang="en-US" emma:confidence="1">
                  <emma:literal>---</emma:literal>
                </emma:interpretation>
                <emma:interpretation id="interp21" emma:lang="en-US" emma:confidence="0">
                  <emma:literal>--.</emma:literal>
                </emma:interpretation>
                <emma:interpretation id="interp22" emma:lang="en-US" emma:confidence="0">
                  <emma:literal>-.-</emma:literal>
                </emma:interpretation>
                <emma:interpretation id="interp23" emma:lang="en-US" emma:confidence="0">
                  <emma:literal>--</emma:literal>
                </emma:interpretation>
                <emma:interpretation id="interp24" emma:lang="en-US" emma:confidence="0">
                  <emma:literal>--_</emma:literal>
                </emma:interpretation>
              </emma:one-of>
            </emma:emma>
          </inkml:annotationXML>
          <inkml:trace contextRef="#ctx0" brushRef="#br0" timeOffset="2332.8741">197 9351 1123 0,'3'23'407'0,"-3"-2"-28"16,4-3-10-16,-4 0 15 0,0 0-29 0,0-3-24 16,0 5-37-16,0 0-33 15,0 0-13-15,0 1-15 0,0-4-28 0,0 3-21 16,-4 0-25-16,4-1-23 0,0-1-31 0,0 1 0 15,4-2-72-15,-8-1 8 0,4 2-36 16,0 1-10-16,0-3-28 0,0-16-6 0,-3 31-15 16,3-13-33-16,-4 0-33 0,4-2-69 0,-4 1-106 15,-4 1-107-15,8-4-376 0,0 4 51 16,0-18 59-16,-8 26 79 0,8-10 95 0,0-1 44 16</inkml:trace>
          <inkml:trace contextRef="#ctx0" brushRef="#br0" timeOffset="2557.3654">28 10637 1082 0,'0'19'435'0,"0"0"-17"0,0-1-68 0,0-1-7 16,7 3-7-16,-7-1-22 0,0-1-9 0,0-1-54 15,0 4-21-15,0-3-38 0,0 1-41 16,0 1-7-16,0-2-91 0,0 1-30 0,0-1-58 15,0-1-81-15,0 1-127 0,-7-2-77 0,7-16-412 16,0 30 72-16,7-15-1 0,-7 2 121 16,-7 2 39-16,7-2 27 0</inkml:trace>
          <inkml:trace contextRef="#ctx0" brushRef="#br0" timeOffset="2008.9086">-145 7521 936 0,'4'22'310'0,"-4"-2"-36"16,0-3-8-16,3 4-33 15,-3-7 5-15,4 6-54 0,0 1-4 0,0 1-19 16,-4 4-25-16,0-3-1 0,8 3-22 0,0-2-13 16,-8 1-41-16,12 7-54 0,-8-2-62 15,4 1-89-15,-5 3-30 0,5-2-83 0,0-1 16 16,-8 1-353-16,12 3 20 0,-4-1 110 15,0-2-31-15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12:59.63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499C75-8CAB-4A1A-AA7A-649478BC182F}" emma:medium="tactile" emma:mode="ink">
          <msink:context xmlns:msink="http://schemas.microsoft.com/ink/2010/main" type="inkDrawing" rotatedBoundingBox="6605,3387 6649,2745 6906,2762 6862,3404" semanticType="callout" shapeName="Other"/>
        </emma:interpretation>
      </emma:emma>
    </inkml:annotationXML>
    <inkml:trace contextRef="#ctx0" brushRef="#br0">50 204 944 0,'-16'7'340'16,"16"-7"-2"-16,-16 8-20 0,16-8-16 0,-7 10-49 0,7-10-12 15,-8 9-16-15,8-9-20 0,0 0-26 16,-4 12 10-16,4-12-22 0,0 0 7 16,0 0-44-16,0 0-2 0,0 0-12 0,0 0-11 15,0 0 10-15,0 0-33 0,0 0 7 16,0 0-20-16,51-14 6 0,-39 3-29 0,3-1 20 15,1 0-15-15,4 0-12 0,-5-4 15 16,-7 1-19-16,12 0-19 0,-4-3 12 0,-1 2-3 16,-7 1 1-16,12 1-5 0,-12-1 17 0,0 5-18 15,-1-2-12-15,1 3 13 0,-8 9-4 16,12-17 19-16,-12 17-5 0,8-9-3 0,-8 9-12 16,0 0-1-16,8-8 16 0,-8 8-6 15,0 0 11-15,0 0-5 0,0 0 25 16,-8 53-35-16,0-30 7 0,8 1-8 0,-8 5 8 15,4 0 1-15,-4 3 1 0,8-2 14 16,-7 2-24-16,-1-2 1 0,0-4 2 0,8 4-5 16,-8-5 17-16,8 1 4 0,-8-3-3 0,4 0 7 15,4-2 6-15,0-4-21 0,-8 1-5 16,8-2 13-16,0-2-5 0,0-14 10 0,0 23-26 16,0-23 0-16,-7 18 11 0,7-18-8 15,0 15 15-15,0-15 11 0,0 0 4 0,0 16-14 16,0-16-32-16,0 0-28 0,0 0 3 15,-8 16-18-15,8-16-66 0,0 0 2 16,0 0-61-16,0 0-44 0,0 0-164 0,0 0-143 0,0 0-376 16,0 14 117-16,0-14 59 0,0 0 80 15,0 0 174-15,0 0-88 0,-8 14 73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13:00.9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39E75C-8B37-4A1E-9E79-8CF1EC495B60}" emma:medium="tactile" emma:mode="ink">
          <msink:context xmlns:msink="http://schemas.microsoft.com/ink/2010/main" type="writingRegion" rotatedBoundingBox="13894,3161 14519,3161 14519,3788 13894,3788"/>
        </emma:interpretation>
      </emma:emma>
    </inkml:annotationXML>
    <inkml:traceGroup>
      <inkml:annotationXML>
        <emma:emma xmlns:emma="http://www.w3.org/2003/04/emma" version="1.0">
          <emma:interpretation id="{78D31AAF-16A3-4AF3-B603-6B53E99A8407}" emma:medium="tactile" emma:mode="ink">
            <msink:context xmlns:msink="http://schemas.microsoft.com/ink/2010/main" type="paragraph" rotatedBoundingBox="13894,3161 14519,3161 14519,3788 13894,3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B63FCD-45EE-41D3-9E56-1312C1F56D6A}" emma:medium="tactile" emma:mode="ink">
              <msink:context xmlns:msink="http://schemas.microsoft.com/ink/2010/main" type="line" rotatedBoundingBox="13894,3161 14519,3161 14519,3788 13894,3788"/>
            </emma:interpretation>
          </emma:emma>
        </inkml:annotationXML>
        <inkml:traceGroup>
          <inkml:annotationXML>
            <emma:emma xmlns:emma="http://www.w3.org/2003/04/emma" version="1.0">
              <emma:interpretation id="{74FA750A-5742-40A5-9DB7-5169F196F788}" emma:medium="tactile" emma:mode="ink">
                <msink:context xmlns:msink="http://schemas.microsoft.com/ink/2010/main" type="inkWord" rotatedBoundingBox="13894,3161 14519,3161 14519,3788 13894,3788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2.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-6 134 1348 0,'0'-16'395'0,"0"16"-24"0,0 0-31 0,8-23 29 16,0 14-82-16,4 0-21 0,3-1-15 16,1 0-26-16,4 1-23 0,3 0-30 0,1 2 32 15,0-2-53-15,7 2-28 0,-7 0 62 0,7 3-81 16,-3 1-29-16,-9 1 9 0,5 2-17 15,-9 0 12-15,1 2-23 0,0 1-20 0,0 3 36 16,-8 2-29-16,-1 3 26 0,-3 1-33 0,-4-12 3 16,-4 32-6-16,-3-13-7 0,-5 6 17 15,-4-2-28-15,-4 2 10 0,5-3-9 16,-5 3 5-16,-4 5 12 0,5-8-17 0,-5 1 7 16,8 0 18-16,-3-3-21 0,3-2 16 15,0-2-5-15,5-3-6 0,-1 3-4 0,4-5 35 16,-4-1-23-16,4-1 8 0,0 2 0 15,8-11 3-15,-4 15 7 0,4-15 18 0,-3 13-23 16,3-13 8-16,0 0-16 0,15 10 29 0,-15-10-11 16,24 6-20-16,-8-6-3 0,3 2 13 15,1 1-28-15,-4-3 36 0,11 3-21 0,-3 0 0 16,3-2-27-16,-3 3-37 0,3 1 3 0,-3 0-70 16,7-1-19-16,-11 1-60 0,7 2 6 15,-3 1-67-15,0 2-159 0,-9 2-141 16,9-1-365-16,-4 0 86 0,-1-1 98 0,1-2 66 15,-4 3 39-15,-9 1 76 0,13 1 60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13:03.50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ADD9E8-15D8-4376-8B20-A3F4E18E7496}" emma:medium="tactile" emma:mode="ink">
          <msink:context xmlns:msink="http://schemas.microsoft.com/ink/2010/main" type="writingRegion" rotatedBoundingBox="13937,9149 14354,9149 14354,10089 13937,10089"/>
        </emma:interpretation>
      </emma:emma>
    </inkml:annotationXML>
    <inkml:traceGroup>
      <inkml:annotationXML>
        <emma:emma xmlns:emma="http://www.w3.org/2003/04/emma" version="1.0">
          <emma:interpretation id="{25E505A4-31CD-4A9D-AFD5-BCFD5B4EA972}" emma:medium="tactile" emma:mode="ink">
            <msink:context xmlns:msink="http://schemas.microsoft.com/ink/2010/main" type="paragraph" rotatedBoundingBox="13937,9149 14354,9149 14354,10089 13937,10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D98208-192D-49D0-82AF-854F1C5CB0E7}" emma:medium="tactile" emma:mode="ink">
              <msink:context xmlns:msink="http://schemas.microsoft.com/ink/2010/main" type="line" rotatedBoundingBox="13937,9149 14354,9149 14354,10089 13937,10089"/>
            </emma:interpretation>
          </emma:emma>
        </inkml:annotationXML>
        <inkml:traceGroup>
          <inkml:annotationXML>
            <emma:emma xmlns:emma="http://www.w3.org/2003/04/emma" version="1.0">
              <emma:interpretation id="{D4845362-B07D-456A-9EB2-55824CD30CCF}" emma:medium="tactile" emma:mode="ink">
                <msink:context xmlns:msink="http://schemas.microsoft.com/ink/2010/main" type="inkWord" rotatedBoundingBox="13937,9149 14354,9149 14354,10089 13937,10089"/>
              </emma:interpretation>
              <emma:one-of disjunction-type="recognition" id="oneOf0">
                <emma:interpretation id="interp0" emma:lang="en-US" emma:confidence="1">
                  <emma:literal>4</emma:literal>
                </emma:interpretation>
                <emma:interpretation id="interp1" emma:lang="en-US" emma:confidence="0">
                  <emma:literal>4.</emma:literal>
                </emma:interpretation>
                <emma:interpretation id="interp2" emma:lang="en-US" emma:confidence="0">
                  <emma:literal>44</emma:literal>
                </emma:interpretation>
                <emma:interpretation id="interp3" emma:lang="en-US" emma:confidence="0">
                  <emma:literal>4-</emma:literal>
                </emma:interpretation>
                <emma:interpretation id="interp4" emma:lang="en-US" emma:confidence="0">
                  <emma:literal>4,</emma:literal>
                </emma:interpretation>
              </emma:one-of>
            </emma:emma>
          </inkml:annotationXML>
          <inkml:trace contextRef="#ctx0" brushRef="#br0">105 24 1195 0,'3'-14'422'16,"-3"14"-22"-16,0 0-14 0,8-13-17 0,-8 13-16 15,0 0-59-15,0 0-7 0,0 0-21 0,0 0-38 16,0 0-3-16,0 0-12 0,0 0-26 15,0 0-8-15,-43 27-8 0,35-11-7 0,-4 1-33 16,1 1 2-16,-1 1-13 0,4 1 8 16,0 1-31-16,4-1-7 0,-4 2-21 0,4-4-13 15,4 1 11-15,4-3 4 0,0 2 57 0,0-4-64 16,0 1-28-16,16-1 10 0,-4-1-28 16,-1-3 23-16,9-1-8 0,-5 0-17 0,13-1-3 15,-5 0-8-15,-3-2-3 0,4-2-14 16,-1-2 22-16,-3 1-69 0,3 0-8 15,-11-2 8-15,3-2-7 0,1-2-47 0,-8 0-33 16,-12 3-44-16,24-9-91 0,-17 6-110 16,-7 3-90-16,12-12-436 0,-12 12 126 0,0-16 28 15,0 16 65-15,8-18 99 0,-8 18 115 0,0-23 8 16</inkml:trace>
          <inkml:trace contextRef="#ctx0" brushRef="#br0" timeOffset="200.4377">364 57 1185 0,'0'0'448'0,"0"-15"-39"0,0 15-7 0,0 0-36 0,0 0 15 16,0 0 11-16,0 0-57 0,0 0 19 16,0 0-27-16,-8 54-32 0,4-31 9 15,0 2-7-15,0 1-26 0,0 0-38 0,0 6-15 16,0 2-18-16,1-1-42 0,-5 0-4 16,0 2-47-16,8-1-63 0,0 1-65 0,-4 0-83 15,0 2-127-15,4 1-281 0,-4 0-501 0,0 1 135 16,-8 8 15-16,4 1 123 0,1-1 57 15,-5 20 109-15,8-8 55 0,-4-9 22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3:53.00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E347A5-CD76-408D-9371-45397BCA993C}" emma:medium="tactile" emma:mode="ink">
          <msink:context xmlns:msink="http://schemas.microsoft.com/ink/2010/main" type="writingRegion" rotatedBoundingBox="9950,6089 12545,6312 12497,6876 9902,6653"/>
        </emma:interpretation>
      </emma:emma>
    </inkml:annotationXML>
    <inkml:traceGroup>
      <inkml:annotationXML>
        <emma:emma xmlns:emma="http://www.w3.org/2003/04/emma" version="1.0">
          <emma:interpretation id="{65DC1D1F-CBD7-4EA4-BFE6-1929EDA0D7E6}" emma:medium="tactile" emma:mode="ink">
            <msink:context xmlns:msink="http://schemas.microsoft.com/ink/2010/main" type="paragraph" rotatedBoundingBox="9950,6089 12545,6312 12497,6876 9902,6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7E0C2C-47F0-4AB9-ADE2-549E67126053}" emma:medium="tactile" emma:mode="ink">
              <msink:context xmlns:msink="http://schemas.microsoft.com/ink/2010/main" type="line" rotatedBoundingBox="9950,6089 12545,6312 12497,6876 9902,6653"/>
            </emma:interpretation>
          </emma:emma>
        </inkml:annotationXML>
        <inkml:traceGroup>
          <inkml:annotationXML>
            <emma:emma xmlns:emma="http://www.w3.org/2003/04/emma" version="1.0">
              <emma:interpretation id="{2EE745AC-AC61-460E-905E-F36551F744A7}" emma:medium="tactile" emma:mode="ink">
                <msink:context xmlns:msink="http://schemas.microsoft.com/ink/2010/main" type="inkWord" rotatedBoundingBox="9940,6217 10317,6249 10281,6662 9904,6630">
                  <msink:destinationLink direction="with" ref="{5756842E-8EF3-4504-9570-AC4BB08272F5}"/>
                  <msink:destinationLink direction="with" ref="{E5D97D63-00EF-4E1B-AEB4-F5CE12D0F298}"/>
                </msink:context>
              </emma:interpretation>
              <emma:one-of disjunction-type="recognition" id="oneOf0">
                <emma:interpretation id="interp0" emma:lang="en-US" emma:confidence="1">
                  <emma:literal>7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40 25 870 0,'-15'-9'412'15,"15"9"3"-15,-12-9-6 0,12 9-63 0,0 0-26 16,-16-10-31-16,16 10-13 0,0 0-27 16,0 0 4-16,0 0-23 0,0 0-9 0,0 0-42 15,0 0 28-15,0 0-43 0,0 0-16 0,0 0-2 16,8 43-28-16,4-33-13 0,-4 1 10 16,7 1-41-16,1 0 11 0,0 2-11 0,3-4 0 15,-3 3-10-15,4-4 62 0,3-1-79 16,-3-1 54-16,-4 0-78 0,7-2 23 0,-11-1-7 15,12 1 7-15,-9-3 2 0,-3 1-9 0,4-2-19 16,-16-1 6-16,28 0 17 0,-28 0 6 16,15-1 2-16,-15 1 11 0,16-3-19 0,-16 3-22 15,0 0 22-15,16-7 3 0,-16 7 11 16,0 0-19-16,0 0 13 0,0 0-41 16,0 0-2-16,0 0 36 0,0 0-11 0,0 0-13 15,-44 18-7-15,37-8 18 0,-9 1-13 16,0 2-31-16,8 1-13 0,-4 4-38 0,-3-2 5 15,7 2-28-15,-8 0-35 0,12-5-68 0,-11 7-68 16,7-5-116-16,8-3-130 0,-8 0-426 16,8-12 70-16,-8 27 77 0,8-16 87 0,0-11 79 15,0 21 69-15,0-21 52 0</inkml:trace>
        </inkml:traceGroup>
        <inkml:traceGroup>
          <inkml:annotationXML>
            <emma:emma xmlns:emma="http://www.w3.org/2003/04/emma" version="1.0">
              <emma:interpretation id="{01A6BA14-E944-405B-8C6D-6E1835070D87}" emma:medium="tactile" emma:mode="ink">
                <msink:context xmlns:msink="http://schemas.microsoft.com/ink/2010/main" type="inkWord" rotatedBoundingBox="10773,6159 12545,6312 12497,6876 10725,6723"/>
              </emma:interpretation>
              <emma:one-of disjunction-type="recognition" id="oneOf1">
                <emma:interpretation id="interp5" emma:lang="en-US" emma:confidence="1">
                  <emma:literal>normal</emma:literal>
                </emma:interpretation>
                <emma:interpretation id="interp6" emma:lang="en-US" emma:confidence="0">
                  <emma:literal>normal.</emma:literal>
                </emma:interpretation>
                <emma:interpretation id="interp7" emma:lang="en-US" emma:confidence="0">
                  <emma:literal>normal,</emma:literal>
                </emma:interpretation>
                <emma:interpretation id="interp8" emma:lang="en-US" emma:confidence="0">
                  <emma:literal>normale</emma:literal>
                </emma:interpretation>
                <emma:interpretation id="interp9" emma:lang="en-US" emma:confidence="0">
                  <emma:literal>normal-</emma:literal>
                </emma:interpretation>
              </emma:one-of>
            </emma:emma>
          </inkml:annotationXML>
          <inkml:trace contextRef="#ctx0" brushRef="#br0" timeOffset="7003.4863">811 167 1474 0,'0'0'466'0,"0"0"-26"0,0 0-53 0,0 0-37 16,0 0 1-16,0 0-41 0,0 0-42 0,0 0-19 15,0 0 12-15,0 0-51 0,0 63-29 16,0-44-1-16,4 1-9 0,-4 0-12 0,0-1-13 16,0-2-41-16,0 4 7 0,0-7 1 15,4 3-3-15,-4-2-8 0,0-15 1 16,-4 25 4-16,4-25 1 0,0 19-19 0,0-19 6 16,0 16-5-16,0-16-8 0,0 0-16 15,0 0 3-15,0 0-10 0,0 0 15 0,0 0-17 16,0 0-39-16,0 0 28 0,0 0 7 0,0 0-22 15,4-59-10-15,-4 43-60 0,7-3 72 16,-7 3-40-16,8-2-6 0,-8 2 21 0,8 4-14 16,0-3 19-16,0 3-5 0,-4 3-11 0,-4 9 14 15,23-11 1-15,-11 10-6 16,-12 1 9-16,16 7-10 0,0 0 13 0,-8 4 8 0,3 1 12 16,-3 2-46-16,0 7 26 0,0-4-28 15,0 0 25-15,0 1-10 0,-1-2-2 16,1 2-26-16,0-4-46 0,-4 0 0 0,4 4-69 15,0-7-26-15,0 0-59 0,0 1-43 16,3-3-82-16,-3-2-134 0,-8-7-40 0,16 16-369 16,0-12 80-16,-5 2 97 0,5-2 38 0,-8-2 154 15,-8-2-5-15,28-1 20 0,-13-3 59 16</inkml:trace>
          <inkml:trace contextRef="#ctx0" brushRef="#br0" timeOffset="7349.4255">1330 378 1251 0,'-8'-13'425'15,"8"13"18"-15,-16-11-23 0,4 5 20 0,12 6-69 0,-23-5-15 16,23 5-3-16,-28 3-51 16,28-3-13-16,-31 6-27 0,19 0-17 0,-4 4-30 15,8-1-13-15,-7-2-20 0,7 6-18 0,0 0-24 16,-4-1-3-16,4 0-12 0,8-12-5 16,-8 22-30-16,8-12 10 0,0-10-6 0,0 0-25 15,8 27-17-15,-8-27 14 0,8 13-20 16,-8-13-20-16,20 6 23 0,-20-6-19 0,15 1-9 15,-15-1 7-15,24-3-23 0,-24 3 15 16,16-8-14-16,-16 8 19 0,19-9-12 0,-11 4 10 16,-8 5-15-16,16-10 2 0,-16 10-10 15,12-17 15-15,-12 17 1 0,8-12-6 0,-8 12-15 16,7-13 18-16,-7 13-19 0,0-12 24 16,0 12-33-16,0 0-36 0,0-22-39 0,0 22-38 15,8-12-48-15,-8 12-14 0,0 0-89 0,0-16-66 16,0 16-93-16,0 0-43 0,0 0-349 15,0 0 9-15,0 0 89 0,0 0 117 0,0 0 21 16,0 0 77-16,0 0 18 0,0 0 64 16</inkml:trace>
          <inkml:trace contextRef="#ctx0" brushRef="#br0" timeOffset="7896.6141">1459 339 1223 0,'0'-14'494'0,"0"14"-46"0,0 0-18 15,0 0-13-15,-8-14-30 0,8 14-3 16,0 0-34-16,0 0-35 0,0 0-36 0,0 0-25 16,0 0-21-16,0 0-31 0,0 0-20 15,0 0-3-15,0 0-18 0,0 0-30 0,-7 43-3 16,7-43-24-16,3 30-4 0,-6-13-13 0,6-1-7 15,-3-16-4-15,0 32-35 16,0-16 23-16,0-3 3 0,4 0-26 0,-4-13 18 16,0 22-29-16,0-22 17 0,0 19 22 0,0-19 28 15,0 13-20-15,0-13 17 0,0 0 11 16,0 0 0-16,0 0-13 0,0 0 13 0,0 0 3 16,0 0-26-16,0 0 5 0,0 0-41 0,0 0 23 15,0 0-15-15,4-50-46 0,-4 34-8 16,4-2 0-16,-4-1 0 0,8-3 0 0,-8 1 0 15,8 1-34-15,0 2-99 0,-4 3-38 0,4 2-1 16,3 0-81-16,-7 4 22 0,12 2-78 16,-16 7-50-16,16-2-155 0,-16 2-139 0,0 0-248 15,19 13 64-15,-11-3 133 0,-8-10 62 0,16 17 40 16,-12-10 65-16,4 2 37 16,-4 2 65-16</inkml:trace>
          <inkml:trace contextRef="#ctx0" brushRef="#br0" timeOffset="9215.6575">1656 290 1379 0,'0'0'458'0,"0"0"-61"0,0-15-13 0,0 15-44 16,0 0-20-16,0 0-12 0,0 0-55 15,0 0-28-15,0 0 1 0,0 0-29 16,8 49-13-16,-8-34-2 0,0 2-36 0,8-3-3 15,-8 4 8-15,0-4-8 0,0-14-30 16,0 29 15-16,0-18-21 0,0-11 3 0,0 21 8 16,0-21 18-16,0 16-21 0,0-16 26 15,0 0-31-15,0 0 10 0,0 0-28 0,0 0 6 16,0 0-9-16,0 0-25 0,0 0-5 0,0 0 0 16,0 0-10-16,0 0-6 0,-8-48 3 15,8 48-15-15,0-27 5 0,0 27-18 0,8-23-3 16,-8 23-12-16,0-15-6 0,0 15 0 0,15-12-17 15,-15 12-8-15,0 0-5 0,0 0 7 16,20 3-20-16,-20-3-16 0,8 20 14 16,-8-7-21-16,8 1-6 0,-8 2 1 0,7 0 8 0,-7 0 14 15,4 0 9-15,0-1-16 16,-4-1 10-16,0-14 14 0,4 22 6 0,-4-22 6 16,4 17 3-16,-4-17 7 0,0 15 0 0,0-15 24 15,0 0-11-15,0 0-11 0,4 13 24 16,-4-13-5-16,0 0-8 0,0 0 2 0,0 0 4 15,0 0 6-15,0 0 9 0,0 0-16 16,0-55 3-16,0 39 4 0,0 1 9 0,0-3-16 16,8 0 5-16,-8 1 16 0,8 2-16 0,-8 1 11 15,8-3-16-15,-8 17 10 0,8-23 13 16,-4 10-15-16,-4 13-8 0,7-17-5 16,1 11 13-16,-8 6-21 0,8-9 26 0,-8 9 8 15,16-4-6-15,-16 4-22 0,0 0 17 16,23 3-10-16,-23-3 13 0,0 0 15 0,20 14-33 15,-20-7 23-15,12 4 3 0,-12-11-34 0,12 19 34 16,-8-6-13-16,-1 1 5 0,1-1-8 16,4-1 10-16,-8 0-20 0,8-1-20 0,-8-11-24 15,0 22-53-15,8-14-46 0,-8-8-11 0,8 18-53 16,0-11 15-16,-8-7-80 0,12 15-88 16,-5-9-142-16,-7-6 39 0,20 9-339 0,-8-5 55 15,-12-4 66-15,19 8 100 0,-11-7 41 0,-8-1 23 16,28 17 69-16,-12-20 420 15,-16 3 110-15,31-7 61 0,-19 0 26 0,-4 1 72 16,7-1 32-16,-3-1 27 0,-4 1-24 0,8-4 19 16,-4 0-19-16,-5 1 8 0,5-3 18 15,-8 4 0-15,4-5-15 0,-8 14 2 0,8-21-10 16,-8 8-15-16,0 13-26 0,0 0 10 16,-8-26-12-16,8 26 2 0,-16-12-15 0,1 7-31 15,3 2-21-15,12 3 6 0,-28 2-44 0,28-2 5 16,-23 9-25-16,7-1-6 0,4-1 1 15,4 6-29-15,-7-2-2 0,7 1-6 0,0 1-9 16,4-1-14-16,-4 1-19 0,8-13 17 16,-4 22-21-16,4-22-17 0,4 21-3 15,-4-21-13-15,8 17-4 0,-4-11 14 0,-4-6-27 16,16 9-14-16,-16-9-15 0,23 1 19 0,-23-1 4 16,20-2 8-16,-20 2 2 0,27-13-9 15,-19 6 9-15,0-5-7 0,8 1 5 0,-8 0 28 16,-1-2 5-16,5 2 13 0,-4 0 13 0,0 1 8 15,-8-1-6-15,0 11 11 0,16-12-1 16,-16 12-17-16,12-9 5 0,-12 9-5 0,0 0-3 16,0 0 8-16,0 0-13 0,0 0 5 15,23 16 5-15,-23-16-15 0,12 14-18 0,-12-14-20 16,12 16-14-16,-4-5-4 0,-5-3-3 16,-3-8-56-16,16 13-29 0,-8-6-9 15,0 0-14-15,-8-7-27 0,20 8-34 0,-13-3-49 16,-7-5-35-16,28 4-49 0,-16-2-100 0,-12-2 13 15,19 0-23-15,-19 0-264 0,20-3 418 16,-12-8 40-16,0 1 59 0,0-4 16 0,-1-4 23 16,5-2 79-16,-4-3 46 0,-4-2 57 0,0-2 86 15,-4 2 44-15,8-3 44 0,-8-2-1 16,0 3 19-16,0 0 20 0,0 1 2 0,0 4 31 16,0 1 21-16,0 1 10 0,8 5-23 15,-8 15-28-15,0-26-1 0,0 16-22 16,0 10-3-16,0 0-10 0,0 0 13 0,0 0-47 15,0 0 3-15,0 0-4 0,0 0 11 16,0 0-14-16,-8 51-6 0,8-31 13 0,0 5-33 16,8 0-7-16,-8 2-14 0,0-1 11 0,8 3-19 15,-8-3-30-15,3 3 11 0,1-5 2 16,0 2-3-16,0-1-38 0,-4-4-23 0,4 1-36 16,0-2 0-16,0-2-72 0,-4-3-13 0,0 0-84 15,8-2-69-15,-8-13-94 0,8 20-272 16,-8-11-443-16,0-9 94 0,0 17 88 0,0-17 72 15,0 0 117-15,0 0 121 0,-8 24-1 0,8-24 24 16,-8 7 63-16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13:02.38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EA2F06-D716-4E5F-861C-25394E52D4C1}" emma:medium="tactile" emma:mode="ink">
          <msink:context xmlns:msink="http://schemas.microsoft.com/ink/2010/main" type="writingRegion" rotatedBoundingBox="6367,8841 6847,8841 6847,9375 6367,9375"/>
        </emma:interpretation>
      </emma:emma>
    </inkml:annotationXML>
    <inkml:traceGroup>
      <inkml:annotationXML>
        <emma:emma xmlns:emma="http://www.w3.org/2003/04/emma" version="1.0">
          <emma:interpretation id="{9D3143B0-9390-4BAB-9A0F-9FA6D486C4D7}" emma:medium="tactile" emma:mode="ink">
            <msink:context xmlns:msink="http://schemas.microsoft.com/ink/2010/main" type="paragraph" rotatedBoundingBox="6367,8841 6847,8841 6847,9375 6367,9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E8C6A6-2A02-4E5E-9867-AF6BA633CDF6}" emma:medium="tactile" emma:mode="ink">
              <msink:context xmlns:msink="http://schemas.microsoft.com/ink/2010/main" type="line" rotatedBoundingBox="6367,8841 6847,8841 6847,9375 6367,9375"/>
            </emma:interpretation>
          </emma:emma>
        </inkml:annotationXML>
        <inkml:traceGroup>
          <inkml:annotationXML>
            <emma:emma xmlns:emma="http://www.w3.org/2003/04/emma" version="1.0">
              <emma:interpretation id="{B70054BD-3887-4990-B848-0E3C68FC81B4}" emma:medium="tactile" emma:mode="ink">
                <msink:context xmlns:msink="http://schemas.microsoft.com/ink/2010/main" type="inkWord" rotatedBoundingBox="6367,8841 6847,8841 6847,9375 6367,9375"/>
              </emma:interpretation>
              <emma:one-of disjunction-type="recognition" id="oneOf0">
                <emma:interpretation id="interp0" emma:lang="en-US" emma:confidence="1">
                  <emma:literal>]</emma:literal>
                </emma:interpretation>
                <emma:interpretation id="interp1" emma:lang="en-US" emma:confidence="0.5">
                  <emma:literal>3</emma:literal>
                </emma:interpretation>
                <emma:interpretation id="interp2" emma:lang="en-US" emma:confidence="0">
                  <emma:literal>].</emma:literal>
                </emma:interpretation>
                <emma:interpretation id="interp3" emma:lang="en-US" emma:confidence="0">
                  <emma:literal>3.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321 438 1149 0,'-12'-5'448'0,"12"5"-21"0,0 0-51 15,-15-4-7-15,15 4-23 0,0 0-52 0,0 0-33 16,0 0 33-16,0 0-68 16,0 0 12-16,0 0-46 0,0 0 10 0,0 0-36 15,0 0-2-15,0 0-13 0,51 16-31 0,-32-16-9 16,-3 2 9-16,12-4-10 0,3 2-13 16,-3 2-25-16,-5-4 2 0,5 0-12 0,-5 2 14 15,5-1-24-15,-13 1-9 0,5-2-2 16,-4 2 2-16,-16 0-9 0,23-2-19 15,-23 2 0-15,20 4 6 0,-20-4-11 0,8 3 16 0,-8-3 7 16,0 0-33-16,0 0 0 0,0 0 15 16,0 0-7-16,-20 34 10 0,5-25-26 15,7 1 26-15,-8 3 0 0,-4-1-8 0,5 0-10 16,-1 0 6-16,-4 1 1 0,4 1-14 16,1-1 4-16,11 1-2 0,-12-2 7 0,8 0-14 15,0 0 9-15,1 1 3 0,-1-1-5 0,8-12-5 16,-4 23 15-16,4-11-15 0,0-12 2 15,0 23-2-15,0-23 30 0,12 23-30 0,-5-11-13 16,1-1 41-16,0 0-23 0,0-2 25 16,0 4-25-16,4-3-5 0,-5 1 7 0,1 0-15 15,0-1 23-15,0-1-7 0,-8-9 2 16,8 18 0-16,-4-8-3 0,-4-10 67 16,0 0-64-16,-12 26 46 0,12-26-38 0,-16 17 5 15,8-8-3-15,-7-3-10 0,-5 3-5 0,4-1 13 16,-11-5-19-16,3 2 11 0,5-3-41 15,-5-2-30-15,8 0-62 0,-11-5-31 0,11 0-67 16,-11-3-48-16,19 1-184 0,-16-4-387 0,12 1 21 16,-3-3 128-16,7 5 53 0,-8-1 103 15,12-1-31-15,4 10 61 0,-16-16 73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7:48.72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27B41F-F044-4519-81DC-B4F011DB523E}" emma:medium="tactile" emma:mode="ink">
          <msink:context xmlns:msink="http://schemas.microsoft.com/ink/2010/main" type="writingRegion" rotatedBoundingBox="11783,3250 13091,3216 13092,3281 11785,3315"/>
        </emma:interpretation>
      </emma:emma>
    </inkml:annotationXML>
    <inkml:traceGroup>
      <inkml:annotationXML>
        <emma:emma xmlns:emma="http://www.w3.org/2003/04/emma" version="1.0">
          <emma:interpretation id="{FAAA1C97-BDD0-4346-A246-8ABE76ECDAB9}" emma:medium="tactile" emma:mode="ink">
            <msink:context xmlns:msink="http://schemas.microsoft.com/ink/2010/main" type="paragraph" rotatedBoundingBox="11783,3250 13091,3216 13092,3281 11785,3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C82169-9B64-48C9-A5A7-80DD771A9DA8}" emma:medium="tactile" emma:mode="ink">
              <msink:context xmlns:msink="http://schemas.microsoft.com/ink/2010/main" type="line" rotatedBoundingBox="11783,3250 13091,3216 13092,3281 11785,3315"/>
            </emma:interpretation>
          </emma:emma>
        </inkml:annotationXML>
        <inkml:traceGroup>
          <inkml:annotationXML>
            <emma:emma xmlns:emma="http://www.w3.org/2003/04/emma" version="1.0">
              <emma:interpretation id="{DE938A68-5929-48AE-8B46-98DFA19A1DA5}" emma:medium="tactile" emma:mode="ink">
                <msink:context xmlns:msink="http://schemas.microsoft.com/ink/2010/main" type="inkWord" rotatedBoundingBox="11783,3250 11810,3250 11811,3267 11784,3268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15 1139 0,'0'0'455'0,"0"0"-27"0,0 0-39 16,0 0-21-16,0 0-63 0,7-12-34 15,-7 12-30-15,0 0-47 0,0 0-50 0,0 0-21 16,0 0-82-16,0 0-118 0,0 0-154 0,0 0-106 15,0 0-439-15,20-6 100 0,-20 6 36 16,0 0 67-16,0 0 56 0</inkml:trace>
        </inkml:traceGroup>
        <inkml:traceGroup>
          <inkml:annotationXML>
            <emma:emma xmlns:emma="http://www.w3.org/2003/04/emma" version="1.0">
              <emma:interpretation id="{366D985A-B499-40A3-B8E0-924B67454585}" emma:medium="tactile" emma:mode="ink">
                <msink:context xmlns:msink="http://schemas.microsoft.com/ink/2010/main" type="inkWord" rotatedBoundingBox="12018,3284 12451,3273 12452,3297 12019,3309"/>
              </emma:interpretation>
              <emma:one-of disjunction-type="recognition" id="oneOf1">
                <emma:interpretation id="interp5" emma:lang="en-US" emma:confidence="1">
                  <emma:literal>-.</emma:literal>
                </emma:interpretation>
                <emma:interpretation id="interp6" emma:lang="en-US" emma:confidence="0.5">
                  <emma:literal>--</emma:literal>
                </emma:interpretation>
                <emma:interpretation id="interp7" emma:lang="en-US" emma:confidence="0">
                  <emma:literal>..</emma:literal>
                </emma:interpretation>
                <emma:interpretation id="interp8" emma:lang="en-US" emma:confidence="0">
                  <emma:literal>.-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72.7674">235 56 1290 0,'0'0'422'0,"20"-5"-36"0,-20 5-53 0,0 0-38 16,0 0-65-16,12-5-46 0,-12 5-104 15,19-6-88-15,-19 6-171 0,16-3-523 0,-16 3 39 16,24-4 47-16,-24 4 78 0,19-4 70 16</inkml:trace>
          <inkml:trace contextRef="#ctx0" brushRef="#br0" timeOffset="336.2686">624 43 1016 0,'0'0'358'0,"0"0"-56"0,20-5-51 16,-20 5-67-16,0 0-115 0,8-5-145 0,-8 5-303 15,0 0-251-15,16-7 69 0,-16 7 55 16</inkml:trace>
        </inkml:traceGroup>
        <inkml:traceGroup>
          <inkml:annotationXML>
            <emma:emma xmlns:emma="http://www.w3.org/2003/04/emma" version="1.0">
              <emma:interpretation id="{E0CFAAD2-64D2-4EA2-AE27-939E3CC71AE2}" emma:medium="tactile" emma:mode="ink">
                <msink:context xmlns:msink="http://schemas.microsoft.com/ink/2010/main" type="inkWord" rotatedBoundingBox="12757,3252 13091,3243 13092,3273 12757,3282"/>
              </emma:interpretation>
              <emma:one-of disjunction-type="recognition" id="oneOf2">
                <emma:interpretation id="interp10" emma:lang="en-US" emma:confidence="1">
                  <emma:literal>.-</emma:literal>
                </emma:interpretation>
                <emma:interpretation id="interp11" emma:lang="en-US" emma:confidence="0">
                  <emma:literal>--</emma:literal>
                </emma:interpretation>
                <emma:interpretation id="interp12" emma:lang="en-US" emma:confidence="0">
                  <emma:literal>..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-.</emma:literal>
                </emma:interpretation>
              </emma:one-of>
            </emma:emma>
          </inkml:annotationXML>
          <inkml:trace contextRef="#ctx0" brushRef="#br0" timeOffset="501.4502">974 29 1021 0,'0'0'448'0,"0"0"-77"0,0 0-46 0,16-10-59 0,-16 10-58 15,0 0-80-15,0 0-146 0,12-9-118 0,-12 9-491 16,16-5 2-16,-16 5 49 0,11-5 46 16</inkml:trace>
          <inkml:trace contextRef="#ctx0" brushRef="#br0" timeOffset="642.0104">1214 5 1100 0,'0'0'463'16,"20"0"-45"-16,-20 0-37 0,0 0-15 0,0 0-87 15,0 0-20-15,15-8-72 0,-15 8-85 0,0 0-120 16,16-5-197-16,-16 5-550 16,0 0 86-16,20 0 50 0,-20 0 63 0,23-1 64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7:50.3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CECBE26-810D-44A7-BB6D-F743A348F81C}" emma:medium="tactile" emma:mode="ink">
          <msink:context xmlns:msink="http://schemas.microsoft.com/ink/2010/main" type="writingRegion" rotatedBoundingBox="21989,2721 23085,3386 22806,3847 21710,3182"/>
        </emma:interpretation>
      </emma:emma>
    </inkml:annotationXML>
    <inkml:traceGroup>
      <inkml:annotationXML>
        <emma:emma xmlns:emma="http://www.w3.org/2003/04/emma" version="1.0">
          <emma:interpretation id="{664797DB-EF85-40B5-B9E4-1ABF0CBB20F3}" emma:medium="tactile" emma:mode="ink">
            <msink:context xmlns:msink="http://schemas.microsoft.com/ink/2010/main" type="paragraph" rotatedBoundingBox="21989,2721 23085,3386 22806,3847 21710,3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DC5DFA-BD15-4DF9-AF0C-3A559E419D1B}" emma:medium="tactile" emma:mode="ink">
              <msink:context xmlns:msink="http://schemas.microsoft.com/ink/2010/main" type="line" rotatedBoundingBox="21989,2721 23085,3386 22806,3847 21710,3182"/>
            </emma:interpretation>
          </emma:emma>
        </inkml:annotationXML>
        <inkml:traceGroup>
          <inkml:annotationXML>
            <emma:emma xmlns:emma="http://www.w3.org/2003/04/emma" version="1.0">
              <emma:interpretation id="{F52F8178-3847-4638-9539-B614ED9E08F9}" emma:medium="tactile" emma:mode="ink">
                <msink:context xmlns:msink="http://schemas.microsoft.com/ink/2010/main" type="inkWord" rotatedBoundingBox="21989,2721 23085,3386 22806,3847 21710,3182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n.</emma:literal>
                </emma:interpretation>
              </emma:one-of>
            </emma:emma>
          </inkml:annotationXML>
          <inkml:trace contextRef="#ctx0" brushRef="#br0">12 60 501 0,'0'0'149'0,"8"-11"-16"0,-8 11-15 15,0 0-11-15,8-12-20 0,-8 12 0 0,0 0-31 16,0 0-27-16,0-18-6 0,0 18-11 15,0 0 27-15,0 0-6 0,0 0-12 0,0 0-34 16,-12-15-56-16,12 15-154 0,0 0-251 16,-16-5 29-16</inkml:trace>
          <inkml:trace contextRef="#ctx0" brushRef="#br1" timeOffset="35827.8659">684 386 1302 0,'0'0'474'0,"0"-18"-36"0,0 18-16 16,0 0-53-16,0 0-29 0,0 0-25 0,0-17-41 15,0 17-13-15,0 0-26 0,0 0-17 16,0 0 20-16,0 0-44 0,0 0-14 0,0 0-9 16,0 0-25-16,0 0 3 0,0 0-14 0,4 55 33 15,0-38-47-15,-4 0-41 0,0 1 2 16,0 2-3-16,0 0 3 0,4 3-18 15,-4-3-10-15,0 1 10 0,4-2-26 0,-4 0 8 16,4-1 0-16,-4 0-7 0,4-3-4 16,-4 3-6-16,0-4 12 0,0-14-11 0,4 23-9 15,-4-23 12-15,0 20 5 0,0-20-7 16,4 16 13-16,-4-16 2 0,0 0 5 0,0 13-8 16,0-13 1-16,0 0 7 0,0 0-15 0,0 0 0 15,0 0-34-15,0 0 11 0,0 0 15 16,0 0 13-16,0-51-13 0,4 33-7 0,0 3-19 15,3-8 22-15,1 3-19 0,-4-1-13 16,4 1 28-16,0 0-20 0,4-3 6 0,-1 3-12 16,-3 1 17-16,4 0-4 0,0-1-25 0,0 3 21 15,0-1-16-15,-1 1 21 0,5 2-11 0,-8-2 1 16,8 1 2-16,-5 4 0 16,1 0 7-16,-4 1-17 0,4 0-5 0,0 1 5 15,-1 1-16-15,-11 9 23 0,12-11-17 0,-12 11-11 16,12-5 6-16,-12 5 14 0,0 0-9 15,0 0 7-15,20 12 3 0,-20-12 12 0,4 18 4 16,0-5-1-16,-4 1 8 0,0-14-31 0,3 29 25 16,-3-11 9-16,0-1 7 0,0 0-3 15,0 2 6-15,0 0-19 0,0 1 4 0,-3-3 12 16,3 3 13-16,0-1-29 0,3-1 3 16,-3 1 11-16,0-3 20 0,0-1-3 15,4 2-7-15,-4-3-16 0,0-14 21 0,4 26 5 16,-4-26 3-16,0 20-1 0,0-20 24 0,0 15-39 15,0-15-5-15,0 0 38 0,4 19 19 16,-4-19-67-16,0 0-13 0,0 0 0 0,4 13 0 16,-4-13 0-16,0 0 0 0,0 0 0 15,0 0 0-15,0 0 0 0,4 9 0 0,-4-9 0 16,0 0-241-16,0 0-102 0,0 0-187 0,4 16-590 16,-4-16 144-16,0 0 57 0,0 0 192 15,-4 19-3-15,4-19 78 0,-16 17 9 0,5-3 108 16,3 0 10-16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1.2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3B4081-382F-4BAE-ABC9-E8BE781745E6}" emma:medium="tactile" emma:mode="ink">
          <msink:context xmlns:msink="http://schemas.microsoft.com/ink/2010/main" type="inkDrawing" rotatedBoundingBox="21909,3001 22018,14613 21807,14615 21699,3002" shapeName="None"/>
        </emma:interpretation>
      </emma:emma>
    </inkml:annotationXML>
    <inkml:trace contextRef="#ctx0" brushRef="#br0">92 39 314 0,'-8'-10'139'16,"8"10"-27"-16,0 0 29 0,0 0 33 0,0 0 28 0,0 0 3 15,-4-14 20-15,4 14 13 0,0 0-2 0,0 0 30 16,0 0-25-16,0 0-21 0,0 0-8 15,0 0-22-15,0 0-1 0,0 0 16 16,0 0-46-16,0 0-6 0,0 0 11 16,-4-17-8-16,4 17-51 0,0 0-15 0,0 0 9 15,0 0 22-15,0 0-42 0,0 0 6 0,0 0-14 16,0 0-22-16,0 0 25 0,-8 43-7 16,8-43-14-16,-4 17-12 0,4-17 13 0,4 23-3 15,-4-23-17-15,0 25 22 0,-4-11-31 0,4-14 39 16,0 26-48-16,0-8 40 0,0-2-25 15,0-2-26-15,0 2 8 0,0 2-6 0,4-3 32 16,-4 3-24-16,0-1-20 0,0 1 15 16,0-2 3-16,0-1-21 0,4 3 3 15,-4 0 28-15,0 0-28 0,0-1 3 0,0 3 14 0,4-2-9 16,-4 0 20-16,0 0-36 16,0 0 34-16,0 0-16 0,4-1-5 0,-4 1-15 15,0-1 27-15,4 1 4 0,-4-1-29 0,0 1-5 16,0-2 23-16,0 2-13 0,0-1 16 15,4-1-10-15,-4 0 37 0,0-1-45 0,4 4 2 16,-4-4 6-16,0 1 17 0,4 0-17 16,-4 0-9-16,4-1 22 0,-4 1-11 0,0 0-23 15,4 0 10-15,-4 0 8 0,0 0 56 0,4-1-41 16,-4 0 11-16,0 0-29 16,0-15 8-16,4 31-10 0,-4-17 2 0,0 0 13 15,3 1-23-15,-3-15 36 0,0 30-2 0,0-16-32 16,0 2 6-16,4 0 0 0,-4 0 5 15,0-1 12-15,0-15-2 0,0 31-10 0,0-13-18 16,0-3 16-16,0 2-6 0,4-2 33 16,-4 1-33-16,0 1 47 0,0-1-47 0,0 0-13 15,0 2 29-15,0-1-16 0,0 1 34 0,0-2-42 16,0 1 13-16,-4 2 6 0,4-3-21 16,4 0 5-16,-8 3 13 0,4-1 35 0,0-1-30 15,0 1-7-15,0 0 27 0,-4 2-22 0,4-3 45 16,-3 2-43-16,3 1 23 15,-4-3-36-15,4 3-2 0,-4 1 15 0,4-1 0 16,-4-1 3-16,0 4 7 0,4-3-8 16,-4-2-7-16,4 5-10 0,-4 0 18 0,0 0-9 15,0-2 27-15,0 3-29 0,0 0 11 0,0-2-6 16,4 1-12-16,-4 2 10 0,0-1-8 16,1-1 46-16,-1 3-35 0,4-3 12 0,-4 0-18 15,0 2-2-15,4-2 5 0,0-2 15 0,-4 2 21 16,4 1-47-16,0 0 11 0,-4 2-18 15,4-3 18-15,-4 2-13 0,4-2 18 0,-4 2 8 16,0-2-13-16,4-1-11 16,0 4 34-16,-4-3-2 0,4-2-24 0,-4 4 21 15,0 0 5-15,4-2-5 0,-4 2 4 0,4-2-40 0,0 2-2 16,0-5 35-16,-4 3-7 16,4 0-14-16,0 2 11 0,-4 0-15 0,4-2 15 15,0 2-18-15,0-6 13 0,0 7 10 0,0-2 18 16,0-1-23-16,0 4-2 0,0-4 12 15,0-1 10-15,0 3-25 0,0-1-18 0,0 2 31 16,0-2 0-16,0 1-29 0,0-1 21 16,0 3-13-16,0-1 18 0,0 1 3 0,0-3 5 15,0 1-11-15,0 3-7 0,0-3 18 0,0 1-13 16,0 1 26-16,0-1-26 0,0 2 2 16,0-1 3-16,0 1-7 0,4 1-16 15,-4 0 26-15,4-1 7 0,-4 3-18 0,4-5 49 16,-4 1-58-16,0 1 40 0,4-1-56 15,-4 3 15-15,4-3 23 0,0 1-10 0,-4 0 8 16,0 0-6-16,0-1-14 0,4 1 22 16,-4 0-15-16,4-2 12 0,-4 3 11 0,0-2-8 15,4 3-4-15,-4-1-9 0,0-1 34 0,0 0-31 16,4-1 28-16,-4 0-36 0,4 2 13 16,-4-1-5-16,0 2-12 0,4-4 9 0,-4 0 8 15,4 2-7-15,-4-1-1 0,4 1 3 16,-4-4-3-16,0 6 16 0,3-3-10 15,-3 0-11-15,4 0 13 0,-4 0-18 0,4 0 1 16,-4 0 27-16,0 1-30 0,0-2 45 16,0 2-27-16,4-1 24 0,-4-1-21 0,0 0-26 15,0 3 20-15,0-2-5 0,4 1 24 0,-4 3-20 16,0-3 1-16,0 0-18 0,0 3 0 16,0-2 18-16,0-1 30 0,4 2 11 0,-4 0-41 15,4 0-20-15,-4-2 22 0,4 2-35 16,-4 0 18-16,4 0 10 0,-4-2 35 0,4 0-32 15,0 3 4-15,-4-2-9 0,4 0 4 16,-4 0 13-16,4 1-25 0,-4 0 53 0,0 0-55 16,0 5 9-16,4-5 3 0,-4 2-8 15,0-2 40-15,3 0-28 0,-3 0-7 0,0 3 8 0,0-3-3 16,0 0-7-16,0 0 5 16,0 0 32-16,0 0-31 0,0 0 26 0,0-1-29 15,-3 5 25-15,3-4-15 0,-4 5-3 0,4-4 7 16,0 0 1-16,0 2-10 0,0-3-6 15,-4 5-5-15,4-6 26 0,-4 0-34 0,4 0 34 16,-4 0-26-16,4 2 6 0,0-4 4 16,-4 2 3-16,4-3 23 0,0 2-23 15,0-1 8-15,-4-1-13 0,4 2 25 0,-4-3-38 0,4 3 18 16,0-1 59-16,-4-1-69 0,4 0 0 16,0 1-11-16,-4-1 26 0,4 0-10 15,-4 3-8-15,0-3 42 0,4-3-17 0,0 2-28 16,-4-1 12-16,0 3-9 0,4-3 23 15,-3 1-4-15,3-2 17 0,-4 2-31 0,4-3 13 16,0-1-20-16,-4 2 11 0,4-1 31 16,0-3-15-16,0 4 6 0,0-4-46 0,0 2 31 15,0 1 4-15,0-1-17 0,4-1 36 0,-8 0-52 16,4 1 34-16,0-1-21 0,4 0-2 16,-4 0 33-16,0 0-11 0,0-1 10 0,0-1-17 15,0 0-14-15,0 2 32 0,4 0-34 0,-4-1 37 16,0-1-24-16,0 1-12 15,0-2 7-15,3 2-7 0,-3-1 12 0,0 2 1 16,0-3 17-16,0 1-5 0,0 2-25 16,0-1 13-16,4-3-14 0,-4 1 6 0,0 1 20 15,4-2-5-15,-4 3-7 0,0-1-11 0,0 1 21 16,0-1 27-16,0 1-17 0,0-2-13 16,0 3 1-16,4 0-29 0,-4-3 2 0,4 3 19 15,-4 1-1-15,0-2 26 0,4 0-26 0,-4 3 1 16,0 0 7-16,4 3 15 0,-4-4-17 15,0 0 5-15,4-2 17 0,-8 3-7 0,8-1-46 16,-4-2 33-16,0 2-5 0,0-1 64 16,0-1-61-16,0 2 11 0,-4-1-14 0,4 1-14 15,0-1-4-15,0 2 18 0,0-3 15 16,-4 3-26-16,4 1-1 0,0-3 24 16,0 1-16-16,0-1 35 0,-4 3-34 0,4-2 23 15,0-2-5-15,-4 2-17 0,4 1 2 0,0-1-5 16,0 0 5-16,0 1 21 0,-4 4-19 15,4-6-9-15,0 1-2 0,0-1 25 0,0 5-1 16,-4-4 3-16,4 2-20 0,0 1-8 16,0 1 12-16,0-4 37 0,0 2-47 0,0 2 3 15,0-4 18-15,0 5-21 0,0-3 11 0,0 3 27 16,0 1-48-16,0-3 44 16,0 3-29-16,4-2 65 0,-4 1-70 0,0 0 8 15,0 3 36-15,0-3-46 0,4-1 28 0,-4 2-47 16,0 0 9-16,0 0 28 0,4 0-11 15,-4 0-2-15,0 0 28 0,0-1-8 0,4 0-33 16,-4 0 6-16,0 0 9 0,0-2-7 0,4 1 61 16,-4-1-59-16,0-1 21 0,4 0 41 15,-4 2-77-15,4-2 10 0,-4-2 13 0,4-1 28 16,-4 0-23-16,0 0-15 0,4-1 13 16,-4 0-19-16,4 1 11 0,-4-1-5 0,4 0 28 15,-4 1-28-15,4-3 25 0,-4 1-15 0,3 1 10 16,-3-1 13-16,4-1-43 15,-4 3 15-15,4-3 0 0,-4 1-8 0,4-1 20 0,-4 1 4 16,0 0 17-16,4 0-33 0,-4-1 0 16,4-1 15-16,-4 1-13 0,4-2 34 15,-4-15-39-15,0 31-4 0,0-14 4 0,4 0 33 16,-4-2-22-16,4 3-8 0,-4-2 54 16,0 2-62-16,4-2 5 0,-4-3 44 0,0 4-57 15,4-2 34-15,-4 3-18 0,0-18 31 0,4 30-39 16,-4-15 3-16,0 2 2 0,4-2 13 15,-4-15 21-15,0 29-29 0,0-15-15 0,4 0 28 16,-4-14-25-16,0 24 28 0,3-11-3 0,-3-13 18 16,0 24-46-16,4-11 8 0,-4-13 0 15,0 22 23-15,4-9 12 0,-4-13-14 16,0 23 1-16,0-23-14 0,4 26-14 0,-4-14 34 16,0-12-15-16,0 23 5 0,4-11-11 15,-4-12 18-15,0 25-10 0,0-12-20 0,0-13 18 16,4 25 4-16,-4-25 27 0,0 24-19 15,0-10-28-15,0 0 21 0,0-14 25 0,0 26-20 16,0-9-13-16,0-3 0 0,0 4-5 0,0-3-13 16,0 1 0-16,0 2 33 0,0-1-15 15,0-1-25-15,0 0 25 0,0 3-3 0,0-1-2 16,4-1 23-16,-4 1 8 0,0 0-1 16,0 1-12-16,0-1-18 0,0-1 7 15,4 3 24-15,-4-5 2 0,4 5-15 0,-4-3 15 16,4 1-15-16,-4-1-13 0,4 1 8 15,0-1-16-15,0 1 8 0,0-2 13 0,-4 2-11 16,4-1 11-16,-1 1-13 0,1-2 28 0,0 2-18 16,-4-2 26-16,4 1-33 0,0-1-1 15,0 1 11-15,0-1-26 0,0 0 44 0,-4 0-23 16,4-2 5-16,0 2-8 0,0-2-8 16,-4-14 24-16,4 26-19 0,-4-15 11 15,0-11 10-15,4 21-26 0,-4-10 21 0,0-11-36 0,4 18 47 16,-4-18-34-16,3 17 12 15,-3-17-22-15,0 14-3 0,0-14 8 0,0 0 5 0,4 20 15 16,-4-20-8-16,0 0-12 0,0 13-5 16,0-13-67-16,0 0-5 0,0 0-41 15,0 0-13-15,0 0-59 0,0 0-68 0,0 0-121 16,0 0-72-16,0 0-458 0,0 0 61 0,0 0 144 16,0 0 0-16,0 0 51 0,0 0 90 15,0 0 58-15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8.75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F6FE7E-1FAC-4496-807C-EAD524919E4A}" emma:medium="tactile" emma:mode="ink">
          <msink:context xmlns:msink="http://schemas.microsoft.com/ink/2010/main" type="inkDrawing" rotatedBoundingBox="12306,7218 12306,7277 12291,7277 12291,7218" shapeName="None"/>
        </emma:interpretation>
      </emma:emma>
    </inkml:annotationXML>
    <inkml:trace contextRef="#ctx0" brushRef="#br0">0 0 1087 0,'0'0'405'0,"0"0"-49"15,0 0-34-15,0 0-45 0,0 0-47 0,0 0-48 16,0 0-59-16,0 0-39 0,0 0-64 16,0 0-117-16,0 20-131 0,0-20 13 0,0 0-417 15,0 20 54-15,0-20 45 0,0 19 37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8.91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7CD584-D8DC-4A06-B164-169B58A58BBD}" emma:medium="tactile" emma:mode="ink">
          <msink:context xmlns:msink="http://schemas.microsoft.com/ink/2010/main" type="inkDrawing" rotatedBoundingBox="12318,7660 12326,7725 12321,7725 12314,7661" shapeName="None"/>
        </emma:interpretation>
      </emma:emma>
    </inkml:annotationXML>
    <inkml:trace contextRef="#ctx0" brushRef="#br0">-2 0 714 0,'0'0'281'0,"0"15"-20"0,0-15 0 0,0 0-53 15,0 0-24-15,0 19-79 0,0-19-38 16,0 0-116-16,0 0-82 0,0 0-4 16,4 20-423-16,-4-20 84 0,4 10 1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9.04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DE2474-9D60-4E2E-A605-6BA82221D880}" emma:medium="tactile" emma:mode="ink">
          <msink:context xmlns:msink="http://schemas.microsoft.com/ink/2010/main" type="inkDrawing" rotatedBoundingBox="12389,8028 12404,8028 12404,8043 12389,8043" shapeName="None"/>
        </emma:interpretation>
      </emma:emma>
    </inkml:annotationXML>
    <inkml:trace contextRef="#ctx0" brushRef="#br0">0 0 703 0,'0'0'128'0,"0"0"-117"0,0 0-63 0,0 0-380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09.1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0D9A65-3AD6-45E9-BDCA-BCAA7394B73C}" emma:medium="tactile" emma:mode="ink">
          <msink:context xmlns:msink="http://schemas.microsoft.com/ink/2010/main" type="inkDrawing" rotatedBoundingBox="12424,8316 12431,8282 12432,8283 12424,8317" shapeName="None"/>
        </emma:interpretation>
      </emma:emma>
    </inkml:annotationXML>
    <inkml:trace contextRef="#ctx0" brushRef="#br0">8 0 901 0,'-4'21'151'0,"4"-21"-141"0,0 0-125 16,-4 13-341-16,4-13 0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12.10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7F1287-5636-4284-9E64-697A05304433}" emma:medium="tactile" emma:mode="ink">
          <msink:context xmlns:msink="http://schemas.microsoft.com/ink/2010/main" type="inkDrawing" rotatedBoundingBox="4843,12751 23390,12819 23389,13118 4841,13050" shapeName="None"/>
        </emma:interpretation>
      </emma:emma>
    </inkml:annotationXML>
    <inkml:trace contextRef="#ctx0" brushRef="#br0">-15 199 340 0,'-8'9'136'0,"8"-9"7"0,0 0 46 16,0 0-17-16,0 0-1 0,0 0 6 15,0 0-13-15,0 0 10 0,-8 10-23 0,8-10-10 16,0 0 2-16,0 0-5 0,0 0-7 0,0 0-11 16,0 0-7-16,0 0 15 0,0 0-34 15,0 0 4-15,0 0-9 0,0 0-2 0,0 0 13 16,32 9 2-16,-32-9-35 0,12 2-3 0,-12-2-3 15,23 0 24-15,-23 0-31 0,20-2-1 16,-4 0-14-16,-16 2 4 0,35 0 9 0,-11 0-24 16,-5 0-13-16,5-2 13 0,3 2-2 0,5-1 35 15,-5-1-53-15,5 0 23 0,11 1-19 16,-8 1-6-16,9-2 17 0,-1 0-16 16,-4 0 9-16,4 0-1 0,8 1-12 0,0-2 14 15,1-2-11-15,10 2 4 0,-3 0-8 16,16-3 14-16,4 3-24 0,-1-2 23 0,-3 1-20 15,4-1 10-15,3 2-5 0,-19-1 23 16,-4 0-28-16,20 1 8 0,-13-1-11 0,-14 4 21 16,6-3-5-16,1-1-6 0,0 3-15 0,-4-3 6 15,4 5 4-15,0-2 24 16,0-1-37-16,0 2 21 0,4 0-17 0,-4-2 7 16,8 2 10-16,-8 0-8 0,4 0 3 0,-12-1 10 0,8-1-20 15,0 2 18-15,0 2-6 16,-8-2 3-16,0-2 8 0,0 0-13 0,8 2-2 15,-12-2-3-15,4 0-11 0,0-3 47 0,0 1-36 16,0 3 7-16,1-1 4 0,-1-1-12 16,8 0 1-16,-8 0 10 0,0-2-5 0,8 4 3 15,0-5-13-15,0 3 40 0,-4-1-32 0,-4 3-3 16,8-5 7-16,-8 3 1 0,0-1 17 16,8 0-20-16,-8-1-7 0,0 4 7 0,0-3-5 15,0-3 12-15,0 2-2 0,1 1-17 16,-1 1 6-16,-8 1-4 0,8-2 8 0,0 1 12 15,0-1-25-15,4-1 2 0,-4 1 15 0,0-1 32 16,0 1-40-16,8 1 9 16,-8-3 2-16,1 3 8 0,-1 2-11 0,0-3-7 0,0 0-2 15,0 1 48-15,0 0-49 0,-8-1 10 16,8 0-9-16,-7 3-6 0,7-3 8 16,0 0 2-16,-8 3 19 0,0-3-21 0,4 4-11 15,1-3 34-15,-5 1-23 0,4 0 0 0,-4 0 2 16,0 1 1-16,1 1 17 0,-1 0-12 15,8 0-21-15,-8 0 13 0,1 0 2 0,3 0 8 16,0 1-15-16,4-1 7 0,-4 0-9 0,-4 2-1 16,8 0 21-16,4 0-11 15,-7 0 0-15,7-1 1 0,-4 1-3 0,8 0 23 16,-8 2-34-16,0 1 14 0,8-2-1 0,-8 3 3 16,0-1 28-16,4-2-28 0,0 4-7 15,0-4-9-15,-4 3 1 0,8-3 51 0,12 5-62 16,-8-2 29-16,-8 0-16 0,12 3 3 0,-4-2 7 15,-12-2-15-15,4 0 5 0,0 1 1 16,-4-1-4-16,4 0 14 0,0-1-1 0,-4 1-2 16,24 4-8-16,-12-4 6 0,-12 1 12 15,8-2 18-15,-8 1-39 0,12-2 16 0,-5 3-7 16,-2 0 9-16,14-3-20 0,-3 5 21 16,-8-5-16-16,-4-1 10 0,0-1 29 15,0 3-21-15,4 0-20 0,4-3 38 0,-8 1-33 16,4 2 7-16,-4-2-23 0,4-1 26 0,23 3-5 15,-19-3 18-15,0 3-5 0,-8-2-26 16,4-4 20-16,0 4 4 0,-4-2-4 0,4 0 19 16,4 0-44-16,-4 2 20 0,-4-1 3 0,0 1-3 15,4 0 27-15,-8 0-17 0,0 1 3 16,8-3-10-16,-8 2-10 0,4 0 18 0,-4-1-23 16,4-1 20-16,0 4-5 0,0-6 15 0,0 4-33 15,-3 0 21-15,-1 0-1 0,8-4-2 16,-8 4 0-16,4-1-5 0,-4-1 23 15,0 2 10-15,0-1-30 0,0 2-4 0,0-1-9 16,-8-2 7-16,9 1-9 0,-9 1 22 16,4-2-8-16,-4 1 11 0,8 3-21 0,-7-2 26 15,-1 0-11-15,4-1 11 0,4-1-18 16,0 2 18-16,0 0-16 0,4-2 8 0,-4 0-12 16,4 0 9-16,-4 3-7 0,1-1 28 0,-1-2-15 15,4 4 2-15,-4-4-20 0,8-2 7 16,-8 5-12-16,4-4 48 0,0 2-38 0,0-2 3 15,4 2-4-15,-4-2 6 0,0-1 0 0,4 4 8 16,0-2-16-16,0 0 24 0,-4-2-26 16,4 2 20-16,0 0-8 0,0 0-14 15,-4-2 12-15,0 0 5 0,0 2-5 0,0 0 5 0,0 0 0 16,0-2 26-16,4 2-47 16,-4 0 11-16,0-1 3 0,4-1 4 0,0 2 26 15,-4 2-43-15,4-2 2 0,0 0 16 0,0 0-14 16,0-2 27-16,0 2-29 0,0-2 13 15,3 4-3-15,-7-4 16 0,4 1 8 0,0-1-29 16,0 0 11-16,0 0 15 0,0 2-26 0,0-2 23 16,-4 2-40-16,8-1 43 0,-4-1-26 15,-4 1 23-15,4 1-22 0,4-5 14 0,16 4-12 16,-5-2 26-16,-7 1-24 0,-4 2 13 16,-4-4-23-16,0 2 16 0,16-1 0 15,-5 1-3-15,-15-1 0 0,0 1 7 0,4-2 1 16,20 3-8-16,-16-3-13 0,15 0 16 0,-11-1 9 15,-12 2-19-15,4-1 22 0,0 2-28 16,0 1-2-16,0-3 28 0,-4 3-8 0,0-3 8 16,4 2-24-16,0 0 19 0,-8 2 0 15,0-1-13-15,4-5 0 0,-8 6 2 0,-3-2 0 16,7-1 19-16,0 1-16 0,0-2-5 0,0 1 0 16,-4 1 15-16,0-1-8 0,1 2-2 15,-5 1-7-15,4 0 32 0,-4-5-27 0,0 4 12 16,1-1-18-16,-1 2 11 0,-4-1-11 0,4-1 24 15,-3 0-37-15,-1 0 8 16,0 2 3-16,-3 0 30 0,-5 0-12 0,1 0 5 16,3 0-18-16,-4 2 15 0,-3-2-2 0,3 2-3 15,-3-2-3-15,3 2-2 0,1 1-12 16,-5-3 22-16,5 1-10 0,-5 1-3 0,5-2 1 16,-5 3 4-16,1-3-2 0,3 3 8 0,-3-3-26 15,7 3 10-15,-4-1 3 0,-3-2-2 16,3 4 4-16,1-3-2 0,3 4 7 0,-7-1 4 15,3-4-12-15,1 4 1 0,-5-3 10 16,9 3 24-16,-5 0-29 0,-4-1 5 0,5 0-18 16,-5-1 10-16,1 2 19 0,-1-1-14 0,1-1-9 15,-1 1 9-15,-3 1 1 0,0-2 7 16,-1 0-13-16,1 1 11 0,-1-1-26 16,-3 0 16-16,0 1 2 0,3 1-3 0,-7-3-5 15,4 3 19-15,-5-2-11 0,5 1 2 16,-4-1-4-16,-1-1 7 0,1 2 2 0,-16-3 32 15,28 3-26-15,-17-1 5 0,-11-2 5 0,20 3 7 16,-20-3-4-16,16 4 5 0,-16-4 10 16,16 3 0-16,-16-3 17 0,0 0-22 0,19 0 0 15,-19 0 8-15,0 0-11 0,0 0 0 0,16 2-23 16,-16-2 8-16,0 0 8 16,0 0-16-16,0 0-12 0,0 0 7 0,20 0-21 15,-20 0 4-15,0 0-29 0,0 0-3 0,0 0-20 16,11 5 18-16,-11-5-38 0,0 0-67 15,0 0-98-15,16 4-104 0,-16-4-407 0,0 0 53 16,0 0 57-16,0 0 82 0,0 0 66 0,0 0 39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22.03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FF28F9F-AB10-4CB5-82FD-1AAAC8B3D66A}" emma:medium="tactile" emma:mode="ink">
          <msink:context xmlns:msink="http://schemas.microsoft.com/ink/2010/main" type="writingRegion" rotatedBoundingBox="8932,3347 8966,3880 8554,3906 8521,3374"/>
        </emma:interpretation>
      </emma:emma>
    </inkml:annotationXML>
    <inkml:traceGroup>
      <inkml:annotationXML>
        <emma:emma xmlns:emma="http://www.w3.org/2003/04/emma" version="1.0">
          <emma:interpretation id="{64759948-F01A-406A-B749-81DA58035CC2}" emma:medium="tactile" emma:mode="ink">
            <msink:context xmlns:msink="http://schemas.microsoft.com/ink/2010/main" type="paragraph" rotatedBoundingBox="8932,3347 8966,3880 8554,3906 8521,3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E938CD-0936-4962-AC6C-1DF9AD0A8C4A}" emma:medium="tactile" emma:mode="ink">
              <msink:context xmlns:msink="http://schemas.microsoft.com/ink/2010/main" type="line" rotatedBoundingBox="8932,3347 8966,3880 8554,3906 8521,3374"/>
            </emma:interpretation>
          </emma:emma>
        </inkml:annotationXML>
        <inkml:traceGroup>
          <inkml:annotationXML>
            <emma:emma xmlns:emma="http://www.w3.org/2003/04/emma" version="1.0">
              <emma:interpretation id="{133D6AFF-BE29-4D86-8E1D-B92CCD93691B}" emma:medium="tactile" emma:mode="ink">
                <msink:context xmlns:msink="http://schemas.microsoft.com/ink/2010/main" type="inkWord" rotatedBoundingBox="8932,3347 8966,3880 8554,3906 8521,3374"/>
              </emma:interpretation>
              <emma:one-of disjunction-type="recognition" id="oneOf0">
                <emma:interpretation id="interp0" emma:lang="en-US" emma:confidence="1">
                  <emma:literal>M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M.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1706 170 1026 0,'0'0'433'0,"0"0"-29"0,0 0-66 16,0 0-11-16,0 0-24 0,0 0-37 0,0 0-10 15,0 0-21-15,0 0-25 0,0 0-28 0,36 12-18 16,-21-12-6-16,5 0-4 0,-4 0-16 16,7 0-12-16,-3 0-14 0,7-1 6 0,-3-1-26 15,4 2 0-15,3-4 6 0,-3 2-42 16,-5 1 23-16,-3 1-20 0,3-2 2 0,-7 0-7 16,-4 1 8-16,-12 1 7 0,23-2 2 0,-23 2-9 15,20-2-16-15,-20 2 13 0,0 0-5 16,0 0 4-16,0 0-6 0,0 0-11 0,0 0-8 15,0 0-10-15,0 0 31 0,0 0-16 16,0 0-12-16,-27 28 12 0,19-19-12 16,-4-2 15-16,-4 2-29 0,8 0 17 0,0 2 1 15,1-3-19-15,-5 2 9 0,4 1-5 0,8-11 24 16,-16 20-21-16,16-11-18 0,-8 3 15 16,8-12-2-16,-7 23-13 0,7-23 10 0,0 19 0 15,0-19 29-15,7 21-50 0,1-10 14 16,-8 1-3-16,8-1 18 0,4 1-18 0,-4-1-3 15,0 1 1-15,7-2-6 0,-7 2 36 0,8-1-33 16,-4-2 5-16,-4 1 16 0,7 1-22 16,-3-4 12-16,-4 4 9 0,0-3-7 15,0 1 2-15,0 0-8 0,-8-9 11 0,0 19-3 0,0-19 29 16,0 24 12-16,0-24 5 16,-16 20 8-16,8-9 0 0,0-1-5 0,-12 1-18 15,13-2 13-15,-13 0-8 0,-4-1-10 16,9 0 5-16,-13-1-5 0,12-4-3 0,1 1-2 15,-5-4-54-15,-4 0-36 0,24 0-28 0,-27-4-44 16,11 1-12-16,0-3-3 0,5 1-67 16,-5 0-9-16,16 5-55 0,-24-9-66 15,13 2-146-15,11 7-427 0,-16-11 71 0,16 11 103 0,-16-7 43 16,16 7 164-16,-12-3-13 16,12 3 70-16,0 0 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09.3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6AB0B8-4EFD-4891-9735-586AAB2E56FF}" emma:medium="tactile" emma:mode="ink">
          <msink:context xmlns:msink="http://schemas.microsoft.com/ink/2010/main" type="inkDrawing" rotatedBoundingBox="17862,1777 17989,6576 17591,6587 17464,1788" semanticType="callout" shapeName="Other">
            <msink:sourceLink direction="with" ref="{8E0A3DF0-C7E0-4600-9B62-C9A82F19BDCC}"/>
            <msink:sourceLink direction="with" ref="{EABC297E-2542-4A32-8DC5-6CC4A67E9838}"/>
          </msink:context>
        </emma:interpretation>
      </emma:emma>
    </inkml:annotationXML>
    <inkml:trace contextRef="#ctx0" brushRef="#br0">17 224 1187 0,'0'0'438'15,"0"0"-57"-15,-11 9-30 0,11-9-31 0,-8 9-3 16,8-9-27-16,0 0-11 0,-4 15-44 0,4-15-7 16,0 0-3-16,0 0 3 0,20 18-41 15,-9-14-18-15,-11-4-16 0,28 1-32 0,-9-1-1 16,1-3-2-16,0 0-36 0,3-3 92 15,5 1-108-15,-8-4-2 0,3 1-2 0,-3-4-3 16,-1 4 2-16,-3-2-2 0,0-5 7 16,-4 3-12-16,-1-6-21 0,-7 0 19 15,0 4-9-15,0-4 59 0,-4 1-68 0,0 1 14 16,0 16-14-16,-8-33 9 0,1 19-17 0,-1 2 56 16,0 1-21-16,8 11-12 0,-20-16 7 15,16 13 13-15,4 3-20 0,0 0 53 0,0 0-28 16,-31 18 16-16,23-4-23 0,4 1-16 15,4 3 20-15,0 1-40 0,0 2 31 0,4 2-37 16,0 0-9-16,4 0 17 0,3 0-10 0,-3-2 13 16,4-2-41-16,0 1 7 0,0-1-20 15,3-3 3-15,-3-4-29 0,0 2-22 0,4-3-37 16,-8-2-35-16,3-2-28 0,1 1-24 16,0-4-9-16,-12-4-98 0,12 5-87 15,-12-5-87-15,0 0-51 0,0 0-364 0,0 0 52 16,0 0 127-16,0 0 47 0,0 0 378 15,0 0 228-15,0 0 72 0,-4-35 80 0,4 35 37 16,0 0 39-16,-8-21 64 0,8 21 13 0,-8-14 36 16,8 14 48-16,-8-11 54 0,8 11-105 15,-8-12 16-15,8 12-26 0,0 0-5 0,-11-12-3 16,11 12-54-16,0 0 26 0,0 0-48 0,-12-4 20 16,12 4-31-16,0 0-8 0,0 0-25 15,0 0 5-15,-20 27 23 0,20-17-43 16,0-10-26-16,-8 25 0 0,8-10-39 15,0 3 34-15,0-18-41 0,0 36 25 0,0-17 11 16,0 2-33-16,0 6-22 0,0 1 7 0,4-1 11 16,-4 2 4-16,0 1-3 0,0 0-29 15,0 3-24-15,0 3 17 0,0 0 33 0,4 0-20 16,-8 1-6-16,4 1 1 0,0 0-5 0,4 0-3 16,-4 1-10-16,0 2 17 0,-4-1-4 15,8-2-13-15,-4-1-11 0,0 2 26 0,0-2 1 16,4 0-14-16,-4-2-2 0,0 0-3 15,4-1 10-15,-4-2-20 0,0-3 18 16,0 2-7-16,0-2 1 0,4 2 1 0,-8-2-26 16,4 1 42-16,0 0-14 0,0 0-18 15,0 0 6-15,0-2 7 0,-4 0-12 0,4 2 17 16,0-2-35-16,0 3 37 0,0-4-40 0,-4 2 39 16,4-1-24-16,0 1 18 0,0-3-30 15,0 2-1-15,0-2 11 0,0 1-3 0,0-1 24 16,0 0 6-16,0 0-29 0,0 0 22 0,4 0 16 15,-4-1-29-15,0-1-5 0,0-3 16 16,0 2-16-16,4 0 26 0,-4 0-36 0,4-2 18 16,-4-2 16-16,0 3-11 0,0-3 15 15,0 0-30-15,0 1-3 0,0-3 21 16,0 4-29-16,0-1 11 0,0-1 13 0,0 2 15 16,0-3-13-16,0 2 13 0,0-1-8 15,0-1-20-15,0 0 20 0,0 0-13 0,0 0 19 16,0 0-11-16,0-1-18 0,0 2 21 0,0-1-13 15,0-2 2-15,0-16-2 0,0 29-8 16,0-16 3-16,0 3 10 0,0-16-21 0,0 31 27 16,0-18-9-16,0 4 21 0,0-17-28 15,0 25 22-15,0-13-37 0,0-12 12 0,0 28-7 16,0-15 32-16,0-13-17 0,0 28-8 0,0-11 29 16,0-17-6-16,0 28-18 0,0-14-10 15,0-1 31-15,0-13-13 0,0 26 0 16,4-9-10-16,-4-3 2 0,0 1 31 0,0-15-12 15,4 31-1-15,-4-15-15 0,0-1-3 16,4 2 13-16,-4-2-10 0,0 3 8 0,0-1-3 16,4 1 12-16,-4-1 1 0,0 1 0 0,0 0-10 15,4 2-19-15,-4-4 29 0,4 4 0 16,-4-1-8-16,0-1 13 0,3 0-10 0,-3 0-8 16,4 2 0-16,-4 0 0 0,4-1 0 15,-4 2 0-15,4-1 0 0,-4 2 0 0,4 1 0 16,-4-4 0-16,4 5 0 0,-4-4 0 0,0 3 0 15,4-1 0-15,-4 1 0 0,4-3 0 16,-4 0 0-16,0 1-85 0,4 2 6 16,-4-1 22-16,0-2 9 0,0-1 22 0,0 3-2 15,0-3-28-15,0 0 35 0,0 7-4 16,0-5-6-16,0 0 21 0,0-1-1 0,0-2-19 16,0 3 19-16,0 2-1 0,0 2-9 0,0-6-4 15,0 2 27-15,0 1-7 0,0-1-3 16,-4 0-2-16,4-1 20 0,0 0-10 0,0-1 0 15,0 1-7-15,-4 1 12 0,4-3-5 16,0 2 0-16,-4-4-5 0,4 3 5 0,0-2 0 16,-4-1 7-16,4-16-12 0,-4 33-5 0,4-17 18 15,0 0 7-15,-4-2-18 16,0-1-2-16,4-13 0 0,-4 30 23 0,1-18-20 16,3 1 19-16,0-13-6 0,-8 25-9 0,8-15 6 15,0-10 0-15,-4 23 7 0,4-23-10 16,-4 17-2-16,4-17-3 0,0 15 7 0,0-15 11 15,0 0-20-15,-4 15-1 0,4-15-17 0,0 0 15 16,0 0-21-16,-4 14 23 0,4-14-27 16,0 0 25-16,0 0-11 0,0 0 24 0,0 0-41 15,0 0-21-15,0 18 15 0,0-18 19 0,0 0-67 16,0 0 33-16,0 0 34 0,0 0-26 16,0 16 28-16,0-16-13 0,0 0-2 0,0 0-1 15,4 13 14-15,-4-13-21 0,0 0 59 16,4 14-41-16,-4-14 15 0,8 13 8 15,-8-13-10-15,4 14 36 0,-4-14-11 0,7 14-12 16,-7-14 25-16,4 14-3 0,-4-14 16 16,4 13-25-16,-4-13 25 0,0 0-11 0,8 13 27 15,-8-13-1-15,0 0 23 0,4 11-25 0,-4-11 0 16,0 0 15-16,0 0-28 0,8 12 33 16,-8-12 8-16,0 0-16 0,0 0 6 0,0 0-28 15,0 0 12-15,0 0-15 0,0 0-5 0,0 0-11 16,0 17-19-16,0-17-6 15,0 0 0-15,0 0 0 0,0 0 0 0,0 0 0 0,0 0 0 16,0 0 0-16,0 0-88 0,0 0-37 0,0 0-44 16,0 0-41-16,0 0 13 15,0 0-41-15,8 10-38 0,-8-10-47 0,0 0-38 16,0 0-110-16,0 0-48 0,8 8-14 0,-8-8-253 16,0 0 36-16,0 0 36 0,0 0 123 15,0 0 23-15,0 0 51 0,0 0 99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19.35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C2B130C-C8B4-4217-9DE5-29C5385D64FB}" emma:medium="tactile" emma:mode="ink">
          <msink:context xmlns:msink="http://schemas.microsoft.com/ink/2010/main" type="writingRegion" rotatedBoundingBox="7132,3145 7354,3737 6924,3897 6702,3306"/>
        </emma:interpretation>
      </emma:emma>
    </inkml:annotationXML>
    <inkml:traceGroup>
      <inkml:annotationXML>
        <emma:emma xmlns:emma="http://www.w3.org/2003/04/emma" version="1.0">
          <emma:interpretation id="{6755AC29-33C5-42AC-A51E-652E14AD970B}" emma:medium="tactile" emma:mode="ink">
            <msink:context xmlns:msink="http://schemas.microsoft.com/ink/2010/main" type="paragraph"/>
          </emma:interpretation>
        </emma:emma>
      </inkml:annotationXML>
      <inkml:traceGroup>
        <inkml:annotationXML>
          <emma:emma xmlns:emma="http://www.w3.org/2003/04/emma" version="1.0">
            <emma:interpretation id="{1A509FF3-54EB-40B0-9086-A27F7018D3A6}" emma:medium="tactile" emma:mode="ink">
              <msink:context xmlns:msink="http://schemas.microsoft.com/ink/2010/main" type="inkBullet"/>
            </emma:interpretation>
          </emma:emma>
        </inkml:annotationXML>
        <inkml:trace contextRef="#ctx0" brushRef="#br0">-1922 198 1520 0,'0'0'481'0,"0"0"-20"0,0 0-75 16,0 0-48-16,0 0-18 0,0 0-28 16,0 0 18-16,0 0-52 0,0 0-4 0,0 0-6 15,0 0-38-15,0 0 15 0,0 0-43 16,39-21-18-16,-39 21-6 0,25-9-27 0,-16 6 33 15,4-5-57-15,5 1 8 0,-1-1-17 0,-1-1-24 16,-7 0 8-16,13 0 2 0,-13 0-20 16,7 0 11-16,-7-2-37 0,4 1 11 15,-5 1-11-15,1-3 16 0,-9 12-16 0,17-20-12 0,-13 11 20 16,-4 9-5-16,9-16-5 16,-9 16 5-16,0-18-21 0,0 18 6 0,8-17-8 15,-8 17 7-15,0 0-20 0,0-16 0 16,0 16 18-16,0 0-10 0,0 0 21 0,0 0-14 15,0 0-28-15,0 0 47 0,0 0-3 0,0 0-13 16,0 0-11-16,0 0-9 0,-38 24 7 16,38-24 21-16,-9 22 10 0,1-8-18 0,8 0 5 15,-13 5 18-15,8-1-10 0,1-2 0 0,4 3-29 16,0-2-1-16,0 3 1 0,-9 3 24 16,9-6 0-16,0 2 5 0,0-2-11 0,0 1 26 15,0 0-30-15,0 0 33 0,0-18 4 0,0 35-17 16,9-21 11-16,-9 0-34 0,0-14-18 15,0 26 0-15,0-15 0 0,0-11 0 0,0 23 0 16,0-23 0-16,0 21 0 0,0-21 0 16,4 20 0-16,-4-20 0 0,0 19 0 15,0-19 0-15,5 19 0 0,-5-19 0 0,4 19 0 16,-4-19 0-16,0 14 0 0,0-14 0 16,9 14 0-16,-9-14 0 0,0 0 0 0,0 13 0 15,0-13 0-15,0 0 0 0,0 0-236 0,0 0-115 16,0 0-171-16,0 0-579 0,0 0 83 15,8 7 112-15,-8-7 84 0,0 0 103 0,0 0 66 16,0 0 34-16,0 0 84 0,0 0 61 0</inkml:trace>
      </inkml:traceGroup>
    </inkml:traceGroup>
    <inkml:traceGroup>
      <inkml:annotationXML>
        <emma:emma xmlns:emma="http://www.w3.org/2003/04/emma" version="1.0">
          <emma:interpretation id="{F7B30BAE-D988-41C6-9832-DB9085D4CEA8}" emma:medium="tactile" emma:mode="ink">
            <msink:context xmlns:msink="http://schemas.microsoft.com/ink/2010/main" type="paragraph" rotatedBoundingBox="7132,3145 7354,3737 6924,3897 6702,3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0568B9-1780-4F98-8654-604D9F5A6F56}" emma:medium="tactile" emma:mode="ink">
              <msink:context xmlns:msink="http://schemas.microsoft.com/ink/2010/main" type="inkBullet"/>
            </emma:interpretation>
          </emma:emma>
        </inkml:annotationXML>
        <inkml:trace contextRef="#ctx0" brushRef="#br0" timeOffset="32633.5534">-1818 2100 1341 0,'0'0'461'0,"0"0"-80"0,0 0-33 0,0 0-23 15,0 0-2-15,17-3-21 16,-17 3-51-16,0 0-21 0,16-2-23 0,-16 2-28 16,31-1 29-16,-31 1-65 0,25-2-5 0,-12 1-33 15,4-2-36-15,9 0-12 0,-26 3 7 16,30 0-80-16,-12-1-20 0,-18 1-38 0,20 0-54 15,-20 0-59-15,26 1-84 0,-26-1-74 0,0 0-60 16,18 0-373-16,-18 0 87 0,0 0 10 16,0 0 74-16,0 0 62 0</inkml:trace>
      </inkml:traceGroup>
      <inkml:traceGroup>
        <inkml:annotationXML>
          <emma:emma xmlns:emma="http://www.w3.org/2003/04/emma" version="1.0">
            <emma:interpretation id="{52294150-911F-48D1-BFF1-819996FE6A72}" emma:medium="tactile" emma:mode="ink">
              <msink:context xmlns:msink="http://schemas.microsoft.com/ink/2010/main" type="line" rotatedBoundingBox="7132,3145 7353,3737 6924,3897 6702,3306"/>
            </emma:interpretation>
          </emma:emma>
        </inkml:annotationXML>
      </inkml:traceGroup>
      <inkml:traceGroup>
        <inkml:annotationXML>
          <emma:emma xmlns:emma="http://www.w3.org/2003/04/emma" version="1.0">
            <emma:interpretation id="{42621AE4-7D3E-496B-B952-C3A58C282093}" emma:medium="tactile" emma:mode="ink">
              <msink:context xmlns:msink="http://schemas.microsoft.com/ink/2010/main" type="line" rotatedBoundingBox="4669,4944 5247,5152 5153,5414 4574,5207"/>
            </emma:interpretation>
          </emma:emma>
        </inkml:annotationXML>
        <inkml:traceGroup>
          <inkml:annotationXML>
            <emma:emma xmlns:emma="http://www.w3.org/2003/04/emma" version="1.0">
              <emma:interpretation id="{3C75D4DD-077F-4C61-8754-E92A8776A0B5}" emma:medium="tactile" emma:mode="ink">
                <msink:context xmlns:msink="http://schemas.microsoft.com/ink/2010/main" type="inkWord" rotatedBoundingBox="5019,5145 5223,5219 5192,5306 4988,5233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-.</emma:literal>
                </emma:interpretation>
              </emma:one-of>
            </emma:emma>
          </inkml:annotationXML>
          <inkml:trace contextRef="#ctx0" brushRef="#br0" timeOffset="1357.8164">199 297 1182 0,'0'0'461'0,"-26"-31"-31"0,26 31-51 0,0 0-31 15,0-27-26-15,0 27-12 0,0-23-41 0,0 23-23 16,9-27-21-16,0 12-20 15,-9 0-11-15,8 2-22 0,-8-1-6 0,9-1-20 16,4 1-26-16,-13 1-5 0,9 2 18 0,7 0-30 16,-7 0-16-16,0 2-3 0,4 1-4 15,-4-2-2-15,-1 2 2 0,-8 8-34 0,25-10 2 16,-12 6 2-16,-13 4-26 0,26-6 29 16,-26 6-25-16,21 0 15 0,-21 0-22 0,27 5-6 15,-27-5-2-15,16 5 15 0,-3-1-23 0,-13-4-2 16,17 12 2-16,-8-5 23 0,-9 4-23 15,0-11 13-15,9 18-5 0,0-5-3 0,-9-13 0 16,0 28 6-16,0-14-6 0,0-14-10 0,-9 32 15 16,9-13 11-16,-9 0-11 0,0 0 11 15,9 0-19-15,-8 1 11 0,-1 1-25 0,-4-2 37 16,5 1-35-16,0-1 16 0,-1 0 1 16,-9-2-14-16,5 2-14 0,5 0 27 15,-9-3-11-15,8 1 15 0,1-5-10 0,-5 1-5 16,4-1 10-16,1-1-12 0,-9 1 27 15,17-3-17-15,0-9-13 0,-22 14 23 0,13-6-18 16,9-8 13-16,-8 8-6 0,8-8 6 0,0 0-8 16,-17 7 6-16,17-7 14 0,0 0-22 15,0 0 4-15,0 0-19 0,0 0 4 0,0 0 0 16,0 0 13-16,0 0-7 0,0 0-3 16,0 0-24-16,0 0 29 0,0 0-12 0,0 0 17 15,56-10-18-15,-56 10 10 0,25 0 3 16,-3 1-25-16,-5-1 15 0,0 2-3 0,4 0 15 15,6 0-2-15,-7-2-25 0,15 0 9 16,-14 2 4-16,14-2 37 0,-13 0-12 0,3 1-33 16,-8-1 17-16,4 0-5 0,-4 2 11 15,-17-2-3-15,31 0 2 0,-15 0-14 0,-16 0 7 16,18 2 2-16,-18-2 8 0,21 0-25 0,-21 0-29 16,0 0-33-16,25 1-18 0,-25-1-38 15,0 0-16-15,9 6-71 0,-9-6-97 0,0 0-178 16,0 0-375-16,22 3 87 0,-22-3 66 15,0 0 26-15,0 0 107 0,0 0 41 16,0 0 77-16</inkml:trace>
        </inkml:traceGroup>
        <inkml:traceGroup>
          <inkml:annotationXML>
            <emma:emma xmlns:emma="http://www.w3.org/2003/04/emma" version="1.0">
              <emma:interpretation id="{83E195BA-92D3-4343-8A03-FF0D34698039}" emma:medium="tactile" emma:mode="ink">
                <msink:context xmlns:msink="http://schemas.microsoft.com/ink/2010/main" type="inkWord" rotatedBoundingBox="7132,3145 7353,3737 6924,3897 6702,3306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..</emma:literal>
                </emma:interpretation>
              </emma:one-of>
            </emma:emma>
          </inkml:annotationXML>
          <inkml:trace contextRef="#ctx0" brushRef="#br0" timeOffset="1357.8164">199 297 1182 0,'0'0'461'0,"-26"-31"-31"0,26 31-51 0,0 0-31 15,0-27-26-15,0 27-12 0,0-23-41 0,0 23-23 16,9-27-21-16,0 12-20 15,-9 0-11-15,8 2-22 0,-8-1-6 0,9-1-20 16,4 1-26-16,-13 1-5 0,9 2 18 0,7 0-30 16,-7 0-16-16,0 2-3 0,4 1-4 15,-4-2-2-15,-1 2 2 0,-8 8-34 0,25-10 2 16,-12 6 2-16,-13 4-26 0,26-6 29 16,-26 6-25-16,21 0 15 0,-21 0-22 0,27 5-6 15,-27-5-2-15,16 5 15 0,-3-1-23 0,-13-4-2 16,17 12 2-16,-8-5 23 0,-9 4-23 15,0-11 13-15,9 18-5 0,0-5-3 0,-9-13 0 16,0 28 6-16,0-14-6 0,0-14-10 0,-9 32 15 16,9-13 11-16,-9 0-11 0,0 0 11 15,9 0-19-15,-8 1 11 0,-1 1-25 0,-4-2 37 16,5 1-35-16,0-1 16 0,-1 0 1 16,-9-2-14-16,5 2-14 0,5 0 27 15,-9-3-11-15,8 1 15 0,1-5-10 0,-5 1-5 16,4-1 10-16,1-1-12 0,-9 1 27 15,17-3-17-15,0-9-13 0,-22 14 23 0,13-6-18 16,9-8 13-16,-8 8-6 0,8-8 6 0,0 0-8 16,-17 7 6-16,17-7 14 0,0 0-22 15,0 0 4-15,0 0-19 0,0 0 4 0,0 0 0 16,0 0 13-16,0 0-7 0,0 0-3 16,0 0-24-16,0 0 29 0,0 0-12 0,0 0 17 15,56-10-18-15,-56 10 10 0,25 0 3 16,-3 1-25-16,-5-1 15 0,0 2-3 0,4 0 15 15,6 0-2-15,-7-2-25 0,15 0 9 16,-14 2 4-16,14-2 37 0,-13 0-12 0,3 1-33 16,-8-1 17-16,4 0-5 0,-4 2 11 15,-17-2-3-15,31 0 2 0,-15 0-14 0,-16 0 7 16,18 2 2-16,-18-2 8 0,21 0-25 0,-21 0-29 16,0 0-33-16,25 1-18 0,-25-1-38 15,0 0-16-15,9 6-71 0,-9-6-97 0,0 0-178 16,0 0-375-16,22 3 87 0,-22-3 66 15,0 0 26-15,0 0 107 0,0 0 41 16,0 0 77-16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8:29.8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98992D7-EA3A-403C-96FD-35DE48C48BD0}" emma:medium="tactile" emma:mode="ink">
          <msink:context xmlns:msink="http://schemas.microsoft.com/ink/2010/main" type="writingRegion" rotatedBoundingBox="8161,16033 16458,15932 16475,17302 8178,17404"/>
        </emma:interpretation>
      </emma:emma>
    </inkml:annotationXML>
    <inkml:traceGroup>
      <inkml:annotationXML>
        <emma:emma xmlns:emma="http://www.w3.org/2003/04/emma" version="1.0">
          <emma:interpretation id="{D1B5DCEC-4E5B-46E8-AD15-F2D57F04E3FD}" emma:medium="tactile" emma:mode="ink">
            <msink:context xmlns:msink="http://schemas.microsoft.com/ink/2010/main" type="paragraph" rotatedBoundingBox="8161,16033 16458,15932 16475,17302 8178,17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A1D350-E6F8-4CD5-AB62-AB37BB21FB90}" emma:medium="tactile" emma:mode="ink">
              <msink:context xmlns:msink="http://schemas.microsoft.com/ink/2010/main" type="line" rotatedBoundingBox="8161,16033 16458,15932 16475,17302 8178,17404"/>
            </emma:interpretation>
          </emma:emma>
        </inkml:annotationXML>
        <inkml:traceGroup>
          <inkml:annotationXML>
            <emma:emma xmlns:emma="http://www.w3.org/2003/04/emma" version="1.0">
              <emma:interpretation id="{0926FC8F-6668-407E-8A9C-841979B04BD5}" emma:medium="tactile" emma:mode="ink">
                <msink:context xmlns:msink="http://schemas.microsoft.com/ink/2010/main" type="inkWord" rotatedBoundingBox="8158,16423 10737,16337 10767,17238 8188,17323"/>
              </emma:interpretation>
              <emma:one-of disjunction-type="recognition" id="oneOf0">
                <emma:interpretation id="interp0" emma:lang="en-US" emma:confidence="1">
                  <emma:literal>subplot</emma:literal>
                </emma:interpretation>
                <emma:interpretation id="interp1" emma:lang="en-US" emma:confidence="0">
                  <emma:literal>Subplot</emma:literal>
                </emma:interpretation>
                <emma:interpretation id="interp2" emma:lang="en-US" emma:confidence="0">
                  <emma:literal>sublot</emma:literal>
                </emma:interpretation>
                <emma:interpretation id="interp3" emma:lang="en-US" emma:confidence="0">
                  <emma:literal>subplots</emma:literal>
                </emma:interpretation>
                <emma:interpretation id="interp4" emma:lang="en-US" emma:confidence="0">
                  <emma:literal>subploT</emma:literal>
                </emma:interpretation>
              </emma:one-of>
            </emma:emma>
          </inkml:annotationXML>
          <inkml:trace contextRef="#ctx0" brushRef="#br0">41 14 1156 0,'0'-18'441'0,"0"18"-39"0,0 0-26 0,0 0-23 15,0 0-2-15,0 0-34 0,0 0-15 0,0 0-30 16,0 0-24-16,-28 34-18 0,20-20 3 0,8-1-56 16,-7 2-26-16,7 2 28 0,0-2-33 0,0-15 2 15,0 29-12-15,7-13-16 16,-7-3-20-16,8-1-32 0,-8-1 51 0,0-11-25 15,20 18-6-15,-12-12-11 0,0-2-3 16,-8-4-41-16,23 4 21 0,-11-3-13 0,-12-1-16 16,24-3 4-16,-24 3-14 0,15-12-28 0,-3 3 11 15,-4-2 22-15,0-1 3 0,0-1-3 16,0-1-20-16,-1 1 8 0,-3 2 0 0,4-1 5 16,-8 12 46-16,0-18-6 0,0 18 34 15,8-18-30-15,-8 18 7 0,0 0-6 0,0-11-14 16,0 11 0-16,0 0 17 0,0 0 5 0,0 0-25 15,0 0-23-15,0 0 34 16,0 0-1-16,0 0 0 0,8 47-2 0,-8-47-14 16,0 18-14-16,8-9-59 0,0 1-14 0,-8-10-17 15,11 22-49-15,-7-13-33 0,0 0-23 16,-4-9-12-16,16 16-35 0,-8-9-32 0,-8-7-71 16,20 9-69-16,-17-4-47 0,-3-5-31 15,0 0 3-15,20 2-321 0,-20-2 108 0,0 0 16 16,16-2 63-16,-16 2 52 0,0 0 53 0</inkml:trace>
          <inkml:trace contextRef="#ctx0" brushRef="#br0" timeOffset="-515.2038">-278 21 1313 0,'0'0'435'16,"0"-18"-3"-16,0 18-53 0,-15-16-33 16,15 16-16-16,-16-16-36 0,4 10-22 0,-4-2-19 15,1 2 0-15,3 0-45 0,-12 2-16 16,9-2-5-16,-5 3-16 0,4 0-28 16,-11 2-4-16,11 0-29 0,0 1 13 0,-3-3 25 15,3 6-48-15,16-3-26 0,-35 2 18 16,27 2-26-16,8-4 9 0,-24 8-3 0,24-8 12 15,-8 10-25-15,-4-4 3 0,12-6-34 0,0 0 28 16,0 21-23-16,0-21 26 0,12 16-13 16,-4-7-15-16,0 0 15 0,8 2-8 0,-1 1-35 15,5 1-3-15,-4 0 15 0,3-2 6 16,5 3-1-16,4-1-25 0,-5 3 15 0,5 0-25 16,-5-3 7-16,-3 1 19 0,-4-1-22 0,7-1 16 15,-11-1 3-15,4-2-13 0,-8 1 0 16,-1 1 15-16,-7-11 8 0,8 17-8 0,-8-17 6 15,0 0 22-15,-15 26-20 0,-1-21-8 16,8 2 13-16,-12-2-5 0,5 0-28 16,-1 1-3-16,-4 1-25 0,4-4-19 0,1-3-40 15,15 0-46-15,-28 1-24 0,28-1-17 16,-19 0-80-16,19 0-122 0,0 0-95 0,-24-1-361 16,24 1 40-16,0 0 35 0,0 0 106 0,0 0 78 15,0 0 140-15,0 0-54 0,0 0 52 16</inkml:trace>
          <inkml:trace contextRef="#ctx0" brushRef="#br0" timeOffset="610.4648">363 181 28 0,'0'-14'46'0,"0"0"-3"16,8 1 24-16,-8 13-1 0,4-22 1 0,-4 22-13 16,4-19-8-16,-4 19 7 0,0-16 47 15,0 16 18-15,4-15-16 0,-4 15 57 16,0-18 13-16,0 18 22 0,0-15 52 0,0 15-3 16,0 0 28-16,0-23-25 0,0 23 31 0,0-18-14 15,0 18 14-15,0-16-24 0,0 16-20 16,0 0 13-16,-4-21-8 0,4 21-21 0,-4-13 29 15,4 13-41-15,0 0 2 0,-4-17-5 16,4 17-40-16,0 0 12 0,-8-15 7 0,8 15-17 16,0 0-10-16,0 0 5 0,0-16-8 0,0 16-23 15,0 0-3-15,0 0 13 0,0 0-17 16,-8-16-4-16,8 16 1 0,0 0 10 0,0 0-28 16,0 0-3-16,0-14-18 0,0 14-4 15,0 0-14-15,0 0-7 0,0 0-5 16,0 0 2-16,0 0 0 0,0 0-20 0,0 0 17 15,0-20 6-15,0 20-36 0,0 0 10 16,0 0 10-16,0 0-12 0,0 0 15 0,0 0-10 16,0 0-24-16,0 0 24 0,0 0-23 0,0 0-16 15,0 0-15-15,0 0 13 0,0-18 10 16,0 18-18-16,0 0 3 0,0 0-16 0,0 0-5 16,0 0 16-16,0 0-42 0,0 0 6 15,0 0-6-15,0 0-2 0,0 0 6 0,0 0 6 16,0-17 1-16,0 17 10 0,0 0-38 15,0 0 40-15,0 0-19 0,0 0-19 16,0 0-26-16,0-18 4 0,0 18-6 0,0 0-36 16,0 0 8-16,0 0-11 0,0 0 11 0,0 0-18 15,0 0 23-15,0 0 5 0,-8-18-2 16,8 18-8-16,0 0 10 0,0 0 44 0,0-18-16 16,0 18 10-16,0 0 19 0,8-19 7 0,-8 19 18 15,0 0 13-15,0-22 18 0,0 22 15 16,0-14-13-16,0 14 24 0,0-18-4 0,0 18-1 15,0-17 50-15,0 17 18 0,0-18-43 16,0 18 15-16,0-20-2 0,0 20 2 0,0-18-15 16,0 18-16-16,0 0 19 0,0-22-39 15,0 22-31-15,0 0-43 0,0-17 13 0,0 17-91 16,0 0-106-16,0 0-141 0,0 0-29 16,0 0-368-16,0 0 77 0,0 0 46 0,-8 61 171 15,8-47-41-15,0 2 24 0,0 2 68 16</inkml:trace>
          <inkml:trace contextRef="#ctx0" brushRef="#br0" timeOffset="1967.6096">391-262 980 0,'0'0'330'0,"0"0"0"0,-8-23-23 0,8 23 3 0,0-14-10 15,0 14-6-15,0-17-10 0,0 17-20 16,-4-15-8-16,4 15-13 0,-4-17-15 0,4 17-6 16,-4-14-12-16,4 14 5 0,0 0-23 15,-8-14-18-15,8 14 8 0,0 0-23 16,0 0-26-16,0-19-13 0,0 19-5 0,0 0 6 15,0 0-6-15,0 0-31 0,0 0-9 16,0 0 22-16,0 0-23 0,0 0 5 0,0 0-17 16,0 0-3-16,-8 47-13 0,8-47-3 0,8 34 11 15,-8-16-21-15,0 3 1 0,0 1 9 16,8 1 6-16,-4-1-26 0,0 1 5 0,-4-5 8 16,4 3-39-16,-4 3 11 0,8-7-6 15,-8 0 16-15,0-1-15 0,7 0 12 0,-7-3 8 16,0 1-15-16,8 1 0 0,-8-15 20 0,0 24-26 15,0-13-17-15,0-11 15 16,0 21 3-16,0-21 20 0,8 18-23 0,-8-18-28 16,0 16 35-16,0-16-27 0,0 14 9 0,0-14 19 15,0 0-39-15,0 16 26 0,0-16-13 16,0 0 16-16,0 0-11 0,8 14-7 0,-8-14 4 16,0 0-4-16,0 0-1 0,0 0-17 15,0 0 10-15,0 0-11 0,0 0 14 0,0 0 12 16,0 0-23-16,0 0 18 0,0 0-7 0,0 0-4 15,0 0 4-15,0 0-8 0,0 0 9 16,0 0-1-16,0 0-6 0,0 0 11 0,0 0 4 16,0 0-9-16,0 0-6 0,0 0 36 15,0 0-10-15,0 0-21 0,0 0 47 0,0 0-59 16,0 0 12-16,0 0 13 0,0 15 23 16,0-15-33-16,0 0 62 0,0 0-50 15,0 0-9-15,0 0 12 0,0 0 29 0,0 0-1 16,0 0 8-16,-8 18-25 0,8-18-18 0,0 0-1 15,0 0 16-15,0 0 5 0,0 0-12 16,0 0 7-16,0 15 2 0,0-15-2 0,0 0-5 16,0 0-8-16,0 0 26 0,0 0 10 15,0 0-15-15,0 0 20 0,0 0 5 0,0 0-25 16,0 0 5-16,0 0-18 0,0 0 28 16,0 0-34-16,0 0 47 0,0 0-48 0,0 0 4 15,0 0 13-15,0-53 31 0,0 53-67 16,0-18 18-16,0 18 34 0,8-19-21 0,-8 19-34 15,4-18 55-15,-4 18-67 0,4-12 56 16,-4 12-20-16,4-15 7 0,-4 15-12 0,8-12 7 16,-8 12-2-16,8-11-13 0,-8 11 36 15,15-9-18-15,-15 9 7 0,20-7 1 0,-20 7-16 16,23-2-5-16,-23 2 5 0,20 2 0 0,-20-2 13 16,24 6 21-16,-16-1-8 0,7 0 0 15,-15-5 4-15,12 13-14 0,-12-13 20 0,8 12-8 16,-8-12 24-16,8 15-11 0,-8-15-31 15,0 0 29-15,-8 21 2 0,8-21 5 16,-8 14-12-16,8-14-31 0,-20 14-36 0,13-9-11 16,7-5-53-16,-8 11-5 0,8-11-82 15,-16 6-56-15,16-6-198 0,-8 10-473 0,8-10 84 16,0 0 57-16,0 0 92 0,0 0 74 0,0 0 67 16,0 0 79-16,0 0 38 0</inkml:trace>
          <inkml:trace contextRef="#ctx0" brushRef="#br0" timeOffset="2517.4914">819-18 1446 0,'0'-16'448'0,"0"16"-41"0,0 0-29 0,0 0-37 16,4-11-16-16,-4 11-10 0,0 0-36 15,0 0-13-15,0 0-18 0,0 0 8 0,0 0-23 16,0 55-43-16,0-35-21 0,0 1-13 0,-4 8-13 16,4-3-74-16,0 3 52 0,0 1-14 15,0 0-10-15,0 1-31 0,0-3 27 0,0-3-47 16,0 1-33-16,0-4-34 0,0-1-12 16,0-3-44-16,-4 2-28 0,4-4-16 15,0-16 2-15,0 24-40 0,0-24-71 0,-8 17-65 16,8-17-76-16,0 0-10 0,0 15 7 15,0-15 64-15,0 0-7 0,0 0 40 0,0 0 37 16,0 0 89-16,0 0 74 0,0 0 64 0,-16-47 62 16,9 24 58-16,7-4 24 0,0-4 30 15,0-4 11-15,0-1 7 0,0-1 13 0,0-2 13 16,7 0 10-16,-7 3-18 0,8-1 5 16,0 3-18-16,0 2 16 0,4 3-23 0,-4-1-24 15,7 7-12-15,1 0-23 0,-4 3 7 0,12 8-5 16,-5 1-17-16,5 6-6 0,-9 3-7 15,5 4-11-15,4 5-38 0,-5 2 15 0,-3 5-10 16,0 0 6-16,3 2-32 0,-3 0-2 16,-8 1-16-16,0 3 16 0,-8-5 26 15,0 1-36-15,0 2 25 0,-8-4-8 0,0 2 19 16,-8-1-47-16,5-2 29 0,-5-2-44 16,-4-2-15-16,-3-2-49 0,7 2-31 0,-4-2-33 15,-3-4 6-15,7-3-86 0,-4-1-101 0,20 1-144 16,-35-8-371-16,19 2 30 0,1-2 95 15,7-1 60-15,-4-1 114 0,4-1 75 0,0-1-26 16</inkml:trace>
          <inkml:trace contextRef="#ctx0" brushRef="#br0" timeOffset="2767.6996">1126-442 1290 0,'7'-12'496'0,"-7"12"-9"15,0 0-78-15,0 0-7 0,0 0-33 0,0 0-3 16,0 0-44-16,24 25-10 0,-24-8-20 16,0 2-36-16,0 3-33 0,0 6-16 15,8-1-7-15,-8 2-29 0,0 1-4 0,0 1-6 0,0 1-28 16,4-4-23-16,-4 2-38 16,4-1-21-16,0-1-48 0,-4-4-42 0,0 0-58 0,8-1-39 15,-8-1-99-15,7 3-108 16,-7-10-190-16,8 5-368 0,0-4 103 0,0-7 55 15,4 5 78-15,-4-6 58 0,-1 2 70 0,9-1 45 16</inkml:trace>
          <inkml:trace contextRef="#ctx0" brushRef="#br0" timeOffset="3073.3087">1440 65 1505 0,'-16'-12'501'0,"16"12"-25"0,0 0-35 16,-27 1-27-16,27-1-32 0,0 0-52 0,-24 15-10 15,16-10-59-15,8-5-18 0,-11 18-12 16,3-7-27-16,8-11-12 0,-8 18-10 16,8-18-21-16,8 19-3 0,-8-19-26 0,8 16 6 15,3-7 3-15,-3-2-24 0,8-2-14 0,0-3 37 16,3 0 37-16,-3-4-8 0,8-1-36 16,-5 1 13-16,5-4-15 0,-5 0 14 0,-3-3-34 15,-8-2 19-15,8 0-15 0,-12 0-61 16,4-1 43-16,-8 12-86 0,0-25-11 0,0 25 0 15,-8-26 0-15,4 11 0 0,-12 5-47 0,8-1-124 16,-8 0-85-16,1 2-79 0,3 2-285 16,-12 2-455-16,13 3 118 0,11 2 133 0,-24-2 35 15,24 2 49-15,-20 0 95 0,20 0 57 0,-15 4 132 16,15-4-64-16</inkml:trace>
          <inkml:trace contextRef="#ctx0" brushRef="#br0" timeOffset="3473.0503">1695-205 1464 0,'12'-12'519'0,"-12"12"-32"0,0 0-62 15,8-8-19-15,-8 8-19 0,0 0-29 0,0 0-25 16,0 0-13-16,0 0 8 0,0 0-47 15,0 0-22-15,0 0-14 0,8 27 6 0,-8-27-13 16,0 19-48-16,0-19 10 0,8 18-37 0,-8-5-32 16,0-13 22-16,0 28 6 0,8-13-15 15,-8-1-29-15,0 4-18 0,8-3 31 0,-8 2-44 16,0 0 26-16,0-2-28 0,11 1-25 16,-11-2 20-16,4 0-77 0,-4 1 0 0,0-15 0 15,4 22 0-15,-4-22 0 0,0 18 0 0,0-18 0 16,0 18 0-16,0-18 0 15,8 14 0-15,-8-14 0 0,0 16 0 0,0-16 0 16,0 0 0-16,0 16 0 0,0-16 0 0,0 0 0 16,0 17 0-16,0-17-80 0,0 0-122 15,8 12-16-15,-8-12-79 0,0 0-143 0,0 0-200 16,0 0-368-16,-8 23 32 0,8-23 91 0,0 0 112 16,0 0 56-16,-8 11 59 0,8-11 75 15,0 0 50-15</inkml:trace>
          <inkml:trace contextRef="#ctx0" brushRef="#br0" timeOffset="3687.5279">1519-45 1420 0,'0'-14'579'15,"0"14"-57"-15,0 0-41 0,15-13-64 0,-15 13-12 16,16-7-52-16,4 4 16 0,-5-3-103 0,1 3-18 15,4-1-38-15,11 0-67 0,-3 1-61 16,3 0-105-16,-3 1-110 0,7-2-251 0,-7 2-468 16,3 1 38-16,-7 1 89 0,3-2 78 15,1 2 45-15,-13 0 72 0,17 0 54 0</inkml:trace>
        </inkml:traceGroup>
        <inkml:traceGroup>
          <inkml:annotationXML>
            <emma:emma xmlns:emma="http://www.w3.org/2003/04/emma" version="1.0">
              <emma:interpretation id="{91EFE40B-B09D-4B97-B12F-2ED07807AE0E}" emma:medium="tactile" emma:mode="ink">
                <msink:context xmlns:msink="http://schemas.microsoft.com/ink/2010/main" type="inkWord" rotatedBoundingBox="11055,15991 14630,16209 14547,17560 10972,17341"/>
              </emma:interpretation>
              <emma:one-of disjunction-type="recognition" id="oneOf1">
                <emma:interpretation id="interp5" emma:lang="en-US" emma:confidence="1">
                  <emma:literal>(min,</emma:literal>
                </emma:interpretation>
                <emma:interpretation id="interp6" emma:lang="en-US" emma:confidence="0">
                  <emma:literal>(m,n,</emma:literal>
                </emma:interpretation>
                <emma:interpretation id="interp7" emma:lang="en-US" emma:confidence="0">
                  <emma:literal>(msn,</emma:literal>
                </emma:interpretation>
                <emma:interpretation id="interp8" emma:lang="en-US" emma:confidence="0">
                  <emma:literal>[min,</emma:literal>
                </emma:interpretation>
                <emma:interpretation id="interp9" emma:lang="en-US" emma:confidence="0">
                  <emma:literal>(Min,</emma:literal>
                </emma:interpretation>
              </emma:one-of>
            </emma:emma>
          </inkml:annotationXML>
          <inkml:trace contextRef="#ctx0" brushRef="#br0" timeOffset="4430.6916">2423-818 1505 0,'0'0'453'0,"0"0"-11"0,0 0-65 15,0 0-57-15,0 0 18 0,0 0-39 16,0 0-15-16,0 0-12 0,0 0 4 0,0 0-20 16,0 0-41-16,-20 43 3 0,12-28-21 0,0 0 0 15,0 6-5-15,1-1 2 0,-1 2-84 16,4 3-5-16,-8 4 8 0,0-2-16 16,-4 5 6-16,9-1-14 0,-5 0 19 15,-4 2-39-15,8-2-31 0,0 1 21 0,0-4-28 16,1 2 48-16,3-3-38 0,0 0 20 0,0-1 3 15,-4 1-35-15,8-2-27 0,-8-2 34 16,8-1 5-16,0 2-21 0,0-1 19 0,0-1-26 16,0 3-18-16,0-7 28 0,0 3-21 0,0-1 47 15,0 1-34-15,0 2-25 0,8-2 25 16,-8-2-30-16,0 1 20 0,8-2-5 16,-4 1 23-16,0-2 3 0,0 2-44 15,0 1 38-15,-1-2-15 0,-3-1 29 0,8 0-22 16,0-2-12-16,0 2 18 0,0-3 8 0,0 3-6 15,0-1-2-15,-4-1-5 0,3 1-21 16,9 1 14-16,-4-2 27 0,0 1-10 0,0-2 20 16,-5-1-32-16,1-1 7 0,4 0 15 0,0-1-8 15,-8 0 1-15,4-1-31 0,-1-2 23 16,-7-8 12-16,16 16 6 0,-12-9-8 0,-4-7-22 16,8 11 24-16,-8-11-7 0,8 11 23 15,-8-11-23-15,0 0 3 0,8 9 0 0,-8-9-47 16,0 0-15-16,0 0-61 0,15 7-16 0,-15-7-55 15,0 0-27-15,0 0-110 0,0 0-186 16,12 6-607-16,-12-6 94 0,0 0 119 16,0 0 71-16,0 0 71 0,0 0 109 0,0 0 24 0,0 0 109 15</inkml:trace>
          <inkml:trace contextRef="#ctx0" brushRef="#br0" timeOffset="5635.2766">3095-178 1205 0,'0'0'502'0,"0"0"-41"0,4-13-47 15,-4 13 34-15,0 0-79 0,0 0-19 0,0 0-42 16,0 0-17-16,0 0-19 16,0 0-19-16,4 41-17 0,-4-25-24 0,4 0-12 15,-4 2-21-15,0 1 18 0,0 1-20 0,0-2-11 16,0 2-35-16,0-1 7 0,0-1-20 15,0 0-8-15,0-2-16 0,0-1 14 0,0-15-47 16,7 23 29-16,-7-23 45 0,0 18-14 16,0-18-16-16,0 0-8 0,0 0-30 0,0 0 9 15,0 0 6-15,0 0-31 0,0 0-7 0,0 0 2 16,0 0-28-16,0 0-23 16,8-45-8-16,-8 23 5 0,12-1-10 0,-4 0-5 0,0 0 11 15,-8 0-24-15,8 2 3 0,-1 4-21 16,9-1 8-16,-4 2 5 0,-8 3 25 15,8 5-2-15,-4 1-23 0,-8 7 24 0,23-6-12 16,-23 6 14-16,20 6 30 0,-4 1 3 16,-5 4-30-16,5 1-1 0,-8 2 8 0,8 4-16 15,-5-1 26-15,-3 1-25 0,0-3 43 0,0 5-21 16,0-3 11-16,0-2 3 0,-4 0-11 16,0 0 23-16,0-3 0 0,-4-12-2 0,0 20 12 15,0-20 0-15,0 15-27 0,0-15 9 16,0 0 3-16,-8 17-10 0,8-17 5 0,0 0-3 15,0 0 3-15,0 0-26 0,0 0-22 0,0 0-14 16,0 0-4-16,-28-27 1 16,28 27-1-16,-4-31-1 0,4 16-30 0,0-3 15 15,4 0-31-15,-4 1 23 0,8 2 14 0,-8-2 4 16,8 4 39-16,4-1-55 0,-4 3 9 16,-1 0 2-16,1 2 8 0,-8 9 13 0,20-12-1 15,-8 8 44-15,-12 4-10 0,19-2-18 16,-19 2 21-16,24 6 7 0,-12-1 30 0,3 4 24 15,1 0-7-15,-4 0 42 0,0 5-14 0,0 0 4 16,3 1 11-16,-7 0 2 0,4-2-10 16,-4 1 13-16,0 1-8 0,-1-3-33 15,-7 2-8-15,8 1 0 0,-8-15-10 0,8 23-33 0,-8-13-23 16,0-10-70-16,4 22-40 16,-4-22 15-16,0 17-44 0,0-17-58 0,4 18-108 15,0-7-192-15,-4-11-530 0,8 18 64 16,-8-9 90-16,0-9 89 0,8 14 116 0,3-7 33 15,-11-7 66-15,12 12 75 0</inkml:trace>
          <inkml:trace contextRef="#ctx0" brushRef="#br0" timeOffset="6505.4308">4325 110 1279 0,'0'0'497'0,"0"0"-11"16,0 0-40-16,0 0 14 16,0 0-65-16,0 0-29 0,0 0-41 0,0 0-8 15,0 0-17-15,0 0-65 0,0 0 18 0,0 0-25 16,0 0-41-16,0 0-18 0,0 0-18 15,0 0-2-15,0 0-57 0,0 0-8 0,-39-20-20 16,39 20-38-16,0 0-11 0,-8-10 18 0,8 10-12 16,0 0-72-16,0 0 2 0,0 0-2 15,0 0 36-15,0 0-37 0,0 0-4 0,0 0 23 16,0 0-11-16,0 0 3 16,0 0 11-16,0 0-19 0,0 0 21 0,0 0 9 15,0 0 7-15,0 0 7 0,0 0-18 0,0 0 25 16,0 0 36-16,0 0 11 0,0 0-25 15,0 0 11-15,0 0-6 0,0 0 22 0,0 0-21 16,0 0-22-16,0 0 33 0,0 0-10 0,0 0 12 16,0 0-22-16,-4 33-6 0,4-33 34 15,0 0-26-15,0 0 23 0,0 0-18 0,0 0 31 16,0 0-46-16,-24-28 10 0,24 28 0 16,0 0 0-16,0 0-21 0,12-24-22 0,-12 24 35 15,0 0-10-15,12-10 6 0,-12 10 1 0,0 0-1 16,20-1 12-16,-20 1-16 15,0 0 6-15,0 0 3 0,31 18-14 0,-23-12 13 16,-4 6-7-16,4-1 33 0,-1 2-18 0,5 3 0 16,-8-2 51-16,0 0-25 0,0 0-16 15,-4 4 29-15,0-18-9 0,-4 29-1 0,-4-15-22 16,4 2-9-16,-11-3-37 0,7 0-22 16,0 1-44-16,-8-2-33 0,-3 0-92 0,7 0-226 15,-4-1-634-15,0-2 71 0,4 0 154 0,1-2 48 16,-1-2 124-16,12-5-6 0,-24 8 87 15,24-8 59-15</inkml:trace>
          <inkml:trace contextRef="#ctx0" brushRef="#br0" timeOffset="7121.9936">4820-185 1190 0,'0'-14'537'0,"0"14"-32"0,0 0-52 15,0 0-44-15,0 0-38 0,0 0-35 0,0 0-24 16,0 0 31-16,0 0-69 0,0 0-36 16,0 56-8-16,4-35-40 0,-4-3-19 0,0 2 21 15,4 3-41-15,-4-5 5 0,4 5-56 0,-4-3 54 16,0-1-31-16,0 1-11 0,8-5 14 16,-8 0-37-16,0-15 37 0,0 26-11 0,0-17 36 15,0-9-5-15,0 16-34 16,0-16-4-16,0 0-1 0,0 0-2 0,0 0 3 0,0 0-1 15,0 0-9-15,0 0-42 0,0 0-13 16,0 0 4-16,0 0-47 0,0 0 0 16,0-52 0-16,0 34 0 0,0 0 0 0,12-2 0 15,-5 0 0-15,1 6 0 0,4 0 0 0,-8 0 0 16,12 0 0-16,-8 5 0 0,3-2 0 16,-3 2 0-16,0 3 0 0,-8 6 0 0,24-8 0 15,-24 8 0-15,19-2 0 0,-19 2 0 0,16 7-6 16,0 0-24-16,-8 2 32 0,0 1 3 15,-5 2 0-15,5 2 13 0,8 2-12 0,-12 3-6 16,0-3 0-16,4 2 0 0,-4-2 0 16,0 2 0-16,0-2 0 0,-4-2 0 0,7 2 0 15,-7 0 0-15,0-16 0 0,8 25 0 0,-4-14-52 16,-4-11-158-16,0 17-71 16,0-17-106-16,0 17-263 0,0-17-458 0,4 12 151 15,-4-12 55-15,0 0 89 0,8 15 119 0,-8-15 26 16,12 3 125-16,-12-3 0 0</inkml:trace>
          <inkml:trace contextRef="#ctx0" brushRef="#br0" timeOffset="7749.7736">5693 145 1543 0,'0'0'532'0,"0"0"-35"0,0 0-36 0,0 0-41 16,0 0-31-16,0 0-41 0,0 0-46 15,0 0-31-15,0 0-10 0,0 0-25 0,0 0-39 16,-28-25 13-16,28 25-16 0,0 0-54 15,-12-10-26-15,12 10 1 0,0 0-13 16,0 0-51-16,-3-11-5 0,3 11 18 0,0 0-66 16,0 0-26-16,-8-16 10 0,8 16-28 0,0 0 23 15,0 0-13-15,0 0-8 0,0 0 19 16,0 0-3-16,0 0 17 0,0 0 1 0,0 0-18 16,0 0-3-16,0 0 24 0,0 0 14 15,0 0-22-15,35 16 23 0,-35-16-8 0,12 14 7 16,-12-14 6-16,4 9 8 0,-4-9 9 0,0 0 24 15,4 13-13-15,-4-13 5 0,0 0 3 16,0 0-3-16,0 0 2 0,0 0 1 0,0 0-8 16,0 0 0-16,0 0-3 0,-20 15 3 15,20-15-18-15,0 0 21 0,0 0-16 0,0 0-18 16,0 0 16-16,0 0-21 0,0 0 5 16,0 0-18-16,0 0-17 0,-4-37 4 0,4 37 21 15,0 0-20-15,0 0 10 0,0 0-3 16,20-14 13-16,-20 14 20 0,0 0-22 0,23 5-11 15,-23-5-2-15,12 11 4 0,4-5 1 16,-8 4-15-16,0-1 14 0,-5 5-4 0,5 0 7 16,-8 1-12-16,8 1 15 0,-8-2 30 0,8 2-25 15,-8-1-18-15,0-15 18 0,-8 26 8 16,8-14-26-16,-8 1-23 0,0-2-43 16,-3 3-62-16,-1-2-85 0,12-12-211 0,-32 13-577 0,13-4 218 15,-1 3-8-15,1-5 110 16,-5 2 54-16,4-3 51 0,-3-1 87 0,3 0-5 15</inkml:trace>
        </inkml:traceGroup>
        <inkml:traceGroup>
          <inkml:annotationXML>
            <emma:emma xmlns:emma="http://www.w3.org/2003/04/emma" version="1.0">
              <emma:interpretation id="{53BB9A2E-ABC2-4848-9D65-0A003287BD40}" emma:medium="tactile" emma:mode="ink">
                <msink:context xmlns:msink="http://schemas.microsoft.com/ink/2010/main" type="inkWord" rotatedBoundingBox="15058,16283 16310,15902 16690,17150 15437,17531"/>
              </emma:interpretation>
              <emma:one-of disjunction-type="recognition" id="oneOf2">
                <emma:interpretation id="interp10" emma:lang="en-US" emma:confidence="1">
                  <emma:literal>i)</emma:literal>
                </emma:interpretation>
                <emma:interpretation id="interp11" emma:lang="en-US" emma:confidence="0">
                  <emma:literal>j)</emma:literal>
                </emma:interpretation>
                <emma:interpretation id="interp12" emma:lang="en-US" emma:confidence="0">
                  <emma:literal>i).</emma:literal>
                </emma:interpretation>
                <emma:interpretation id="interp13" emma:lang="en-US" emma:confidence="0">
                  <emma:literal>l)</emma:literal>
                </emma:interpretation>
                <emma:interpretation id="interp14" emma:lang="en-US" emma:confidence="0">
                  <emma:literal>c)</emma:literal>
                </emma:interpretation>
              </emma:one-of>
            </emma:emma>
          </inkml:annotationXML>
          <inkml:trace contextRef="#ctx0" brushRef="#br0" timeOffset="8521.748">6420-225 1333 0,'0'0'445'0,"0"0"-66"0,0 0-33 16,-8-9-1-16,8 9-43 15,0 0-35-15,0 0 7 0,0 0-31 0,0 0 0 0,-16 35-5 16,16-35-18-16,-4 24 16 0,4-8-55 16,0-16 1-16,4 37-21 0,0-20 8 15,0 2-23-15,4 0 8 0,0 1-13 0,4-2-13 16,7 5-24-16,-7-1-22 0,12-3 28 16,-9-1-84-16,5-2-29 0,-4-4-22 0,3 1-39 15,1-1-41-15,0-5-50 0,-1 1-89 0,1 0-140 16,-12-6-103-16,8 0-365 0,-1 0 64 15,-15-2 56-15,28-4 122 0,-28 4 24 0,20-5 84 16,-13-1 14-16</inkml:trace>
          <inkml:trace contextRef="#ctx0" brushRef="#br0" timeOffset="8850.5802">6463-570 921 0,'0'0'379'0,"0"0"-16"15,0 0-27-15,0 0-19 0,0 0-23 0,0 0-30 16,0 0-13-16,0 0-36 0,0 0-8 15,0 0-10-15,0 0-25 0,0 0-6 0,0 0-43 16,35-20 2-16,-35 20-9 0,8-7-19 0,-8 7-18 16,0 0-4-16,8-12 6 0,-8 12-14 15,0 0-57-15,0 0-10 0,0 0-41 0,0 0-43 16,0 0-118-16,0 0-185 0,0 0-460 0,0 0 76 16,0 0 98-16,0 0 28 0,0 0 95 15,0 0 46-15</inkml:trace>
          <inkml:trace contextRef="#ctx0" brushRef="#br0" timeOffset="9934.4185">7426-842 1333 0,'-4'-14'384'0,"4"14"-36"16,0 0-25-16,-4-15-16 0,4 15-8 15,0 0-30-15,0 0-33 0,-8-12-19 0,8 12-30 16,0 0 20-16,0 0-45 0,0 0-14 16,0 0 6-16,0 0 15 0,0 0-6 0,0 0-14 15,0 0-26-15,0 0 18 0,40 24-6 0,-36-13 14 16,7-2-34-16,1 2-10 0,0 5-4 15,0 0 8-15,0 2 1 0,-1-2 2 0,1 1-19 16,4 1-6-16,-8 2 5 0,0-4 10 0,3 6-35 16,1-5-1-16,-4 2 34 0,0 1-44 15,0 0-15-15,0 1 31 0,-1 0-23 0,-3-1 9 16,4 3 4-16,0-3-26 0,-8 3-3 16,12 0-15-16,-8-1-18 0,-4 2 33 15,4-4 0-15,-4-2-4 0,4 3-6 0,-4 0 20 16,0-1-27-16,0 1 14 0,0 1-32 0,-4-3 17 15,4 3 26-15,-4-4-51 0,4 0 25 16,-4 1 13-16,0 1-17 0,-4-3 4 0,8 1-10 16,-4 0 5-16,0 2-5 0,0-3-15 15,0-1-10-15,0 4 15 0,1-4 28 0,-1 0-21 16,0 2-2-16,-4-3-18 0,4 3-5 16,-4-1 39-16,4-2-32 0,0 7 24 0,-4-4-3 15,0 1 5-15,1-5-7 0,-1 6 4 16,4-4 1-16,0 2 10 0,-4-4-10 0,0 2-3 15,0-1-13-15,4 0-17 0,0-1 40 16,-3-1-30-16,3 1 9 0,-4-1 6 0,8-13 11 16,-8 20-6-16,4-8 20 0,-4-1-12 0,8-11-3 15,-12 16 11-15,8-8 5 0,4-8-6 16,-11 16 44-16,11-16-31 0,-8 10 6 0,8-10 25 16,-12 12-16-16,12-12 3 0,-8 10 1 15,8-10-11-15,0 0 7 0,-12 11-37 0,12-11-11 16,0 0 0-16,-12 8-49 0,12-8-69 0,0 0-51 15,0 0-59-15,-7 6-69 16,7-6-87-16,0 0-286 0,0 0-415 0,0 0 84 16,0 0 133-16,-20 0 95 0,20 0 72 0,0 0 84 15,-20 3 112-15,20-3 134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1A3B0D8-D47E-49FC-A922-FB1FFB6BC4ED}" emma:medium="tactile" emma:mode="ink">
          <msink:context xmlns:msink="http://schemas.microsoft.com/ink/2010/main" type="writingRegion" rotatedBoundingBox="4669,4945 5247,5152 5153,5414 4574,5207"/>
        </emma:interpretation>
      </emma:emma>
    </inkml:annotationXML>
    <inkml:traceGroup>
      <inkml:annotationXML>
        <emma:emma xmlns:emma="http://www.w3.org/2003/04/emma" version="1.0">
          <emma:interpretation id="{44C33543-56A7-42BF-9348-D1168781810C}" emma:medium="tactile" emma:mode="ink">
            <msink:context xmlns:msink="http://schemas.microsoft.com/ink/2010/main" type="paragraph" rotatedBoundingBox="4669,4945 5247,5152 5153,5414 4574,5207" alignmentLevel="1"/>
          </emma:interpretation>
        </emma:emma>
      </inkml:annotationXML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26.82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AE66FC-7BDA-43AC-B237-B688480FA40D}" emma:medium="tactile" emma:mode="ink">
          <msink:context xmlns:msink="http://schemas.microsoft.com/ink/2010/main" type="inkDrawing" rotatedBoundingBox="5762,14889 6087,2995 6392,3003 6067,14898" semanticType="callout" shapeName="Other">
            <msink:sourceLink direction="with" ref="{1AC9F445-A219-4DD2-BE28-770D528CF7EB}"/>
          </msink:context>
        </emma:interpretation>
      </emma:emma>
    </inkml:annotationXML>
    <inkml:trace contextRef="#ctx0" brushRef="#br0">265 50 711 0,'0'0'269'0,"0"0"7"16,0 0-9-16,0-17-9 0,0 17-33 15,0 0 1-15,0 0-19 0,0 0 16 0,0 0-29 16,-8-14 8-16,8 14-10 0,0 0-15 16,0 0-34-16,-8-11 11 0,8 11-26 15,0 0 5-15,0 0 8 0,0 0-26 0,0 0-20 16,0 0-16-16,-8-9-7 0,8 9 2 0,0 0-2 15,0 0 15-15,0 0-59 0,0 0 23 16,0 0-5-16,0 0 3 0,0 0-21 0,0 0-18 16,0 0 28-16,0 0 1 0,-16 30-39 15,16-30 31-15,0 18-14 0,0-18-4 0,0 17-3 16,0-17 24-16,0 23-9 0,0-23-12 0,0 25-18 16,8-9 5-16,-8-2 3 15,0 0 7-15,0 2 10 0,8 1 1 0,-8 1-16 16,0 0-5-16,8 0-10 0,-8 0 12 0,0 4 19 15,8-3 20-15,-8 2-54 0,0 5 21 16,8-6-16-16,-8 4 16 0,8-1-6 0,-8 4 16 16,4-2 0-16,3-1-3 0,-7 3-25 15,0-1 5-15,8 2-8 0,-8-1 8 0,8 0-3 16,-8 2 67-16,0-3-69 0,8 5-8 0,-8 0 39 16,8 1-39-16,-8 3 33 0,0-2 11 15,8 1-14-15,-8-3-27 0,0 4 18 0,4-1 14 16,3-1-27-16,-7 3-5 0,8-3-8 0,-8 2 71 15,0-1-63-15,0 1 10 0,8 1-8 16,-8 0 13-16,0 0 3 0,8-1-3 16,-8 0 5-16,0 0-5 0,8 0-8 0,-8 1-2 15,4 0 13-15,0 1-1 0,0-2 13 16,4 1 8-16,-8-1-56 0,0 3 33 0,7-1 5 16,-7-2-7-16,8 1 22 0,-8 1-12 15,0-1 12-15,8-1-30 0,-8 0 5 0,0 0 2 16,0 0-9-16,8-4 24 0,-8-2-24 0,0 6 45 15,0-3-36-15,0-1 3 0,0-1-2 16,0 2-11-16,-8-5 3 0,8 8 12 0,0-5 16 16,0 6-15-16,0-6 22 0,-8 3-32 15,8-6 7-15,0 7 5 0,-8 0-20 0,8-7 15 16,-7 3-16-16,7 2 11 0,-8-2-15 16,4 2 32-16,0-3 4 0,0 3 7 15,4-2-21-15,-8 0-12 0,8 2 0 0,-8 3 7 16,0-3-7-16,8-1 10 0,-8 1 10 0,8 0 11 15,-11 2-26-15,3-2 12 0,8-1-27 16,-8 3 15-16,0-3 5 0,8 3-16 0,-8-2 14 16,0 0-6-16,8 0 29 0,-11 1-6 15,11 0-15-15,-8 1-13 0,8 0 8 0,-8 0 5 16,8 1 0-16,-8-1 5 0,0 3-7 16,8-3-4-16,-8-2 4 0,8 4 2 15,0 0 15-15,-8-3 13 0,4 3-22 0,-3-1 14 16,7-1-38-16,0 2 3 0,0-1 10 0,-8-3 20 15,8 6-15-15,-8-3-5 0,8 1 13 16,-8-1 2-16,8-2-31 0,0 4 19 0,0-1 22 16,-8-1-15-16,8 2-28 0,0 1 41 15,0-2-18-15,0-1 21 0,-8 3-29 0,8 2 21 16,0-2-5-16,-4 1-14 0,4 0-9 0,0-2 15 16,0 3-5-16,0-2 7 0,0 2 19 15,0-2 10-15,-7-1-31 0,7 4-11 0,0-2 6 16,-8-1 16-16,0 6-11 0,8-5 33 15,-8 1-38-15,8-2 12 0,-8 0-7 0,4 1-2 16,4 0-8-16,-8-1 12 0,0 1 3 16,1-2-12-16,7 2 1 0,-8-1 12 15,0 7-17-15,8-9 14 0,-8 9 5 0,4-7 10 16,-4-1-13-16,8 2-5 0,-8-3 0 0,8 0 7 16,-8 1 9-16,8 0 7 0,0-2-8 15,-7 1-7-15,7 0 2 0,0 0-2 0,-8 0 4 16,8 0 50-16,-8 0-57 0,4 0 54 15,4 1-54-15,0 0-15 0,-8-2 15 0,8 2 10 16,0-2 1-16,0 1-22 0,-8-1 6 0,8-6 18 16,0 7-51-16,-8-3 72 0,8-3-27 15,0 2 6-15,0 1-31 0,0 2 54 0,-7 1-38 16,7-5 17-16,0 0-45 0,0 4 25 16,0-6 60-16,0 3-74 0,0-2 27 15,0 0-12-15,7 0-7 0,-7 3 3 0,0-2 21 16,0-1-31-16,0-1 0 0,8 2 54 15,-8-4-48-15,0 7 8 0,8-2 3 0,-8-3-15 16,0-2 9-16,8 1 22 0,-8 2-43 0,4-3 17 16,4 1-8-16,-8-2 19 0,0 3 3 15,8-3 15-15,-8 2-36 0,0-1 55 0,7 0-42 16,-7 0-11-16,8-1 18 0,-8 2-27 0,8-1 44 16,0-1-20-16,-8 1 14 0,4-1-36 15,4 2 8-15,-8 1-3 0,0-2-2 16,8 0 22-16,-8 4-4 0,8-3-24 15,-8 1 6-15,0 5 53 0,7-5-49 0,1 5 17 16,-8-6 10-16,8 3-24 0,-8 1-13 0,4-2 1 16,-4-1 2-16,8 0 39 0,0 5-15 15,-8-2 29-15,8-5-38 0,-8 5 6 0,8 0-11 16,-1-2-5-16,-7-3 34 0,4 4-16 0,4-2 25 16,-8-3-32-16,8 2 2 0,-8 0 13 15,8-2-24-15,-8 2 24 0,0-1 8 0,8 1-16 16,-8-2 2-16,0 3-28 15,8-1 19-15,-8-2 0 0,0 1 10 0,0 1-3 0,0 0-3 16,-8 0-13-16,8 0 32 0,0 1-31 16,0-1 8-16,-8 2 43 0,8-1-47 15,0-3 1-15,-8 2-6 0,8 0-2 0,0-1 19 16,-8 4 0-16,8-3 19 0,-8 0-18 0,4 6-27 16,4-6 33-16,-7 5 0 0,7-5 18 15,-8 4-13-15,8-6 0 0,-8 8-11 0,8-2-2 16,-8-4 3-16,8 3 0 0,-8-3 43 15,4 4-46-15,4 0 8 0,-8-6-16 0,8 6-2 16,-8-4 18-16,8 0-36 0,0 1 54 0,-7 0-26 16,7 0-21-16,-8 4 42 0,8-2-29 15,-8 0 8-15,8 2 19 0,0 1 11 0,-8-1-32 16,4 0-16-16,4 1 28 0,-8-1-17 16,8 3 7-16,-8-1 0 0,8-2 31 15,0 3-31-15,-8-1-25 0,8-2 22 0,0-2 3 16,0 3-10-16,-7 1 0 0,7 0 59 15,0-1-67-15,0-4 13 0,0 3-13 0,-8-3 16 16,8 1-1-16,0 1 3 0,0-3 19 0,-8 1-17 16,8 0-20-16,0-1 21 0,0 2-10 15,0-3 19-15,0 2-17 0,0 0 13 0,0 0-26 16,0 2 16-16,0-2 15 0,0-1-33 0,0 1 76 16,0 0-23-16,0 0-50 0,-4-2 24 15,8-2-24-15,-4 1 19 0,0 1-2 16,0-2 18-16,0 1-23 0,0 0-5 15,0-1 3-15,-4 0-1 0,4-1 6 0,4-1 10 16,-4 1-1-16,-4 0 14 0,4 0-47 0,0-1 4 16,0-2 6-16,0-4 32 0,0 5 15 15,0-3-42-15,4-1 22 0,-4 1-29 0,-4 1 16 16,8-2 2-16,-4 0 33 0,0 1-33 0,0-3 3 16,0 0-8-16,0 0-3 0,0-1 21 15,0-16-7-15,0 31-1 0,0-17-10 0,0 2 2 16,0-16 16-16,-4 27-2 0,8-15 25 15,-4-12-34-15,0 23 37 0,0-23-34 0,0 21 0 16,0-9 13-16,0-12 8 0,0 20-21 16,0-20 13-16,0 19 8 0,0-19-21 15,-4 20-12-15,4-20-16 0,0 14 20 0,0-14 1 16,0 0-67-16,0 18 5 0,0-18-49 0,0 0-22 16,-8 13-44-16,8-13-67 0,0 0-161 15,0 14-619-15,0-14 82 0,0 0 112 0,0 0 64 16,-16 14 103-16,16-14 43 0,0 9 102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27.6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BC1C58-8A54-455B-9555-1C3CC3B090AA}" emma:medium="tactile" emma:mode="ink">
          <msink:context xmlns:msink="http://schemas.microsoft.com/ink/2010/main" type="inkDrawing" rotatedBoundingBox="7888,3471 7888,3566 7873,3566 7873,3471" shapeName="Other"/>
        </emma:interpretation>
      </emma:emma>
    </inkml:annotationXML>
    <inkml:trace contextRef="#ctx0" brushRef="#br0">0 95 92 0,'0'-19'33'16,"0"19"-23"-16,0-20 26 0,0 20-13 0,0-15 72 15,0 15-29-15,0 0 6 0,0-23-67 16,0 23-33-16,0-18-10 0,0 18-60 0,0 0-78 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0.1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C9F445-A219-4DD2-BE28-770D528CF7EB}" emma:medium="tactile" emma:mode="ink">
          <msink:context xmlns:msink="http://schemas.microsoft.com/ink/2010/main" type="inkDrawing" rotatedBoundingBox="7888,3131 7947,14788 7802,14789 7743,3132" shapeName="Other">
            <msink:destinationLink direction="with" ref="{A6AE66FC-7BDA-43AC-B237-B688480FA40D}"/>
          </msink:context>
        </emma:interpretation>
      </emma:emma>
    </inkml:annotationXML>
    <inkml:trace contextRef="#ctx0" brushRef="#br0">114 87 322 0,'0'0'148'0,"-8"-18"21"16,8 18-10-16,0-17 25 0,0 17 16 0,0 0-23 16,0-22 30-16,0 22-2 0,0 0-21 0,0-17 16 15,0 17-16-15,0 0 13 0,0-15-38 16,0 15-23-16,0 0-9 0,0 0-11 0,0 0 7 15,0 0-26-15,0 0 21 0,0 0-26 0,0 0 18 16,0 0-44-16,0 0 16 0,0 0 0 16,0 0-20-16,0 0 7 0,-4 52-16 15,4-36-9-15,0-1 12 0,0 2-17 16,0 0-3-16,0 2-13 0,0 1 25 0,0-1-53 16,0 5 31-16,4 3-3 0,-4-2 0 0,-4 1 13 15,4 0-31-15,0-1 41 0,0 2-41 16,0 1 20-16,0-2-12 0,0 1 0 0,-8 1-5 15,8 1-1-15,0 0 22 0,0-1-29 0,0 2 5 16,0-2 13-16,0 0-16 0,0 1-7 16,0-2 5-16,0 2 15 0,8-3-4 0,-8 2-9 15,0-1 19-15,-8-1-32 0,8 1 19 16,0-1-5-16,0 1 7 0,0-3-10 16,0 3 10-16,0-3-25 0,0 2 20 0,0 0-5 0,0-2 18 15,0 1 7-15,0 1-17 16,-8 0-10-16,8-1-6 0,0-1-2 0,0 2 10 15,-8 0 0-15,8-1 20 0,0 1-20 0,0 0-13 16,0 1 13-16,0-1-7 0,-8 1 14 16,8-1 24-16,0-2-34 0,0 3-2 0,0-2-7 15,0 1 4-15,0 1 13 0,0-3-5 16,0 5-10-16,-7-3 20 0,7 2-18 0,0 0 24 16,0 1-11-16,0-1 10 0,-8-1-28 0,8 5 3 15,0-4 46-15,-4 1-44 0,4 4 8 16,-8-4-2-16,8-2-9 0,-8 2 6 15,8 5 3-15,-8-7 9 0,8 2-9 0,0-1-6 16,-8 1 1-16,8 1 9 0,0-2 3 16,0 3-10-16,0-2-5 0,0 0-8 0,-8-1 10 15,8 1 1-15,0-2 1 0,0 2 12 16,0-1 9-16,0-1-15 0,0 0-8 0,0 1 8 16,0-2-15-16,0 1 33 0,0 0-8 0,0 0-12 15,0-2 7-15,0 3 0 0,0 1-8 16,0-1 1-16,-7 3 7 0,7-1 36 0,0-1-31 15,0 1 5-15,0 0 3 0,-4 0-23 16,4-2-3-16,0 1 8 0,-8 0 6 0,8 1-9 16,0-4-2-16,0 3-8 0,8-4 23 0,-8 5 3 15,0-3-8-15,0 0 36 0,4 1-41 16,-4 0-2-16,0 1-6 0,0-2 16 16,0 1-24-16,0 0 24 0,0 1-8 0,0 0 23 15,0-2-15-15,0 0-11 0,0 2-5 16,7 0 6-16,-7-1-16 0,0 0 41 0,0-1-31 15,0 0 3-15,0 3 18 0,0-2-26 16,0 1-2-16,0-1 17 0,0 2 9 0,0-4-9 16,0 4 3-16,0 0-20 0,0-1 12 0,0-1 6 15,0 0 2-15,8-1 41 0,-8 4-64 16,0-1 11-16,0 0 4 0,8 0 0 16,-8-2 1-16,0 1 4 0,0 1 9 0,0 6-11 0,0-6-5 15,8 0 5-15,-8 4 5 16,0-2 0-16,0 2 15 0,8-4-20 0,-8 4-10 15,0 0 31-15,0-5-34 0,0 3 36 0,8-3-13 16,-4 3-10-16,-4 2 20 0,0-5-27 16,0 0-3-16,8 3 7 0,-8-1 3 0,0-1 3 15,0 0-14-15,7 3-4 0,-7 1 12 16,8 0 16-16,-8-5-13 0,0 1-2 0,8-2 4 16,-8-1 8-16,0 3-22 0,8 0-1 0,-8-2 26 15,0 2 20-15,8-2-31 0,-8 1 24 16,4 3-28-16,-4-3-6 0,8-3 3 15,-8 2-3-15,0 4 5 0,7-2 32 0,-7-2 14 16,0 2-58-16,8-2-3 0,-8 3 0 16,0-2 3-16,0 0 27 0,0-1-14 0,0 1-3 15,0 0 7-15,0-1-12 0,0 2-3 16,0-2 18-16,0 0 8 0,8 0-23 0,-8 0 0 16,0 1-6-16,0-1 9 0,0 2 17 0,0-2-15 15,0 0 23-15,0 0-21 0,0 0-25 16,8 1 23-16,-8-1 13 0,0 0-11 0,0 0 3 15,0-2 26-15,8 3-29 0,-8-3-12 16,0 2 12-16,0-1-2 0,0-1 5 0,-8 0 3 16,8 1 2-16,0 0-5 0,0 0-3 0,0 1-7 15,-8 1 10-15,8-1 15 0,0-2-22 16,0 3 17-16,-8-3 8 0,8 4-29 16,0-2 6-16,-8-2 13 0,8 1-5 0,-7 4 9 15,7-2 11-15,0-3-28 0,-8 4 0 16,8-3-13-16,0 2 41 0,-4-3-41 0,-4 3 13 15,8-1 21-15,0 1 12 0,0-2-13 16,-8 1-28-16,8 1 8 0,0-1 13 0,0 0-18 16,-8-1-3-16,8 0 8 0,0 2 0 0,0-3 15 15,-8 0-18-15,8 1 29 0,0 0-16 16,0-1-23-16,0 0 38 0,0 1-38 0,0-2 26 16,0 3-8-16,-7-2 15 0,14 2-12 0,-7-1-21 15,0 2 3-15,0 0 4 16,0 0 27-16,0 0-6 0,0-3-15 0,0 4 13 15,0 0-19-15,0 0 11 0,0 0-5 0,0 2 51 16,0-2-64-16,0-1 6 0,8 2 19 16,-8 0-19-16,0 4 27 0,0-5-2 0,0 4 5 15,8 1-6-15,-8-5-14 0,0 5 7 16,0-5 0-16,0-2 54 0,8 2-59 0,-8 0 2 16,0 0-4-16,0-1 2 0,0 2 5 0,0-1 16 15,0-2 19-15,0 2-29 0,0-2 4 16,0 1-10-16,0 2 16 0,0-1-6 15,-8-2-23-15,8 2 47 0,0-2-44 0,0 2 5 16,0 0 35-16,0 0-32 0,0-2-6 16,0 0 14-16,0 0 2 0,0 0-8 0,0 1-8 15,0-1 8-15,0 0-10 0,0 0 23 16,0-2-18-16,0 2 54 0,0 1-70 0,0-1-2 16,-8-2 18-16,8 1 8 0,0 1-3 0,0-2-5 15,0 1-5-15,0-1 8 0,-8 2 4 16,16-3 1-16,-16 3-3 0,8-3 31 0,0 0-33 15,0-1 9-15,0 1-19 0,0-1-1 16,0 1-2-16,0-1-3 0,8-1 31 0,-8 0-18 16,0 4-23-16,0-4 25 0,0 2-17 0,0-2 59 15,8-3-52-15,-8 6 23 0,0-2-10 16,0 2-7-16,0-1 12 0,0-1-5 16,0 3-20-16,0 0 20 0,0 0 0 0,0 1-13 15,0-1-4-15,0 0 14 0,0 0-12 16,0 0 20-16,0 1-7 0,0 0 2 0,0 1-13 15,0-1-2-15,0-2-3 0,0 2 3 0,0-1 38 16,0-1-46-16,0 2 8 0,8-3 5 16,-8 1 15-16,0-1 0 0,0-1-5 0,0 1 11 15,0 0-24-15,0 0 8 0,0-1 0 16,0 1 3-16,8-4-3 0,-8 2 17 0,0 3-11 16,0-3-1-16,0 3-5 0,0-6 7 15,0 5-14-15,0-4 22 0,0 1-10 16,0 0-5-16,4 2 5 0,-4-3-17 0,0 2 19 0,0-1-2 15,0-3 8-15,0 2 5 0,0 0-15 16,0-1 15-16,0 1-31 0,8-2 15 16,-8 0 21-16,0 1 13 0,0-4-44 0,0 1 8 15,7 1-10-15,-7-3 10 0,0 2 16 16,0 0-11-16,0-1 51 0,0 0-46 0,8 1-30 16,-8-17 10-16,0 30-1 0,0-17 19 0,0 2-13 15,0-15 53-15,0 25-48 0,0-25 11 16,0 23-14-16,0-11 11 0,0-12-11 0,8 21 19 15,-8-21-27-15,0 20 1 0,0-20 15 0,0 20 0 16,0-20-2-16,0 18 7 16,0-18-7-16,0 20-8 0,0-20 0 0,0 17 2 15,0-17 16-15,0 18-18 0,0-18 15 16,0 18-15-16,0-18-18 0,0 16 15 0,0-16 0 16,0 17 21-16,0-17-3 0,0 16 1 0,0-16-11 15,0 0-11-15,0 23 29 0,0-23-28 16,0 14 10-16,0-14-8 0,0 0-15 0,0 17 21 15,0-17-16-15,0 0 41 0,0 17-31 0,0-17 13 16,0 0-20-16,0 0 48 0,0 17-46 16,0-17 8-16,0 0 26 0,0 0-39 0,0 18 5 15,0-18 3-15,0 0 15 0,0 0 41 16,-8 16-33-16,8-16 69 0,0 0-49 16,0 0 29-16,0 0-32 0,0 19 1 0,0-19 7 15,0 0-3-15,0 17-2 0,0-17 25 16,0 0-28-16,0 16 63 0,0-16-45 0,0 0 6 15,0 18-16-15,0-18-17 0,0 0 35 0,0 0-28 16,0 21 11-16,0-21-14 0,0 0 19 16,0 14-13-16,0-14-11 0,0 0-2 0,0 0-8 15,0 17 0-15,0-17 6 0,0 0 25 16,0 0-5-16,0 0-18 0,0 17 12 16,0-17 14-16,0 0 10 0,0 0-26 0,0 0 0 0,0 0-10 15,0 0 2-15,0 0-4 16,0 0-6-16,0 15 26 0,0-15-36 0,0 0-46 15,0 0-44-15,0 0 0 0,0 0-61 0,0 0-38 16,0 0-80-16,-8 11-151 0,8-11-63 16,0 0-470-16,0 0 63 0,0 0 122 0,0 0 59 15,0 0 69-15,0 0 54 0,-15 11 66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3.61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022E2B5-ED0E-4E37-B205-73FE7D1AC655}" emma:medium="tactile" emma:mode="ink">
          <msink:context xmlns:msink="http://schemas.microsoft.com/ink/2010/main" type="writingRegion" rotatedBoundingBox="4903,5082 5686,5087 5682,5557 4900,5552"/>
        </emma:interpretation>
      </emma:emma>
    </inkml:annotationXML>
    <inkml:traceGroup>
      <inkml:annotationXML>
        <emma:emma xmlns:emma="http://www.w3.org/2003/04/emma" version="1.0">
          <emma:interpretation id="{93701AC5-6B47-4B39-8111-254DC0FB7686}" emma:medium="tactile" emma:mode="ink">
            <msink:context xmlns:msink="http://schemas.microsoft.com/ink/2010/main" type="paragraph" rotatedBoundingBox="4903,5082 5686,5087 5682,5557 4900,5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1DFE49-4B42-4844-BE9D-3CC7F8E96C76}" emma:medium="tactile" emma:mode="ink">
              <msink:context xmlns:msink="http://schemas.microsoft.com/ink/2010/main" type="line" rotatedBoundingBox="4903,5082 5686,5087 5682,5557 4900,5552"/>
            </emma:interpretation>
          </emma:emma>
        </inkml:annotationXML>
        <inkml:traceGroup>
          <inkml:annotationXML>
            <emma:emma xmlns:emma="http://www.w3.org/2003/04/emma" version="1.0">
              <emma:interpretation id="{1BF45953-0CA9-466C-B67E-6CA77AA418D5}" emma:medium="tactile" emma:mode="ink">
                <msink:context xmlns:msink="http://schemas.microsoft.com/ink/2010/main" type="inkWord" rotatedBoundingBox="4903,5082 5686,5087 5682,5557 4900,5552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ntH</emma:literal>
                </emma:interpretation>
                <emma:interpretation id="interp2" emma:lang="en-US" emma:confidence="0">
                  <emma:literal>n+t</emma:literal>
                </emma:interpretation>
                <emma:interpretation id="interp3" emma:lang="en-US" emma:confidence="0">
                  <emma:literal>n+</emma:literal>
                </emma:interpretation>
                <emma:interpretation id="interp4" emma:lang="en-US" emma:confidence="0">
                  <emma:literal>n+l</emma:literal>
                </emma:interpretation>
              </emma:one-of>
            </emma:emma>
          </inkml:annotationXML>
          <inkml:trace contextRef="#ctx0" brushRef="#br0">7 31 1085 0,'0'0'391'0,"0"0"-7"0,0 0-33 0,0-18-13 16,0 18-46-16,0 0 5 0,0 0-39 15,8-13-30-15,-8 13-5 0,0 0-31 0,0 0 23 16,0 0-59-16,0 0-5 0,0 0-8 16,0 0-17-16,0 0 4 0,0 0-25 0,0 50 18 15,0-50-26-15,0 27-5 0,0-13-2 0,0 3 7 16,0-17-12-16,0 30-11 15,0-15 0-15,-8-1 3 0,8-14-36 0,-4 24 8 0,4-24-6 16,0 21 16-16,0-21 2 0,0 18-4 16,0-18-1-16,0 0 11 0,0 0-14 0,-4 15-4 15,4-15 10-15,0 0-31 0,0 0 23 0,0 0-20 16,0 0-11-16,0 0 9 16,24-43 4-16,-16 25-18 0,0-2 6 0,-1-1-1 15,-3 0-15-15,4-1 3 0,0 3 0 0,0-1-11 16,0 6-7-16,0 1 10 0,0 1-3 15,-4 2 11-15,-4 10 2 0,15-9-10 0,-15 9-2 16,0 0-1-16,24 1 3 0,-24-1 0 0,16 13 15 16,-5-4-7-16,-3 1-5 0,0-1 9 15,0 4-37-15,0-1 43 0,-4 2-13 0,4-1 20 16,-1 3-35-16,-7-2 31 0,8-1-26 16,-8 0-1-16,8 1 4 0,-8-14 4 15,0 24-2-15,0-12 8 0,0-12-10 0,0 20-14 16,0-20-17-16,0 20-80 0,0-20-33 15,0 18-46-15,0-18-64 0,0 14-97 0,0-14-169 16,0 0-382-16,8 14 73 0,-8-14 73 0,0 0 64 16,12 8 123-16,-12-8 3 0,8 6 113 15</inkml:trace>
          <inkml:trace contextRef="#ctx0" brushRef="#br0" timeOffset="293.8916">306 186 1228 0,'0'0'422'0,"-12"-5"-45"0,12 5-29 16,0 0-44-16,0 0 6 0,-16-5-64 0,16 5 7 16,0 0-48-16,0 0-15 0,0 0-27 15,0 0-17-15,0 0 10 0,0 0-5 0,0 0-30 16,0 0 25-16,0 0-59 0,51-8-16 15,-35 8-4-15,-4-1-8 0,12-1-11 0,-9 1-7 16,5-1-18-16,-4 2-41 0,11-4-22 0,-11 2-1 16,0 2-6-16,-16 0-55 0,35-2-39 15,-19 2-25-15,-16 0-93 0,19-1-84 16,-3-2-2-16,-16 3-397 0,0 0 53 0,16-5 72 16,-16 5 39-16,0 0 43 0,0 0 110 0</inkml:trace>
          <inkml:trace contextRef="#ctx0" brushRef="#br0" timeOffset="531.4369">510 67 1407 0,'0'0'471'0,"0"0"-33"0,0 0-28 0,0 0-16 0,0 0-36 16,-15-8 11-16,15 8-29 0,0 0-40 16,0 0 17-16,0 0-25 0,0 0-13 15,0 0-31-15,0 0-12 0,3 45-39 0,-3-45-31 16,4 21-15-16,-4-21 10 0,8 25-25 15,-8-14-26-15,0-11-36 0,0 25-10 0,0-11-59 16,8-2-51-16,-8 2 8 0,0-14-64 0,8 24-42 16,-8-12-71-16,0-12-97 0,8 16-192 15,-8-16-425-15,8 16-3 0,-8-16 115 0,8 14 78 16,-8-14 78-16,4 9 98 0,-4-9 36 0</inkml:trace>
          <inkml:trace contextRef="#ctx0" brushRef="#br0" timeOffset="853.8163">707-120 1154 0,'0'0'512'0,"0"0"-5"0,-8-18-16 0,8 18-40 16,0 0-11-16,-4-14-31 0,4 14 11 15,0 0-74-15,0 0 10 0,0 0-16 0,0 0-28 16,0 0 10-16,0 0-29 0,0 0-32 0,0 0 46 16,0 0-77-16,0 0 26 0,-4 49-25 15,4-32-34-15,0 0-51 0,0-17 15 0,0 36-112 16,4-18-49-16,-4 0 0 0,0 1 0 16,4 1 0-16,-4-3 0 0,8 1 0 15,-8 0 0-15,0 0 0 0,8-2-164 0,0 0-207 16,-8 0-359-16,7 0-401 0,1 2 99 0,-4-5 139 15,4 5 61-15,0-1 77 0,0-2 69 16,-8 0 135-16,8 3 29 0,-1-4 46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5.4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B834A4D-C032-4DAA-9246-A7D107D5E175}" emma:medium="tactile" emma:mode="ink">
          <msink:context xmlns:msink="http://schemas.microsoft.com/ink/2010/main" type="writingRegion" rotatedBoundingBox="6578,5024 7418,4964 7453,5454 6613,5514"/>
        </emma:interpretation>
      </emma:emma>
    </inkml:annotationXML>
    <inkml:traceGroup>
      <inkml:annotationXML>
        <emma:emma xmlns:emma="http://www.w3.org/2003/04/emma" version="1.0">
          <emma:interpretation id="{B6414EFB-9FF2-4892-BA6E-627352D1EE82}" emma:medium="tactile" emma:mode="ink">
            <msink:context xmlns:msink="http://schemas.microsoft.com/ink/2010/main" type="paragraph" rotatedBoundingBox="6578,5024 7418,4964 7453,5454 6613,5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9AC2C3-B9E1-45F1-B604-8E624C9B1255}" emma:medium="tactile" emma:mode="ink">
              <msink:context xmlns:msink="http://schemas.microsoft.com/ink/2010/main" type="line" rotatedBoundingBox="6578,5024 7418,4964 7453,5454 6613,5514"/>
            </emma:interpretation>
          </emma:emma>
        </inkml:annotationXML>
        <inkml:traceGroup>
          <inkml:annotationXML>
            <emma:emma xmlns:emma="http://www.w3.org/2003/04/emma" version="1.0">
              <emma:interpretation id="{F349C9D1-BDF9-4FEE-927E-73DE570CDACD}" emma:medium="tactile" emma:mode="ink">
                <msink:context xmlns:msink="http://schemas.microsoft.com/ink/2010/main" type="inkWord" rotatedBoundingBox="6578,5024 7418,4964 7453,5454 6613,5514"/>
              </emma:interpretation>
              <emma:one-of disjunction-type="recognition" id="oneOf0">
                <emma:interpretation id="interp0" emma:lang="en-US" emma:confidence="1">
                  <emma:literal>n/2</emma:literal>
                </emma:interpretation>
                <emma:interpretation id="interp1" emma:lang="en-US" emma:confidence="0">
                  <emma:literal>nt2</emma:literal>
                </emma:interpretation>
                <emma:interpretation id="interp2" emma:lang="en-US" emma:confidence="0">
                  <emma:literal>n+2</emma:literal>
                </emma:interpretation>
                <emma:interpretation id="interp3" emma:lang="en-US" emma:confidence="0">
                  <emma:literal>n/</emma:literal>
                </emma:interpretation>
                <emma:interpretation id="interp4" emma:lang="en-US" emma:confidence="0">
                  <emma:literal>nt.</emma:literal>
                </emma:interpretation>
              </emma:one-of>
            </emma:emma>
          </inkml:annotationXML>
          <inkml:trace contextRef="#ctx0" brushRef="#br0">6 24 1507 0,'0'0'525'0,"0"0"-46"0,-8-13-44 16,8 13-49-16,0 0 8 0,0 0-28 0,0 0-12 16,0 0-50-16,0 0-25 0,0 0-15 15,0 0-21-15,8 52-53 0,-8-35 7 0,0-4 2 16,0 3-48-16,0-16-15 0,0 30 0 16,8-16-39-16,-8-14 13 0,0 22-15 0,0-22 15 15,0 19-13-15,0-19 41 0,0 17-23 0,0-17 6 16,0 0-60-16,8 12 62 15,-8-12-31-15,0 0-7 0,0 0-37 0,0 0 26 16,0 0-15-16,0 0 0 0,0 0-20 0,0 0 9 16,0-59-20-16,0 42 19 0,8-1-47 0,-8-2 0 15,8-1 0-15,-4 3 0 0,-4 1 0 16,8 2 0-16,-1 1 0 0,1 1 0 16,-8 13-31-16,16-11 33 0,-16 11-17 0,12 0-13 15,-12 0 25-15,15 13-15 0,-7-2 23 0,0 3-10 16,0 4 10-16,0-4-7 0,-4 2 12 15,4 3 0-15,0-1 1 0,-1 2-22 0,-7-2 6 16,8-2 16-16,-8-2-19 0,0-1 23 16,0-13-102-16,8 23-18 0,-8-14-59 0,0-9-43 15,4 16-54-15,-4-16-85 0,8 14-168 0,-8-14-543 16,16 7 102-16,-16-7 69 16,0 0 98-16,0 0 71 0,15 0 67 0,-15 0 77 15,0 0 20-15</inkml:trace>
          <inkml:trace contextRef="#ctx0" brushRef="#br0" timeOffset="226.1442">219 179 1576 0,'0'0'430'0,"0"0"-38"0,0 0-26 0,0 0-15 15,0 0-31-15,0 0-59 0,0 0-5 0,0 0-29 16,0 0-35-16,43-4-7 0,-43 4-21 15,23-2-13-15,-3 2-36 0,-4 0-64 0,3 2-31 16,-19-2-40-16,32 0-13 0,-24 0-75 0,-8 0-30 16,19-2-100-16,-19 2-72 0,24-2-61 15,-24 2-417-15,0 0 73 0,12-5 29 0,-12 5 85 16,0 0 56-16,8-11 43 0</inkml:trace>
          <inkml:trace contextRef="#ctx0" brushRef="#br0" timeOffset="422.3165">388 59 1267 0,'0'0'440'0,"-8"-9"-10"0,8 9-23 0,0 0-10 16,0 0-26-16,-16-7-23 0,16 7 18 0,0 0-23 16,0 0-41-16,0 0-8 0,-16 27-33 15,16-27-17-15,-8 22-24 0,8-9-33 0,0 2 7 16,0-15-30-16,0 30 0 0,0-12-44 16,0-2-7-16,0 0-60 0,0-1-32 0,8 2-36 15,-8-2-6-15,0-15-104 0,8 24-39 0,-8-10-90 16,0-14-219-16,8 14-502 0,-8-14 68 15,8 13 63-15,-8-13 94 0,0 0 71 0,8 9 98 16,-8-9 52-16</inkml:trace>
          <inkml:trace contextRef="#ctx0" brushRef="#br0" timeOffset="834.9836">517-119 903 0,'8'-10'387'16,"-8"10"-21"-16,12-22-16 0,-4 14-32 0,0-2-52 15,7 1-8-15,-7 4-30 0,-8 5-18 16,20-4-15-16,-20 4-19 0,0 0-30 0,23 11 8 15,-15-2 10-15,-4 5-39 0,4 2-15 16,-16 2-5-16,8 4-8 0,-4-1-28 0,-4 2 8 16,1 0 15-16,-1 1-10 0,0-3 3 0,0 0-14 15,-4-1 34-15,4-2 8 0,0 0-23 16,8-3 2-16,-7-1 2 0,7 1-7 0,0-15 16 16,0 19-6-16,0-19-20 0,0 18 7 0,0-18 24 15,7 12-19-15,-7-12-17 0,16 11 0 16,-8-7-65-16,-8-4-24 0,20 6-12 0,-5-1-50 15,5-2-29-15,-4-1-53 0,0 3-54 16,-5-2-115-16,13 0-128 0,-8 3-489 16,11-3 105-16,-11 2 74 0,11 2 82 0,-11 0 64 0,12-1 77 15,-5-1 48-15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37.2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B518D1A-3479-48B0-94B2-959024E89A99}" emma:medium="tactile" emma:mode="ink">
          <msink:context xmlns:msink="http://schemas.microsoft.com/ink/2010/main" type="writingRegion" rotatedBoundingBox="8166,5068 9152,5027 9173,5522 8187,5563"/>
        </emma:interpretation>
      </emma:emma>
    </inkml:annotationXML>
    <inkml:traceGroup>
      <inkml:annotationXML>
        <emma:emma xmlns:emma="http://www.w3.org/2003/04/emma" version="1.0">
          <emma:interpretation id="{6B168459-FF1A-4820-93E7-C24C2B053125}" emma:medium="tactile" emma:mode="ink">
            <msink:context xmlns:msink="http://schemas.microsoft.com/ink/2010/main" type="paragraph" rotatedBoundingBox="8166,5068 9152,5027 9173,5522 8187,5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6325A2-7DC3-4AD6-BB16-41CAAF57AEC6}" emma:medium="tactile" emma:mode="ink">
              <msink:context xmlns:msink="http://schemas.microsoft.com/ink/2010/main" type="line" rotatedBoundingBox="8166,5068 9152,5027 9173,5522 8187,5563"/>
            </emma:interpretation>
          </emma:emma>
        </inkml:annotationXML>
        <inkml:traceGroup>
          <inkml:annotationXML>
            <emma:emma xmlns:emma="http://www.w3.org/2003/04/emma" version="1.0">
              <emma:interpretation id="{3407A2B8-B98A-4A00-BC4C-A3B9446AE744}" emma:medium="tactile" emma:mode="ink">
                <msink:context xmlns:msink="http://schemas.microsoft.com/ink/2010/main" type="inkWord" rotatedBoundingBox="8166,5068 9152,5027 9173,5522 8187,5563"/>
              </emma:interpretation>
              <emma:one-of disjunction-type="recognition" id="oneOf0">
                <emma:interpretation id="interp0" emma:lang="en-US" emma:confidence="1">
                  <emma:literal>ne3</emma:literal>
                </emma:interpretation>
                <emma:interpretation id="interp1" emma:lang="en-US" emma:confidence="0">
                  <emma:literal>nx3</emma:literal>
                </emma:interpretation>
                <emma:interpretation id="interp2" emma:lang="en-US" emma:confidence="0">
                  <emma:literal>nes</emma:literal>
                </emma:interpretation>
                <emma:interpretation id="interp3" emma:lang="en-US" emma:confidence="0">
                  <emma:literal>ne3.</emma:literal>
                </emma:interpretation>
                <emma:interpretation id="interp4" emma:lang="en-US" emma:confidence="0">
                  <emma:literal>ne3e</emma:literal>
                </emma:interpretation>
              </emma:one-of>
            </emma:emma>
          </inkml:annotationXML>
          <inkml:trace contextRef="#ctx0" brushRef="#br0">-13-8 1425 0,'0'0'502'0,"0"0"-62"0,0-15 8 16,0 15-46-16,0 0-44 0,0 0-15 0,0 0-20 15,0 0-54-15,0 0-26 0,16 50 8 0,-8-37-44 16,-8 4 11-16,8 1-42 0,-8-3-12 16,0 3 13-16,8 0-49 0,-4 0 25 15,-4-2-30-15,0-16 18 0,0 28-11 0,0-15-9 16,0-13 45-16,0 18-7 0,0-18-8 15,0 14 2-15,0-14-25 0,0 0 11 0,0 0-42 16,-12 14-10-16,12-14-3 0,0 0-15 16,0 0-25-16,0 0 25 0,0 0-36 0,0 0 37 15,12-52-70-15,-12 34 0 0,8 1 0 0,-8-4 0 16,7-1 0-16,1 3 0 16,0 1 0-16,-8 2 0 0,8 3 0 0,0 2 0 15,4 1 0-15,-12 10 0 0,15-13 0 0,-15 13 0 16,16 0 0-16,-16 0 0 0,0 0 0 15,20 20 0-15,-12-8 0 0,-8 2 0 0,8 1 0 16,-1 1 0-16,-7 5 0 0,8-5 0 0,-4 4 0 16,0-4 0-16,-4 2 0 0,4 0 0 15,-4-4 0-15,0 0 0 0,0-14 0 0,0 25 0 16,0-16 0-16,0-9-90 0,8 19-146 0,-8-19-35 16,8 16-151-16,-8-16-213 0,0 0-417 15,8 13 115-15,-8-13 113 0,16 5 33 0,-16-5 84 16,11 2 96-16,-11-2 30 0,24-2 97 15,-24 2 18-15</inkml:trace>
          <inkml:trace contextRef="#ctx0" brushRef="#br0" timeOffset="427.518">369 208 1412 0,'-8'-20'415'16,"8"20"-51"-16,0 0-16 0,0 0-54 0,12-7-12 15,-12 7-42-15,0 0-20 0,24-4-20 16,-24 4-34-16,15-1-43 0,-15 1 23 0,20-2-64 16,-20 2-20-16,24 2-55 0,-24-2-32 15,27 1-32-15,-27-1-40 0,16 0-39 16,-16 0-27-16,24 4-91 0,-24-4-68 0,11 0 40 16,-11 0-84-16,0 0-307 0,0 0 89 0,0 0 338 15,0 0 129-15,8-10 40 0,-8 10 82 16,0 0 44-16,0 0 89 0,0 0 36 0,0 0 92 15,-16-31 11-15,16 31 7 0,-3-12 25 16,3 12 4-16,-16-13 53 0,16 13-31 0,-8-10-2 16,8 10-16-16,0 0 8 0,-8-13 16 15,8 13-26-15,0 0-41 0,0 0-6 0,0 0-32 16,0 0-1-16,0 0-9 0,0 0-19 16,-16 21-23-16,16-21-23 0,0 26-2 0,0-14-21 15,0-12 1-15,0 32-32 0,0-17-33 16,0 4-40-16,0-5-1 0,0 2-61 0,0-16-64 15,8 25-19-15,-8-11-52 0,0-14-22 16,0 22-76-16,8-10-141 0,-8-12-176 0,0 0-423 16,0 21 77-16,0-21 95 0,8 9 145 15,-8-9 6-15,0 0 56 0,16 4 79 0</inkml:trace>
          <inkml:trace contextRef="#ctx0" brushRef="#br0" timeOffset="1281.0143">731 16 1292 0,'0'0'428'0,"0"0"17"16,0 0-66-16,0 0-18 0,0 0-23 0,0 0-13 16,0-20 0-16,0 20-26 0,0 0-9 15,0 0 4-15,0 0-46 0,0 0-2 0,0 0-36 16,0 0-11-16,0-18-7 0,0 18-25 16,0 0-14-16,0 0 6 0,0 0 5 15,0 0-36-15,0 0 20 0,-8-16-45 0,8 16 14 16,0 0-12-16,0 0 3 0,0 0-16 0,0 0-46 15,0 0 28-15,0 0 11 0,0 0-31 16,0 0 17-16,0 0-4 0,0-16-26 0,0 16-3 16,0 0-5-16,0 0 3 0,0 0-2 15,0 0-1-15,0 0-31 0,0 0-9 0,0 0 35 16,0 0-10-16,0 0-23 0,0 0 20 16,-4-15-28-16,4 15 26 0,0 0 0 15,0 0-23-15,0 0 25 0,0 0-10 0,0 0 28 16,0 0-12-16,0 0-21 0,0 0-8 0,0 0 21 15,0 0-16-15,4-20 16 0,-4 20-28 16,0 0 25-16,8-11 5 0,-8 11-2 0,8-9-20 16,-8 9 30-16,24-7-57 0,-13 0 50 15,-3 3-14-15,8-2 3 0,4 5-15 0,-13-5 0 16,-7 6-8-16,32-4 0 0,-32 4 13 0,20 0-3 16,-20 0 21-16,15 7-13 0,-15-7-20 15,16 10 7-15,-16-10 0 0,0 17-8 0,0-17 14 16,0 0-3-16,-16 30-8 0,8-18 41 15,1-1-16-15,-1 1-12 0,-4 1 5 0,-4-3-20 16,8 1 17-16,0-2-2 0,5 0 15 16,3-9-10-16,-16 14-12 0,16-14 32 15,-8 11-46-15,8-11 47 0,-8 13-44 0,8-13 28 16,0 12 5-16,0-12 8 0,0 0-10 0,0 0-21 16,0 26 21-16,0-26-6 0,8 11-9 15,-8-11-22-15,20 16 6 0,-16-9 8 0,-4-7 12 16,11 16 16-16,-3-7-51 0,8 0 12 15,-4 0-2-15,-4 2-5 0,7-2 5 16,-7-1-13-16,8-1 30 0,-4 2-6 0,-4 0-1 0,7-3 18 16,-7 3 18-16,-8-9-26 0,20 16 16 15,-20-11-1-15,0-5-9 0,8 13 30 0,-8-13-26 16,0 0 4-16,0 22 29 0,0-22-17 16,-16 13-18-16,12-2 13 0,4-11-21 15,-23 12 6-15,7-5 20 0,4-2-108 0,-4-1-69 16,0-1-50-16,5 3-78 0,11-6-279 15,-32 0-481-15,16 2 77 0,-3-1 115 0,3 3 8 16,16-4 133-16,-24 4 61 0,5-4 77 0,19 0 46 16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41.85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A590CC1-0EE0-4DF2-8398-75EC6CE7751C}" emma:medium="tactile" emma:mode="ink">
          <msink:context xmlns:msink="http://schemas.microsoft.com/ink/2010/main" type="writingRegion" rotatedBoundingBox="22508,4901 23183,5495 22856,5866 22181,5272"/>
        </emma:interpretation>
      </emma:emma>
    </inkml:annotationXML>
    <inkml:traceGroup>
      <inkml:annotationXML>
        <emma:emma xmlns:emma="http://www.w3.org/2003/04/emma" version="1.0">
          <emma:interpretation id="{A654C3D4-4899-45B0-8361-35AC16D2B17B}" emma:medium="tactile" emma:mode="ink">
            <msink:context xmlns:msink="http://schemas.microsoft.com/ink/2010/main" type="paragraph" rotatedBoundingBox="22508,4901 23183,5495 22856,5866 22181,5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C4319B-3B0C-4E7D-9D0D-66F406975B12}" emma:medium="tactile" emma:mode="ink">
              <msink:context xmlns:msink="http://schemas.microsoft.com/ink/2010/main" type="line" rotatedBoundingBox="22508,4901 23183,5495 22856,5866 22181,5272"/>
            </emma:interpretation>
          </emma:emma>
        </inkml:annotationXML>
        <inkml:traceGroup>
          <inkml:annotationXML>
            <emma:emma xmlns:emma="http://www.w3.org/2003/04/emma" version="1.0">
              <emma:interpretation id="{B44DDB20-B1B8-41F4-ACDD-84EC9D4687C0}" emma:medium="tactile" emma:mode="ink">
                <msink:context xmlns:msink="http://schemas.microsoft.com/ink/2010/main" type="inkWord" rotatedBoundingBox="22508,4901 23183,5495 22856,5866 22181,5272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.5">
                  <emma:literal>in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on</emma:literal>
                </emma:interpretation>
              </emma:one-of>
            </emma:emma>
          </inkml:annotationXML>
          <inkml:trace contextRef="#ctx0" brushRef="#br0">4 243 1200 0,'-4'-13'417'0,"4"13"-48"0,0-24-39 15,4 8-10-15,0 2-28 0,0-4-11 0,0 0-43 0,-1 4-28 16,1-4-7-16,4 0 9 0,0 0-12 15,0 4-21-15,4 0-41 0,-4 1 5 16,3 3-27-16,1 1-6 0,-4 2-16 0,-8 7-2 16,28-5-17-16,-28 5 22 0,23 7-23 15,-11 0-12-15,0 3 12 0,0 7-20 0,-5 0-24 16,1 5 24-16,-4-3-18 0,0 3 5 0,-4 2-3 16,0 2-20-16,-4-2 5 0,0 2 8 15,-8-2 2-15,5 4-20 0,-9 0 2 0,0-4 21 16,4-1-10-16,-3 0 12 0,-1 0-2 0,0 1-8 15,0-7 15-15,5 0-24 16,-1-4 47-16,4-1-33 0,0 0 14 0,0-1 1 16,8-11 1-16,-11 14 30 0,11-14-15 0,-8 12 5 15,8-12 8-15,0 12-26 0,0-12 13 16,0 0-10-16,0 0-13 0,0 0 13 0,23 9-16 16,-23-9 3-16,24 6-20 0,-12-6-9 15,3 0-45-15,1 5-69 0,4-3-8 0,-5 0-49 16,5 1-48-16,-4-1-65 0,3 4-270 0,-19-6 12 15,20 8-399-15,-4-6 150 0,0 2 32 16,-5-1 69-16,-11-3 71 0,24 2 82 0,-24-2 34 16</inkml:trace>
          <inkml:trace contextRef="#ctx0" brushRef="#br0" timeOffset="433.0932">397 320 1110 0,'-4'-11'553'0,"4"11"-28"15,-8-17-28-15,8 17-47 0,-4-13-58 0,4 13-29 16,0 0-20-16,-8-13-36 0,8 13-10 16,0 0-25-16,0 0-52 0,0 0 13 0,0 0-39 15,-4 40-15-15,4-40-43 0,4 32 2 16,0-14-7-16,-4 1-24 0,0 0-17 16,4 1-13-16,-4 3 17 0,4-3-32 0,0 2 10 15,0-3-14-15,-4-3-32 0,4 1 25 16,-4-2-10-16,4-1 3 0,-4-14 7 0,0 21-33 15,0-21 13-15,4 16 20 0,-4-16 13 0,0 0-11 16,0 0-12-16,0 0-7 0,0 0 2 16,0 0-11-16,0 0 8 0,0 0 11 0,0 0 15 15,11-42-34-15,-7 27 9 0,4 1-11 0,-4 0 2 16,4 0 11-16,0 1 8 0,0-2-3 16,0 2 0-16,3 1-1 0,-3 4-9 0,-4 0-13 15,-4 8 8-15,16-11-16 0,-16 11-2 16,16-4-3-16,-16 4 23 0,0 0-26 0,23 15 27 15,-11-9 6-15,-4 3-22 0,0 3-5 16,0-2-23-16,-1 4-14 0,-3 2-37 16,4-3-70-16,0 2-48 0,-4 1-57 0,4 2-71 0,0 2-72 15,-16-2-261-15,12 1-335 0,4-3 143 16,-4-1 5-16,0 2 38 0,3-1 103 16,-3-2 67-16,0 4 91 0,-4-3 29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10.9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0A3DF0-C7E0-4600-9B62-C9A82F19BDCC}" emma:medium="tactile" emma:mode="ink">
          <msink:context xmlns:msink="http://schemas.microsoft.com/ink/2010/main" type="inkDrawing" rotatedBoundingBox="17066,6112 26205,6518 26198,6668 17059,6262" shapeName="Other">
            <msink:destinationLink direction="with" ref="{CD6AB0B8-4EFD-4891-9735-586AAB2E56FF}"/>
          </msink:context>
        </emma:interpretation>
      </emma:emma>
    </inkml:annotationXML>
    <inkml:trace contextRef="#ctx0" brushRef="#br0">125 42 865 0,'-12'-5'350'0,"12"5"-7"0,-20-4-15 16,20 4-11-16,-15-4-17 0,15 4-19 0,-16-5 21 15,16 5-53-15,0 0-1 0,-20-4-25 16,20 4-26-16,0 0-18 0,-11-5 5 0,11 5-15 16,0 0-7-16,0 0-11 0,-16-4-13 15,16 4-18-15,0 0-18 0,0 0 24 0,0 0-8 16,0 0-44-16,0 0-13 0,-16-6 1 15,16 6-16-15,0 0 5 0,0 0-23 16,0 0 21-16,0 0-13 0,0 0-3 0,0 0 10 16,0 0-12-16,0 0 4 0,0 0-3 0,39-11 1 15,-39 11-20-15,16-2-8 0,-16 2 0 16,24 0 9-16,-24 0 28 0,19 0-34 0,-19 0 2 16,28 0-2-16,-16 2-26 0,7-2 31 15,-3 2 2-15,4-2-2 0,-5 1-3 0,5-1-33 16,4 0 28-16,-1 0 21 0,5 2-41 0,-1 0 20 15,1-2 25-15,-1 0-45 0,5 0 10 16,-1 0-3-16,5 0 6 0,-1 0 4 0,4 0-4 16,1 0 35-16,-1 4-36 0,4-4-7 15,-4 1-5-15,5-1 5 0,-1 0 12 16,0 2 13-16,4 0-20 0,-4-2 10 0,5 1-12 16,3 0 9-16,-8 2-2 0,8 0 13 15,-4-3-21-15,4 1 26 0,0 0-38 0,1-1 15 16,-1 2 7-16,-4-1 24 0,4 0-16 0,0 4-25 15,0-5-18-15,0 2 43 0,0 0-3 16,0 2 1-16,0 1-13 0,-7-4-8 0,7-1 11 16,0 4 14-16,0 1-24 0,-4-2 17 0,0 2 33 15,4-1-48-15,1 1-8 16,-1 0 18-16,-4-1 5 0,4 1-2 0,0-1 2 16,0 0 5-16,4 2-18 0,-8-3 11 15,4 3-8-15,0-1 12 0,1 3 11 0,-1-3 13 16,-4 0-49-16,0 1 10 0,4-1-12 0,-4 2 10 15,0-2 7-15,1 1 11 0,3-1-13 16,-4 0 15-16,0 0-15 0,4-1 0 0,0 3 15 16,-4-3-5-16,8 3 10 0,-7-5-17 0,3 5 7 15,0-6-8-15,0 2 9 0,4 0 55 16,-8 2-79-16,4-1-5 0,-8-4 13 0,1 2 10 16,-1 3 23-16,0-3-31 0,-4 0 26 15,9-1-36-15,-5-1 8 0,0 2-11 0,8 3-2 16,-8-4 34-16,4 0-22 0,5 1-6 15,-5 0 11-15,0-2-4 0,-4 2 49 16,4 0-37-16,4-1 3 0,-3 1-10 0,3 0-18 16,-4-1 31-16,-4-1-1 0,0 3 24 0,1-2-54 15,7 1 33-15,-4 0 1 0,4 1-24 16,-8-1 5-16,0 0 18 0,1 0 3 0,7-1-31 16,-4 3 0-16,0-2 18 0,-4 0-10 0,0 1 13 15,1-1-8-15,7 2 25 0,-8-1-35 16,0-1 4-16,8 2 11 0,-7-3-7 0,-5 3 7 15,4-1 15-15,0-1-33 16,1 0 16-16,-1 0-9 0,0 1 24 0,0-2-8 0,1 1 11 16,-1 1-24-16,0-3 11 0,-4 1 7 15,5 1-28-15,-5-1 54 0,-4 1-57 16,5 0 37-16,-5 0-6 0,0-2-31 0,5 3 14 16,-1-3 2-16,-8 0 17 0,1 2-22 0,3-2 13 15,1 2-8-15,-5-1 17 0,4-1-14 16,-3-1-3-16,-1 2-11 0,5-1 29 0,-5-1-51 15,1 1 43-15,-1 0-26 0,0 0 60 16,1 0-32-16,-1 0-14 0,5 0 27 0,-5 0-25 16,4 0 3-16,1 1 2 0,-5-1-6 0,9-1 6 15,-9 1-17-15,0 2 45 0,9-2-33 16,-9 0 25-16,5 4-30 0,-5-4 10 16,4 0-21-16,-7 0 47 0,3 0-21 0,1 0-8 15,3 0-2-15,-3-4 8 0,-1 8-16 16,4-4 16-16,-3-4 7 0,3 4-5 0,-3-1-10 15,3 2-8-15,-3 3 13 0,-1-3-15 0,4-1 92 16,-7 0-98-16,3 3 8 0,1-1 18 16,-5-1-25-16,1-1 43 0,-1 2-13 0,-3-2 21 15,3 3-57-15,-3-2 8 0,0-1 13 16,3 3 15-16,-7-3-2 0,3 0-28 0,1 0-6 16,-1 0 49-16,1 1-8 0,-4-1-27 0,7 0 12 15,-7 1 43-15,3-1-56 16,-3 0-15-16,4-1 31 0,-9 1-1 0,9 0 1 15,-8 0 5-15,3 0-19 0,1 1 9 0,-4-1-16 0,3 0 13 16,-3 0-5-16,-16 0 38 16,28 1-49-16,-17-1 14 0,-11 0-14 0,24 0 21 15,-24 0 0-15,24-1-5 0,-24 1 8 16,23 0-11-16,-23 0 13 0,16-1 23 0,-16 1-38 16,20 0 25-16,-20 0 3 0,19-1-41 0,-19 1 13 15,0 0 18-15,20-3 9 0,-20 3-19 16,0 0-8-16,19 0 2 0,-19 0 21 0,0 0-3 15,16-1-20-15,-16 1-6 0,0 0 9 16,20-5-1-16,-20 5 3 0,16-1 5 16,-16 1 10-16,19-2 6 0,-19 2-14 0,16 0-10 15,-16 0-7-15,24-1 33 0,-24 1-18 0,19 0 15 16,-19 0 24-16,32 0-39 0,-17-2-11 16,5 2 47-16,-4 0-25 0,3 2-11 0,5-1-13 15,-4-1 13-15,3 0-10 0,1 0 20 16,-1 0-18-16,1 0 11 0,-4 2 2 0,-1-2-13 15,1 0-12-15,-4 1 14 0,3-1 30 0,-19 0 19 16,24 0-66-16,-24 0 38 0,20 2 16 16,-20-2-39-16,11-3-7 0,-11 3-21 0,0 0 0 15,0 0-38-15,0 0-56 0,0 0-37 16,0 0-84-16,0 0-74 0,0 0-197 16,0 0-364-16,0 0 67 0,0 0 100 0,-31-34 66 15,19 33 57-15,12 1 58 0,-20-5 75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09:46.75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71A1A4D-119A-4121-9AFC-5DB54687FD66}" emma:medium="tactile" emma:mode="ink">
          <msink:context xmlns:msink="http://schemas.microsoft.com/ink/2010/main" type="writingRegion" rotatedBoundingBox="22409,14010 23775,14079 23753,14516 22387,14448"/>
        </emma:interpretation>
      </emma:emma>
    </inkml:annotationXML>
    <inkml:traceGroup>
      <inkml:annotationXML>
        <emma:emma xmlns:emma="http://www.w3.org/2003/04/emma" version="1.0">
          <emma:interpretation id="{FF0C4336-2AFA-4F3D-B4E5-3D5E9F654790}" emma:medium="tactile" emma:mode="ink">
            <msink:context xmlns:msink="http://schemas.microsoft.com/ink/2010/main" type="paragraph" rotatedBoundingBox="22409,14010 23775,14079 23753,14516 22387,14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25A5F3-1CDA-443A-BCA6-6FE619DF5885}" emma:medium="tactile" emma:mode="ink">
              <msink:context xmlns:msink="http://schemas.microsoft.com/ink/2010/main" type="line" rotatedBoundingBox="22409,14010 23775,14079 23753,14516 22387,14448"/>
            </emma:interpretation>
          </emma:emma>
        </inkml:annotationXML>
        <inkml:traceGroup>
          <inkml:annotationXML>
            <emma:emma xmlns:emma="http://www.w3.org/2003/04/emma" version="1.0">
              <emma:interpretation id="{C68F7B62-8C05-4ED8-A11A-A5955FFDC65B}" emma:medium="tactile" emma:mode="ink">
                <msink:context xmlns:msink="http://schemas.microsoft.com/ink/2010/main" type="inkWord" rotatedBoundingBox="22409,14010 23775,14079 23753,14516 22387,14448"/>
              </emma:interpretation>
              <emma:one-of disjunction-type="recognition" id="oneOf0">
                <emma:interpretation id="interp0" emma:lang="en-US" emma:confidence="1">
                  <emma:literal>mxN</emma:literal>
                </emma:interpretation>
                <emma:interpretation id="interp1" emma:lang="en-US" emma:confidence="0">
                  <emma:literal>mxn</emma:literal>
                </emma:interpretation>
                <emma:interpretation id="interp2" emma:lang="en-US" emma:confidence="0">
                  <emma:literal>mxh</emma:literal>
                </emma:interpretation>
                <emma:interpretation id="interp3" emma:lang="en-US" emma:confidence="0">
                  <emma:literal>MxN</emma:literal>
                </emma:interpretation>
                <emma:interpretation id="interp4" emma:lang="en-US" emma:confidence="0">
                  <emma:literal>mxM</emma:literal>
                </emma:interpretation>
              </emma:one-of>
            </emma:emma>
          </inkml:annotationXML>
          <inkml:trace contextRef="#ctx0" brushRef="#br0">-1 61 1172 0,'0'-18'499'0,"0"18"-25"0,4-14-44 15,-4 14-31-15,0 0-15 0,0-18-18 16,0 18-44-16,0 0-40 0,0 0-1 0,3-12-32 16,-3 12-29-16,0 0 0 0,0 0-38 0,0 0 5 15,0 0-31-15,24 37-15 0,-16-23-19 16,-4 2-4-16,0 2-5 0,0 2-18 0,0 0-47 16,0 0 44-16,-4-1 0 0,0 0-35 15,3 1 7-15,-6-3-18 0,6 1-3 0,-6-2 14 16,3-16 4-16,0 26-5 0,0-26-33 0,-4 21 29 15,4-21-14-15,-4 16 8 0,4-16-8 16,0 0 3-16,0 12-33 0,0-12 23 0,0 0-29 16,0 0 9-16,0 0-6 0,0 0-5 15,0 0 0-15,0 0 2 0,8-61-12 16,-1 43-10-16,-3-5 4 0,4 0-25 0,4 2 31 16,-4-2-18-16,0 2-3 0,3 2-2 0,1 3 5 15,0 2 10-15,0 2-10 0,0 1-13 16,-1 4 7-16,1 2 14 0,-12 5-1 0,24 0 1 15,-24 0-16-15,19 9 23 0,-11 1-12 0,0 1 20 16,0 1-6-16,-4 1 9 0,0 2-8 16,-4 1-11-16,4 2 19 0,-4-3-1 0,0 2-20 15,0-17 18-15,-4 29-18 0,4-15 43 16,-4-2-30-16,4-12 5 0,-4 22-10 16,4-22 30-16,-8 18 11 0,8-18-19 0,-8 10-4 0,8-10-1 15,0 0-9-15,0 0 17 16,0 0-8-16,0 0-22 0,0 0 5 0,0 0 12 15,0 0-23-15,-8-41 3 0,8 41 0 0,8-40 5 16,0 17-12-16,0-1-14 0,4-1-2 16,0 4 21-16,-4-2 12 0,3 3-15 0,-3 3-3 15,4-1 3-15,-4 5 15 0,4 3 16 0,-5 5-9 16,-7 5 12-16,16-2-1 0,-16 2 20 16,16 13 9-16,-8-3 1 0,0 0-19 0,-1 5-1 15,1 2 21-15,0 3-3 0,0-3-15 0,-4 1 13 16,8 1-11-16,-4-1-30 0,0 2-13 15,-1-3-56-15,1 1-24 0,-4-4-25 16,4 0-56-16,0-2-82 0,0 2-167 0,4-4-120 16,-9 1-373-16,5-2 78 0,0 0 114 15,0-1 109-15,-8-8-7 0,20 11 71 0,-20-11 49 16</inkml:trace>
          <inkml:trace contextRef="#ctx0" brushRef="#br0" timeOffset="246.5634">647 84 1620 0,'4'-12'481'0,"-4"12"-30"0,0 0-37 0,0 0-15 0,0 0-35 16,0 0-44-16,0 0-33 0,35 20-31 16,-27-8 17-16,4 6-47 0,0-2-16 15,0 2-49-15,-1-1-13 0,5 3-2 0,-4-1-48 16,0 0 22-16,0-1-51 0,-1-2-72 15,-3-1-15-15,0 2-56 0,0-5-15 0,0-1-96 16,0-1-68-16,-8-10-134 0,7 16-127 0,-7-16-300 16,4 11 31-16,-4-11 153 0,0 0-2 15,0 0 56-15,0 0 69 0,0 0 49 0</inkml:trace>
          <inkml:trace contextRef="#ctx0" brushRef="#br0" timeOffset="434.748">812 156 1028 0,'0'0'433'0,"0"0"2"15,-8-12-41-15,8 12-17 0,0 0 2 16,0 0-42-16,0 0 4 0,0 0-31 0,-31 17-11 16,19-6-48-16,4-1-18 0,-4 2-13 15,1 4-13-15,-1-1-45 0,0 0-11 0,0 3-3 16,0-2-76-16,5-1-52 0,-5 2-74 16,4-3-48-16,0 0-75 0,4 1-160 0,0-2-575 15,4-13 83-15,-4 22 125 0,4-22 41 0,0 17 36 16,0-17 84-16,0 0 26 0</inkml:trace>
          <inkml:trace contextRef="#ctx0" brushRef="#br0" timeOffset="1118.6201">1028-18 1044 0,'0'0'440'0,"0"0"-23"0,0 0-53 16,0 0-16-16,0 0-49 0,0 0-17 0,0 0 2 15,0 0-38-15,0 0 10 0,0 0-51 0,8 56-26 16,-8-39-18-16,4 5-5 0,0 0 0 16,-4 3-35-16,4-2-19 0,0 0-7 15,-4-2 2-15,0 0-18 0,0-2 1 0,0-1-27 16,4 0 9-16,-8 1-21 0,4-19 33 15,4 26-20-15,-4-13-11 0,0-13 39 0,-4 21-15 16,4-21 2-16,0 0-9 0,0 17-16 16,0-17 5-16,0 0 15 0,0 0 8 0,0 0-26 15,0 0-23-15,0 0 16 0,0 0-19 0,0 0 21 16,0-60-15-16,4 37-14 0,0 1 6 16,4-3-12-16,0-3 4 0,-1-2-3 0,5 4 14 15,0-1-11-15,-4 4-2 0,4 2 12 0,-1 4-27 16,-3-1 7-16,4 7 10 0,0 2 18 15,4 3-13-15,-9 2-7 0,-7 4 15 0,28 0 21 16,-28 0-1-16,20 10-10 0,-9 1 24 16,1 0 2-16,0 3 7 0,-8 2 8 15,4 1 31-15,0 0-10 0,-1 4-8 0,-3-2 5 16,0-1 13-16,0-1-15 0,-4-1-1 0,0 1-25 16,4 1 11-16,0-2-24 0,-4-4 5 15,4 2 11-15,-4-14-11 0,4 25-13 0,-4-25-4 16,0 19-47-16,0-19-10 0,4 16-71 15,-4-16-52-15,4 16-90 0,-4-16-76 0,8 7-197 16,-8-7-556-16,0 0 118 0,4 21 67 0,-4-21 135 16,0 0-7-16,-4 17 99 0,4-17 65 15,-8 13 48-15,8-13 41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44:56.8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09003D-5594-4C8B-969F-398A76261A63}" emma:medium="tactile" emma:mode="ink">
          <msink:context xmlns:msink="http://schemas.microsoft.com/ink/2010/main" type="writingRegion" rotatedBoundingBox="8138,4196 20459,4228 20445,9374 8125,9343"/>
        </emma:interpretation>
      </emma:emma>
    </inkml:annotationXML>
    <inkml:traceGroup>
      <inkml:annotationXML>
        <emma:emma xmlns:emma="http://www.w3.org/2003/04/emma" version="1.0">
          <emma:interpretation id="{3DA453CA-013D-4974-825E-9215CE14D090}" emma:medium="tactile" emma:mode="ink">
            <msink:context xmlns:msink="http://schemas.microsoft.com/ink/2010/main" type="paragraph" rotatedBoundingBox="8138,4196 20459,4228 20454,6092 8133,6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C66B12-8B33-4900-B741-BEEEBFDCB897}" emma:medium="tactile" emma:mode="ink">
              <msink:context xmlns:msink="http://schemas.microsoft.com/ink/2010/main" type="line" rotatedBoundingBox="8138,4196 20459,4228 20454,6092 8133,6061"/>
            </emma:interpretation>
          </emma:emma>
        </inkml:annotationXML>
        <inkml:traceGroup>
          <inkml:annotationXML>
            <emma:emma xmlns:emma="http://www.w3.org/2003/04/emma" version="1.0">
              <emma:interpretation id="{C303D79C-3A55-452E-AC45-76067E90D806}" emma:medium="tactile" emma:mode="ink">
                <msink:context xmlns:msink="http://schemas.microsoft.com/ink/2010/main" type="inkWord" rotatedBoundingBox="8138,4196 20459,4228 20454,6092 8133,6061"/>
              </emma:interpretation>
              <emma:one-of disjunction-type="recognition" id="oneOf0">
                <emma:interpretation id="interp0" emma:lang="en-US" emma:confidence="0">
                  <emma:literal>9.+4.+29t</emma:literal>
                </emma:interpretation>
                <emma:interpretation id="interp1" emma:lang="en-US" emma:confidence="0">
                  <emma:literal>9.+4.7+29t</emma:literal>
                </emma:interpretation>
                <emma:interpretation id="interp2" emma:lang="en-US" emma:confidence="0">
                  <emma:literal>9.+4.+29t2</emma:literal>
                </emma:interpretation>
                <emma:interpretation id="interp3" emma:lang="en-US" emma:confidence="0">
                  <emma:literal>9.+4.7+29t2</emma:literal>
                </emma:interpretation>
                <emma:interpretation id="interp4" emma:lang="en-US" emma:confidence="0">
                  <emma:literal>9.+4.++29t</emma:literal>
                </emma:interpretation>
              </emma:one-of>
            </emma:emma>
          </inkml:annotationXML>
          <inkml:trace contextRef="#ctx0" brushRef="#br0">10853 771 1382 0,'-12'-17'522'0,"0"8"-10"0,-3 0-41 16,-1 5-46-16,-4 1-3 0,20 3-30 15,-35 4-39-15,15 4-23 0,-3 3-30 0,3 5-24 16,-3-2-12-16,3 6-36 0,-4 1-21 15,9 0-41-15,3 2-2 0,0-1 15 0,0-1-51 16,8-1-13-16,0-2-15 0,4-3 10 16,0 3 0-16,4-2 0 0,4-1-17 0,0-3-6 15,8-1-36-15,-8-2-15 0,7-3-13 16,1 0 18-16,0-3-23 0,-1-3 30 0,5-1-20 16,-4-3 6-16,7-3-1 0,-7-2 5 0,0-5-12 15,0-6 5-15,3-3-47 0,-3-1 52 16,-4-3-51-16,0 2 35 0,-5 3-4 0,1 1 22 15,0 1 26-15,-4 5 33 0,4 0-12 16,-4 3-72-16,4-1-13 0,-8 13 0 0,8-10 0 16,-8 10 0-16,0 0 0 0,0 0 0 0,0 0 0 15,15 37 0-15,-11-21 0 16,0 5 0-16,4 0 0 0,0 1 0 0,0-1 0 16,0 1 0-16,-1-1 0 0,5-1 0 0,-4-3 0 15,4 0 0-15,4-3 0 0,-1-2 0 16,1-1-195-16,0-2-135 0,7-2-111 0,-7-3-178 15,4-2-438-15,-5-4 115 0,1-2 51 0,4-3 131 16,-1-4 41-16,1-3 115 0,0-4 43 16,-1-5 29-16,5-6 55 0</inkml:trace>
          <inkml:trace contextRef="#ctx0" brushRef="#br0" timeOffset="436.7929">11360 841 1387 0,'-8'-11'568'15,"0"0"-12"-15,0 4-16 0,8 7-54 16,-7-10 11-16,7 10-49 0,0 0-44 0,0 0-7 15,0 0-24-15,0 0-35 0,15-27-36 0,-3 23-64 16,4 2 11-16,4-3-57 0,3 4-62 16,5-2-40-16,7 0-49 0,0-2-13 0,1 3-69 15,-5-2-79-15,1-1-70 0,-1 3-94 0,-7-4-259 16,7-2-465-16,-7-1 102 16,-1 0 89-16,1-3 78 0,-5-1 81 0,1-1 59 15,0-6 41-15,-1 1 53 0</inkml:trace>
          <inkml:trace contextRef="#ctx0" brushRef="#br0" timeOffset="244.2653">11419 601 1320 0,'4'-17'535'0,"0"5"-10"0,0-1 20 15,-4 13-33-15,4-14-41 0,-4 14-46 16,0 0-67-16,4-12 1 0,-4 12-32 0,0 0-17 15,0 0-28-15,0 0-19 0,0 0-30 0,8 42 5 16,-8-24-46-16,0 8 8 0,0 0-23 16,0 4-32-16,-4 1-29 0,4 3 27 0,0-2-53 15,0 0 2-15,4-3-21 0,-1 3-17 16,1 0-36-16,4-2 10 0,-4-4-35 0,8-3-29 16,-4-2-31-16,11 0-20 0,-3-3-10 0,0-4-11 15,8 1-27-15,-5-3-29 0,1-3-41 16,-1-3-51-16,-3-1-79 0,4-4-157 15,-12 1-511-15,-8-2 84 0,0 0 82 0,27-8 100 16,-27 8 79-16,4-11 92 0,-4 11 29 16,0 0 40-16</inkml:trace>
          <inkml:trace contextRef="#ctx0" brushRef="#br0" timeOffset="822.6131">11820 73 1561 0,'0'0'484'0,"4"-21"-39"16,-4 21-40-16,8-20-37 0,0 10-33 15,3-1-33-15,1 0-38 0,0 2-16 16,0 1-33-16,3 2 21 0,1 0-54 0,0 0-34 16,0 3-22-16,-16 3 7 0,23-2-36 0,-23 2 5 15,24 2-38-15,-12 5 11 0,-12-7 4 16,11 14-10-16,-11-14-8 0,0 22-9 0,0-22-4 16,-11 26 1-16,3-12 25 0,0 0 23 15,4 4-22-15,-4-3-14 0,4 1 11 0,-4-4 35 16,4 3-2-16,4-1 8 0,0-14 7 0,-4 24 8 15,4-24 5-15,12 21-30 16,-4-8 37-16,4-3-1 0,0 1-24 0,7-1-18 0,1 1-36 16,4-3 19-16,-1 2-73 0,5-4-35 15,-5 1-43-15,5 1-52 0,-5-2-69 16,1 2-74-16,-1 1-164 0,-3-4-548 0,-4 2 10 16,0-2 93-16,-5 4 76 0,-3-2 113 0,-8-7 44 15,12 13 56-15,-12-13 74 0,0 0 28 16</inkml:trace>
          <inkml:trace contextRef="#ctx0" brushRef="#br0" timeOffset="-1127.7136">9635 936 1433 0,'-12'4'450'0,"12"-4"-40"0,0 0-21 0,0 0-46 15,0 0-33-15,0 0-26 0,0 0-36 16,0 0-10-16,0 0-36 0,0 0-10 16,0 0-25-16,0 0-21 0,47-3 2 0,-47 3-4 15,31 0-29-15,-11 2 5 0,0-1-28 16,-1 3-12-16,9-3-11 0,-1 0 5 0,1 2 0 16,3-1-11-16,1 0-8 0,-5 2-1 0,5-3-24 15,-9 1-3-15,1-2 3 0,-1 2-60 16,-7-1-38-16,4-1-47 0,-4 2-51 0,-5 0-88 15,-11-2-232-15,24 4-400 0,-24-4 67 0,16 7 82 16,-16-7 74-16,11 5 90 0,-11-5 63 16,0 0 27-16</inkml:trace>
          <inkml:trace contextRef="#ctx0" brushRef="#br0" timeOffset="-679.1732">9835 1367 1430 0,'-20'6'592'0,"20"-6"-39"16,-11 3-65-16,11-3-24 0,0 0-42 16,0 0 16-16,-24-3-82 0,24 3-49 0,0 0-33 15,-8-15 10-15,8 15-46 0,-4-15-46 0,4 15-28 16,4-22-29-16,-4 22-66 0,8-23 6 16,-4 12-42-16,4-1 3 0,0 3 2 0,3-1 8 15,-3 4-13-15,4-1 3 0,-12 7-43 16,24-10 17-16,-9 9-10 0,-15 1 8 15,24 7-14-15,-8-1 1 0,-4 5-13 0,-5 6 0 16,1 1 21-16,0 4-13 0,-8 2-23 16,-4 3 17-16,4 1-2 0,-8 6 11 0,-3 4 7 15,3-6 23-15,-8 1-5 0,4-3-11 0,0 1 14 16,1-4 15-16,-5-3 28 0,4-2-16 16,4-3 11-16,0-2 18 0,-3-2 7 0,3-2 14 15,4-4-14-15,4-9-15 0,-8 14 0 0,8-14 3 16,-8 9 18-16,8-9-50 0,0 0 27 15,0 0-11-15,0 0-4 0,0 0-19 16,0 0 23-16,20 10 6 0,-20-10-32 0,23 0-7 16,-23 0 36-16,20 1-59 0,0-1-25 15,-5 0-52-15,5 2-56 0,4-2-34 0,-1 3-58 16,1-3-82-16,7 5-279 0,-7-4-433 16,3 0 64-16,5 1 95 0,-5-2 100 0,1 0 64 15,3-3 56-15,-3 2 69 0,-1-1 74 0,5-4 44 16</inkml:trace>
          <inkml:trace contextRef="#ctx0" brushRef="#br0" timeOffset="-1388.1972">9866-63 1796 0,'0'0'622'0,"0"0"-71"0,-3-18-62 15,3 18-11-15,0 0-35 0,0 0-15 16,0 0-14-16,0 0-37 0,0 0-29 0,0 0-5 16,3 68-34-16,1-49-40 0,-4 9-31 15,4 0-23-15,-4 5-5 0,4 1-38 16,-4-4-14-16,4 4 9 0,-4 1-85 0,4 1-29 0,0-7-65 16,-4 1-27-16,0 5-114 0,4-1-14 15,-4-3-81-15,0-1-90 0,4 5-159 0,-4-5-350 16,0 0-72-16,0-2 57 0,-4-3 73 15,0 2 96-15,0-4 55 0,0 0 88 16,0-1 28-16,0-2 15 0,0-3 131 0</inkml:trace>
          <inkml:trace contextRef="#ctx0" brushRef="#br1" timeOffset="-16539.301">1102 648 63 0,'0'0'44'0,"0"0"-44"0,0-12 10 16,0 12-20-16,0 0 25 0,0 0 31 16,0 0-38-16,0 0 10 0,0 0-31 0,0 0 26 15,0 0-23-15,0 0 56 0,0 0-23 16,0 0 10-16,0 0-48 0,0 0 2 0,0 0-15 15</inkml:trace>
          <inkml:trace contextRef="#ctx0" brushRef="#br0" timeOffset="-10251.8967">445 876 1105 0,'0'0'535'0,"0"-22"-77"0,0 22 24 15,-8-22-104-15,1 11 4 0,-1-1-16 16,-4-1-46-16,4-1-28 0,-16 3-36 0,13-3-23 16,-13 3 15-16,4 2-46 0,-11 0-30 0,11 4-32 15,-11 1-4-15,3 1-13 16,5 5-3-16,-5-1-39 0,13 7 48 0,-13-2-42 15,4 9 3-15,9-2-39 0,-5 6 10 16,4-3 11-16,1 4-41 0,3 2 25 0,4-1-35 16,8 3-11-16,-8-3-8 0,8 0 6 0,0 2-31 15,8-4 13-15,-8-1 35 0,8-2-48 16,4 1 10-16,-12-2 8 0,15-3-28 0,-7-3 15 16,8 0 5-16,-4-4-7 0,-4-2 10 0,-8-3 46 15,23 3-19-15,-23-3-24 0,36-9-6 16,-29 2 18-16,9-4 3 0,-4-5-3 0,-4-2 8 15,0-5 5-15,-1-4-13 0,1-3 10 16,-8-3-33-16,8-4 23 0,-8 1 26 0,0-2-3 16,0-1-7-16,0 1 12 0,-8 0-8 0,8-3-40 15,-8 5 71-15,1-2-27 16,7 1 32-16,-8 0-48 0,0 1 28 0,-4-3-8 16,4 3-7-16,0 4 22 0,1-2 14 0,-1 2-1 15,0 1-38-15,8 5 13 0,-4 3 13 16,-4 0-14-16,0 1 12 0,8 6 19 0,-8-1-7 15,8 2-10-15,0 2 2 0,0 13-8 16,-8-24-25-16,8 24 26 0,-7-17-8 0,7 17-13 16,0-18 10-16,0 18-18 0,-8-14-10 15,8 14-10-15,0 0 3 0,0-17 9 16,0 17 24-16,0 0-21 0,0 0-17 0,-4-13 9 16,4 13-32-16,0 0 50 0,0 0-43 0,0 0 46 15,0 0-26-15,0 0 9 0,0 0 6 16,0 0-30-16,0 0 24 0,0 0-17 0,0 0 4 15,12 53 14-15,-12-36-25 0,7 3 6 16,-7 3-11-16,8 1 40 0,0 3-6 0,-8 4-9 16,8 1 11-16,0 3 8 0,-4-1-37 0,4 2 14 15,0-1-14-15,-1 6 16 0,9-1 11 16,-4 1 6-16,-4-6-17 0,0 5 8 0,-1-7-8 16,1 0-10-16,8 1-31 0,-12-3 33 15,4-1-5-15,0-1 34 0,0-2-29 16,-1-4-2-16,1 2 10 0,-4-2 5 0,4 1 13 15,-8-2-21-15,8-3-25 0,0 2 39 16,0-6-14-16,-8 2 0 0,8-2-14 0,-1-1 37 16,-7 1-20-16,4-3 8 0,-4-12-3 0,0 22-15 15,8-12 30-15,-8-10-12 0,8 16-8 16,-8-16 0-16,0 13-23 0,0-13 28 0,8 12-3 16,-8-12-48-16,0 0 0 0,8 11 15 15,-8-11-53-15,0 0-16 0,0 0-35 0,8 7-40 16,-8-7-34-16,0 0-37 0,0 0-66 0,0 0-205 15,27-3-423-15,-27 3 34 0,8 3 95 16,-8-3 78-16,0 0 65 0,24-1 98 16,-24 1 29-16,11 1 45 0</inkml:trace>
          <inkml:trace contextRef="#ctx0" brushRef="#br0" timeOffset="-9671.7109">819 800 1121 0,'-16'2'524'16,"16"-2"-40"-16,-16 2-79 0,16-2-44 0,0 0-26 16,-19 3 3-16,19-3-52 0,0 0-12 0,-16 3 13 15,16-3-46-15,0 0-8 0,0 0-21 16,0 0-56-16,0 0 10 0,0 0-9 0,0 0-1 15,0 0-41-15,51 4 13 0,-51-4-26 16,35-2-17-16,-19 0-1 0,4 1 19 16,3-3-39-16,-3 1 0 0,3 1-5 0,1-2-44 15,4 1-38-15,-1-1-16 0,-3 2-35 16,3-1-3-16,-3 1-58 0,3 0-12 0,-11 2-129 16,8 1-151-16,-13-1-308 0,-11 0-140 15,24 5 81-15,-24-5 83 0,16 5 96 0,-16-5 50 16,0 0 53-16,0 0 64 0</inkml:trace>
          <inkml:trace contextRef="#ctx0" brushRef="#br0" timeOffset="-9310.5649">874 985 1274 0,'0'0'440'0,"0"0"-43"0,0 0-20 15,-4 7 35-15,4-7-44 0,0 0-30 16,0 0-23-16,0 0-23 0,0 0-31 0,0 0 18 15,0 0-56-15,0 0 7 0,0 0-56 16,35 11 10-16,-35-11-20 0,20 1-28 0,-20-1 16 16,15 0-10-16,-15 0-6 0,28 2-49 0,-12-2 28 15,-16 0-25-15,31 0-9 0,-11 0-9 16,-4 0-13-16,3 0 10 0,-3 0-15 0,7 0 18 16,-3 0-21-16,-4 0-23 0,7 0-15 15,-3 0 12-15,4 0 14 0,-5 0-32 16,-3-2 11-16,4 2 3 0,-20 0-21 0,23 0 15 15,-3 0-7-15,-20 0-3 0,24 2-28 16,-24-2 33-16,15 0-33 0,-15 0 15 0,20 0-33 16,-20 0-35-16,16 3-16 0,-16-3-24 0,0 0 37 15,15 4-77-15,-15-4-64 0,12 5-82 16,-12-5-169-16,0 0-476 0,8 9 69 0,-8-9 102 16,0 0 44-16,0 0 84 0,8 9 75 15,-8-9 69-15,0 0 66 0</inkml:trace>
          <inkml:trace contextRef="#ctx0" brushRef="#br0" timeOffset="-8208.103">1062 819 865 0,'0'0'309'0,"0"0"1"0,0 0-3 16,-19-1-7-16,19 1 27 0,0 0-40 0,0 0-16 15,0 0-9-15,-16-4-9 0,16 4-10 16,0 0-23-16,0 0 16 0,0 0-34 0,0 0-23 16,0 0 11-16,-12-5-34 0,12 5-5 0,0 0 0 15,0 0-44-15,0 0 14 0,0 0-24 16,0 0-20-16,0 0 17 0,0 0 3 0,0 0-9 16,0 0-42-16,0 0 30 0,0 0-40 0,0 0 39 15,0 0-42-15,0 0-10 0,28-27 18 16,-28 27-26-16,0 0 8 0,19-2-13 15,-19 2 36-15,16-3-12 0,-16 3-42 16,24 0 16-16,-24 0-13 0,19 3 2 0,-19-3 11 16,24 2-8-16,-8 0 10 0,-16-2-15 0,27 2 10 15,-11 1 8-15,-4-1 20 0,3 0-35 16,9 0 14-16,-24-2-17 0,27 3 5 0,-11-3 0 16,0 2 3-16,-16-2 35 0,27 4-35 0,-11-3 4 15,-16-1-9-15,20 2 15 0,-5-2 2 16,-15 0-5-16,20 3 13 0,-20-3-10 0,16 2-21 15,-16-2-2-15,16 2-3 0,-16-2 26 16,0 0-36-16,15 0-13 0,-15 0-28 16,0 0-48-16,0 0-47 0,20-2-66 0,-20 2-139 15,0 0-130-15,0 0-361 0,27-2 11 16,-27 2 78-16,24 0 101 0,-24 0 73 0,24-1 80 16,-13 1 18-16</inkml:trace>
          <inkml:trace contextRef="#ctx0" brushRef="#br0" timeOffset="-6683.7497">3161 800 1154 0,'20'0'435'0,"-20"0"-46"15,0 0-5-15,0 0-33 0,0 0-31 16,0 0 12-16,0 0-29 0,0 0 14 16,0 0-30-16,0 0-1 0,0 0-22 0,0 0-41 15,0 0 22-15,0 0-4 0,0 0-21 16,0 0-15-16,-43 14 0 0,43-14-6 0,-28 4-7 16,12-4-36-16,16 0 3 0,-27-2-13 15,11 0-18-15,0-2-23 0,-3 1 5 0,3 0 10 16,4-3-28-16,-4 1 1 0,1-2-4 0,3 1 14 15,-4-2-50-15,1-1 9 0,7 3-6 16,0-3-5-16,8 9-28 0,-16-16-2 0,4 7-3 16,12 9 7-16,0-17-32 0,0 17 12 15,0-20 15-15,0 20-9 0,12-20-11 16,-4 9 0-16,0 2 0 0,0 1 0 0,7-1 0 16,-7 0 0-16,4 5 0 0,-4-4 0 0,-8 8 0 15,23-4 0-15,-23 4 0 0,24 2-6 16,-12 3-17-16,-4 4-2 0,0 2 4 0,3 3 26 15,-3 4-15-15,0 3-10 0,0 2 30 16,0-1-5-16,-8 3-23 0,8 1 8 0,-4-4 18 16,3 3-3-16,-3-1-44 0,0-3 47 0,-4 1-18 15,8-3 5-15,-8-2-24 0,0-1 29 16,8 0-10-16,-8-2-31 0,0-14 18 0,0 21-2 16,0-21 27-16,8 16-12 0,-8-16-28 15,0 0 7-15,8 11 5 0,-8-11 11 16,0 0-3-16,0 0 5 0,0 0 11 0,0 0-9 15,16-43-9-15,-13 27 17 0,-3-4 14 16,8-3-22-16,0 1 19 0,-8-2-8 0,8 1-15 16,0 0 17-16,-4 0-4 0,0 2 22 0,4 3 16 15,-4 0 0-15,-4 1 38 0,0 3-18 16,0-1 26-16,7 0 10 0,-7 15-30 0,0-21-54 16,0 21-8-16,0-17 0 0,0 17 0 0,0 0 0 15,0-17 0-15,0 17 0 16,0 0 0-16,0 0 0 0,0 0 0 0,0 0 0 0,0 0 0 15,0 0 0-15,-7 57 0 0,7-41 0 16,0 4 0-16,0-1 0 0,7 3 0 16,-7-1 0-16,8 0 0 0,0 1 0 0,0 0 0 15,4 0 0-15,-4-1 0 0,-1 0-218 16,9 6-284-16,-4-7-637 0,4 1 90 0,-1-3 107 16,1 0 107-16,-4-2 72 0,4-1 83 0,3-1 58 15,-3-1 64-15,0-1 97 0</inkml:trace>
          <inkml:trace contextRef="#ctx0" brushRef="#br0" timeOffset="-6423.9789">3672 1241 1607 0,'0'0'514'16,"0"0"-40"-16,4 12-41 0,-4-12-6 0,0 0-35 15,4 12-47-15,-4-12 11 0,0 0-23 16,12 8 2-16,-12-8-33 0,8 2 21 0,-8-2-31 15,0 0 7-15,31 0-43 0,-31 0 36 0,0 0-26 16,12-10-43-16,-12 10-29 0,8-10 14 16,-8 10-37-16,0 0-71 0,0 0-51 0,0 0-49 15,-12-30 0-15,0 23-41 0,12 7-126 0,-27-11-73 16,19 7-139-16,8 4-312 0,-20-5-323 16,20 5 52-16,-16-7 78 0,16 7 70 0,-19-3 111 15,19 3 78-15,-12-6 75 0,12 6 10 16,0 0 71-16</inkml:trace>
          <inkml:trace contextRef="#ctx0" brushRef="#br0" timeOffset="-5943.9265">4289 874 1190 0,'-19'0'524'16,"19"0"-60"-16,0 0-47 0,0 0-36 16,0 0-30-16,-24-3-23 0,24 3-42 0,0 0-24 15,0 0-12-15,0 0-35 0,0 0 8 16,0 0-41-16,0 0 0 0,0 0-31 16,0 0-8-16,0 0-15 0,67 0-26 0,-52 0 6 15,-3 1-29-15,-12-1-7 0,44-1-3 16,-29 1 5-16,9 0-10 0,-5-2-10 0,5 0 0 15,4 0-1-15,3 0-14 0,0 1-6 0,1-2-38 16,-1 0 18-16,-3 0-44 0,3 0-23 16,-3-2-10-16,-1 4-36 0,-3-2 11 0,-8 1-65 15,-5 2-17-15,-11 0-44 0,28 0-95 0,-28 0-156 16,16 2-399-16,-16-2 92 0,0 0 33 16,0 0 57-16,0 0 112 0,0 0 46 0,0 0 49 15</inkml:trace>
          <inkml:trace contextRef="#ctx0" brushRef="#br0" timeOffset="-5506.9092">4553 661 1638 0,'-8'-13'581'0,"8"13"-23"0,0 0-49 0,-8-14-43 0,8 14-15 15,0 0-29-15,-8-12-43 0,8 12-8 16,0 0-59-16,0 0-7 0,0 0-8 16,-4-11-64-16,4 11 12 0,0 0-25 0,0 0-33 15,0 0-15-15,0 0 12 0,0 0-64 0,0 0-2 16,0 0-5-16,0 0 10 0,0 40-39 16,0-40-2-16,4 24-61 0,-4-8-21 0,0 2 0 15,8 0 0-15,-8 0 0 0,8-2 0 16,-8 5 0-16,0 2 0 0,8-5 0 0,-8 3 0 15,3-2 0-15,1 3 0 0,0-4 0 0,0 0 0 16,0-2 0-16,0 0 0 0,0 1 0 16,-4-2 0-16,8-1 0 0,-8 2 0 0,0-16 0 15,0 25 0-15,8-15 0 0,-8-10 0 0,0 21 0 16,0-21 0-16,0 18 0 16,0-18 0-16,8 15 0 0,-8-15 0 0,4 17 0 15,-4-17 0-15,0 0-175 0,3 17-127 0,-3-17-140 16,4 12-219-16,-4-12-393 0,0 0 83 15,4 12 99-15,-4-12 73 0,0 0 110 0,0 0 47 16,4 15 102-16,-4-15 23 0,0 0 46 0</inkml:trace>
          <inkml:trace contextRef="#ctx0" brushRef="#br0" timeOffset="-4136.0229">5806 561 1433 0,'0'0'532'0,"-4"-16"-40"16,4 16-65-16,0 0-27 0,0 0-50 0,0 0-2 15,0 0-38-15,0 0-23 0,0 0-6 0,0 0-43 16,16 42-43-16,-8-19-3 0,4 0-10 16,-4 3-26-16,3 2-5 0,-3 1-26 0,-4-6-2 15,4 1-28-15,8-3 7 0,-8-1-35 0,-4-1 30 16,3-3-41-16,1-4 65 0,4-1-24 15,-4-1 13-15,0-2 3 0,-8-8 9 16,16 3 27-16,-16-3-47 0,0 0 13 0,35-16 3 16,-27 5-26-16,0-6 8 0,7-4 23 15,-7-6-41-15,0-3 26 0,4 1-108 0,-8-2 0 16,0 5 0-16,4 2 0 0,-8-1 0 16,7 3 0-16,-7 1 0 0,4 3 0 0,0 4 0 15,0-1-116-15,-4 15-111 0,4-16-35 0,-4 16-50 16,0 0-110-16,0 0-198 0,0 0-396 15,0 0 100-15,16 48 81 0,-12-21 75 0,-4-2 84 16,0 6 59-16,0 0 82 0,8 3 47 0</inkml:trace>
          <inkml:trace contextRef="#ctx0" brushRef="#br0" timeOffset="-3847.7837">6290 1098 1507 0,'0'14'568'15,"0"-14"-45"-15,0 0-27 0,0 0-84 0,4 15-30 16,-4-15-16-16,0 0-26 0,0 0-12 0,12 12-8 16,-12-12-28-16,0 0-24 0,15 6-14 15,-15-6-14-15,12 2-25 0,-12-2-35 0,0 0 4 16,20-2 15-16,-20 2-27 0,0 0 25 0,0 0-69 16,0 0-5-16,11-7-18 0,-11 7 33 15,0 0-53-15,0 0 9 0,0 0-19 0,0 0-75 16,0 0 0-16,0 0 0 15,0 0-49-15,0 0-56 0,0 0-41 0,0 0-38 16,0 0-59-16,0 0-67 0,-43 12-148 0,43-12-162 16,0 0-409-16,0 0 151 0,0 0 41 15,0 0 69-15,24 23 123 0,-24-23 39 0,12 4 78 16,-12-4 42-16</inkml:trace>
          <inkml:trace contextRef="#ctx0" brushRef="#br0" timeOffset="-3419.8084">6946 511 1786 0,'0'0'533'15,"0"0"19"-15,0-18-40 0,0 18-41 16,0 0-20-16,0 0-70 0,0 0 1 0,0 0-34 0,0 0-31 16,0 0-35-16,0 0-34 15,0 0 8-15,-23 34-41 0,19-16-31 0,4 0 19 16,-4 6-37-16,0 0-15 0,-4 1-26 0,8 2 14 15,0 1-37-15,0-1-10 0,8 1-5 16,-4-3-13-16,0 0 1 0,-4-2-32 0,8 2-27 16,3-4-16-16,-3-1 0 0,0-2 0 0,4-3 0 15,0 0-24-15,-5-4-98 0,9-4-52 16,-12 2-13-16,16-2-28 0,-8-2-85 0,-5 1-148 16,-7-6-496-16,20 3-34 0,-20-3 87 15,0 0 72-15,0 0 123 0,16-11 15 16,-16 11 128-16,0 0 26 0,0 0 33 0</inkml:trace>
          <inkml:trace contextRef="#ctx0" brushRef="#br0" timeOffset="-3221.2358">6730 654 1525 0,'0'0'599'0,"0"0"-28"16,0 0-28-16,-4-16-60 0,4 16-9 15,0 0-72-15,0 0-26 0,24-14-46 0,-24 14-25 16,27-5-47-16,-11 3-2 0,0 1-71 0,11-4-4 15,-3 4-91-15,7-3-57 16,1 4-66-16,7 0-87 0,-4 0-149 0,-7-2-287 0,3 2-396 16,1 0 82-16,-1-3 107 0,-7 6 51 15,3-6 65-15,-7 3 74 0,0-2 27 16,-1 2 80-16</inkml:trace>
          <inkml:trace contextRef="#ctx0" brushRef="#br0" timeOffset="-2387.956">8334 816 1400 0,'0'0'560'0,"0"0"-94"0,-20-2-23 16,20 2-13-16,0 0-49 0,0 0-7 0,0 0-26 15,0 0-18-15,0 0-28 0,0 0-30 16,0 0 7-16,0 0-9 0,0 0-31 0,0 0-11 16,43-18-18-16,-27 15-44 0,4 1 3 0,-1-2-20 15,5 1-39-15,-1 0 10 0,1-1-5 16,7 0-28-16,-7 3-5 0,0-2-26 0,-1 2-27 16,1-4-47-16,-9 5-3 0,5-2-91 0,-4 2-6 15,3-1-66-15,-19 1-55 16,20 1-93-16,-8 2-137 0,-12-3-519 0,12 7 69 15,-12-7 52-15,0 0 109 0,0 0 72 0,0 0 90 16,0 0 40-16,0 0 90 0</inkml:trace>
          <inkml:trace contextRef="#ctx0" brushRef="#br0" timeOffset="-2103.7543">8436 652 1556 0,'-8'-14'563'0,"0"5"-41"15,8 9-30-15,-4-16-27 0,4 16-32 16,0 0-44-16,-8-12-51 0,8 12 10 0,0 0-56 16,0 0-11-16,0 0-14 0,0 0-19 15,0 0-23-15,0 0-7 0,0 0-6 16,4 47 11-16,0-30-57 0,0 2-17 0,4 3-6 16,-4-1-10-16,4 0-10 0,-4 2-8 0,0-3-5 15,3 1-25-15,-3 0-3 0,4 0-69 16,0-1-13-16,-4 1 0 0,0-4-3 0,-4-4-89 15,12 1-80-15,-4 0-84 0,-4-2-115 16,-1 1-248-16,1-1-467 0,-4-12 127 0,16 18 83 16,-12-9 101-16,-4-9 42 0,16 10 109 0,-8-6 76 15,-8-4 11-15,19 4 94 16</inkml:trace>
        </inkml:traceGroup>
      </inkml:traceGroup>
    </inkml:traceGroup>
    <inkml:traceGroup>
      <inkml:annotationXML>
        <emma:emma xmlns:emma="http://www.w3.org/2003/04/emma" version="1.0">
          <emma:interpretation id="{B6AF02DC-906E-4640-AD62-0AC0743FDC8E}" emma:medium="tactile" emma:mode="ink">
            <msink:context xmlns:msink="http://schemas.microsoft.com/ink/2010/main" type="paragraph" rotatedBoundingBox="8528,8641 15810,8446 15832,9258 8550,9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5CF87F-DD42-482C-9330-2CA47C058D6F}" emma:medium="tactile" emma:mode="ink">
              <msink:context xmlns:msink="http://schemas.microsoft.com/ink/2010/main" type="line" rotatedBoundingBox="8528,8641 15810,8446 15832,9258 8550,9453"/>
            </emma:interpretation>
          </emma:emma>
        </inkml:annotationXML>
        <inkml:traceGroup>
          <inkml:annotationXML>
            <emma:emma xmlns:emma="http://www.w3.org/2003/04/emma" version="1.0">
              <emma:interpretation id="{76C514F5-152D-4E73-A08A-255E84CF6641}" emma:medium="tactile" emma:mode="ink">
                <msink:context xmlns:msink="http://schemas.microsoft.com/ink/2010/main" type="inkWord" rotatedBoundingBox="8528,8641 8918,8630 8932,9149 8542,9159"/>
              </emma:interpretation>
              <emma:one-of disjunction-type="recognition" id="oneOf1">
                <emma:interpretation id="interp5" emma:lang="en-US" emma:confidence="1">
                  <emma:literal>v</emma:literal>
                </emma:interpretation>
                <emma:interpretation id="interp6" emma:lang="en-US" emma:confidence="0.5">
                  <emma:literal>V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4332.0998">402 4384 1369 0,'0'0'642'0,"-8"-20"-53"0,8 20-44 16,0 0-92-16,0 0-33 0,0 0 3 0,0 0-68 15,0 0-40-15,0 0-8 0,0 0-28 16,16 67-33-16,-16-41-10 0,12 5-29 0,-4 1-18 16,-1 2-20-16,1 0-20 0,0 2-29 0,8-4-28 15,-8 0 8-15,3-1-21 0,-3-2 21 16,0-3-10-16,8-6-3 0,-4-1-3 0,-12-5-15 16,15-4 16-16,-7-2 2 0,0-3-3 15,-8-5-2-15,20 2 10 0,-20-2-45 0,23-12-47 16,-11 1 0-16,-4-7 0 0,0-3 0 0,0-5 0 15,7-14 0-15,-3-3 0 16,-4-3 0-16,8-1 0 0,-8 1 0 0,0 4 0 16,-1 7 0-16,-3 4 0 0,0 5 0 0,0 3 0 15,-4 5 0-15,8 3 0 0,0 2 0 16,-8 13 0-16,0-10-8 0,0 10-304 0,0 0-90 16,0 0-228-16,0 0-414 0,0 0 122 0,24 38 65 15,-21-21 58-15,-3-3 123 0,0 3 36 16,8 1 64-16,-8 3 82 0,8-2 18 0</inkml:trace>
        </inkml:traceGroup>
        <inkml:traceGroup>
          <inkml:annotationXML>
            <emma:emma xmlns:emma="http://www.w3.org/2003/04/emma" version="1.0">
              <emma:interpretation id="{C4BCBC86-8E52-4DEF-85FD-6CD40D8787E6}" emma:medium="tactile" emma:mode="ink">
                <msink:context xmlns:msink="http://schemas.microsoft.com/ink/2010/main" type="inkWord" rotatedBoundingBox="9698,8685 13606,8546 13633,9305 9725,9443"/>
              </emma:interpretation>
              <emma:one-of disjunction-type="recognition" id="oneOf2">
                <emma:interpretation id="interp10" emma:lang="en-US" emma:confidence="1">
                  <emma:literal>=U.+</emma:literal>
                </emma:interpretation>
                <emma:interpretation id="interp11" emma:lang="en-US" emma:confidence="0">
                  <emma:literal>=v.+</emma:literal>
                </emma:interpretation>
                <emma:interpretation id="interp12" emma:lang="en-US" emma:confidence="0">
                  <emma:literal>=V.+</emma:literal>
                </emma:interpretation>
                <emma:interpretation id="interp13" emma:lang="en-US" emma:confidence="0">
                  <emma:literal>=1.+</emma:literal>
                </emma:interpretation>
                <emma:interpretation id="interp14" emma:lang="en-US" emma:confidence="0">
                  <emma:literal>=.+</emma:literal>
                </emma:interpretation>
              </emma:one-of>
            </emma:emma>
          </inkml:annotationXML>
          <inkml:trace contextRef="#ctx0" brushRef="#br0" timeOffset="5285.0678">1573 4639 1246 0,'0'0'440'15,"0"0"-17"-15,0 0-6 0,0 0-54 0,0 0-50 16,0 0-24-16,0 0 8 0,51-13-31 16,-35 11-38-16,4 2-49 0,-5-1 5 0,9 1 11 15,-4 0-39-15,3 1-10 0,5-1 0 16,-5 2-41-16,-3-2-23 0,4 3-11 0,-1-2-40 15,-3-1-3-15,-4 3-66 0,3-3-11 0,-19 0-53 16,24 2-13-16,-8-1-49 16,-16-1-64-16,19 6-56 0,-11-2-121 0,-8-4 16 15,0 0-353-15,8 10 71 0,-8-10 136 0,0 0-51 16,0 0 51-16,0 0 77 0</inkml:trace>
          <inkml:trace contextRef="#ctx0" brushRef="#br0" timeOffset="5699.46">1719 4788 1269 0,'0'0'430'0,"-12"4"-48"0,12-4 17 16,-24 2-36-16,24-2-15 0,-8 3-17 0,8-3-22 15,0 0-17-15,-23 2-26 0,23-2-15 0,0 0 0 16,-20 1-41-16,20-1-3 16,0 0-22-16,0 0-24 0,-8 5 8 0,8-5-18 15,0 0-8-15,0 0-25 0,0 0-8 0,0 0-8 16,0 0-2-16,0 0-33 0,0 0 7 15,0 0 10-15,0 0 19 0,0 0-37 0,0 0-14 16,44 8 4-16,-37-6-18 0,-7-2-2 16,28 3 3-16,-20-1-27 0,-8-2 9 0,31 3 7 15,-15-1-15-15,-4 0 2 0,4 0-2 0,-1 0-23 16,-3-1 17-16,4 1 6 0,3 0-5 16,-3-2-18-16,8 0 20 0,-5 1-26 15,-3-1 9-15,0 3 12 0,3-3-5 0,-11 1-8 0,-8-1-2 16,36 0 13-16,-28 0-16 15,-8 0 31-15,23 2-6 0,-23-2 1 0,24 2 0 16,-24-2-13-16,11 0 8 0,-11 0-13 0,0 0 5 16,16 1-16-16,-16-1-50 0,0 0-14 15,20 0-53-15,-20 0-23 0,0 0-44 0,0 0-27 16,16 0-78-16,-16 0-110 0,0 0-81 16,0 0-408-16,15 8 113 0,-15-8 49 0,0 0 59 15,0 0 104-15,8 9 47 0,-8-9 96 0,0 0 12 16</inkml:trace>
          <inkml:trace contextRef="#ctx0" brushRef="#br0" timeOffset="7027.8597">3511 4412 1438 0,'0'-18'538'0,"0"4"-24"0,-8 0-35 0,8 14-31 15,0-16-31-15,0 16-72 0,0 0-14 16,0 0-14-16,0 0-46 0,0 0-2 0,0 0-41 16,0 0 10-16,0 0-59 0,20 60 13 0,-12-39-59 15,-1 7 13-15,1 2-18 0,0 1-13 16,0 0-12-16,8-1-1 0,-4-1-23 0,-5 0 14 15,9-3-32-15,-4 1 8 0,0-8-25 0,0-2 27 16,-5 1-37-16,5-7 19 0,0-1 6 16,0-3-13-16,-4-3-10 0,-8-4 18 0,23 2-5 15,-23-2-11-15,20-11 18 0,-12 1 21 16,7-4-3-16,-3-7 18 0,-4-7-15 16,0-4-5-16,0-6-46 0,0-4-26 0,0-4 0 15,-1 2 0-15,-3 9 0 0,0-2 0 0,0 9 0 16,-4 1 0-16,8 4 0 0,-8 5 0 15,0 4-3-15,8 3-171 0,-8 11-31 0,0 0-64 16,0 0-30-16,0 0-185 0,0 0-281 0,12 47-203 16,-16-19 70-16,4 1 94 0,0 2 92 15,4 4 55-15,0 1 186 0,0-3-70 0,-1 1 55 16,5-2 56-16</inkml:trace>
          <inkml:trace contextRef="#ctx0" brushRef="#br0" timeOffset="7303.638">4108 4981 1279 0,'0'0'497'16,"-7"15"-47"-16,7-15-7 0,0 0-38 15,0 21-32-15,0-21 1 0,0 0-26 0,7 19-20 16,-7-19-39-16,4 9-5 0,-4-9-25 0,16 6-21 16,-16-6-5-16,16-2-21 0,-16 2 8 15,27-7 8-15,-27 7-31 0,16-11-23 0,-8 4 0 16,0-1-2-16,-8 8-31 0,8-17-29 15,-8 17 14-15,4-15-6 0,-4 15 11 16,0 0-44-16,-12-25-64 0,12 25-11 0,-16-12-45 16,16 12-77-16,-16-9-82 0,16 9-51 0,-19-5-64 15,19 5-144-15,-16 2-148 0,16-2-402 16,0 0 77-16,0 0 110 0,-16 10 75 0,16-10 104 16,0 0 28-16,0 0 49 0,0 0 80 15</inkml:trace>
          <inkml:trace contextRef="#ctx0" brushRef="#br0" timeOffset="7975.701">5111 4370 1146 0,'0'0'528'0,"0"0"-42"0,0 0-48 0,0 0-37 15,0 0 4-15,0 0-39 0,15 40-38 0,-15-26 9 16,0 0-6-16,8 4-50 0,-8-1-35 16,8 3-21-16,-4 1 8 0,4 0-36 15,-4-2-30-15,4-1 2 0,-4-1-16 0,0 0-15 16,-1 0-40-16,5-1-4 0,-8 0-50 16,0-1-49-16,8-1-39 0,-4 1-58 0,-4-15-34 15,4 23-48-15,0-13-75 0,0 4-224 0,4-3-434 16,-8-11 65-16,4 16 63 0,-4-16 98 15,8 17 100-15,-8-17 36 0,0 12 91 0,0-12 19 16</inkml:trace>
          <inkml:trace contextRef="#ctx0" brushRef="#br0" timeOffset="7704.6733">4926 4589 1338 0,'0'0'430'0,"0"0"-25"0,-20 2-39 0,20-2 0 16,0 0-21-16,0 0-30 0,0 0-20 0,0 0-22 15,0 0-9-15,0 0-23 16,0 0-21-16,0 0-26 0,0 0-25 0,63 2-5 15,-51-2-31-15,12 0 11 0,-9 2-29 0,5 0-33 16,3-2 28-16,5 1-41 0,0 1 26 16,-1-1-31-16,4 2-18 0,-3-1-31 0,-4-2 11 15,15 1-50-15,-8 1-50 0,1-4-33 16,-5 2-24-16,5 2-27 0,-9-4-42 0,-3 2-71 16,-4-1-159-16,-16 1-18 0,19-2-325 0,-19 2 30 15,16-4 67-15,-16 4 29 0,0 0 99 16,0 0 28-16,0 0 85 0</inkml:trace>
        </inkml:traceGroup>
        <inkml:traceGroup>
          <inkml:annotationXML>
            <emma:emma xmlns:emma="http://www.w3.org/2003/04/emma" version="1.0">
              <emma:interpretation id="{DA5E0B20-2968-4CE2-A580-6B5B682A015E}" emma:medium="tactile" emma:mode="ink">
                <msink:context xmlns:msink="http://schemas.microsoft.com/ink/2010/main" type="inkWord" rotatedBoundingBox="14798,8515 15811,8488 15825,9004 14812,9032"/>
              </emma:interpretation>
              <emma:one-of disjunction-type="recognition" id="oneOf3">
                <emma:interpretation id="interp15" emma:lang="en-US" emma:confidence="1">
                  <emma:literal>at</emma:literal>
                </emma:interpretation>
                <emma:interpretation id="interp16" emma:lang="en-US" emma:confidence="0">
                  <emma:literal>at.</emma:literal>
                </emma:interpretation>
                <emma:interpretation id="interp17" emma:lang="en-US" emma:confidence="0">
                  <emma:literal>aT</emma:literal>
                </emma:interpretation>
                <emma:interpretation id="interp18" emma:lang="en-US" emma:confidence="0">
                  <emma:literal>at,</emma:literal>
                </emma:interpretation>
                <emma:interpretation id="interp19" emma:lang="en-US" emma:confidence="0">
                  <emma:literal>hat</emma:literal>
                </emma:interpretation>
              </emma:one-of>
            </emma:emma>
          </inkml:annotationXML>
          <inkml:trace contextRef="#ctx0" brushRef="#br0" timeOffset="9355.9364">6954 4577 1384 0,'-4'-21'415'0,"0"0"-23"0,0 0-8 16,-4 1-16-16,1 1-30 0,-1 1-8 0,-8 3-28 15,4 3-7-15,0-1-32 0,-7 6-17 0,7 0-3 16,-4 5-30-16,16 2-14 0,-39 7-22 16,19 4-11-16,1 3-30 0,3 0-21 0,0 7 10 15,0-1-40-15,9-1-1 0,-1 3 11 0,0 0-13 16,0-1-15-16,8 0-14 15,0-2 14-15,0-1-34 0,4-2 1 0,0-2 12 16,4-2-44-16,0-1 11 0,-1-4 13 0,5-1-29 16,-12-6 11-16,24 6-3 0,-24-6-8 15,23-1 21-15,-23 1 3 0,24-11-1 0,-12 0-5 16,-4-1-4-16,11-8-4 0,-11-1 6 0,4-4-21 16,-8 1 19-16,4-2-22 0,0 1 42 15,-1 2 13-15,-7 0 20 0,4 4-13 0,-4 3 26 16,4 1-13-16,-4 0 23 0,0 15-31 15,4-17 11-15,-4 17-11 0,0 0-5 16,0 0 11-16,0 0-24 0,0 0 11 0,0 0-14 16,0 0 6-16,-4 64-5 0,4-46-23 15,4 5 41-15,0 2-47 0,0-4 9 0,0 0-9 16,0 0-32-16,8-2-42 0,-4 0-12 0,-1-4-36 16,5-1-54-16,0 0-23 0,8-5-36 15,-5 2-23-15,1-7-35 0,12 2-119 0,-9-6-145 16,5 2-379-16,-4-2 48 0,-1-2 126 0,5-7 31 15,-5 0 68-15,5-5 78 0,-4-3 86 16,3-1 85-16</inkml:trace>
          <inkml:trace contextRef="#ctx0" brushRef="#br0" timeOffset="9795.1902">7186 4359 1343 0,'-12'-6'594'0,"12"6"-64"15,-12-6-21-15,12 6-32 0,0 0-37 16,0 0-26-16,0 0-35 0,0 0-28 0,0 0-44 15,36-21-20-15,-17 13-26 0,5 5-10 16,3-3-46-16,9 1-34 0,3 2-87 16,0-1-71-16,-3 1-49 0,3 3-66 0,-7 0-121 15,3-5-278-15,-8 8-492 0,1 2 112 0,-4-1 108 16,-1 4 41-16,-7 1 79 0,0-1 67 16,-1 2 95-16,-7-2 17 0</inkml:trace>
          <inkml:trace contextRef="#ctx0" brushRef="#br0" timeOffset="9604.0212">7477 4223 1635 0,'0'0'558'0,"0"-15"-25"0,0 15-29 15,0 0-33-15,0-17-87 0,0 17 0 16,0 0-23-16,0 0 5 0,0 0-59 0,0 0 10 15,-12 41-48-15,8-24-23 0,0 5-36 16,-4 2 17-16,8 2-37 0,0 1-6 0,0 1-35 16,0 1 2-16,0-1-29 0,0-2-19 0,8 3-1 15,0-1-12-15,0-4-44 0,0 1-31 16,0-4 13-16,3-1-38 0,1-2-44 0,4-1-68 16,-4-3-22-16,-1-2-53 0,1-1 0 0,0-2-113 15,4-3-202-15,-12 2-453 16,-4-8 21-16,19 3 86 0,-19-3 85 0,0 0 67 15,0 0 51-15,0 0 94 0,12-23 44 0,-12 23 102 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50:08.37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8BBB67-76B2-49F5-9C4E-23F9FED9715C}" emma:medium="tactile" emma:mode="ink">
          <msink:context xmlns:msink="http://schemas.microsoft.com/ink/2010/main" type="writingRegion" rotatedBoundingBox="3522,1786 9392,2098 9292,3971 3423,3659"/>
        </emma:interpretation>
      </emma:emma>
    </inkml:annotationXML>
    <inkml:traceGroup>
      <inkml:annotationXML>
        <emma:emma xmlns:emma="http://www.w3.org/2003/04/emma" version="1.0">
          <emma:interpretation id="{7F9AED33-3F06-4BFB-8391-14DEDB8C0AD5}" emma:medium="tactile" emma:mode="ink">
            <msink:context xmlns:msink="http://schemas.microsoft.com/ink/2010/main" type="paragraph" rotatedBoundingBox="3522,1786 9392,2098 9292,3971 3423,3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36F6E0-D53F-46E1-93AC-0E34DEB21C27}" emma:medium="tactile" emma:mode="ink">
              <msink:context xmlns:msink="http://schemas.microsoft.com/ink/2010/main" type="line" rotatedBoundingBox="3522,1786 9392,2098 9292,3971 3423,3659"/>
            </emma:interpretation>
          </emma:emma>
        </inkml:annotationXML>
        <inkml:traceGroup>
          <inkml:annotationXML>
            <emma:emma xmlns:emma="http://www.w3.org/2003/04/emma" version="1.0">
              <emma:interpretation id="{9FC09DCC-2B0C-4A60-AFBE-20C0AD37058F}" emma:medium="tactile" emma:mode="ink">
                <msink:context xmlns:msink="http://schemas.microsoft.com/ink/2010/main" type="inkWord" rotatedBoundingBox="3522,1786 5830,1908 5749,3427 3441,3304"/>
              </emma:interpretation>
              <emma:one-of disjunction-type="recognition" id="oneOf0">
                <emma:interpretation id="interp0" emma:lang="en-US" emma:confidence="1">
                  <emma:literal>Polar</emma:literal>
                </emma:interpretation>
                <emma:interpretation id="interp1" emma:lang="en-US" emma:confidence="0">
                  <emma:literal>polar</emma:literal>
                </emma:interpretation>
                <emma:interpretation id="interp2" emma:lang="en-US" emma:confidence="0">
                  <emma:literal>Poler</emma:literal>
                </emma:interpretation>
                <emma:interpretation id="interp3" emma:lang="en-US" emma:confidence="0">
                  <emma:literal>Polars</emma:literal>
                </emma:interpretation>
                <emma:interpretation id="interp4" emma:lang="en-US" emma:confidence="0">
                  <emma:literal>Pola</emma:literal>
                </emma:interpretation>
              </emma:one-of>
            </emma:emma>
          </inkml:annotationXML>
          <inkml:trace contextRef="#ctx0" brushRef="#br0">32 486 1415 0,'0'-16'543'0,"0"16"-31"16,-8-21-31-16,8 21-23 0,0-13-84 0,0 13-18 15,0 0-26-15,0 0-8 0,0 0-17 0,0 0-13 16,-11 57-26-16,11-22-36 16,0 5-30-16,0 13 0 0,0 21-19 0,4 7-9 15,3 2-16-15,1-2-26 0,-8-2-12 0,8-3-26 16,4-6-12-16,-4-1-9 0,7-14-40 16,-7-12-10-16,8 0-19 0,-8-10-27 0,0-3-47 15,-4 0-25-15,4-9 22 0,-1-5-37 0,1-2 50 16,-8-5-53-16,0-9-13 0,0 0 16 15,0 0 12-15,0 0 13 0,0 0-11 0,-8-74-12 16,1 5 21-16,-5-8-10 0,4-11 44 16,0-23-19-16,0 2 5 0,-8-6 15 0,9 8-2 15,-5 15 33-15,4 5 28 0,-8 0 5 0,8 4 36 16,1 6-18-16,-1 7 3 0,4 13 5 16,0 15-18-16,4 3 46 0,0 10-22 15,0 0-7-15,4 3-2 0,0 4 3 0,4 3 7 16,-1 6-7-16,9 7 0 0,-16 6-3 15,28 5-15-15,-5 11 8 0,5 12-26 0,7 18-8 16,4 5 11-16,-11 4-21 0,7 4 20 0,-3-2-4 16,-5 3-29-16,5-2 33 0,-13-3-19 15,-3-10 1-15,0-8 26 0,-12-4-20 0,0-4 2 16,-4-3 26-16,-4 0 0 0,0-5 21 0,-12 1-21 16,8-7-3-16,-15-2 26 0,3-4-8 15,0-4-20-15,5-5-13 0,-9-2-10 0,-3-1-8 16,3-5-54-16,0 2-15 0,5-3-23 0,-9 0-20 15,12 2-32-15,1 1-173 16,-1 0-182-16,16 6-343 0,-12 0 23 0,12 0 105 16,0 0 100-16,-16 15 38 0,16-15 128 0,0 27-26 15</inkml:trace>
          <inkml:trace contextRef="#ctx0" brushRef="#br0" timeOffset="360.3873">665 1156 1205 0,'-27'9'476'0,"11"2"-25"16,-12 1-95-16,20 2-3 0,-7-1-23 16,7 4-64-16,-8 2-30 0,12-1-21 0,4 2-28 15,0-3-19-15,0 4 4 16,8 1-39-16,4-5-20 0,11-1 7 0,-11-2-12 0,12-3-9 15,-1-3-12-15,5-2-5 0,-1-1 36 0,-3-4-51 16,4-2 2-16,-5-1 46 0,-7-1 3 16,3-3 17-16,-3-2 10 0,-8-3 7 0,0-1-21 15,-8-6 33-15,0 2-34 0,-8-3-12 16,0 0 7-16,-8-1 1 0,1-1-34 16,-5 4-36-16,4 0 29 0,-11 3-47 0,11 2-23 15,-7 3-71-15,3 2-34 0,4 2-50 16,4 5-22-16,12 0-81 0,-15 1-92 0,15-1-197 15,-16 13-377-15,16-13 64 0,0 0 75 0,0 0 66 16,0 0 143-16,16 23 6 0,-16-23 66 16,27 2 43-16</inkml:trace>
          <inkml:trace contextRef="#ctx0" brushRef="#br0" timeOffset="700.0077">1160 461 1302 0,'0'-21'540'0,"-8"3"-12"16,1 6-1-16,7 12-59 0,-8-16-37 16,8 16-48-16,0 0-4 0,0 0-43 0,0 0-11 15,0 0-31-15,-12 42-41 0,12-19 3 0,0 8-48 16,0 5 2-16,0 6-44 0,0 6-2 16,8 3-18-16,-8 0-21 0,4 0-12 0,0 0 7 15,0 1-28-15,3-2-10 0,1 2 8 16,0-5 15-16,0-1 12 0,0-11-35 0,-4 0 16 15,0-4-16-15,0-4-24 0,4-4 22 0,-8-4-49 16,7-1-31-16,-7-2 0 16,0-2 0-16,8-2 0 0,-8-12 0 0,0 21 0 15,0-21 0-15,0 17 0 0,0-17 0 0,0 14 0 16,0-14 0-16,0 0-246 0,0 17-74 16,0-17-56-16,8 14-208 0,-8-14-391 0,0 0 38 15,0 19 87-15,0-19 97 0,8 11 83 0,-8-11 48 16,4 11 48-16,-4-11 75 0,16 9 69 15</inkml:trace>
          <inkml:trace contextRef="#ctx0" brushRef="#br0" timeOffset="1395.8418">1683 1254 1384 0,'-4'-25'553'0,"-12"4"-26"0,9 3-15 0,-9 2-51 16,4 2-15-16,-4-1-24 0,1 6-15 15,3-2-31-15,-12 5-25 0,8 1-75 0,5 4 25 16,11 1-59-16,-32 6-27 0,20 2-18 0,-3 4-18 16,7 2-28-16,0 1-2 0,0 5-9 15,0 0-27-15,4-3-18 0,4 1-62 0,0 1 41 16,4-1-12-16,4-4-21 0,0 1 25 0,0-2-45 16,0 0 4-16,4-4 11 0,3-1-23 15,1-3-10-15,-8-1 27 0,-8-4-20 16,27 0 3-16,-11-6-26 0,0 0-2 0,3-5 30 15,-3-1 6-15,-8-5-18 0,4 2 14 16,4-2-19-16,-9 0 40 0,1 3-25 0,4 4 46 16,-8-1-23-16,-4 11-16 0,20-17-35 15,-13 11 23-15,-7 6-8 0,0 0-16 0,16-2-30 16,-16 2-41-16,0 0-15 0,28 20-62 0,-20-11-31 16,-1 1-15-16,1 0-7 0,4 3-54 15,4-3-26-15,0 3-67 0,-5-1-109 0,5-1-32 16,0-2-76-16,-1-2-253 0,-3-2 66 15,4-2 72-15,0 0 84 0,-16-3 41 0,27-3 267 16,-27 3 391-16,16-8 133 0,-16 8 28 0,8-15 39 16,-4 1 58-16,4 0 24 0,-8-3-49 15,0-1 43-15,0-1 6 0,0 0 15 16,-8 1 20-16,8 1-10 0,0 17-22 0,-4-29-35 16,4 15-6-16,0 14-91 0,0-21 6 15,0 21-23-15,0 0-18 0,0 0-29 0,0 0-15 16,0 0 16-16,0 0-44 0,0 0-15 0,0 58-13 15,0-39 2-15,4 3-17 0,4 2-24 16,-8-1-7-16,7-1-7 0,1-2-32 0,-8 1-20 16,8-3 33-16,0-4-12 0,-8 0-14 15,0-2 29-15,0-12 8 0,8 14 15 16,-8-14-31-16,0 0 23 0,0 0 57 0,0 0-108 0,0 0 0 16,0 0 0-16,0 0 0 15,0-41 0-15,0 21 0 0,0-1 0 0,0 2 0 16,0-6 0-16,4 2 0 0,4-3 0 0,0 5 0 15,-1 0 0-15,1-1 0 0,0 4 0 16,4-1 0-16,4 7 0 0,-8 1-152 0,7 1-416 16,5 7-576-16,-20 3 107 0,23 1 103 0,-23-1 87 15,20 7 115-15,-4-3 53 0,0 1 40 16,3 2 101-16,5 0 29 0</inkml:trace>
        </inkml:traceGroup>
        <inkml:traceGroup>
          <inkml:annotationXML>
            <emma:emma xmlns:emma="http://www.w3.org/2003/04/emma" version="1.0">
              <emma:interpretation id="{F13F1BEF-F633-4572-991A-391D838C7633}" emma:medium="tactile" emma:mode="ink">
                <msink:context xmlns:msink="http://schemas.microsoft.com/ink/2010/main" type="inkWord" rotatedBoundingBox="7171,2076 9387,2193 9292,3971 7077,3853"/>
              </emma:interpretation>
              <emma:one-of disjunction-type="recognition" id="oneOf1">
                <emma:interpretation id="interp5" emma:lang="en-US" emma:confidence="1">
                  <emma:literal>plots</emma:literal>
                </emma:interpretation>
                <emma:interpretation id="interp6" emma:lang="en-US" emma:confidence="0">
                  <emma:literal>Plots</emma:literal>
                </emma:interpretation>
                <emma:interpretation id="interp7" emma:lang="en-US" emma:confidence="0">
                  <emma:literal>plats</emma:literal>
                </emma:interpretation>
                <emma:interpretation id="interp8" emma:lang="en-US" emma:confidence="0">
                  <emma:literal>plots.</emma:literal>
                </emma:interpretation>
                <emma:interpretation id="interp9" emma:lang="en-US" emma:confidence="0">
                  <emma:literal>plot</emma:literal>
                </emma:interpretation>
              </emma:one-of>
            </emma:emma>
          </inkml:annotationXML>
          <inkml:trace contextRef="#ctx0" brushRef="#br0" timeOffset="2099.6475">3636 1000 1389 0,'8'-16'615'15,"-8"16"-37"-15,0 0-38 0,0 0-64 16,0 0-2-16,0 0-36 0,0 60-26 0,0-23-33 16,8 7-21-16,0 5-69 0,-4 20 8 15,4 5-18-15,0 5-15 0,0 0-18 0,-1 0-47 16,1-3-32-16,4-4 17 0,-4-3-15 0,0-4-16 16,8-10-45-16,-9-13-59 0,5-7-11 15,-4-3-66-15,0-8-57 0,0-3 1 16,-8-4 4-16,8-5-7 0,-1-7-10 0,-7-5 25 15,0 0-12-15,0 0 7 0,12-28 26 16,-12-2-26-16,0-9-23 0,-8-14 21 0,4-25 0 16,-11-13 22-16,-1-17-1 0,-4-4 40 0,5 5-28 15,-9 5 30-15,12 19 37 0,-3 6-9 16,-1 1 45-16,4 7 9 0,4 12-20 0,0 12 26 16,0 8 0-16,1 2-16 0,7 5-15 0,0 4 0 15,0 3 10-15,7 3-35 16,1 7-14-16,8 7 29 0,-4 1-39 0,4 8 3 15,11 8-28-15,-3 7-8 0,3 6-8 0,5 4 16 16,3 15-11-16,-7-3-50 0,-13-2 30 16,1 2 2-16,4-2 14 0,-13-3 12 0,1-1-13 15,-8-1 29-15,0-3-16 0,-8 0 43 0,1-2-1 16,-13-5-24-16,12-2 20 0,-15-3-4 16,3-5-32-16,4-5-4 0,-4-3-52 0,-3-1-53 15,-5-6-31-15,13-1-54 0,-9-5-87 16,12-2-179-16,-11-3-340 0,15 0 17 0,-4-1 85 15,4-3 100-15,0 0 41 0,8-1 38 0,0-2 100 16,0-2 20-16</inkml:trace>
          <inkml:trace contextRef="#ctx0" brushRef="#br0" timeOffset="2379.8049">4132 331 1717 0,'0'0'499'15,"0"0"-41"-15,-8-18-22 0,8 18-47 0,0 0-39 16,0 0 1-16,0 0-69 0,0 0-6 16,0 56-12-16,8-29-29 0,-8 2-25 0,0 5 0 15,8 9-33-15,-8 6 14 0,7 2-27 16,-7 4-10-16,8 18 2 0,-4 1 0 0,-4-1-10 16,8-10-10-16,-8-11-16 0,0 0-15 15,8-3 0-15,-8-6 13 0,0-5-47 0,0-3-30 16,0-5-48-16,0-3-34 0,8-1-57 15,-8-6-42-15,0-1-63 0,0-6-55 0,8 2-95 16,-8-3-246-16,0-12-387 0,11 13 88 16,-11-13 97-16,16 1 71 0,-16-1 105 0,0 0 34 15,36-15 36-15,-21 4 71 0</inkml:trace>
          <inkml:trace contextRef="#ctx0" brushRef="#br0" timeOffset="2663.9479">4395 1236 1233 0,'0'0'510'0,"-16"35"-27"0,16-35-73 0,-8 26-24 16,8-11-45-16,0 0 17 0,0-15-43 0,0 32-13 16,8-16-20-16,0-2-37 0,0 4-9 15,4-4-21-15,4-4 5 0,-1 1-15 0,5-5 2 16,4 0-30-16,-5-3 15 0,5-1-3 16,3-2 8-16,-11-2 18 0,8-2-2 0,-5-5-26 15,5-4 15-15,-12 1-20 0,-5-8-1 0,1 1-40 16,0-2-46-16,-8 0-23 0,0-4-72 15,-8 2 0-15,-7-1 0 0,3 1 0 0,-12 3 0 16,5 1 0-16,-5 3-36 0,8 5-128 16,-3-1-36-16,-5 6-53 0,4 0-26 15,20 6-289-15,-23 2-431 0,23-2 62 0,-20 1 80 16,20-1 115-16,0 0 56 0,0 0 51 16,0 0 97-16,0 0 26 0,0 0 98 0</inkml:trace>
          <inkml:trace contextRef="#ctx0" brushRef="#br0" timeOffset="3363.3895">4737 1073 1192 0,'0'-13'543'0,"-8"4"15"15,8 9-59-15,0 0-43 0,8-25-39 16,-8 25-28-16,8-12-56 0,-8 12-34 0,12-10-22 16,-12 10-67-16,23-4 10 0,-3 2-67 0,-4 2-43 15,7 0-35-15,-3 2-19 0,15-1-43 16,-11 1-41-16,11-1-54 0,-3 4 0 0,3-2-41 16,0-1-15-16,9-1 7 0,-5 2-45 15,-4-3-42-15,9 0 39 0,-1-3-8 0,-8 2 10 16,8-1 31-16,-11-1 18 0,3-3 72 0,-3 1 28 15,-13-1 61-15,9 0 6 0,-12-2 53 16,-9-1 8-16,1 1 17 0,-8 8 50 0,8-21-11 16,-8 21 31-16,-16-23-8 0,1 9 31 15,3 2 46-15,-12 1-5 0,9-1 10 16,-5 1-3-16,4 2-7 0,-3 0-44 0,3 1-7 16,8-1-18-16,-8 3-47 0,16 6-7 0,-19-5-33 15,19 5 20-15,0 0-40 0,0 0 14 16,0 0-2-16,0 0-28 0,0 0 5 0,19 39 0 15,-3-23-31-15,8 1 13 0,-5 5-23 16,17 2 11-16,-5 3-19 0,20 6-2 0,-8 4-23 16,1-3-3-16,-9-4 10 0,4-6-12 0,-11 4-16 15,-1-3 6-15,5-1-14 16,-13-4 16-16,-11 0-10 0,8-3 18 0,-8 3-16 16,-8-5 10-16,0 1-22 0,0 0 20 0,-8-2 2 15,-8 0 3-15,4-2-43 0,-11 0-8 16,7-1-69-16,-11-2-59 0,3-2-36 0,4-2-123 15,-19-1-265-15,19 1-396 0,-3-5 136 0,3 2 52 16,-11-5 76-16,11-1 80 0,-11 0 87 16,11-1 46-16,-4 0 94 0</inkml:trace>
          <inkml:trace contextRef="#ctx0" brushRef="#br0" timeOffset="2888.6007">4910 931 1704 0,'0'0'551'0,"0"0"-32"0,0 0-40 0,0 29-16 0,0-12-48 16,0 2-11-16,0 8-30 15,8-1-28-15,-8 4-55 0,0 5-14 0,0 1-31 16,0-1-3-16,8-2-44 0,0 0-48 0,-1-3-48 15,-7-2-37-15,4-2-102 0,4-4-63 16,0-3-63-16,0-1-68 0,-8 1-200 0,8-5-494 16,0-5 38-16,-8-9 113 0,0 14 98 15,0-14 32-15,0 0 65 0,0 0 40 0,0 0 75 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6:50:15.26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9DAD4C-6D5B-4310-A365-CE300C6065AD}" emma:medium="tactile" emma:mode="ink">
          <msink:context xmlns:msink="http://schemas.microsoft.com/ink/2010/main" type="writingRegion" rotatedBoundingBox="8540,5891 18963,5598 19250,15777 8826,16070"/>
        </emma:interpretation>
      </emma:emma>
    </inkml:annotationXML>
    <inkml:traceGroup>
      <inkml:annotationXML>
        <emma:emma xmlns:emma="http://www.w3.org/2003/04/emma" version="1.0">
          <emma:interpretation id="{CC910254-E8BD-4D2C-81E9-5BC9B862A539}" emma:medium="tactile" emma:mode="ink">
            <msink:context xmlns:msink="http://schemas.microsoft.com/ink/2010/main" type="paragraph" rotatedBoundingBox="8545,5850 16378,5674 16427,7858 8594,8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6BDA28-E3E6-4ED5-8FD0-7536AD3266C0}" emma:medium="tactile" emma:mode="ink">
              <msink:context xmlns:msink="http://schemas.microsoft.com/ink/2010/main" type="inkBullet" rotatedBoundingBox="8562,6591 10173,6555 10194,7488 8583,7524"/>
            </emma:interpretation>
            <emma:one-of disjunction-type="recognition" id="oneOf0">
              <emma:interpretation id="interp0" emma:lang="en-US" emma:confidence="1">
                <emma:literal>6</emma:literal>
              </emma:interpretation>
              <emma:interpretation id="interp1" emma:lang="en-US" emma:confidence="0">
                <emma:literal>G</emma:literal>
              </emma:interpretation>
              <emma:interpretation id="interp2" emma:lang="en-US" emma:confidence="0">
                <emma:literal>€</emma:literal>
              </emma:interpretation>
              <emma:interpretation id="interp3" emma:lang="en-US" emma:confidence="0">
                <emma:literal>0</emma:literal>
              </emma:interpretation>
              <emma:interpretation id="interp4" emma:lang="en-US" emma:confidence="0">
                <emma:literal>@</emma:literal>
              </emma:interpretation>
            </emma:one-of>
          </emma:emma>
        </inkml:annotationXML>
        <inkml:trace contextRef="#ctx0" brushRef="#br0">5275 5516 1302 0,'-15'-1'502'0,"15"1"-39"0,-20-3-22 16,20 3-80-16,0 0-29 0,-16-1-30 0,16 1-25 15,0 0-37-15,0 0-25 0,0 0-20 0,0 0-24 16,0 0-9-16,51-16-14 0,-31 11 13 16,4 0-20-16,3-2-28 0,5-1-6 0,3-1-2 15,0 3-25-15,1 0-16 0,-5 0-5 16,5-2-26-16,-1 3 21 0,-4 1-34 15,-3-1-2-15,3 4-15 0,-3-1 14 0,-12-2-22 16,3 4-16-16,-3-2 12 0,0 4 1 0,-16-2 0 16,27 6-15-16,-11-1-5 0,-8 2-3 15,0 4 13-15,-8-11-5 0,4 19 5 0,-4-7 30 16,0-12-57-16,0 28 2 0,0-14-3 16,-4 0 20-16,-4 2-2 0,0 2-18 0,-8-2 5 15,4 0 10-15,-3 1 3 0,-9-4 15 0,8 4-20 16,-11-1 33-16,-1-2-18 0,-3 0-10 15,3-4 2-15,-3 1 19 0,3-2 7 0,-7-3-3 16,4-3-20-16,3-1 28 0,-3-2-15 0,-5-2 28 16,1-1-21-16,0-5 19 15,3-4-19-15,5-2 6 0,3-5-3 0,-3-5 5 16,3-3-10-16,-4-7 12 0,13-5-2 0,-13-14-17 16,12 9 40-16,1 0-10 0,3-2-3 15,-4 2 5-15,16-1-2 0,-8 0 8 0,8 7 5 16,0 0-6-16,0-2-9 0,0 5 45 15,8 3-53-15,0-3-3 0,8 5-5 0,-4 3 28 16,3 0-18-16,9 2 21 0,-4 2-18 0,3 2 7 16,5 3-10-16,-1 4-7 15,-3 2 10-15,3 3-5 0,5 6-14 0,-9 2 19 16,5 1-13-16,-1 3 18 0,-3 1-20 0,3 5 7 16,-11 0 13-16,12 0-3 0,-13 2 3 15,1-2 0-15,0-3 12 0,-4 3 14 0,-5-3-9 16,1 1 4-16,-8-7 0 0,20 13 20 15,-12-10-54-15,-8-3 2 0,8 7-30 0,-8-7 0 16,0 0-61-16,15 10-44 0,-15-10-103 0,0 0-106 16,16 8-122-16,-16-8-367 0,12 9 22 15,-12-9 90-15,16 10 97 0,-8-2 36 0,-1 1 84 16,1 1 42-16</inkml:trace>
        <inkml:trace contextRef="#ctx0" brushRef="#br0" timeOffset="328.0928">6046 5388 1231 0,'0'0'448'0,"-8"3"-26"15,8-3-28-15,0 0-28 16,0 0-15-16,0 0-8 0,0 0-54 0,0 0-38 0,0 0-5 16,0 0-21-16,0 0-23 0,51 2-12 15,-27-2-34-15,-5-2-15 0,13-1 7 16,-5 1 0-16,16-1-68 0,-7-1-44 0,-5 2-34 16,5-1-17-16,3 3-44 0,-11-2-18 0,-1 0-41 15,-3 0-97-15,-1 2-97 0,-11 2-113 16,4 0-74-16,-16-2-259 0,19 2 88 0,-19-2 66 15,0 0 41-15,0 0 38 0,0 0 120 16,0 0-9-16</inkml:trace>
        <inkml:trace contextRef="#ctx0" brushRef="#br0" timeOffset="498.1685">6266 5544 806 0,'0'0'366'0,"-8"13"-8"0,8-13-17 0,0 0-14 16,0 16-7-16,0-16-13 0,0 0-30 0,20 12 7 15,-20-12-26-15,23 5-32 16,-7-3-21-16,4 2-16 0,-5-4 11 0,9-2-49 15,-4 2-18-15,11 0-13 0,-3-2-46 16,-5 0-51-16,5 1-61 0,-1-3-67 0,-3 6-241 16,-5-2-437-16,-3-2 28 0,8 2 97 0,-12-1 69 15,3-2 47-15,-15 3 30 0,32-1 59 16</inkml:trace>
      </inkml:traceGroup>
      <inkml:traceGroup>
        <inkml:annotationXML>
          <emma:emma xmlns:emma="http://www.w3.org/2003/04/emma" version="1.0">
            <emma:interpretation id="{CC966A3D-76D7-4BD2-9A79-CAF1EC393E98}" emma:medium="tactile" emma:mode="ink">
              <msink:context xmlns:msink="http://schemas.microsoft.com/ink/2010/main" type="line" rotatedBoundingBox="11036,5794 16378,5674 16427,7858 11085,7979"/>
            </emma:interpretation>
          </emma:emma>
        </inkml:annotationXML>
        <inkml:traceGroup>
          <inkml:annotationXML>
            <emma:emma xmlns:emma="http://www.w3.org/2003/04/emma" version="1.0">
              <emma:interpretation id="{ADD9F89D-7D21-415A-9737-42E773601A3E}" emma:medium="tactile" emma:mode="ink">
                <msink:context xmlns:msink="http://schemas.microsoft.com/ink/2010/main" type="inkWord" rotatedBoundingBox="11038,5864 13212,5816 13253,7655 11079,7704"/>
              </emma:interpretation>
              <emma:one-of disjunction-type="recognition" id="oneOf1">
                <emma:interpretation id="interp5" emma:lang="en-US" emma:confidence="1">
                  <emma:literal>2g(1+</emma:literal>
                </emma:interpretation>
                <emma:interpretation id="interp6" emma:lang="en-US" emma:confidence="0">
                  <emma:literal>29(1+</emma:literal>
                </emma:interpretation>
                <emma:interpretation id="interp7" emma:lang="en-US" emma:confidence="0">
                  <emma:literal>2g(1t</emma:literal>
                </emma:interpretation>
                <emma:interpretation id="interp8" emma:lang="en-US" emma:confidence="0">
                  <emma:literal>29(1t</emma:literal>
                </emma:interpretation>
                <emma:interpretation id="interp9" emma:lang="en-US" emma:confidence="0">
                  <emma:literal>2g{1+</emma:literal>
                </emma:interpretation>
              </emma:one-of>
            </emma:emma>
          </inkml:annotationXML>
          <inkml:trace contextRef="#ctx0" brushRef="#br0" timeOffset="1388.2766">7590 5253 1282 0,'-7'6'522'16,"7"-6"-36"-16,0 0-27 0,0 0-29 0,0 0-46 15,-28-15-16-15,28 15-43 0,-8-25-28 16,8 9-31-16,0-5-10 0,0-1-33 0,0-6-8 16,0-1-38-16,4-8-16 0,0 5-7 0,4 0-37 15,-4-1-4-15,-4 9 2 0,16 2-28 16,-9 1-18-16,1 3-2 0,4 0 2 0,-4 8-28 16,8 3 13-16,3 5-11 0,-3 2-2 0,0 7-31 15,7 5 3-15,-3 6-23 0,0 2-13 16,-5 6-3-16,1 1 3 0,0 13-8 0,-4-5-35 15,-8 2 15-15,0 2-6 0,-4-3 11 16,0 5 26-16,-8-2-16 0,4 5-2 16,-12-8 35-16,8-2 13 0,0-2-35 0,0-2 4 15,-3 0 21-15,-5-3 13 0,8-6 15 16,0-2 0-16,0-4 6 0,8 0-4 0,-8-4 19 16,8-11-16-16,-11 15-20 0,11-15 2 0,-8 11 8 15,8-11-15-15,0 0 13 0,0 0-19 16,0 0-10-16,0 0 8 0,0 0 11 0,0 0-14 15,23 11-2-15,-23-11 8 0,12 3-6 16,-12-3-23-16,28 3 24 0,-16 1 2 16,-1 0 2-16,5-1-7 0,4 3-7 0,-5-1 9 15,13 2-15-15,-12-3 13 0,-1 2-5 0,5-1-11 16,-4 1 26-16,-1-2-5 0,5 0-5 16,-4 0 10-16,0 1 3 0,-5-3 12 0,-11-2-12 15,24 4 10-15,-24-4 8 0,16 2-16 16,-16-2 0-16,19 5-10 0,-19-5-28 0,0 0-8 15,16 1-30-15,-16-1-27 0,0 0-27 0,16 0-18 16,-16 0-57-16,0 0 11 0,0 0-51 16,0 0-39-16,23-1-85 0,-23 1-63 15,0 0 18-15,0 0-346 0,12-6 48 0,-12 6 75 0,0 0 54 16,16-11 20-16,-16 11 97 0,4-10 8 16</inkml:trace>
          <inkml:trace contextRef="#ctx0" brushRef="#br0" timeOffset="2024.2419">8703 4055 1249 0,'16'-5'401'0,"-16"5"-42"0,0 0-16 0,0 0-16 16,0 0 19-16,0 0-72 0,0 0 10 15,0 0-28-15,-16 44 3 0,12-24-44 16,-12 6 30-16,0 3-30 0,1 7-30 0,-5 1-29 0,4 3-5 16,-11 16-41-16,3-1 10 15,-3 2 0-15,11 0-12 0,-4-7-24 0,9-6 14 16,-1 1-11-16,-4 1-3 0,8 1 13 0,0 0-25 16,4 0-3-16,0 1-2 0,1 0 2 15,3-8 10-15,3 4-15 0,-3 3-10 0,8 1 2 16,-4-1-25-16,0-3 5 0,4 2 0 0,0-1 5 15,4-4-3-15,-1 2-7 0,1-5 17 16,4 0 19-16,0 1-18 0,3-5-1 0,-3 2 9 16,4-8 12-16,-5-2 0 0,1 0 0 15,4-3-8-15,-4 2-25 0,-1-6 26 0,-3-1-14 16,4 0-9-16,-8-4 27 0,0 0-7 16,3-1 5-16,-3-3 3 0,0 0-21 15,-8-10 15-15,8 15-10 0,0-9 11 0,-8-6-49 16,8 13 10-16,-8-13 18 0,11 10-41 0,-11-10 0 15,8 9 0-15,-8-9 0 0,0 0 0 16,8 11 0-16,-8-11-34 0,0 0-89 0,0 0-46 16,0 0-58-16,0 0 9 0,8 6-46 0,-8-6-109 15,0 0-229-15,0 0-365 0,0 0 89 16,0 0 102-16,0 0 54 0,16-20 57 0,-16 20 79 16,12-22 35-16,-5 9 103 0,5-6 13 0</inkml:trace>
          <inkml:trace contextRef="#ctx0" brushRef="#br0" timeOffset="5096.5795">8377 5425 1174 0,'-8'-23'418'15,"0"7"-27"-15,-4 0 1 0,4 4-31 16,-8 3-13-16,9 0-36 0,-5 4-5 0,12 5-10 16,-32-6-46-16,17 8-15 0,15-2-19 0,-28 13-30 15,12-3-3-15,1 4-20 16,3 1-20-16,-4 2-9 0,8 1-15 0,0 0-7 16,8 3-18-16,-3-2 0 0,6-2-16 0,-3 1 10 15,8-2-48-15,-8 1 16 16,16 0-14-16,-4-5-2 0,-4-1 26 0,0-5-44 0,7 2-21 15,1-5 11-15,-16-3-3 0,20 1 13 16,-20-1-2-16,23-4 12 0,-15-4-15 0,-8 8-8 16,20-19 11-16,-12 5 4 0,-8-4 6 0,0-3-23 15,0 1-8-15,0 2 28 16,0-3 26-16,0 5 23 0,0 16 4 0,0-31-1 0,0 19 9 16,0 12-4-16,0-21-44 0,0 21 2 15,0 0-32-15,0 0 24 0,0 0-12 16,0 0 13-16,0 0 15 0,0 0 3 0,19 51-28 15,-15-28 7-15,0 2 0 0,0 6-7 0,4-1-11 16,-4 2 21-16,4-1-28 0,0 0 7 16,-8-5-15-16,7 0 8 0,-7-1-13 0,0 0 33 15,-7 1-18-15,-1-3 5 0,0-1 6 16,-4 0-6-16,-4-4-27 0,-7 1 14 0,7-6-22 16,-4-3-9-16,-3-2-40 0,-5-3 5 15,5-4-18-15,3-1-40 0,-4-3-24 16,9 0-74-16,-5-1-42 0,8-4-83 0,-3 2-121 15,-1-5-92-15,8 0-348 0,8 11 89 0,0-26 108 16,0 14 41-16,0 12 115 0,8-30 13 16,8 12 54-16,-1 2 66 0</inkml:trace>
          <inkml:trace contextRef="#ctx0" brushRef="#br0" timeOffset="5531.9061">9041 5037 1305 0,'0'0'509'0,"0"-16"-10"0,0 16-45 0,0 0-73 16,0 0-18-16,0 0-17 15,0 0-21-15,0 0-18 0,0 0-33 0,0 0-21 16,0 0-27-16,0 50-9 0,0-28 1 0,0 6-47 15,0 1-22-15,0 1 7 0,4 2-20 16,-4 0-13-16,0 1-24 0,4 0-53 0,0-3-10 16,-4-2-26-16,0 1-20 0,7-3-87 0,-7 0-49 15,8-4-25-15,0 4-91 0,0-7-198 16,0-1-436-16,4-2 79 0,-4-4 70 0,3-3 46 16,1-2 99-16,0 0 80 0,4-3 69 15,-16-4 13-15</inkml:trace>
          <inkml:trace contextRef="#ctx0" brushRef="#br0" timeOffset="5745.2729">9281 5538 1249 0,'0'0'358'0,"15"-4"-28"0,-15 4-18 16,0 0-33-16,28-4-2 0,-16 3-52 0,-12 1 3 15,31-2-13-15,-11 0-20 0,3 0-6 16,5 2-33-16,-5-2-15 0,13 1-26 0,-9-1-13 15,-3 2-12-15,11 0-54 0,-11 0-23 16,3-2-49-16,-3 4-79 0,-4-2-172 0,-5 0-84 16,1 0-351-16,-16 0 39 0,20 0 71 15,-20 0 82-15,0 0 31 0,0 0 41 16</inkml:trace>
          <inkml:trace contextRef="#ctx0" brushRef="#br0" timeOffset="5987.3472">9469 5317 1510 0,'-8'-11'494'0,"8"11"-59"15,0 0-41-15,0 0-15 0,0 0-16 0,0 0-12 16,0 0-36-16,0 0-41 0,0 0-8 16,0 50-28-16,0-34-10 0,0 0-23 15,8 1-19-15,-8 3-12 0,4 1-48 16,0 2-36-16,4-2-42 0,-8-2-30 0,4 2-79 15,4 1-31-15,-8-1-52 0,8-2-50 0,-1-1-126 16,1-4-182-16,0 4-297 0,0-5 55 16,0-1 11-16,4 0 204 0,-4-2-45 0,3-2 52 15,5 0 89-15,-8-1 9 0</inkml:trace>
        </inkml:traceGroup>
        <inkml:traceGroup>
          <inkml:annotationXML>
            <emma:emma xmlns:emma="http://www.w3.org/2003/04/emma" version="1.0">
              <emma:interpretation id="{0FEA895C-287A-48B3-80C4-A870933451AE}" emma:medium="tactile" emma:mode="ink">
                <msink:context xmlns:msink="http://schemas.microsoft.com/ink/2010/main" type="inkWord" rotatedBoundingBox="13983,5728 16378,5674 16427,7858 14032,7912"/>
              </emma:interpretation>
              <emma:one-of disjunction-type="recognition" id="oneOf2">
                <emma:interpretation id="interp10" emma:lang="en-US" emma:confidence="1">
                  <emma:literal>GoG)</emma:literal>
                </emma:interpretation>
                <emma:interpretation id="interp11" emma:lang="en-US" emma:confidence="0">
                  <emma:literal>GOG)</emma:literal>
                </emma:interpretation>
                <emma:interpretation id="interp12" emma:lang="en-US" emma:confidence="0">
                  <emma:literal>OG)</emma:literal>
                </emma:interpretation>
                <emma:interpretation id="interp13" emma:lang="en-US" emma:confidence="0">
                  <emma:literal>goG)</emma:literal>
                </emma:interpretation>
                <emma:interpretation id="interp14" emma:lang="en-US" emma:confidence="0">
                  <emma:literal>Gog)</emma:literal>
                </emma:interpretation>
              </emma:one-of>
            </emma:emma>
          </inkml:annotationXML>
          <inkml:trace contextRef="#ctx0" brushRef="#br0" timeOffset="7675.4312">10943 4991 1041 0,'-4'-27'397'15,"-4"4"0"-15,-3 2-11 0,-1 3 11 0,-8 2-23 16,8 0-18-16,-3 3-1 0,-9 3-45 16,4 5-23-16,-3 1 12 0,-5 6-27 0,-3 1-22 15,3 8 4-15,-3 3-34 0,-4 8-25 0,7 4-16 16,-3 3-31-16,15 3 11 0,-12 4-16 15,13-1-25-15,3 2-11 0,4-3 6 0,0 0-28 16,8-4-14-16,0 6-14 0,8-5 12 0,0 0-5 16,4-4-41-16,3 0 2 15,1-4 6-15,4-2-3 0,-5-1-10 0,13-7 3 16,-4 1-21-16,7-5 30 0,-11-1-14 0,11-3-6 16,-7-4-20-16,-1-1 10 0,1-3 12 15,-5 0-1-15,-3-4-16 0,4 3 15 0,-8-2 13 16,-1 0-33-16,-11 6 4 0,8-9-14 0,-8 9 15 15,0 0-3-15,0 0-28 0,0 0 24 16,0 0-9-16,0 0 1 0,-51 9-26 0,43-3 2 16,-3 3 3-16,-1 2-18 0,0-2 21 15,4 2-21-15,0-1 44 0,0-1-37 16,8-9-4-16,-11 15 10 0,11-15-10 0,-8 12 15 0,8-12-8 16,0 0-12-16,0 0 35 15,0 0 0-15,0 0 1 0,19 15-3 0,-19-15 5 16,0 0 0-16,32-11-13 0,-20 2 41 0,3 0-23 15,1-4-5-15,0-2 10 0,3-2-15 16,-3-1 20-16,12-1-7 0,-13 0 2 0,13 1-12 16,-5 2 4-16,1 0 8 0,-4 5-2 0,-1 0-13 15,5 0 46-15,-8 3-16 0,11 1 24 16,-3 3-34-16,-5 2 6 0,5 2 25 0,-4 2-8 16,3 2-2-16,1 3 15 0,3 5-2 15,-3 3-1-15,-1 1-2 0,-3 2 13 16,0 1-16-16,-4-2 6 0,3 1-8 0,-7 0-3 15,-4 0 21-15,0-1-8 0,-4-2 26 16,-4-1-16-16,0 1-14 0,0-15 6 0,-8 26 4 16,0-13 4-16,-4-3-46 0,-4-1 1 0,5-1-40 15,-5-2-29-15,-4-4-11 0,-3 2-46 16,-1-2-41-16,4-6-22 0,-7 2-72 0,7-3-106 16,1-4-86-16,3-1-364 0,-4 3 91 0,8-6 19 15,1-1 133-15,-5-4-18 0,12 0 77 16,0 0 79-16,0 0 18 0</inkml:trace>
          <inkml:trace contextRef="#ctx0" brushRef="#br0" timeOffset="8511.9598">12095 4997 1256 0,'-4'-33'458'0,"0"3"-15"0,0 8-28 15,-4 2-13-15,0 0-8 0,-4 4-38 0,1 0-21 16,-5 4 13-16,-8 4-12 0,5 1-47 16,-5 9-10-16,1 3-36 0,-5 4-15 0,-3 5-21 15,3 11-25-15,-3 4-11 0,-5 15 9 0,9-5-52 16,-5 11 2-16,17-6-28 0,3-3-17 15,0-1 20-15,8-4-26 0,-4-2 6 0,8-3 9 16,12 3-53-16,-4-6 0 0,4 1 34 0,-1-4-19 16,9-4 8-16,0-3-10 15,7-4-13-15,-3-4-13 0,3-5 13 0,-3 1 0 16,3-6-5-16,-3-3 7 0,4-5 18 0,-1-4-63 16,1-3 30-16,-5-5 13 0,5-9-26 15,-9-1 6-15,5-4 10 0,-8 0-103 0,-5 5-5 16,-7-4-18-16,8 2-12 0,-12 4-36 15,0 0-8-15,-4 1-39 0,-4 4-40 0,-3 1-77 16,-9 3-88-16,0 4-112 0,-3-2-25 0,-5 10-323 16,1 3 51-16,-1 4 85 15,1 1 49-15,-5 5 81 0,1 2 46 0,3 0 80 0,5 2 186 16,3-2 367-16,0 3 56 0,5-3 51 0,3 1 49 16,4 1 40-16,8-11 16 15,-8 14 26-15,8-14-13 0,0 0 10 0,0 0-25 16,12 22-4-16,-12-22-14 0,20 5-39 0,-1-5-12 15,1 0-9-15,0 0-35 0,-1 0-23 16,5-4-18-16,11-1-54 0,-7 5-31 0,-1-2-30 16,5-1-56-16,-9-1-68 0,5 2-140 0,-5-1-184 15,1 0-364-15,-4 2 62 0,-1 0 87 16,-19 1 61-16,28-3 90 0,-17 6 15 0,-11-3 36 16</inkml:trace>
          <inkml:trace contextRef="#ctx0" brushRef="#br0" timeOffset="9415.8843">12335 3898 1389 0,'0'0'405'16,"0"0"-8"-16,35 40-26 0,-23-22-36 0,-1 5-20 15,5 0-16-15,4 4 6 0,0 5-39 16,-1 4-28-16,9-1-12 0,-1 14-6 0,1 1-3 16,3 0-35-16,-3 0-26 0,3 3-5 0,1-1 21 15,-5-2-1-15,-3 3-53 0,3 0 20 16,-3-10-12-16,-5-6-6 0,-3 4-18 0,0 2 1 16,0-1-16-16,-5-2 2 0,-3 1 3 0,0 1-10 15,0-6-10-15,-4 3-11 0,0-3-4 16,-4 1 17-16,4 2-23 0,-8-5 8 0,0 4-16 15,0-1 21-15,-4-1-5 0,0 1-20 16,0 2 20-16,-3-1 12 0,-5 0-7 16,0-3-5-16,0 3-18 0,-3-4 31 0,-1 2-18 15,0-3 10-15,1-1-18 0,-1-1-3 0,4 1 29 16,-7 0 17-16,7-3-83 0,0-3-6 16,1-1 0-16,-1-3 0 0,4-1 0 0,0-3 0 15,1-2 0-15,3 1 0 0,0-4 0 16,-4 1 0-16,4-2 0 0,-4-1 0 0,12-1 0 15,-7-1 0-15,7-9 0 0,-12 14 0 0,12-14 0 16,-8 14 0-16,8-14 0 0,-8 9 0 16,8-9 0-16,-8 11 0 0,8-11 0 0,0 0 0 15,-8 10 0-15,8-10 0 0,0 0 0 0,-11 13-13 16,11-13-694-16,-8 9-457 0,8-9 147 16,-8 10 78-16,8-10 94 0,-16 11 77 15,8-4 93-15,-4 0 32 0,-3-1 113 0,7 5 36 16</inkml:trace>
        </inkml:traceGroup>
      </inkml:traceGroup>
    </inkml:traceGroup>
    <inkml:traceGroup>
      <inkml:annotationXML>
        <emma:emma xmlns:emma="http://www.w3.org/2003/04/emma" version="1.0">
          <emma:interpretation id="{B72BB665-C8BC-44E0-A974-1D5DDDE9471C}" emma:medium="tactile" emma:mode="ink">
            <msink:context xmlns:msink="http://schemas.microsoft.com/ink/2010/main" type="paragraph" rotatedBoundingBox="10966,9682 13509,9402 13598,10211 11055,104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FDE3C8E-10C3-4CB3-8A1F-DAEF959F6513}" emma:medium="tactile" emma:mode="ink">
              <msink:context xmlns:msink="http://schemas.microsoft.com/ink/2010/main" type="line" rotatedBoundingBox="10966,9682 13509,9402 13598,10211 11055,10491"/>
            </emma:interpretation>
          </emma:emma>
        </inkml:annotationXML>
        <inkml:traceGroup>
          <inkml:annotationXML>
            <emma:emma xmlns:emma="http://www.w3.org/2003/04/emma" version="1.0">
              <emma:interpretation id="{F163414B-1EB2-49AF-9482-9C06057731CB}" emma:medium="tactile" emma:mode="ink">
                <msink:context xmlns:msink="http://schemas.microsoft.com/ink/2010/main" type="inkWord" rotatedBoundingBox="10966,9682 13509,9402 13598,10211 11055,10491"/>
              </emma:interpretation>
              <emma:one-of disjunction-type="recognition" id="oneOf3">
                <emma:interpretation id="interp15" emma:lang="en-US" emma:confidence="0.5">
                  <emma:literal>9=0-5</emma:literal>
                </emma:interpretation>
                <emma:interpretation id="interp16" emma:lang="en-US" emma:confidence="0.5">
                  <emma:literal>9=0.5</emma:literal>
                </emma:interpretation>
                <emma:interpretation id="interp17" emma:lang="en-US" emma:confidence="0">
                  <emma:literal>g=0-5</emma:literal>
                </emma:interpretation>
                <emma:interpretation id="interp18" emma:lang="en-US" emma:confidence="0">
                  <emma:literal>9=05</emma:literal>
                </emma:interpretation>
                <emma:interpretation id="interp19" emma:lang="en-US" emma:confidence="0">
                  <emma:literal>g=o-5</emma:literal>
                </emma:interpretation>
              </emma:one-of>
            </emma:emma>
          </inkml:annotationXML>
          <inkml:trace contextRef="#ctx0" brushRef="#br0" timeOffset="11527.9643">7822 8030 957 0,'-15'-23'461'0,"-5"6"-24"15,-4 1-4-15,9 4-44 0,-5 3-18 16,-4 2-10-16,-3 2-23 0,7 8-31 0,-3-1-43 16,-5 9-29-16,-3 4-12 0,15 5-16 0,-11 1-33 15,11 5-12-15,8 1-47 0,-4 1 10 16,4-3-20-16,0 1-20 0,8 0 4 0,8-1-15 15,0-1-5-15,4 2-22 0,-4-4-15 16,8-3-8-16,-1-1 9 0,1-4 8 16,4-3-15-16,-5-3-13 0,1-2-3 0,-4-1 13 15,4-5-16-15,-16 0 11 0,27-5 21 0,-19-2-1 16,0-2 13-16,0-5-25 0,0-2 2 16,-5-5-5-16,-3-4 36 0,4-3-10 0,-8 1 12 15,4 0 1-15,0 0 9 0,0 3-2 16,-3-1 34-16,3 7-6 0,0 1-10 0,0 1-36 15,0 16 3-15,0-18-8 0,0 18 8 0,0 0-29 16,0 0 19-16,0 0-3 0,0 0 7 16,19 45-7-16,-11-25-23 0,0 7 8 0,-8 4-6 15,16 3-22-15,-8 1-14 0,3 8 14 0,-3-3 7 16,0-3-13-16,0-1 11 0,-4 0-6 16,0 1 6-16,0-3 5 0,-8-5 30 15,0-1-5-15,0-1-2 0,-12-4-26 0,8-2 36 16,0 1-18-16,-7-7 13 0,-5 1 7 15,4-4-7-15,1-5-56 0,3 0 15 0,-8-5-3 16,-3-4-56-16,23 2-10 0,-36-9-39 0,20-3-46 16,-7-1-30-16,15 0-5 0,-12-5-96 15,13 0-45-15,7 1-80 0,-8-4-158 0,8 1-336 16,0 3 82-16,8-3 65 0,-1 1 106 0,5-1 27 16,0 1 104-16,0 0 39 0,3 0 40 15</inkml:trace>
          <inkml:trace contextRef="#ctx0" brushRef="#br0" timeOffset="11768.3537">8042 8142 1763 0,'0'0'579'0,"12"-9"-65"0,-12 9-38 16,0 0-2-16,0 0-29 0,24-4-74 15,-24 4-17-15,23 0-45 0,-23 0-25 0,28-2-17 16,-12 0-29-16,3 1-36 0,5 1-2 0,3 0-44 15,-3 0-13-15,4 1-51 0,3 1-41 16,-4 0-35-16,1 2-34 0,-4-3-69 16,-1 3-44-16,-3-4-35 0,-1 2-82 0,-7 1-108 15,-12-3-141-15,20 5-388 0,-20-5 63 16,8 8 59-16,-8-8 105 0,0 0 39 0,0 0 79 16,0 0 33-16,-28 23 61 0</inkml:trace>
          <inkml:trace contextRef="#ctx0" brushRef="#br0" timeOffset="11947.9294">8156 8287 926 0,'-7'8'428'0,"-1"-3"-52"0,8-5 18 16,-12 10-36-16,12-10-4 0,0 0 7 16,0 0-41-16,0 0-41 0,0 0 15 0,27 23-48 15,-19-21-24-15,-8-2-19 0,28 2-32 16,-12-2-15-16,7 0-5 0,-3-2-43 0,3 0-39 16,1 1-56-16,-4-1-36 0,7 0-59 15,-3 0-44-15,-1 0-89 0,-3 1-138 16,-4-1-49-16,7 2-345 0,-3-2 22 0,7 2 93 15,-3 0 74-15,0 0 36 0,3-1 28 0,1 1 69 16</inkml:trace>
          <inkml:trace contextRef="#ctx0" brushRef="#br0" timeOffset="12299.2665">8998 8159 1650 0,'0'0'546'0,"-20"-14"-27"0,8 9-14 15,12 5-37-15,-27 0-35 0,27 0-55 0,-24 3-27 16,8 4-59-16,5 0-36 0,-5 4-3 0,8 0-30 16,0-1-6-16,4 6-53 0,0-2 3 15,4-14-21-15,4 28-36 0,0-12-16 0,4-2 9 16,0-2-21-16,4 2-8 0,-1-3-23 0,9-1-10 16,-4-1 0-16,3-1-3 0,-3-5-4 15,8 0-1-15,-5-1-13 0,1-2 21 0,-4-3 3 16,-1-2 5-16,9-4-11 0,-12-2 3 15,4-3 28-15,-5-4-33 0,-3-3 36 0,-4-4-37 16,0-1 6-16,-4-2 13 0,-4 1 13 16,-4-4-1-16,-7 2-35 0,7 3-46 15,-12 3 9-15,4 4-42 0,1 1-24 0,3 4-46 16,-12 4-76-16,16 7-62 0,-3-2-49 0,11 5-301 16,-20 0-380-16,20 0 70 0,-20 17 125 15,12-7 41-15,4 3 59 0,4-13 92 0,0 25 59 16,0-25 28-16,4 24 84 0</inkml:trace>
          <inkml:trace contextRef="#ctx0" brushRef="#br0" timeOffset="12476.8232">9155 8249 1571 0,'16'9'517'0,"-5"-6"-36"0,-11-3-30 15,16 9-59-15,-8-5-55 0,-8-4-32 16,27 7-67-16,-15-4-64 0,0 0-54 0,-12-3-89 15,31 2-74-15,-19 0-183 0,-12-2-183 0,28 2-290 16,-28-2-18-16,23-2 88 0,-3-2 55 16,-4 1 106-16,-1-3 7 0</inkml:trace>
          <inkml:trace contextRef="#ctx0" brushRef="#br0" timeOffset="12912.2089">9752 7686 1172 0,'-15'-11'397'0,"-5"4"-24"16,4 2-19-16,-4 1-29 0,9 0-21 16,-9 3-38-16,20 1-28 0,-27 1-7 0,11 3-16 15,0 1-5-15,4 3-31 0,1 0-18 0,-1-1 6 16,0 4-60-16,4 0 31 15,0 1-25-15,0 0 0 0,8-12-44 0,-4 25 5 16,4-11-8-16,0-14 4 0,12 28-1 0,-4-15-8 0,4 0-25 16,4 1 5-16,3 0-10 15,-3 3-19-15,11 0-1 0,-3 1 14 0,0-3-2 16,-5 3-12-16,9 0 12 0,3 1-13 0,-3 0-3 16,-5-1-4-16,9 5 20 0,-13-6 10 15,13 6-38-15,-9-2 18 0,5 2-13 0,-4 0 13 16,-1-1 20-16,-7-2-5 0,7 0 8 15,-11-2 13-15,4-1-20 0,-8 1 47 0,-4-2-28 16,0-3 19-16,-4 0-13 0,0-13-6 0,-8 21 1 16,0-12-6-16,-8-1-4 0,4 0-37 15,1-3-17-15,-9-1-26 0,0-1-72 0,-3-5-25 16,7 2-356-16,-11-3-427 0,-1-1 76 16,-3 1 75-16,7-5 140 0,-7 2 21 15,-1-2 61-15,9 2 46 0,-5-3 16 0</inkml:trace>
        </inkml:traceGroup>
      </inkml:traceGroup>
    </inkml:traceGroup>
    <inkml:traceGroup>
      <inkml:annotationXML>
        <emma:emma xmlns:emma="http://www.w3.org/2003/04/emma" version="1.0">
          <emma:interpretation id="{3338E50B-119F-4EFE-9F0D-B731490C9519}" emma:medium="tactile" emma:mode="ink">
            <msink:context xmlns:msink="http://schemas.microsoft.com/ink/2010/main" type="paragraph" rotatedBoundingBox="9036,12213 19141,11928 19250,15777 9144,16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0EA0E-E978-46FA-B2C0-1B5155740923}" emma:medium="tactile" emma:mode="ink">
              <msink:context xmlns:msink="http://schemas.microsoft.com/ink/2010/main" type="inkBullet" rotatedBoundingBox="9050,12721 9199,12714 9206,12883 9057,12890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16719.858">5586 11015 1039 0,'0'0'466'0,"0"0"-44"0,0 0 5 16,0 0-61-16,0 0-20 0,0 0-36 0,0 0-21 15,0 0-23-15,0 0-43 0,0 0-6 16,0 0-30-16,-4 45-20 0,8-36 9 15,-4-9-7-15,16 16 0 0,-8-11-18 0,-8-5 13 16,15 8 5-16,-15-8 10 0,20 0 5 16,-20 0-22-16,0 0 9 0,24-11 1 0,-24 11-3 15,15-11-6-15,-15 11-42 0,4-19 20 0,-4 19-39 16,-12-26 11-16,5 12-19 0,-1-3-2 16,-8 3-38-16,8 0-18 0,-4 2-41 0,-3 3-67 15,7 0-28-15,8 9-35 0,-28-8-50 16,20 6-63-16,8 2-51 0,0 0-242 0,-23 13-377 15,23-13 17-15,-8 13 84 0,8-13 103 0,0 18 56 16,0-18 57-16,0 0 89 0,16 30 158 16,-1-16-88-16</inkml:trace>
      </inkml:traceGroup>
      <inkml:traceGroup>
        <inkml:annotationXML>
          <emma:emma xmlns:emma="http://www.w3.org/2003/04/emma" version="1.0">
            <emma:interpretation id="{EE321775-E77F-4D17-9467-9E9EF57148DD}" emma:medium="tactile" emma:mode="ink">
              <msink:context xmlns:msink="http://schemas.microsoft.com/ink/2010/main" type="line" rotatedBoundingBox="10829,12231 16669,11967 16719,13076 10879,13340"/>
            </emma:interpretation>
          </emma:emma>
        </inkml:annotationXML>
        <inkml:traceGroup>
          <inkml:annotationXML>
            <emma:emma xmlns:emma="http://www.w3.org/2003/04/emma" version="1.0">
              <emma:interpretation id="{21122DEA-FF3F-470C-BB20-CA1A8C8C5901}" emma:medium="tactile" emma:mode="ink">
                <msink:context xmlns:msink="http://schemas.microsoft.com/ink/2010/main" type="inkWord" rotatedBoundingBox="14003,12088 16669,11967 16717,13037 14051,13157"/>
              </emma:interpretation>
              <emma:one-of disjunction-type="recognition" id="oneOf5">
                <emma:interpretation id="interp21" emma:lang="en-US" emma:confidence="1">
                  <emma:literal>&lt;o&lt;2r</emma:literal>
                </emma:interpretation>
                <emma:interpretation id="interp22" emma:lang="en-US" emma:confidence="0">
                  <emma:literal>&lt;0&lt;2r</emma:literal>
                </emma:interpretation>
                <emma:interpretation id="interp23" emma:lang="en-US" emma:confidence="0">
                  <emma:literal>&lt;O&lt;2r</emma:literal>
                </emma:interpretation>
                <emma:interpretation id="interp24" emma:lang="en-US" emma:confidence="0">
                  <emma:literal>&lt;o&lt;zr</emma:literal>
                </emma:interpretation>
                <emma:interpretation id="interp25" emma:lang="en-US" emma:confidence="0">
                  <emma:literal>&lt;o&lt;2n</emma:literal>
                </emma:interpretation>
              </emma:one-of>
            </emma:emma>
          </inkml:annotationXML>
          <inkml:trace contextRef="#ctx0" brushRef="#br0" timeOffset="17504.0534">10971 10292 1223 0,'11'-7'512'0,"-11"7"-46"0,12-8-46 0,-12 8 10 16,0 0-21-16,0 0-27 0,0 0-62 0,-12 46-29 15,1-25 1-15,-5 7-33 0,-8 4-8 16,1 1-26-16,-13 13-36 0,-7 1 3 16,12-3-38-16,-9-3 7 0,9-5-36 0,-4-7 11 15,15-1-26-15,-4-1-5 0,1-6-13 16,3-4-12-16,-3 1 7 0,11-4 10 0,0-1 8 16,0-3-26-16,-4-3-15 0,9-1 39 0,7-6-14 15,-12 8-12-15,12-8 5 0,0 0-13 16,0 0-20-16,0 0 7 0,0 0-36 0,0 0-50 15,0 0 60-15,27 10 9 0,-7-5 2 16,0-2 20-16,3 1-33 0,5 6 11 0,3 2-3 16,1 0-6-16,7 5 1 0,0-2 13 0,1 5-16 15,-5-1-15-15,0 4-13 16,5 0 0-16,-5-1 0 0,-8 0 0 0,9 1 0 0,-9-4 0 16,-3-1 0-16,-8 0 0 0,11 0 0 15,-11 0 0-15,7 0 0 0,-3-4 0 16,-4 0 0-16,-4 0 0 0,3-2 0 0,-7 1 0 15,8-3-80-15,-8 1-84 0,0-3-30 0,3 1-47 16,-3 0-51-16,-8-9-48 0,8 13-185 16,-8-13-74-16,12 7-322 0,-12-7 84 0,12 3 51 15,-12-3 85-15,0 0 71 0,31-7 87 0,-15 0 31 16,0-5 28-16</inkml:trace>
          <inkml:trace contextRef="#ctx0" brushRef="#br0" timeOffset="18308.0991">11843 10661 1356 0,'-8'4'620'0,"8"-4"-52"0,-15 1-26 16,15-1-22-16,0 0-67 0,-28-15-13 0,24 4-43 16,-4 0-26-16,4-3-46 0,4-4-25 15,0-1-24-15,4-6-25 0,0-4-31 0,4-3-23 16,4-5-35-16,4-2 19 0,-1 9-42 0,1 0-22 16,0 2-35-16,-4 3 28 15,7 4-20-15,-3 6-26 0,0 2 5 0,3 4-10 0,-3 8-13 16,4 4-2-16,-5 4-24 0,1 9 0 15,4 6 4-15,-4 5 9 0,-1 8-36 0,-3 6 26 16,-8-4-25-16,0 9-26 0,-4-8 22 16,4 3-11-16,-8-1 6 0,0-4-17 0,0 0-8 15,-8-2 54-15,8-2-8 0,-7-3 8 16,3-2 13-16,0-6-10 0,-4-1-9 0,4-3 50 16,0-4-31-16,0-4-31 0,8-9 0 15,-7 17 0-15,7-17 0 0,-4 9 0 0,4-9 0 16,0 0 0-16,0 0 0 0,0 0 0 0,0 0 0 15,0 0 0-15,23 12 0 0,-23-12 0 16,20 4 0-16,-20-4 0 0,20 1 0 0,-9 3 0 16,5 0 0-16,0-1 0 0,0-1 0 15,-1 1 0-15,5 3 0 0,-4-5 0 16,3 2 0-16,1-1-67 0,0 2-176 0,-1-2-44 16,1 1-41-16,0-1-119 0,-1-1-112 0,-3 2-413 15,7-2 71-15,-7-1 48 0,0 0 88 16,-16 0 115-16,31-1 69 0,-23 1 5 0,-8 0 77 15</inkml:trace>
          <inkml:trace contextRef="#ctx0" brushRef="#br0" timeOffset="18991.7121">12570 10936 1310 0,'0'0'428'0,"0"0"9"0,0 0-37 0,0 0 7 15,0 0-59-15,-4 12-3 0,4-12-27 0,0 0-1 16,0 0 52-16,0 0-124 0,0 0-4 16,0 0 2-16,0 0-38 0,0 0-6 0,0 0-35 15,0 0 10-15,0 0-35 0,36-23 1 0,-24 14 17 16,-5 2-40-16,5-5 1 15,-4 1 2-15,4-5-53 0,0 1 15 0,-4-4-31 16,-1 2 8-16,1-4-46 0,-4 0-11 16,-4-2 16-16,0 0-18 0,-4-2 5 0,-4 2 18 15,-3-3-35-15,-9 2 35 0,4 2-16 0,1 3-4 16,-9 0 25-16,8 5-5 0,-3 0-13 16,3 3 0-16,4 2-17 0,-8 0 14 0,13 4 27 15,7 5-14-15,-20-7-12 0,20 7 7 0,0 0 3 16,0 0 13-16,0 0-36 0,0 0 30 15,0 0-17-15,0 0-10 0,0 0-1 16,55 3 3-16,-35-3-5 0,-1 0 5 0,5 0-39 16,3-1 39-16,1 1-7 0,-1-4-3 15,5 3-6-15,-5-3-12 0,1 0 18 0,-1 1 17 16,-3 0-7-16,-1-1 3 0,-3 0 10 16,0 3 0-16,-8-2-16 0,-12 3 67 0,23-6-31 15,-23 6 18-15,16 0-22 0,-16 0 24 0,0 0 6 16,12 12-46-16,-12-12 51 0,8 20 10 15,-8-5-17-15,3 1-16 0,-3 4-16 0,4 4 37 16,0-1-6-16,0 3-15 0,0 0 8 0,0 0-49 16,0-2 0-16,4 3 0 0,0 1 0 15,4 0 0-15,-1-2 0 0,1 0 0 0,0-4 0 16,0-3 0-16,0 1 0 0,-1-3 0 16,1 1 0-16,-4-2 0 0,8-4 0 15,-5 0 0-15,1-1 0 0,-8-2 0 0,4-1-24 16,4 0-42-16,-12-8-19 0,12 12-35 15,-12-12-54-15,8 7-20 0,-8-7-24 0,0 0-69 16,7 8-153-16,-7-8-320 0,0 0-151 0,0 0 43 16,0 0 82-16,0 0 74 0,0 0 96 15,0 0 42-15,-51-3 70 0,32 2 38 0</inkml:trace>
          <inkml:trace contextRef="#ctx0" brushRef="#br0" timeOffset="16011.868">7913 10483 1359 0,'0'0'466'0,"0"0"-8"0,0 0-59 16,-32 32 13-16,13-11-79 0,-5 4-44 15,-7 2 6-15,-13 10-32 0,1-1-30 16,0 1-10-16,-8-2-26 0,8-1-26 0,-1-6 3 16,17-5 8-16,-12-2-23 0,19-4-39 0,-4 1 6 15,1-2 7-15,3-4 0 0,4 0-21 16,9-1-9-16,-5-4 9 0,4 0-30 0,8-7 26 15,0 0-6-15,-8 10-20 0,8-10 33 16,0 0-25-16,0 0 0 0,35 11-6 0,-19-6 13 16,4 1 6-16,3 0-1 0,1 3-35 0,3 2 25 15,1 3 10-15,3 4-28 16,5 1 1-16,-1 0 17 0,-3 3-33 0,3 2-6 0,16 10-9 16,-19-5-18-16,-5-6-26 0,1 2 0 15,7 0 0-15,-12-2 0 0,5-4 0 16,-4 2 0-16,-5-4 0 0,-3 3 0 0,8-2 0 15,-9-2-67-15,-3-2-56 0,4-1-30 0,-8 4-16 16,3-5-13-16,-3 0-49 0,-4 1-60 16,0-1-142-16,-4-12-143 0,0 20-366 0,0-20 67 15,0 14 76-15,0-14 111 0,0 0 25 0,-16 12 53 16,16-12 106-16,-19 0 15 0,19 0 98 16</inkml:trace>
          <inkml:trace contextRef="#ctx0" brushRef="#br0" timeOffset="15344.2293">9265 10524 1000 0,'-8'-27'430'0,"0"5"-12"0,4 5-24 16,-8 2-18-16,1 4-23 0,-5 3-20 0,4 2 7 16,-8 2-2-16,1 6-64 0,-5 3-5 0,-3 9 5 15,-9 8-33-15,5 4-32 0,-8 13-9 16,7 6-23-16,5-5-21 0,11-2-15 0,0 3-13 16,8-4-11-16,8 0-12 0,0 3-2 0,0-1-27 15,16 3-6-15,0 0-4 16,3-3 19-16,-3-4-29 0,16-5-5 0,-1-2-2 15,0-3-6-15,1-7 8 0,7-1 3 0,-7-8-5 0,3-2-13 16,4-2-8-16,-11-3 5 16,3-5 16-16,-3-3-34 0,-1-5 11 0,-3-4-6 15,-8-7 13-15,-5-2-17 0,-3-4-3 0,0-7-39 16,-16-2 13-16,0-6 16 0,1 0-8 16,-9 4 5-16,-4-2-29 0,1 6-22 0,-1 0-28 15,-4 5-18-15,1 4 10 0,-1 6-34 16,1 3-12-16,-5 2-36 0,12 7 29 15,-3 2 1-15,3 4 33 0,16 2 0 0,-24 5 24 16,5 3 8-16,11 1 2 0,4 0 54 0,-4 3 0 16,8-12 21-16,-4 23-1 0,4-23 26 15,8 20 26-15,-4-7-19 0,0-3 56 0,12-1-22 16,-1-1-8-16,1-2 6 0,4 0-1 16,3-2-7-16,5 0 10 0,3-1-18 0,-3-3-51 15,-1-3-25-15,9 3-11 0,-5-1-46 0,-7-2-25 16,3 1-11-16,-3 0-54 0,-5 2-145 15,-19 0-172-15,20 2-420 0,-20-2 108 0,0 0 61 16,0 0 62-16,0 0 79 0,0 0 62 0,0 0 89 16</inkml:trace>
        </inkml:traceGroup>
      </inkml:traceGroup>
      <inkml:traceGroup>
        <inkml:annotationXML>
          <emma:emma xmlns:emma="http://www.w3.org/2003/04/emma" version="1.0">
            <emma:interpretation id="{4F568881-CB72-4C36-9BB9-2C204197EEF1}" emma:medium="tactile" emma:mode="ink">
              <msink:context xmlns:msink="http://schemas.microsoft.com/ink/2010/main" type="line" rotatedBoundingBox="11956,14849 19218,14644 19250,15777 11987,15981"/>
            </emma:interpretation>
          </emma:emma>
        </inkml:annotationXML>
        <inkml:traceGroup>
          <inkml:annotationXML>
            <emma:emma xmlns:emma="http://www.w3.org/2003/04/emma" version="1.0">
              <emma:interpretation id="{B77D8851-1725-4F40-A4C2-01562CC2038B}" emma:medium="tactile" emma:mode="ink">
                <msink:context xmlns:msink="http://schemas.microsoft.com/ink/2010/main" type="inkWord" rotatedBoundingBox="12345,14998 12813,15672 12319,16015 11851,15341"/>
              </emma:interpretation>
              <emma:one-of disjunction-type="recognition" id="oneOf6">
                <emma:interpretation id="interp26" emma:lang="en-US" emma:confidence="1">
                  <emma:literal>6</emma:literal>
                </emma:interpretation>
                <emma:interpretation id="interp27" emma:lang="en-US" emma:confidence="0.5">
                  <emma:literal>G</emma:literal>
                </emma:interpretation>
                <emma:interpretation id="interp28" emma:lang="en-US" emma:confidence="0">
                  <emma:literal>€</emma:literal>
                </emma:interpretation>
                <emma:interpretation id="interp29" emma:lang="en-US" emma:confidence="0">
                  <emma:literal>b</emma:literal>
                </emma:interpretation>
                <emma:interpretation id="interp30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21900.2711">8605 13805 1866 0,'0'0'560'0,"-32"-2"-81"0,32 2-11 0,0 0-45 0,-20 2-40 16,20-2-29-16,-11 6-68 0,11-6-4 15,0 0-41-15,0 0 4 0,0 0 4 0,0 0-42 16,23 22-15-16,-3-18-41 0,0-1-3 16,-1 0-35-16,9-2 18 0,-1-1-14 15,-3 0-42-15,15 0 1 0,-11-1-24 0,7-4 12 16,4 2-24-16,-11 1-9 0,-1 0 0 15,5-1-21-15,-5-1 18 0,-7 3-30 0,4 0 15 16,-9 1-29-16,5-3-15 0,-4 3 21 0,-16 0-28 16,31-4 40-16,-31 4-48 0,20 4-20 15,-12-3 7-15,-8-1 31 0,23 4-21 0,-15 3 11 16,-8-7 12-16,12 12-23 0,-4-3 11 0,-8-9 41 16,0 18-34-16,0-18 16 0,0 23-16 15,0-9-8-15,0-14 27 0,-16 24-11 0,12-10 20 16,-4 0-20-16,0 0-13 15,0-1 44-15,-7-2-24 0,7 2 4 0,-4-1 7 16,4 2-21-16,-8-5 18 0,5 1 24 0,-1-1-16 16,0-2-41-16,-4 0 28 0,5 1-18 15,-9-4 8-15,0 2 13 0,8-4 2 0,-7-2 21 16,-1 2-18-16,1-4-10 0,-5-4 12 0,4 1 13 16,-3-2 47-16,-1-2-63 0,-3-3 4 15,3-4 25-15,-3-2-28 0,-1-5 38 0,-3-1-10 16,7 0-15-16,-4-3 7 0,1-2-2 0,3 0 13 15,1-2 9-15,3 5-1 0,8 1-1 16,1-2 0-16,-1 0-10 0,4-1 5 0,0 3 6 16,8 0-27-16,-8-3 14 15,16 4 15-15,-8-3-11 0,8 3 3 0,4-5-20 16,-1 3-5-16,1 1-14 0,4 2 4 0,4 0 30 16,-5 6-18-16,1 1 0 0,-4 4 0 15,8-2-20-15,-9 5 25 0,-3 3-15 0,12 1 5 16,-4 3 2-16,-1-1 21 0,-15 3-17 0,28 3-27 15,-5-1 21-15,-7 4-18 16,-4-1 49-16,11 0-23 0,-11 0-29 0,4 3-4 0,0-3-32 16,-1 0-12-16,1 0-26 0,-4 1-76 15,4-3-80-15,-5 2-171 0,-3 1-190 16,-8-6-327-16,28 9 104 0,-12-3 62 0,-9 0 72 0,9 2 71 16,0 1 67-16,0-3 87 0</inkml:trace>
        </inkml:traceGroup>
        <inkml:traceGroup>
          <inkml:annotationXML>
            <emma:emma xmlns:emma="http://www.w3.org/2003/04/emma" version="1.0">
              <emma:interpretation id="{E1B8F692-CA50-4640-89F6-E50A2EE6E9EC}" emma:medium="tactile" emma:mode="ink">
                <msink:context xmlns:msink="http://schemas.microsoft.com/ink/2010/main" type="inkWord" rotatedBoundingBox="13046,15570 13721,15759 13646,16030 12970,15841"/>
              </emma:interpretation>
              <emma:one-of disjunction-type="recognition" id="oneOf7">
                <emma:interpretation id="interp31" emma:lang="en-US" emma:confidence="1">
                  <emma:literal>=</emma:literal>
                </emma:interpretation>
                <emma:interpretation id="interp32" emma:lang="en-US" emma:confidence="0">
                  <emma:literal>:</emma:literal>
                </emma:interpretation>
                <emma:interpretation id="interp33" emma:lang="en-US" emma:confidence="0">
                  <emma:literal>I</emma:literal>
                </emma:interpretation>
                <emma:interpretation id="interp34" emma:lang="en-US" emma:confidence="0">
                  <emma:literal>☹</emma:literal>
                </emma:interpretation>
                <emma:interpretation id="interp35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22448.1882">9540 14062 1131 0,'0'0'440'16,"0"0"-35"-16,-8 13 7 0,8-13-31 0,0 0-38 16,0 0-2-16,0 0-27 0,24 7 1 15,-24-7-33-15,27 0-26 0,-11 0-13 0,4 0-38 16,-1-2-36-16,9 2-36 0,-1-2-18 0,1 1-33 16,-5-1-67-16,13 0-15 0,-5 0-69 15,5 0-67-15,-5 2-135 0,4-9-164 16,-7 9-392-16,11 0 87 0,1-1 60 0,-1 2 47 15,-4-2 121-15,8-1 26 0,1 2 12 16</inkml:trace>
          <inkml:trace contextRef="#ctx0" brushRef="#br0" timeOffset="22243.7729">9524 13843 1077 0,'0'0'466'0,"-12"3"-8"0,12-3-48 16,0 0-1-16,0 0-58 0,0 0-3 0,0 0-48 16,0 0-24-16,0 0-15 0,0 0-15 0,0 0-31 15,0 0-33-15,56 5-44 0,-41-7 8 16,1 2-44-16,8-2-23 0,-5 2-35 0,5 0 10 15,-5 0-88-15,5 0-24 0,-4 0-50 16,-5 2-92-16,9 0-155 0,-8 2-139 0,-5-1-269 16,5 0 46-16,-16-3 52 0,20 9 76 15,-20-9 56-15,8 8 114 0,-8-8-24 16</inkml:trace>
        </inkml:traceGroup>
        <inkml:traceGroup>
          <inkml:annotationXML>
            <emma:emma xmlns:emma="http://www.w3.org/2003/04/emma" version="1.0">
              <emma:interpretation id="{96CB2CA7-C967-4341-B4B3-A54A1FC9C437}" emma:medium="tactile" emma:mode="ink">
                <msink:context xmlns:msink="http://schemas.microsoft.com/ink/2010/main" type="inkWord" rotatedBoundingBox="14757,14858 19195,14592 19265,15769 14828,16035"/>
              </emma:interpretation>
              <emma:one-of disjunction-type="recognition" id="oneOf8">
                <emma:interpretation id="interp36" emma:lang="en-US" emma:confidence="0.5">
                  <emma:literal>(I+DE)</emma:literal>
                </emma:interpretation>
                <emma:interpretation id="interp37" emma:lang="en-US" emma:confidence="0.5">
                  <emma:literal>(1+DE)</emma:literal>
                </emma:interpretation>
                <emma:interpretation id="interp38" emma:lang="en-US" emma:confidence="0">
                  <emma:literal>(I+(DE)</emma:literal>
                </emma:interpretation>
                <emma:interpretation id="interp39" emma:lang="en-US" emma:confidence="0">
                  <emma:literal>(1+(DE)</emma:literal>
                </emma:interpretation>
                <emma:interpretation id="interp40" emma:lang="en-US" emma:confidence="0">
                  <emma:literal>(I+GDE)</emma:literal>
                </emma:interpretation>
              </emma:one-of>
            </emma:emma>
          </inkml:annotationXML>
          <inkml:trace contextRef="#ctx0" brushRef="#br0" timeOffset="24764.2169">13569 13324 1136 0,'-16'-9'497'0,"-8"2"-21"0,5 3-31 15,-5 4-17-15,5 4-16 0,-9 0-23 0,0 6-28 16,5 7-39-16,-5 0-25 16,1 6-10-16,3 6-47 0,1 1-14 0,7-1-19 15,4 1-18-15,4 3-43 0,0 1 18 0,5 0-15 16,6-5-29-16,1 3-28 0,8 0-2 16,0-4-29-16,8 0 8 0,-1 3-30 0,1-7-14 15,0-3-15-15,11-4-5 0,-3 1-22 0,3-6 9 16,-3 1 0-16,3-3-2 0,0-2-5 15,1-3-8-15,-5-4-6 0,1-1 37 0,-1 0-28 16,-3-1 20-16,0-3-8 0,-9 3 11 0,1-3 14 16,-16 4-11-16,20-4 22 0,-20 4 2 15,0 0-9-15,11-3-1 0,-11 3-9 0,0 0-1 16,0 0 10-16,0 0-20 16,0 0 13-16,0 0-8 0,0 0-2 0,0 0-1 15,-15 37-12-15,15-37 10 0,0 0-10 0,0 21 2 16,0-21-33-16,4 13-2 0,-4-13 15 15,7 11-6-15,-7-11 27 0,16 6-39 0,-16-6 5 16,16 6 5-16,-16-6-5 0,16-3 31 0,-16 3-36 16,23-6 28-16,-15-2-11 0,4 0 22 15,0-3-3-15,-1-6-19 0,-3-1 6 0,0-3 34 16,4-2-63-16,-4-6 19 0,0 1 7 0,0 0-12 16,-1 4-5-16,1-1 17 15,-4 1 18-15,4 4 16 0,-4-1-3 0,0 6 41 0,0-1-43 16,0 3 22-16,0 2-20 0,-4 11 18 15,8-17 8-15,-8 17 8 0,11-11-24 16,-11 11 11-16,0 0 9 0,16 0-14 0,-16 0 7 16,0 0 3-16,24 21-13 0,-16-10-6 15,3 5 9-15,1-1-11 0,0 4 3 0,0-3 2 16,0 6 16-16,3 0-26 0,-3 3-7 0,4 0 7 16,-4-1-8-16,-1-3 29 0,1-1-16 15,-4 1-7-15,-4-2 22 0,0-1-20 0,-4-4 23 16,0 3-10-16,-8-4-5 0,0 2 26 0,-4-3-16 15,-3 1-8-15,-5-3-13 0,-4-4-7 16,1 2-18-16,-1-2-28 0,-3 0-54 16,-1-3-61-16,1-3-80 0,3 4-158 0,1-2-505 15,3-4 72-15,-4 0 51 0,9-2 67 16,-1 1 74-16,0-4 48 0,8-2 98 0,-4 1 62 16,12 8 4-16</inkml:trace>
          <inkml:trace contextRef="#ctx0" brushRef="#br0" timeOffset="25391.2678">13738 13790 1571 0,'-24'5'504'0,"24"-5"8"16,-16 8-77-16,16-8-33 0,-4 11-23 15,4-11-33-15,-7 13-13 0,7-13-3 16,0 0-28-16,0 19-16 0,0-19-40 0,0 0-8 16,19 12-7-16,-19-12-19 0,20 5-5 15,-20-5-35-15,20 2 17 0,-9-2-12 0,-11 0-3 16,24-7-31-16,-24 7 8 0,16-12-18 15,-12 4-48-15,-4 8-24 0,4-19-22 0,-4 19-78 16,0-24-45-16,0 24-57 0,-12-23-69 0,8 11-240 16,4 12-641-16,-16-11 80 15,16 11 126-15,-16-6 88 0,16 6 68 0,0 0 94 0,-23 6 116 16,23-6-22-16,0 0 65 0</inkml:trace>
          <inkml:trace contextRef="#ctx0" brushRef="#br0" timeOffset="26192.1924">14488 13541 1159 0,'0'0'509'0,"-19"3"11"0,19-3-11 16,0 0-7-16,0 0-46 0,0 0-42 0,0 0-27 16,0 0-21-16,55-1-31 0,-32-1-33 15,5 0-43-15,-1 1-6 0,5 1-22 0,-1-3-32 16,9 2-25-16,-5-1-20 0,-4 2-70 16,5 0-84-16,-9 0-38 0,1 2-52 0,-5-1-132 15,1-1-229-15,-4 4-516 0,-5 0 58 0,1-1 141 16,-4 1 13-16,-12-4 135 0,23 7 14 15,-11-3 58-15,0-1 59 0</inkml:trace>
          <inkml:trace contextRef="#ctx0" brushRef="#br0" timeOffset="26021.2392">14661 13382 1494 0,'-19'0'530'0,"-1"4"-36"15,0 5-28-15,5 1-59 0,3 5-15 0,-4 0-34 16,-3 8-56-16,7 1-2 0,-4 2-11 16,4 4-66-16,8-2 7 0,0 0-20 0,0 1-36 15,8-4-8-15,0 0-12 0,0-2 15 0,4-2-49 16,8 0-10-16,-4-1-5 16,3-6-5-16,5 1 15 0,4-3-7 0,-1-3-11 0,1-3-28 15,3 0 5-15,5-2-25 0,-5-4-34 16,1 0 8-16,3-2 8 0,-3-6-26 15,3-3 3-15,-3 0-34 0,-5-3-12 0,1-4-11 16,-12 1-2-16,3-1-34 0,-7 0-48 0,-4-2-5 16,0 3-44-16,-4 2-17 0,0 15-149 15,-12-40-228-15,0 26-387 0,-7 2 80 0,3-1 118 16,-8 3 71-16,1-1 52 0,-1 4 55 16,-3 2 60-16,3 1 92 0</inkml:trace>
          <inkml:trace contextRef="#ctx0" brushRef="#br0" timeOffset="26712.4389">14598 13385 1098 0,'-11'-15'476'0,"11"15"-31"0,-8-8-5 16,8 8-61-16,0 0-20 0,0 0 7 0,-4-17-64 15,4 17-16-15,0 0-48 0,31-6 11 16,-15 5-37-16,0 1-28 0,7 1-40 0,-3 1 32 16,8-1-12-16,-1 2-74 0,1 4-29 15,-1-5-7-15,5 9-41 0,-9-4-11 0,1 2-78 16,-5 3-101-16,5 3-97 0,-8 0-240 15,-1 0-375-15,-3 0 116 0,-4-1 72 16,0 1 38-16,-4-2 87 0,4 0 54 0,-4 0 84 0</inkml:trace>
          <inkml:trace contextRef="#ctx0" brushRef="#br0" timeOffset="27443.8446">15487 12863 1162 0,'0'0'514'0,"0"0"-48"16,0 0-28-16,0 0-29 0,0 0-25 0,0 0 0 15,0 0-38-15,0 0-3 0,0 0-41 0,0 0-31 16,0 0 8-16,39 43-43 0,-27-28-16 16,0 8 0-16,3 3-18 0,1 3-33 15,0 6-13-15,0 2-7 0,-1 4 14 0,1 0-17 16,0-2-13-16,-1 4-28 0,-3-1-15 16,-4 0 23-16,0 1-16 0,0 0-23 0,-4-5 34 15,0 1-9-15,-4-3-12 0,0-1-10 16,-4 1 36-16,-4-2 2 0,8-7-94 0,-12 3-21 15,4 0 0-15,0-2 0 0,-3-5 0 0,-1 3 0 16,0-2 0-16,4-2 0 0,-8-6 0 16,9 2 0-16,-5-4 0 0,4 2 0 15,-4-2 0-15,4-3 0 0,0 0 0 0,8-11 0 0,-11 15 0 16,7-7 0-16,4-8 0 0,-8 13 0 16,8-13 0-16,-8 10 0 0,8-10-121 15,0 0-560-15,0 0-442 0,-8 16 48 0,8-16 143 16,0 0 92-16,0 0 121 0,0 0 33 15,0 0 59-15,0 0 166 0,0 0-56 0</inkml:trace>
          <inkml:trace contextRef="#ctx0" brushRef="#br0" timeOffset="23071.8671">11434 13059 1256 0,'0'0'415'0,"0"0"-44"16,0 0 3-16,0 0-47 0,0 0 24 0,-39 37-64 15,27-20 17-15,1 4-17 0,-1 8-21 16,0-1-20-16,-4 4-3 0,8 3-33 0,-3 4 15 15,3 3-15-15,0 1-13 0,0 4-25 0,0 0-3 16,8 0-10-16,0 1-8 0,0-4 0 16,0-2-11-16,0 0-22 0,0 5-18 0,8-3 7 15,0-7-30-15,0-1 20 0,0-2-30 16,-1-3-18-16,5 0-8 0,-4-9-29 0,4-3-29 16,0 1-68-16,0-4-40 0,3-4-57 0,-3-1-48 15,0-1-149-15,0-4-210 0,3-1-371 16,1-1 85-16,-4-2 107 0,-12-2 64 15,39-6 43-15,-19 1 83 0,-1-4 51 0,5-2 84 16</inkml:trace>
          <inkml:trace contextRef="#ctx0" brushRef="#br0" timeOffset="23336.4561">12048 13526 1231 0,'0'0'524'0,"0"0"-45"16,0 0-26-16,0 0-5 0,0 0-23 0,-4 54-41 16,0-36 8-16,4-1-24 15,0 3-38-15,0 2-20 0,-4-4-26 0,8 5-30 16,0 1-33-16,-4 0 6 0,0-1-28 0,8 0-30 16,-5-1-56-16,1-1-49 0,0 0-41 15,0-3-21-15,-4-2-58 0,8 0-67 0,-4 0-41 16,0-2-76-16,0 1-213 0,0-3-479 15,-4-12 64-15,12 18 67 0,-4-11 82 0,-8-7 74 16,15 11 117-16,-7-8 14 0,-8-3 38 0</inkml:trace>
          <inkml:trace contextRef="#ctx0" brushRef="#br0" timeOffset="23825.0147">12563 13657 1433 0,'0'0'555'15,"0"0"-32"-15,0 0-9 0,0 0 6 16,0 0-78-16,-16 27-19 0,16-27 25 0,0 26-64 16,0-10-46-16,0 0-26 0,0 0-31 0,0 2-17 15,0-1-39-15,0 1-38 16,4-2-26-16,-4 0-15 0,0-3-56 0,4 1-70 16,0 0-35-16,0 0-67 0,-1-1-30 0,-3-13-55 15,4 23-137-15,4-14-262 0,-8-9-371 16,8 13 49-16,-8-13 66 0,12 13 70 0,0-7 78 15,3-4 55-15,5-2 102 0,4-2 48 0</inkml:trace>
          <inkml:trace contextRef="#ctx0" brushRef="#br0" timeOffset="23588.8076">12252 13840 1159 0,'0'0'425'16,"0"0"-49"-16,0 0-46 0,12-18-7 0,-12 18-34 15,16-2 23-15,-16 2-45 16,19 0-34-16,-19 0-34 0,36 0-12 0,-21 0 10 0,9 0-43 16,-5 0-26-16,9 0-5 0,0 2-31 15,-5-1-18-15,5-1-23 0,-9 0-38 16,5 0-41-16,-4 0-46 0,-1 0-123 0,1 1-175 15,-20-1-239-15,27-1-157 0,-27 1 56 16,20 0 85-16,-20 0 49 0,16-1 99 0,-16 1 5 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21:39.30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DD7583-8FA0-4402-86AC-1016077D4200}" emma:medium="tactile" emma:mode="ink">
          <msink:context xmlns:msink="http://schemas.microsoft.com/ink/2010/main" type="writingRegion" rotatedBoundingBox="5511,2904 9347,2861 9409,8370 5573,8413"/>
        </emma:interpretation>
      </emma:emma>
    </inkml:annotationXML>
    <inkml:traceGroup>
      <inkml:annotationXML>
        <emma:emma xmlns:emma="http://www.w3.org/2003/04/emma" version="1.0">
          <emma:interpretation id="{FF40AABA-95BC-41CD-A689-C8C3FCF9FB9A}" emma:medium="tactile" emma:mode="ink">
            <msink:context xmlns:msink="http://schemas.microsoft.com/ink/2010/main" type="paragraph" rotatedBoundingBox="5511,2904 9078,2864 9095,4454 5529,4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09A0A4-FE12-4D12-913D-A98C6DC56C41}" emma:medium="tactile" emma:mode="ink">
              <msink:context xmlns:msink="http://schemas.microsoft.com/ink/2010/main" type="inkBullet" rotatedBoundingBox="8132,3662 8298,3660 8305,4281 8139,4283"/>
            </emma:interpretation>
            <emma:one-of disjunction-type="recognition" id="oneOf0">
              <emma:interpretation id="interp0" emma:lang="en-US" emma:confidence="1">
                <emma:literal>(</emma:literal>
              </emma:interpretation>
              <emma:interpretation id="interp1" emma:lang="en-US" emma:confidence="0">
                <emma:literal>(.</emma:literal>
              </emma:interpretation>
              <emma:interpretation id="interp2" emma:lang="en-US" emma:confidence="0">
                <emma:literal>/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2723-77 1387 0,'0'0'463'0,"0"0"-23"0,0 0-7 16,0 0-29-16,0 0-20 0,0 0-61 16,-35 25-3-16,27-13-13 0,0 2-5 0,0 3-23 15,0 3-20-15,0 1-16 0,1 6-3 16,3-2-8-16,-4 6 5 0,0-1-35 0,8-2-20 15,0 2 12-15,-8-2-45 0,8-1 9 0,8 0-35 16,-8 0 23-16,8 0-25 0,-8-4-32 16,8 1-48-16,-4-3 5 0,3 1-38 0,1-3-62 15,0-6-69-15,0 6-53 0,0-7-29 16,0 0-87-16,4-1-102 0,-12-2-219 0,15-3-389 16,-15-6 108-16,16 9 65 0,-16-9 74 0,20 3 100 15,-5-1 43-15,-15-2 108 16,16-3-11-16</inkml:trace>
      </inkml:traceGroup>
      <inkml:traceGroup>
        <inkml:annotationXML>
          <emma:emma xmlns:emma="http://www.w3.org/2003/04/emma" version="1.0">
            <emma:interpretation id="{F9E8A379-3E31-4BBD-BE81-5B2517832A9F}" emma:medium="tactile" emma:mode="ink">
              <msink:context xmlns:msink="http://schemas.microsoft.com/ink/2010/main" type="line" rotatedBoundingBox="5511,2904 9078,2864 9095,4454 5529,4494"/>
            </emma:interpretation>
          </emma:emma>
        </inkml:annotationXML>
        <inkml:traceGroup>
          <inkml:annotationXML>
            <emma:emma xmlns:emma="http://www.w3.org/2003/04/emma" version="1.0">
              <emma:interpretation id="{8802A269-302F-4EE2-A516-53F5AA156FFC}" emma:medium="tactile" emma:mode="ink">
                <msink:context xmlns:msink="http://schemas.microsoft.com/ink/2010/main" type="inkWord" rotatedBoundingBox="5511,2904 9078,2864 9095,4454 5529,4494"/>
              </emma:interpretation>
              <emma:one-of disjunction-type="recognition" id="oneOf1">
                <emma:interpretation id="interp5" emma:lang="en-US" emma:confidence="0.5">
                  <emma:literal>Aft</emma:literal>
                </emma:interpretation>
                <emma:interpretation id="interp6" emma:lang="en-US" emma:confidence="0.5">
                  <emma:literal>APt</emma:literal>
                </emma:interpretation>
                <emma:interpretation id="interp7" emma:lang="en-US" emma:confidence="0">
                  <emma:literal>ft</emma:literal>
                </emma:interpretation>
                <emma:interpretation id="interp8" emma:lang="en-US" emma:confidence="0">
                  <emma:literal>aft</emma:literal>
                </emma:interpretation>
                <emma:interpretation id="interp9" emma:lang="en-US" emma:confidence="0">
                  <emma:literal>MAft</emma:literal>
                </emma:interpretation>
              </emma:one-of>
            </emma:emma>
          </inkml:annotationXML>
          <inkml:trace contextRef="#ctx0" brushRef="#br0" timeOffset="-1234.7474">1843-212 1177 0,'-24'1'399'16,"24"-1"-40"-16,0 0-19 0,0 0-12 15,0 0-47-15,0 0-9 0,0 0-19 0,0 0-23 16,0 0 6-16,0 0-39 0,0 0-23 15,0 0-2-15,59 6-11 0,-35-12-20 0,-5 3-6 16,17-4-2-16,-5 0 0 0,-3 0-53 0,7-4 4 16,-4 0-17-16,5 1 12 0,-13-3-17 15,5 3 37-15,-4-4-65 0,-5 2-22 16,-3-4 4-16,0 0 25 0,-5-3-13 0,-3-3-2 0,-8 1-29 16,8-3 21-16,-8-3-26 15,-8 0 16-15,0-2-6 0,1-1 23 0,-5 0-32 16,-12-2 2-16,8 3 0 0,-11-2-13 15,-1 7 11-15,-3-1-9 0,3 1 24 0,5 6 10 16,-5 1-26-16,5 0-2 0,3 5 0 0,4 1-3 16,1 1 13-16,-5 1 15 0,12 2-33 15,-8 0 16-15,16 7-3 0,-19-5-1 0,19 5 9 16,0 0 5-16,0 0 12 0,-16 12 3 0,16-12-5 16,-8 18 13-16,8-18-29 15,0 26 34-15,0-12-13 0,0 6 23 0,0-1-43 16,0 4 43-16,0-2-20 0,0 5-19 15,8 1 21-15,-8 3 16 0,0-2-8 0,0 3 0 16,8 3-3-16,-8 1-2 0,8 2-3 0,-8-2 15 16,12 2-9-16,-12 2 27 0,7 0-25 15,1-1 36-15,-8 2-24 0,0-2 1 0,8 5-1 16,0-5-4-16,0-1 15 0,-8 1-3 0,4 0 6 16,4-1 9-16,-8-2-2 0,0-1 16 15,0-3 4-15,8-1-32 0,-8-2-14 0,0 4 19 16,0-4-6-16,-8-1-7 0,8-1 4 15,0-1-22-15,0-1 10 0,0-4-8 0,0-1-20 16,0-3-3-16,-8 1 13 0,8-17-7 16,0 31-32-16,0-19-9 0,0-12-1 15,0 21-25-15,0-21-21 0,0 19-10 0,0-19-15 16,8 16-39-16,-8-16-43 0,0 0 23 0,0 18-77 16,0-18-43-16,0 0-167 0,0 0-107 15,0 9-346-15,0-9 10 0,0 0 95 0,0 0 100 16,0 0 84-16,0 0 54 0,0 0 6 15</inkml:trace>
          <inkml:trace contextRef="#ctx0" brushRef="#br0" timeOffset="-696.2027">2287 527 1781 0,'0'-14'581'0,"0"14"-66"0,0 0-19 16,0 0-9-16,0 0-73 0,0 0-22 0,0 0 12 16,0 0-63-16,0 0-16 0,0 0-13 15,-8 51 0-15,8-51-53 0,0 20-11 0,0-20-35 16,0 22-11-16,0-22 5 0,0 21-48 0,0-21-18 16,0 19 12-16,0-19-53 0,0 20-28 15,0-20-54-15,0 17-11 0,0-17-71 0,0 17-56 16,0-17-72-16,0 0-113 0,8 16-245 15,-8-16-549-15,0 0 138 0,0 15 21 0,0-15 121 16,0 0 77-16,0 0 86 0,0 0 60 0,0 0 53 16,0 0 83-16</inkml:trace>
          <inkml:trace contextRef="#ctx0" brushRef="#br0" timeOffset="507.7712">2928 267 1451 0,'0'0'540'0,"-24"-9"-23"0,24 9-3 15,-16-5-45-15,16 5-19 0,-19-6-43 16,19 6-30-16,-8-7-22 0,8 7-58 0,0 0-2 15,0 0-32-15,0 0-40 0,0 0-8 0,0 0-33 16,0 0-23-16,35-16 12 0,-19 14-40 16,7 1-52-16,-3-3 8 0,4 0-77 0,3 3-43 15,1-3 10-15,-5 3-44 0,9-3 1 16,-5 4-65-16,1 0-40 0,-13 0-37 0,13 0-73 16,-12 4-131-16,-1-3-95 0,1 3-432 15,4 0 48-15,-5 1 125 0,-3-2 55 16,-4 3 122-16,8-3 11 0,-16-3 61 0</inkml:trace>
          <inkml:trace contextRef="#ctx0" brushRef="#br0" timeOffset="289.88">3049 138 1530 0,'0'0'489'0,"0"-18"-28"0,0 18-3 0,0 0-33 15,0 0-3-15,0-17-30 0,0 17 2 16,0 0-20-16,0 0-21 0,0 0-36 0,0 0 3 15,0 0-35-15,0 0-45 0,-15 37 8 16,11-22 6-16,4 2-47 0,0-2-23 16,0 5-32-16,0 0 14 0,0 0-30 0,4 3-11 15,0-2 16-15,0 0-23 0,-4 0-118 16,7 0 0-16,1-2 0 0,-8-3 0 0,8 1 0 16,0-2 0-16,0-2 0 0,-4 1-59 0,4-4-126 15,-8-1-14-15,0-9-34 0,15 13-118 16,-15-13-189-16,16 6-527 0,-16-6 73 0,0 0 111 15,0 0 87-15,0 0 100 0,0 0 13 0,0 0 71 16,0-33 100-16</inkml:trace>
          <inkml:trace contextRef="#ctx0" brushRef="#br0" timeOffset="884.5428">3391-140 1855 0,'0'0'558'0,"0"0"-48"16,0 0-42-16,0 0-20 0,0 0-59 0,0 0-41 16,0 0 5-16,0 0-10 0,0 0-35 0,0 0-9 15,40 21-12-15,-29-9-21 0,-3 4-36 16,0 2-12-16,8 3-6 0,-4 4-43 0,-4 1-20 15,7 2 9-15,-7 0-45 0,4 3 30 0,-4 0-9 16,0 2 4-16,-1-1-56 0,1-1-69 16,-8 1-13-16,8-6 0 0,-8 3 0 0,0-4 0 15,0 1 0-15,0-2 0 16,0-1 0-16,0 0-16 0,-8-1-153 0,8-4-143 16,-15-1-356-16,7 0-458 0,8-3 109 0,-8-2 93 15,4 1 98-15,-4 0 86 0,0-4 82 16,0 5 44-16,-7-5 109 0,7 2 6 0</inkml:trace>
          <inkml:trace contextRef="#ctx0" brushRef="#br0" timeOffset="-3686.9513">231 127 355 0,'0'0'67'0,"0"0"38"15,0 0 0-15,0 0 38 0,0 0-5 16,0 0-10-16,0 0 13 0,0 0 8 0,0 0 9 16,0 0-9-16,0 0 15 0,-12 11 2 15,12-11-41-15,0 0 26 0,0 0-38 0,0 0 2 16,0 0-23-16,0 0 6 0,0 0 1 0,0 0-4 16,0 0 23-16,0 0 5 0,0 0 20 15,-23-2-7-15,23 2 10 0,0 0 20 16,0 0-7-16,0 0 20 0,0 0-33 0,0 0 28 15,0 0-26-15,0 0 21 0,0 0 21 16,0 0-29-16,0 0 26 0,0 0-13 0,0 0 8 16,0 0-42-16,0 0 57 0,0 0-35 0,0 0 2 15,0 0 2-15,0 0-20 0,0 0-34 16,0 0 32-16,0 0-3 0,0 0-16 0,43 0-12 16,-43 0-19-16,0 0 16 0,0 0-23 15,0 0-25-15,0 0 17 0,0 0 8 0,0 0-13 16,0 0-20-16,-43 16 18 0,43-16-26 15,-24 3 21-15,12-1-19 0,12-2-9 16,-31 2 9-16,19-2 9 0,12 0-57 0,-23-4 0 16,3 3 0-16,20 1 0 0,-24-5 0 0,17 1 0 15,7 4 0-15,-20-11 0 0,12 4 0 16,8 7 0-16,-8-14 0 0,8 14 0 0,-8-16 0 16,8 16 0-16,0-17 0 0,0 17 0 15,8-20 0-15,-8 20 0 0,8-17 0 0,0 8 0 16,-4-2 0-16,-4 11 0 0,16-12 0 0,-1 7 0 15,-15 5 0-15,12-6 0 0,-12 6 0 16,24-1 0-16,-24 1 0 0,15 7 0 0,-15-7 0 16,16 14 0-16,-4-6 0 0,-4 5 0 0,-8 1 0 15,8-1 0-15,-1 3 0 0,-7 1 0 16,8 2 0-16,-8 1 0 0,0-1 0 16,4 0 0-16,-4-1 0 0,0 2 0 0,0-1 0 15,0-1 0-15,0 0 0 0,0 0-13 16,0-1-38-16,0-2 20 0,0-15 13 0,0 26-26 15,0-13 6-15,0-13-23 0,0 20 17 16,0-20 26-16,0 18 16 0,0-18-29 0,0 0 23 16,0 18 6-16,0-18-24 0,0 0 26 0,0 0-23 15,0 0 13-15,8 9 15 0,-8-9-10 16,0 0 10-16,0 0-21 0,0 0 14 0,0 0 4 16,24-28 4-16,-16 19 1 0,-8 9-30 15,11-22 31-15,-3 12-6 0,-8-4 29 16,8 0-28-16,0 0-21 0,0-2-8 0,0 2-7 15,0-3 23-15,-8 3 15 0,3-1 20 16,5-1 6-16,-8 1-13 0,8-2 23 0,-8 3-20 16,0 1 14-16,0 13 27 0,8-23-39 0,-8 10 15 15,0 13 16-15,0-19 13 0,0 19-3 16,0-16-64-16,0 16 0 0,0 0 0 0,0-18 0 16,0 18 0-16,0 0 0 0,0 0 0 0,0 0 0 15,0 0 0-15,0 0 0 0,0 0 0 16,0 0 0-16,0 0 0 0,0 52 0 0,0-52 0 15,0 26 0-15,8-11 0 0,-8 3 0 16,8-4 0-16,-8 4 0 0,4-2 0 16,4 1 0-16,-1 0 0 0,1 1 0 0,8-3 0 15,-8-1 0-15,-4-2 0 0,4 1 0 16,0-3 0-16,-1 3 0 0,1-3 0 0,-8-10 0 16,8 17 0-16,0-9 0 0,-8-8 0 0,12 15 0 15,-12-15 0-15,8 15 0 0,-8-15 0 16,7 12 0-16,-7-12 0 0,16 12-103 0,-16-12-125 15,8 10-58-15,4-4-219 0,-12-6-580 16,8 7 82-16,-8-7 79 0,0 0 112 0,0 0 42 16,15 0 109-16,-15 0 103 0,0 0-7 0,16-13 45 15</inkml:trace>
          <inkml:trace contextRef="#ctx0" brushRef="#br0" timeOffset="-2846.7508">821 377 1064 0,'-20'6'487'0,"20"-6"-45"0,-23 3 24 16,23-3-61-16,-12 2-26 0,12-2-31 15,0 0-23-15,-16 5-59 0,16-5 0 0,0 0-25 16,0 0 7-16,0 0-5 0,0 0-35 16,0 0 9-16,0 14-7 0,0-14-13 0,0 0-7 15,0 0-50-15,0 0 24 0,28 9-20 16,-28-9-16-16,23 4 5 0,-23-4-28 15,20 1-13-15,-20-1 5 0,16 2-23 0,-1 0-30 16,-15-2 27-16,20-2-27 0,-20 2 33 16,31 0-29-16,-23 0-12 0,-8 0-28 0,28 0 0 15,-28 0-16-15,23 0 16 0,-23 0-16 0,28 0-13 16,-28 0 6-16,16 0-46 0,-16 0-37 16,19 0-22-16,-19 0-39 0,0 0 1 0,16 0-98 15,-16 0-115-15,0 0-182 0,16 4-430 16,-16-4 66-16,0 0 137 0,11 7 30 0,-11-7 89 15,0 0 60-15,0 0 73 0,16 5 40 16</inkml:trace>
          <inkml:trace contextRef="#ctx0" brushRef="#br0" timeOffset="-3150.6296">715 247 1277 0,'0'0'558'0,"-24"3"-31"0,24-3-43 15,-16 3-44-15,16-3-33 0,0 0-61 16,0 0-16-16,-11 3-46 0,11-3 0 0,0 0-13 16,0 0-17-16,0 0-34 0,0 0-13 15,0 0-12-15,0 0-11 0,0 0-23 0,0 0-35 16,27 14 7-16,-27-14-13 0,28 0-20 16,-13 0 13-16,9 0-11 0,-4-3-20 0,-5 3-15 15,13 0 7-15,-12-2-8 0,7 2-14 0,-3 0-9 16,3-3 21-16,-3 6-31 0,-4-6-30 15,-1 3 12-15,5 0-53 0,-4 0-3 0,-16 0-33 16,35 0-24-16,-27 0-7 0,-8 0-48 0,24 3-37 16,-24-3-58-16,19 0-100 0,-19 0-151 15,0 0-484-15,8 5 95 0,-8-5 66 16,0 0 82-16,0 0 72 0,0 0 46 16,0 0 59-16,0 0 90 0</inkml:trace>
          <inkml:trace contextRef="#ctx0" brushRef="#br0" timeOffset="-1032.2682">1843 288 1453 0,'0'0'551'0,"0"0"-34"15,0 0-56-15,0 0-14 0,12-21-37 0,-12 21-52 16,23-6 31-16,-23 6-58 0,24-5-9 15,-13 3-61-15,5-2-7 0,0 1-19 0,4 0-43 16,-5-1-66-16,5 0-60 0,-4 1-33 0,-1 0-94 16,5-1-87-16,-4 2-152 0,-16 2-245 15,23-2-410-15,-23 2 59 0,28 0 146 0,-20 4 59 16,-8-4 87-16,15 10 38 0,-3-1 39 0</inkml:trace>
        </inkml:traceGroup>
      </inkml:traceGroup>
    </inkml:traceGroup>
    <inkml:traceGroup>
      <inkml:annotationXML>
        <emma:emma xmlns:emma="http://www.w3.org/2003/04/emma" version="1.0">
          <emma:interpretation id="{2B598E89-19B5-497B-A13B-13BC24A73881}" emma:medium="tactile" emma:mode="ink">
            <msink:context xmlns:msink="http://schemas.microsoft.com/ink/2010/main" type="paragraph" rotatedBoundingBox="5663,4995 9405,5085 9366,6698 5624,6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7668BB-A4AB-434E-9793-374BD6F74DDA}" emma:medium="tactile" emma:mode="ink">
              <msink:context xmlns:msink="http://schemas.microsoft.com/ink/2010/main" type="line" rotatedBoundingBox="5663,4995 9405,5085 9366,6698 5624,6609"/>
            </emma:interpretation>
          </emma:emma>
        </inkml:annotationXML>
        <inkml:traceGroup>
          <inkml:annotationXML>
            <emma:emma xmlns:emma="http://www.w3.org/2003/04/emma" version="1.0">
              <emma:interpretation id="{CD30F026-F32D-4A85-AAB4-E862F93AB1B5}" emma:medium="tactile" emma:mode="ink">
                <msink:context xmlns:msink="http://schemas.microsoft.com/ink/2010/main" type="inkWord" rotatedBoundingBox="5648,5631 5900,5637 5885,6290 5632,6284"/>
              </emma:interpretation>
              <emma:one-of disjunction-type="recognition" id="oneOf2">
                <emma:interpretation id="interp10" emma:lang="en-US" emma:confidence="1">
                  <emma:literal>y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4</emma:literal>
                </emma:interpretation>
                <emma:interpretation id="interp13" emma:lang="en-US" emma:confidence="0">
                  <emma:literal>g</emma:literal>
                </emma:interpretation>
                <emma:interpretation id="interp1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1985.7492">137 1906 1525 0,'0'0'579'15,"-12"-13"-67"-15,12 13-67 0,0 0-18 0,0 0-32 16,0 0-45-16,0 0-32 0,0 0-34 15,0 0-18-15,20 48-33 0,-20-30-21 16,8-2-12-16,-1 7-13 0,1-3-17 0,4 1-36 16,-4-1-26-16,8 1 2 0,-8-4-18 0,-1 1-15 15,5-1-16-15,-4-3-25 0,8-4-8 16,0-2-25-16,-13-1 2 0,13 1-7 0,-16-8-6 16,16 1-5-16,-16-1 3 0,0 0 17 0,27-16-9 15,-27 2 17-15,8-1-28 0,0-8-12 16,-8-2 2-16,0-3 20 0,0 1 1 0,0 2 50 15,0 4 1-15,0 3 15 0,0 0 13 0,0 2 0 16,0 16-13-16,0-22 5 0,0 22 7 16,0 0-9-16,0 0-21 0,0 0-8 15,0 0 1-15,0 0-1 0,0 74-12 16,0-46-24-16,0 2 21 0,0 6-15 0,8 4 0 16,-8-4-16-16,0 4 13 0,0-3-7 0,8 2 2 15,-8-1-3-15,0-5 11 0,0-4-8 16,0-1-3-16,0-1 1 0,-8-2 2 0,8-2-11 15,-8-7 32-15,0 3-21 0,0-7-13 0,-7-2 11 16,3-1-24-16,-4-4-23 0,0-1-17 16,16-4-31-16,-27-4-44 0,11-1-21 0,4-2-58 15,-3 0-38-15,-1-1-80 0,8-1-182 0,-4-1-419 16,12-1 51-16,0 11 104 0,-15-23 52 16,15 11 85-16,0 12 132 0,0-27-25 0,0 13 33 15</inkml:trace>
        </inkml:traceGroup>
        <inkml:traceGroup>
          <inkml:annotationXML>
            <emma:emma xmlns:emma="http://www.w3.org/2003/04/emma" version="1.0">
              <emma:interpretation id="{F9C4A9E5-679C-4495-BA85-FF8323B6CE35}" emma:medium="tactile" emma:mode="ink">
                <msink:context xmlns:msink="http://schemas.microsoft.com/ink/2010/main" type="inkWord" rotatedBoundingBox="6316,5770 6728,5780 6724,5947 6312,5937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&gt;</emma:literal>
                </emma:interpretation>
                <emma:interpretation id="interp18" emma:lang="en-US" emma:confidence="0">
                  <emma:literal>:</emma:literal>
                </emma:interpretation>
                <emma:interpretation id="interp1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2311.0837">809 2041 1343 0,'-16'2'587'0,"16"-2"-22"0,0 0-25 0,0 0-46 15,0 0-33-15,0 0-54 0,0 0-8 0,0 0-40 16,0 0-37-16,0 0 1 0,0 0-63 16,0 0-3-16,0 0-52 0,0 0 22 0,0 0-60 15,0 0-19-15,59-9-71 0,-47 9 7 16,-12 0-91-16,39 1-19 0,-31 2-71 0,12-2-36 15,-4 3-82-15,-9 1-179 0,5 0-638 0,-12-5 54 16,24 11 111-16,-16-5 78 0,-8-6 75 16,8 10 115-16,-8-10 36 0,0 0 36 0</inkml:trace>
          <inkml:trace contextRef="#ctx0" brushRef="#br0" timeOffset="2497.9216">864 2178 1666 0,'0'0'530'0,"0"0"5"0,0 0-44 15,0 0-7-15,0 0-18 0,31 14-46 0,-31-14-29 16,16 4-63-16,4-7 15 0,-20 3-44 16,23 3-38-16,-3-2-74 0,-20-1-41 0,24 0-56 15,-5 0-70-15,-3 0-81 0,0 2-42 0,-16-2-83 16,27-2-291-16,-11 6-490 0,0 0 45 16,-4-3 96-16,-12-1 106 0,31 2 60 0,-11-2 66 15,-5-2 62-15,1-1 10 0</inkml:trace>
        </inkml:traceGroup>
        <inkml:traceGroup>
          <inkml:annotationXML>
            <emma:emma xmlns:emma="http://www.w3.org/2003/04/emma" version="1.0">
              <emma:interpretation id="{D5306025-30B5-4BF2-A357-C0CFE83FBECE}" emma:medium="tactile" emma:mode="ink">
                <msink:context xmlns:msink="http://schemas.microsoft.com/ink/2010/main" type="inkWord" rotatedBoundingBox="7495,5039 9405,5085 9366,6698 7457,6653"/>
              </emma:interpretation>
              <emma:one-of disjunction-type="recognition" id="oneOf4">
                <emma:interpretation id="interp20" emma:lang="en-US" emma:confidence="0.5">
                  <emma:literal>{(t)</emma:literal>
                </emma:interpretation>
                <emma:interpretation id="interp21" emma:lang="en-US" emma:confidence="0">
                  <emma:literal>{(+)</emma:literal>
                </emma:interpretation>
                <emma:interpretation id="interp22" emma:lang="en-US" emma:confidence="0">
                  <emma:literal>2(t)</emma:literal>
                </emma:interpretation>
                <emma:interpretation id="interp23" emma:lang="en-US" emma:confidence="0">
                  <emma:literal>z(t)</emma:literal>
                </emma:interpretation>
                <emma:interpretation id="interp24" emma:lang="en-US" emma:confidence="0">
                  <emma:literal>Z(t)</emma:literal>
                </emma:interpretation>
              </emma:one-of>
            </emma:emma>
          </inkml:annotationXML>
          <inkml:trace contextRef="#ctx0" brushRef="#br0" timeOffset="4060.3715">2287 2671 1277 0,'-8'-16'525'0,"8"16"-52"0,0-13-20 0,0 13-43 16,0 0-26-16,0-21-21 0,0 21-43 16,16-14-33-16,-16 14-8 0,12-14-77 15,-5 7 0-15,-7 7-20 0,24-10-11 0,-12 9-37 16,3-2 32-16,-15 3-74 0,24 0-7 16,-24 0 7-16,20 4-21 0,-12 4 1 0,-1 1-36 15,-7-9 28-15,8 21-44 0,-8-9-12 16,0-12 28-16,-8 29-28 0,8-12 15 0,-7 1 0 15,-1 4 25-15,-4-3-22 0,-4-1 2 0,8 0-18 16,0-1-2-16,1 1 20 0,-1-7 23 16,-4 1-2-16,12 2 10 0,0-14-36 0,-16 17 23 15,16-10 0-15,0-7 8 0,-8 11 12 0,8-11-7 16,0 0-10-16,0 0-21 0,0 0 36 16,0 0-46-16,16 21 5 0,-16-21 0 15,16 6 2-15,-4-3-1 0,3 0-22 16,1 0-4-16,4 0-126 0,-5-1-29 0,5 1-63 15,4 1-48-15,-9-2-165 0,13 3-151 0,-12-5-360 16,3 0 84-16,-11 0 138 0,-8 0 31 16,32-2 35-16,-21-3 93 0,-3-2 54 0,0-2 82 15</inkml:trace>
          <inkml:trace contextRef="#ctx0" brushRef="#br0" timeOffset="3560.4006">1949 2363 1425 0,'0'0'507'0,"8"-8"-15"0,-8 8-60 16,15-6 13-16,1 2-53 0,-4-1-41 16,12 2 2-16,-1-2-43 0,5 1 5 0,-5-1-57 15,5 1-27-15,-1-1-57 0,-3 2-62 16,11-3-9-16,-11 3-73 0,3 0-58 15,-11 1-56-15,4 2-83 0,3 2-148 0,-23-2-184 16,24 3-404-16,-12 0 53 0,3 2 100 16,-7-1 100-16,8 4 58 0,-4-3 70 0,-12-5-2 15</inkml:trace>
          <inkml:trace contextRef="#ctx0" brushRef="#br0" timeOffset="4521.2347">2825 1808 1354 0,'8'-10'430'0,"-8"10"-44"0,0 0-33 16,4-12-22-16,-4 12-42 0,0 0-20 0,0 0 12 15,0 0-25-15,0 0-49 0,0 0-35 0,0 0-16 16,-27 47-5-16,11-26 15 0,4 4-30 15,4 4-5-15,0 1-11 0,1 2 3 0,7 0 2 16,-8 1-4-16,8 2-1 0,0 0-7 0,0-5-21 16,8 4-3-16,-1 0 16 0,1-4-20 15,8 2-29-15,-4-1-15 0,3-4-8 0,5-1-12 16,-4 1-32-16,0-3-50 0,3-1 7 16,-3 0-29-16,0-1-72 0,3-4-42 0,5 0-125 15,-8 0-180-15,3-6-420 0,-3-1 155 0,-8-2-12 16,12-2 86-16,-13-4 81 15,-7-3 59-15,24 2 67 0</inkml:trace>
          <inkml:trace contextRef="#ctx0" brushRef="#br0" timeOffset="5144.3144">3100 2137 1523 0,'-19'-5'534'0,"19"5"7"0,-8-6-88 16,8 6-11-16,0 0-11 0,0 0-40 0,0 0-43 16,0 0 16-16,0 0-42 0,0 0-30 0,27-23-39 15,-11 17-17-15,4 2-52 0,-4-2-25 16,7 1-67-16,-3-1-13 0,3 1-63 0,-3 0-73 16,-4 0-60-16,-1 5-91 0,5 0-106 15,4-4-178-15,-9 4-468 0,5 0 59 0,-20 0 87 16,35 0 98-16,-19 0 88 0,0 2 60 15,4-2 43-15</inkml:trace>
          <inkml:trace contextRef="#ctx0" brushRef="#br0" timeOffset="4953.9564">3218 1971 1597 0,'0'0'507'0,"0"0"-54"0,0 0-26 0,0 0-28 0,0 0-35 16,0 0-24-16,0 0-22 0,-15 54-32 15,15-38-7-15,0 4-35 0,0-1-1 16,0 1-31-16,0 1 1 0,0 2-26 0,8 0-13 16,-8-3 0-16,7 3-34 0,5-4-14 15,-4 1-21-15,0-2-11 0,0-4-17 0,7 1-31 16,1-6-23-16,-4 1-17 0,4-2-22 0,7-3-50 15,-11-1-37-15,4-1-38 0,-16-3-17 16,27 0-62-16,-11-1-82 0,-16 1-131 0,24-6-61 16,-24 6-404-16,11-5 58 0,-11 5 57 0,8-10 156 15,-8 10-13-15,0 0 94 0,0 0 27 16</inkml:trace>
          <inkml:trace contextRef="#ctx0" brushRef="#br0" timeOffset="5541.1543">3619 1727 1284 0,'0'0'523'16,"0"0"-37"-16,0 0-33 0,0 0-46 15,0 0-18-15,0 0-23 0,0 0-2 0,28 40-60 16,-12-22 6-16,-1 3-92 0,-3 4 2 0,4 2-23 15,7 1 18-15,-11 6 0 0,12 3-31 16,-5 0 5-16,-3-1 19 0,0 4-62 0,-4-4 33 16,3 4-38-16,-7-6 10 0,0 3-31 0,-8-1 5 15,0-4-35-15,0 2 10 0,-8-4-3 16,0 3 3-16,0 2-49 0,-3-6-5 0,3 0-15 16,-8-2-31-16,8-4-59 0,0-3-54 0,0-1-30 15,-3 1-82-15,3-6-3 16,8 1-110-16,-8-5-228 0,8-10-439 0,-8 19 144 15,0-10 9-15,8-9 110 0,0 13 58 0,0-13 52 16,-12 11 79-16,12-11 67 0</inkml:trace>
          <inkml:trace contextRef="#ctx0" brushRef="#br0" timeOffset="3363.9992">1965 1634 1215 0,'0'0'507'16,"0"12"-44"-16,0-12-40 0,0 0-14 0,23 22-30 15,-11-16-13-15,4 0-25 0,7 1-14 0,-3-2-48 16,3-1-46-16,5-4-7 0,3 0-29 16,-3-2 18-16,7 0-49 0,-11 1-18 15,3-3-9-15,-3-1-37 0,-4 0-48 0,-5-1-18 16,1-2 28-16,0 0-52 0,-4-2-12 0,-5-2-25 15,-7 12-24-15,0-24-7 0,0 24 25 16,-7-31 16-16,-5 13-31 0,4-1 33 16,-16-4-28-16,9 3 0 0,-5 0 0 0,-4-1 22 15,13 1 19-15,-13 2 11 0,0 2 10 0,5-1 52 16,3 5-64-16,4-1 72 0,-3 1-32 16,7 3 15-16,-8 2-46 0,8-3 64 0,8 10-36 15,-20-12-12-15,20 12-14 0,-7-7 39 0,7 7 59 16,0 0-90-16,-24 1 41 15,24-1-18-15,0 0 8 0,-12 18-26 0,12-18 6 0,0 24 19 16,-8-10-14-16,8 6 17 16,0-1-17-16,0 8-11 0,0-3 1 0,0 6 4 15,0 3-5-15,8 4 21 0,-8 3-8 0,8 1-20 16,-4 4-14-16,-4 0 32 0,8 3-18 16,0-1 27-16,-8-1 11 0,8 0 13 0,-1 2-16 15,-7 0 3-15,0-1 31 0,0-5-36 0,0-1 2 16,0 2 19-16,0-4 15 0,0 2-54 15,0 0-41-15,0-3 0 0,-7-2 0 0,7 0 0 16,0-7 0-16,-8-1 0 0,8-4 0 16,0-1 0-16,0-4 0 0,-8-3-16 0,8-1-148 15,0-15-30-15,0 21-37 0,0-21-86 0,0 0-256 16,-8 15-528-16,8-15 100 16,0 0 115-16,0 0 78 0,0 0 83 0,0 0 78 15,-20-30 58-15,20 30 92 0</inkml:trace>
        </inkml:traceGroup>
      </inkml:traceGroup>
    </inkml:traceGroup>
    <inkml:traceGroup>
      <inkml:annotationXML>
        <emma:emma xmlns:emma="http://www.w3.org/2003/04/emma" version="1.0">
          <emma:interpretation id="{E998323B-7E62-4F5F-8884-A021A743B041}" emma:medium="tactile" emma:mode="ink">
            <msink:context xmlns:msink="http://schemas.microsoft.com/ink/2010/main" type="paragraph" rotatedBoundingBox="5711,7843 7908,7741 7937,8355 5739,8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6FD9EA-F003-43A7-BD97-711A15EBDF3F}" emma:medium="tactile" emma:mode="ink">
              <msink:context xmlns:msink="http://schemas.microsoft.com/ink/2010/main" type="line" rotatedBoundingBox="5711,7843 7908,7741 7937,8355 5739,8456"/>
            </emma:interpretation>
          </emma:emma>
        </inkml:annotationXML>
        <inkml:traceGroup>
          <inkml:annotationXML>
            <emma:emma xmlns:emma="http://www.w3.org/2003/04/emma" version="1.0">
              <emma:interpretation id="{32857B2D-1F50-4D32-9D31-26098C5ADEEE}" emma:medium="tactile" emma:mode="ink">
                <msink:context xmlns:msink="http://schemas.microsoft.com/ink/2010/main" type="inkWord" rotatedBoundingBox="5711,7843 6909,7787 6936,8369 5737,8424"/>
              </emma:interpretation>
              <emma:one-of disjunction-type="recognition" id="oneOf5">
                <emma:interpretation id="interp25" emma:lang="en-US" emma:confidence="1">
                  <emma:literal>z=</emma:literal>
                </emma:interpretation>
                <emma:interpretation id="interp26" emma:lang="en-US" emma:confidence="0">
                  <emma:literal>2=</emma:literal>
                </emma:interpretation>
                <emma:interpretation id="interp27" emma:lang="en-US" emma:confidence="0">
                  <emma:literal>z-=</emma:literal>
                </emma:interpretation>
                <emma:interpretation id="interp28" emma:lang="en-US" emma:confidence="0">
                  <emma:literal>Z=</emma:literal>
                </emma:interpretation>
                <emma:interpretation id="interp2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7160.0903">196 4110 1333 0,'0'0'410'0,"0"0"-37"16,-8-5-17-16,8 5-31 0,0 0-30 15,0 0-14-15,0 0-20 0,0 0-23 0,0 0-41 16,0 0 3-16,0 0-34 0,51 11-9 15,-35-6 12-15,3-4-34 0,13 5-25 0,-16-3-20 16,11 3-3-16,-7-3-23 0,3 1 8 0,-7-3-8 16,-4 1-24-16,4 2 14 15,-16-4-31-15,23 2-10 0,-23-2 0 0,12 3-3 16,-12-3-5-16,0 0-2 0,16 4 27 0,-16-4-37 16,0 0-9-16,0 0 29 0,0 0-10 15,0 0 15-15,0 0-11 0,0 0 1 0,0 0 5 16,-28 35-11-16,20-26 34 0,0 3-23 0,1 0-13 15,-9 3 5-15,4 2 11 0,4 3-1 16,-7 3-2-16,-1 1 28 0,4 1-31 0,-4 1-13 16,8-1 11-16,-11-1-5 0,11-3 9 15,0 1-12-15,-8-1-7 0,8-4 20 0,5 1-21 16,-5-4 35-16,0-2-3 0,0 1-2 0,8-13 15 16,-8 18-19-16,8-18 29 15,0 9-17-15,0-9 16 0,0 0-21 0,0 0-12 16,0 0 10-16,0 0-5 0,0 0 28 0,0 0-31 15,0 0 3-15,0 0-2 0,0 0 7 16,43-20-10-16,-27 20-3 0,-16 0-3 0,24 3 9 16,-5 1-14-16,-3 1 24 0,4 0 0 0,-5 3-3 15,1 0-16-15,4 1-9 0,-5-1-1 16,1-2 24-16,-8 3-24 0,4-4-2 0,4 2-3 16,-1-1-15-16,-7-1-41 0,4-2-2 15,-12-3-39-15,24 6-56 0,-24-6-83 0,19 1-134 16,-19-1-106-16,0 0-410 0,24-3 57 0,-24 3 87 15,15-6 82-15,-3 1 115 16,-12 5-20-16,16-10 69 0</inkml:trace>
          <inkml:trace contextRef="#ctx0" brushRef="#br0" timeOffset="7782.244">990 4505 1415 0,'-16'7'489'0,"16"-7"2"0,0 0-22 16,0 0-49-16,0 0-13 0,0 0-26 0,0 0-30 15,0 0-16-15,32 19-53 0,-21-17-29 16,5-1-7-16,8 2-36 0,-5-2-13 0,-3 1 2 16,12 1-50-16,-5-3-78 0,-3 4-45 0,3-2-69 15,-7 0-65-15,4 1-120 0,3-1-279 16,5-1-422-16,-5 2 33 0,5-3 157 0,-12 1 7 15,11-1 120-15,-11 0 20 0,11 0 73 16</inkml:trace>
          <inkml:trace contextRef="#ctx0" brushRef="#br0" timeOffset="7596.3144">962 4297 1610 0,'0'0'550'0,"0"0"-46"0,-15-2-46 16,15 2-30-16,0 0-24 0,0 0-25 0,0 0-23 15,0 0-59-15,0 0-26 0,0 0-10 16,0 0-7-16,0 0-21 0,51 8-59 15,-32-6 7-15,-3-2-40 0,8 0-41 16,-5 0-18-16,5 0-34 0,-4 0-19 0,-5-2-81 16,9 2-35-16,-12 0-30 0,11 2-80 0,-23-2-141 15,20 3-167-15,-20-3-449 0,8 5 73 16,-8-5 85-16,8 10 90 0,-8-10 45 0,0 0 93 16,0 0 71-16</inkml:trace>
        </inkml:traceGroup>
        <inkml:traceGroup>
          <inkml:annotationXML>
            <emma:emma xmlns:emma="http://www.w3.org/2003/04/emma" version="1.0">
              <emma:interpretation id="{D5B32200-026E-4E4F-91AB-153D755DD149}" emma:medium="tactile" emma:mode="ink">
                <msink:context xmlns:msink="http://schemas.microsoft.com/ink/2010/main" type="inkWord" rotatedBoundingBox="7403,7845 7912,7822 7937,8355 7427,8378"/>
              </emma:interpretation>
              <emma:one-of disjunction-type="recognition" id="oneOf6">
                <emma:interpretation id="interp30" emma:lang="en-US" emma:confidence="1">
                  <emma:literal>t</emma:literal>
                </emma:interpretation>
                <emma:interpretation id="interp31" emma:lang="en-US" emma:confidence="0">
                  <emma:literal>+</emma:literal>
                </emma:interpretation>
                <emma:interpretation id="interp32" emma:lang="en-US" emma:confidence="0">
                  <emma:literal>T</emma:literal>
                </emma:interpretation>
                <emma:interpretation id="interp33" emma:lang="en-US" emma:confidence="0">
                  <emma:literal>t.</emma:literal>
                </emma:interpretation>
                <emma:interpretation id="interp34" emma:lang="en-US" emma:confidence="0">
                  <emma:literal>+.</emma:literal>
                </emma:interpretation>
              </emma:one-of>
            </emma:emma>
          </inkml:annotationXML>
          <inkml:trace contextRef="#ctx0" brushRef="#br0" timeOffset="9056.1234">2024 4327 982 0,'0'0'464'0,"-16"-10"-9"0,16 10-43 15,-12-11-40-15,-4 6 1 0,16 5-35 0,-15-11 3 16,7 6-24-16,8 5-5 0,-12-9-38 16,12 9 15-16,-8-7-35 0,8 7-8 15,-16-7 27-15,16 7-29 0,0 0-11 0,-15-7-59 16,15 7-5-16,0 0 17 0,-12-7-40 16,12 7 5-16,0 0-35 0,0 0 24 0,-8-11-30 15,8 11 0-15,0 0-12 0,0 0-19 0,0 0-5 16,0 0-17-16,20-15 22 0,-20 15-18 15,23-6 6-15,-7 3-29 0,-4 3 16 0,11-2-21 16,-3 2-7-16,-4-2-6 0,15 2 4 16,-3 2-24-16,-1 0 0 0,-3-1 0 0,3 1 0 15,-3-1 0-15,3 4 0 0,-3-4 0 0,-4 1 0 16,3-1 0-16,-7 1 0 0,-4-2 0 16,-12 0 0-16,31 2 0 0,-23 0 0 15,-8-2 0-15,20 0 0 0,-20 0 0 0,23 0 0 16,-23 0 0-16,0 0-164 0,8 3-141 15,-8-3-145-15,0 0-700 0,8 13 134 0,-8-13 64 16,0 0 123-16,0 0 61 0,-24 21 84 16,9-11 65-16,-5-1 38 0,4 4 82 0</inkml:trace>
          <inkml:trace contextRef="#ctx0" brushRef="#br0" timeOffset="8665.0632">2082 4130 1295 0,'0'0'509'0,"8"-16"-25"0,-8 16-34 16,0-16-35-16,0 16-41 0,0 0-31 0,0 0-28 16,0 0-6-16,0 0-25 0,0 0-43 0,0 0-21 15,0 0-5-15,0 0-18 16,0 47-33-16,0-27 10 0,0 4-30 0,-8 1-17 15,8 0 7-15,0 3-14 0,0 0-20 16,0 0-8-16,0-1-33 0,0 1 23 0,0-2-18 16,0-1-5-16,8 0-3 0,-8 0-31 0,8-5 24 15,-4 1 13-15,4-1-27 0,0-3-14 0,8 0-1 16,-9-5-12-16,5 0-16 0,4-3-28 16,-8-2-30-16,8-1-3 0,-5-3-62 0,-11-3-15 15,16 3-25-15,-16-3-44 0,24-2-62 16,-24 2-142-16,0 0-124 0,19-9-389 15,-19 9 80-15,0-8 94 0,0 8 62 0,0 0 87 16,8-18 33-16,-8 18 51 0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22:13.52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8218631-B02B-4E88-A107-CA8BCE1A10EA}" emma:medium="tactile" emma:mode="ink">
          <msink:context xmlns:msink="http://schemas.microsoft.com/ink/2010/main" type="writingRegion" rotatedBoundingBox="22575,2085 24095,2097 24091,2611 22571,2599"/>
        </emma:interpretation>
      </emma:emma>
    </inkml:annotationXML>
    <inkml:traceGroup>
      <inkml:annotationXML>
        <emma:emma xmlns:emma="http://www.w3.org/2003/04/emma" version="1.0">
          <emma:interpretation id="{239593C7-3A83-4CA5-8D83-8F936974CC69}" emma:medium="tactile" emma:mode="ink">
            <msink:context xmlns:msink="http://schemas.microsoft.com/ink/2010/main" type="paragraph" rotatedBoundingBox="22575,2085 24095,2097 24091,2611 22571,2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17721F-F9DE-4D64-A09B-7132FBF41468}" emma:medium="tactile" emma:mode="ink">
              <msink:context xmlns:msink="http://schemas.microsoft.com/ink/2010/main" type="line" rotatedBoundingBox="22575,2085 24095,2097 24091,2611 22571,2599"/>
            </emma:interpretation>
          </emma:emma>
        </inkml:annotationXML>
        <inkml:traceGroup>
          <inkml:annotationXML>
            <emma:emma xmlns:emma="http://www.w3.org/2003/04/emma" version="1.0">
              <emma:interpretation id="{CF3289BB-DDE7-4386-B30B-CFD4DF482DE2}" emma:medium="tactile" emma:mode="ink">
                <msink:context xmlns:msink="http://schemas.microsoft.com/ink/2010/main" type="inkWord" rotatedBoundingBox="22575,2085 24095,2097 24091,2611 22571,2599"/>
              </emma:interpretation>
              <emma:one-of disjunction-type="recognition" id="oneOf0">
                <emma:interpretation id="interp0" emma:lang="en-US" emma:confidence="1">
                  <emma:literal>-0.24</emma:literal>
                </emma:interpretation>
                <emma:interpretation id="interp1" emma:lang="en-US" emma:confidence="0">
                  <emma:literal>-0.25</emma:literal>
                </emma:interpretation>
                <emma:interpretation id="interp2" emma:lang="en-US" emma:confidence="0">
                  <emma:literal>-0.2t</emma:literal>
                </emma:interpretation>
                <emma:interpretation id="interp3" emma:lang="en-US" emma:confidence="0">
                  <emma:literal>-0.2</emma:literal>
                </emma:interpretation>
                <emma:interpretation id="interp4" emma:lang="en-US" emma:confidence="0">
                  <emma:literal>-0.27</emma:literal>
                </emma:interpretation>
              </emma:one-of>
            </emma:emma>
          </inkml:annotationXML>
          <inkml:trace contextRef="#ctx0" brushRef="#br0">3176-1017 1412 0,'-20'-2'564'15,"20"2"-47"-15,0 0-13 0,0 0-56 0,0 0-21 16,-15-3-43-16,15 3-43 0,0 0-34 16,0 0-31-16,0 0 3 0,0 0-15 0,0 0-34 15,0 0-4-15,0 0-29 0,0 0-33 0,62 3 2 16,-46-3-10-16,4 2-25 0,-4-2-6 15,3 0-20-15,1 0-28 0,0-2-36 0,-20 2-54 16,31 0-38-16,-15 0-59 0,-1 2-57 16,-15-2-76-16,28 1-113 0,-28-1-207 15,20 3-412-15,-20-3 84 0,15 5 98 0,-15-5 68 16,0 0 88-16,12 3 51 0,-12-3 69 16,0 0 43-16</inkml:trace>
          <inkml:trace contextRef="#ctx0" brushRef="#br0" timeOffset="396.1533">3640-1147 1412 0,'0'-18'535'0,"0"18"-76"0,0 0-27 15,-8-16-30-15,8 16-49 0,0 0-2 0,-16-3-39 16,16 3-15-16,0 0-31 0,-23 24-45 15,15-11 9-15,0 6-28 0,0 1-12 0,0 2-22 16,4 1 9-16,0 2-46 0,0-3-24 0,4 0 19 16,0 1-21-16,4-2-1 0,0-1-1 15,8-3-8-15,-4 1-60 0,4-4 32 0,3-2-11 16,1-3-2-16,0-4 15 0,3-2-5 0,-3 1-36 16,4-5 16-16,-4-5 15 0,3-3-21 15,-3-2-15-15,-4-4 39 0,0-1-24 16,-1-4-23-16,-7 2 19 0,0-5-11 0,-4 1 18 15,-4 1 5-15,0-2 0 0,-7 2-13 16,-5 2-33-16,4 1 26 0,-8-2-9 0,5 6-22 16,-1 2-41-16,0 2-13 0,4 3-46 15,-3 1-38-15,3 3-18 0,12 3-77 0,-24 2-131 16,24-2-244-16,-23 5-399 0,23-5 80 0,-8 10 80 16,8-10 189-16,0 0-46 0,4 18 79 15,-4-18 75-15,0 0 40 0</inkml:trace>
          <inkml:trace contextRef="#ctx0" brushRef="#br0" timeOffset="568.7858">3852-1057 1238 0,'0'0'566'0,"0"0"-44"0,12 10-28 16,-12-10-48-16,8 9-16 0,-8-9-75 15,4 10-32-15,-4-10-36 0,7 11-95 0,-7-11-90 16,8 10-84-16,-8-10-225 0,4 14-697 0,-4-14 82 15,0 0 70-15,8 13 56 0,-8-13 122 16,0 0 29-16,0 0 74 0</inkml:trace>
          <inkml:trace contextRef="#ctx0" brushRef="#br0" timeOffset="1029.7647">4025-1192 1369 0,'0'0'509'0,"0"0"-43"0,12-31-20 0,-8 18-39 15,0 2-80-15,0-4 1 0,3 3-8 0,1-1-23 16,0 3-41-16,0 0-34 15,4 3-19-15,0-1-1 0,-12 8-8 0,19-6-30 16,-19 6-28-16,24 3-34 0,-24-3-2 0,16 18 2 16,-9-6 14-16,-3 5-24 0,-4 1-44 15,-4 3 6-15,4 2-38 0,-7 4-4 0,-1 4-14 16,-4-1-19-16,0 2 39 0,0-2-33 0,0 0 30 16,-3-1-12-16,3 0 43 0,0-4-5 15,4-4-16-15,-3-2 37 0,3-1-6 0,4-3 26 16,0-2 26-16,4-13 9 15,-8 15 4-15,8-15 12 0,0 0-39 0,-4 13 6 16,4-13-18-16,0 0-13 0,0 0 8 0,0 0-16 16,28 0-25-16,-28 0-20 0,23-2-37 15,-23 2-61-15,24 0-33 0,-9 2-5 0,-15-2-67 16,28 2-77-16,-12 1-140 0,-5 0-446 0,-11-3-169 16,28 6 146-16,-16-3 47 0,0 1 106 15,-12-4 42-15,23 4 69 0,-11-3 82 0,-12-1 30 16</inkml:trace>
          <inkml:trace contextRef="#ctx0" brushRef="#br0" timeOffset="1554.0077">4332-1088 1402 0,'-20'-3'504'0,"20"3"-7"0,0 0-49 15,0 0-13-15,0 0-38 0,0 0-41 16,0 0-31-16,35-20-3 0,-15 15-40 0,-4 2-54 16,7 1-67-16,-3-2-54 0,7 1-81 0,-3 1-110 15,3 4-116-15,-15-4-292 0,12 2-365 16,-1 2 66-16,-3-2 46 0,0 0 87 0,-1 0 100 15,1 2 11-15,0-2 140 0</inkml:trace>
          <inkml:trace contextRef="#ctx0" brushRef="#br0" timeOffset="1391.63">4457-1126 1704 0,'0'0'653'0,"0"-12"-54"0,0 12-56 16,0 0-72-16,0 0 5 0,0 0-44 0,0 0-43 16,0 0-25-16,0 0-67 0,0 0 18 15,0 0-11-15,-12 44-76 0,9-29 7 0,3 5-119 16,0-3-11-16,3 3 0 0,-3-1-16 0,8 0-7 15,-4 3-36-15,4-3-13 16,4 0-25-16,0-3 18 0,0-1-52 0,-1 0-25 16,5-4-23-16,0 2-57 0,-1-5-22 0,1-1-57 15,-4-4-46-15,4 1-85 0,-4-1-219 16,-12-3-349-16,19-2 3 0,-19 2 102 0,0 0 75 16,16-12 89-16,-16 12 79 0,4-14 29 0,-4 14 40 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22:23.94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9A66AE-8B89-487C-9456-C71FCC425ACC}" emma:medium="tactile" emma:mode="ink">
          <msink:context xmlns:msink="http://schemas.microsoft.com/ink/2010/main" type="writingRegion" rotatedBoundingBox="24870,3086 27168,3127 27153,3963 24855,3922"/>
        </emma:interpretation>
      </emma:emma>
    </inkml:annotationXML>
    <inkml:traceGroup>
      <inkml:annotationXML>
        <emma:emma xmlns:emma="http://www.w3.org/2003/04/emma" version="1.0">
          <emma:interpretation id="{37B199E9-5A11-4870-BF95-A5829371C457}" emma:medium="tactile" emma:mode="ink">
            <msink:context xmlns:msink="http://schemas.microsoft.com/ink/2010/main" type="paragraph" rotatedBoundingBox="24870,3086 27168,3127 27153,3963 24855,3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F6C5D3-E7B3-41BA-BA94-3472DA4D40CB}" emma:medium="tactile" emma:mode="ink">
              <msink:context xmlns:msink="http://schemas.microsoft.com/ink/2010/main" type="line" rotatedBoundingBox="24870,3086 27168,3127 27153,3963 24855,3922"/>
            </emma:interpretation>
          </emma:emma>
        </inkml:annotationXML>
        <inkml:traceGroup>
          <inkml:annotationXML>
            <emma:emma xmlns:emma="http://www.w3.org/2003/04/emma" version="1.0">
              <emma:interpretation id="{C03D6CC3-84E1-42B4-BF52-3525C087F431}" emma:medium="tactile" emma:mode="ink">
                <msink:context xmlns:msink="http://schemas.microsoft.com/ink/2010/main" type="inkWord" rotatedBoundingBox="24869,3135 25776,3152 25762,3887 24856,3871"/>
              </emma:interpretation>
              <emma:one-of disjunction-type="recognition" id="oneOf0">
                <emma:interpretation id="interp0" emma:lang="en-US" emma:confidence="0">
                  <emma:literal>cs</emma:literal>
                </emma:interpretation>
                <emma:interpretation id="interp1" emma:lang="en-US" emma:confidence="0">
                  <emma:literal>cG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Cs</emma:literal>
                </emma:interpretation>
              </emma:one-of>
            </emma:emma>
          </inkml:annotationXML>
          <inkml:trace contextRef="#ctx0" brushRef="#br0">5825-243 1405 0,'-20'-17'437'0,"-7"6"-4"15,3 4-39-15,1 5-41 0,-1 4-15 0,-7 4-20 16,-1 6-24-16,-7 8-43 0,8 4-26 15,-1 3-23-15,-3 15-2 0,3-6-28 0,17 0-39 16,-1-2 5-16,8-1-38 0,4-1 2 16,8 4 1-16,0-4-16 0,8 1 2 15,3-5-20-15,9 4-25 0,0-5 7 0,7-1-2 16,4-6 2-16,5-1-5 0,-1-6 5 0,4-3-15 16,-3-3-21-16,-5-4 8 0,0-4 11 15,1-3 1-15,-5-1-4 0,-3-7-36 0,-1-1 38 16,-7-4-17-16,-4 3 12 0,-5-4-21 0,1 4 29 15,-4-2-8-15,-8 5 24 0,0 11-22 16,-4-19 6-16,4 19-5 0,-16-14-31 0,16 14 10 16,-15-8-10-16,15 8 3 0,-20 4 27 15,20-4-19-15,-16 11 4 0,16-11-15 0,-12 16-28 16,12-16 2-16,-4 17 3 0,4-17-2 16,0 0-11-16,4 21-5 0,-4-21 2 15,16 13 6-15,-4-12 18 0,-12-1-13 0,24 0 0 16,-24 0 12-16,31-8-17 0,-19 1 12 0,3-2 6 15,-3-4 10-15,4-1-3 0,-4 1-5 16,0-3 6-16,-1-2 9 0,-3 2 24 0,0 1-11 16,0 1 13-16,0 4 8 0,0-3-8 0,-4 3 8 15,-4 10-13-15,11-14 8 0,-11 14-28 16,8-9 7-16,-8 9 8 0,0 0 0 0,0 0-11 16,0 0 19-16,24 7-11 15,-24-7 29-15,12 20-16 0,-5-8-10 0,1 5 18 0,4 3-3 16,4 0 5-16,-8 0-12 0,4 5 35 0,-1 2-27 15,1-1-4-15,4-1-4 16,-4 1 2-16,-5-3-12 0,1-1-1 0,-4-1 46 16,0 0-33-16,0-3 13 0,-4-2 8 0,0 0-3 15,-8-2-31-15,8-14-9 0,-12 21-22 16,-3-13-40-16,3-2-36 0,-4-3-41 0,-3 0-67 16,-1-3-53-16,-8-4-125 0,9-1-197 15,-5-1-418-15,5 1 108 0,-1-2 106 0,0 0 22 16,4-2 76-16,-3-2 97 0,7 2 31 15</inkml:trace>
        </inkml:traceGroup>
        <inkml:traceGroup>
          <inkml:annotationXML>
            <emma:emma xmlns:emma="http://www.w3.org/2003/04/emma" version="1.0">
              <emma:interpretation id="{6119F1FD-85CA-4D11-95C0-1593AD8B0BE1}" emma:medium="tactile" emma:mode="ink">
                <msink:context xmlns:msink="http://schemas.microsoft.com/ink/2010/main" type="inkWord" rotatedBoundingBox="26073,3107 27168,3127 27153,3963 26058,3944"/>
              </emma:interpretation>
              <emma:one-of disjunction-type="recognition" id="oneOf1">
                <emma:interpretation id="interp5" emma:lang="en-US" emma:confidence="1">
                  <emma:literal>(2-)</emma:literal>
                </emma:interpretation>
                <emma:interpretation id="interp6" emma:lang="en-US" emma:confidence="0">
                  <emma:literal>(24-)</emma:literal>
                </emma:interpretation>
                <emma:interpretation id="interp7" emma:lang="en-US" emma:confidence="0">
                  <emma:literal>(24)</emma:literal>
                </emma:interpretation>
                <emma:interpretation id="interp8" emma:lang="en-US" emma:confidence="0">
                  <emma:literal>(2-.)</emma:literal>
                </emma:interpretation>
                <emma:interpretation id="interp9" emma:lang="en-US" emma:confidence="0">
                  <emma:literal>(2.-)</emma:literal>
                </emma:interpretation>
              </emma:one-of>
            </emma:emma>
          </inkml:annotationXML>
          <inkml:trace contextRef="#ctx0" brushRef="#br0" timeOffset="1875.4787">6729-220 1095 0,'0'0'520'16,"-4"-19"-47"-16,4 19-7 0,0 0-26 0,-4-21-45 16,4 21-19-16,0 0-20 0,-8-9-26 0,8 9-20 15,0 0-6-15,0 0-12 16,-23 26-51-16,19-13 16 0,-8 5-31 0,4 3 5 16,0 5-21-16,4-1-24 0,-3 7 17 0,3 2-34 15,0-1 2-15,4 3 3 0,-4 0-31 16,4-2-20-16,0 2-23 0,4 0 31 0,0-4-3 15,0 2-28-15,-1-1-59 0,5 0-41 16,-4-4 0-16,4 1 0 0,0-5 0 0,0-2 0 16,0 0 0-16,0-3 0 0,-1-3 0 0,-3-1 0 15,4-2 0-15,0 1 0 0,-4-3 0 16,4-2 0-16,0-3-157 0,-8-7-119 0,19 11-90 16,-19-11-295-16,8 5-398 0,-8-5 124 0,20 0 55 15,-20 0 125-15,23-10 51 16,-11 4 49-16,0-2 81 0,0-1 70 0,-4-2-3 15</inkml:trace>
          <inkml:trace contextRef="#ctx0" brushRef="#br0" timeOffset="2268.3035">6922 100 1192 0,'-8'-15'458'0,"4"-1"-20"0,0 2-41 0,4 14-34 15,0-27-27-15,0 27-34 0,0-23-21 0,4 11-35 16,-4 12-16-16,4-25-43 16,4 13-13-16,0-1-2 0,-1 3-24 0,5-1-12 15,-4 3-16-15,4-1-17 0,0 3-11 0,-12 6-31 16,19-3 6-16,-19 3-6 0,0 0 19 16,24 10-29-16,-20 1 0 0,-4-11-6 0,0 26-8 15,0-10-4-15,-8 4 8 0,0 3-20 16,-4 0 25-16,4-2-23 0,-3 4 33 0,-1-6-18 15,0 4 11-15,4-2-11 0,-4-1 16 0,5-1 3 16,-1-1 12-16,0-4-5 0,4 0-5 16,0 0 10-16,0-1-13 0,4-13 3 0,-4 21 2 15,4-21 13-15,0 17-4 0,0-17-19 16,12 14-26-16,-12-14-22 0,12 13-13 16,-1-8-34-16,1-1-51 0,-12-4-40 0,28 7-37 15,-13-2-58-15,1-2-34 0,0 3-145 0,-16-6-93 16,24 8-432-16,-9-5 81 0,1 0 73 15,-4 0 101-15,-12-3 80 0,19 6 16 0,-19-6 53 16</inkml:trace>
          <inkml:trace contextRef="#ctx0" brushRef="#br0" timeOffset="2712.0528">7161 182 1300 0,'-11'-7'566'0,"11"7"-14"16,0 0-78-16,0 0-8 0,-4-14-59 15,4 14-28-15,0 0-26 0,0 0-38 0,27-12-49 16,-27 12-25-16,28-4-34 0,-13 2-77 0,9 2-71 16,-4-2-56-16,7-1-80 0,-3 2-84 15,3 1-218-15,-3 0-504 0,-1 0 23 16,1 1 77-16,-4-1 86 0,-1 0 50 0,-3 0 78 16,0 2 63-16</inkml:trace>
          <inkml:trace contextRef="#ctx0" brushRef="#br0" timeOffset="2539.1901">7295 59 1226 0,'0'-20'591'16,"0"20"-10"-16,0 0-64 0,0-19-72 15,0 19-27-15,0 0-24 0,0 0-13 0,0 0-45 16,0 0-37-16,0 0 21 0,0 0-79 0,-27 30 22 16,19-16-38-16,4 4-15 0,4-1-5 15,-4 6 13-15,0 0-29 0,4-2-40 0,0 0-6 16,4 2 5-16,0-2-40 0,0 1-11 16,4-2-33-16,-1-2-2 0,5-2-14 0,0 0-50 15,4-2-37-15,-1-2-66 0,-3-3-35 0,4 0-37 16,0-1-53-16,-5-6-126 0,1 1-189 15,-12-3-515-15,20 5 108 0,-20-5 74 0,0 0 97 16,0 0 110-16,0 0 24 0,16-17 55 16,-16 17 129-16</inkml:trace>
          <inkml:trace contextRef="#ctx0" brushRef="#br0" timeOffset="3111.2442">7519-274 1443 0,'0'0'512'0,"4"-12"-13"0,-4 12-41 16,12-9-51-16,-12 9-2 0,0 0-3 0,19-2-31 16,-19 2-38-16,0 0-6 0,32 21-32 15,-20-8 12-15,0 4-51 0,3 1-34 0,-3 4 27 16,4 7-62-16,-1-1-1 0,-7 5 19 15,8 6-46-15,-8 5 5 0,4-3-39 0,-8 1 36 16,3-3-66-16,-3-2 15 0,-4 0-33 16,0-5 7-16,0 0-12 0,0-1-56 15,-4-4-16-15,1 2-57 0,-1-4-61 0,4-1-79 16,-8-2-71-16,8-5-239 0,-12 1-596 0,4-3 74 16,0-1 122-16,0-1 99 0,1-4 70 15,-1 0 29-15,8-9 90 0,-20 13 117 0,8-7 6 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22:05.88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78E7CF-FB34-4A5B-AC6D-EFCC772D2630}" emma:medium="tactile" emma:mode="ink">
          <msink:context xmlns:msink="http://schemas.microsoft.com/ink/2010/main" type="writingRegion" rotatedBoundingBox="19417,3311 27620,3234 27664,7919 19461,7996"/>
        </emma:interpretation>
      </emma:emma>
    </inkml:annotationXML>
    <inkml:traceGroup>
      <inkml:annotationXML>
        <emma:emma xmlns:emma="http://www.w3.org/2003/04/emma" version="1.0">
          <emma:interpretation id="{5B2513A1-37EF-49B2-B787-EF2857ABB96E}" emma:medium="tactile" emma:mode="ink">
            <msink:context xmlns:msink="http://schemas.microsoft.com/ink/2010/main" type="paragraph" rotatedBoundingBox="19434,3286 22588,3316 22582,3973 19428,3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F4FE8B-FE63-4659-8B4C-0EFF7C962F27}" emma:medium="tactile" emma:mode="ink">
              <msink:context xmlns:msink="http://schemas.microsoft.com/ink/2010/main" type="line" rotatedBoundingBox="19434,3286 22588,3316 22582,3973 19428,3943"/>
            </emma:interpretation>
          </emma:emma>
        </inkml:annotationXML>
        <inkml:traceGroup>
          <inkml:annotationXML>
            <emma:emma xmlns:emma="http://www.w3.org/2003/04/emma" version="1.0">
              <emma:interpretation id="{C42568C0-C0BF-4025-A4FC-1626ACE7B365}" emma:medium="tactile" emma:mode="ink">
                <msink:context xmlns:msink="http://schemas.microsoft.com/ink/2010/main" type="inkWord" rotatedBoundingBox="19434,3286 21732,3308 21726,3965 19428,3943"/>
              </emma:interpretation>
              <emma:one-of disjunction-type="recognition" id="oneOf0">
                <emma:interpretation id="interp0" emma:lang="en-US" emma:confidence="1">
                  <emma:literal>U(+)=</emma:literal>
                </emma:interpretation>
                <emma:interpretation id="interp1" emma:lang="en-US" emma:confidence="0">
                  <emma:literal>N(+)=</emma:literal>
                </emma:interpretation>
                <emma:interpretation id="interp2" emma:lang="en-US" emma:confidence="0">
                  <emma:literal>U(+).=</emma:literal>
                </emma:interpretation>
                <emma:interpretation id="interp3" emma:lang="en-US" emma:confidence="0">
                  <emma:literal>U(+1=</emma:literal>
                </emma:interpretation>
                <emma:interpretation id="interp4" emma:lang="en-US" emma:confidence="0">
                  <emma:literal>U(+)-=</emma:literal>
                </emma:interpretation>
              </emma:one-of>
            </emma:emma>
          </inkml:annotationXML>
          <inkml:trace contextRef="#ctx0" brushRef="#br0">-5573-1575 693 0,'0'0'305'0,"0"0"-13"0,0 0 15 15,0 0-36-15,0 0 6 0,0 0-19 16,0 0-10-16,0 0-2 0,0 0-23 0,0 0-18 16,0 0 7-16,0 0-30 0,0 0 17 0,0 0-19 15,0 0 29-15,0 0-37 0,0 0 5 16,0 0 2-16,0 0 5 0,0 0-15 0,0 0-31 15,-16 7-20-15,16-7 15 0,-16 2-36 0,16-2 13 16,-19 4-2-16,19-4-13 0,-24 4-13 16,24-4-3-16,-23-2 5 0,23 2 11 0,-24-2-16 15,24 2 8-15,-24-4-17 16,13 1 11-16,11 3 1 0,-24-3-10 0,24 3-3 16,-16-8 0-16,16 8-7 0,-19-5-16 0,19 5-10 15,-12-9 20-15,12 9-25 0,-16-7-1 16,16 7 4-16,-4-13-27 0,4 13 21 0,0 0-45 15,0-21 37-15,0 21-2 0,8-19-10 0,-8 19-16 16,12-14 16-16,-8 5-8 0,-4 9 7 16,12-14-12-16,-5 7 8 0,-7 7-1 0,16-11-9 15,-16 11-1-15,12-7-5 0,-12 7 8 0,0 0-28 16,20 3 30-16,-20-3-20 0,11 11 13 16,-11-11 5-16,12 19 2 0,-4-6-15 0,-4 1-12 15,0 0 9-15,0 2 1 0,0 3 20 16,0-4-5-16,-4 2-34 0,0 0 19 15,4-2-16-15,-4 3-5 0,0-18 18 0,0 27 15 16,0-15-15-16,0-12-3 0,-4 25 9 16,4-25 24-16,0 23-17 0,0-23 20 0,0 15-58 15,0-15 25-15,0 17-6 0,0-17 24 0,0 0-33 16,0 17 20-16,0-17 5 0,0 0-5 16,0 16 18-16,0-16-30 0,0 0 1 0,0 0 17 15,0 0-9-15,4 13-2 0,-4-13-2 0,0 0 14 16,0 0 6-16,0 0-5 0,0 0 7 15,0 0-7-15,0 0-13 0,27-31 44 0,-19 24-16 16,-8 7-18-16,8-22 8 0,0 9-3 16,3 0 11-16,-7-1-16 0,4 0 15 15,0 0 29-15,-4 1-16 0,0 0-2 0,4-4 13 16,-4 3 15-16,0 1 2 0,4-1-7 16,-8-1 18-16,4-1-11 0,-4 16 9 0,3-30-14 15,1 16 11-15,-4-2-3 0,0 16-3 0,0-25 11 16,0 25-16-16,4-19 11 0,-4 19-8 15,0-18-21-15,0 18 14 0,0 0-16 0,0-18-8 16,0 18 26-16,0 0-34 0,0 0 19 0,0 0-11 16,0 0 5-16,0 0 14 0,0 0-24 15,0 0 2-15,0 0 4 0,12 45 9 16,-12-30-20-16,4 3 8 0,-4 0 7 0,4 0-17 0,0 1 14 16,0 0-1-16,0 1-11 15,0-1 30-15,0 1-35 0,0-2 56 0,3-1-66 16,1-1 15-16,0-1-15 0,0 0 7 0,4 1-7 15,-4 0 12-15,3-5 6 0,1 1 9 16,-4-1 11-16,4-3-10 0,0 1-5 0,-4-1 23 16,3-2 2-16,-3 2-8 0,-8-8-1 15,20 10 9-15,-12-6 13 0,-8-4-10 0,11 3-11 16,-11-3 32-16,0 0-34 0,20 4 2 0,-20-4 9 16,0 0-11-16,0 0 5 0,20-2-10 15,-20 2-18-15,0 0 12 0,0 0-17 16,0 0-20-16,16-5-3 0,-16 5-31 0,0 0-56 0,0 0-37 15,0 0-22-15,0 0-64 16,0 0-41-16,0 0-110 0,3-13-166 0,-3 13-408 16,0 0 44-16,0 0 95 0,0 0 95 0,0 0 56 15,0 0 163-15,0 0-32 0,0 0 32 16</inkml:trace>
          <inkml:trace contextRef="#ctx0" brushRef="#br0" timeOffset="1539.1169">-5105-1778 1000 0,'0'0'405'0,"0"-14"-14"16,0 14 1-16,0 0 5 0,0-20-57 0,0 20-15 15,0 0-30-15,0 0-4 0,0 0-40 0,0 0-15 16,0 0 12-16,0 0-18 0,0 0-9 16,0 0-4-16,-24 55-7 0,20-32-26 0,-4 5-22 15,0 3 14-15,0-2-44 0,4 3 8 16,-3-5-15-16,7 2 6 0,-4-2-21 15,4 3-5-15,0-4 15 0,4 0-33 0,-4 3-8 16,4-3 1-16,3-1-11 0,1-4-31 16,4 0-20-16,0-2-23 0,0-1-23 0,-1-2-52 15,-3-4-35-15,4-1-41 0,0-2-62 0,-4-1-61 16,4 1-168-16,-5-3-508 0,-7-6 77 16,24 5 74-16,-24-5 82 0,16 0 80 0,-16 0 61 15,0 0 56-15,23-9 31 0</inkml:trace>
          <inkml:trace contextRef="#ctx0" brushRef="#br0" timeOffset="1804.0131">-4787-1557 1277 0,'-4'-18'486'0,"4"18"-17"0,0-17-39 0,0 17-3 16,-4-15-28-16,4 15-20 0,0 0-36 15,-4-19-33-15,4 19-31 0,0 0-10 0,0 0-13 16,0 0-39-16,0 0 6 0,0 0-52 15,0 0 13-15,0 0-40 0,0 51-6 0,0-31-15 16,0 0 5-16,4-3-36 0,-4 6 3 0,4 0-28 16,-4-2-11-16,4-1-64 15,-4-3-23-15,0 3 21 0,4-4-61 0,-4-1-37 16,0-15-33-16,4 27-17 0,-4-16-60 0,0-11-75 16,0 19-213-16,0-19-405 0,0 0 46 15,0 0 97-15,0 0 74 0,0 0 70 0,-8 9 84 16,8-9 35-16,0 0 27 0</inkml:trace>
          <inkml:trace contextRef="#ctx0" brushRef="#br0" timeOffset="1998.1868">-4881-1419 1251 0,'0'0'492'0,"-12"-10"-21"0,12 10-18 15,-12-9-34-15,12 9-9 0,0 0-39 16,-8-13-41-16,8 13-15 0,0 0-51 0,0 0-11 16,0 0-25-16,0 0-26 0,16-19 11 15,-16 19-57-15,19-7-31 0,-19 7-50 16,24-4-22-16,-8-1-19 0,0 3-22 0,3-1-50 0,1 0-50 15,-1 2-24-15,5 1-8 16,0-3-67-16,-5 1-46 0,1 2-169 0,-4 0-35 16,3 0-385-16,1-1 41 0,0-4 95 0,-1 3 64 15,-3 1 57-15,4-2 96 0,-5-2 8 16</inkml:trace>
          <inkml:trace contextRef="#ctx0" brushRef="#br0" timeOffset="2312.0059">-4488-1841 1338 0,'0'0'471'0,"-4"-13"-13"0,4 13-22 16,-8-12-50-16,8 12-30 0,0 0-34 0,0 0-38 16,0 0 21-16,0 0-23 0,0 0-42 0,0 0-25 15,0 0-2-15,0 0-16 0,23 35-3 16,-11-19-25-16,0 4-20 0,0 4 7 0,0 3-38 15,3-1-21-15,1 3 10 0,0-1-2 0,-1 2-12 16,-3 1-9-16,0 0-2 0,-4-2 13 16,0 3-47-16,-4-7 14 0,-4 4-21 0,0-4-23 15,0-1-47-15,-4-1-14 0,0 0 4 16,-4-1-55-16,0-3-37 0,0-1-7 16,0-1-28-16,1-3-111 0,-1-2-150 0,0-1-423 15,0-1-20-15,8-10 68 0,0 0 137 16,-12 10 17-16,12-10 77 0,0 0 44 0,0 0 49 15</inkml:trace>
          <inkml:trace contextRef="#ctx0" brushRef="#br0" timeOffset="2986.0167">-3934-1591 1622 0,'0'0'584'0,"-16"-1"-36"0,16 1-44 16,0 0-43-16,-20-2-21 0,20 2-38 0,0 0-49 15,0 0-43-15,-19 2-26 0,19-2-20 16,0 0-16-16,0 0-20 0,0 0-8 0,0 0-49 16,0 0 3-16,0 0 0 0,0 0-33 15,0 0-5-15,0 0-8 0,59 7-10 0,-44-5-19 16,1-2-1-16,4 2-19 0,-1-1-5 0,5-1-2 16,-4 2-36-16,-1-2-23 0,1 3-8 15,0-3-33-15,-1 3-34 0,-7 0-40 16,8-2-6-16,-5 1-61 0,-15-2-41 0,24 2-25 15,-12-2-47-15,-12 0-66 0,19 2-192 16,-19-2-389-16,16 5 61 0,-16-5 44 0,0 0 92 16,0 0 110-16,4 11 28 0,-4-11 67 0,0 0 48 15</inkml:trace>
          <inkml:trace contextRef="#ctx0" brushRef="#br0" timeOffset="3404.2386">-3871-1415 911 0,'-24'-2'427'0,"24"2"6"15,0 0-62-15,-20-2-18 0,20 2-53 16,0 0 7-16,-19-1-64 0,19 1 8 0,0 0-49 16,0 0-15-16,-20 0-21 0,20 0-7 15,0 0-3-15,0 0-23 0,0 0-28 16,-16 3 10-16,16-3-20 0,0 0 10 0,0 0-28 16,0 0-5-16,0 0-14 0,0 0 19 0,0 0 0 15,0 0-21-15,0 0 8 0,0 0-5 16,36 17 3-16,-36-17 7 0,23 4-5 0,-7-4-11 15,0 2 11-15,-16-2-12 0,31 2 14 0,-15-1-12 16,0-1-6-16,3 2-4 0,-3 2 10 16,-16-4-11-16,24 2 3 0,-9-2-15 0,-15 0-3 15,20 3 0-15,-8-1 19 0,-12-2-32 16,23 1-10-16,-23-1-5 0,20 4 15 16,-20-4 11-16,20 2-11 0,-20-2 26 0,19 3-43 15,-19-3 7-15,20 4-5 0,-20-4-8 0,16 1 8 16,-16-1 5-16,15 4-15 0,-15-4 31 15,0 0-21-15,16 2 15 0,-16-2-5 0,0 0-2 16,20 0 12-16,-20 0-30 0,0 0 15 16,0 0-5-16,0 0-56 0,16 2-11 0,-16-2-74 15,0 0-68-15,0 0-175 0,0 0-154 0,0 0-373 16,0 0 82-16,0 0 109 0,0 0 29 16,0 0 97-16,0 0 54 0,0 0 56 15</inkml:trace>
        </inkml:traceGroup>
        <inkml:traceGroup>
          <inkml:annotationXML>
            <emma:emma xmlns:emma="http://www.w3.org/2003/04/emma" version="1.0">
              <emma:interpretation id="{8AC79E34-A93D-414D-B228-5BD67BE14428}" emma:medium="tactile" emma:mode="ink">
                <msink:context xmlns:msink="http://schemas.microsoft.com/ink/2010/main" type="inkWord" rotatedBoundingBox="22373,3474 22587,3476 22584,3838 22369,3835"/>
              </emma:interpretation>
              <emma:one-of disjunction-type="recognition" id="oneOf1">
                <emma:interpretation id="interp5" emma:lang="en-US" emma:confidence="1">
                  <emma:literal>e</emma:literal>
                </emma:interpretation>
                <emma:interpretation id="interp6" emma:lang="en-US" emma:confidence="0">
                  <emma:literal>e.</emma:literal>
                </emma:interpretation>
                <emma:interpretation id="interp7" emma:lang="en-US" emma:confidence="0">
                  <emma:literal>€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er</emma:literal>
                </emma:interpretation>
              </emma:one-of>
            </emma:emma>
          </inkml:annotationXML>
          <inkml:trace contextRef="#ctx0" brushRef="#br0" timeOffset="5248.4449">-2779-1523 1640 0,'0'0'543'15,"0"0"-36"-15,0 0-47 0,0 0-65 16,0 0-16-16,-43 5-29 0,43-5-27 0,0 0-21 16,0 0-41-16,0 0-23 0,0 0-18 0,0 0-13 15,0 0-7-15,0 0-44 0,0 0 18 16,0 0-56-16,55-5 10 0,-47-3-44 0,8 5 1 16,-5-4-39-16,1 0 5 0,0-2 5 0,-4-2-33 15,0-1-23-15,-4 0 18 16,0-2-12-16,-4 14 14 0,4-23-25 0,-4 23-21 0,-8-22 31 15,0 12-2-15,0-1-6 0,8 11 39 16,-20-14-33-16,5 11 33 0,15 3-6 16,-28 1 32-16,8 4-29 0,9 3 21 0,-5 2 2 15,0 4 0-15,4 2-9 0,1 2-4 0,-1-1-22 16,4 3-1-16,0 2 8 0,8-5 26 16,0 1-3-16,0 1-7 0,4-1-11 0,4-1 21 15,4 1-21-15,0-2 16 0,3 0-14 16,1-3 9-16,0-1-3 0,3-1-33 0,-3-1-42 15,0-1-53-15,-1-2-59 0,-3-2-28 0,0 2-59 16,0 1-184-16,-12-8-625 0,16 8 98 16,-16-8 53-16,0 0 138 0,11 2 11 0,-11-2 82 15,0 0 94-15,0 0 62 0,0 0 17 16</inkml:trace>
        </inkml:traceGroup>
      </inkml:traceGroup>
    </inkml:traceGroup>
    <inkml:traceGroup>
      <inkml:annotationXML>
        <emma:emma xmlns:emma="http://www.w3.org/2003/04/emma" version="1.0">
          <emma:interpretation id="{BC506612-5A03-43A4-99F4-137F633A64FF}" emma:medium="tactile" emma:mode="ink">
            <msink:context xmlns:msink="http://schemas.microsoft.com/ink/2010/main" type="paragraph" rotatedBoundingBox="22837,4599 24391,4570 24400,5083 22847,51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05C8E6-A83E-46F8-8B38-F15A4740F4B1}" emma:medium="tactile" emma:mode="ink">
              <msink:context xmlns:msink="http://schemas.microsoft.com/ink/2010/main" type="line" rotatedBoundingBox="22837,4599 24391,4570 24400,5083 22847,5112"/>
            </emma:interpretation>
          </emma:emma>
        </inkml:annotationXML>
        <inkml:traceGroup>
          <inkml:annotationXML>
            <emma:emma xmlns:emma="http://www.w3.org/2003/04/emma" version="1.0">
              <emma:interpretation id="{52FB9132-1BC4-4234-9E4D-4C029C48336B}" emma:medium="tactile" emma:mode="ink">
                <msink:context xmlns:msink="http://schemas.microsoft.com/ink/2010/main" type="inkWord" rotatedBoundingBox="22837,4599 24391,4570 24400,5083 22847,5112"/>
              </emma:interpretation>
              <emma:one-of disjunction-type="recognition" id="oneOf2">
                <emma:interpretation id="interp10" emma:lang="en-US" emma:confidence="1">
                  <emma:literal>-6.28</emma:literal>
                </emma:interpretation>
                <emma:interpretation id="interp11" emma:lang="en-US" emma:confidence="0.5">
                  <emma:literal>-0.28</emma:literal>
                </emma:interpretation>
                <emma:interpretation id="interp12" emma:lang="en-US" emma:confidence="0">
                  <emma:literal>6.28</emma:literal>
                </emma:interpretation>
                <emma:interpretation id="interp13" emma:lang="en-US" emma:confidence="0">
                  <emma:literal>0.28</emma:literal>
                </emma:interpretation>
                <emma:interpretation id="interp14" emma:lang="en-US" emma:confidence="0">
                  <emma:literal>-6.28.</emma:literal>
                </emma:interpretation>
              </emma:one-of>
            </emma:emma>
          </inkml:annotationXML>
          <inkml:trace contextRef="#ctx0" brushRef="#br0" timeOffset="25759.9932">-2390-228 1543 0,'0'0'474'0,"0"0"-21"0,0 0-52 0,0 0-24 16,-19-2-55-16,19 2-45 0,0 0 2 0,0 0-11 15,0 0-9-15,0 0-41 0,0 0-3 16,0 0-29-16,47 12-27 0,-31-7-10 0,-5-1-24 15,5 0-15-15,4-1-25 0,-4 1-61 16,-1-1-42-16,5-1-63 0,0-1-24 0,-1 1-76 16,-3 1-68-16,8-2-170 0,-9-1-75 0,1 0-372 15,-16 0 78-15,28-1 94 0,-13 1 44 16,-15 0 38-16,20-6 90 0</inkml:trace>
          <inkml:trace contextRef="#ctx0" brushRef="#br0" timeOffset="26144.3189">-1985-405 1443 0,'-12'-4'510'0,"12"4"-22"0,0 0-34 0,-19 12-27 0,7-4-30 15,4 5-24-15,4 1-58 0,-4 2-31 16,4 3-23-16,1 3-7 0,-1-4-21 16,4 3-16-16,7 1-32 0,-3-3 25 0,4 2-57 15,0-3-35-15,4-1 2 0,4-2 21 16,-5-3-49-16,5-3-10 0,4 0-20 0,-8-1 12 16,3-6 0-16,1-1 0 0,-16-1 0 0,24-3-20 15,-13-3-26-15,1-5 31 0,-4 2-33 16,0-4 28-16,-4-4-31 0,0 2 18 0,-4-2-3 15,0 0-18-15,0 17-4 0,-12-30-32 0,4 17 9 16,-4 3-70-16,1-2 8 16,-1 2-41-16,-4 6-85 0,16 4-61 0,-24-4-169 15,24 4-148-15,-19 6-464 0,19-6 154 16,-16 7 56-16,16-7 90 0,-16 11 64 0,16-11 72 16,-4 14 66-16</inkml:trace>
          <inkml:trace contextRef="#ctx0" brushRef="#br0" timeOffset="26356.8642">-1714-196 1305 0,'0'0'504'0,"0"0"-40"15,12 12-24-15,-12-12-59 0,8 12-2 16,-8-12-62-16,8 12-79 0,-8-12-46 0,12 14-76 15,-12-14-91-15,4 13-201 0,-4-13-234 0,4 12-363 16,-4-12 31-16,8 11 196 0,-8-11 27 16,0 0-1-16,0 0 60 0</inkml:trace>
          <inkml:trace contextRef="#ctx0" brushRef="#br0" timeOffset="26770.8198">-1596-441 1556 0,'-4'-20'494'0,"4"3"-33"0,0 17-60 16,0-27-35-16,0 27-35 0,4-21-29 0,0 11-26 16,-4 10-45-16,8-18-9 0,0 11-30 15,0-2-20-15,-8 9-11 0,16-9-20 0,-16 9-21 16,19-3 3-16,-19 3-49 0,20 9 21 15,-8-1-34-15,-4 4 6 0,-1 5-3 16,1 1-28-16,0 2 5 0,-4 4-23 0,-4-1 10 16,0 1-16-16,0 0-29 0,0 1 27 0,-4-1-5 0,0 0 46 15,-4 1-38-15,4-3 2 16,4-4 11-16,-3-3 33 0,-1 3-3 0,0-4 34 16,4-14-1-16,-4 23 32 0,4-23 14 0,-4 18-27 15,4-18-3-15,0 0 15 0,4 16-28 16,-4-16-7-16,0 0 4 0,12 7-38 0,-12-7-28 15,15 3-7-15,-15-3-39 0,16 2-49 16,-16-2-18-16,20 4-40 0,-9-1-26 0,-11-3-54 16,28 6-56-16,-16-4 48 0,-12-2-99 0,27 6-200 15,-11-10 25-15,-16 4-442 0,27 4 140 16,-15-8 9-16,-12 4 106 0,28-6 55 16,-16-1 61-16,-1 1 53 0</inkml:trace>
          <inkml:trace contextRef="#ctx0" brushRef="#br0" timeOffset="27224.5796">-1144-278 1302 0,'0'0'487'0,"4"-18"-3"0,-4 18-1 0,4-17-7 16,-4 17-17-16,4-17-27 0,-4 17-35 16,0-16 0-16,0 16-31 0,0 0 10 0,0-18-20 15,0 18-59-15,0 0-11 0,4-16-40 16,-4 16 10-16,0 0-43 0,0 0-39 0,0 0 2 16,0 0-25-16,0 0 5 0,0 0-23 0,0 0-45 15,0 0-88-15,4 48 0 16,-4-32 0-16,0 0 0 0,0 1 0 0,0 1 0 15,4-1 0-15,0 1 0 0,4 2 0 0,-4-2 0 16,4 1 0-16,3-3 0 0,1-1 0 16,0 2 0-16,4-6 0 0,-1-1 0 0,1-2 0 15,0-1-113-15,-4-4-48 0,-1 2-52 0,-11-5-43 16,20 1-33-16,-20-1-49 0,0 0-77 16,16-6-35-16,-16 6 2 0,0 0-3 0,0 0 3 15,-4-24-97-15,4 24-66 0,-20-18 122 0,4 4 235 16,1 2 70-16,-5 0 138 0,4-3 115 15,-3 3 95-15,3-2 79 0,0 3 8 0,-3-3 30 16,7 4 57-16,-4-3-38 0,4 4 35 16,1 0-25-16,3 2-8 0,-4-2 31 15,12 9-13-15,-16-16-31 0,8 11 5 0,8 5-43 16,-8-13 10-16,8 13-51 0,0 0-10 16,0 0-8-16,0 0-36 0,24-27-5 0,-12 23-10 15,7 3-62-15,1-1-41 0,4-1-117 0,3 1-82 16,1 0-75-16,-9 4-114 0,1 0-288 15,4-1-457-15,-5 1 114 0,1 0 93 0,0 2 141 16,-1-1 30-16,-3 2 41 0,4 1 57 0,-5 1 125 16</inkml:trace>
        </inkml:traceGroup>
      </inkml:traceGroup>
    </inkml:traceGroup>
    <inkml:traceGroup>
      <inkml:annotationXML>
        <emma:emma xmlns:emma="http://www.w3.org/2003/04/emma" version="1.0">
          <emma:interpretation id="{9F12598E-0007-474D-BD6F-945F60DBE0EC}" emma:medium="tactile" emma:mode="ink">
            <msink:context xmlns:msink="http://schemas.microsoft.com/ink/2010/main" type="paragraph" rotatedBoundingBox="19484,5220 27638,5144 27648,6210 19494,6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7A0FD1-33C8-494B-B705-40E8B16D30AD}" emma:medium="tactile" emma:mode="ink">
              <msink:context xmlns:msink="http://schemas.microsoft.com/ink/2010/main" type="line" rotatedBoundingBox="19484,5220 27638,5144 27648,6210 19494,6287"/>
            </emma:interpretation>
          </emma:emma>
        </inkml:annotationXML>
        <inkml:traceGroup>
          <inkml:annotationXML>
            <emma:emma xmlns:emma="http://www.w3.org/2003/04/emma" version="1.0">
              <emma:interpretation id="{0FE8B48E-9715-4749-AF61-BDDEBC8715AB}" emma:medium="tactile" emma:mode="ink">
                <msink:context xmlns:msink="http://schemas.microsoft.com/ink/2010/main" type="inkWord" rotatedBoundingBox="19485,5304 21702,5283 21708,5957 19491,5978"/>
              </emma:interpretation>
              <emma:one-of disjunction-type="recognition" id="oneOf3">
                <emma:interpretation id="interp15" emma:lang="en-US" emma:confidence="0.5">
                  <emma:literal>x-)=</emma:literal>
                </emma:interpretation>
                <emma:interpretation id="interp16" emma:lang="en-US" emma:confidence="0">
                  <emma:literal>4-)=</emma:literal>
                </emma:interpretation>
                <emma:interpretation id="interp17" emma:lang="en-US" emma:confidence="0">
                  <emma:literal>14-)=</emma:literal>
                </emma:interpretation>
                <emma:interpretation id="interp18" emma:lang="en-US" emma:confidence="0">
                  <emma:literal>1-)=</emma:literal>
                </emma:interpretation>
                <emma:interpretation id="interp19" emma:lang="en-US" emma:confidence="0">
                  <emma:literal>11-)=</emma:literal>
                </emma:interpretation>
              </emma:one-of>
            </emma:emma>
          </inkml:annotationXML>
          <inkml:trace contextRef="#ctx0" brushRef="#br0" timeOffset="22514.8948">-5738 294 1768 0,'0'0'497'0,"0"0"-39"15,0-17-33-15,0 17-49 0,0 0-10 16,0 0-43-16,0 0-19 0,0 0-40 0,19 44-39 15,-15-28-25-15,4 3-21 0,4 0-13 16,0 1-27-16,-4-4-27 0,3 4 29 0,1-2-62 16,4-1 2-16,-8-1-26 0,4-5 1 15,-1 2-7-15,-3-3-13 0,4-3 28 16,-12-7-23-16,16 9-5 0,-16-9-6 0,15 0-9 16,-15 0-1-16,0 0-7 0,16-18-18 0,-12 3 26 15,0 0 4-15,0-5 13 0,-4-1 1 16,0 2-16-16,4 1 20 0,-4-1 6 0,0 3 7 15,0-1 31-15,0 17-28 0,-4-22-5 0,4 22-23 16,0-17-6-16,0 17 14 0,0 0 7 16,0 0-5-16,0 0-31 0,0 0 26 0,0 0-8 15,0 0 0-15,8 61-10 0,-4-38-10 16,-4 5-13-16,4-4 17 0,-4 2-14 0,0 2 12 16,4-1 13-16,-4-1-31 0,0 2 24 15,0-3-8-15,-4 1 40 0,4-1-9 16,-8-1-14-16,4-1 3 0,-8-5 11 0,0 0-16 15,1-3-44-15,-5-1-38 0,0-3-2 0,0 0-49 16,-3-5-46-16,3-2-34 0,0 0-61 16,1-3-56-16,15-1-133 0,-36 2-156 0,24-4-313 15,12 2 59-15,-19-5 46 0,19 5 141 0,-16-13 34 16,12 7 84-16,4 6 22 0,-4-19 145 16</inkml:trace>
          <inkml:trace contextRef="#ctx0" brushRef="#br0" timeOffset="22836.5508">-5176 146 1154 0,'4'-12'507'15,"-4"12"-44"-15,0 0-18 0,0 0-56 0,0 0-17 16,0 0-37-16,0 0-36 0,0 0-17 15,-32 27-21-15,28-10-20 0,0 1-3 0,0-2 0 16,1 8-13-16,-1-1-5 0,0 4 13 0,0-1-49 16,4 3 6-16,0-1-6 0,0 0-76 15,0 2 22-15,0-5-4 0,4 1-50 16,0-1-30-16,0 0-2 0,-1-2-31 0,5-4-13 16,0 2-21-16,0-4-45 0,0 1-21 15,4-7-57-15,-4 0-30 0,3 0-36 0,-3-4-71 16,4 2-159-16,-4-4-80 0,-8-5-376 15,20 8 118-15,-20-8 15 0,19 1 95 0,-19-1 69 16,0 0 115-16,28-10-33 0</inkml:trace>
          <inkml:trace contextRef="#ctx0" brushRef="#br0" timeOffset="23231.7225">-5113 543 1154 0,'0'0'479'16,"0"0"-16"-16,0 0-36 0,0 0-48 0,19-26-15 15,-19 26-37-15,20-5-48 0,-8 1-36 16,3-1-15-16,5 1-41 0,0 3-31 0,-5-2-66 15,9-1-70-15,-4 2-63 0,7-3-111 0,-3 3-217 16,-1-2-428-16,5-1 37 0,-8 0 91 16,3-2 75-16,-3-2 81 0,3 2 11 15</inkml:trace>
          <inkml:trace contextRef="#ctx0" brushRef="#br0" timeOffset="23079.3107">-4952 344 1261 0,'-4'-20'594'16,"4"20"-25"-16,0-15-47 0,0 15-33 0,0 0-77 15,0-15 0-15,0 15-28 0,0 0-11 16,0 0-37-16,0 0-9 0,0 0-65 0,0 0 4 16,-8 56-31-16,8-39-17 0,0 2-31 0,0 1-13 15,0 1-41-15,0-5 10 0,0 5-15 16,4-1-43-16,-4-1-34 0,0-1-64 0,4 0-23 16,-4-2-66-16,4-2-54 0,-4-14-57 15,4 21-48-15,0-10-233 0,-4-11-146 0,4 14-340 16,-4-14 97-16,0 0 92 0,0 0 79 0,0 0 72 15,0 0 75-15,0 0 37 0,0 0 91 16</inkml:trace>
          <inkml:trace contextRef="#ctx0" brushRef="#br0" timeOffset="23484.0699">-4677 158 1697 0,'-4'-12'591'0,"4"12"-54"0,0 0-53 16,0 0-61-16,0 0-1 0,0 0-25 16,0 0-3-16,16-9-41 0,-16 9-25 0,0 0-37 15,27 20-17-15,-15-10-23 0,4 6-46 0,-1 0 23 16,1 5-41-16,-4 3-41 0,4 2-1 16,-5 2-19-16,-3 4-1 0,-4 0 11 0,0 0-75 15,-4-4 14-15,-4 5-32 0,0-1-79 16,-4 0 8-16,1 0-61 0,-1-4-96 15,-4-1-63-15,0 2-123 0,0-8-287 0,1 3-368 16,-1-4 91-16,4-1 88 0,0-3 110 0,0-3 56 16,0-1 110-16,1-4 5 0,-1 4 52 15</inkml:trace>
          <inkml:trace contextRef="#ctx0" brushRef="#br0" timeOffset="24090.6875">-3950 451 1361 0,'-20'0'441'0,"20"0"22"0,-15-3-51 16,15 3-46-16,0 0 8 0,0 0-39 0,-20-1-28 16,20 1-12-16,0 0-34 0,0 0-23 15,0 0-23-15,0 0-5 0,0 0-8 0,0 0-44 16,0 0 6-16,0 0-2 0,0 0-11 0,0 0-31 16,55-11-23-16,-39 13-38 0,3-1-41 15,5-1-18-15,-4 2-67 0,-1 0-73 0,1 2-52 16,-4-3-49-16,3 2-169 0,1 3-96 15,-8-3-367-15,0 1 51 0,-12-4 121 16,11 10 120-16,-11-10-5 0,0 0 15 0,0 18 115 16</inkml:trace>
          <inkml:trace contextRef="#ctx0" brushRef="#br0" timeOffset="24287.6553">-3903 628 972 0,'0'0'492'0,"0"0"9"15,-12 11-37-15,12-11-27 0,0 0 16 0,0 0-51 16,0 0 8-16,0 0-26 0,0 0-10 0,20 16-34 15,-20-16-20-15,20 3-39 0,-8 0-30 16,-12-3-8-16,35 0-43 0,-15 0-23 0,-1-3-54 16,5 3-44-16,3-1-74 0,-3-1-56 0,-1 0-105 15,-3 2-62-15,4 2-94 16,-5-5-233-16,-3 6-428 0,0 0 103 0,-4 3 81 16,-12-6 126-16,19 7 49 0,-11 0 23 0,-8-7 71 15,12 13 77-15</inkml:trace>
        </inkml:traceGroup>
        <inkml:traceGroup>
          <inkml:annotationXML>
            <emma:emma xmlns:emma="http://www.w3.org/2003/04/emma" version="1.0">
              <emma:interpretation id="{04A4D94C-C697-4C05-AF92-05034292161E}" emma:medium="tactile" emma:mode="ink">
                <msink:context xmlns:msink="http://schemas.microsoft.com/ink/2010/main" type="inkWord" rotatedBoundingBox="22382,5422 22797,5418 22801,5784 22386,5788"/>
              </emma:interpretation>
              <emma:one-of disjunction-type="recognition" id="oneOf4">
                <emma:interpretation id="interp20" emma:lang="en-US" emma:confidence="1">
                  <emma:literal>e</emma:literal>
                </emma:interpretation>
                <emma:interpretation id="interp21" emma:lang="en-US" emma:confidence="0">
                  <emma:literal>l</emma:literal>
                </emma:interpretation>
                <emma:interpretation id="interp22" emma:lang="en-US" emma:confidence="0">
                  <emma:literal>c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25138.9285">-2861 364 1292 0,'-8'20'502'0,"8"-20"-47"15,0 0-17-15,8 20-26 0,-8-20-15 0,8 11-44 16,-8-11-17-16,11 10-37 0,-11-10-7 0,20 1-28 16,-4-1-39-16,-16 0-8 0,35-8-32 15,-11 4 9-15,-5-3-30 0,-3 2-44 16,4-4-2-16,-4-4-5 0,-5 3-29 0,1-4-7 15,-4 1-41-15,0 0 12 0,-4-1-7 16,-4 14 21-16,-4-21-19 0,4 21-12 0,-16-21-8 16,4 14 0-16,1 2 33 0,-5 2 6 0,-4 0-24 15,20 3 34-15,-31 6 20 0,15-1-33 16,0 4 38-16,-3 3-7 0,3 0 2 0,4 6-15 16,0-2-8-16,4 6-3 0,5-6-7 15,3 5 31-15,0-2-34 0,3-1 31 0,5 5-15 16,4-1-11-16,4 1-9 0,0-1-52 0,7-5 0 15,1-1 0-15,-1 0 0 0,5-5 0 16,-1 0-6-16,-3-4-150 0,-1 0-33 16,1-2-75-16,-4 2-135 0,3-4-738 0,-7-3 126 15,0-1 103-15,-16 1 73 0,27-3 190 16,-15-5-31-16,-4 0 59 0,4-1 123 0,-4 0-28 16</inkml:trace>
        </inkml:traceGroup>
        <inkml:traceGroup>
          <inkml:annotationXML>
            <emma:emma xmlns:emma="http://www.w3.org/2003/04/emma" version="1.0">
              <emma:interpretation id="{AD939EB9-6AC9-42F2-9299-16204D7B6C7E}" emma:medium="tactile" emma:mode="ink">
                <msink:context xmlns:msink="http://schemas.microsoft.com/ink/2010/main" type="inkWord" rotatedBoundingBox="25252,5166 27638,5144 27648,6210 25262,6233"/>
              </emma:interpretation>
              <emma:one-of disjunction-type="recognition" id="oneOf5">
                <emma:interpretation id="interp25" emma:lang="en-US" emma:confidence="1">
                  <emma:literal>Sin(2t)</emma:literal>
                </emma:interpretation>
                <emma:interpretation id="interp26" emma:lang="en-US" emma:confidence="0">
                  <emma:literal>sin(2t)</emma:literal>
                </emma:interpretation>
                <emma:interpretation id="interp27" emma:lang="en-US" emma:confidence="0">
                  <emma:literal>Sin(2f)</emma:literal>
                </emma:interpretation>
                <emma:interpretation id="interp28" emma:lang="en-US" emma:confidence="0">
                  <emma:literal>Sin(27)</emma:literal>
                </emma:interpretation>
                <emma:interpretation id="interp29" emma:lang="en-US" emma:confidence="0">
                  <emma:literal>Jin(2t)</emma:literal>
                </emma:interpretation>
              </emma:one-of>
            </emma:emma>
          </inkml:annotationXML>
          <inkml:trace contextRef="#ctx0" brushRef="#br0" timeOffset="28147.0534">311 145 1267 0,'-4'-26'427'16,"-4"14"-28"-16,0-3-7 0,-4 3-23 0,-4-2-42 15,-3 2-27-15,-5 0-11 0,-3 1-10 0,-5 2 5 16,9 2-15-16,-1 2-41 0,1 1-1 16,3 1-24-16,4 1-42 0,16 2 0 15,-31 3 6-15,23 1-27 0,8-4-28 0,-16 11 27 16,16-11-1-16,0 15 1 0,0-15-42 15,12 23 8-15,0-11-28 0,3 4 5 0,1-2-6 16,8 4 1-16,-1 1-31 0,1 1-5 16,7 3 18-16,-3-2-10 0,3 3-34 0,1-3 8 15,-9-1-10-15,1 1 5 0,0-1-26 0,-9 0-38 16,1-5-5-16,-4 5 5 0,-4-2 0 16,-4-3 2-16,-4 0 13 0,-4 1 14 0,4-16-9 15,-12 30 8-15,4-15 0 0,-8-1 10 16,4-2 16-16,-7 0-36 0,3 0 7 0,-4-2 32 15,1-3 17-15,3-1-54 0,0-3-2 0,1 0-33 16,15-3-11-16,-24 1-15 0,24-1-49 16,-20-1-33-16,20 1-57 0,-11-6-70 15,11 6-136-15,0 0-162 0,0 0-277 0,-4-20 81 16,4 20 60-16,0 0 93 0,0 0 50 16,23-25 142-16,-15 18-39 0</inkml:trace>
          <inkml:trace contextRef="#ctx0" brushRef="#br0" timeOffset="28363.6554">480 364 1162 0,'11'-3'517'0,"-11"3"-28"0,0 0-41 0,0 0-44 15,0 0 0-15,0 0-25 0,20 1-38 16,-20-1 7-16,8 15-46 0,-8-15-13 16,8 20-28-16,-4-8-25 0,0 4-29 0,0-3-13 15,0 2-35-15,-4-1-13 0,7 3-13 0,-7-1-20 16,4-2-62-16,0 2-13 0,-4-16-71 15,4 23-49-15,0-14-53 0,-4-9-88 0,4 22-169 16,0-12-368-16,-4-10-151 0,4 13 71 0,-4-13 106 16,0 0 104-16,0 0 49 0,0 0 66 15,0 0 52-15</inkml:trace>
          <inkml:trace contextRef="#ctx0" brushRef="#br0" timeOffset="28538.5965">546 256 1195 0,'0'0'479'0,"0"-17"-47"0,0 17-61 0,0 0-71 15,-3-18-60-15,3 18-112 0,0 0-41 16,0 0-192-16,0 0-212 0,0 0-374 0,0 0 66 16,0 0 85-16,0 0 46 0,0 0 36 15</inkml:trace>
          <inkml:trace contextRef="#ctx0" brushRef="#br0" timeOffset="28924.1317">653 447 1435 0,'0'0'484'16,"11"17"-15"-16,-7-8-37 0,0 2-20 0,0 1-43 15,4 0-16-15,-4 1 8 0,4 0-33 16,-4-1-65-16,0 1 9 0,0-1-32 0,0 1 6 15,-4-13-41-15,7 21-26 0,1-12-18 0,-8-9-10 16,4 15-30-16,-4-15 19 0,8 13-9 16,-8-13 17-16,0 0 1 0,0 0-13 0,8 7-39 15,-8-7 3-15,0 0-18 0,0 0 5 16,0 0-52-16,12-39 22 0,-8 23-21 16,0-5 5-16,3 3-47 0,1-2 6 0,-4 1 8 15,4 1-13-15,0 0 36 0,0 4 7 0,-4 3-23 16,8-1 44-16,-5 4-48 0,1 0 27 15,-8 8 26-15,16-2-26 0,-16 2 16 0,0 0-13 16,24 4-10-16,-13 3 12 0,1 0-32 16,-4 3-11-16,0-1-18 0,4 2-44 0,-1 0 1 15,-3 1-83-15,4 0-40 0,-4 0-108 0,4 5-171 16,-4-5-656-16,-1-3 88 0,1 2 143 16,0-2 66-16,0-2 108 0,-8-7 38 0,16 9 57 15,-4-3 79-15,-12-6 35 0</inkml:trace>
          <inkml:trace contextRef="#ctx0" brushRef="#br0" timeOffset="29239.1106">1281 76 1558 0,'0'0'533'15,"0"0"-26"-15,-23-7-52 0,23 7-4 0,0 0-6 16,-28 18-30-16,17-7-24 0,3 0-22 0,0 2 7 16,0 5-38-16,0 1-26 0,4 5 11 15,0-1-62-15,0 1-2 0,4 2-11 0,4 3 0 16,-4-2-28-16,4 4-18 0,0 0-35 0,0 4-54 16,4-3-113-16,0 2 0 0,0-2 0 15,3 2 0-15,-3-5 0 0,4 1 0 0,0-2 0 16,4-1 0-16,-5-6 0 0,1-1 0 0,-4-3 0 15,4-1-277-15,0 1-202 0,-4-5-690 16,-1-4 83-16,-7-8 114 0,8 4 109 0,-8-4 98 16,0 0 68-16,0 0 58 0,0 0 91 15,0 0 72-15</inkml:trace>
          <inkml:trace contextRef="#ctx0" brushRef="#br0" timeOffset="29694.7322">1482 364 1576 0,'0'-21'456'0,"0"21"-8"16,4-25-77-16,0 10-48 0,0 0-21 15,4 1-21-15,-1 0-45 0,-3-2-11 0,4 5-41 16,0 2-17-16,-8 9-1 0,12-20-12 0,0 15-39 16,-12 5-39-16,11-4 17 0,-11 4-4 15,0 0 29-15,24 15-46 0,-20-1-21 0,0 0 15 16,-4 1-20-16,0 3 31 0,0 0-61 0,-4 5 12 16,-4-1 2-16,0 3-30 0,0-2 16 15,1-2-8-15,-1 1 9 0,0-4 4 0,0 1 2 16,0-1 20-16,0-2 14 0,4-1 21 15,0-3 2-15,4-12 0 0,-4 23 15 0,1-14-1 16,3-9 19-16,0 0-18 0,3 21 12 16,-3-21-25-16,8 9 5 0,-8-9-28 15,12 9-23-15,-12-9-26 0,20 8-38 0,-8-3-18 16,3-2-31-16,1 1-36 0,-4-1-12 0,7 0-24 16,-3 0-22-16,0-1-16 0,0-1-120 15,-1 1-105-15,-15-2-82 0,28 0-366 0,-16-2 66 16,-12 2 72-16,27-3 39 0,-15-1 94 0,-12 4 57 15,20-5 86-15</inkml:trace>
          <inkml:trace contextRef="#ctx0" brushRef="#br0" timeOffset="30132.7281">1789 418 1423 0,'-4'-6'596'0,"4"6"-43"0,-8-12-15 15,8 12-55-15,0 0-42 0,0 0-42 16,0 0-43-16,15-20-41 0,-3 14-8 15,-12 6-33-15,24-6-39 0,-8 4-64 0,-1 0-50 0,5 2-70 16,-4-2-56-16,3 4-113 16,1-2-81-16,-20 0-316 0,27 7-447 0,-11-6 91 15,-4 4 62-15,8-2 118 0,-20-3 31 0,27 2 61 16,-7 0 67-16</inkml:trace>
          <inkml:trace contextRef="#ctx0" brushRef="#br0" timeOffset="29958.8039">1879 406 1103 0,'4'-15'435'0,"-4"15"15"0,0-25-27 0,0 25-16 16,0-22 13-16,0 22-14 0,4-18-27 15,-4 18-25-15,0-17-29 0,0 17-31 16,0 0-46-16,0-15-17 0,0 15-16 0,0 0-13 15,0 0-8-15,0 0-25 0,0 0-12 16,0 0 1-16,0 0-35 0,-4 53-3 0,4-38-27 16,0 3 11-16,4 4-4 0,-4-4-41 0,0 5 18 15,4 1-26-15,0 0-12 0,-4 1-62 16,7-2 10-16,-3-3-15 0,8 1-8 0,0-1-23 16,-4-3-18-16,8 1-61 0,-1-4-13 0,-3-2-28 15,0-3-29-15,4 0-76 0,-9-1-123 16,-7-8-123-16,12 10-427 0,-12-10 120 15,0 0 69-15,0 0 49 0,0 0 92 0,0 0 53 16,20-19 93-16</inkml:trace>
          <inkml:trace contextRef="#ctx0" brushRef="#br0" timeOffset="30456.8345">2134 17 1866 0,'-4'-14'558'0,"4"14"-26"0,0 0-64 0,-7-11-35 15,7 11-52-15,0 0-35 0,0 0-11 0,0 0-53 16,0 0 4-16,0 0-37 0,31 23-47 15,-15-10 10-15,-1 1-9 0,1 6-42 0,4-2-13 16,3 9-4-16,1 2-19 0,-4 3-7 16,3 3 15-16,-3 1-28 0,0 1-3 0,-9 2 8 15,5-1-15-15,-12 0-8 0,4-2 0 0,-8 1-23 16,0 2-2-16,-4-1-11 0,-4 5-41 16,-4 1 26-16,4 0-39 0,-7-2-74 15,-1-1-25-15,0-3-80 0,1 2-68 0,-1-12-229 16,-4 8-637-16,1-3 97 0,3-7 92 15,0-3 108-15,-4 0 69 0,9-5 70 0,-9-2 68 16,4-4 92-16</inkml:trace>
        </inkml:traceGroup>
      </inkml:traceGroup>
    </inkml:traceGroup>
    <inkml:traceGroup>
      <inkml:annotationXML>
        <emma:emma xmlns:emma="http://www.w3.org/2003/04/emma" version="1.0">
          <emma:interpretation id="{963440A1-FF67-405F-8F19-F7E466F9AA0B}" emma:medium="tactile" emma:mode="ink">
            <msink:context xmlns:msink="http://schemas.microsoft.com/ink/2010/main" type="paragraph" rotatedBoundingBox="19454,7370 22725,7306 22738,7946 19467,8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0354D7-8DB0-4E5D-B5DD-46670C55B77F}" emma:medium="tactile" emma:mode="ink">
              <msink:context xmlns:msink="http://schemas.microsoft.com/ink/2010/main" type="line" rotatedBoundingBox="19454,7370 22725,7306 22738,7946 19467,8010"/>
            </emma:interpretation>
          </emma:emma>
        </inkml:annotationXML>
        <inkml:traceGroup>
          <inkml:annotationXML>
            <emma:emma xmlns:emma="http://www.w3.org/2003/04/emma" version="1.0">
              <emma:interpretation id="{131AC623-2B38-464D-9F80-9912BFED3D3C}" emma:medium="tactile" emma:mode="ink">
                <msink:context xmlns:msink="http://schemas.microsoft.com/ink/2010/main" type="inkWord" rotatedBoundingBox="19454,7370 20927,7341 20940,7981 19467,8010"/>
              </emma:interpretation>
              <emma:one-of disjunction-type="recognition" id="oneOf6">
                <emma:interpretation id="interp30" emma:lang="en-US" emma:confidence="0.5">
                  <emma:literal>24)</emma:literal>
                </emma:interpretation>
                <emma:interpretation id="interp31" emma:lang="en-US" emma:confidence="0">
                  <emma:literal>2)</emma:literal>
                </emma:interpretation>
                <emma:interpretation id="interp32" emma:lang="en-US" emma:confidence="0">
                  <emma:literal>21)</emma:literal>
                </emma:interpretation>
                <emma:interpretation id="interp33" emma:lang="en-US" emma:confidence="0">
                  <emma:literal>z)</emma:literal>
                </emma:interpretation>
                <emma:interpretation id="interp34" emma:lang="en-US" emma:confidence="0">
                  <emma:literal>214)</emma:literal>
                </emma:interpretation>
              </emma:one-of>
            </emma:emma>
          </inkml:annotationXML>
          <inkml:trace contextRef="#ctx0" brushRef="#br0" timeOffset="32076.1783">-5023 2202 1110 0,'0'0'469'0,"8"-12"-8"0,-8 12-31 0,0 0-44 15,0 0-15-15,0 0-38 0,0 0-28 16,0 0-14-16,0 0-27 0,0 0-16 0,0 0-20 15,-28 30-23-15,21-12 7 0,3 2-2 16,-4 3-20-16,4 2-21 0,0 1-6 16,0 2-14-16,0 0 7 0,4-1-23 0,0 1-10 15,0-2-10-15,4 3 7 0,0-4-23 0,4 3-33 16,0-4-25-16,-1 0-9 0,1-3-40 16,4-1-36-16,0-4-61 0,4-1-50 0,-5-2-40 15,5 0-110-15,0 1-256 0,0-7-407 0,-1-2 77 16,-3 0 86-16,4 0 91 0,-16-5 117 15,23 0 20-15,-23 0 65 0,20 0 122 0</inkml:trace>
          <inkml:trace contextRef="#ctx0" brushRef="#br0" timeOffset="32515.2344">-4874 2446 1497 0,'-7'-10'433'0,"7"10"-16"0,0 0-38 16,0 0-31-16,0 0-44 0,0 0-17 0,0 0-31 15,27-18-18-15,-11 15-31 0,-4-2-43 16,7 3-38-16,1-3-42 0,7 1-56 16,1-1-25-16,3 3-93 0,-3-2-71 0,-1 2-144 15,1 1-25-15,-5-1-451 0,-3 2 83 16,4 0 40-16,-9-2 77 0,5 2 48 0,-20 0 106 16</inkml:trace>
          <inkml:trace contextRef="#ctx0" brushRef="#br0" timeOffset="32335.9258">-4732 2370 1113 0,'4'-15'479'15,"-4"15"-16"-15,0 0-30 0,0-15-42 0,0 15-45 16,0 0-3-16,0 0 0 0,0 0-21 0,0 0-15 16,0 0-58-16,0 0 12 15,0 0-28-15,0 0-5 0,-8 59-42 0,12-41-17 0,-4-1-6 16,4 0 17-16,0 6-52 0,0-3-59 16,0-2-17-16,3 2-14 0,-3-1-33 15,0-2-25-15,4-3-73 0,-4 0-45 0,0-2-52 16,-4-12-124-16,4 19-226 0,-4-19-392 0,4 15 85 15,-4-15 84-15,0 0 80 0,0 0 104 16,0 0 21-16,0 0 44 0</inkml:trace>
          <inkml:trace contextRef="#ctx0" brushRef="#br0" timeOffset="32815.6937">-4422 2193 1543 0,'-4'-12'530'0,"4"12"-46"0,0 0-67 16,0 0-33-16,0 0-5 0,0 0-1 0,0 0-45 15,0 0 3-15,0 0-60 0,0 0-12 16,0 0-37-16,20 39-4 0,-12-25-31 0,0 6-5 15,0 2-16-15,7 5-35 0,-7-1 0 0,4 3-29 16,-4 1-17-16,0-1 2 0,0-1-13 16,-8-2-12-16,4 5-16 0,-4-3-12 0,0 1-29 15,-4-1 10-15,-8 0-9 0,4 0-42 16,-4-1-10-16,0 0-44 0,1-6-38 16,-1-3-66-16,-4 1-64 0,8-1-134 0,0-6-155 15,1 1-400-15,-1-4 84 0,8-9 62 16,-8 12 123-16,8-12 41 0,0 0 71 0,0 0 31 15,0 0 59-15</inkml:trace>
          <inkml:trace contextRef="#ctx0" brushRef="#br0" timeOffset="31758.0035">-5778 2300 1405 0,'0'0'489'0,"-7"-10"-23"0,7 10-54 16,0 0-26-16,-12-10-48 0,12 10 8 0,0 0-21 15,0 0-64-15,0 0-18 0,0 0-10 16,0 0-39-16,0 0-4 0,55 18-16 0,-39-11-13 16,3-2-25-16,9 0-21 0,-5 1 8 15,1-3-36-15,3 1 10 0,-3-3-23 16,0 2-33-16,-5-2 0 0,1-1-18 0,-4 2 13 15,-16-2-33-15,27-3-1 0,-27 3 6 16,20-4-5-16,-20 4-19 0,15-7-9 0,-15 7 7 16,12-7-16-16,-12 7 9 0,0 0-19 0,8-11 19 15,-8 11-3-15,0 0 4 0,0 0-14 16,0 0 18-16,0 0 4 0,0 0 11 0,0 0-8 16,0 0 3-16,0 0-3 0,-31 39 11 0,19-25 27 15,0 5-32-15,-4 3 17 0,1 0 0 16,-1 5-20-16,0 2 23 0,0-2-1 0,-3 1-6 15,3-1-9-15,0-1 6 0,1-1 17 16,3-2-12-16,0-3 20 0,4-1-13 16,0-5 16-16,0-1 18 0,5-1-1 0,-1-2 11 15,4-10-8-15,-8 15-7 0,8-15 4 16,0 0 6-16,0 0 13 0,0 0-21 0,0 0 2 16,0 0-12-16,23 3-13 0,-23-3 6 0,28-4-19 15,-28 4-3-15,31-5 14 0,-15 5-19 16,4 0-4-16,-5 0-24 0,5 5-12 0,4-1-18 15,-1 1-31-15,-3 3-31 0,-1-1-13 0,1 0 31 16,0 2-84-16,-4-2-31 0,-1 2-74 16,1-4-77-16,4 0-156 0,-9 1-331 0,5-1 47 15,0-2 69-15,-16-3 69 0,20 3 146 16,-20-3-3-16,19-4 13 0</inkml:trace>
        </inkml:traceGroup>
        <inkml:traceGroup>
          <inkml:annotationXML>
            <emma:emma xmlns:emma="http://www.w3.org/2003/04/emma" version="1.0">
              <emma:interpretation id="{FDC92065-87F5-4246-AE03-9B7E9CAAC5A4}" emma:medium="tactile" emma:mode="ink">
                <msink:context xmlns:msink="http://schemas.microsoft.com/ink/2010/main" type="inkWord" rotatedBoundingBox="21369,7378 22726,7352 22736,7833 21378,7860"/>
              </emma:interpretation>
              <emma:one-of disjunction-type="recognition" id="oneOf7">
                <emma:interpretation id="interp35" emma:lang="en-US" emma:confidence="1">
                  <emma:literal>=t</emma:literal>
                </emma:interpretation>
                <emma:interpretation id="interp36" emma:lang="en-US" emma:confidence="0">
                  <emma:literal>=+</emma:literal>
                </emma:interpretation>
                <emma:interpretation id="interp37" emma:lang="en-US" emma:confidence="0">
                  <emma:literal>=</emma:literal>
                </emma:interpretation>
                <emma:interpretation id="interp38" emma:lang="en-US" emma:confidence="0">
                  <emma:literal>=t.</emma:literal>
                </emma:interpretation>
                <emma:interpretation id="interp39" emma:lang="en-US" emma:confidence="0">
                  <emma:literal>=-t</emma:literal>
                </emma:interpretation>
              </emma:one-of>
            </emma:emma>
          </inkml:annotationXML>
          <inkml:trace contextRef="#ctx0" brushRef="#br0" timeOffset="34263.792">-2857 2394 1405 0,'0'0'530'0,"-12"-10"-41"0,12 10-54 16,0 0-21-16,0 0-4 0,0 0-54 15,0 0-31-15,35-20-39 0,-19 18-4 0,8-2-62 16,-1 1-41-16,5 1-84 0,-1 1-90 16,1-1-69-16,-5 2-123 0,1 2-302 0,-4-1-396 15,-1-1 86-15,1 2 95 0,-4 1 100 16,-1-3 44-16,-15 0 48 0,28 0-16 16</inkml:trace>
          <inkml:trace contextRef="#ctx0" brushRef="#br0" timeOffset="34093.9478">-2834 2207 1471 0,'4'-14'469'15,"-4"14"-32"-15,0 0-17 0,0 0-13 0,0 0-15 16,0 0-41-16,0 0 2 0,-8 55-15 16,8-36-29-16,-4 2-17 0,4 3-20 0,4 5 1 15,0-1-42-15,0 1 2 0,-4 4-67 16,8-3 18-16,0 0-35 0,4-2-6 0,-4-2 3 16,3-3-56-16,-3-3-6 0,8-3-40 0,-4 1-65 15,3-6-53-15,-3 2-51 0,0-6-29 16,4-2-71-16,0 0-75 0,-5-4-243 0,-11-2-391 15,28 0 38-15,-28 0 98 0,16-4 89 16,-16 4 53-16,11-10 32 0,-11 10 102 16,4-18 56-16</inkml:trace>
          <inkml:trace contextRef="#ctx0" brushRef="#br0" timeOffset="33520.1364">-3875 2635 1052 0,'0'0'496'0,"0"14"-2"0,0-14-23 16,0 0-38-16,0 0-11 0,19 11-20 0,-19-11-28 15,24 2-36-15,-8-1-29 0,3-1-25 0,1 0-46 16,-20 0-48-16,35-1-52 0,-19-3-61 16,4 3-67-16,-1-3-43 0,1 2-108 0,0 0-120 15,-9 1-228-15,9-1-397 0,0 0 67 16,-1 1 128-16,1-2 28 0,4-3 110 0,-1 0-2 16,5 1 74-16</inkml:trace>
          <inkml:trace contextRef="#ctx0" brushRef="#br0" timeOffset="33330.4248">-3797 2444 1259 0,'0'0'514'0,"0"0"-50"16,-19-3-27-16,19 3-14 0,0 0-21 0,0 0-57 16,0 0-7-16,0 0-46 0,0 0-8 0,0 0-13 15,0 0-48-15,0 0-13 0,0 0-10 16,55 7-26-16,-36-5 6 0,-3-2-48 16,4 0-50-16,-1 2-21 0,5-2-48 0,-4 0-23 15,-1 2-75-15,1-2-86 0,-4 3-136 16,-16-3-175-16,15 2-467 0,-15-2 158 0,16 5 46 15,-16-5 72-15,0 0 51 0,8 9 100 16,-8-9 7-16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22:42.72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DDE2BE-A0CD-4025-A168-11E3B646D826}" emma:medium="tactile" emma:mode="ink">
          <msink:context xmlns:msink="http://schemas.microsoft.com/ink/2010/main" type="writingRegion" rotatedBoundingBox="12044,11541 17529,11415 17556,12605 12072,12731"/>
        </emma:interpretation>
      </emma:emma>
    </inkml:annotationXML>
    <inkml:traceGroup>
      <inkml:annotationXML>
        <emma:emma xmlns:emma="http://www.w3.org/2003/04/emma" version="1.0">
          <emma:interpretation id="{04F92B25-44B8-4996-9D06-7284423C06A7}" emma:medium="tactile" emma:mode="ink">
            <msink:context xmlns:msink="http://schemas.microsoft.com/ink/2010/main" type="paragraph" rotatedBoundingBox="12044,11541 17529,11415 17556,12605 12072,12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EDAD58-3A39-47D0-B195-40A0776AE6AB}" emma:medium="tactile" emma:mode="ink">
              <msink:context xmlns:msink="http://schemas.microsoft.com/ink/2010/main" type="line" rotatedBoundingBox="12044,11541 17529,11415 17556,12605 12072,12731"/>
            </emma:interpretation>
          </emma:emma>
        </inkml:annotationXML>
        <inkml:traceGroup>
          <inkml:annotationXML>
            <emma:emma xmlns:emma="http://www.w3.org/2003/04/emma" version="1.0">
              <emma:interpretation id="{91F624A8-84C2-4350-A335-3360CBA3F36E}" emma:medium="tactile" emma:mode="ink">
                <msink:context xmlns:msink="http://schemas.microsoft.com/ink/2010/main" type="inkWord" rotatedBoundingBox="12044,11541 15231,11468 15258,12628 12071,12702"/>
              </emma:interpretation>
              <emma:one-of disjunction-type="recognition" id="oneOf0">
                <emma:interpretation id="interp0" emma:lang="en-US" emma:confidence="1">
                  <emma:literal>plot3(9,</emma:literal>
                </emma:interpretation>
                <emma:interpretation id="interp1" emma:lang="en-US" emma:confidence="0">
                  <emma:literal>plot3(a,</emma:literal>
                </emma:interpretation>
                <emma:interpretation id="interp2" emma:lang="en-US" emma:confidence="0">
                  <emma:literal>plot3(d,</emma:literal>
                </emma:interpretation>
                <emma:interpretation id="interp3" emma:lang="en-US" emma:confidence="0">
                  <emma:literal>plot3(h,</emma:literal>
                </emma:interpretation>
                <emma:interpretation id="interp4" emma:lang="en-US" emma:confidence="0">
                  <emma:literal>plotb(9,</emma:literal>
                </emma:interpretation>
              </emma:one-of>
            </emma:emma>
          </inkml:annotationXML>
          <inkml:trace contextRef="#ctx0" brushRef="#br0">0 0 1543 0,'0'0'479'0,"0"0"-19"0,0 0-19 15,0 0-50-15,0 0-17 0,0 0-21 0,12 48-15 16,-8-25-8-16,0 6-51 0,-4 4 5 16,4 4-33-16,-4 1-25 0,4 1-9 0,-4 7-27 15,7 0-14-15,1-2-12 0,-8-4-26 16,12 2-12-16,-8-5-19 0,4 0-30 16,-4 0-41-16,-4-7-3 0,4-4-33 0,0 1-56 15,-4-5-52-15,0-3-7 0,0-2-69 0,7-2-70 16,-7-15-125-16,0 20-166 0,0-20-404 15,0 15 99-15,0-15 105 0,0 0 64 0,0 0 57 16,0 0 104-16,0 0 11 0,0 0 45 0</inkml:trace>
          <inkml:trace contextRef="#ctx0" brushRef="#br0" timeOffset="-280.1996">-393 557 1622 0,'0'0'617'0,"0"0"-54"15,-8-15-61-15,8 15-72 0,0 0 13 16,0 0-31-16,0 0-31 0,0 0-7 0,0 0-49 15,-8 59-33-15,16-34-26 0,-8 2 13 0,0 9-54 16,0-1-20-16,0 0-5 0,8 6-26 16,-4-2-36-16,-4-1-7 0,4-1 7 0,0-2-5 15,-4-4-61-15,4-2-8 0,-4 0-64 16,0-5-13-16,4-2-66 0,-4-4-37 16,0 1-32-16,0-4-59 0,0-15-57 0,0 21-64 15,0-21-117-15,0 13-49 0,0-13-479 16,0 0 29-16,0 0 84 0,0 0 110 0,0 0 64 15,0 0 94-15,-8-64 47 0,8 51 46 0,-4-22 563 16,4-2 125-16,-4-1 16 0,4-1 54 16,-4 0 58-16,4 2 39 0,0-1-11 0,0 1-4 15,0 2-19-15,4-2-7 0,0 8-13 0,0 1 0 16,4 0-43-16,-1 3-8 0,1 2-26 16,0 3-41-16,8 1 13 0,-4 4 0 0,3 2-22 15,9 5-24-15,-4 2-29 16,-1 6 27-16,5 4-57 0,-1 3 3 0,-3 0-13 15,4 5-21-15,-5 1-2 0,-3 1 5 0,-8 0 13 16,0 2-70-16,4 0 37 0,-12 0-1 16,0-1 14-16,-12-1-11 0,4 2 10 0,-8-1-6 15,-3-3-31-15,-5-1 12 0,0-3-36 0,-3-4 43 16,3-4-76-16,-3 0-52 0,-1-6-30 16,5 1-64-16,-5-2-108 0,12-4-159 0,1 2-460 15,3 3 56-15,-4-3 82 0,8-2 74 16,8 11 72-16,-11-17 69 0,7 8 39 0</inkml:trace>
          <inkml:trace contextRef="#ctx0" brushRef="#br0" timeOffset="759.0772">468 671 1205 0,'0'0'563'0,"0"-19"-48"0,0 19-26 15,0 0-31-15,4-21-59 0,-4 21 13 16,8-12-51-16,-1 4-31 0,-7 8-7 0,20-14-26 16,-8 9-46-16,0-2-54 0,3 2 2 0,1 0-42 15,4 1 11-15,-5-2-98 0,5 1-47 16,-4 4-62-16,3-1-38 0,-3 1-66 15,0-2-121-15,4 0-178 0,-5 6-534 0,1 0 86 16,0-2 88-16,-1 2 73 0,-3-1 84 16,4 1 74-16,-16-3 115 0</inkml:trace>
          <inkml:trace contextRef="#ctx0" brushRef="#br0" timeOffset="577.3781">558 443 1574 0,'0'0'535'0,"4"-19"0"0,-4 19-23 0,0-15-62 16,0 15-61-16,0 0 26 0,0 0-47 0,0 0-30 16,0 0-36-16,0 0-5 0,0 0-25 15,4 49-1-15,0-28-59 0,0 6-7 16,-4 1 2-16,0 3-17 0,8 5-21 0,-8 1-16 15,12-4-19-15,-9 3-24 0,1-3-39 16,0-1 1-16,4-2-29 0,-4-4 21 0,-4-3-53 16,8-2-45-16,-8-3-24 0,8-4-47 0,-8-4-72 15,0-10-71-15,8 14-13 0,-8-14-103 16,0 0-161-16,0 0-491 0,0 0 69 0,0 0 74 16,0 0 85-16,0 0 112 0,0 0 62 0,-24-51 20 15,12 33 110-15</inkml:trace>
          <inkml:trace contextRef="#ctx0" brushRef="#br0" timeOffset="308.0273">149 673 1295 0,'0'0'460'0,"0"0"-30"0,-31 30-28 16,27-19-36-16,0 2-51 15,4-13-8-15,-4 31-30 0,4-16 4 0,0 1-55 16,4-1-1-16,0-1-8 0,4-2-40 0,0-2 18 16,7 1-29-16,1-3-18 0,4 1 1 15,-1-5-13-15,5-2-2 0,0-2-25 0,3-2 3 16,1-2 11-16,-5-2-5 0,-3-2 13 0,0-2 4 16,-1-3-17-16,1 0-28 0,-12-3-9 15,0-2 14-15,-1 1-15 0,1-1-6 0,-8 1-10 16,0 2 0-16,0 15-3 0,-8-31-20 15,1 16 5-15,3 5-41 0,-8-3-30 0,-8 5-42 16,12-1-48-16,-3 1-31 0,-5 4-33 16,16 4-46-16,-24-4-70 0,24 4-112 0,-15 0-153 15,15 0-398-15,0 0 126 0,-20 11 44 16,20-11 84-16,0 0 77 0,0 0 115 0,0 0 26 16,0 0 5-16</inkml:trace>
          <inkml:trace contextRef="#ctx0" brushRef="#br0" timeOffset="1293.2581">299 659 1328 0,'0'0'476'0,"0"0"-28"0,0 0-38 15,0 0-50-15,0 0-29 0,0 0-47 0,-24-16-18 16,24 16-25-16,0 0-72 16,-16 2-57-16,16-2-84 0,0 0-204 0,-27 10-672 15,27-10 55-15,-8 9 81 0,8-9 88 0,-4 13 58 16,4-13 62-16</inkml:trace>
          <inkml:trace contextRef="#ctx0" brushRef="#br0" timeOffset="2204.9338">861 254 1167 0,'0'0'476'0,"-20"-12"-31"0,20 12-40 0,0 0-47 16,0-21-46-16,0 21-25 0,0 0-36 15,20-23 0-15,-16 14-44 0,4 4 21 0,-8 5-59 16,31-11-21-16,-19 8-7 0,4 1-3 0,3 2-10 16,-19 0-31-16,32 12-17 0,-17-3 2 15,1 3-3-15,-4 3-12 0,0 4-6 16,-4 0 3-16,-5 2-13 0,1 0 3 0,-8 0 5 16,4 2-26-16,-7 1-23 0,3-2 47 15,-8-1-19-15,4-1 13 0,4-4-10 0,0-3 10 16,-4 1-2-16,4-1 13 0,4-13-1 15,-8 16 3-15,8-16-10 0,-3 11-13 0,3-11-6 16,0 0 24-16,0 0-33 0,0 0 2 0,0 0-7 16,0 0-1-16,0 0 13 0,0 0-12 15,0 0 10-15,0 0-29 0,31 1 1 0,-31-1-19 16,24 2 27-16,-13 0-32 0,5 3 1 0,0 0-27 16,0 3-29-16,-5 0 9 0,13 4 16 15,-4 0-3-15,-5-1-17 0,1 4 24 0,0-1-14 16,-4 0 10-16,-5 1 12 0,1-3 55 15,-4 1-42-15,-4-13 39 0,0 24-36 16,-12-9 20-16,5-4 14 0,-1-2-4 0,-8 2-2 16,-4-2 0-16,1-2-22 0,-1 0 32 15,-4-1-38-15,1-1 13 0,7-4-49 0,-7-1-33 16,3-1-62-16,0-3-94 0,8-1-213 0,-7 0-419 16,7-4 14-16,0 1 122 0,0-6 73 15,5 5 51-15,7 9 34 0,-8-26 100 0</inkml:trace>
          <inkml:trace contextRef="#ctx0" brushRef="#br0" timeOffset="2636.5232">1462 103 1679 0,'0'0'506'16,"0"-18"-52"-16,0 18-40 0,0 0-40 0,0 0-26 0,0 0-25 16,0 0-32-16,0 0-9 0,-31 27-39 15,27-13-23-15,-4 5-2 0,0 4-11 16,0 2-5-16,-4 4-28 0,8 6-15 0,-3-1-10 15,7 3-11-15,-4 1 8 0,-4 2-3 0,8 0-25 16,8 2 2-16,-8 6-2 0,4-2-23 16,3 1-6-16,5-3 3 0,0 0-7 0,-4-3 15 15,15-1-29-15,-3-3-7 0,0 0-10 16,3-5-10-16,1-1 12 0,-4-6-8 16,-5-4-30-16,5 1-18 0,-4-5 0 0,-8-3-12 0,7 0-37 15,-7-4-5-15,4 1-71 0,-4-2-31 16,0-2-54-16,-8-7-28 0,15 13-98 0,-15-13-247 15,12 3-410-15,-12-3 94 0,8 9 75 16,-8-9 84-16,0 0 47 0,8 9 94 16,-8-9 25-16,0 0 108 0</inkml:trace>
          <inkml:trace contextRef="#ctx0" brushRef="#br0" timeOffset="4147.407">2248 583 1279 0,'0'0'446'16,"0"0"-26"-16,0 0-19 0,0 0-27 0,-47-10-13 16,27 6-18-16,5 0-31 0,-1 1-30 0,-8-2-34 15,1-1 11-15,7 2-29 0,-4-7 8 16,1 2-31-16,-1 0-20 0,0-5-10 0,9 3-13 16,-1 3 2-16,0-5-48 0,4 3-6 15,0 1 27-15,8 9-62 0,-7-21 4 0,7 21 12 16,0-20-42-16,0 20 13 0,7-19-13 15,5 10 8-15,-4 0 0 0,8 4-23 16,-8 0 4-16,11 1-16 0,-19 4-14 0,28-1 0 16,-16 5 13-16,3 2 0 0,1 3-33 0,-8 4 33 15,4 1-5-15,-4 3-13 0,3 1 0 16,-3 1-13-16,-4 2 19 0,0 0 1 0,-4-2-9 16,4 2 20-16,-4-3-15 0,4 2 7 0,-4-4-5 15,0-16-10-15,-4 31 5 0,4-18-5 16,0-13 13-16,0 23-31 0,0-23 46 0,0 14-7 15,0-14-13-15,0 0 2 0,0 0 15 0,0 0-25 16,0 0 16-16,0 0-19 0,0 0 3 16,0 0-23-16,0 0 0 0,31-39 10 15,-23 21-15-15,0 1-8 0,0-1 26 0,0-2-13 16,0 2 15-16,0-5-20 0,-1 1-2 16,5 3 6-16,-4-2 17 0,0 2 4 0,-4 3 1 15,0 1 27-15,4 0 16 0,-4 2 13 16,-4 13 2-16,4-19 13 0,-4 19 8 0,3-16 5 15,-3 16-28-15,0 0 15 0,0 0 3 0,0 0-42 16,0 0 34-16,0 0-23 0,0 0 13 16,0 0-10-16,0 0-1 0,0 0-7 0,0 0-3 15,-23 39 3-15,23-25-5 0,0 2 20 0,0-16-48 16,0 32-3-16,4-15 0 0,0 4 0 16,0 1 0-16,4-4 0 0,-1 4 0 0,-3-3 0 15,4 3 0-15,8-3 0 0,-8 0 0 16,4-2 0-16,-5 0-82 0,5-2-121 15,-4-2-42-15,4-3-96 0,4-1-255 0,-5-1-482 16,1 0 113-16,0-2 97 0,0-2 129 0,3 1 35 16,1-2 128-16,0-2 10 0,-16-1 16 15,27 2 58-15</inkml:trace>
          <inkml:trace contextRef="#ctx0" brushRef="#br0" timeOffset="4425.2777">2732 750 1423 0,'-8'-26'560'16,"8"26"-22"-16,0 0-37 0,-24-24-30 0,24 13-43 0,-8-1-34 16,8 12-51-16,-7-24-38 15,-1 11-19-15,8 13-35 0,-4-23-28 0,4 23-5 16,0-18-47-16,0 18 11 0,0 0-29 0,8-17-12 16,-8 17-21-16,0 0-40 0,15 3 2 15,-15-3-11-15,0 0-7 0,28 26-5 0,-20-11 3 16,3 4-34-16,-11 0-5 0,8 0-5 0,-8 5-82 15,8-4 43-15,-16 3-40 0,8-3-6 16,-8 1-20-16,5-2-7 0,-5 1-37 0,0-3-43 16,0-1-64-16,-8 2-182 0,12-6-532 15,-4-3 59-15,8-9 76 0,-11 12 98 16,11-12 66-16,-12 4 121 0,12-4 9 0,0 0 4 0</inkml:trace>
        </inkml:traceGroup>
        <inkml:traceGroup>
          <inkml:annotationXML>
            <emma:emma xmlns:emma="http://www.w3.org/2003/04/emma" version="1.0">
              <emma:interpretation id="{9E3C776A-2D89-4892-80B7-8BB246F0AC60}" emma:medium="tactile" emma:mode="ink">
                <msink:context xmlns:msink="http://schemas.microsoft.com/ink/2010/main" type="inkWord" rotatedBoundingBox="15584,11847 16287,12189 16067,12640 15365,12299"/>
              </emma:interpretation>
              <emma:one-of disjunction-type="recognition" id="oneOf1">
                <emma:interpretation id="interp5" emma:lang="en-US" emma:confidence="1">
                  <emma:literal>y,</emma:literal>
                </emma:interpretation>
                <emma:interpretation id="interp6" emma:lang="en-US" emma:confidence="0">
                  <emma:literal>Y,</emma:literal>
                </emma:interpretation>
                <emma:interpretation id="interp7" emma:lang="en-US" emma:confidence="0">
                  <emma:literal>4,</emma:literal>
                </emma:interpretation>
                <emma:interpretation id="interp8" emma:lang="en-US" emma:confidence="0">
                  <emma:literal>y;</emma:literal>
                </emma:interpretation>
                <emma:interpretation id="interp9" emma:lang="en-US" emma:confidence="0">
                  <emma:literal>},</emma:literal>
                </emma:interpretation>
              </emma:one-of>
            </emma:emma>
          </inkml:annotationXML>
          <inkml:trace contextRef="#ctx0" brushRef="#br0" timeOffset="4995.716">3078 421 1482 0,'-12'-14'529'0,"12"14"-37"0,-4-10-42 15,4 10-50-15,0 0-1 0,0 0-33 16,0 0-18-16,0 0-33 0,0 0-49 0,-20 26-28 16,20-26-15-16,0 29 0 0,0-11-39 0,8-1-54 15,-4 3-22-15,4 0-6 0,0 2-9 16,3-3-12-16,1-2-37 0,4-1 2 0,-4-2-56 15,4-2 28-15,-1 1-21 0,-3-5-17 16,4-1 20-16,-1-1-23 0,-7-3 35 16,-8-3-12-16,24-1-2 0,-24 1-6 0,20-11-7 15,-13 2 28-15,-3-3-3 0,4-4 39 16,-4-3-14-16,-4-6-17 0,4 3 23 0,-4-3 13 16,0 0 25-16,0 5 8 0,4 3 0 0,-8 1 3 15,4 16-29-15,4-25-2 0,-4 25 3 16,0-15-1-16,0 15-15 0,0 0 23 0,0 0-58 15,0 0 53-15,0 0-3 0,0 0-23 0,0 0-4 16,4 66 4-16,0-41-23 0,0 2 14 16,-4-1-4-16,0 4-4 0,8-2-6 0,-8 2 21 15,0-2-28-15,-8 0 12 0,8 1-5 16,-4-3-12-16,0-2 25 0,-4-1-7 16,0-3-29-16,-4-3-38 0,-3-1-67 0,11-6-53 15,-8 1-39-15,0-4-64 0,-4-2-102 0,9 1-269 16,7-6-402-16,-28 5 108 0,28-5 77 15,-16 0 71-15,16 0 102 0,0 0 57 0,0 0 85 16,-19-3 32-16</inkml:trace>
          <inkml:trace contextRef="#ctx0" brushRef="#br0" timeOffset="5312.5517">3632 700 1446 0,'0'0'622'0,"8"-18"-59"0,-8 18-10 15,0-18-62-15,0 18-38 0,4-19-43 0,-4 19-52 16,0-16-84-16,0 16 18 0,7-10-21 0,-7 10-40 16,0 0-16-16,12-8 2 0,-12 8-48 15,0 0-5-15,0 0-39 0,20 23 3 0,-8-11-2 16,-5 3 7-16,-3 5-49 0,0-1 14 15,0 4-42-15,0-1-28 0,-4 0 0 16,0 0-51-16,-4 2-38 0,-4-2-3 0,1 1-21 16,-9-4-35-16,8-1-44 0,-4-2-48 15,0-1-106-15,-3-2-268 0,3-3-397 0,0-1 77 16,0-4 118-16,1 1 51 0,11-6 71 0,0 0 64 16,-20 0 67-16,20 0 57 0</inkml:trace>
        </inkml:traceGroup>
        <inkml:traceGroup>
          <inkml:annotationXML>
            <emma:emma xmlns:emma="http://www.w3.org/2003/04/emma" version="1.0">
              <emma:interpretation id="{FE04920B-91AE-4823-8852-64BA05D58C4D}" emma:medium="tactile" emma:mode="ink">
                <msink:context xmlns:msink="http://schemas.microsoft.com/ink/2010/main" type="inkWord" rotatedBoundingBox="16849,11201 17833,11829 17312,12646 16328,12018"/>
              </emma:interpretation>
              <emma:one-of disjunction-type="recognition" id="oneOf2">
                <emma:interpretation id="interp10" emma:lang="en-US" emma:confidence="1">
                  <emma:literal>2)</emma:literal>
                </emma:interpretation>
                <emma:interpretation id="interp11" emma:lang="en-US" emma:confidence="0">
                  <emma:literal>z)</emma:literal>
                </emma:interpretation>
                <emma:interpretation id="interp12" emma:lang="en-US" emma:confidence="0">
                  <emma:literal>2).</emma:literal>
                </emma:interpretation>
                <emma:interpretation id="interp13" emma:lang="en-US" emma:confidence="0">
                  <emma:literal>2</emma:literal>
                </emma:interpretation>
                <emma:interpretation id="interp14" emma:lang="en-US" emma:confidence="0">
                  <emma:literal>Z)</emma:literal>
                </emma:interpretation>
              </emma:one-of>
            </emma:emma>
          </inkml:annotationXML>
          <inkml:trace contextRef="#ctx0" brushRef="#br0" timeOffset="5907.8939">3958 319 1377 0,'-4'-14'512'0,"4"14"-36"0,0 0-54 0,0 0-38 16,0 0-36-16,0 0-38 0,0 0-44 0,0 0-15 15,20-17-23-15,-20 17-21 0,19-4-18 16,-7 4-17-16,8-4-26 0,-4 3-5 0,3-1-16 16,5 0-23-16,-5 1 24 0,5-3-65 0,0 2 6 15,-5 0-6-15,1 1-20 0,0-1 13 16,-1 0-3-16,-3 0-15 0,-16 2 0 15,20-2 5-15,-20 2 0 0,19-1 0 0,-19 1-13 16,16-2-15-16,-16 2 25 0,0 0 0 16,0 0-7-16,0 0-31 0,8 14 16 0,-8-14-4 15,-12 25 4-15,8-11-24 0,-8 4 0 16,0-1 8-16,-3 2-2 0,3 4 17 0,0-3-23 16,-4-3 24-16,9 1-26 0,-9-2-6 0,4-1 39 15,0 0 5-15,4-5-22 0,-3 2 24 16,3-3-12-16,-4 0-3 0,12-9 6 15,-8 12 12-15,8-12-7 0,-8 8-18 0,8-8 20 0,0 0-10 16,-12 6-11-16,12-6-9 16,0 0 7-16,0 0-5 0,0 0 0 0,0 0 20 15,0 0-15-15,0 0-10 0,0 0 33 0,0 0-35 16,0 0 12-16,36 9 3 0,-20-5-1 16,-1-3-7-16,1 5-15 0,4-1 17 0,3 1 1 15,1-1-8-15,3 2-3 0,-3-4-10 0,7 3 0 16,-3-1 3-16,-5-2 10 0,5 3-36 15,-4-3-31-15,3-1-30 0,-11 2-31 0,3-4-41 16,-3 3-64-16,-16-3-241 0,28-2-450 16,-17 4 69-16,-11-2 102 0,0 0 54 0,24 0 87 15,-24 0 44-15,0 0 48 0,16-3 93 0</inkml:trace>
          <inkml:trace contextRef="#ctx0" brushRef="#br0" timeOffset="6808.0837">4772-46 1203 0,'-12'-10'488'0,"4"2"-9"15,0-1-46-15,8 9-8 0,-12-11-29 16,12 11-30-16,0 0-12 0,-8-12-42 0,8 12-10 15,0 0-20-15,0 0 9 0,0 0-17 16,0 0 5-16,0 0-56 0,0 0-6 0,24 32-4 16,-12-20-21-16,0 5-18 0,-1 1-10 0,5 3-23 15,0 6 2-15,0-1-13 0,-1 2-7 16,5 4-28-16,3 1-18 0,-3 2-3 0,0-1-7 16,-1 3 2-16,-3-4-10 0,-4-1 2 0,4-2-17 15,-5 2-3-15,1 0-41 16,-4-1 0-16,0-1 0 0,0 1 0 0,-4 1 0 15,4 0 0-15,-8-6 0 0,4 0 0 0,-4 1 0 16,0 0 0-16,-8-1 0 0,4-2 0 16,-4 1 0-16,-4 2 0 0,0-2 0 0,1 1 0 15,-5-2 0-15,4 1 0 0,-8-4 0 0,1 1 0 16,7-4 0-16,-4-1 0 0,4-2 0 16,1-1 0-16,-5 0 0 0,8-3 0 0,0-1 0 15,0 1 0-15,8-11 0 0,-11 14 0 16,11-14 0-16,-12 11 0 0,12-11 0 0,-8 10 0 15,8-10 0-15,-8 9 0 0,8-9 0 16,0 0 0-16,0 0 0 0,0 0 0 0,-12 5 0 16,12-5 0-16,0 0-8 0,0 0-1218 15,0 0 130-15,-19 0 180 0,19 0 20 0,0 0 90 16,-20-10 68-16,20 10 35 0,-28-18 101 16,17 6 54-16,-9-3 57 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1:48.72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1D950B-513F-4F72-9767-8846D0BCABAC}" emma:medium="tactile" emma:mode="ink">
          <msink:context xmlns:msink="http://schemas.microsoft.com/ink/2010/main" type="writingRegion" rotatedBoundingBox="5772,3048 9781,3186 9749,4115 5740,3977"/>
        </emma:interpretation>
      </emma:emma>
    </inkml:annotationXML>
    <inkml:traceGroup>
      <inkml:annotationXML>
        <emma:emma xmlns:emma="http://www.w3.org/2003/04/emma" version="1.0">
          <emma:interpretation id="{0962336C-1348-4222-9BB5-AA42B8EC8FEF}" emma:medium="tactile" emma:mode="ink">
            <msink:context xmlns:msink="http://schemas.microsoft.com/ink/2010/main" type="paragraph" rotatedBoundingBox="5772,3048 9781,3186 9749,4115 5740,3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AD6C33-6C23-46E0-AA2A-3BEF4D6A0298}" emma:medium="tactile" emma:mode="ink">
              <msink:context xmlns:msink="http://schemas.microsoft.com/ink/2010/main" type="line" rotatedBoundingBox="5772,3048 9781,3186 9749,4115 5740,3977"/>
            </emma:interpretation>
          </emma:emma>
        </inkml:annotationXML>
        <inkml:traceGroup>
          <inkml:annotationXML>
            <emma:emma xmlns:emma="http://www.w3.org/2003/04/emma" version="1.0">
              <emma:interpretation id="{670821CD-3689-4CEC-86B0-78C861CAD8E7}" emma:medium="tactile" emma:mode="ink">
                <msink:context xmlns:msink="http://schemas.microsoft.com/ink/2010/main" type="inkWord" rotatedBoundingBox="5772,3048 8873,3155 8841,4083 5740,3977"/>
              </emma:interpretation>
              <emma:one-of disjunction-type="recognition" id="oneOf0">
                <emma:interpretation id="interp0" emma:lang="en-US" emma:confidence="0">
                  <emma:literal>Z(u,y)</emma:literal>
                </emma:interpretation>
                <emma:interpretation id="interp1" emma:lang="en-US" emma:confidence="0">
                  <emma:literal>2(u,y)</emma:literal>
                </emma:interpretation>
                <emma:interpretation id="interp2" emma:lang="en-US" emma:confidence="0">
                  <emma:literal>Z(U,y)</emma:literal>
                </emma:interpretation>
                <emma:interpretation id="interp3" emma:lang="en-US" emma:confidence="0">
                  <emma:literal>2(U,y)</emma:literal>
                </emma:interpretation>
                <emma:interpretation id="interp4" emma:lang="en-US" emma:confidence="0">
                  <emma:literal>z(u,y)</emma:literal>
                </emma:interpretation>
              </emma:one-of>
            </emma:emma>
          </inkml:annotationXML>
          <inkml:trace contextRef="#ctx0" brushRef="#br0">144 62 593 0,'0'0'325'0,"0"0"1"15,0 0 22-15,-36-23-13 0,36 23 8 0,-8-6 10 16,8 6 6-16,-23-7-4 0,23 7 4 16,-12-5-16-16,12 5 20 0,-24-7-15 0,24 7-43 15,-11-6-21-15,11 6-15 16,-16-5-13-16,16 5-1 0,0 0-29 0,-16-5-26 15,16 5-3-15,0 0-49 0,0 0-4 0,0 0-16 16,0 0 2-16,0 0-25 0,0 0-26 16,0 0-17-16,0 0 12 0,0 0-15 0,0 0 20 15,0 0-38-15,0 0-8 0,24 39-17 0,-5-34-24 16,-3-2 18-16,0 1-22 0,3-2-9 16,-3 0-2-16,12-1-10 0,-5 1-6 0,5-2-2 15,3 0-2-15,-3-2-6 0,3 2-7 0,-11-1 5 16,3-3-6-16,5 3 11 0,-12-2 18 15,3 0-13-15,-3 1 18 0,0 1-7 0,-16 1 9 16,27-4 16-16,-27 4-16 0,8-2 6 16,-8 2 5-16,0 0 0 0,0 0-13 15,0 0 43-15,0 0-30 0,0 0-6 0,0 0 11 16,0 0 5-16,-16 38-12 0,5-25 1 16,-5 0 14-16,0 4-24 0,-4 3 14 0,5 1 12 15,-9 2 10-15,5-2-20 0,3 1 0 0,-4 1-10 16,4-2 2-16,1 1 0 0,-5-4 8 15,12-1 0-15,-8-2 15 0,9 0 3 0,-1-2-6 16,-4-3 14-16,4 0-47 0,8-10 3 0,-16 16 16 16,16-16 12-16,-7 11-28 15,7-11-5-15,0 0 15 0,-8 7 10 0,8-7 6 16,0 0-16-16,0 0-10 0,0 0 5 0,0 0 8 16,0 0-8-16,0 0-8 0,0 0 3 15,0 0 23-15,0 0-25 0,39-2 17 0,-39 2-23 16,20 6 34-16,-5-2-24 0,-7-2 24 0,12 1-3 15,-12 2-8-15,-8-5 3 0,31 6 10 16,-27-2-10-16,12-1-3 0,-16-3 8 0,23 5-18 16,-11-1 26-16,-12-4-8 0,16 7 13 15,-16-7-8-15,16 6 0 0,-16-6 3 0,19 5 5 16,-19-5-8-16,8 7-5 0,-8-7 18 0,16 3-26 16,-16-3-15-16,0 0-10 0,16 8-26 15,-16-8 38-15,0 0-91 0,11 6-29 16,-11-6-54-16,0 0-107 0,0 0-210 0,0 0-281 15,16 0-29-15,-16 0 77 0,0 0 21 16,0 0 102-16,0 0 15 0,16-14 85 0,-16 14 56 16</inkml:trace>
          <inkml:trace contextRef="#ctx0" brushRef="#br0" timeOffset="446.6099">918-110 1016 0,'0'0'437'0,"0"0"-19"15,12-17 14-15,-12 17-30 0,0 0-13 0,0 0-25 16,0 0-42-16,0 0-4 0,0 0-19 0,0 0 13 15,0 0-20-15,0 0-8 0,-44 23-38 16,37-9-3-16,-5 3-20 0,-12 3 7 0,16 3-30 16,-11-2 0-16,3-2-11 0,8 2-41 0,0 4-12 15,0-4 20-15,-3 2-43 16,3-2 40-16,8 1-14 0,-8 1-37 0,8-5-2 0,0 2 2 16,0 0 6-16,8 3 4 0,-8-3-106 15,8 1-6-15,-8 1 0 0,11 1 0 16,-3-4 0-16,0 2 0 0,0-2 0 0,0 1 0 15,0-3 0-15,3 0 0 0,-3-2 0 16,8-1 0-16,-8-2 0 0,4 1 0 0,3-3 0 16,9-2 0-16,-12-3 0 0,11 0 0 0,-7 0-192 15,4-3-47-15,-5-1-70 0,1 4-147 16,-16-5-248-16,28 0-343 0,-28 0 72 0,23-5 128 16,-11 2 97-16,-12 3 56 0,24-10 100 15,-17 3-2-15,1-2 74 0</inkml:trace>
          <inkml:trace contextRef="#ctx0" brushRef="#br0" timeOffset="1262.8343">1382 229 1691 0,'-28'-2'507'0,"28"2"-49"0,-16 2-7 0,16-2-29 15,-27-2-38-15,27 2-2 16,-24-2-32-16,24 2-40 0,-15-5-31 0,15 5-110 0,-20-7-10 16,12 1-6-16,8 6-45 0,-8-10 7 15,8 10-31-15,-8-16 16 0,8 16-15 16,0-17-19-16,0 17-20 0,0 0 11 0,8-25-14 16,0 15-4-16,0-1 22 0,0 2-38 0,-4 2-8 15,-4 7 11-15,23-11-11 0,-15 8 1 16,-8 3-11-16,20-2 8 0,-20 2 10 0,23 9-13 15,-15-1 3-15,0 5-6 0,0 1 27 16,-4 2-16-16,4 4 2 0,0 0-2 0,-8 1-28 16,7 1 30-16,-7 1-12 0,0-5-18 0,0 0 10 15,8 0 10-15,-8-2 8 16,0-1-28-16,8 0-6 0,-8-1 16 0,0-14-15 16,0 19 38-16,0-19-23 0,12 14-15 0,-12-14-14 15,0 0 9-15,8 9 10 0,-8-9-1 16,0 0 4-16,0 0-11 0,23-19 5 0,-15 8-5 15,-4-1 0-15,4-2 34 0,8-2-34 0,-8 1 13 16,7-1-11-16,-11-1 19 0,4 2-3 16,0 3 38-16,0-2-2 0,0 1 28 0,0 0-5 15,-8 13 10-15,0-20 18 0,7 9 8 16,-7 11 22-16,4-18-9 0,-4 18 2 0,0-15 8 16,0 15-21-16,8-14-2 0,-8 14-8 15,0 0-44-15,0 0 21 0,0-20-13 16,0 20-7-16,0 0 2 0,0 0 3 0,0 0-26 15,0-16-5-15,0 16-29 0,0 0 4 0,0 0-6 16,0 0-10-16,0 0 0 0,8-14-8 16,-8 14 13-16,0 0-10 0,0 0-5 0,0 0 2 15,0 0-2-15,0 0 12 0,0-18 3 0,0 18-15 16,0 0 2-16,0 0 8 0,0 0-2 16,0 0-14-16,0 0 24 0,0 0 2 0,0 0 11 15,0 0 12-15,0 0 0 0,0 0-15 16,0 0 2-16,0 0-4 0,0-18 14 15,0 18 22-15,0 0-17 0,0 0 11 0,0 0-20 16,0 0 5-16,0 0-3 0,0 0 10 16,0 0-5-16,0 0 8 0,0 0-18 0,0 0 16 15,0 0-21-15,-8 50 22 0,8-34 17 0,8 0-11 16,-8 2-18-16,0-1-5 0,0 2 8 16,8 1 17-16,-8-3-2 0,8 1-36 0,0 4 3 15,-8-7-18-15,12 2-28 0,-5-2-72 0,1-3-41 16,0 1-39-16,8-1-22 0,-4-4-46 15,3 3-160-15,-7-4-170 0,12-2-377 0,-4 1 110 16,7-5 85-16,-11-1 40 0,4 0 78 16,-16 0 58-16,35-1 62 0,-19-1 96 15</inkml:trace>
          <inkml:trace contextRef="#ctx0" brushRef="#br0" timeOffset="1572.084">2022 377 1328 0,'0'0'507'16,"0"0"-39"-16,0 0 6 0,16-2-44 15,-16 2 13-15,0 0-44 0,0 0 3 0,0 0-31 16,0 0-25-16,0 0-39 0,0 0-28 16,0 0 10-16,0 0-36 0,0 0-27 0,-24-39-19 15,24 39-38-15,-7-11-8 0,7 11-2 0,-12-10-21 16,12 10-20-16,0 0-16 0,-8-16-20 16,8 16-36-16,0 0 18 0,0 0-13 0,0 0-10 15,16-21-18-15,-16 21-7 0,11-5-44 16,-11 5 20-16,0 0 8 0,0 0 8 15,24 14-11-15,-24-14 11 0,16 19-34 0,-12-6 49 16,-4 1-51-16,8 1 23 0,-8 3-5 0,7-1 17 16,-7-1 4-16,0 2-52 0,0-3-21 15,0 3-56-15,0-2 19 0,-7-1-119 0,-1 0-84 16,8-1-269-16,0-1-379 0,0-13-40 16,-20 21 127-16,20-14 80 0,0-7 79 0,0 0 31 15,-8 14 100-15,8-14 27 0</inkml:trace>
          <inkml:trace contextRef="#ctx0" brushRef="#br0" timeOffset="2119.0925">2345 161 1732 0,'0'-6'566'0,"0"6"-31"16,-16-11-67-16,16 11-20 0,0 0-15 15,0 0-57-15,-8-12-12 0,8 12-37 0,0 0-40 16,0 0-16-16,0 0-122 0,0 0-16 16,0 0-2-16,0 0-24 0,8 52-5 15,0-37-7-15,0-3-31 0,-1 4 28 0,-3 1-33 16,4-2-5-16,0 0-49 0,0-1 0 15,8-1-25-15,-12-3-1 0,3 0-17 0,9-4-13 16,-16-6 5-16,16 13-8 0,-16-13 18 0,20 3-2 16,-20-3 2-16,0 0 8 0,15-12-8 15,-7 2 13-15,-8 10 7 0,8-26 4 0,-8 7 9 16,0 2 6-16,0 0 22 0,0 0 31 0,0 1 1 16,0 16 30-16,0-26 7 0,0 13-14 15,0 13 7-15,0-19-31 0,0 19-12 0,0 0 25 16,0-14-18-16,0 14-7 0,0 0 2 15,0 0 12-15,0 0-11 0,20 33-14 16,-12-19-8-16,-1 6-17 0,-7 1 20 0,8 4-15 16,0 1-3-16,0 4 1 0,-4 0-1 15,-4 0-13-15,0 0 24 0,0-2-16 0,0 6 2 16,-12-5 29-16,4 2-13 0,0-2-18 0,-7-4 1 16,-5-1-22-16,4-2-66 0,1-4-35 15,-5-3-60-15,4-4-41 0,0-2-81 0,5-1-116 16,-13-2-171-16,8-1-410 0,16-5 152 0,-19-5 37 15,19 5 75-15,-16-14 95 16,8 7 58-16,8 7 88 0,-8-24 12 0</inkml:trace>
          <inkml:trace contextRef="#ctx0" brushRef="#br0" timeOffset="2622.2913">2859-222 1471 0,'0'0'505'0,"0"0"-37"16,0 0-58-16,0 0-21 0,0 0-26 0,0 0-17 16,0 0-11-16,0 0-41 0,0 0-20 15,0 0-8-15,0 0-7 0,44 19 10 16,-36-8-29-16,7 3-40 0,1 0-18 0,-4 4-11 15,4 1 11-15,-1 4-16 0,-3 2-30 16,4 1 10-16,-1 0-16 0,-3 6-14 0,-4 0-11 16,0-1 12-16,0 4-4 0,0-1-3 0,0-1-2 15,-1 1-50-15,-3 0 19 0,-4-5-13 16,0 1 26-16,0-2-59 0,-4-3-31 0,-3 2 0 16,-1-3 0-16,8-1 0 0,-8-1 0 0,0-4-98 15,0-1-60-15,8-2-40 0,-8-1-55 16,4-1-110-16,-4-1-272 0,8-12-448 0,-7 14 126 15,7-14 94-15,0 0 70 16,0 0 86-16,0 0 57 0,0 0 125 0,0 0 11 16</inkml:trace>
        </inkml:traceGroup>
        <inkml:traceGroup>
          <inkml:annotationXML>
            <emma:emma xmlns:emma="http://www.w3.org/2003/04/emma" version="1.0">
              <emma:interpretation id="{C4F44BA8-2C83-4D49-B4EB-6FD11C865098}" emma:medium="tactile" emma:mode="ink">
                <msink:context xmlns:msink="http://schemas.microsoft.com/ink/2010/main" type="inkWord" rotatedBoundingBox="9235,3598 9766,3616 9758,3837 9228,3818">
                  <msink:destinationLink direction="to" ref="{47C88ED2-7C69-4AFD-9E65-1BE9190D5437}"/>
                </msink:context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=.</emma:literal>
                </emma:interpretation>
                <emma:interpretation id="interp7" emma:lang="en-US" emma:confidence="0">
                  <emma:literal>=-</emma:literal>
                </emma:interpretation>
                <emma:interpretation id="interp8" emma:lang="en-US" emma:confidence="0">
                  <emma:literal>=:</emma:literal>
                </emma:interpretation>
                <emma:interpretation id="interp9" emma:lang="en-US" emma:confidence="0">
                  <emma:literal>=,</emma:literal>
                </emma:interpretation>
              </emma:one-of>
            </emma:emma>
          </inkml:annotationXML>
          <inkml:trace contextRef="#ctx0" brushRef="#br0" timeOffset="3322.9193">3465 423 972 0,'0'0'423'0,"0"0"-63"15,0 0-24-15,0 0-24 0,0 0-7 0,0 0-21 16,0 0-5-16,0 0-13 0,0 0-10 16,35 8-26-16,-35-8-40 0,24 1-29 0,-5 2 5 15,-3-3-25-15,0 2 13 0,3-2 7 0,5 1-69 16,4 1 16-16,-5-1-19 0,5 1-2 15,-5 1 3-15,5-3-39 0,-5 0-7 0,5 1 2 16,-1 1-31-16,-11-1-48 0,8-1 15 16,-13 4-21-16,5-4 4 0,-16 0-19 0,24 4-15 15,-9-4 15-15,-15 0-43 0,20 3 12 0,-20-3-43 16,16 2-71-16,-16-2-150 16,16 1-137-16,-16-1-238 0,11 4-6 0,-11-4 113 15,0 0 39-15,0 0 58 0,0 0 49 0</inkml:trace>
          <inkml:trace contextRef="#ctx0" brushRef="#br0" timeOffset="3011.4915">3532 259 1080 0,'-16'-9'463'0,"16"9"0"0,0 0-53 16,0 0 38-16,-16-9-95 0,16 9-10 16,0 0-49-16,0 0-33 0,0 0-2 0,0 0-44 15,0 0-23-15,0 0 13 0,0 0-41 0,0 0-3 16,0 0-15-16,39-9-11 16,-39 9-27-16,20 2 1 0,-20-2-24 0,28 4-28 15,-13-4 4-15,9 0-33 0,-12 1-69 0,11-1-2 16,-7 2-39-16,4-2-31 0,-5 0-61 15,1 0-46-15,-4 1-138 0,-12-1-65 0,31 2-383 16,-19 1 66-16,-12-3 29 0,16 3 89 16,-16-3 38-16,16 6 95 0,-16-6 87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17.46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7BDD75-A790-4C88-B09C-712299DC5C01}" emma:medium="tactile" emma:mode="ink">
          <msink:context xmlns:msink="http://schemas.microsoft.com/ink/2010/main" type="writingRegion" rotatedBoundingBox="25917,6087 28879,6096 28876,6855 25915,6846"/>
        </emma:interpretation>
      </emma:emma>
    </inkml:annotationXML>
    <inkml:traceGroup>
      <inkml:annotationXML>
        <emma:emma xmlns:emma="http://www.w3.org/2003/04/emma" version="1.0">
          <emma:interpretation id="{B1A64730-1517-443E-9DA0-AE3E983AFC11}" emma:medium="tactile" emma:mode="ink">
            <msink:context xmlns:msink="http://schemas.microsoft.com/ink/2010/main" type="paragraph" rotatedBoundingBox="25917,6087 28879,6096 28876,6855 25915,6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8711C4-9902-4C47-ADD3-DE18869D142D}" emma:medium="tactile" emma:mode="ink">
              <msink:context xmlns:msink="http://schemas.microsoft.com/ink/2010/main" type="line" rotatedBoundingBox="25917,6087 28879,6096 28876,6855 25915,6846"/>
            </emma:interpretation>
          </emma:emma>
        </inkml:annotationXML>
        <inkml:traceGroup>
          <inkml:annotationXML>
            <emma:emma xmlns:emma="http://www.w3.org/2003/04/emma" version="1.0">
              <emma:interpretation id="{0D32CDD5-E376-47AF-A2D4-A871837D9124}" emma:medium="tactile" emma:mode="ink">
                <msink:context xmlns:msink="http://schemas.microsoft.com/ink/2010/main" type="inkWord" rotatedBoundingBox="25917,6087 28879,6096 28876,6855 25915,6846"/>
              </emma:interpretation>
              <emma:one-of disjunction-type="recognition" id="oneOf0">
                <emma:interpretation id="interp0" emma:lang="en-US" emma:confidence="0.5">
                  <emma:literal>normal</emma:literal>
                </emma:interpretation>
                <emma:interpretation id="interp1" emma:lang="en-US" emma:confidence="0.5">
                  <emma:literal>*normal</emma:literal>
                </emma:interpretation>
                <emma:interpretation id="interp2" emma:lang="en-US" emma:confidence="0">
                  <emma:literal>&gt;normal</emma:literal>
                </emma:interpretation>
                <emma:interpretation id="interp3" emma:lang="en-US" emma:confidence="0">
                  <emma:literal>&gt;-normal</emma:literal>
                </emma:interpretation>
                <emma:interpretation id="interp4" emma:lang="en-US" emma:confidence="0">
                  <emma:literal>-normal</emma:literal>
                </emma:interpretation>
              </emma:one-of>
            </emma:emma>
          </inkml:annotationXML>
          <inkml:trace contextRef="#ctx0" brushRef="#br0">827 113 1453 0,'-4'-18'512'0,"4"18"-48"15,0 0-24-15,0-18-48 0,0 18-39 16,0 0-46-16,0 0-20 0,0 0-3 0,0 0-31 16,0 0-15-16,0 0-30 0,0 0-37 15,0 0 3-15,8 55-15 0,-8-37-16 0,0 0-10 16,4 2-33-16,-4 1 5 0,0-2-8 0,0 2 6 15,0-3-34-15,0 0-8 0,0 0-2 16,0-2-5-16,0-16 2 0,0 27-12 0,0-27 2 16,0 21 5-16,0-21 13 0,0 14 18 15,0-14-26-15,0 0-10 0,0 0 3 16,0 0-24-16,0 0 6 0,0 0 10 0,0 0-10 16,0 0 2-16,0 0-5 0,0-70-10 0,7 44 0 15,-3 3-15-15,0-2 9 0,0 2-12 16,4 0 13-16,-4 2-13 0,0 5 5 0,0 1-5 15,0-1-7-15,4 6 4 0,-8 10-7 0,11-14-11 16,-11 14 21-16,0 0-10 0,20 5 10 16,-20-5 0-16,12 14-5 0,-4-3 5 15,0 1 15-15,-4 1-4 0,-1 1-11 0,1 0 10 0,4-1 13 16,-4 3-33-16,0-4-34 16,0 0-63-16,0 2-44 0,-4-14-13 0,8 22-59 15,-4-12-64-15,-4-10-158 0,4 17-179 0,0-8-247 16,-4-9 55-16,11 18 68 0,-3-11 85 15,-8-7 39-15,16 11 148 0,-16-11-16 0,16 5 34 16</inkml:trace>
          <inkml:trace contextRef="#ctx0" brushRef="#br0" timeOffset="316.5985">1251 186 1466 0,'-12'-7'515'0,"-3"3"-65"15,15 4-48-15,-24 0-21 0,24 0-53 0,-23 7-23 16,23-7-34-16,-16 17-33 0,8-9 3 0,0 2-13 16,4 3-37-16,-4-3-32 0,8-10 10 15,0 22-20-15,0-22-34 0,12 23-8 0,-4-10 6 16,0-3-18-16,4-1 35 0,3-1-56 0,1-3 11 16,4-1-24-16,-1-3 21 0,-3 1-5 15,0-2 13-15,-16 0 7 0,27-5-8 0,-11-1-4 16,-4-1-6-16,-12 7-20 0,12-14 3 15,-8 5-27-15,-4 9 4 0,0-16-32 0,0 16-14 16,0 0-39-16,-4-26-87 0,4 26-16 16,-8-14-86-16,8 14-160 0,-12-14-191 15,12 14-371-15,-12-7 110 0,12 7 61 0,-16-3 62 16,16 3 89-16,0 0 46 0,0 0 85 0,0 0 33 16</inkml:trace>
          <inkml:trace contextRef="#ctx0" brushRef="#br0" timeOffset="672.1378">1428 134 1581 0,'0'0'484'0,"0"0"8"0,0 0-88 16,0 0-10-16,0 0-61 0,8 30-5 15,-8-30-26-15,4 22 10 0,-4-8-46 0,0 2-35 16,0 0 4-16,0-16-46 0,4 31 6 0,-4-13-44 15,0-3 26-15,0 0-34 0,0-15-18 16,4 24-12-16,-4-11-5 0,0-13-1 0,0 19-2 16,0-19 26-16,0 16-1 0,0-16-12 15,0 0 28-15,4 16-26 0,-4-16-20 0,0 0 33 16,0 0-2-16,0 0-42 0,0 0 11 0,0 0-31 16,0 0 36-16,11-39-61 15,-11 39-44-15,4-30 0 0,0 11 0 0,0-3 0 16,4 0 0-16,-4-5 0 0,4 3-123 0,-4-1-44 0,0 6-55 15,4-3-37-15,-1 6-48 16,-3 5-49-16,8 1-189 0,-12 10-430 0,8-8 89 16,-8 8 49-16,0 0 107 0,0 0 85 0,0 0 59 15,0 0 77-15,16 24 5 0,-16-24 71 16</inkml:trace>
          <inkml:trace contextRef="#ctx0" brushRef="#br0" timeOffset="1924.5012">1632 168 1200 0,'0'0'494'0,"0"0"-41"0,0 0-33 0,0 0-39 15,0 0 21-15,0 0-56 0,0 0-11 16,12 25-5-16,-12-25-35 0,4 24-22 0,-4-11-27 16,4 3-18-16,0 0-10 0,-4-2-24 0,0-14-35 15,4 29-16-15,0-18-20 0,-4 1 0 16,0-12-21-16,4 20 34 0,-4-20-8 0,0 14-13 15,0-14-2-15,0 0-19 0,0 0 17 16,0 0-14-16,0 0-5 0,0 0-41 0,0 0 11 16,0 0-19-16,0 0-40 0,0 0 27 15,16-41-30-15,-13 25 0 0,5 0-15 0,-4 0-21 16,0 4 18-16,4-1 26 0,-4 0-16 16,4 1-2-16,-8 12-10 0,12-14-16 0,-12 14 13 15,15-7 35-15,-15 7-24 0,0 0 12 16,20 12-23-16,-20-12-11 0,12 21 29 0,-4-7-10 15,-4 0-13-15,0-1 7 0,-1 5-10 16,5-4 29-16,-4-1-29 0,0 1 34 0,0-1-19 16,-4-13-14-16,4 19 7 0,-4-19 33 0,4 16-5 15,-4-16-5-15,0 0-10 0,4 10 2 16,-4-10-7-16,0 0-16 0,0 0-2 0,0 0-6 16,0 0 14-16,0 0-14 0,8-40 19 15,-4 24-11-15,-4 0 13 0,4-2-12 0,0-2 1 16,3-1 14-16,-3-1-21 0,4 1 18 15,-4 7 11-15,0-1 30 0,0-2-31 0,0 5-10 16,-4 12 36-16,8-18-18 0,-8 18 36 16,12-7-26-16,-12 7 31 0,0 0-13 0,0 0 13 15,19 18-8-15,-19-18 8 0,8 25-33 16,0-13 10-16,-4 6-3 0,0-4 8 0,0 2 0 16,0-3-2-16,4 7-47 0,-5-7-20 0,5 5-23 15,0-5-28-15,0-3-3 0,4 1-28 16,-4 0-61-16,7-2-16 0,1 1-38 0,4-4-59 15,3 1-85-15,1-2-25 0,0-3-18 0,3 0 25 16,5-4 55-16,-9 0 76 16,12-5 5-16,-11 2 85 0,4-6 76 0,3 2 119 15,-11-1 63-15,-1-1 64 0,-3-4 36 0,0 5 62 16,-4-3-19-16,-5 3 8 0,-3-1 13 16,-4 11 11-16,4-19-4 0,-4 19 4 0,0 0 12 15,-12-24-31-15,1 19-7 0,11 5 15 16,-24-8-52-16,24 8-11 0,-23 0-11 0,23 0-18 15,-24 6-18-15,8 1 2 0,8 2-17 0,-3-2-6 16,-1 1-4-16,4 1-14 0,0 1 3 16,8-10-25-16,-8 25-13 0,8-15-93 0,0-10-12 15,0 0 26-15,8 29 1 0,-4-22-19 0,-4-7-6 16,20 13 3-16,-13-10 10 16,-7-3-5-16,20 4 31 0,-20-4-20 0,24-6 30 15,-24 6-29-15,23-9 17 0,-11 3-4 0,-4-5-15 16,4 2 14-16,-4-2 11 0,-1 2 32 15,-7 9-36-15,12-11 20 0,-12 11-5 0,12-11-13 16,-12 11 11-16,8-6-16 0,-8 6-12 16,0 0 9-16,0 0-4 0,0 0 12 0,0 0 0 15,20 19-4-15,-13-10 9 0,-7-9-7 0,8 18-3 16,-4-11-10-16,-4-7-18 0,12 20-15 16,-4-11-3-16,0 1-23 0,-8-10-28 0,19 9-16 15,-3-4-37-15,-4-3-4 0,-12-2-27 16,35-2-26-16,-15 1-44 0,4-3-43 15,-1 1-46-15,1-3-26 0,3-3 31 0,-3-3 20 16,-1-4 41-16,-3-3 72 0,0-3-36 0,-5 0 36 16,1-6 100-16,-4 0 85 0,0-6 35 15,-1 0 87-15,-3 2 31 0,-4-2 30 0,0 0 19 16,0 0 56-16,-4 6-16 0,4 0 0 16,-4 4 60-16,4 0-14 0,-4 2 37 0,0 4-34 15,4 0 41-15,-4 3-41 0,0 15-18 0,0-26-41 16,0 26-15-16,0-15 8 15,0 15-26-15,0 0-6 0,0 0 14 0,0 0-57 0,0 0 6 16,0 0-14-16,0 0 1 0,0 53-21 16,0-30 13-16,0 2-38 0,0 2 12 15,0 1-18-15,0 3 29 0,0-1-31 0,4 3-16 16,-4 3 37-16,4 3-57 0,0-3 77 0,0 2 7 16,0-3 8-16,0 1-86 0,-4-10-29 15,7 6 0-15,-7-5 0 0,4-2 0 0,-4-2 0 16,4-1 0-16,0-4 0 0,0-4 0 15,-4-1 0-15,0-13 0 0,4 20 0 0,-4-20 0 16,0 17-200-16,0-17-276 0,0 19-679 0,0-19 149 16,0 0 64-16,-8 14 64 0,8-14 118 15,-12 9 61-15,12-9 85 0,-15 5 43 16,-1 0 85-16</inkml:trace>
          <inkml:trace contextRef="#ctx0" brushRef="#br0" timeOffset="-6102.4726">13 17 1236 0,'-8'-9'450'0,"8"9"-15"0,0 0-38 0,-8-11-15 16,8 11-65-16,0 0-41 15,0 0-14-15,0 0-4 0,0 0 6 0,0 0-3 16,0 0-36-16,0 0-23 0,0 0-12 16,16 40-11-16,-8-30 3 0,4 1-8 0,3 1-26 15,-3 0-20-15,8 1-8 0,0 0 6 0,-1-3 4 16,1 1-22-16,0 0-8 0,3-4-11 16,1 1-2-16,-1 0-7 0,-3-3 14 0,0 0-12 15,-5-1-25-15,5 0-39 0,-8-3 46 0,-12-1 15 16,27 2-30-16,-27-2 15 0,20 0-16 15,-20 0 19-15,16-3-44 0,-16 3 36 0,0 0-8 16,0 0-3-16,15-4-17 0,-15 4 15 16,0 0-20-16,0 0 15 0,0 0-26 15,0 0 13-15,-43 16 16 0,23-9-1 0,1 4-32 16,-1 0-1-16,1 2 13 0,-1-2-33 16,0 5 2-16,1-5-79 0,-1 3-26 0,4 4-17 15,-3-2-26-15,3-2-59 0,0 2-18 0,4 0-21 16,1-2-58-16,3 4-62 0,4-4-184 15,0 1-325-15,0 0 90 0,0 0 38 0,4-1 94 16,-4 1 37-16,4-15 53 0,-4 24 90 0,4-10 74 16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1:54.71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C88ED2-7C69-4AFD-9E65-1BE9190D5437}" emma:medium="tactile" emma:mode="ink">
          <msink:context xmlns:msink="http://schemas.microsoft.com/ink/2010/main" type="inkDrawing" rotatedBoundingBox="10329,2322 15624,649 16325,2869 11031,4542" semanticType="callout" shapeName="Other">
            <msink:sourceLink direction="to" ref="{C4F44BA8-2C83-4D49-B4EB-6FD11C865098}"/>
            <msink:sourceLink direction="from" ref="{6524B48B-1A58-498C-B41C-3027E52C1CC5}"/>
          </msink:context>
        </emma:interpretation>
      </emma:emma>
    </inkml:annotationXML>
    <inkml:trace contextRef="#ctx0" brushRef="#br0">-10 1516 1395 0,'0'-12'435'0,"0"12"-56"0,0 0-42 0,0 0-29 0,0 0-6 16,0 0-18-16,0 0-23 0,0 0-10 0,0 0-44 15,0 0 8-15,36 38-15 16,-28-18-16-16,7 4-25 0,-3 2-21 0,4 4 0 16,-8 0-5-16,11 5-23 0,-3 2-5 0,0 4 21 15,0-1-39-15,-5 1 25 0,5-1-37 16,8 1-15-16,-13 1 18 0,13 11-14 0,-4-8-21 16,3-9 6-16,-7 1-13 0,-4-1 46 15,4 0-47-15,3-8-1 0,-7 2-32 0,0-3 24 16,3-1-13-16,-3-1-13 0,-4-6 2 0,0-1 24 15,0-4-18-15,0-1 2 0,-8-1 10 16,8 0 11-16,-8-12-26 0,11 14-7 16,-11-14 4-16,0 0 1 0,8 4-21 0,-8-4 2 0,0 0-9 15,0 0-8-15,16-34 4 16,-16 18 4-16,0 0 4 0,8 0-17 0,-8-8-6 16,0-1 1-16,0-1 20 0,0-2-26 0,0-3 1 15,-8-4 37-15,8 0-40 0,0-2 31 16,0-1-29-16,0-1 21 0,0-2-8 0,0 1-15 15,0-1 5-15,0-10 23 0,0 2 18 16,0 7-26-16,0 2-28 0,8-3 36 0,-8 0-18 16,0 2 54-16,0-2-46 0,0 1-1 0,0 0 21 15,0 2-30-15,-8-10 25 0,8 2-13 16,0-1-15-16,0-2 49 0,-8 4-52 0,4-5 44 16,-4 3-23-16,4 0 5 0,0 2 0 15,-3-1 15-15,7 2-28 0,-8 5 13 16,8 1 18-16,-8 0-5 0,8 2-8 0,0 1-2 15,-8 2 17-15,8 0 23 0,0-1-7 0,-4 9-20 16,4-3 12-16,0 3-10 0,0 0 2 16,0 0 0-16,0 0-2 0,4 1-7 0,-4 3 9 15,0-1 13-15,8 1-12 0,-8 3 7 16,0 3-15-16,8-3 12 0,-8 3-4 0,0 1 12 16,8 0-3-16,-8 1-12 0,0 0-15 0,0 15 33 15,7-24 2-15,-3 11 13 16,-4 13 0-16,4-21-10 0,0 8-2 0,-4 13 22 0,0-18-7 15,0 18-6-15,4-18-9 0,-4 18 14 16,0-18-12-16,0 18 23 0,0 0-31 16,0-21 3-16,0 21 8 0,0 0-6 0,0-20-2 15,0 20 7-15,0 0-30 0,0 0 20 0,-4-18-20 16,4 18 33-16,0 0-23 0,0 0 21 16,0 0-24-16,0-15 6 0,0 15-16 0,0 0 3 15,0 0 15-15,0 0-3 0,0 0-2 16,0 0 3-16,0 0 7 0,8-12 8 0,-8 12-18 15,0 0 15-15,0 0-27 0,16 0 22 0,-16 0 5 16,27-2-12-16,-11 2-1 0,8 0-7 16,-5 0-5-16,9 2 23 0,-5-2-11 15,13 1 1-15,-5 2 5 0,-3-2-8 0,11-1 0 16,-4 2 0-16,1 0 2 0,7-2-10 16,0 1-20-16,0-2 33 0,1 2-2 0,-1-1 10 15,4 2-18-15,-4-2 12 0,1 0 6 0,-1 0-18 16,8 0 18-16,-8 0-16 0,0 0-4 15,8 0-1-15,-7-2-5 0,-1 2 3 0,0 0 17 16,0 0-4-16,-3 2-3 0,-5 0-8 16,4 0 6-16,-3 0-14 0,-9-1 6 0,9 1 13 15,-5 0-8-15,-3 2 2 0,7-4 11 0,-4 3-6 16,5-1-7-16,-1 1-5 16,1-2-8-16,3 2 23 0,-4-1-13 0,5-2 14 15,3 1 1-15,-4-1-14 0,0 2-4 0,5-1 42 16,-1 1-54-16,-4-2 33 0,4 0-20 15,-7 4 38-15,-1-4-48 0,1 2 7 0,-1 0 18 16,-4-1-10-16,5 1-5 0,-1-1 10 0,-11 2-8 16,19-2 16-16,-12 1-31 0,-3 0 18 15,7-1-3-15,8 1 3 0,-11 0 23 0,-5-2 5 16,17 4-41-16,-13-4 2 0,4 1 16 0,1-2 3 16,-1 2 7-16,1-1-2 0,-5 0-16 15,0 2-2-15,-3-2 0 0,7 2 17 0,1-2-4 16,-13-2 5-16,13 4-11 0,-5-4 39 15,-3 2-59-15,3-2 56 0,-3 2-41 0,3 0-2 16,-3-1 10-16,-1 1-10 0,8-2 10 0,-11 0 0 16,11 2-10-16,-3-2 2 15,-5 2 11-15,1-2 9 0,3 1-29 0,1-1 11 16,-5 0 14-16,1 2-5 0,7-1-1 0,-7-2-7 16,3 3-8-16,-3 0 13 0,3 0-13 15,-7-1 26-15,3 1-8 0,1 0-10 0,-5 0 8 16,1 0-8-16,-4 0-8 0,7 0 13 0,-3 0 33 15,3 0-23-15,-11 0 6 0,11 0-24 16,-3 0 21-16,-4 0-11 0,3 0-12 0,-7 1-5 16,7-1 20-16,-3 0 3 0,4 3 10 15,-5-3-8-15,1 1-13 0,4 1 3 16,-9-2-15-16,9 0 25 0,-4 0 0 0,3 0-28 16,-3 0 8-16,-1 0-3 0,-3 0 67 15,8 2-56-15,-9-2 12 0,9 0-20 0,-4 0-1 16,-1 1 27-16,-3-1-32 0,8 0 34 0,-1 0-30 15,-3 0 19-15,0 0-17 0,-5 0 46 16,9 2-46-16,-4-2 2 0,-1 0-5 0,5 0 3 16,-9 2 15-16,9-2 0 0,-4 0-15 0,7 0-6 15,-3 0 11-15,3 0 28 0,-3 0-7 16,3 2-24-16,5-2 6 0,-9 2-1 0,5-2-20 16,-4-2 28-16,-1 4-43 0,-3-2 17 15,-1-2-58-15,-3 2-44 0,-16 0-105 16,28 0-227-16,-28 0-434 0,19 0 83 0,-19 0 87 15,0 0 84-15,0 0 46 0,0 0 34 16,0 0 114-16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11.65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4BBCC7-7E43-4397-9E1B-D09ED5C1FF95}" emma:medium="tactile" emma:mode="ink">
          <msink:context xmlns:msink="http://schemas.microsoft.com/ink/2010/main" type="writingRegion" rotatedBoundingBox="7394,7785 6972,15532 2935,15312 3357,7565">
            <msink:destinationLink direction="with" ref="{6E509256-B004-4F06-9303-C38F02C09812}"/>
          </msink:context>
        </emma:interpretation>
      </emma:emma>
    </inkml:annotationXML>
    <inkml:traceGroup>
      <inkml:annotationXML>
        <emma:emma xmlns:emma="http://www.w3.org/2003/04/emma" version="1.0">
          <emma:interpretation id="{6D99B368-C32E-4CBE-815B-E861E88D940E}" emma:medium="tactile" emma:mode="ink">
            <msink:context xmlns:msink="http://schemas.microsoft.com/ink/2010/main" type="paragraph" rotatedBoundingBox="7394,7785 6972,15532 6365,15499 6787,77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0EBF2-C7C9-41EA-A9DA-9771A227A642}" emma:medium="tactile" emma:mode="ink">
              <msink:context xmlns:msink="http://schemas.microsoft.com/ink/2010/main" type="line" rotatedBoundingBox="7394,7785 6972,15532 6365,15499 6787,7752"/>
            </emma:interpretation>
          </emma:emma>
        </inkml:annotationXML>
        <inkml:traceGroup>
          <inkml:annotationXML>
            <emma:emma xmlns:emma="http://www.w3.org/2003/04/emma" version="1.0">
              <emma:interpretation id="{6DE6CD07-590A-4CAA-AB92-30BF6875CA36}" emma:medium="tactile" emma:mode="ink">
                <msink:context xmlns:msink="http://schemas.microsoft.com/ink/2010/main" type="inkWord" rotatedBoundingBox="7206,7775 7179,8264 6939,8251 6965,7762"/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.5">
                  <emma:literal>r</emma:literal>
                </emma:interpretation>
                <emma:interpretation id="interp2" emma:lang="en-US" emma:confidence="0">
                  <emma:literal>-r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of</emma:literal>
                </emma:interpretation>
              </emma:one-of>
            </emma:emma>
          </inkml:annotationXML>
          <inkml:trace contextRef="#ctx0" brushRef="#br0">3682-51 1464 0,'-16'-14'517'15,"16"14"-31"-15,-8-10-35 0,8 10-65 0,0 0 6 16,0 0-26-16,0 0-39 0,0 0-30 15,0 0-43-15,-19 26-6 0,19-26-36 0,8 23 1 16,-8-23-31-16,11 29-21 0,-3-16 8 0,0 1-34 16,0-1-7-16,0-1-23 15,4-3-30-15,-5 1-6 0,1-3-3 0,8-1-27 16,-16-6 7-16,20 6-3 0,-20-6-2 0,15 0-20 16,-15 0-8-16,16-8 7 0,-16 8-7 15,12-20-3-15,-4 7 18 0,-8-4-2 0,8 0-8 16,-8-1-23-16,0-1 33 0,0-2-23 0,0 3 49 15,0 1 10-15,0 1-3 0,0 16 6 16,0-27 7-16,0 27-18 0,0-18-17 0,0 18 9 16,0 0 6-16,0 0 2 0,0 0-17 15,0 0-9-15,0 0 11 0,23 47 3 0,-23-26 2 16,8 2-3-16,-4 3-37 0,4 1 14 16,-8 3-2-16,0 2 2 0,0-3 37 15,0 1-9-15,0-2 16 0,0 0-12 0,-8-2-11 16,-4 0-41-16,4-6 0 0,0 1 0 0,-7-3 0 15,3 0 0-15,-4-6 0 0,1 0 0 16,7-4 0-16,-12-4 0 0,20-4-185 0,-24-1-53 16,24 1-97-16,-27-5-287 0,19-1-417 0,-8 0 61 15,16 6 84-15,-19-11 91 0,11 7 122 16,8 4 26-16,-24-5 66 0,24 5 92 0,0 0-17 16</inkml:trace>
        </inkml:traceGroup>
        <inkml:traceGroup>
          <inkml:annotationXML>
            <emma:emma xmlns:emma="http://www.w3.org/2003/04/emma" version="1.0">
              <emma:interpretation id="{E3F6FBFF-58E7-492F-839C-F6DDF7142F10}" emma:medium="tactile" emma:mode="ink">
                <msink:context xmlns:msink="http://schemas.microsoft.com/ink/2010/main" type="inkWord" rotatedBoundingBox="6669,11518 6869,9103 7389,9146 7188,11562"/>
              </emma:interpretation>
              <emma:one-of disjunction-type="recognition" id="oneOf1">
                <emma:interpretation id="interp5" emma:lang="en-US" emma:confidence="0">
                  <emma:literal>r</emma:literal>
                </emma:interpretation>
                <emma:interpretation id="interp6" emma:lang="en-US" emma:confidence="0">
                  <emma:literal>&amp;</emma:literal>
                </emma:interpretation>
                <emma:interpretation id="interp7" emma:lang="en-US" emma:confidence="0">
                  <emma:literal>rh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rm</emma:literal>
                </emma:interpretation>
              </emma:one-of>
            </emma:emma>
          </inkml:annotationXML>
          <inkml:trace contextRef="#ctx0" brushRef="#br0" timeOffset="991.6479">3580 1402 1213 0,'-16'12'420'0,"16"-12"-31"0,-8 11 2 15,8-11-50-15,0 0-47 16,0 0 0-16,0 0-22 0,0 0-11 0,16 14-36 16,-16-14-18-16,0 0-20 0,35-9-23 0,-35 9-18 15,32-16-13-15,-13 5-5 0,-3 1-18 16,0-4-13-16,-4-2-10 0,3 1-20 0,1 0 0 16,-8-1 4-16,4 0 16 0,-4 2-38 0,-1 0 0 15,-7 0-3-15,0 2 36 0,0 12 10 16,8-18-16-16,-8 18-18 0,0-14 7 0,0 14-3 15,0 0 17-15,0 0-10 0,0 0-5 16,0 0 10-16,0 0-22 0,0 0 22 0,0 0 8 16,-23 39 0-16,23-21-11 0,-8-1-4 15,4 4-13-15,4 4-18 0,0-1-1 0,-8 1 22 16,8 2-24-16,0-1 16 0,0 2-24 16,8 1-4-16,-8 0 7 0,0 0 28 0,4-1-15 15,-4-2-8-15,0 1-20 0,8-1 8 16,-8-1-16-16,0-6 23 0,0 0-15 0,0-1-16 15,0-18-30-15,-8 26-31 0,16-15-26 0,-8-11-53 16,-8 15 10-16,8-15-92 0,-4 17-49 16,4-17-200-16,0 0-509 0,0 15 92 0,0-15 77 15,0 0 72-15,-8 11 92 0,8-11 41 0,0 0 99 16,-8 9 6-16</inkml:trace>
          <inkml:trace contextRef="#ctx0" brushRef="#br0" timeOffset="3478.6363">3367 3294 1459 0,'0'0'432'0,"0"-29"-20"0,0 12-46 16,0 0-25-16,8-6-42 0,0 2-45 0,0 4-14 15,4-1-27-15,-4 2 7 0,7 0-36 0,1 5 0 16,4 1-17-16,-12 3-26 0,7 4-16 16,-15 3-20-16,28 5 0 0,-20 2-10 0,0 5-6 15,-1 2 8-15,1 7-43 0,-8 1 15 16,4 0-23-16,-4 3-2 0,0 0-6 0,-4 1 8 15,-4 2-12-15,-7 0 35 0,7 0-31 0,0-3-7 16,-12-1-3-16,13-4 21 0,-1 0 10 16,0-3-13-16,0-3-8 0,-4-2 29 15,4 3 7-15,8-5-10 0,0-10 15 0,-8 16 18 16,8-16-20-16,0 0-21 0,8 17 14 16,-8-17-14-16,12 6-15 0,-12-6 5 0,24 7-3 15,-16-5-4-15,11 1-11 0,-3-1-10 16,7 1 18-16,-3 1-16 0,4 0-43 0,-5-1-43 15,13 3-37-15,-13-5-43 0,-3 4-56 0,8-1-36 16,-5 1-128-16,5 0-164 0,-12 1-350 16,11-1 20-16,-7 0 89 0,-4 0 62 0,4 1 128 15,-1 1 20-15,1 2 24 0,-4 0 69 0</inkml:trace>
        </inkml:traceGroup>
        <inkml:traceGroup>
          <inkml:annotationXML>
            <emma:emma xmlns:emma="http://www.w3.org/2003/04/emma" version="1.0">
              <emma:interpretation id="{53E9F3E9-0AF7-4BB0-AFB6-9509069DB0A8}" emma:medium="tactile" emma:mode="ink">
                <msink:context xmlns:msink="http://schemas.microsoft.com/ink/2010/main" type="inkWord" rotatedBoundingBox="6483,13339 6508,12576 6931,12590 6907,13352"/>
              </emma:interpretation>
              <emma:one-of disjunction-type="recognition" id="oneOf2">
                <emma:interpretation id="interp10" emma:lang="en-US" emma:confidence="1">
                  <emma:literal>M</emma:literal>
                </emma:interpretation>
                <emma:interpretation id="interp11" emma:lang="en-US" emma:confidence="0.5">
                  <emma:literal>m</emma:literal>
                </emma:interpretation>
                <emma:interpretation id="interp12" emma:lang="en-US" emma:confidence="0">
                  <emma:literal>n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iM</emma:literal>
                </emma:interpretation>
              </emma:one-of>
            </emma:emma>
          </inkml:annotationXML>
          <inkml:trace contextRef="#ctx0" brushRef="#br0" timeOffset="4559.1873">3297 4707 1308 0,'-16'1'534'15,"16"-1"-86"-15,-24 0-33 0,24 0-31 16,0 0-26-16,-27-1-7 0,27 1-59 0,0 0-34 15,0 0-7-15,0 0-33 0,0 0-3 0,0 0-36 16,0 0 16-16,43-26-70 0,-27 23 6 16,4 1-6-16,-5 2-53 0,9-1 30 15,-5 1-28-15,5 3 8 0,4 0 3 0,-13 5-47 16,5-1 6-16,4 1-9 0,-17 1 6 16,1 3 8-16,4 1-3 0,-4 0-2 0,-8 2 2 15,0-15-5-15,-8 36-8 0,-4-19 23 16,4 1-28-16,-7 5 8 0,-1-3-8 0,-4 2-7 15,-3-3 20-15,11-2 23 0,-4-2-18 0,0-1-18 16,1-3 15-16,11-1 1 0,-4-1-31 16,0 0 28-16,8-9-23 0,-16 13 23 15,16-13-46-15,-7 11 10 0,7-11 33 0,0 0-46 16,0 0 57-16,0 0-26 0,23 16 5 0,-23-16-33 16,16 7-10-16,3-1 43 0,-3-1-10 15,4 2-8-15,-4 1-10 0,-1 1 41 16,13 0-54-16,-12 4-5 0,11-1 34 0,-11 0-14 15,-1 0 1-15,-3 4-37 0,4-1 52 0,-8-1-48 16,0 1 9-16,-8-1 29 0,0 2-16 16,0-16 29-16,-8 32-1 0,0-14 24 0,0-1-14 15,-4 1 4-15,-11 1-4 0,-1 0-12 0,5-2 46 16,-13-2-36-16,5-1-30 0,-1-3-16 16,-3-2-23-16,3-3-38 0,5-2-39 15,3-4-79-15,-4 0-115 0,5-10-259 16,3 6-463-16,0 0 58 0,0 0 127 0,16 4 81 0,-19-11 97 15,11 8 39-15,8 3 61 0,-20-8 51 16</inkml:trace>
        </inkml:traceGroup>
        <inkml:traceGroup>
          <inkml:annotationXML>
            <emma:emma xmlns:emma="http://www.w3.org/2003/04/emma" version="1.0">
              <emma:interpretation id="{1B07C27E-A4BC-4EF7-8A75-50DBCB0828E8}" emma:medium="tactile" emma:mode="ink">
                <msink:context xmlns:msink="http://schemas.microsoft.com/ink/2010/main" type="inkWord" rotatedBoundingBox="6974,14632 6925,15529 6429,15502 6478,14605"/>
              </emma:interpretation>
              <emma:one-of disjunction-type="recognition" id="oneOf3">
                <emma:interpretation id="interp15" emma:lang="en-US" emma:confidence="1">
                  <emma:literal>J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Y</emma:literal>
                </emma:interpretation>
                <emma:interpretation id="interp18" emma:lang="en-US" emma:confidence="0">
                  <emma:literal>T</emma:literal>
                </emma:interpretation>
                <emma:interpretation id="interp1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5903.2354">3513 6749 1195 0,'0'0'466'0,"-8"-18"2"0,8 18-25 15,0-14-21-15,0 14-48 0,0 0-18 16,0 0-13-16,0 0-5 0,0 0-29 16,0 0-12-16,0 0-25 0,0 0-24 0,0 56-15 15,0-31-13-15,0 4-31 0,8 3 24 0,-8 4-31 16,0 0-24-16,8 1 9 0,-8 3-39 16,0 0-26-16,0 1 24 0,0-3-1 15,8 1-18-15,-8-1-25 0,0 1 28 0,0-3 6 16,0-1-22-16,0-6-19 0,0 1 1 0,0-5 9 15,0-4-13-15,0-2-72 0,0-1 0 16,0-1 0-16,0-2 0 0,0-15 0 0,0 23 0 16,0-23 0-16,0 17 0 0,0-17 0 15,7 14 0-15,-7-14-144 0,0 0-99 16,0 17-39-16,0-17-163 0,0 0-441 0,0 12-163 16,0-12 107-16,0 0 92 0,0 16 105 0,0-16 70 15,0 0 63-15,-7 21 49 0,-1-11 61 16</inkml:trace>
          <inkml:trace contextRef="#ctx0" brushRef="#br0" timeOffset="5603.8041">3265 6717 1011 0,'0'0'427'0,"0"0"-10"0,0 0-28 0,0 0-10 16,-43 23 0-16,27-13-54 0,5 6-15 0,-5 0-34 15,0 2 14-15,4 1-55 0,4 2-12 16,1-2-36-16,7 1-6 0,0-1-17 0,0-1-21 16,0 3 8-16,7 0-38 0,5-2 5 15,4-1-8-15,0-1 3 0,3-3-6 0,-3-1-7 16,8-3-41-16,-5-2 0 0,13-5 15 16,-5 3-2-16,-3-5 61 0,11-1-34 0,-7 0 6 15,-5-1 11-15,5-2-55 0,3 2-51 16,-11-1-23-16,3 0-40 0,-3 1 9 0,-4-1-48 15,-16 2-33-15,27-7-24 0,-19 5-61 16,-8 2-87-16,16-7-97 0,-16 7-54 0,0 0-471 16,0-17 57-16,0 17 94 0,0 0 77 0,0 0 115 15,-8-29 0-15,8 29 64 0</inkml:trace>
        </inkml:traceGroup>
      </inkml:traceGroup>
    </inkml:traceGroup>
    <inkml:traceGroup>
      <inkml:annotationXML>
        <emma:emma xmlns:emma="http://www.w3.org/2003/04/emma" version="1.0">
          <emma:interpretation id="{DE49A3A1-E395-43D9-91AF-05CD1B5EC843}" emma:medium="tactile" emma:mode="ink">
            <msink:context xmlns:msink="http://schemas.microsoft.com/ink/2010/main" type="paragraph" rotatedBoundingBox="3908,7891 4071,13277 3365,13298 3203,7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DE1AE-F066-4245-B4AA-DFF70999CE90}" emma:medium="tactile" emma:mode="ink">
              <msink:context xmlns:msink="http://schemas.microsoft.com/ink/2010/main" type="line" rotatedBoundingBox="3908,7891 4071,13277 3365,13298 3203,7912"/>
            </emma:interpretation>
          </emma:emma>
        </inkml:annotationXML>
        <inkml:traceGroup>
          <inkml:annotationXML>
            <emma:emma xmlns:emma="http://www.w3.org/2003/04/emma" version="1.0">
              <emma:interpretation id="{161A0978-E40E-43AF-8624-B27F5A7B2BE3}" emma:medium="tactile" emma:mode="ink">
                <msink:context xmlns:msink="http://schemas.microsoft.com/ink/2010/main" type="inkWord" rotatedBoundingBox="3908,7891 4071,13277 3365,13298 3203,7912"/>
              </emma:interpretation>
              <emma:one-of disjunction-type="recognition" id="oneOf4">
                <emma:interpretation id="interp20" emma:lang="en-US" emma:confidence="1">
                  <emma:literal>NM</emma:literal>
                </emma:interpretation>
                <emma:interpretation id="interp21" emma:lang="en-US" emma:confidence="0">
                  <emma:literal>NoM</emma:literal>
                </emma:interpretation>
                <emma:interpretation id="interp22" emma:lang="en-US" emma:confidence="0">
                  <emma:literal>TNM</emma:literal>
                </emma:interpretation>
                <emma:interpretation id="interp23" emma:lang="en-US" emma:confidence="0">
                  <emma:literal>Nm</emma:literal>
                </emma:interpretation>
                <emma:interpretation id="interp24" emma:lang="en-US" emma:confidence="0">
                  <emma:literal>Nom</emma:literal>
                </emma:interpretation>
              </emma:one-of>
            </emma:emma>
          </inkml:annotationXML>
          <inkml:trace contextRef="#ctx0" brushRef="#br0" timeOffset="-5428.7395">310 115 1512 0,'0'0'453'0,"-24"28"-15"0,24-28-23 16,-20 8-8-16,5-3-39 0,15-5 21 0,-28 6-64 16,20-4-10-16,-15 2-23 0,11-3-33 0,12-1 12 15,-35 4-33-15,23-4-18 0,-8 0-15 16,20 0-34-16,-27-2-4 0,11 0-6 15,16 2-23-15,-24-7-2 0,12 2-26 0,12 5-5 16,-15-12-15-16,7 5 4 0,8 7-14 0,-8-16 2 16,8 16-18-16,-4-20 7 0,4 20-27 15,4-19 2-15,-4 19 2 0,8-25-4 0,0 14-6 16,0 3-2-16,3-2-23 0,-3 0-5 16,8 3-19-16,-8 1 27 0,-8 6-9 0,19-8 6 15,-19 8-8-15,24 5 16 0,-24-5-39 0,16 9 31 16,-8 2-26-16,0 4 0 15,3 0 16-15,-11 2 15 0,8 5-24 0,0 1 9 16,-8 0-8-16,8-1-3 0,-8 1 1 0,4 2 12 16,-4 1-26-16,4-3 14 0,-4-3 7 15,4-1 2-15,-4 0-20 0,4-1 10 0,-4-2-4 16,0-1 9-16,4 0 3 0,-4-15-2 0,7 19-6 16,-7-19-13-16,0 15 3 0,0-15 8 15,0 0-20-15,0 0 6 0,0 0-9 0,0 0 15 16,0 0 11-16,0 0-6 0,0 0-10 15,36-29 15-15,-28 20-30 0,-1-3 40 0,1-2-25 16,8 0 10-16,-12-1 19 0,4-2-4 0,8 0 31 16,-9-1-38-16,-7 2-25 0,8 1 32 15,0-2-22-15,-4-2 7 0,0 1 13 0,-4-1 20 16,4 0-25-16,4-1 33 0,-8 4-17 0,8-3 40 16,-8 3 13-16,0 16-31 15,8-28 8-15,-8 17 20 0,0 11-14 0,0-19-22 16,0 19 16-16,0 0 13 0,0 0-13 0,0 0 2 15,0 0 8-15,0 0 1 0,0 0-32 16,-16 40-4-16,8-18-16 0,4-1 0 0,0 4 0 16,4-1 0-16,0 1 0 0,0-1 0 0,4 3 0 15,0-2 0-15,4-2 0 16,8-1 0-16,-9 1 0 0,5-5 0 0,4-1 0 0,0-1 0 16,3 2 0-16,5-4 0 0,-8-4 0 15,-1 1-41-15,5-1-182 0,-12-1-115 16,4 1-253-16,3-2-474 0,-7-1 90 0,-8-7 107 15,16 14 126-15,-16-3-1 0,0-11 126 16,0 18 24-16,0-18 93 0,-8 18-9 0</inkml:trace>
          <inkml:trace contextRef="#ctx0" brushRef="#br0" timeOffset="-4461.3599">129 1595 1361 0,'0'0'451'0,"0"0"-67"0,0 16-13 16,0-16-41-16,0 0-20 0,0 0-8 0,8 14-49 16,-8-14-17-16,19 0-8 0,-19 0-39 15,24-5-23-15,-24 5 1 0,35-13-6 0,-19 7-20 16,11-5-29-16,-11-1-2 0,4 0-25 0,-4-1-1 15,7-3-12-15,-15-1 10 0,4 1-13 16,-4-3 5-16,0 1-10 0,-1 4 18 0,-7 0 5 16,0 14-10-16,0-23 8 0,0 23-9 0,0 0-14 15,-7-17 4-15,7 17 19 16,0 0 12-16,0 0 3 0,0 0-13 0,0 0 8 16,-32 36-14-16,28-20-19 0,-4-2 12 0,8 4-23 15,-8 1-2-15,8 4 10 0,-7-2-5 16,7 2-19-16,0-2-1 0,0 5 2 0,0 1 7 15,7 3 31-15,-7-4-7 0,8 6-3 16,0-3 2-16,-8 3-14 0,4-3-17 0,0-4 32 16,0-1-44-16,4-1 21 0,-8-4-11 0,8-2-56 15,-8 0-59-15,0-5-26 0,0-12-66 16,8 24-84-16,-8-15-72 0,0-9-236 0,0 18-448 16,0-18 90-16,7 18 95 0,-7-18 81 0,-7 15 57 15,7-15 62-15,0 20 73 0,0-20 80 16,-8 21 110-16</inkml:trace>
          <inkml:trace contextRef="#ctx0" brushRef="#br0" timeOffset="-3262.2382">196 3294 1251 0,'0'0'492'0,"0"0"-57"0,0 0-33 15,-16 2-3-15,16-2-46 0,0 0 3 0,0 0-33 16,0 0-42-16,-8-19-15 0,8 19-33 0,0 0 0 16,0-25-31-16,0 25-45 0,12-27 4 15,-4 15-8-15,7-2-25 0,-7 2 4 16,0-2-13-16,4 0-34 0,11 2-6 0,-7 1-18 16,-4 2-2-16,12 0 31 0,-9 3-36 15,-3 1-6-15,4 2-27 0,-16 3 4 0,27 0 16 16,-27 0-13-16,24 5 1 0,-8 1 1 0,-8 3-1 15,-1-1-1-15,1 4-21 0,-4 1-2 16,4 3 1-16,-8 1 12 0,0 3-24 0,0 3 6 16,-8 0 21-16,0 0-34 0,0 0 8 15,5 4 10-15,-13 0 0 0,8-6 3 0,-8 0 0 16,8 0-16-16,-3-2 18 0,3-1-7 0,0-2 12 16,-4-1-7-16,4 0-11 0,0-4 16 15,0-1-8-15,8-10 23 0,-15 16-7 16,15-16-6-16,-8 14 11 0,8-14-19 0,-8 11 9 15,8-11-1-15,0 0-15 0,-4 9 26 16,4-9-26-16,0 0 10 0,0 0-2 0,0 0 15 16,0 0-5-16,0 0-16 0,0 0 21 0,28 4-15 15,-28-4-6-15,23-3 27 0,-3 2-24 16,-20 1 18-16,31-4-16 0,-3 2 1 0,-12 0 5 16,3 2 7-16,5-1-25 0,-12 1-3 0,-12 0 21 15,39 0-2-15,-27 1-6 0,3-1 5 16,-15 0-5-16,32 2 5 0,-20 0-15 0,-12-2-33 15,23 2-29-15,-23-2-40 0,16 2-49 16,-16-2-34-16,0 0-53 0,20 1-80 0,-20-1-178 16,0 0-21-16,23 2-354 0,-23-2 29 15,0 0 76-15,8 1 70 0,-8-1 71 16,0 0 75-16,0 0 63 0</inkml:trace>
          <inkml:trace contextRef="#ctx0" brushRef="#br0" timeOffset="-2037.2902">286 4868 1668 0,'0'0'487'0,"0"0"-1"15,-12-25-76-15,12 25-21 0,0 0-33 16,0 0-49-16,20-24-39 0,-4 17-4 0,-9 2-51 16,9-3 12-16,4 5-33 0,-4 0-23 15,-1 1-8-15,5 2-13 0,4 2-4 0,-13 1-30 16,5 3-12-16,0 0-3 0,-4 3-15 0,-1 2 13 16,1 3-17-16,-12 0-37 0,8 2 14 15,-8 0-4-15,0-16 1 0,-16 36 10 0,8-14-3 16,-3-1 9-16,3-2 4 0,-8 1-5 0,4-2-5 15,-3-1-5-15,7-3 2 0,-8 0-2 16,4-4 18-16,4-1-13 0,0-1 5 16,8-8-43-16,-15 12 20 0,7-7 25 0,8-5 11 15,0 0-31-15,-16 7-10 0,16-7-7 16,0 0 4-16,0 0-5 0,0 0 1 0,0 0-9 16,0 0 19-16,0 0-49 0,0 0 25 0,43-3-15 15,-43 3 28-15,32-3-17 0,-16 2-14 16,3 2 6-16,5 2 2 0,-9-1-22 0,5 1 35 15,4 2-46-15,-13 4 15 0,5-2-18 16,0 2 26-16,-8 3 0 0,4-2 8 0,-5 5-11 16,-7-3-4-16,8 2 2 0,-8-14 17 15,-8 28-7-15,1-13-12 0,-5 2-9 16,-4-2 39-16,0 4-20 0,-3-6 18 0,-13 1-42 16,5-1 36-16,-5-3-12 0,-3 1 2 0,7-4 8 15,-7-3-13-15,11-4-46 0,-11 0-13 16,11-5-43-16,-11-4-62 0,4-4-90 0,3 3-96 15,-7-4-303-15,11 3-320 0,8-1 88 0,-3 0 35 16,11-1 61-16,-8 1 85 0,8 1 75 16,4-1 71-16,-3 0 54 0,7 12 9 0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13.52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509256-B004-4F06-9303-C38F02C09812}" emma:medium="tactile" emma:mode="ink">
          <msink:context xmlns:msink="http://schemas.microsoft.com/ink/2010/main" type="inkDrawing" rotatedBoundingBox="2429,8701 4402,8728 4401,8751 2428,8724" semanticType="underline" shapeName="Other">
            <msink:sourceLink direction="with" ref="{284BBCC7-7E43-4397-9E1B-D09ED5C1FF95}"/>
          </msink:context>
        </emma:interpretation>
      </emma:emma>
    </inkml:annotationXML>
    <inkml:trace contextRef="#ctx0" brushRef="#br0">57 12 1013 0,'0'0'330'0,"-24"0"-30"0,24 0 4 15,-19 0-32-15,19 0 7 0,0 0-72 16,0 0 0-16,-16-3-27 0,16 3 6 0,0 0-17 16,0 0-7-16,0 0-27 0,0 0-12 0,0 0-5 15,43-9-5-15,-43 9-16 0,44 2-8 16,-21-2-9-16,13 3-16 0,-9-3 15 0,12 4-28 15,5-1-2-15,11-3 5 0,-4 0-24 0,8 0 19 16,7-1-26-16,9 1 10 16,8-2-7-16,-1 0 2 0,1-2-5 0,-1 4-10 15,1-1 7-15,-5 2 16 0,5 3-26 16,-20-2 11-16,-4 1-11 0,0-3 16 0,0 2-26 16,-8 4 10-16,8-5-15 0,-8 1 18 0,-8 1 28 15,0-1-44-15,1 2-2 0,-1-3 15 16,-12-1-5-16,5-1 8 0,-9 1-8 0,-3 3-7 15,3-3-1-15,-11-2 1 0,0 1 14 0,3-1 19 16,-19 2 18-16,24-2-47 0,-24 2-27 16,20-2-44-16,-20 2-47 0,0 0-93 15,15 0-222-15,-15 0-354 0,0 0 42 0,8 12 70 16,-8-12 102-16,0 0 16 0,0 0 46 16,0 0 61-16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14.2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693E61-3AE1-4CC6-A25A-1380354926E0}" emma:medium="tactile" emma:mode="ink">
          <msink:context xmlns:msink="http://schemas.microsoft.com/ink/2010/main" type="inkDrawing" rotatedBoundingBox="6432,8598 8170,8549 8172,8630 6435,8679" semanticType="underline" shapeName="Other"/>
        </emma:interpretation>
      </emma:emma>
    </inkml:annotationXML>
    <inkml:trace contextRef="#ctx0" brushRef="#br0">49 84 1233 0,'-23'-1'425'0,"23"1"-66"15,-16-4-34-15,16 4-36 0,0 0-5 16,-12-5-28-16,12 5-13 0,0 0-23 0,0 0-18 16,0 0-12-16,0 0 17 0,36-14-38 15,-17 11 23-15,5 3-72 0,3 0-2 16,-3-3-5-16,11 0-6 0,9 0-12 0,7-1-3 15,0 0-5-15,31-1-23 0,-3-2 3 0,15 4 7 16,1-5 5-16,-1 3-30 0,8 1-3 16,-8 1 23-16,1 0-41 0,-1 3 16 0,-11-2-3 15,3 2 2-15,-19 2-7 0,-16-1-23 16,0 1 18-16,-8-2 19 0,-7 2-34 16,-1-1 48-16,-4-1-38 0,-11 2-24 0,4 0-14 15,-5-2 4-15,-3 0-18 0,-16 0 11 0,24 0-52 16,-24 0-30-16,0 0-41 0,11-2-39 15,-11 2-132-15,0 0-165 0,0 0-391 0,0 0 66 16,0 0 67-16,0 0 74 0,-19 35 95 16,3-27 79-16,0 4-7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32.12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D36A7D-252F-468C-A5E6-64C70DBCB852}" emma:medium="tactile" emma:mode="ink">
          <msink:context xmlns:msink="http://schemas.microsoft.com/ink/2010/main" type="inkDrawing" rotatedBoundingBox="17474,3600 23298,11499 15210,17461 9387,9562" semanticType="callout" shapeName="Other">
            <msink:sourceLink direction="with" ref="{4AA5FF42-9B93-4FCA-AF72-65D438458799}"/>
            <msink:sourceLink direction="with" ref="{7641689F-2B8F-433F-B189-CF89F2283AA1}"/>
          </msink:context>
        </emma:interpretation>
      </emma:emma>
    </inkml:annotationXML>
    <inkml:trace contextRef="#ctx0" brushRef="#br0">994 41 975 0,'11'-6'350'0,"-11"6"-48"15,0 0 16-15,0 0-19 0,8-7-9 0,-8 7-4 16,0 0-53-16,0 0-25 0,0 0-16 0,0 0 15 16,0 0-38-16,0 0-28 0,0 0-21 15,0 0-2-15,0 0 30 0,0 0-51 0,-51 7 8 16,51-7-30-16,-27 2 4 0,11-1 8 15,-4 3-18-15,1-4-5 0,3 0-5 0,-8 2-13 16,5-2 3-16,-5 0-42 0,0 0 42 0,-3 0-8 16,3 0-23-16,-3-2 20 15,-1 2-10-15,5-1-2 0,-5-2 33 0,-3 2-41 16,11-1 15-16,-3 0-20 0,-5-1 0 0,4 1 10 16,1 0 23-16,3 0-26 0,1-1-12 15,-1 2 15-15,-4-2 31 0,5 1-31 0,-1 2-18 16,0 0-8-16,-3-2 6 0,3 2 7 0,1-1 18 15,-1 1-30-15,4-1 17 0,-4-1-18 16,20 2 11-16,-27-2-5 0,27 2 9 0,-24-2-1 16,24 2-24-16,-23 0-5 0,23 0 67 15,-16-2-47-15,16 2 24 0,0 0-8 16,-27 0 12-16,27 0-12 0,0 0-10 0,-12-1 20 0,12 1-5 16,0 0-7-16,0 0 7 0,0 0-22 15,-16-2 32-15,16 2 7 0,0 0-17 16,0 0-15-16,0 0-1 0,0 0 9 0,0 0-1 15,0 0 21-15,0 0-3 0,-24 3-23 16,24-3 24-16,0 0-1 0,0 0 21 0,0 0-36 16,0 0 7-16,0 0 8 0,0 0 11 0,16 30-26 15,-16-30 28-15,0 0-8 0,8 25 8 16,-4-14-23-16,4 1 16 0,-8-1 20 0,4 3-8 16,0 1-20-16,0 1-21 0,0 0 33 15,3 2-4-15,1-1 9 0,-8 3-9 0,12-1-1 16,-8 1 8-16,4 1-30 0,0-1 25 0,-4 1-6 15,4 0 4-15,-8 1 7 0,7 1-38 16,-7 0 40-16,0 1-9 0,0-4-4 16,8 6 17-16,-8-1 14 0,0 3-20 0,0-1-25 15,0 1 15-15,-8-1-19 0,8 2 17 16,0-3-4-16,0 3-7 0,0 0-10 0,0-3 5 16,-7 4 3-16,7-1-9 0,0-1-12 0,-8 0 24 15,8 2 11-15,0-2-50 0,0 6 38 16,-8-1-18-16,8-5 11 0,-4 5-14 0,0 0-4 15,0-5 22-15,0 0-23 0,0 0-4 16,-4 4 2-16,8-4 28 0,0 0-26 0,-8 0 1 16,8 0 12-16,-7 6-23 0,7-8 39 0,-4 3-11 15,4-1-15-15,-4-1 8 0,0 2-8 16,0-1 20-16,4-1 8 0,-4 1-28 16,4 1 8-16,-4-2-18 0,0 1 17 0,4-2 4 15,-8 1-22-15,8 0 19 0,0-1-13 16,0 0 0-16,-8-2 10 0,8 4-20 0,0-4 32 15,0 1 4-15,0-2-16 0,0 1-20 0,-8 2 2 16,8-1 13-16,0-1 2 0,-3 2 6 16,3 0-8-16,0-1-15 0,-4 1 22 0,4-2-1 15,-4 0 1-15,4 0 1 0,-4-1 0 0,4 1-13 16,0-1 2-16,-4 0 0 0,4 0 6 16,-4-3-8-16,4-1 5 0,0 2-5 0,0-1 0 15,-4-1-11-15,4 0 16 0,0 1-13 16,0-3 3-16,-8 4 13 0,8-1 2 15,0-3 0-15,0 3 0 0,0-1-25 0,0 0 27 16,0-1-7-16,0 1 13 0,0 1-8 16,0-2-12-16,0 2-4 0,0 0 16 0,0-1 8 15,0-1-15-15,8 1-11 0,-8-1 28 0,4 1-12 16,-4-1 4-16,4 1-9 0,0-1 15 16,0 1-8-16,0-1 0 0,-4-1-13 0,4 3 8 15,-4-3-5-15,3 1 13 0,-3-1-24 0,0 2 57 16,8-3-69-16,-8 1 33 15,0 0-7-15,8 1 12 0,-8-1-12 0,0 1 9 0,0 1 6 16,8-1-33-16,-8 2 20 0,4-2 5 0,-4 4 5 16,4-4-2-16,-4 2-8 15,4-2-21-15,-4 2 13 0,0-1 14 0,4 0 1 16,-4 1 9-16,4-1-29 0,-4 1 26 0,4-2-31 16,-4 2 30-16,4 3-9 0,-4-2 5 15,0 2 7-15,0-4-18 0,0 2 14 0,0 2-27 16,7-1 9-16,-7-1 12 0,-7 0-26 15,14 2 47-15,-7 2-29 0,0 1 1 0,0 0-14 16,0 0 11-16,0 0 16 0,0-2-9 0,0 4-2 16,8-3-15-16,-8 3 22 0,0-2-19 15,0 1 17-15,0 0 18 0,0 2-23 0,0-3-3 16,0 2-2-16,-8 1 20 0,8-1-4 16,0 0-27-16,0 0 16 0,-7 0 18 15,7 4-20-15,0-3 15 0,-4 2 2 0,0 2-10 16,4-2-5-16,-4-4 23 0,4 4-20 0,-4-3 7 15,4-1-8-15,0 2 19 0,0-1-3 16,0 2-34-16,0-2 19 0,0 2 0 0,0 0 14 16,0-2-27-16,0 0 31 0,4 1-6 0,-4-1-17 15,0 0-4-15,0 0-6 0,0 2 19 16,0-2-7-16,0 2 13 0,0-1 0 0,0 1-3 16,0-2-12-16,0 0 4 0,-4-1 1 0,4 2-8 15,0-1-1-15,-4 1 24 16,4 0 5-16,0 0-17 0,-4-1-14 0,4 1 16 15,0 0-8-15,0 1 0 0,0-1 0 0,0-1 0 16,0 3 0-16,0-4 0 0,0 0 0 16,0 1 0-16,0-1 0 0,0 1 0 0,0-2 0 15,0 2 0-15,0 1 0 0,-4-3 0 16,4-1 0-16,0 1 0 0,0 1 0 0,0-1 0 16,0 0 0-16,-8 2 0 0,8-1 0 0,0-1 0 15,0 1 0-15,0 1 0 0,0 0 0 16,0-2 0-16,0 3 0 0,0-1 0 0,0 0 0 15,0 2 0-15,8 0 0 0,-8-2 0 0,0 2 0 16,0-2 0-16,4-2 0 16,-4 3 0-16,0-1 0 0,0-2 0 0,0 0 0 15,0 1 0-15,0-1 0 0,0-1 0 0,0 0 0 16,0-1 0-16,-4-1 0 0,4 2 0 16,0-1 0-16,-8-1 0 0,8-2 0 0,0 1 0 15,0 2 0-15,-8-1 0 0,8 0 0 0,0 0 0 16,-8 0 0-16,8 1 0 0,0-4 0 15,-3 1 0-15,3-2 0 0,0 1 0 0,0-1 0 16,0 1 0-16,0-2 0 0,-4 0 0 16,4 2 0-16,4-3 0 0,-4 0 0 15,0 0 0-15,0-1 0 0,0 0 0 0,0-1 0 16,-4 3 0-16,4-18 0 0,4 30 0 16,-8-14 0-16,4-2 0 0,4 2 0 0,-4-16 0 15,0 26 0-15,0-14 0 0,0-12 0 0,0 23 0 16,0-23 0-16,0 21 0 0,0-21 0 15,0 18 0-15,0-18 0 0,0 18 0 0,0-18 0 16,0 13 0-16,0-13 0 0,0 0 0 0,3 22 0 16,-3-22 0-16,0 0 0 0,0 16 0 15,0-16 0-15,0 0 0 0,0 16 0 0,0-16 0 16,0 0 0-16,0 0 0 0,0 19 0 0,0-19 0 16,0 0 0-16,0 16 0 0,0-16 0 15,0 0 0-15,0 14 0 0,0-14 0 0,0 0 0 16,0 0 0-16,8 16 0 0,-8-16 0 15,0 0 0-15,8 10 0 0,-8-10 0 16,0 0 0-16,12 11 0 0,-12-11 0 0,8 7 0 16,-8-7 0-16,0 0 0 0,12 11 0 0,-12-11 0 15,4 10 0-15,-4-10-6 0,7 11 12 16,-7-11-6-16,0 0-8 0,8 14-13 0,-8-14 11 16,0 0 8-16,8 14 2 0,-8-14 2 15,0 0 8-15,4 12-33 0,-4-12 11 0,0 0-4 16,8 9 16-16,-8-9 8 0,0 0-8 15,16 7-13-15,-16-7 23 0,8 4-40 0,-8-4 32 16,0 0-2-16,23 0-23 0,-23 0 18 16,20-2 8-16,-20 2-14 0,31-7-9 0,-15 5-39 15,4-1 26-15,-5-1 17 0,5 0 6 16,4 1-18-16,-9-1 18 0,13 1-18 0,-9 0 2 16,5-2 21-16,-4 4-3 0,3-2 11 0,-3 1-11 15,0 0 8-15,-1 1 3 0,1-3 7 16,-4 4-33-16,7 0 13 0,-7-2-29 0,-16 2 37 15,35-2 4-15,-19 2-10 0,4-1 24 0,-5 1-3 16,-15 0-31-16,28-2 25 0,-8 2-30 16,-5 0 5-16,1 2 11 0,-16-2 14 0,31-2-9 15,-19 4-3-15,-12-2-6 0,32 1 11 16,-21-1 16-16,-11 0-16 0,20 0 15 16,-20 0-12-16,24 2 10 0,-24-2-13 0,15-2 7 15,-15 2-9-15,16 2 4 0,-16-2-20 0,0 0-7 16,20 2-14-16,-20-2-22 0,0 0-39 15,0 0-46-15,15-2-41 0,-15 2-76 0,0 0-96 16,0 0-263-16,20 0-368 0,-20 0 81 16,0 0 98-16,16-2 132 0,-16 2 52 0,0 0 26 15,16-10 61-15,-16 10 74 0</inkml:trace>
    <inkml:trace contextRef="#ctx0" brushRef="#br1" timeOffset="36840.1727">2601 873 954 0,'0'0'305'0,"0"0"-41"0,0 0 17 16,0 0-63-16,0 0-8 0,0 0-24 0,0 0-4 15,0 0-15-15,0 0-1 0,0 0-25 0,16-39-6 16,-16 39-17-16,16-14 41 0,-13 5-70 16,-3 9 21-16,16-23-35 0,-12 11 9 0,0 0-4 15,-4-2-4-15,8 0-4 0,-4-2-5 16,0-2-34-16,0-3 15 0,0 0-22 0,0-4 18 15,3 1-27-15,-7-1 12 0,8-5-14 0,0 4 3 16,-8-4-23-16,8 2 10 0,-4-6 0 16,0 6-10-16,0 0-3 0,-4-2-2 15,0 0-5-15,4 2 2 0,-4-2-13 0,0 0 24 16,0 0 2-16,4 0-16 0,-4 0 1 16,0 0 0-16,0-5-1 0,0 5 26 0,0-2-25 15,4 2-26-15,-4-5 5 0,0 3 21 0,0 3-18 16,0-3 22-16,0 4-24 0,4 0 12 15,-4-1 7-15,-4 3-7 0,4-1 18 0,0 4 8 16,0 1-11-16,0-3-10 0,0 5 15 0,0 1 16 16,0 1-23-16,-4 1 38 15,4 17-43-15,0-31 7 0,0 20-5 0,0 11 8 16,0-23 3-16,0 23-1 0,-4-19-15 16,4 19 3-16,0-16 2 0,0 16 8 0,0 0 0 15,0-22 2-15,0 22-17 0,0 0 4 0,0-18 4 16,0 18-11-16,0 0 33 0,0 0-26 15,0 0 1-15,-4-16 5 0,4 16 5 0,0 0 7 16,0 0-22-16,0 0 43 0,0 0-26 0,4-19-12 16,-4 19-18-16,0 0-1 0,0 0-9 15,0 0 4-15,0 0-14 0,0 0 4 0,0 0-2 16,0 0 5-16,-12-10 7 0,12 10 16 16,0 0-15-16,0 0 25 0,0 0-5 0,-28 22 46 15,28-22-20-15,-11 20 0 0,3-10-18 0,0 1 15 16,0 2-3-16,0-1 29 0,0 3-16 15,-3-3 8-15,3 0-15 0,0 0 20 16,0-1-30-16,4-2 22 0,4-9 21 0,-12 16 10 16,12-16 13-16,-8 11-10 0,8-11-11 15,0 0 4-15,-7 8 1 0,7-8 3 0,0 0-28 16,0 0 11-16,0 0-11 0,0 0 43 0,0 0-35 16,23-41 13-16,-19 31-6 0,0-3-28 15,4 3-2-15,0-4 15 0,-4 2-3 0,3-3 16 16,-3 3-18-16,4-2 0 0,-4 1 5 15,-4 13 15-15,4-23 14 0,0 12-22 16,-4 11-4-16,8-16 0 0,-8 16-11 0,4-16 23 0,-4 16-10 16,0 0 19-16,4-11-32 15,-4 11 21-15,0 0 2 0,0 0 11 0,0 0 20 16,0 0-28-16,27 20 0 0,-19-13 0 0,-8-7-13 16,20 18 10-16,-8-9 3 0,3-2 5 15,-3 0-53-15,4 2-29 0,0-2-59 0,-5 0-53 16,9 1-131-16,-4-7-116 0,-1 7-396 15,1-2 59-15,4 2 41 0,-12-1 121 0,11-2 17 16,-7 2 110-16</inkml:trace>
    <inkml:trace contextRef="#ctx0" brushRef="#br2" timeOffset="20535.7443">6425 1012 143 0,'16'2'54'0,"-16"-2"15"16,32 0-8-16,-17 0-7 0,1 3-16 0,4-2-43 15,-1-1 56-15,1 1-7 0,4-1-19 16,-5 0-27-16,5 2 17 0,3-2 34 0,1 0-18 16,-1 0-13-16,5 2 20 0,-1-4-12 15,1 2-16-15,-1-2 18 0,5 2 28 16,-5 0-17-16,4-1 12 0,5 0-8 0,-5-2-20 0,4-1 39 16,1 3-8-16,-5-3-6 15,4 3 11-15,-3-3-3 0,3 0 8 0,-4 1-15 16,1-1 2-16,-5 2 6 0,1 1 22 0,-5-1 8 15,1-1-18-15,3 0-2 0,-7 2-6 16,-1-1-7-16,1-1-3 0,-5 1 8 0,1 0-13 16,4 0 8-16,-5-1-36 0,1 1-6 0,0 1-17 15,3-4-33-15,-3 4-13 0,3-1-44 16,1-1 16-16,-4 1-19 0,3-2-37 0,-3 3-423 16,4 1 20-16,-5-2 39 0</inkml:trace>
    <inkml:trace contextRef="#ctx0" brushRef="#br2" timeOffset="26186.7218">1170 6169 442 0,'12'0'192'16,"12"0"16"-16,-5 0-9 0,5 0-9 0,0 0-32 15,7 2 1-15,8-1-28 0,-3 1-16 16,3 0 3-16,4 0-16 0,4-2-10 15,-3 2 0-15,7-1-28 0,0-1-5 0,4 4-13 16,0 1 5-16,0-3-15 0,0 1 5 0,8 0 0 16,-4 0-2-16,16 0-6 0,-5-1 13 15,-11 1-26-15,0-3 16 0,0 0-20 0,-8 2-1 16,12-2-5-16,-8-2 0 0,0 2 8 0,4 0 8 16,-4 0-21-16,-4 2 16 0,4-4-19 15,-4 4-4-15,0-4 9 0,4 2 16 16,-3 0-20-16,-1-1 4 0,-4 2-9 0,0-1 12 15,4-1-15-15,0 1 18 0,4-4 2 16,-8 4-28-16,8 0-12 0,-3 0 48 0,-1-1-39 16,4-4 40-16,-8 4-19 0,0-1 2 15,-4 1-19-15,0-1 6 0,1 0 1 0,-5 0 10 16,12-1-10-16,-8-1-8 0,1 3 19 0,-1-3-14 16,-4 2 10-16,4 0 6 0,-3 1-26 15,-5 1 16-15,8-2 12 0,-3 2-25 0,-9 0 12 16,8-2-7-16,5 2 0 0,-5 0 25 15,0 0-18-15,0-1 16 0,5 1-3 0,-1 0-2 16,0 0-16-16,0 0 21 0,1-3-10 16,-1 2 2-16,-4-1-5 0,4 2 15 15,1 0-22-15,-1 2 12 0,0-1-10 0,0-2 17 16,4 2-7-16,-3-1-17 0,3 0 14 0,4 0 8 16,0 0-20-16,8-1 36 0,-8 1-44 15,4 1 28-15,0-1-20 0,4 3 15 0,-4-3-18 16,4 1 21-16,-4-1-3 0,0 0-10 0,4 0 30 15,-4 0-22-15,0 0-26 0,0 0 13 16,0 2-8-16,-4 0 20 0,0-1-27 0,4-1-3 16,-11-1-8-16,3 1 0 0,4-4 26 15,-8 6 12-15,0-2-17 0,5 0-11 16,3-2-2-16,4 1-10 0,-4 2 12 0,4-2-28 16,0 2 29-16,0-2 7 0,-4 2-15 15,-4-1 12-15,-4 0-30 0,5 0 36 0,-5 0 20 16,0 0-18-16,0 2-13 0,0-4 31 0,1 4-20 15,-1-2 7-15,-4 0 1 0,4 2 14 16,-3-2-32-16,3 0 25 0,0 1-8 0,-3 1 3 16,-1-2 8-16,4 2 2 0,-4-2 5 15,-3 0-8-15,-1 0-7 0,1-2 16 0,-5 2 27 16,-4-2 21-16,5 2 0 0,-8-1 0 0,7-1 5 16,-7 0 2-16,-1 1 8 15,-3 1 11-15,-1-4 10 0,-3 2-8 0,0-1-16 0,0-1-2 16,-1 2-10-16,5-3 5 0,-4 3-10 15,-1-3 5-15,5 3-13 0,0-1-3 16,-1 0 1-16,5-2 17 0,-4 1 14 0,-1-1-22 16,1 1 1-16,0 2 0 0,-5-1 5 0,1-1 18 15,0 2-29-15,-16 2-7 0,27-3-5 16,-15 1-13-16,-12 2 10 0,20-2-38 0,-20 2-46 16,19-4-23-16,-19 4-47 0,20-1-45 15,-12-8-103-15,-8 9-501 0,0 0 56 0,16-7 66 16,-16 7 67-16,11-11 113 0</inkml:trace>
    <inkml:trace contextRef="#ctx0" brushRef="#br2" timeOffset="29951.7578">4783 443 829 0,'0'-17'315'0,"0"17"-3"0,0 0-7 15,-4-19-39-15,4 19-31 0,0 0-12 0,0 0-31 16,-4-18 8-16,4 18-16 0,0 0-10 16,0 0-38-16,0 0-11 0,0 0-12 0,0 0-16 15,0 0 13-15,-12 54-15 0,8-33 15 16,0 0-41-16,4 6-5 0,-4 1-21 0,4 8 9 16,0-1-1-16,0 2-10 0,0 2 15 0,0 1-23 15,0 3-2-15,4 4 13 0,-4 2-19 16,4 0 14-16,-4 0-32 0,0 4-9 0,0-3 35 15,0 2-23-15,4 1 16 0,-4 0-13 0,0-2 48 16,4 3-48-16,-4 2-3 0,0 0 18 16,0 0-38-16,4 15 15 0,0-11-5 15,0-10 10-15,-4 4-15 0,4 0 8 16,-1-1 2-16,-3 1-15 0,0 1 30 0,0 0-22 16,4-1-1-16,-4-1 6 0,0-2-6 0,4 0 39 15,-4 0 0-15,0-2-13 0,0 0-34 16,0 3-1-16,0-3 9 0,-4 2-5 0,4-2 31 15,0-1-33-15,0 1 3 0,0 0-14 0,-4-6 26 16,4 8-5-16,0-2-2 0,0 0 22 16,0 0-22-16,-3-1-9 0,3-6 14 15,0 1-13-15,0-3 38 0,-4 4-23 0,8-4 15 16,-8 1-25-16,4 1-10 0,0-3 12 16,-4 1 1-16,4 0 12 0,-4-2 0 0,0 2-15 15,0 0-5-15,0 3-13 0,0 1 18 16,-4 2-13-16,4-7 36 0,-4 3-5 0,0 4-26 15,8-8 13-15,-7 7 2 0,-1-1 1 0,-4-4 2 16,8 6-31-16,-4-2 26 0,0-2-2 16,4-5 12-16,-3 0-23 0,-1-1 24 0,4 0-4 15,-4 0-7-15,0-1-10 0,4 0 15 0,0-1 5 16,-4-3-10-16,4 1 16 0,0 1-24 16,1-1-2-16,-1-1 23 0,0 1-6 0,0-4 6 15,0 4-21-15,0 2 62 16,4-5-49-16,-4 5 5 0,0-2 3 0,4 1-15 15,-4 1 12-15,0-6 3 0,0 2-11 0,4 1 1 16,-4-1-8-16,0-2 25 0,0 7-22 16,4-6 63-16,-4 0-63 0,4 5 2 0,-3 0 0 15,-1 1 10-15,4-3-13 0,-4 3 21 0,0-1 18 16,0-2 0-16,4 4-36 0,-4-3-23 16,4 1 5-16,-4-1 31 0,0 2-26 0,4-1-3 15,-4 1 1-15,4-1-8 0,-4-5 23 16,4 2-8-16,-4-4 8 0,4 2-10 0,4-1 0 15,-4-4 7-15,0 3 8 0,0 0 21 0,0-3-46 16,4 2 22-16,-4-4-10 16,0 2 14-16,0-2-12 0,0-4 9 0,0 4-8 15,0-1 0-15,0 2 12 0,0-2-4 0,0-2-21 16,0 2 41-16,0 1-13 0,4-3-20 16,-4 2 15-16,0-2-7 0,0 1 9 0,0-1-19 15,0 2-1-15,0-2 10 0,4-1-10 0,-4 0 39 16,4 1-21-16,-4-1 18 0,0-1-30 15,0 1 9-15,4-2 3 0,-4 3 3 0,0-1 20 16,0 0-36-16,0 1-10 0,0-2 11 16,0 1 9-16,0-2 1 0,0 1-11 15,0 1 16-15,0-1-21 0,4 1 3 0,-4 0-13 16,0-2 0-16,0 3 15 0,0 0-25 16,4 1-3-16,-4-1 13 0,0 1-36 0,4-1-23 15,-4 0-41-15,4-1-110 0,-1-1-38 0,-3 1-323 16,0-2-189-16,0-16 74 0,4 26 64 15,-4-11 59-15,4-1 46 0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56.77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2839BA-E880-4729-BDC7-30CD5AAA5A82}" emma:medium="tactile" emma:mode="ink">
          <msink:context xmlns:msink="http://schemas.microsoft.com/ink/2010/main" type="inkDrawing" rotatedBoundingBox="13952,11520 20688,11328 20690,11390 13953,11581" shapeName="Other"/>
        </emma:interpretation>
      </emma:emma>
    </inkml:annotationXML>
    <inkml:trace contextRef="#ctx0" brushRef="#br0">0 188 893 0,'0'0'294'0,"0"0"-15"16,0 0-10-16,0 0-39 0,0 0-17 15,0 0-16-15,0 0 28 0,0 0-56 0,0 0-18 16,0 0-5-16,0 0-10 0,0 0-26 16,43-21-8-16,-27 21-23 0,8-2 19 0,-5-3-6 15,9 3-13-15,3 2-25 0,5-2-8 0,3 1-8 16,4-1 9-16,0 1 50 0,9-2-66 16,-1 1-3-16,4 2-3 0,0-1-14 0,0 1-6 15,4 1 7-15,0-1 9 0,0 0 2 16,19 0-31-16,9 2 29 0,-9 1-6 15,-7-3-30-15,8 1 20 0,-13-1 8 0,-3 0 2 16,-4 2-18-16,0-4 11 0,0 2-13 0,0 0 25 16,4 0-30-16,16-1 18 0,-13-2-13 15,-11 3 7-15,4-2 9 0,0 2-4 0,0-1-7 16,-4-1-10-16,0 0 33 0,8 2-23 16,-8-1-10-16,0 1 2 0,0-2 16 0,0 2 2 15,-11 0-25-15,3 0 17 0,-4-2-15 0,4 2 11 16,-4 0 2-16,-3-2-3 0,3 2 14 15,0 0-22-15,-3-2-14 0,3 1-3 0,-4 1 7 16,0 0 8-16,5 0 1 0,-5-3 14 16,4 0-17-16,0 1 2 0,1 1-15 15,-1-1 12-15,8 1-19 0,-4 1 6 0,4-4 12 16,0 2-19-16,0 0 18 0,0-1-49 16,-7 3-7-16,-1-3-5 0,0 1-24 0,-4 0-17 15,5 0-39-15,-1 0 34 0,-4 1 7 0,4-3-28 16,1 2-10-16,-1-1 28 0,-4-1 31 15,5 3-8-15,-1-1 18 0,-4 0 13 0,4 0-1 16,1-1 34-16,-5 1 0 0,0 0 18 16,4 1-15-16,1-2 10 0,3 0 2 0,-4 3 29 15,0-3-8-15,0 3 30 0,9-4-9 0,-1 2 2 16,4 0-6-16,-8-1 4 16,4 2 9-16,0-5-7 0,4 4-2 0,0-1 2 15,-4 0-6-15,0-2-40 0,0 1 26 0,-7 2-21 16,-1-1-13-16,-4 2-3 0,0-1 16 15,1 1-5-15,-5 1 8 0,1 0-11 0,-5 0-20 16,0 0 7-16,1 0 14 0,-1 0 1 0,1 0-12 16,-1-2 18-16,1 0 5 0,3 1-5 15,0-2 16-15,5 2 2 0,-1-1 12 0,0 0 1 16,1 2 10-16,-1-1 10 0,0 1-10 16,0 0-3-16,-3-2 1 0,-1 2 25 0,1-2-16 15,7 0-4-15,-4 2-11 0,0 0-18 16,1 0 6-16,-1 0-29 0,-4 2 13 15,5 0 21-15,-5-2-19 0,-3 2-7 0,7-1 8 16,0-1-8-16,-3 2 20 0,3 1 31 0,-4 0-10 16,-7-3-7-16,7 1 24 0,-7 1 19 15,-1 1-18-15,1-1-26 0,-9 2-25 0,5-2-70 16,-8-1-178-16,-1 1-295 0,-15-2 18 16,24 1 35-16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04.00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E075FF-A38F-4363-A28D-CBD0741CC834}" emma:medium="tactile" emma:mode="ink">
          <msink:context xmlns:msink="http://schemas.microsoft.com/ink/2010/main" type="inkDrawing" rotatedBoundingBox="19328,14195 19625,7280 19812,7289 19516,14203" semanticType="callout" shapeName="Other">
            <msink:sourceLink direction="with" ref="{310CE54B-3A4E-414A-AF3B-89D9A66A61DE}"/>
            <msink:sourceLink direction="with" ref="{4AA5FF42-9B93-4FCA-AF72-65D438458799}"/>
          </msink:context>
        </emma:interpretation>
      </emma:emma>
    </inkml:annotationXML>
    <inkml:trace contextRef="#ctx0" brushRef="#br0">159-12 1026 0,'0'0'299'16,"0"-16"-25"-16,0 16-15 0,0 0-11 16,0 0-48-16,0 0-8 0,0 0-36 0,0 0 23 15,0 0-48-15,0 0-14 0,0 0 9 0,0 0-16 16,0 0-21-16,0 0 4 0,4 48-24 15,0-30 7-15,-4 4-29 0,4 4 17 0,-4-2-11 16,3 6 9-16,1 2-21 0,0 3-8 0,0 2 5 16,0-1-15-16,4 1 23 0,-8 7-15 15,8 1-26-15,-4-1 36 0,4-1-23 16,-4-2 36-16,0 3-41 0,0 4 7 16,-1-8-27-16,1 8 1 0,-4-7 4 0,0-1 22 15,4-2-20-15,-4 5 21 0,4 3-14 0,-4-5-12 16,4 8 10-16,0-9-5 0,-4 7 8 15,4-4 2-15,-4-1-7 0,4-1 5 0,-4 0-21 16,0 0-5-16,0 1 20 0,0 1 1 0,4-3 23 16,-8 10-8-16,4-10-24 0,4 2 4 15,-4 2-1-15,0-2 8 0,0 1 3 0,0-3 10 16,0 3-21-16,-4-2 11 0,4 0-5 16,0-2-14-16,0-1 9 0,0 2-8 0,-4-4 5 15,4 1-1-15,-4 0 4 0,0 0-16 16,0 0 10-16,4 1 8 0,-4 0-7 15,0-1 50-15,0 1-61 0,1-2 16 0,-1 3-19 16,0-1 24-16,4-1-8 0,-4 0 2 0,0 0 18 16,4 0-15-16,-4-2-2 0,0 3-1 15,0-2 1-15,0 0 30 0,4 1-23 0,-4-4-5 16,0 4-3-16,0-3 3 0,0-1-10 16,0 2 18-16,4-1-8 0,-4 1 5 0,1-1 10 15,-5 0 8-15,4 0-38 0,0 1 10 0,0-2-5 16,4 3 28-16,-4-1-24 0,-4 0 24 15,8 0-2-15,-4 0-24 0,4 4 0 0,-4 0 3 16,0-4 5-16,0 2-13 0,0 0 24 16,1 0-16-16,-1-2 2 0,4 1-5 15,-4 2 6-15,0-3 15 0,0 3-34 0,0-1 11 16,0-1 0-16,4 1 5 0,-4-1 7 16,0 0-10-16,0 0 31 0,4-3-23 0,-4 2-7 15,0 1 12-15,0-1-8 0,4-2 8 0,-4 3-10 16,0-3 31-16,4 2-13 0,-3-7-26 15,-1 6 8-15,0 1 15 0,4-7-15 0,-4 7 15 16,0-5-12-16,4 2-16 0,0-4 0 16,0 2-3-16,0 2-9 0,0-4 17 0,-4 2-18 15,4 0 3-15,0-1 7 0,0 0 6 0,0 1-11 16,0 0 16-16,0-2 28 16,0 2-28-16,-4-1 2 0,4 0 16 0,0 0-34 15,0 0 26-15,-4-1-12 0,4 2 14 0,-4-2-22 16,4 0 14-16,-4 1-14 0,4-3 30 15,0 3-10-15,-4-3-10 0,4 0 7 0,0-1 9 16,-4-1-12-16,4 1 22 0,0-1-34 0,-4 2 26 16,4-4-24-16,0 3 16 0,-4 0-13 15,4-6 16-15,0 2-6 0,0 0 3 0,0 0 0 16,0 4 11-16,-3-2-1 0,3 1-28 16,0-1 8-16,0 0 10 0,0 4-18 0,0-3 36 15,3 1-44-15,-3-1 26 0,4 1-20 16,-4 0 30-16,4 0-8 0,-4-1 16 0,0 3-10 15,0-3-8-15,0 1-8 0,4 1 21 16,-4 1-23-16,0-3 23 0,4 3 0 0,-4-3 4 16,0 1-14-16,0-1 2 0,0 1-2 15,0 0-3-15,-4 0-8 0,4-1 11 0,0-5-9 16,-4 7 17-16,4-2-11 0,0-3-3 16,-4 2-7-16,4-4 33 0,-4 3-28 0,4-1 10 15,0-1-5-15,0 3 28 0,0-1-18 0,0-3 8 16,0 0 13-16,0 1-18 0,0-1 7 15,0 0-12-15,0 2 10 0,0-4-16 0,0 2 6 16,4-1 7-16,-4 0-9 0,0 1 6 16,0-2-14-16,0 2 17 0,0-1-15 0,0 0 23 15,4-3-7-15,-4-15-9 0,0 34 1 16,0-18 30-16,0 1-10 0,0-1 21 16,0-1-26-16,0-15 16 0,4 27-22 0,-4-27 9 15,0 23-5-15,0-23-1 0,-4 22 8 0,4-22 3 16,0 15-16-16,0-15 21 0,0 17-10 15,0-17-6-15,0 0 8 0,0 0 26 0,0 17-51 16,0-17-26-16,0 0-77 0,0 0-138 0,0 0-284 16,-11 9-308-16,11-9 93 0,0 0 51 15,0 0 72-15,0 0 58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55.28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A6E8FC-BF11-48EF-8FCC-3E9CC2E07092}" emma:medium="tactile" emma:mode="ink">
          <msink:context xmlns:msink="http://schemas.microsoft.com/ink/2010/main" type="inkDrawing" rotatedBoundingBox="13910,9747 20678,9758 20677,9890 13909,9879" shapeName="Other"/>
        </emma:interpretation>
      </emma:emma>
    </inkml:annotationXML>
    <inkml:trace contextRef="#ctx0" brushRef="#br0">1127 2748 499 0,'0'0'215'15,"-16"6"-28"-15,16-6-6 0,0 0-19 16,-11 6-17-16,11-6-37 0,0 0-6 0,0 0-30 15,-12 9 18-15,12-9-11 0,0 0-20 0,0 0 28 16,0 0-23-16,0 0-5 0,43 9 10 16,-35-7-31-16,-8-2 16 0,39 1-26 0,-15 1 18 15,-1 0-5-15,9 0 8 0,-5-2-26 16,17 0 5-16,-1 3 0 0,0-3 3 0,4 0-6 16,4 2-7-16,4 1-13 0,0-1 13 0,0-2-36 15,-3 2 26-15,14 0-18 0,13-4 0 16,7 6 2-16,1-6-10 0,-5 5 23 0,1-3-2 15,0 0-1-15,-1 2-2 0,1 0-5 16,-1 2 21-16,1-1 14 0,-5 0-14 16,5-1-21-16,-1-2 22 0,1 0-27 0,-1 4 3 15,1-1-1-15,0 1 31 0,-1-3-28 0,-3 4 5 16,3-5 0-16,-7 3 7 0,-8 0-14 16,-8-3 14-16,4 0-14 0,-4 0 7 0,-1 2-13 15,1-2 28-15,0 0-25 0,0-2 23 16,0 2-8-16,4 2 23 0,-4-2-25 0,20 2-6 15,-12-2-5-15,-5 2 14 0,-3-2-12 0,0 0 22 16,-4-2-11-16,4 2-5 16,0-2-26-16,-4 4 37 0,0-2-11 0,0 0 5 15,-4 0 7-15,1 3-24 0,-5-1 4 0,0 0 3 16,-4 2 7-16,0-3 21 0,-3 3-33 16,-1-4 26-16,0 1-50 0,1 1 32 0,-5-1-24 15,0 4-12-15,-3-4-16 0,3 2 5 0,-3-1 16 16,3 0-10-16,-4 0 17 0,1-2-5 15,-1 0-15-15,5 3 36 0,-1-4-18 0,-3 2 25 16,-1-1-22-16,0 0 14 0,5 0-9 0,-5 0 30 16,1 2-5-16,-5-4-25 0,9 2 4 15,-9 0-4-15,5-3-18 0,-1 1 58 0,4 0-35 16,-3 0 25-16,-1 2-5 16,1-1 10-16,3-1-22 0,4 1 27 0,-7-4-48 15,-1 4 36-15,1 1-6 0,-1-2 16 0,1 1-2 16,-5-3 2-16,5 3-1 0,-5-2-14 15,4 2 2-15,-3-1 28 0,-1 0 1 0,5-1-6 16,-5-1-8-16,5 2-7 0,-1 1 10 0,5-4 13 16,-1-1-8-16,0 3-10 0,5-1-13 15,-1 0 26-15,0 1-34 0,1 0 6 0,-5-1 17 16,4 0 3-16,5 1-17 0,-5 1 22 16,-4-2-16-16,1 1-4 0,3 0 15 0,-4 1-2 15,5 2-14-15,-5-6-17 0,-4 5 15 0,-3-1 28 16,3 1-30-16,-3-4 25 15,-1 4-28-15,1 1 5 0,-4-3-12 0,-1 3-6 16,1 0-13-16,-5 0-4 0,5-2-9 0,-4 2 19 16,3 0-21-16,-3 0 13 0,-1 0-29 15,5 2 21-15,-4-2-56 0,-1 1 18 0,5-1-51 16,-4 2-11-16,-1-1-28 0,-3-1 26 0,0-3-16 16,-16 3-383-16,31 2 17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1:55.73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CE614C-5A61-4A7E-8875-2AC6F83D530B}" emma:medium="tactile" emma:mode="ink">
          <msink:context xmlns:msink="http://schemas.microsoft.com/ink/2010/main" type="writingRegion" rotatedBoundingBox="11919,2750 15200,2643 15247,4081 11966,4187"/>
        </emma:interpretation>
      </emma:emma>
    </inkml:annotationXML>
    <inkml:traceGroup>
      <inkml:annotationXML>
        <emma:emma xmlns:emma="http://www.w3.org/2003/04/emma" version="1.0">
          <emma:interpretation id="{34135E7F-8CB7-4F73-BCC6-B4F6C0DA5FB2}" emma:medium="tactile" emma:mode="ink">
            <msink:context xmlns:msink="http://schemas.microsoft.com/ink/2010/main" type="paragraph" rotatedBoundingBox="11919,2750 15200,2643 15247,4081 11966,4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90A879-2726-4044-BBE9-B55200409FC3}" emma:medium="tactile" emma:mode="ink">
              <msink:context xmlns:msink="http://schemas.microsoft.com/ink/2010/main" type="line" rotatedBoundingBox="11919,2750 15200,2643 15247,4081 11966,4187"/>
            </emma:interpretation>
          </emma:emma>
        </inkml:annotationXML>
        <inkml:traceGroup>
          <inkml:annotationXML>
            <emma:emma xmlns:emma="http://www.w3.org/2003/04/emma" version="1.0">
              <emma:interpretation id="{28A7C665-C07F-4009-9D5A-8E999C6DCE02}" emma:medium="tactile" emma:mode="ink">
                <msink:context xmlns:msink="http://schemas.microsoft.com/ink/2010/main" type="inkWord" rotatedBoundingBox="11919,2750 12919,2717 12954,3806 11954,3838"/>
              </emma:interpretation>
              <emma:one-of disjunction-type="recognition" id="oneOf0">
                <emma:interpretation id="interp0" emma:lang="en-US" emma:confidence="1">
                  <emma:literal>12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n2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n?</emma:literal>
                </emma:interpretation>
              </emma:one-of>
            </emma:emma>
          </inkml:annotationXML>
          <inkml:trace contextRef="#ctx0" brushRef="#br0">381 259 1313 0,'0'0'440'15,"0"0"3"-15,0 0-54 0,0 0 0 16,-71 1-46-16,48-2 0 0,3 1-18 0,-4-3 8 16,1-1-54-16,-5-2-28 0,5 1-11 0,-5 0-15 15,12-4-17-15,-7 2-27 0,3-4-9 16,4 2-13-16,1-1-36 0,3-3-3 0,-4 1-10 15,8 0-18-15,0 0-20 0,5-1-3 16,3 13 0-16,-8-26-20 0,16 10 4 16,-1 4-27-16,1-2-6 0,-4 0-4 0,20 1-1 15,-9 3-2-15,-3 1-8 0,12 2-8 0,-8 1-9 16,-5 5 7-16,5 2-3 0,4 4 33 16,-5 3-22-16,1 1-18 0,-4 3 7 0,0 4 8 15,-8 3-5-15,4 1 15 0,-1 3-28 16,-7 0 11-16,8 3-11 0,-4-3 0 0,-4 1-3 15,4 1-2-15,-4-2 16 0,4 0-14 0,0-2-5 16,-4-4 6-16,4-1-6 0,-4 0 3 16,4-2-10-16,-4-14-3 0,0 20-5 0,0-20 0 15,4 12 0-15,-4-12 3 0,0 0-3 16,0 0 15-16,0 0 11 0,0 0-28 16,0 0 9-16,27-33 1 0,-23 15-5 0,0-3 25 15,4-2-15-15,-4 0 25 0,0-1-29 0,4 0 13 16,0-1 32-16,-8-1 33 0,11 2-13 15,-7 1 21-15,0 2-8 0,-4-2 31 0,4 7 15 16,0-1 13-16,0 3 5 0,-4 14-21 16,0-26-7-16,0 26-18 0,4-15-5 0,-4 15-10 15,0 0 7-15,0 0-20 0,0 0 36 16,0 0-26-16,0 0-3 0,8 44-12 0,-8-24 20 16,0 2-12-16,8 3-4 0,0 0-24 15,-4-2-6-15,7 1-56 0,-3 2 12 0,4-3-56 16,-4-1-43-16,8-4-23 0,-5-1-69 15,5 0-57-15,8-10-286 0,-13 6-387 0,5-7 74 16,0-2 128-16,0-2 31 0,-16-2 85 0,19-7 66 16,-3-6 156-16,0-1-56 0</inkml:trace>
          <inkml:trace contextRef="#ctx0" brushRef="#br0" timeOffset="465.0039">495-555 1517 0,'0'0'461'0,"-4"-21"-26"16,4 21-30-16,0-23-34 0,4 9-26 16,0 0-48-16,0-1-38 0,4 2-11 15,-1-3-43-15,1 6-8 0,8 1 8 0,0 0-52 16,-4 5-35-16,11 3-13 0,-23 1 0 16,28 7-5-16,-21 1 2 0,9 9-25 0,-8 4-5 15,-4 3-6-15,0 4-4 0,0 0 9 16,-4 4-14-16,0-2 13 0,-4 0-17 0,0 2-15 15,0-4 16-15,4 0-11 0,-4-2 16 0,0-3-13 16,4-1-2-16,0-4 22 0,4 0-12 16,-4-2 5-16,4-2 5 0,0-3 0 0,4 1-5 15,0-3 7-15,7-2-27 0,-3 0 9 0,4-1-22 16,0-3-21-16,-1 3-36 0,5-3-35 16,-4 2-21-16,-1-1-87 0,5 1-72 15,-4 0-135-15,4 2-154 0,-5 2-400 16,9 0 83-16,-5-2 94 0,-3 0 52 0,8 2 117 15,-5 1-7-15,1-1 35 0</inkml:trace>
        </inkml:traceGroup>
        <inkml:traceGroup>
          <inkml:annotationXML>
            <emma:emma xmlns:emma="http://www.w3.org/2003/04/emma" version="1.0">
              <emma:interpretation id="{DD65BCEC-FB5D-4E98-B57F-CF099CBB9C52}" emma:medium="tactile" emma:mode="ink">
                <msink:context xmlns:msink="http://schemas.microsoft.com/ink/2010/main" type="inkWord" rotatedBoundingBox="13328,3422 14651,3379 14675,4099 13351,4142"/>
              </emma:interpretation>
              <emma:one-of disjunction-type="recognition" id="oneOf1">
                <emma:interpretation id="interp5" emma:lang="en-US" emma:confidence="0.5">
                  <emma:literal>y</emma:literal>
                </emma:interpretation>
                <emma:interpretation id="interp6" emma:lang="en-US" emma:confidence="0">
                  <emma:literal>ty</emma:literal>
                </emma:interpretation>
                <emma:interpretation id="interp7" emma:lang="en-US" emma:confidence="0">
                  <emma:literal>+</emma:literal>
                </emma:interpretation>
                <emma:interpretation id="interp8" emma:lang="en-US" emma:confidence="0">
                  <emma:literal>+y</emma:literal>
                </emma:interpretation>
                <emma:interpretation id="interp9" emma:lang="en-US" emma:confidence="0">
                  <emma:literal>+,</emma:literal>
                </emma:interpretation>
              </emma:one-of>
            </emma:emma>
          </inkml:annotationXML>
          <inkml:trace contextRef="#ctx0" brushRef="#br0" timeOffset="985.6623">1415 232 1031 0,'-16'-1'422'15,"16"1"1"-15,0 0-67 0,-12-6-11 0,12 6-45 16,0 0-9-16,0 0-19 0,0 0-21 0,0 0-21 16,0 0-10-16,0 0-5 0,43-3-36 15,-43 3-30-15,36-2-16 0,-13 2-15 0,-3-2 7 16,11 1-12-16,-3 1-16 0,3 0 13 0,1 0-49 16,-1-3 6-16,8 3-36 0,-11 3-3 15,0-2-77-15,-1-1-33 0,-3 2-66 16,-5 0-85-16,-3 1-131 0,-8-1-61 0,-8-2-337 15,27 5 1-15,-19-1 91 0,-8-4 109 16,0 0 6-16,12 5 86 0,-12-5 47 0</inkml:trace>
          <inkml:trace contextRef="#ctx0" brushRef="#br0" timeOffset="1257.6007">1682 60 1018 0,'-4'-18'476'0,"0"2"-10"16,0 4-26-16,4 12-17 0,-8-19-34 0,8 19-15 16,0 0-49-16,0-16-26 0,0 16-7 0,0 0 7 15,0 0-20-15,0 0-28 0,0 0 5 16,0 0-15-16,0 59-21 0,0-37-18 0,8 4-17 16,-4-1-37-16,0 1 18 0,0 1-17 0,0-1-54 15,0 1-1-15,0-1-7 0,3-1-18 16,-3-1-63-16,-4-3-19 0,8 0-72 0,-8-5-63 15,12 0-60-15,-8-1-109 0,-4-15-261 16,16 15-382-16,-12-6 71 0,4-1 81 0,-8-8 142 16,15 9 47-16,-15-9 71 0,20 8 5 0,-8-8 67 15</inkml:trace>
          <inkml:trace contextRef="#ctx0" brushRef="#br0" timeOffset="1896.3032">2346 49 1610 0,'-4'-16'517'0,"4"16"-41"0,-4-10-57 16,4 10-50-16,0 0-18 0,0 0-52 0,0 0 3 15,0 0-41-15,0 0-28 0,0 0-38 0,0 0-19 16,8 56-22-16,0-40-41 15,4 2-26-15,-4 1-31 0,3-1-12 0,1-1-21 16,4-1-34-16,-4 0-9 0,3-1-24 0,1-4 8 16,8 1-38-16,-5-3-8 0,1-1 0 15,4-2 34-15,-9-2-34 0,5-4 41 0,-4-2-23 16,-1-1 5-16,1-4-2 0,-4-5 30 16,-4-3-5-16,0-2 62 0,3-3-8 0,-7 3 38 15,-4-3 23-15,0 1 26 0,0-2 59 0,0 3 10 16,-4-1 3-16,1 3 15 0,3 0-8 15,0 16-10-15,-8-28 0 0,8 28-51 0,0-19 0 16,0 19-36-16,-8-9-8 0,8 9 16 0,0 0 2 16,0 0-15-16,0 0-23 15,0 0 20-15,-4 49-25 0,4-26-26 0,4 2 6 16,4 6-19-16,0 3 18 0,-1 1-5 16,5 5 6-16,-4 1-14 0,0-1-7 0,4 3-11 15,-8-8 32-15,0 0-6 0,-1-5 8 0,-6-1-16 16,-1-2-2-16,0 1-8 0,-8 1-5 15,0-5-17-15,-4-2-60 0,1-7-38 0,-5 4-67 16,0-10-66-16,-3 2-95 0,-17-2-286 0,21-6-410 16,-1-3 92-16,-3-2 107 0,3-2 98 15,-4-5 82-15,5-4 51 0,-1-6 76 0,0-4 32 16</inkml:trace>
        </inkml:traceGroup>
        <inkml:traceGroup>
          <inkml:annotationXML>
            <emma:emma xmlns:emma="http://www.w3.org/2003/04/emma" version="1.0">
              <emma:interpretation id="{6524B48B-1A58-498C-B41C-3027E52C1CC5}" emma:medium="tactile" emma:mode="ink">
                <msink:context xmlns:msink="http://schemas.microsoft.com/ink/2010/main" type="inkWord" rotatedBoundingBox="14753,2706 15202,2691 15219,3213 14770,3227">
                  <msink:destinationLink direction="from" ref="{47C88ED2-7C69-4AFD-9E65-1BE9190D5437}"/>
                </msink:context>
              </emma:interpretation>
              <emma:one-of disjunction-type="recognition" id="oneOf2">
                <emma:interpretation id="interp10" emma:lang="en-US" emma:confidence="1">
                  <emma:literal>2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Z</emma:literal>
                </emma:interpretation>
                <emma:interpretation id="interp13" emma:lang="en-US" emma:confidence="0">
                  <emma:literal>~</emma:literal>
                </emma:interpretation>
                <emma:interpretation id="interp14" emma:lang="en-US" emma:confidence="0">
                  <emma:literal>2.</emma:literal>
                </emma:interpretation>
              </emma:one-of>
            </emma:emma>
          </inkml:annotationXML>
          <inkml:trace contextRef="#ctx0" brushRef="#br0" timeOffset="2388.9422">2826-616 1558 0,'-4'-15'525'15,"-4"3"-44"-15,4 1-12 0,4 11-47 16,0-20-41-16,0 20-35 0,-4-16-23 0,4 16-42 16,0 0-17-16,8-19-34 0,-8 19-23 15,12-13-35-15,-5 8-8 0,-7 5-16 0,16-2-35 16,-16 2-26-16,32 3 0 0,-21 3 8 0,1 2-21 15,0 1-5-15,0 5-49 0,0 3 19 16,-8 1 9-16,3 0 9 0,-7 2-6 0,-7 3-7 16,7 2-1-16,0-5-10 0,-4 5-33 15,0-3 64-15,-4 0-5 0,4-1-20 0,0-3 27 16,0-1-12-16,0 1 23 0,4-2 5 16,0-16 10-16,0 28 8 0,4-14-11 0,0 0 19 15,8-1-14-15,-4-3-27 0,7 3 12 16,1-3 1-16,4 1-34 0,7-1-57 0,-7-3-27 15,11 0-98-15,-3 0-35 0,-5-1-106 0,5 6-150 16,-1-9-656-16,-11 1 77 0,8-3 110 16,-9-2 82-16,-15 1 57 0,24-4 109 0,-24 4 67 15,16-7 61-15,-16 7 42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2:35.98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232094-D7E0-4830-9DEB-AB2BFCD197A1}" emma:medium="tactile" emma:mode="ink">
          <msink:context xmlns:msink="http://schemas.microsoft.com/ink/2010/main" type="inkDrawing" rotatedBoundingBox="14377,5358 23190,6583 22016,15028 13203,13802" semanticType="callout" shapeName="Other">
            <msink:sourceLink direction="to" ref="{310CE54B-3A4E-414A-AF3B-89D9A66A61DE}"/>
            <msink:sourceLink direction="to" ref="{4AA5FF42-9B93-4FCA-AF72-65D438458799}"/>
          </msink:context>
        </emma:interpretation>
      </emma:emma>
    </inkml:annotationXML>
    <inkml:trace contextRef="#ctx0" brushRef="#br0">8701-484 1064 0,'-23'-2'354'0,"23"2"-11"0,-20-2-26 16,20 2-12-16,-20 0-21 0,20 0-18 0,0 0-23 15,-19 0-18-15,19 0-12 0,0 0 20 0,-16-3-57 16,16 3-14-16,0 0-19 0,0 0 3 15,0 0-23-15,0 0-8 0,0 0 10 0,0 0-25 16,0 0 8-16,0 0-9 0,0 0-19 0,0 0-3 16,0 0-11-16,0 0-25 0,51 3 15 15,-31-5-7-15,-1 2 28 0,9 0-44 0,-5-1-15 16,9 1 28-16,-5 0-25 0,5-2 9 16,-1 0-4-16,1 2 17 0,-5-1-30 0,5-2 18 15,3 3-13-15,-4-1-13 0,1 1 5 16,-1-2 6-16,1 2 4 0,-5 0 1 15,1-2-14-15,3 2-4 0,-7-1-1 0,3 1 6 16,1-2-3-16,-5 0 3 0,1 0-1 0,0 0 6 16,-5 1-15-16,-3-1 15 0,4 0-26 15,-20 2 15-15,27-4 9 0,-15 3 6 0,-12 1 12 16,20 0-4-16,-20 0 6 0,19-4 35 0,-19 4-32 16,16 0 4-16,-16 0-25 0,0 0 36 15,16-2-34-15,-16 2 26 0,0 0-13 0,0 0-2 16,0 0 7-16,23-2-7 0,-23 2-14 15,0 0 1-15,8 8 5 0,-8-8-5 16,0 0 18-16,0 0-3 0,0 0-3 0,-4 21 16 16,4-21-13-16,0 16 6 0,0-16 4 15,0 0 16-15,0 31-21 0,0-14-10 0,-4-2 10 16,4 0-20-16,0-15 18 0,-4 36 10 0,4-19-10 16,-4 3-13-16,4 1 12 0,0 1-9 15,0 0-14-15,0 2 29 0,0 1-5 0,0 0-3 16,0 1-13-16,0-1-2 0,0 1 26 0,0 0-21 15,0 4 7-15,0-2 3 0,0-1 3 16,0 2 0-16,0-1-1 0,0 1-12 0,4-2-2 16,-4 0 12-16,0-1-5 0,0 1-3 15,0-1 19-15,0 0-19 0,0 3 3 16,4-4-5-16,-4 2-10 0,0 0 5 0,0 0 2 16,0-1 0-16,0-1 8 0,4 2-20 15,-4 0 15-15,0-1-21 0,0 1 3 0,0-3 13 16,0 5 13-16,0-4-11 0,0 2-23 0,0-1 3 15,0 2 23-15,0-2-36 0,0 0 29 16,-4 3-9-16,4-2-2 0,-4 0 10 0,4 1-2 16,0-2 23-16,-4 2-24 0,4 1 9 0,0 0 9 15,-4 2-12-15,1-3-10 0,3 5-1 16,-4-5-7-16,4 2 26 0,0-2-37 0,-4 2 39 16,4 0-18-16,-4 2-12 0,0-2-1 0,4 0 8 15,-4 3 28-15,4-2-25 0,-4-3 7 16,4 2-15-16,0-1 36 0,0 1-29 15,-4 0 8-15,4 0-7 0,0-2 12 0,-4 2-15 16,0-2 3-16,4 2-13 0,-4-2 2 16,4 1 13-16,-4-3-15 0,0 2 20 0,0 4-5 15,1-6-5-15,-1 3-20 0,0 2 30 16,0-4-5-16,0 4-7 0,-4-5 4 0,4 1-4 16,0 0 2-16,0 0 0 0,-4 5 10 0,8-6-23 15,-4 1 13-15,0-2 0 0,1 1 10 16,-1-1 1-16,4-1-14 0,-4 2 23 0,0-1-12 15,0-2-18-15,4 2 12 0,-4-2-17 0,4 0 5 16,0-2-8-16,-4 2 13 16,4-2 10-16,-4 2 3 0,4 0 2 0,0 0-10 15,-4 0-21-15,4-2 37 0,-4-4-34 0,4 3 41 16,-4 3-21-16,4-4 16 0,-4 4 0 16,4-4-13-16,0 2-5 0,0-2 13 0,0 3-23 15,-4-4 25-15,4 2-22 0,0-2 9 0,-4 2 14 16,4-1 22-16,0 0-23 0,0 1-2 15,0-1 28-15,0-1-23 0,0-1-15 0,0 2-3 16,0-1 0-16,0-2 0 0,0 1 0 0,0 1 0 16,0-18 0-16,0 32 0 0,0-16 0 15,0-1 0-15,0 1 0 0,0-16 0 0,-4 32 0 16,4-16 0-16,0 0 0 16,0-16 0-16,0 29 0 0,0-12 0 0,0-2 0 15,0 1 0-15,0-16 0 0,-3 32 0 0,3-16 0 16,0 0 0-16,0 0 0 0,-4 0 0 15,4-16 0-15,0 31 0 0,-4-15 0 0,4 1 0 16,0-3 0-16,0-14 0 0,-4 34 0 0,4-18 0 16,0 1 0-16,-4 1 0 0,4 0 0 15,0 0 0-15,-4-1 0 0,0-2 0 0,4 5 0 16,0-2 0-16,-4-1 0 0,4 1 0 0,-4 1 0 16,4-1 0-16,-4-1 0 0,4 3 0 15,-4 0 0-15,4-2 0 0,-4 2 0 16,4-1 0-16,0 2 0 0,-4-1 0 0,4 3 0 15,-4-2 0-15,4-2 0 0,0-1 0 16,0 3 0-16,0-3 0 0,0 4 0 0,-3-2 0 16,3 1 0-16,0-2 0 0,0 2 0 0,-4-1 0 15,4 1 0-15,-4 0 0 0,4 0 0 16,0-1 0-16,0-1 0 0,-4 2 0 0,4-1 0 16,0 1 0-16,-4-2 0 0,4 0 0 15,0 1 0-15,0-1 0 0,-4 2 0 0,4-1 0 16,0-1 0-16,0 0 0 0,4 3 0 0,-8-5 0 15,8 2 0-15,-4 1 0 0,0-3 0 16,0 1 0-16,0 1 0 0,0 1 0 0,4-3 0 16,-4 1 0-16,0 2 0 0,0-3 0 15,4 1 0-15,-4-1 0 0,0 1 0 16,0 1 0-16,0-1 0 0,0 5 0 0,4-4 0 16,-4 1 0-16,0-1 0 0,4 0 0 0,-4 2 0 15,0-1 0-15,0 0 0 0,0 0 0 16,3-1 0-16,-3 0 0 0,0 1 0 0,0 0 0 15,4-2 0-15,-4 2 0 0,0 0 0 0,0-1 0 16,0-1 0-16,0-1 0 0,4 2 0 16,-4 1 0-16,0-1 0 0,0 1 0 15,0-1 0-15,0-2 0 0,0 5 0 0,0-1 0 0,-4-2 0 16,4 2 0-16,0-1 0 16,0 1 0-16,0-2 0 0,0 2 0 0,0 0 0 15,-4-2 0-15,4 1 0 0,0 1 0 0,0-1 0 16,0-3 0-16,0 3 0 0,-3-1 0 15,3-1 0-15,0-1 0 0,0 1 0 0,-4-1 0 16,4 1 0-16,-4 2 0 0,4-3 0 0,0 1 0 16,0 1 0-16,-4-1 0 0,0-1 0 15,4 3 0-15,-4 1 0 0,0 2 0 0,4-4 0 16,-4 0 0-16,0 4 0 0,4-4 0 16,-4 3 0-16,4-1 0 0,-4 2 0 0,0-4 0 15,0 4 0-15,4-4 0 0,-4 4 0 0,4-2 0 16,0 0 0-16,-4-1 0 15,4 2 0-15,-3 1 0 0,3-2 0 0,-4 2 0 16,0 2 0-16,4-2 0 0,-4 0 0 0,4 0 0 16,-4-2 0-16,4-1 0 0,0 3 0 15,0-5 0-15,-4 2 0 0,4 1 0 0,0-2 0 16,0 1 0-16,0-3 0 0,0 3 0 0,0-2 0 16,0-1 0-16,4 1 0 0,-4-1 0 15,0 2 0-15,0-4 0 0,4 0 0 0,-4-15 0 16,0 29 0-16,4-14 0 0,-4-1 0 0,0 2 0 15,0-16 0-15,4 29 0 16,-4-14 0-16,4-3 0 0,-4-12 0 0,0 25 0 0,0-12 0 16,0-13 0-16,0 25 0 0,3-13 0 15,-3-12 0-15,0 20 0 0,0-20 0 16,4 22 0-16,-4-22 0 0,0 21 0 0,0-9 0 16,0-12 0-16,4 23 0 0,-4-12 0 0,0-11 0 15,4 21 0-15,0-9 0 0,-4-12 0 16,0 22 0-16,4-10 0 0,-4-12 0 0,4 23 0 15,-4-11 0-15,0-12 0 0,4 21 0 0,-4-8 0 16,0-13 0-16,4 21 0 16,-4-11 0-16,0-10 0 0,4 23 0 0,-4-23 0 0,0 21 0 15,0-10 0-15,0-11 0 0,0 19 0 16,0-19 0-16,4 19 0 0,-4-19 0 16,4 20 0-16,-4-20 0 0,0 20 0 0,0-20 0 15,0 14 0-15,0-14 0 0,4 17 0 16,-4-17 0-16,0 0 0 0,0 21 0 0,0-21 0 15,0 0 0-15,0 18 0 0,0-18 0 0,0 0 0 16,-4 16 0-16,4-16 0 0,0 0 0 16,0 0 0-16,0 19 0 0,0-19 0 0,0 0 0 15,4 14 0-15,-4-14 0 0,0 0 0 0,0 0 0 16,0 14 0-16,0-14 0 0,0 0 0 16,0 0 0-16,0 0 0 0,0 0 0 0,0 0 0 15,0 0 0-15,0 0 0 0,0 0 0 16,0 0 0-16,0 0 0 0,-8 17 0 15,8-17 0-15,0 0 0 0,0 0 0 0,-16 3 0 16,16-3 0-16,-20 1 0 0,20-1 0 0,-15 2 0 16,15-2 0-16,-24 0 0 0,24 0 0 15,-20-2 0-15,20 2 0 0,-19-1 0 0,19 1 0 16,-28-3 0-16,17-1 0 0,11 4 0 0,-28-2 0 16,28 2 0-16,-24-2 0 0,13 0 0 15,11 2 0-15,-24-2 0 0,24 2 0 0,-24-3 0 16,24 3 0-16,-27 0 0 0,27 0 0 15,-24 1 0-15,13-1 0 0,11 0 0 0,-28 4 0 16,12-2 0-16,16-2 0 0,-19 4 0 16,3 0 0-16,16-4 0 0,-20 8 0 0,9-5 0 15,-1 3 0-15,12-6 0 0,-20 5 0 16,8 0 0-16,12-5 0 0,-15 5 0 0,15-5 0 16,-16 3 0-16,16-3 0 0,-12 6 0 15,12-6 0-15,0 0 0 0,-20 2 0 0,20-2 0 16,0 0 0-16,0 0-198 0,0 0-127 0,-19-2-169 15,19 2-651-15,0 0 135 0,0 0 109 16,0 0 77-16,-8-15 151 0,8 15-11 0,0 0 103 16,0 0 13-16,-20-4 82 0</inkml:trace>
    <inkml:trace contextRef="#ctx0" brushRef="#br1" timeOffset="16347.5974">1261 1159 714 0,'-20'-2'294'0,"20"2"-23"0,-16-3-30 15,16 3-11-15,0 0-35 16,-19-1-6-16,19 1-15 0,-16-2-15 0,16 2-18 16,0 0-21-16,0 0-12 0,-23 0-11 15,23 0-25-15,0 0-6 0,0 0-30 0,0 0-8 16,0 0 13-16,0 0 0 0,0 0-3 0,0 0 11 16,0 0-11-16,0 0 1 0,0 0-19 15,0 0 3-15,0 0-7 0,58-2 2 0,-34 2-8 16,-4-3-2-16,3 3-16 0,1 0-20 0,3 0-18 15,5 0-6-15,-5 3-17 16,1-6-5-16,7 3 18 0,-3 0-16 0,3 0-20 16,0 0 13-16,5 0-14 0,-1 0 24 15,0-1-7-15,-3 2 6 0,11-2-32 0,-8 2 7 16,4-2-4-16,1-2 32 0,7 2 6 0,4-3-9 16,0 3 14-16,0-3 2 0,0 0 1 15,8-1 22-15,-8 1 21 0,0 1-21 0,4 0 26 16,-8-1 15-16,4 2-7 0,-4-3 7 0,0 2-2 15,-8 0-6-15,4 0-2 0,-3 0-10 16,-1 3 15-16,0-4 5 0,0 2-28 0,-3 0 34 16,3 1-9-16,0-1 11 0,-4 0 3 15,1 1-1-15,3-3 8 0,-4 4-23 16,1 0 16-16,-1-4 12 0,0 4-10 0,4-3-5 16,-7 2 23-16,3-2-5 0,0 1-13 15,1 1 18-15,-5-1 0 0,4 1-13 0,1-3-7 16,-5 2-9-16,0-1 6 0,1 1 10 0,-1 1-2 15,1-3-36-15,-1 0 5 0,0 4 10 16,1-3 2-16,-1 1 9 0,0-2-24 0,1 2 11 16,-1-1-24-16,1 1 31 0,-1 1-33 15,-8 1-2-15,5-1-31 0,-1-2-16 0,-3 3-2 16,-1 0-11-16,5 0-4 0,-1 0 9 0,-3 0 3 16,3 0-35-16,1 0 32 0,-1 0-42 15,4 0 50-15,1-2 3 0,3 2 28 16,4-2-13-16,-3 2 34 0,-1-1 2 0,4 1-39 15,-3-2-14-15,-1 4-27 0,-4-1-30 16,5-2 41-16,-9 1-7 0,0 0 9 0,1 0-102 16,-5 0 18-16,5 1 82 0,-1-2 16 15,1 1 40-15,-5-2 3 0,5 2 25 0,3 0 19 16,-4-2 30-16,5 1-23 0,3 1 33 0,-3-3 31 16,3 2-66-16,-4 1-6 0,5-2-10 15,-1 0-5-15,-8 2 5 0,5 0 28 0,-5-1-9 16,1 2-96-16,3-1 85 0,-4-1-54 0,1 2-64 15,-1 1 15-15,5-2 67 16</inkml:trace>
    <inkml:trace contextRef="#ctx0" brushRef="#br1" timeOffset="24409.3503">2515 326 924 0,'0'0'325'0,"0"0"-28"0,0 0-49 0,0 0-10 0,0 0-21 15,0 0-14-15,0 0-34 0,0 0 5 16,0 0 2-16,0 0-25 0,0 0-18 15,-8 40 1-15,8-40-12 0,4 18 14 0,-4-18-54 16,4 23 10-16,-4-11-25 0,0 1 2 16,8 4-3-16,-5 1 3 0,-3-1-20 0,0 2-13 15,4 3 28-15,0 1-23 0,0 1-10 0,0 1 2 16,0-1-15-16,0 1 20 0,0 1-20 16,0-1 5-16,0 0-18 0,0 3-5 0,4-4-20 15,-4 4 58-15,-1-1-25 0,1 0-39 0,0-1 14 16,0 3-1-16,0-2-5 0,0 1 0 15,-4 1-5-15,4-3 8 0,0 2-21 0,-4 0 20 16,0-1-17-16,0-1-3 16,0 1-5-16,0 1-2 0,8-2-1 0,-8 0 21 15,0 1-8-15,0-1 1 0,0 2 7 0,8 1 30 16,-8-1-27-16,4 2-1 0,0-2-14 16,-1-2 32-16,-3 1-30 0,4 6 17 0,0-5-9 15,-4 0 17-15,4 1 0 0,-4-3 11 0,4 2-6 16,-4-1-4-16,4-1-6 0,-4 2-5 15,0-2 18-15,4 1-18 0,-4 0-5 0,8-1 23 16,-8 1-31-16,4-3 21 0,0 3-18 16,-4-1 13-16,4 0 4 0,-4 3 1 0,0-3 8 15,4 2-14-15,-4 2 6 0,0-2 30 16,4 0-17-16,-4 0 2 0,0 1-23 0,-4-3 31 16,4 2-39-16,0 1 32 0,0-3-12 15,0 0 17-15,0-1-11 0,0-2 5 0,0 1 13 16,-4-1 0-16,4 2-31 0,0-2 15 15,-4 1-12-15,4-1 15 0,-4 2 3 0,0 0-23 16,4 0 4-16,-8-3 9 0,8 5 4 16,-4-3-4-16,-4 1-21 0,4-2 23 0,0 1-10 15,-3 1 22-15,3-1-1 0,-8 1-17 0,12 0 4 16,-8-3 25-16,0 4-26 0,4-4 1 16,-4 3-6-16,4-2 21 0,0 2-13 0,-3-2 18 15,-1 1 0-15,8-1 2 0,-4 2-17 16,0-1 17-16,0 1-4 0,0-2 7 0,0 2-16 15,0-1 11-15,0 1 5 0,0-3-7 16,0 3-4-16,4-2 1 0,-4 2 8 16,4-1-8-16,-3 1 7 0,3 0 1 0,0 0-16 15,-8-1 10-15,8 1-7 0,0-1-16 0,0 1 8 16,0-4 28-16,0 5-25 0,0 1-6 16,0 0-7-16,0 0 2 0,0 0 31 0,0 1-28 15,0 0 13-15,0-2-3 0,0 5-5 16,0-4 13-16,0 4-8 0,0 1 8 0,0-3-11 15,0 3 19-15,0 3-29 0,-4 1 21 0,4-1-18 16,0 2-6-16,0-5 29 16,0 3-15-16,-4 0 5 0,4 0-16 0,0-1 16 15,-4-5-6-15,4 3-7 0,0-4-8 0,0 4 13 16,0-4 21-16,0 4-34 0,-4-2-8 16,4-2 24-16,0 0-18 0,0-1 25 0,0 1-15 15,-4-1 18-15,4 4-21 0,0-5-5 16,-4 3 8-16,4 0 0 0,-4-3 5 0,4 5-13 15,0-5 36-15,0 0-38 0,0 1 15 0,-4-1 2 16,4 0 14-16,0-1-11 0,0-1 0 16,0 2-8-16,0-2 1 0,0-1 12 0,4 0-7 15,-4-2 7-15,0 0 26 0,0 0-65 16,0-1 35-16,0 0-12 0,0 0 1 16,0 1-7-16,0-2 14 0,4 1 1 0,-4 1-6 15,0-1 11-15,0 0-11 0,0 0-2 16,0 0 0-16,-4-2 8 0,4 2 9 0,0 0-9 15,0 0 5-15,0-2-11 0,0 2 8 0,0-1 18 16,0 0-20-16,-4-1 27 0,4 1-12 16,0 1-5-16,0-5 0 0,0 5-23 0,4-4 10 15,-4 2-3-15,0-1 21 0,0-2-15 0,0 3 17 16,0 0 1-16,0 1 9 0,0-1-25 16,0 1 13-16,0 1-5 0,0-1 0 0,0 4-10 15,-4 2 25-15,4-5-23 0,-4 4 23 16,0 4-8-16,4-2 39 0,0-1-41 15,-4 1 3-15,4 1 17 0,-7-1-20 0,7-1 13 16,0 3 20-16,0 0 0 0,0 0-15 16,0 2-26-16,-4-2 31 0,4 0-20 0,0 1 25 15,-4 0-16-15,4 1 70 0,-4 4-64 0,0-2-8 16,0 1-7-16,0 0-1 0,0-1 13 16,0 0-22-16,0 1 25 0,-4-3-13 0,8 2 0 15,0 1 12-15,-8 1 1 0,8-4 31 16,0 5-26-16,0-5-8 0,0 1-10 0,0-2 16 15,0 1-22-15,0 0 27 0,0-2 5 16,0 0-26-16,0-3-31 0,0-1-7 16,8-5-47-16,-8 1-76 0,0 0-169 0,0-6-223 15,8-2-353-15,-8-12 74 0,4 14 90 0,-4-14 86 16,0 0 81-16,0 0 17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13.07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3241E3-13A9-4D22-B07E-E09435B18171}" emma:medium="tactile" emma:mode="ink">
          <msink:context xmlns:msink="http://schemas.microsoft.com/ink/2010/main" type="writingRegion" rotatedBoundingBox="17475,718 18363,1193 18108,1671 17219,1196"/>
        </emma:interpretation>
      </emma:emma>
    </inkml:annotationXML>
    <inkml:traceGroup>
      <inkml:annotationXML>
        <emma:emma xmlns:emma="http://www.w3.org/2003/04/emma" version="1.0">
          <emma:interpretation id="{07E21958-0B5A-4FA7-801A-6F0E2AD3976D}" emma:medium="tactile" emma:mode="ink">
            <msink:context xmlns:msink="http://schemas.microsoft.com/ink/2010/main" type="paragraph" rotatedBoundingBox="17475,718 18363,1193 18108,1671 17219,1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BE0F6-E97E-473E-9441-12A74461C71F}" emma:medium="tactile" emma:mode="ink">
              <msink:context xmlns:msink="http://schemas.microsoft.com/ink/2010/main" type="line" rotatedBoundingBox="17475,719 18363,1193 18108,1671 17219,1196"/>
            </emma:interpretation>
          </emma:emma>
        </inkml:annotationXML>
        <inkml:traceGroup>
          <inkml:annotationXML>
            <emma:emma xmlns:emma="http://www.w3.org/2003/04/emma" version="1.0">
              <emma:interpretation id="{EABC297E-2542-4A32-8DC5-6CC4A67E9838}" emma:medium="tactile" emma:mode="ink">
                <msink:context xmlns:msink="http://schemas.microsoft.com/ink/2010/main" type="inkWord" rotatedBoundingBox="17475,719 18363,1193 18108,1671 17219,1196">
                  <msink:destinationLink direction="with" ref="{CD6AB0B8-4EFD-4891-9735-586AAB2E56FF}"/>
                </msink:context>
              </emma:interpretation>
              <emma:one-of disjunction-type="recognition" id="oneOf0">
                <emma:interpretation id="interp0" emma:lang="en-US" emma:confidence="1">
                  <emma:literal>log</emma:literal>
                </emma:interpretation>
                <emma:interpretation id="interp1" emma:lang="en-US" emma:confidence="0">
                  <emma:literal>Log</emma:literal>
                </emma:interpretation>
                <emma:interpretation id="interp2" emma:lang="en-US" emma:confidence="0">
                  <emma:literal>log.</emma:literal>
                </emma:interpretation>
                <emma:interpretation id="interp3" emma:lang="en-US" emma:confidence="0">
                  <emma:literal>loge</emma:literal>
                </emma:interpretation>
                <emma:interpretation id="interp4" emma:lang="en-US" emma:confidence="0">
                  <emma:literal>lOg</emma:literal>
                </emma:interpretation>
              </emma:one-of>
            </emma:emma>
          </inkml:annotationXML>
          <inkml:trace contextRef="#ctx0" brushRef="#br0">15 72 1361 0,'0'-23'466'0,"0"9"0"16,0 14-8-16,-4-24-20 0,4 24-11 16,0-15-22-16,0 15-60 0,0 0-22 15,0 0-24-15,0 0-25 0,0 0 3 0,0 0-21 16,0 0-18-16,0 0-26 0,0 0-20 0,0 0-15 15,4 53 7-15,-4-34-33 0,0 6-23 16,0 1 20-16,-4 3-43 0,8-1 29 0,-8 0-45 16,4 2 6-16,-4-4-36 0,4 3-49 15,-4-3-18-15,4 0-66 0,0-3-5 0,-4 0-65 16,4-3-12-16,0-2-54 0,0 0-46 0,0 1-87 16,4 1-105-16,-4-2-61 0,4-3-446 15,4-1 118-15,-4 0 103 0,0 1 7 0,3-5 79 16,1 1 59-16,4-2 93 0,-4 0 22 15</inkml:trace>
          <inkml:trace contextRef="#ctx0" brushRef="#br0" timeOffset="360.5848">219 496 1092 0,'-4'-21'487'15,"4"21"-16"-15,-8-16-28 0,8 16-47 0,-4-12-45 16,4 12-13-16,0 0-36 0,-15-5-38 0,15 5-26 15,0 0-11-15,0 0-22 0,-12 26-20 16,12-26 9-16,-4 21-33 0,4-8-20 0,0-13-38 16,4 31-6-16,0-15-20 0,0-2 15 15,4 0-10-15,-1-2 17 0,5-1-32 16,4-2-3-16,-8-2-5 0,8 1 38 0,-1-4-48 16,1-2-21-16,0 0 41 0,-16-2-31 15,31-2-2-15,-15-4-13 0,-4 1 41 0,-1-4-18 16,-3-1 34-16,0-1-1 0,-4-3-5 0,-4 14-30 15,4-29 22-15,-8 14-17 0,4 15 12 16,-16-29-48-16,5 12 59 0,-5 3-8 0,0 2-31 16,0 1-5-16,1 1-58 0,-1 3-16 15,0 3-41-15,1-1 5 0,15 5-72 0,-20-1-25 16,20 1-62-16,-20 6-84 0,20-6-161 16,-8 11-118-16,8-11-315 0,-4 18 97 15,4-18 59-15,4 21 103 0,-4-21 23 0,12 23 71 16,-4-12 67-16</inkml:trace>
          <inkml:trace contextRef="#ctx0" brushRef="#br0" timeOffset="1100.7419">663 424 1443 0,'-8'-14'487'0,"1"2"-32"0,-1 1-66 0,-4 4-2 16,12 7-24-16,-16-14-2 0,16 14-56 15,-19-5 4-15,19 5-35 0,-20 0-43 0,20 0-14 16,-20 10-25-16,12-1-20 0,8-9-26 0,-11 18 23 15,3-6-44-15,8 2-7 0,0-14-21 16,0 23-10-16,0-9-15 0,4 0-21 0,0-1-15 16,3-1 2-16,1 0-30 15,0-1-34-15,4-3-7 0,-4-1 18 0,-8-7-3 0,23 11-3 16,-15-8-2-16,-8-3-15 0,20 4 15 0,-20-4-8 16,0 0 41-16,23-9-30 15,-19 2 38-15,-4 7-21 0,8-17 36 0,-4 2-17 16,0 0 2-16,-4-1 46 0,0 16 15 0,-4-30 11 15,4 17 12-15,0 13 3 0,0-24-3 16,0 24-4-16,4-20-27 0,-4 20 37 0,-4-15-6 16,4 15-33-16,0 0-10 0,0 0 28 15,0 0-66-15,0 0 53 0,0 0-28 0,0 0 13 16,0 0-31-16,12 52-2 0,-4-31 20 0,0 1-23 16,-4-1 13-16,3 3-6 15,1 3-12-15,0-4-115 0,0 5 41 0,0-3-1 0,-8-1-4 16,4-1 35-16,0-1-22 0,0-2 19 15,-4-2 9-15,-4-1 7 0,0 0 13 16,0-2-18-16,-8 1-7 0,0 0 12 0,-3-2-15 16,3-2 10-16,0-3-44 0,-8 0-50 0,5 0-16 15,-1-2-44-15,0-4-15 0,1-1-130 16,15-2-228-16,-28 2-407 0,8-4 81 0,20 2 88 16,-27-3 71-16,11-1 62 0,16 4 110 15,-23-4 8-15,23 4 115 0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19.12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8AF3C1E-E832-4699-BD0D-C94E7332619C}" emma:medium="tactile" emma:mode="ink">
          <msink:context xmlns:msink="http://schemas.microsoft.com/ink/2010/main" type="writingRegion" rotatedBoundingBox="19643,7919 20621,5317 21005,5462 20027,8064"/>
        </emma:interpretation>
      </emma:emma>
    </inkml:annotationXML>
    <inkml:traceGroup>
      <inkml:annotationXML>
        <emma:emma xmlns:emma="http://www.w3.org/2003/04/emma" version="1.0">
          <emma:interpretation id="{DB47FD09-5D41-4930-9C7D-C3043E98FF43}" emma:medium="tactile" emma:mode="ink">
            <msink:context xmlns:msink="http://schemas.microsoft.com/ink/2010/main" type="paragraph" rotatedBoundingBox="19643,7919 20621,5317 21005,5462 20027,8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0EF5C4-D911-4C6D-94B8-35F3BBD71D81}" emma:medium="tactile" emma:mode="ink">
              <msink:context xmlns:msink="http://schemas.microsoft.com/ink/2010/main" type="line" rotatedBoundingBox="19643,7919 20621,5317 21005,5462 20027,8064"/>
            </emma:interpretation>
          </emma:emma>
        </inkml:annotationXML>
        <inkml:traceGroup>
          <inkml:annotationXML>
            <emma:emma xmlns:emma="http://www.w3.org/2003/04/emma" version="1.0">
              <emma:interpretation id="{310CE54B-3A4E-414A-AF3B-89D9A66A61DE}" emma:medium="tactile" emma:mode="ink">
                <msink:context xmlns:msink="http://schemas.microsoft.com/ink/2010/main" type="inkWord" rotatedBoundingBox="19643,7919 20621,5317 21005,5462 20027,8064">
                  <msink:destinationLink direction="with" ref="{97E075FF-A38F-4363-A28D-CBD0741CC834}"/>
                  <msink:destinationLink direction="to" ref="{F0232094-D7E0-4830-9DEB-AB2BFCD197A1}"/>
                  <msink:destinationLink direction="from" ref="{196E75DF-0686-496B-B44C-F7F7AFD05C1E}"/>
                </msink:context>
              </emma:interpretation>
              <emma:one-of disjunction-type="recognition" id="oneOf0">
                <emma:interpretation id="interp0" emma:lang="en-US" emma:confidence="0.5">
                  <emma:literal>--&gt;</emma:literal>
                </emma:interpretation>
                <emma:interpretation id="interp1" emma:lang="en-US" emma:confidence="0">
                  <emma:literal>.-.</emma:literal>
                </emma:interpretation>
                <emma:interpretation id="interp2" emma:lang="en-US" emma:confidence="0">
                  <emma:literal>.-..</emma:literal>
                </emma:interpretation>
                <emma:interpretation id="interp3" emma:lang="en-US" emma:confidence="0">
                  <emma:literal>..-.</emma:literal>
                </emma:interpretation>
                <emma:interpretation id="interp4" emma:lang="en-US" emma:confidence="0">
                  <emma:literal>...</emma:literal>
                </emma:interpretation>
              </emma:one-of>
            </emma:emma>
          </inkml:annotationXML>
          <inkml:trace contextRef="#ctx0" brushRef="#br0">7754 4508 1016 0,'0'0'307'0,"16"-5"-5"0,-16 5-5 0,20-8-16 15,-12 5-27-15,3-4-32 0,-11 7 1 0,28-8-8 16,-16-2-28-16,-1 3-28 0,5 0-6 16,0 0-22-16,-4-2-1 0,3-2 1 0,1 1-39 15,0-4 11-15,0 0-16 0,-1 0 12 16,1-1-37-16,-4-2 2 0,4 0-8 15,-1-6 11-15,-3 2-8 0,4-2 12 0,0-3-30 0,-5-1 0 16,5-1-18-16,0 0 13 0,-4-2-18 16,-1-2 46-16,1 1-72 0,0-5 11 0,0-4-8 15,-4 8-3-15,3-9 18 0,-3 6-25 0,0-1 15 16,-4 2-13-16,4-2 3 0,-4 1 35 16,0 0-40-16,0-1 23 0,0 2-29 15,0 0 6-15,-1 0 7 0,-3 4 1 0,0 0 14 16,0 3-12-16,0 3-10 0,0-2 7 15,0 2 3-15,0 2 10 0,0 5-18 0,0-2 16 16,0 2-19-16,0 17 34 0,-3-27 11 16,3 15-9-16,0 12-25 0,0-19 0 0,0 19-8 15,0-20 18-15,0 20-15 0,0 0 20 0,-4-22-23 16,4 22 3-16,0 0 2 0,0-19-12 16,0 19 7-16,0 0-28 0,0 0-13 15,0-16 11-15,0 16-13 0,0 0 12 0,0 0-12 16,0 0-11-16,0 0 13 0,0-18-4 0,0 18-9 15,0 0 18-15,0 0-20 0,0 0 3 16,0 0-6-16,4-15 13 0,-4 15-2 0,0 0 20 16,0 0-16-16,3-19 4 0,-3 19 17 15,0 0-15-15,4-15 12 0,-4 15 1 0,4-12 5 16,-4 12 43-16,0 0-28 0,4-21 21 16,-4 21-27-16,4-12 30 0,-4 12-12 0,0 0 35 15,4-20 1-15,-4 20 4 0,0 0-24 0,4-16 44 16,-4 16-26-16,0 0 26 15,0 0-37-15,0 0 14 0,-4-19-18 0,4 19 7 0,0 0 3 16,0 0 6-16,0 0 4 0,0 0-15 0,0 0 13 16,-31 32-1-16,27-22-20 0,-4 3 34 15,0 0-21-15,4 0 13 0,-4-2-3 16,4 2-7-16,-4 0 4 0,5 0-17 0,3-13 15 16,-8 18 11-16,8-18-3 0,-8 18 5 15,8-18-8-15,-4 9 18 0,4-9-13 0,0 0-2 16,0 0-5-16,0 0 0 0,0 0 17 15,0 0-17-15,0 0-5 0,0 0 7 0,27-41 0 16,-19 28 16-16,0-4-13 0,-4 2 2 0,4-2 3 16,-4 0 10-16,0 2 23 0,4-2 1 15,-4 3 4-15,-1 0-12 0,-3 14 7 0,4-22-8 16,-4 22-4-16,8-16 4 0,-8 16-27 16,4-11 2-16,-4 11 7 0,0 0 16 15,20-1-7-15,-20 1 19 0,0 0-29 0,0 0 6 16,35 14-22-16,-23-5-13 0,0 2-32 0,4 0-46 15,-1-1-43-15,1 4-53 0,4-3-87 16,-9-7-223-16,5 12-412 0,0 0 59 0,-4-4 84 16,-1 2 142-16,-3-2 22 0,4 2 20 15,-4-4 88-15</inkml:trace>
          <inkml:trace contextRef="#ctx0" brushRef="#br0" timeOffset="2175.8323">8607 2436 1325 0,'0'0'425'0,"0"0"-25"0,0 0 4 16,0 0-71-16,0 0-36 0,-19-29-18 0,19 29 0 15,-12-7-41-15,12 7-10 0,0 0-29 16,-12-12-20-16,12 12-10 0,0 0-20 0,-8-9-8 16,8 9-31-16,0 0-21 0,0 0-7 15,0 0-5-15,0 0 0 0,0 0-8 0,0 0 36 16,0 0-57-16,0 0 11 0,0 0-20 15,0 0-9-15,0 0 22 0,28 40-34 16,-28-27-6-16,0-13 14 0,0 30-8 0,0-15 7 16,-8 3-9-16,0-1-8 0,0 1-24 0,-4 2-68 15,1-2 22-15,-5-1-68 0,0-2-39 16,0-1-110-16,5-10-215 0,-5 9-389 0,4-3 69 16,0-1 115-16,0 0 21 0,1-4 94 0,11-5 75 15,-16 6 94-15</inkml:trace>
          <inkml:trace contextRef="#ctx0" brushRef="#br0" timeOffset="2875.613">8682 2126 1100 0,'0'0'364'0,"0"0"-34"0,0 0-5 0,0 0-20 15,0 0-34-15,0 0-25 0,0 0 2 0,0 0-23 16,0 0 5-16,0 0-61 0,0 0 11 16,0 0-45-16,47-14-4 0,-39 9-1 0,4-3-14 15,0-1-6-15,-1 0-11 0,1 0-29 16,0-3-4-16,0 0 11 0,-4-5-8 0,-1 3-10 15,1 2-5-15,0 2 2 0,0-3 0 16,-8 13 18-16,8-21 14 0,-4 14-4 0,-4 7-7 16,0 0-44-16,0 0 31 0,0 0 5 15,0 0 23-15,0 0-17 0,0 0 17 0,0 0-18 16,0 0-18-16,-8 62 29 0,4-39-14 16,0 1 14-16,4 5-3 0,0-5-36 0,4 4 5 15,-4-3-43-15,4-1 17 0,0 2 3 0,0-2-17 16,0-2-22-16,4-1-35 0,-4-5-20 15,-1 2-39-15,1-4-33 0,4 0-80 0,-4-1-158 16,-4-13-157-16,8 18-388 0,-8-18 122 16,8 12 72-16,-8-12 36 0,8 7 102 0,-8-7 49 15,0 0 64-15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07.52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AD75533-F4B6-40A3-8390-71782754FD77}" emma:medium="tactile" emma:mode="ink">
          <msink:context xmlns:msink="http://schemas.microsoft.com/ink/2010/main" type="inkDrawing" rotatedBoundingBox="15122,8097 15412,7807 15643,8038 15353,8328" semanticType="enclosure" shapeName="Other"/>
        </emma:interpretation>
      </emma:emma>
    </inkml:annotationXML>
    <inkml:trace contextRef="#ctx0" brushRef="#br0">2711 968 860 0,'0'0'253'0,"0"0"-12"0,-8-19-24 0,8 19-4 16,0 0-24-16,0 0-7 0,-15-9-24 0,15 9 19 16,-16-2-34-16,16 2-17 0,-16-3-6 15,16 3 3-15,-16-2-5 0,16 2-11 0,-23-2-12 16,23 2-18-16,-16-2-13 0,16 2 20 16,-23 4-33-16,23-4 26 0,-20 0-23 0,20 0-11 15,-24 4-14-15,13-3 4 0,11-1 5 0,-28 5 3 16,16 1 31-16,0-1-52 15,12-5 9-15,-23 10 9 0,15-2-10 0,-4-2 26 16,-4 2-39-16,13 1 13 0,3-9-5 0,-12 17 13 16,8-6-15-16,-4-1-6 0,8-10 18 15,-4 20-17-15,0-8-9 0,4-12-4 0,0 21-6 16,0-21 55-16,0 23-42 0,0-23 15 16,0 21-32-16,4-9 17 0,0-1-23 0,-4-11 18 15,8 23 0-15,0-13 16 0,-4 3-13 0,3-4-14 16,1 0 12-16,-8-9-1 0,20 15-21 15,-12-7 21-15,0-2 1 0,0 0 9 0,-8-6-28 16,23 6 18-16,-23-6 31 0,20 5-26 16,-20-5-15-16,23 0 18 0,-23 0-13 15,28-6 13-15,-20 1-8 0,7-1 31 0,-3 1-26 16,4-4 13-16,-8 2-8 0,8 0 11 0,-1-2 20 16,-7-1-25-16,4 1 27 0,0-1 16 15,-4 1-18-15,-1-3 18 0,-7 12-2 0,8-23 17 16,-8 9-33-16,0 14 10 0,4-31-15 15,-8 17 13-15,4 14-13 0,-4-31 5 0,4 15-5 16,-4 3-15-16,4 13-31 0,-3-28-11 0,3 14-73 16,0 14-32-16,-4-23-150 0,4 23-203 15,0-17-355-15,0 17 71 0,0 0 78 16,0-20 65-16,0 20 44 0,0 0 60 0,-4-14 52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24.51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FE2655D-5154-4FCC-9240-C00D2BB1D334}" emma:medium="tactile" emma:mode="ink">
          <msink:context xmlns:msink="http://schemas.microsoft.com/ink/2010/main" type="writingRegion" rotatedBoundingBox="14247,9022 15692,9117 15398,13597 13953,13502"/>
        </emma:interpretation>
      </emma:emma>
    </inkml:annotationXML>
    <inkml:traceGroup>
      <inkml:annotationXML>
        <emma:emma xmlns:emma="http://www.w3.org/2003/04/emma" version="1.0">
          <emma:interpretation id="{F113F9BC-16F6-42E6-9B4C-1632BF78DEBE}" emma:medium="tactile" emma:mode="ink">
            <msink:context xmlns:msink="http://schemas.microsoft.com/ink/2010/main" type="paragraph" rotatedBoundingBox="14247,9022 15275,9089 15229,9788 14201,9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4476D1-3435-4FC6-AFF6-4BFE49D40169}" emma:medium="tactile" emma:mode="ink">
              <msink:context xmlns:msink="http://schemas.microsoft.com/ink/2010/main" type="line" rotatedBoundingBox="14247,9022 15275,9089 15229,9788 14201,9721"/>
            </emma:interpretation>
          </emma:emma>
        </inkml:annotationXML>
        <inkml:traceGroup>
          <inkml:annotationXML>
            <emma:emma xmlns:emma="http://www.w3.org/2003/04/emma" version="1.0">
              <emma:interpretation id="{48DC8709-D821-4CF7-A54C-9DE1DAFEE065}" emma:medium="tactile" emma:mode="ink">
                <msink:context xmlns:msink="http://schemas.microsoft.com/ink/2010/main" type="inkWord" rotatedBoundingBox="14247,9022 15275,9089 15229,9788 14201,9721"/>
              </emma:interpretation>
              <emma:one-of disjunction-type="recognition" id="oneOf0">
                <emma:interpretation id="interp0" emma:lang="en-US" emma:confidence="1">
                  <emma:literal>(102)</emma:literal>
                </emma:interpretation>
                <emma:interpretation id="interp1" emma:lang="en-US" emma:confidence="0.5">
                  <emma:literal>(162)</emma:literal>
                </emma:interpretation>
                <emma:interpretation id="interp2" emma:lang="en-US" emma:confidence="0">
                  <emma:literal>(02)</emma:literal>
                </emma:interpretation>
                <emma:interpretation id="interp3" emma:lang="en-US" emma:confidence="0">
                  <emma:literal>(132)</emma:literal>
                </emma:interpretation>
                <emma:interpretation id="interp4" emma:lang="en-US" emma:confidence="0">
                  <emma:literal>(62)</emma:literal>
                </emma:interpretation>
              </emma:one-of>
            </emma:emma>
          </inkml:annotationXML>
          <inkml:trace contextRef="#ctx0" brushRef="#br0">106 0 1192 0,'0'0'415'0,"0"0"-46"16,0 0 20-16,0 0-62 0,0 0-35 0,0 0-10 16,0 0-29-16,0 0 8 0,0 0-38 0,0 0-21 15,0 0-18-15,0 0-7 0,0 0-11 16,0 0-30-16,0 0-3 0,0 0 0 0,-31 40-28 16,23-27-5-16,4 3-18 0,-4-1 59 15,-3 3-65-15,3 1-12 0,-4-1-2 16,12 1-14-16,-4 2 22 0,-4-1-4 0,8-1 6 15,-4-1-18-15,0 3-11 0,4-4 8 16,-4 1 8-16,4 0-20 0,0 0 2 0,0-1 0 16,4-1 7-16,0 0-17 0,-4-1 18 0,4 2-42 15,0-3 70-15,0 1-49 0,0-1-20 16,-4 1 25-16,8-1-30 0,-4-2 27 0,0 0-9 16,0 2-13-16,-1 0-11 0,5-2 11 15,-4 1 4-15,0-3-12 0,0 3 23 0,-4-13-25 16,8 18 2-16,0-12 10 0,-8-6-7 0,8 17 4 15,-8-17 6-15,8 10-31 0,-8-10 18 16,7 13-2-16,-7-13 17 0,4 9 0 0,-4-9-7 16,0 0 5-16,8 9-23 0,-8-9 5 15,0 0 10-15,8 13 64 0,-8-13-49 16,0 0 19-16,8 10-6 0,-8-10 23 0,0 0-2 16,0 0 41-16,0 0-29 0,8 11-9 0,-8-11-19 15,0 0 5-15,0 0 1 0,0 0 28 16,0 0-19-16,0 0-22 0,8 7-5 0,-8-7-19 15,0 0-7-15,0 0-64 0,0 0-38 16,0 0-67-16,0 0-79 0,0 0-167 0,0 0-683 16,0 0 113-16,0 0 117 0,0 0 56 0,0 0 83 15,15 2 61-15,-15-2 74 0,0 0 49 16</inkml:trace>
          <inkml:trace contextRef="#ctx0" brushRef="#br0" timeOffset="2751.4948">323 409 235 0,'0'0'97'0,"0"0"-15"0,0 0-2 15,0 0-32-15,0 0-2 0,0 0 0 16,0 0-7-16,0 0-24 0,0 0-10 0,0 0-20 16,0 0 46-16,0 0 20 0,0 0-28 0,0 0 20 15,0 0 52-15,0 0 20 0,0 0 44 16,0 0 25-16,0 0 29 0,0 0 14 0,0 0-12 16,0 0 11-16,0-55 14 15,0 55 6-15,0 0-16 0,-8-21-9 0,8 21-6 16,0-16 5-16,0 16-3 0,0-14 21 0,0 14-12 15,0 0-11-15,0-16 18 0,0 16-26 16,0 0-31-16,-4-14-17 0,4 14 2 0,0 0 19 16,0 0-73-16,0 0 48 0,0 0-51 0,0 0 49 15,0 0-43-15,0 0 0 0,0 0-7 16,-4 44-24-16,4-44-7 0,0 26-24 0,4-10 19 16,-4 2 0-16,0-3-1 0,4 3-7 15,-4-2-10-15,0 2 20 0,0-2-31 0,0-1 8 16,0 0-13-16,0-15-10 0,8 28-25 0,-8-16-31 15,0-12-11-15,0 20-43 16,0-20-33-16,7 15-65 0,-7-15-60 0,8 16-229 16,-8-16-452-16,8 9-14 0,-8-9 62 0,12 5 187 15,-12-5-38-15,0 0 96 0,16-2 60 16,-16 2 30-16</inkml:trace>
          <inkml:trace contextRef="#ctx0" brushRef="#br0" timeOffset="3051.9257">484 604 1338 0,'0'0'497'0,"0"0"-31"0,0 0-41 0,15-11 7 16,-15 11-27-16,0 0-44 0,0 0-21 0,0-20-56 15,0 20 0-15,0 0-41 0,0-20-7 16,0 20-42-16,0-16-22 0,0 16 5 0,0 0-30 16,8-18 20-16,-8 18-62 0,4-10 5 15,-4 10-23-15,0 0-7 0,8-9 7 0,-8 9-10 16,0 0 2-16,20-2-25 0,-20 2-6 0,0 0 1 15,0 0 2-15,23 18-18 0,-23-18 8 16,8 16-7-16,-8-7-1 0,0-9 10 0,-8 21-20 16,8-21 11-16,-4 23-29 0,0-11 0 0,-3-1 0 15,-1-1-7-15,0 3-39 0,-4-4-18 16,4 0-77-16,0 0-79 0,-3 0-64 16,11-9-239-16,-16 5-513 0,8 1 105 0,8-6 56 15,-20 7 99-15,20-7 62 0,0 0 90 16,0 0 55-16,-19-11 65 0</inkml:trace>
          <inkml:trace contextRef="#ctx0" brushRef="#br0" timeOffset="3449.1251">609 331 1361 0,'0'0'430'0,"-3"-16"-23"16,3 16-59-16,-4-16-33 0,4 16-33 16,0 0-19-16,7-26-25 0,-7 26-10 0,4-16-41 15,-4 16-13-15,12-12-33 0,-12 12-3 0,16-7 0 16,-16 7-35-16,16-4-11 0,-16 4 10 16,23 5 1-16,-23-5-21 0,20 11-23 0,-12 0-6 15,0 1 1-15,-8 0 20 0,7 2-15 0,-7 2-33 16,0 0 12-16,0 4 6 0,-7-5 20 15,3 5-13-15,-4-1-15 0,4 0-16 0,-4 1 13 16,0-4-2-16,4-3 2 0,-4 4-4 16,1-5 14-16,7-12-10 0,-4 23 19 15,4-15-1-15,0-8-28 0,0 0 48 0,4 23-24 16,-4-23 29-16,11 11-68 0,-3-5-41 16,-8-6-3-16,20 6-23 0,-8-4-20 0,3 2-72 15,1-3-59-15,-4 3-128 0,-12-4-131 0,35 1-414 16,-19 1 95-16,-4-2 58 0,-12 0 68 15,23-3 55-15,-23 3 80 0,24-9 48 0</inkml:trace>
          <inkml:trace contextRef="#ctx0" brushRef="#br0" timeOffset="3694.8821">877 118 1090 0,'0'0'453'15,"0"0"-49"-15,-4-16-38 0,4 16-33 16,0 0-10-16,0 0-16 0,0 0-26 0,0 0-32 16,0 0-16-16,39 42-34 0,-31-22 29 15,8 4-36-15,-1 3-36 0,-3 1 6 0,4 2-17 16,-4 2-24-16,-4-3-24 0,-1 3-7 0,1-2-14 16,-8-3-60-16,8-1-24 0,-16 3-110 15,8-3-133-15,-11 5-212 0,7-4-374 0,-4-4 54 16,-4 1 74-16,-4-2 54 0,4 2 91 0,1-1 12 15,-5-2 101-15</inkml:trace>
        </inkml:traceGroup>
      </inkml:traceGroup>
    </inkml:traceGroup>
    <inkml:traceGroup>
      <inkml:annotationXML>
        <emma:emma xmlns:emma="http://www.w3.org/2003/04/emma" version="1.0">
          <emma:interpretation id="{CCE89922-0699-4A23-8B52-E8AE28E1190A}" emma:medium="tactile" emma:mode="ink">
            <msink:context xmlns:msink="http://schemas.microsoft.com/ink/2010/main" type="paragraph" rotatedBoundingBox="14118,10922 15313,10780 15399,11503 14204,11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1445CD-8D8B-4E74-B16D-587225E1DB89}" emma:medium="tactile" emma:mode="ink">
              <msink:context xmlns:msink="http://schemas.microsoft.com/ink/2010/main" type="line" rotatedBoundingBox="14118,10922 15313,10780 15399,11503 14204,11646"/>
            </emma:interpretation>
          </emma:emma>
        </inkml:annotationXML>
        <inkml:traceGroup>
          <inkml:annotationXML>
            <emma:emma xmlns:emma="http://www.w3.org/2003/04/emma" version="1.0">
              <emma:interpretation id="{8E81CD5D-33F5-4836-87C4-6F43535D7890}" emma:medium="tactile" emma:mode="ink">
                <msink:context xmlns:msink="http://schemas.microsoft.com/ink/2010/main" type="inkWord" rotatedBoundingBox="14118,10922 15313,10780 15399,11503 14204,11646"/>
              </emma:interpretation>
              <emma:one-of disjunction-type="recognition" id="oneOf1">
                <emma:interpretation id="interp5" emma:lang="en-US" emma:confidence="1">
                  <emma:literal>(133)</emma:literal>
                </emma:interpretation>
                <emma:interpretation id="interp6" emma:lang="en-US" emma:confidence="0">
                  <emma:literal>(1.3)</emma:literal>
                </emma:interpretation>
                <emma:interpretation id="interp7" emma:lang="en-US" emma:confidence="0">
                  <emma:literal>(13)</emma:literal>
                </emma:interpretation>
                <emma:interpretation id="interp8" emma:lang="en-US" emma:confidence="0">
                  <emma:literal>(1&gt;3)</emma:literal>
                </emma:interpretation>
                <emma:interpretation id="interp9" emma:lang="en-US" emma:confidence="0">
                  <emma:literal>(173)</emma:literal>
                </emma:interpretation>
              </emma:one-of>
            </emma:emma>
          </inkml:annotationXML>
          <inkml:trace contextRef="#ctx0" brushRef="#br0" timeOffset="4475.5427">24 1879 931 0,'0'0'440'0,"0"0"-27"16,0 0-40-16,0 0-12 0,0 0-43 0,0 0-4 16,-55 24-17-16,43-11-20 0,4 6-11 15,0 0-13-15,-3 2-32 0,11 4-1 16,-8-1-28-16,4 3 15 0,4-2-20 0,0 1-28 16,4 0-16-16,-4 3-18 0,8-1 24 15,-1 0-31-15,1-3-19 0,0-2-47 0,4-3-37 16,-4 0-5-16,7-3-48 0,-3 3-65 0,4-6-63 15,-8 1-49-15,12-1-207 0,-9-4-500 16,1-3 57-16,-4-2 74 0,8-1 62 0,-16-4 107 16,19 5 25-16,-19-5 118 0</inkml:trace>
          <inkml:trace contextRef="#ctx0" brushRef="#br0" timeOffset="4723.6781">248 1871 1571 0,'0'0'515'0,"0"0"-32"15,0 0-45-15,0 0-33 0,0 0 2 16,0 0-39-16,0 0 1 0,8 53-49 0,-4-30 0 16,-4 0-52-16,4 3-14 0,-4 1-39 0,0 1-21 15,0 0-22-15,0-2-62 16,0-1-46-16,0 0-51 0,0-4-36 0,7 0-80 15,-7-3-99-15,0-1-230 0,0-1-533 0,0-3 76 16,0-13 60-16,12 16 99 0,-12-16 70 16,8 10 20-16,-8-10 103 0</inkml:trace>
          <inkml:trace contextRef="#ctx0" brushRef="#br0" timeOffset="5028.9157">468 2259 1748 0,'0'0'535'0,"0"0"-41"16,0 0-41-16,-8-25 15 0,8 25-71 15,-8-16-16-15,8 16-12 0,-8-14-67 16,8 14-20-16,0 0-26 0,0-18-52 0,0 18 10 16,0 0-10-16,0 0-48 0,0 0-10 0,0 0-11 15,0 0-4-15,0 0 12 0,0 0-46 16,0 0-4-16,0 0-9 0,32 32-28 0,-24-16-20 15,-4 2 31-15,-4-1-29 0,4 1-12 0,-8 1-11 16,4 1 18-16,-4 1-35 0,0-1-31 16,-8-2 10-16,8 0-67 0,-8-2-66 0,4-4-29 15,-3 2-63-15,3-3-228 0,-4-2-553 16,4 0 54-16,8-9 79 0,-23 6 102 0,7-4 91 16,16-2 70-16,0 0 60 0,-24-10 43 15</inkml:trace>
          <inkml:trace contextRef="#ctx0" brushRef="#br0" timeOffset="5560.1239">657 1852 1448 0,'0'0'561'0,"-8"-7"-77"0,8 7-16 0,0 0-61 16,0 0-56-16,0 0-3 0,0 0-36 15,0 0-30-15,0 0-14 0,0 0-35 0,0 0-10 16,0 0-26-16,0 0-7 0,0 0-52 0,0 0 15 16,0 0-2-16,0 0-38 0,0 0 2 15,27 34-23-15,-19-30-15 0,-8-4-26 0,16 8 8 16,-4-3-18-16,-12-5 5 0,15 9-25 15,-15-9-24-15,12 9 31 0,-12-9 0 0,0 14-10 16,0-14 0-16,0 0-18 0,-4 21 26 16,4-21-26-16,-8 20-21 0,-3-10 27 0,7 0-4 15,0 1 21-15,-4 1-7 0,0-1 1 16,8-11-11-16,-12 21-6 0,8-10 0 0,4-11-16 16,-11 19 21-16,7-8-5 0,4-11-12 0,-4 17-1 15,4-17 2-15,0 20 4 0,0-20 14 16,4 17-47-16,-4-17-22 0,15 16 29 0,-7-9-26 15,0 2 5-15,4-3 23 0,0 3-9 0,3 0 34 16,-3-1-17-16,0-2-46 0,0 2 39 16,-1-2 7-16,-11-6 20 0,12 15-25 15,-12-15 15-15,4 14-18 0,-4-14 18 0,0 0-12 16,-12 19 4-16,12-19-27 0,-15 12-19 0,3-6-66 16,0-1-92-16,0 2-151 0,12-7-144 15,-23 7-386-15,23-7 123 0,-20 4 30 0,20-4 111 16,-23 0 32-16,23 0 75 0,0 0 44 15</inkml:trace>
          <inkml:trace contextRef="#ctx0" brushRef="#br0" timeOffset="5873.2346">885 1787 1223 0,'11'-9'509'15,"-11"9"-40"-15,0 0-21 0,16-2-31 0,-16 2-59 16,32 12-7-16,-17-1-41 0,1 3-29 0,4 4 6 16,-1 3-39-16,5 2 1 0,-4 2-22 15,-1 1-40-15,-3 2-2 0,-4 1-24 0,-8 0 5 16,7 1-53-16,-11-2-42 0,4 6-9 0,-8-1-24 15,-7 1 11-15,-1 3-72 0,0-2-74 16,-8 0-19-16,1 2-260 0,-1-5-607 16,-3 0 113-16,-1-4 64 0,4-5 84 0,-3 0 77 15,-1-4 69-15,8 0 46 0,-3 1 56 16</inkml:trace>
        </inkml:traceGroup>
      </inkml:traceGroup>
    </inkml:traceGroup>
    <inkml:traceGroup>
      <inkml:annotationXML>
        <emma:emma xmlns:emma="http://www.w3.org/2003/04/emma" version="1.0">
          <emma:interpretation id="{A0EFD13A-6E4F-477C-843A-57A48A55D54B}" emma:medium="tactile" emma:mode="ink">
            <msink:context xmlns:msink="http://schemas.microsoft.com/ink/2010/main" type="paragraph" rotatedBoundingBox="14225,12454 15483,12579 15381,13603 14123,13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B2E8E3-1FEB-4698-83D3-EAF2D3592EEB}" emma:medium="tactile" emma:mode="ink">
              <msink:context xmlns:msink="http://schemas.microsoft.com/ink/2010/main" type="line" rotatedBoundingBox="14225,12454 15483,12579 15381,13603 14123,13478"/>
            </emma:interpretation>
          </emma:emma>
        </inkml:annotationXML>
        <inkml:traceGroup>
          <inkml:annotationXML>
            <emma:emma xmlns:emma="http://www.w3.org/2003/04/emma" version="1.0">
              <emma:interpretation id="{4AA5FF42-9B93-4FCA-AF72-65D438458799}" emma:medium="tactile" emma:mode="ink">
                <msink:context xmlns:msink="http://schemas.microsoft.com/ink/2010/main" type="inkWord" rotatedBoundingBox="14225,12454 15483,12579 15381,13603 14123,13478">
                  <msink:destinationLink direction="with" ref="{97E075FF-A38F-4363-A28D-CBD0741CC834}"/>
                  <msink:destinationLink direction="to" ref="{F0232094-D7E0-4830-9DEB-AB2BFCD197A1}"/>
                  <msink:destinationLink direction="with" ref="{AAD36A7D-252F-468C-A5E6-64C70DBCB852}"/>
                </msink:context>
              </emma:interpretation>
              <emma:one-of disjunction-type="recognition" id="oneOf2">
                <emma:interpretation id="interp10" emma:lang="en-US" emma:confidence="1">
                  <emma:literal>(134)</emma:literal>
                </emma:interpretation>
                <emma:interpretation id="interp11" emma:lang="en-US" emma:confidence="0">
                  <emma:literal>(34)</emma:literal>
                </emma:interpretation>
                <emma:interpretation id="interp12" emma:lang="en-US" emma:confidence="0">
                  <emma:literal>(164)</emma:literal>
                </emma:interpretation>
                <emma:interpretation id="interp13" emma:lang="en-US" emma:confidence="0">
                  <emma:literal>(154)</emma:literal>
                </emma:interpretation>
                <emma:interpretation id="interp14" emma:lang="en-US" emma:confidence="0">
                  <emma:literal>(104)</emma:literal>
                </emma:interpretation>
              </emma:one-of>
            </emma:emma>
          </inkml:annotationXML>
          <inkml:trace contextRef="#ctx0" brushRef="#br0" timeOffset="6771.7606">40 3646 1018 0,'4'-16'389'0,"-4"16"-23"15,0 0-10-15,0 0-46 0,0 0-6 0,0 0-12 16,0 0-2-16,0 0-17 0,0 0-40 16,-44 30 5-16,36-19-5 0,-3 5-46 0,11-1 26 15,-8 5-32-15,4 1 1 0,0 4-46 0,0-1 46 16,4 2-47-16,0 1-12 15,4 0-10-15,0 2-19 0,0 1-14 0,4 2 17 16,-1-4-23-16,9 2-15 0,-4-3-26 16,-4-1-45-16,8-2-58 0,-5-4-27 0,1 0-46 15,0-3-54-15,8-2-169 0,-5 1-574 0,-7-7 55 16,12-2 137-16,-8 1 60 0,3-5 48 16,-3-1 54-16,-12-2 63 0</inkml:trace>
          <inkml:trace contextRef="#ctx0" brushRef="#br0" timeOffset="7035.242">334 3782 1213 0,'0'0'527'0,"-4"-14"-46"0,4 14-10 15,0 0-48-15,0 0-21 0,-7-14-6 0,7 14-45 16,0 0-36-16,0 0-13 0,0 0-18 15,0 0-15-15,0 0-18 0,0 0-36 0,11 58-18 16,-7-41-31-16,-4 3-10 0,4 4-12 0,-4-1-4 16,0 3-76-16,0-4-33 15,0-1-31-15,0 4-59 0,0-6-41 0,0 2-87 0,0-2-74 16,4-1-253-16,-4-2-474 16,4-2 69-16,-4-14 95 0,8 18 84 0,-4-12 97 15,-4-6 19-15,12 8 127 0</inkml:trace>
          <inkml:trace contextRef="#ctx0" brushRef="#br0" timeOffset="7308.0535">496 4143 1405 0,'-4'-27'530'16,"4"27"-47"-16,-4-18 1 0,4 18-108 16,-4-18 6-16,4 18-24 0,-4-18-22 0,4 18-24 15,0-18-36-15,0 18-33 0,0 0-12 0,0-19-16 16,0 19-16-16,0 0-37 0,12-8 9 15,-12 8-38-15,0 0-23 0,0 0 41 16,0 0-56-16,27 27 18 0,-15-14-39 0,-8 1-5 16,0 1-15-16,0 2 66 0,0 0-76 15,0 1 12-15,-4-1-23 0,-4 1-66 0,0-2-13 16,0-1-28-16,-4 1-44 0,4-2-82 0,-12-3-61 16,16-11-287-16,-12 8-465 0,5 0 86 15,7-8 93-15,-24 9 61 0,24-9 92 0,-12 0 26 16,12 0 127-16,0 0 21 0</inkml:trace>
          <inkml:trace contextRef="#ctx0" brushRef="#br0" timeOffset="7647.9687">676 3740 1044 0,'0'0'430'0,"0"0"-28"0,0 0-21 16,0 0-25-16,0 0-41 0,-31 31-13 0,31-31 38 0,-8 16-76 16,8-5-18-16,0-11-21 0,-4 17-28 0,4-17 3 15,0 18-3-15,0-18-31 16,8 14-5-16,-8-14-20 0,16 12-26 0,-12-7 3 15,7 1-3-15,-11-6-25 0,28 3-1 16,-12-3-14-16,11 2-32 0,-11-2-35 0,7-2-54 16,-3 2-44-16,0-1-17 0,-5-1-47 0,-15 2-48 15,32 0-146-15,-24-4-121 0,-8 4-388 16,15-3 74-16,-15 3 99 0,0 0 34 0,12-9 46 16,-12 9 77-16,0 0 58 0</inkml:trace>
          <inkml:trace contextRef="#ctx0" brushRef="#br0" timeOffset="7832.3997">810 3746 1241 0,'0'0'397'0,"0"0"-21"0,0 0 3 15,0 0-59-15,-4 29-31 0,0-15-7 0,4-14-26 16,0 35-47-16,0-14-6 0,0 2-9 16,0 5-30-16,0-2-10 0,0 1-47 0,4 0-28 15,-4-1-40-15,4-2-52 0,-4-1-115 16,0 0-128-16,8-3-151 0,-8-5-371 0,4-2 36 15,0-3 143-15,-4-10-16 0,11 14 98 0,-11-14 72 16</inkml:trace>
          <inkml:trace contextRef="#ctx0" brushRef="#br0" timeOffset="8201.0808">1058 3532 1272 0,'0'0'422'0,"0"0"-12"0,-24 15-19 15,24-15-38-15,0 0-33 0,4 25-20 0,-4-25-47 16,12 29-15-16,-8-12-23 0,7 2 39 15,1 6-90-15,0 0-8 0,0 1-10 0,4 2-21 16,-5 2 11-16,5 5-21 0,0 1 31 16,-1 0-39-16,-3 3 16 0,0 3-31 0,-8-2-10 15,-4-2 18-15,0 1 15 0,-4 6-28 0,-8 0-7 16,0-5-6-16,-3 2-15 0,-5-2-21 16,-11 10 18-16,11-11-33 0,0-10-20 15,1-2-49-15,7-4-77 0,-4 3-184 0,0-8-679 16,5-2 42-16,3-3 71 0,-4-5 149 15,0-1 45-15,12-7 75 0,-12 11 26 0,12-11 112 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39.87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5B42F3-676B-40E4-8AB5-DED4F1D31E25}" emma:medium="tactile" emma:mode="ink">
          <msink:context xmlns:msink="http://schemas.microsoft.com/ink/2010/main" type="writingRegion" rotatedBoundingBox="27372,7011 27965,7011 27965,7479 27372,7479"/>
        </emma:interpretation>
      </emma:emma>
    </inkml:annotationXML>
    <inkml:traceGroup>
      <inkml:annotationXML>
        <emma:emma xmlns:emma="http://www.w3.org/2003/04/emma" version="1.0">
          <emma:interpretation id="{F2F606F8-11DF-4881-80B3-97957FE7C56F}" emma:medium="tactile" emma:mode="ink">
            <msink:context xmlns:msink="http://schemas.microsoft.com/ink/2010/main" type="paragraph" rotatedBoundingBox="27372,7011 27965,7011 27965,7479 27372,7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849CD1-3E94-45EC-B3FA-37EA3B2A9E23}" emma:medium="tactile" emma:mode="ink">
              <msink:context xmlns:msink="http://schemas.microsoft.com/ink/2010/main" type="line" rotatedBoundingBox="27372,7011 27965,7011 27965,7479 27372,7479"/>
            </emma:interpretation>
          </emma:emma>
        </inkml:annotationXML>
        <inkml:traceGroup>
          <inkml:annotationXML>
            <emma:emma xmlns:emma="http://www.w3.org/2003/04/emma" version="1.0">
              <emma:interpretation id="{3047D299-E193-4DA4-B69F-C333BFECAA62}" emma:medium="tactile" emma:mode="ink">
                <msink:context xmlns:msink="http://schemas.microsoft.com/ink/2010/main" type="inkWord" rotatedBoundingBox="27372,7011 27965,7011 27965,7479 27372,7479"/>
              </emma:interpretation>
              <emma:one-of disjunction-type="recognition" id="oneOf0">
                <emma:interpretation id="interp0" emma:lang="en-US" emma:confidence="1">
                  <emma:literal>Z</emma:literal>
                </emma:interpretation>
                <emma:interpretation id="interp1" emma:lang="en-US" emma:confidence="0.5">
                  <emma:literal>z</emma:literal>
                </emma:interpretation>
                <emma:interpretation id="interp2" emma:lang="en-US" emma:confidence="0">
                  <emma:literal>Z.</emma:literal>
                </emma:interpretation>
                <emma:interpretation id="interp3" emma:lang="en-US" emma:confidence="0">
                  <emma:literal>z.</emma:literal>
                </emma:interpretation>
                <emma:interpretation id="interp4" emma:lang="en-US" emma:confidence="0">
                  <emma:literal>Z,</emma:literal>
                </emma:interpretation>
              </emma:one-of>
            </emma:emma>
          </inkml:annotationXML>
          <inkml:trace contextRef="#ctx0" brushRef="#br0">25 26 1459 0,'0'0'463'16,"-12"-4"-51"-16,12 4-38 0,-15-3-62 0,15 3 18 16,0 0-59-16,0 0-35 0,0 0-11 15,0 0-17-15,0 0-24 0,0 0-18 0,43-7-5 16,-20 7-25-16,1-2-28 0,0 2 20 15,7-1-44-15,-3 1 3 0,-1-3-10 0,5 1-5 16,-5 2-19-16,-3 0 29 0,-1 0-18 0,-3 0-23 16,0 0-15-16,-20 0 20 0,27 0 0 15,-15 0 13-15,-12 0-34 0,23 0 11 0,-23 0 0 16,0 0-18-16,20-3 15 0,-20 3-31 0,16-1 1 16,-16 1 15-16,0 0-28 15,0 0 20-15,0 0-20 0,0 0 10 0,0 0-2 0,0 0 4 16,0 0 24-16,-32 47-14 15,17-32-24-15,-5 4 12 0,0 3-16 0,-3-1 37 16,-5 6-21-16,5-2-5 0,-5 1 10 0,8-5 2 16,-3 0-1-16,3 1-9 0,5-4-15 15,-1 0 18-15,0-4-5 0,4 0 18 0,4-1-8 16,-3-4-10-16,7 0 22 0,4-9 22 0,-12 12-54 16,12-12 22-16,0 0-1 0,0 0-12 15,0 0 6-15,0 0 8 0,0 0-5 0,0 0 27 16,0 0-45-16,0 0 28 0,0 0-16 15,55-12 19-15,-55 12-4 0,24-3 37 16,-9 6-44-16,-3-2 0 0,8 3 13 0,-5 1 3 16,5 2-21-16,4 0 5 0,-5 1-10 0,5 1 17 15,-1-1 27-15,1 2-21 0,0-1-11 16,-5 0 4-16,1-3 7 0,0 0 10 0,-1 0-15 16,-3-3-8-16,0-1 10 0,-1 1 18 0,-15-3 3 15,20 4 0-15,-20-4-16 0,20 0-7 16,-20 0 13-16,15-2-31 0,-15 2-39 0,0 0-20 15,16-7-69-15,-16 7-64 0,0 0-177 16,0 0-171-16,0 0-399 0,0 0 86 16,0 0 88-16,0 0 119 0,0 0 9 0,-43-12 97 15,43 12 66-15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17.24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9BF6C40-B3BC-44D0-AC87-0227A5A8B949}" emma:medium="tactile" emma:mode="ink">
          <msink:context xmlns:msink="http://schemas.microsoft.com/ink/2010/main" type="inkDrawing" rotatedBoundingBox="18230,5485 18265,5822 18246,5823 18212,5487" semanticType="callout" shapeName="Other">
            <msink:sourceLink direction="with" ref="{1B12BFDE-2E2A-489D-B1F0-7CD5C1A14B9E}"/>
          </msink:context>
        </emma:interpretation>
      </emma:emma>
    </inkml:annotationXML>
    <inkml:trace contextRef="#ctx0" brushRef="#br0">6269 2053 1282 0,'0'0'453'0,"0"0"-13"0,0 0-23 15,0 0-10-15,0 0-33 0,0 0-26 16,0 0-7-16,0 0-39 0,8 48-21 0,-8-30-9 16,3-3-19-16,-3 2-35 0,0 3 7 0,4-2-36 15,-4-1-20-15,0 2-46 16,0-2-41-16,0 1-49 0,4-1-58 0,-4-4-62 0,0-13-57 15,4 30-48-15,-4-16-158 0,0-14-247 16,4 22-278-16,0-13 86 0,-4-9 88 16,8 15 48-16,-8-15 57 0,8 8 94 0,-8-8 26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17.58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B12BFDE-2E2A-489D-B1F0-7CD5C1A14B9E}" emma:medium="tactile" emma:mode="ink">
          <msink:context xmlns:msink="http://schemas.microsoft.com/ink/2010/main" type="inkDrawing" rotatedBoundingBox="18367,6008 18418,5297 18586,5308 18535,6020" shapeName="Other">
            <msink:destinationLink direction="to" ref="{196E75DF-0686-496B-B44C-F7F7AFD05C1E}"/>
            <msink:destinationLink direction="with" ref="{39BF6C40-B3BC-44D0-AC87-0227A5A8B949}"/>
          </msink:context>
        </emma:interpretation>
      </emma:emma>
    </inkml:annotationXML>
    <inkml:trace contextRef="#ctx0" brushRef="#br0">6469 1863 890 0,'0'0'407'0,"0"0"-20"0,0 0-34 0,0 0 3 16,0 0-34-16,0 0-22 0,0 0-39 15,0 0-10-15,28 44-11 0,-21-32 6 0,1 6-41 16,4 2-11-16,-4 1 1 0,8 1-13 16,-4 2-6-16,-5 2-4 0,5 2 2 15,0-3-21-15,-4 5 4 0,0-1-37 0,-4-2 18 0,-4-1-41 16,0 1 1-16,-8-1 12 16,0 4-59-16,0-3-26 0,-8 2-32 0,8-3-62 15,-7 0-105-15,-1 1-108 0,4 0-276 0,-4-9-389 16,5 0 107-16,3-2 78 0,-8 2 58 15,4-4 87-15,4 4 49 0,5-4 84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14.85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96E75DF-0686-496B-B44C-F7F7AFD05C1E}" emma:medium="tactile" emma:mode="ink">
          <msink:context xmlns:msink="http://schemas.microsoft.com/ink/2010/main" type="inkDrawing" rotatedBoundingBox="17576,7995 17983,6352 18266,6422 17859,8064" semanticType="callout" shapeName="Other">
            <msink:sourceLink direction="to" ref="{1B12BFDE-2E2A-489D-B1F0-7CD5C1A14B9E}"/>
            <msink:sourceLink direction="from" ref="{310CE54B-3A4E-414A-AF3B-89D9A66A61DE}"/>
          </msink:context>
        </emma:interpretation>
      </emma:emma>
    </inkml:annotationXML>
    <inkml:trace contextRef="#ctx0" brushRef="#br0">5640 4564 890 0,'0'0'307'0,"0"0"-28"16,0 0 8-16,0 0-13 0,0 0-23 0,0 0-16 15,0 0-27-15,8-38-4 0,-8 38 4 0,11-11-6 16,-11 11-25-16,12-12-34 0,-12 12-2 15,16-13-3-15,-8 4-18 0,0 0-17 0,3-1 9 16,-3 1-37-16,0-1 17 0,-8 10-31 16,20-20 24-16,-8 10-16 0,-5-3-39 0,1-1 4 15,4 0-1-15,0-5-10 0,0-1 8 0,-4 1-3 16,3-4-10-16,1-1-11 16,0-3-9-16,0-3-1 0,0 2 8 0,-1-2 6 0,1 0 14 15,0 0-22-15,4 0-13 0,-8 2 10 16,3 0 10-16,1 0-20 0,-4 0 7 15,4-1-15-15,-4 4-2 0,-1 1-3 0,1-5-11 16,0-2 16-16,0 1-12 0,0 2-9 16,0-4-4-16,0 2 4 0,-1-2-32 0,1 3 9 15,-4-3 21-15,4-1-5 0,-4 4 13 0,0 3-18 16,0-1 38-16,0 2-10 0,0-2-3 16,-4 2 6-16,4 0 25 0,0 3-33 0,-4-1 7 15,4 1-4-15,-4 3 40 0,0 0-28 16,0 2-5-16,4-3-2 0,-4 2 15 0,0 2-3 15,0 16 26-15,3-32-26 0,-3 18 31 16,0 14-48-16,0-25 12 0,0 13-2 0,0 12 22 16,4-20-32-16,-4 20 17 0,0-16 0 15,0 16 16-15,0 0 0 0,0-21-18 0,0 21 15 16,0 0 2-16,4-20-4 0,-4 20 12 16,0 0 1-16,0 0 22 0,0-20-33 0,0 20 8 15,0 0-5-15,0 0 12 0,0 0-7 0,-4-19 5 16,4 19 10-16,0 0-13 0,0 0-12 15,0 0 10-15,0 0-26 0,0 0 36 0,0 0-36 16,0-16 3-16,0 16 2 0,0 0 0 16,0 0 8-16,0 0-5 0,0 0-2 15,0 0-1-15,0 0-7 0,0 0-19 0,0 0-9 16,0 0-1-16,0 0-25 0,-4-16-20 16,4 16-29-16,0 0-13 0,0 0-40 0,0 0 28 15,0 0-39-15,0 0 15 0,0 0-2 0,0 0 34 16,0 0 4-16,0 0 21 0,0-18-13 15,0 18 31-15,0 0-31 0,0 0 49 0,0 0 10 16,0 0 31-16,0 0 33 0,0 0 20 0,0 0 37 16,0 0 27-16,0 0-2 0,0 0 18 15,0 0 5-15,0-20 5 0,0 20-26 0,0 0 14 16,0 0 1-16,0 0-19 0,0 0 14 16,0 0-30-16,0 0 6 0,0 0 17 15,-35 22-29-15,35-22 12 0,-16 16-22 0,8-9 16 16,1 4-38-16,7-11 28 0,-12 19 12 15,4-8-17-15,4-2-1 0,4-9-14 0,-8 14-4 16,8-14-1-16,-8 13 4 0,8-13 18 0,0 0-7 16,-8 12 9-16,8-12-17 0,0 0-5 15,0 0-8-15,0 0 13 0,0 0 0 0,0 0-3 16,0 0-5-16,0 0-10 0,0 0 0 0,0 0 15 16,20-41-12-16,-20 41 27 0,4-14-43 15,-4 14 23-15,8-14-15 0,-8 14-3 0,8-13-12 16,-8 13 4-16,8-13-2 0,-8 13 18 15,7-10-23-15,-7 10 46 0,8-13-20 16,-8 13 17-16,0 0 8 0,4-12-13 0,-4 12 11 16,0 0-24-16,0 0 6 0,12-12 12 15,-12 12-12-15,0 0 35 0,0 0-32 0,0 0 24 16,0 0-27-16,0 0 2 0,0 0-5 0,0 0 39 16,28 14-21-16,-28-14-21 0,7 10 6 15,-7-10 12-15,20 11-20 0,-8-7 13 0,0-1-16 16,7 4-18-16,-3-3-50 0,0 3-83 15,3-2-148-15,-7 1-121 0,4-1-398 0,4 1 35 16,-9-1 87-16,1 0 51 0,0 0 72 0,-12-5 90 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40.48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3657FD-5D32-412F-991C-17624D054B3C}" emma:medium="tactile" emma:mode="ink">
          <msink:context xmlns:msink="http://schemas.microsoft.com/ink/2010/main" type="inkDrawing" rotatedBoundingBox="26825,8112 28705,8027 28708,8110 26829,8195" shapeName="Other"/>
        </emma:interpretation>
      </emma:emma>
    </inkml:annotationXML>
    <inkml:trace contextRef="#ctx0" brushRef="#br0">30 130 1528 0,'-12'-2'460'15,"12"2"-14"-15,0 0-52 0,0 0 0 0,-20-6-71 16,20 6-52-16,0 0 13 0,0 0-51 15,0 0-18-15,0 0-5 0,0 0-49 16,28-21 6-16,-9 19-14 0,1-2-2 0,4-2-18 16,7-1-41-16,4 3 26 0,1-2-28 15,3 0 22-15,12-1-35 0,0 0 23 0,4 2-31 16,0-1-23-16,0 1 31 0,0 0 7 0,4 1-22 16,-4 1-26-16,4-3 5 0,-4 3 5 15,0 0-33-15,4-1 4 0,-4 2-1 0,0-1 30 16,0 3-46-16,1-2-18 0,-5 1 28 15,-8 1 16-15,0 0-21 0,-4 1-15 0,1-1 17 16,-1 2 4-16,-4-1-50 0,-3-1 49 0,-1 4-20 16,1-2 72-16,-5 0-78 15,5-1 1-15,-5-1 12 0,1 2 1 0,-1 0 25 16,-3-2-44-16,-1 0 6 0,-3-2 0 0,0 4 12 16,-1-4 26-16,-19 2-20 0,32-2 4 15,-17 2-37-15,-15 0-11 0,24 0-21 0,-24 0-12 16,16 2-59-16,-16-2-26 0,19 0-158 15,-19 0-185-15,16 2-409 0,-16-2 79 0,0 0 64 16,0 0 77-16,8 9 95 0,-8-9 22 0,0 0 67 16,0 0 106-16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41.63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01E9FE-CA2D-499F-B7BF-5E1F4BEADC95}" emma:medium="tactile" emma:mode="ink">
          <msink:context xmlns:msink="http://schemas.microsoft.com/ink/2010/main" type="writingRegion" rotatedBoundingBox="28207,10101 25497,10586 25268,9306 27979,8821"/>
        </emma:interpretation>
      </emma:emma>
    </inkml:annotationXML>
    <inkml:traceGroup>
      <inkml:annotationXML>
        <emma:emma xmlns:emma="http://www.w3.org/2003/04/emma" version="1.0">
          <emma:interpretation id="{28782C33-7842-4912-AC33-5F96432A9883}" emma:medium="tactile" emma:mode="ink">
            <msink:context xmlns:msink="http://schemas.microsoft.com/ink/2010/main" type="paragraph" rotatedBoundingBox="28207,10101 25497,10586 25268,9306 27979,8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0074D4-AEC1-46FC-9B05-8F27FF5E176C}" emma:medium="tactile" emma:mode="ink">
              <msink:context xmlns:msink="http://schemas.microsoft.com/ink/2010/main" type="line" rotatedBoundingBox="28207,10101 25497,10586 25268,9306 27979,8821"/>
            </emma:interpretation>
          </emma:emma>
        </inkml:annotationXML>
        <inkml:traceGroup>
          <inkml:annotationXML>
            <emma:emma xmlns:emma="http://www.w3.org/2003/04/emma" version="1.0">
              <emma:interpretation id="{CD79DAD1-203E-4B95-A8D5-42DDED540A3E}" emma:medium="tactile" emma:mode="ink">
                <msink:context xmlns:msink="http://schemas.microsoft.com/ink/2010/main" type="inkWord" rotatedBoundingBox="28207,10101 25497,10586 25268,9306 27979,8821"/>
              </emma:interpretation>
              <emma:one-of disjunction-type="recognition" id="oneOf0">
                <emma:interpretation id="interp0" emma:lang="en-US" emma:confidence="0">
                  <emma:literal>4m.</emma:literal>
                </emma:interpretation>
                <emma:interpretation id="interp1" emma:lang="en-US" emma:confidence="0">
                  <emma:literal>1m.</emma:literal>
                </emma:interpretation>
                <emma:interpretation id="interp2" emma:lang="en-US" emma:confidence="0">
                  <emma:literal>4m</emma:literal>
                </emma:interpretation>
                <emma:interpretation id="interp3" emma:lang="en-US" emma:confidence="0">
                  <emma:literal>1m</emma:literal>
                </emma:interpretation>
                <emma:interpretation id="interp4" emma:lang="en-US" emma:confidence="0">
                  <emma:literal>4m/</emma:literal>
                </emma:interpretation>
              </emma:one-of>
            </emma:emma>
          </inkml:annotationXML>
          <inkml:trace contextRef="#ctx0" brushRef="#br0">3 264 1236 0,'-4'-12'448'15,"4"12"-5"-15,0-28-72 0,0 14-26 16,4-4-43-16,0-2-12 0,0 0-47 0,4-1-21 15,0-1-9-15,-4 1-31 0,7 2-16 0,-3 1-20 16,4 3-26-16,0 2 39 0,0 4-39 16,-1 2-22-16,5 2-6 0,-4 2-13 0,-12 3-20 15,24 5 10-15,-13 2-20 0,1 1-6 16,-8 5 3-16,4 1 0 0,-4 2 8 16,-4 1-18-16,0 3 7 0,-4-2-12 0,4 1-16 15,-8 0 24-15,4 4-35 0,-4-2-1 16,-4-2 23-16,5 2-10 0,-5 1 9 0,0-7 29 15,4-1-18-15,4-3 5 0,-4 1 9 0,4 0 2 16,4-12 7-16,-7 15-16 0,7-15 11 16,0 0 13-16,0 0-24 0,0 0-4 0,0 0-9 15,7 19 24-15,-7-19-41 0,12 6 20 0,-12-6-10 16,12 3 0-16,-12-3 8 16,20 6-23-16,-9-3 10 0,5 0-26 0,0 1-7 15,0 1 32-15,-1-5-55 0,5 4-11 0,-4-4-2 16,-1 1-43-16,1 3 53 0,-16-4-57 15,24 5-7-15,-12-5 6 0,-12 0-47 0,15 2-11 16,-15-2-37-16,0 0-67 0,16 7-100 0,-16-7-51 16,0 0-28-16,0 0-372 0,0 0 78 15,0 0 58-15,0 0 97 0,0 0 65 0,0 0 25 16</inkml:trace>
          <inkml:trace contextRef="#ctx0" brushRef="#br0" timeOffset="1307.5424">-818 325 1256 0,'0'0'474'15,"0"0"-44"-15,0 0-26 0,19-8-43 0,-19 8-15 16,20 2-26-16,-20-2-36 0,27 5-8 16,-11 1-33-16,0-3-15 0,7 3 10 0,-7 0-61 15,4 0-8-15,-4 2-10 0,-5 1-31 16,5 0 15-16,-8 0-20 0,0 1-16 16,0 1 1-16,0-1-13 0,-8-10 9 0,3 18-34 15,-3-18-4-15,0 17 3 0,0-17-28 0,0 0 5 16,-11 22-18-16,3-17 19 15,8-5-19-15,-12 9-8 0,12-9 1 0,-20 4 12 0,20-4 5 16,0 0-27-16,-23-6-1 0,23 6 18 16,-20-11 13-16,8 2-28 0,1-3-18 0,3 0-8 15,-4-4 18-15,0 1 10 0,0 0-17 0,8 3-3 16,-3-1-8-16,3 1 8 0,4 12-11 16,-12-19 1-16,12 19 5 0,-4-15 5 0,4 15 2 15,0 0-15-15,-4-9 3 0,4 9 17 0,0 0-22 16,0 0 30-16,0 0-20 0,0 0 2 15,0 0 29-15,-4 38-29 0,4-38 0 16,-8 20-22-16,4-10 32 0,-4 2-7 0,0 1 15 16,1-1-7-16,-5 1-19 0,0-5 14 15,-4 4-3-15,5-3 25 0,-5 0-27 0,0-2 12 16,4-2 13-16,-3-1 2 0,-1 0-2 16,16-4-13-16,-32-4 10 0,21 0 6 0,-5-1-24 15,4-4 8-15,-4-3-5 0,5-2 18 0,-1-1-12 16,0 0-4-16,0-3-10 0,8 4-12 15,-4 0 17-15,4 2-20 0,4 12 16 16,0-22 2-16,0 22-24 0,4-15 11 0,-4 15-7 16,12-12 7-16,-12 12 3 0,0 0-14 15,16-4 4-15,-16 4-1 0,0 0-7 0,0 0 7 16,20 22 14-16,-16-11-9 0,-1 4 8 16,-3-15 11-16,0 26 15 0,0-14-37 0,0-12 12 15,-3 27-14-15,-1-14 16 0,0 2 12 0,0-1-17 16,-4-3 2-16,0-1 44 0,0-1-28 0,8-9 35 15,-20 14-46-15,9-9-10 0,11-5 3 16,-28 8 12-16,16-8 37 0,12 0-37 16,-23-4-15-16,11-5 21 0,-4 1-13 0,5-5 22 15,-5 1-14-15,0-3-8 0,4-1 10 16,0 3 0-16,-3-3 20 0,7 1 6 0,-4 3 2 0,4 1-8 16,0 1 42-16,1 0 12 15,-1 1-15-15,8 9 12 0,-12-17-22 0,12 17-16 0,-8-9 6 16,8 9-14-16,0 0 3 0,-8-13-2 15,8 13-16-15,0 0 16 0,0 0-16 16,0 0 26-16,0 0-16 0,0 0-14 0,0 0 4 16,0 0 8-16,0 0 2 0,0 0 1 0,0 0-16 15,0 0 13-15,0 0-8 0,0 0 3 16,0 0-11-16,0 0 1 0,0 0 20 0,0 0 3 16,0 0-3-16,0 0-3 0,0 0 11 15,0 0-1-15,0 0 6 0,0 0-25 16,0 0 32-16,4-21-25 0,-4 21 10 0,0 0-23 0,0-18 18 15,0 18-2-15,0 0-14 16,0-17 9-16,0 17-6 0,0 0 3 0,0-21-3 16,0 21-7-16,0 0 9 0,-4-18-1 0,4 18 4 15,0 0-15-15,0 0-10 0,0-19 15 16,0 19-31-16,0 0 29 0,0 0-3 0,0 0 0 16,0 0-5-16,0 0-5 0,0 0-3 0,0 0 0 15,0 0 10-15,28 31 14 0,-20-21-29 16,-1 5 10-16,1-2-7 0,0 0 10 0,-4 1-6 15,4 2-1-15,-8 0 6 0,4 3 12 0,-8-1-4 16,4-2-10-16,-12 3 3 16,0-1 8-16,-3 0 5 0,3-3-14 0,-12 1-35 15,1-2 3-15,-5-1-31 0,8-2-13 0,-7-5 8 16,3-2-80-16,5-2-22 0,-9 1-45 16,9-5-58-16,-1-1-102 0,0-9-149 0,5 6-391 15,-1-3 56-15,4-5 94 0,0 0 118 16,4 0 21-16,4-5 54 0,4-1 48 0</inkml:trace>
          <inkml:trace contextRef="#ctx0" brushRef="#br0" timeOffset="1483.5707">-779-162 1535 0,'-28'-23'494'0,"13"18"-30"0,-9 0-55 16,1 0-33-16,-5 1-33 0,-7 0-61 15,-1 1-67-15,-3 3-97 0,4 0-57 0,-5 0-117 16,5-2-267-16,0 7-514 0,3 3 87 16,-3-2 67-16,3 2 61 0,1 1 100 0,-1 1 35 15</inkml:trace>
          <inkml:trace contextRef="#ctx0" brushRef="#br0" timeOffset="-473.0217">-217-44 1553 0,'0'0'615'0,"0"0"-4"0,0 0-14 16,0 0-75-16,0 0-46 0,0 0-33 0,0 0-44 16,0 0-15-16,-4 55-27 0,4-38-28 15,0 3-65-15,4 3-1 0,-4 1-17 0,0-1-59 16,4 2 10-16,0-1-56 0,-4 3-11 15,4-4 6-15,0-1-23 0,0 0 7 0,0-1-18 16,-1-5-96-16,-3-1-6 0,4 0 0 0,-4-1-41 16,0-14-131-16,4 23-15 0,-4-23-64 15,4 17-81-15,-4-17-311 0,8 16-427 0,-8-16 80 16,0 0 68-16,8 5 131 0,-8-5 56 0,0 0 67 16,0 0 82-16,0 0 54 0</inkml:trace>
          <inkml:trace contextRef="#ctx0" brushRef="#br0" timeOffset="1811.5753">-1770-160 1543 0,'-3'-12'578'0,"3"12"-43"0,0 0-30 0,0 0-32 16,0 0-30-16,0 0-46 0,0 0-34 0,-16 47-15 16,16-26-53-16,0 4-32 0,4 1 1 15,0 4-64-15,0 4 5 0,0-1-57 16,3 2-58-16,-3 3-75 0,0-1-66 0,0-1-85 16,0 1-69-16,-4 0-97 0,4-11-220 0,0 9-415 15,-4-4 126-15,4-7 30 0,-4-2 70 16,0-3 86-16,0-5 52 0,0-14 56 0,-4 25 51 15</inkml:trace>
          <inkml:trace contextRef="#ctx0" brushRef="#br0" timeOffset="2011.1378">-1773 382 1553 0,'-8'-14'533'16,"8"14"-21"-16,0 0-26 0,0 0-28 0,-20 30-41 15,8-11 11-15,0 10-60 0,-3 6-14 16,-5 5-11-16,-7 17-23 0,-5 1-16 0,-3 2-73 15,-1-2-1-15,1 0-74 0,4-2-56 0,-5-5-100 16,5-1-26-16,3-11-86 0,5-7-101 16,7 6-171-16,-4-12-412 0,5-1-138 0,3-8 105 15,0 1 56-15,0 2 87 0,4-3 76 0,-4-2 60 16,5-2 94-16,-5 1 47 0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09.82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D6FF4A6-AD09-432D-BE9E-015176CEF370}" emma:medium="tactile" emma:mode="ink">
          <msink:context xmlns:msink="http://schemas.microsoft.com/ink/2010/main" type="writingRegion" rotatedBoundingBox="14777,5245 18075,5356 18050,6099 14752,5989"/>
        </emma:interpretation>
      </emma:emma>
    </inkml:annotationXML>
    <inkml:traceGroup>
      <inkml:annotationXML>
        <emma:emma xmlns:emma="http://www.w3.org/2003/04/emma" version="1.0">
          <emma:interpretation id="{FDF649F2-A0C4-464C-A213-F2F07F3FB7CE}" emma:medium="tactile" emma:mode="ink">
            <msink:context xmlns:msink="http://schemas.microsoft.com/ink/2010/main" type="paragraph" rotatedBoundingBox="14777,5245 18075,5356 18050,6099 14752,5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DF83F4-B1DC-46B9-80ED-301F4119E5B8}" emma:medium="tactile" emma:mode="ink">
              <msink:context xmlns:msink="http://schemas.microsoft.com/ink/2010/main" type="line" rotatedBoundingBox="14777,5245 18075,5356 18050,6099 14752,5989"/>
            </emma:interpretation>
          </emma:emma>
        </inkml:annotationXML>
        <inkml:traceGroup>
          <inkml:annotationXML>
            <emma:emma xmlns:emma="http://www.w3.org/2003/04/emma" version="1.0">
              <emma:interpretation id="{7641689F-2B8F-433F-B189-CF89F2283AA1}" emma:medium="tactile" emma:mode="ink">
                <msink:context xmlns:msink="http://schemas.microsoft.com/ink/2010/main" type="inkWord" rotatedBoundingBox="14777,5245 16263,5295 16238,6038 14752,5989">
                  <msink:destinationLink direction="with" ref="{AAD36A7D-252F-468C-A5E6-64C70DBCB852}"/>
                </msink:context>
              </emma:interpretation>
              <emma:one-of disjunction-type="recognition" id="oneOf0">
                <emma:interpretation id="interp0" emma:lang="en-US" emma:confidence="1">
                  <emma:literal>(151)</emma:literal>
                </emma:interpretation>
                <emma:interpretation id="interp1" emma:lang="en-US" emma:confidence="0.5">
                  <emma:literal>(131)</emma:literal>
                </emma:interpretation>
                <emma:interpretation id="interp2" emma:lang="en-US" emma:confidence="0">
                  <emma:literal>(161)</emma:literal>
                </emma:interpretation>
                <emma:interpretation id="interp3" emma:lang="en-US" emma:confidence="0">
                  <emma:literal>(1g1)</emma:literal>
                </emma:interpretation>
                <emma:interpretation id="interp4" emma:lang="en-US" emma:confidence="0">
                  <emma:literal>(101)</emma:literal>
                </emma:interpretation>
              </emma:one-of>
            </emma:emma>
          </inkml:annotationXML>
          <inkml:trace contextRef="#ctx0" brushRef="#br0">2920 1878 783 0,'0'0'330'0,"0"0"-48"0,0 0-6 0,0 0-25 16,0 0-31-16,0 0-8 0,0 0-2 0,-39 24-15 16,31-13-16-16,-4 3 8 0,0 5-41 15,12 1-3-15,-8 0-5 0,4 2-12 0,-3 1-1 16,3 1-10-16,4-1-15 0,-4 2-5 0,0-2 10 16,4-1 2-16,4 2-27 0,-4-1 2 15,4-3 5-15,-4 3-21 0,4-1-7 0,-1-3-8 16,1 0 6-16,0-2 4 0,-4 1 3 15,8-1-15-15,-8-2 15 0,12 3 15 16,-8-4-41-16,4-2 11 0,0-2 7 0,-4 3-28 16,-4-13 3-16,7 19 2 0,-7-10 19 15,0-9-37-15,16 15-2 0,-16-15 10 0,8 16 20 16,-4-10-25-16,-4-6-28 0,8 17-3 0,-8-17-35 16,8 14-55-16,-8-14-27 0,4 11-83 15,-4-11-96-15,4 12-124 0,-4-12-361 0,0 0 67 16,0 0 49-16,7 9 82 0,-7-9 56 0,0 0 20 15</inkml:trace>
          <inkml:trace contextRef="#ctx0" brushRef="#br0" timeOffset="1382.2617">3227 2092 1049 0,'0'-14'369'0,"3"2"-24"0,-3 12-2 0,4-20-13 15,-4 20-17-15,0-15 30 0,0 15-29 0,0 0-17 16,4-17-30-16,-4 17-6 0,0 0-21 15,0 0-30-15,0 0-26 0,0 0-9 0,0 0 4 16,0 0-10-16,0 0-29 0,0 0-42 16,0 0 42-16,0 0-4 0,0 0-16 0,12 46-35 15,-8-30-1-15,-4 0-4 0,0 0-24 16,4 1 13-16,-4 2-13 0,4-1 11 0,-4-2-36 16,0 1-82-16,0 0-29 0,4 1-63 0,-4-3-26 15,0-15-77-15,0 29-122 0,-4-15-116 0,4-14-412 16,4 21 123-16,0-12 41 15,-4-9 64-15,4 11 94 0,-4-11 24 0,11 9 87 16</inkml:trace>
          <inkml:trace contextRef="#ctx0" brushRef="#br0" timeOffset="1796.5934">3710 2370 985 0,'0'0'468'0,"0"0"-17"0,0 0-49 16,0 0-29-16,0 0-22 0,-31-28 10 15,31 28-69-15,-8-9-3 0,8 9-7 0,0 0-39 16,-8-13-33-16,8 13-11 0,0 0-1 0,-8-13-42 15,8 13-18-15,0 0-5 0,0 0-26 16,0-17 6-16,0 17-28 0,0 0 2 0,0 0 0 16,0 0-21-16,12-11-7 0,-12 11 0 0,0 0-3 15,0 0-10-15,0 0-7 0,35 20-19 16,-31-12 3-16,-4-8 28 0,12 15-28 0,-8-6 16 16,-4-9-26-16,4 23 10 15,-4-12 18-15,0-11-13 0,-8 24 18 0,4-12-36 16,-4 2-5-16,0-1-25 0,-4 0-16 0,-3 0-41 15,3-1-82-15,0 0-81 0,-8 1-144 16,5-3-184-16,-1-1-356 0,-4-3 76 0,9-1 103 16,-1-1 65-16,12-4 70 0,-24 5 91 0,8-5 35 15</inkml:trace>
          <inkml:trace contextRef="#ctx0" brushRef="#br0" timeOffset="2338.6214">3922 2046 954 0,'0'0'425'0,"0"0"-38"0,0-16-19 0,0 16-27 16,0 0-9-16,0 0-6 0,0 0-37 15,0 0-5-15,0 0-18 0,0 0-5 0,0 0-20 16,12 42 2-16,-12-27-2 0,4 1-42 0,0 2-4 15,-4-2-8-15,4 3-21 0,0-3-17 16,-4 2-11-16,4-1-21 0,0 0 11 0,-4-1-35 16,3 0-24-16,-3-4-39 0,0-12-86 15,8 24-62-15,-8-14-74 0,0-10-115 0,4 18-212 16,-4-18-400-16,4 14 69 0,-4-14 136 0,12 8 105 16,-12-8-13-16,0 0 43 0,0 0 77 15</inkml:trace>
          <inkml:trace contextRef="#ctx0" brushRef="#br0" timeOffset="2971.0585">4127 1855 911 0,'0'0'356'15,"0"0"-72"-15,0 0-5 0,0 0-11 16,0 0-22-16,0 0 20 0,0 0-38 0,0 0-5 16,0 0-23-16,0 0-3 0,0 0-3 15,0 0 16-15,0 0-15 0,0 0-29 0,43 29-20 16,-35-18-3-16,3 7 1 0,-3-3-6 0,4 5-8 16,0-1-9-16,0 3-16 0,-1 2 12 15,1 0-14-15,0 1-16 0,-4-2 2 16,0 0-4-16,0-1-6 0,-4-1-5 0,0 2 3 15,-1 0 18-15,-3-4-39 0,-3 1 13 16,3-2 3-16,-4 2-5 0,0-4-3 0,0 3-21 16,-8-4 13-16,8 3-20 0,-4-4-33 15,0 0-31-15,0 0-54 0,1 0-74 0,-1-2-47 16,0 3-104-16,8-15-197 0,-12 22-384 0,8-9 56 16,0-2 72-16,-4 0 120 0,8-11 25 15,-11 18 45-15,7-8 63 0</inkml:trace>
        </inkml:traceGroup>
        <inkml:traceGroup>
          <inkml:annotationXML>
            <emma:emma xmlns:emma="http://www.w3.org/2003/04/emma" version="1.0">
              <emma:interpretation id="{59C5F190-FA3A-4FD4-9FC4-3D205F91F667}" emma:medium="tactile" emma:mode="ink">
                <msink:context xmlns:msink="http://schemas.microsoft.com/ink/2010/main" type="inkWord" rotatedBoundingBox="17485,5466 18071,5486 18052,6052 17466,6032"/>
              </emma:interpretation>
              <emma:one-of disjunction-type="recognition" id="oneOf1">
                <emma:interpretation id="interp5" emma:lang="en-US" emma:confidence="1">
                  <emma:literal>12,</emma:literal>
                </emma:interpretation>
                <emma:interpretation id="interp6" emma:lang="en-US" emma:confidence="0">
                  <emma:literal>(2,</emma:literal>
                </emma:interpretation>
                <emma:interpretation id="interp7" emma:lang="en-US" emma:confidence="0">
                  <emma:literal>12</emma:literal>
                </emma:interpretation>
                <emma:interpretation id="interp8" emma:lang="en-US" emma:confidence="0">
                  <emma:literal>2,</emma:literal>
                </emma:interpretation>
                <emma:interpretation id="interp9" emma:lang="en-US" emma:confidence="0">
                  <emma:literal>12)</emma:literal>
                </emma:interpretation>
              </emma:one-of>
            </emma:emma>
          </inkml:annotationXML>
          <inkml:trace contextRef="#ctx0" brushRef="#br0" timeOffset="6196.206">5616 2067 847 0,'0'0'350'0,"0"0"-19"15,0-16-14-15,0 16-25 16,0 0-29-16,0 0-19 0,-8-16-34 0,8 16-1 0,0 0-32 16,0 0 0-16,0 0-24 0,0 0 29 15,0 0-39-15,-39 25-10 0,35-13-2 16,-4 5-3-16,4 1-10 0,-4 1-6 0,5 3-27 16,-1 1 2-16,0 1-8 0,0-3 29 15,4 3-21-15,0-3-3 0,4 4 6 0,-4-2-16 16,4-1-5-16,0 1 16 0,-1-2 2 0,1-1-28 15,0 1-16-15,0-1 47 0,4-3-57 16,-4-2 5-16,0 0-53 0,0-3-3 0,0 0-77 16,0 0-45-16,-4-12-111 0,8 20-228 0,-4-13-394 15,-4-7 57-15,7 14 91 0,-7-14 93 16,8 11 20-16,-8-11 72 0,0 0 41 16</inkml:trace>
          <inkml:trace contextRef="#ctx0" brushRef="#br0" timeOffset="6751.1385">5726 2222 1059 0,'0'0'392'16,"-4"-15"-21"-16,4 15-31 0,-4-15-40 0,4 15-3 15,-4-20-44-15,4 20-4 0,0-21-42 16,0 21-38-16,8-21-3 0,-4 7-28 0,4 5 6 15,4-2-24-15,-4 0-7 0,4 2-19 16,-1 2-9-16,-11 7 7 0,24-9-25 16,-12 7-11-16,-12 2 5 0,0 0-7 0,31 8-8 15,-23-3-7-15,-4 5 14 0,-4-10-17 16,8 27-5-16,-4-11 0 0,-4 4 7 0,0-4-12 16,-4 4-9-16,0-1 1 0,-4 4-2 0,4-2 4 15,-4 1-12-15,0-3 18 0,1-2 9 16,-1 2-30-16,4-5 6 0,0 2-11 0,-4-3 18 15,4-2-13-15,0 1 10 0,4-12 3 16,-8 18 23-16,8-18-10 0,-4 12 12 0,4-12-12 16,0 0 20-16,0 0-23 0,0 0 0 0,12 17 16 15,-12-17-11-15,16 6-7 16,-16-6-1-16,19 3-7 0,-7 2-5 0,-12-5-28 16,28 4-19-16,-13-2-30 0,1-1-7 0,4 1-111 15,-4 1-71-15,-1-2-118 0,1 1-83 16,-16-2-360-16,31 3 70 0,-19-2 55 0,-12-1 93 15,20 5 45-15,-8-3 70 0</inkml:trace>
          <inkml:trace contextRef="#ctx0" brushRef="#br0" timeOffset="7007.5023">6108 2484 880 0,'0'0'397'0,"0"0"-18"0,0 0-16 16,0 0-35-16,0 0-11 0,-24-43-35 0,24 43-3 15,-8-16-21-15,8 16 16 0,-4-16-67 16,4 16-25-16,-4-14-23 0,4 14-6 15,0 0-2-15,-4-16-35 0,4 16-27 0,0 0 6 16,0 0-13-16,12-14 5 0,-12 14-23 16,0 0-18-16,0 0 10 0,0 0-7 0,0 0 10 15,0 0 7-15,32 28-35 0,-32-15 0 0,0-13-6 16,0 24 4-16,0-11-32 0,0-13 13 16,-8 32 8-16,4-16-23 0,-4 0-33 0,4 0-44 15,-4-2-44-15,0 0-84 0,8-14-207 0,-12 20-440 16,1-9 58-16,3-1 67 0,8-10 115 15,-16 16 57-15,16-16 55 0,-12 7 32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19T15:54:22.10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2D3A5B-901F-4120-A21A-9F808D1D12C1}" emma:medium="tactile" emma:mode="ink">
          <msink:context xmlns:msink="http://schemas.microsoft.com/ink/2010/main" type="inkDrawing" rotatedBoundingBox="3579,15294 3906,10119 4002,10125 3675,15301" semanticType="callout" shapeName="Other">
            <msink:sourceLink direction="with" ref="{9968B56D-2D67-4232-92D2-C2B364D3C110}"/>
            <msink:sourceLink direction="with" ref="{30A1DC64-22E6-488B-849B-7AAD25E7DED7}"/>
          </msink:context>
        </emma:interpretation>
      </emma:emma>
    </inkml:annotationXML>
    <inkml:trace contextRef="#ctx0" brushRef="#br0">400-6 1072 0,'-7'-11'440'0,"7"11"-43"0,0 0-44 0,-20-3 39 16,20 3-57-16,0 0-23 0,0 0-4 0,-20 16-37 15,12-6 3-15,8 2-18 0,-7 3 7 16,7 2-55-16,-8 1-24 0,8 5-2 0,-8 0-39 16,8 2 11-16,0 1-6 0,0-1 42 15,0 2-67-15,0 0-1 0,0 1-6 0,0 1-29 16,0-1 18-16,0 1 5 0,0 2-34 0,8 0 17 16,-8-1-35-16,0 4 14 0,0 2 5 15,8 0-8-15,-8-3-13 0,0-3 24 0,0 0-27 16,0 0 1-16,0 0-3 0,0 0-5 0,0-1 8 15,0 2-8-15,7-1-5 16,-14 0-7-16,7 0 4 0,0-1-5 0,0 3-10 16,0-4 5-16,0 2-7 0,0 2-3 15,-8-4 20-15,8 2-35 0,0-2 22 0,0 2-7 16,0-2 3-16,-8 0-16 0,8 1-5 0,0-3 5 16,0 2 13-16,-8-3 23 0,8-3-28 15,0 6-8-15,0-4 15 0,0 1-27 0,0-4 19 16,0 5-1-16,-8-1-9 0,8 1 13 0,0-5-9 15,-4 4-1-15,4 1-5 0,0-1-5 16,0 0 28-16,0-1-41 0,0 1 25 0,-4 1-1 16,4-1 4-16,-4-1-18 0,4-1 18 15,0 2-28-15,-8-2 18 0,8 1 18 16,0-1-13-16,-7 0-7 0,7 0-8 0,-8 0 10 16,8 2 7-16,0-1-4 0,-8 1 17 15,4-2 3-15,0 4 3 0,0-4-29 0,0 0 29 16,0 3-13-16,4-3 0 0,-8 1-1 0,8-1-4 15,0 0-5-15,0 2 35 0,-7-2-43 16,7-2 33-16,0 2-25 0,-8-1 12 0,8 1-25 16,-8-2 12-16,8 0 27 0,0-1-29 0,-4 1 0 15,4-2 0-15,0 3 0 0,-4-3 0 16,4 0 0-16,4 4-3 0,-8-2-61 0,8 0 3 16,-4 2 25-16,0 2-10 0,0 0 12 15,0 1 9-15,-4-2-16 0,4 1 15 16,0 2 8-16,0-3-7 0,-4 3 12 0,4-1 5 15,0 1-7-15,0-3-1 0,-4 3 4 16,4-1 4-16,-4 0 18 0,4 1-17 0,0-2 9 16,0 1 1-16,0 0-6 0,-8 3 11 0,8-3-11 15,0 0-10-15,-8 0 29 0,8-1-29 16,0 2 18-16,0-3-13 0,0 1-15 0,0 1 29 16,0-1-1-16,0-1 13 0,-7 1-8 0,7 0-10 15,0 0 10-15,0 1-5 0,0 0 0 16,0-1 16-16,0 2-21 0,0-1 25 0,0 0-14 15,0 2-19-15,0 2 31 0,0-2-31 16,-8-1 11-16,8 3 25 0,0-2-2 0,0 0-6 16,0-2-17-16,0 3 2 0,0-3 18 15,0 2-21-15,0 1 44 0,-4-2-46 0,4 1 16 16,-4 0 9-16,4-1-12 0,0 2 0 16,0-1-3-16,-4 0 0 0,4 0 13 0,-4 0-17 15,4 3 1-15,-4-5 1 0,-4 7-5 16,0-4-16-16,8 2 15 0,-8-5 16 0,8 0-10 15,-7 2 15-15,-1 3-15 0,4-7-3 0,4 5 8 16,0-5-13-16,-8 3 0 0,8-2 0 16,-8-1 0-16,8 1 0 0,-8 0 0 0,8-1 0 15,-8-1 0-15,8 2 0 0,0-6 0 0,-4 1 0 16,4-1 0-16,-3 0 0 16,-1-1 0-16,4 1 0 0,0 0 0 0,0-2 0 15,-4 0 0-15,4 1 0 0,0 0 0 0,-4-3 0 16,4 3 0-16,0-3 0 0,0 2 0 15,-8-2 0-15,8 2 0 0,0 0 0 0,0-2 0 16,0-15 0-16,-8 26 0 0,8-26 0 0,0 22 0 16,0-22 0-16,0 19 0 0,0-19 0 15,0 13 0-15,0-13 0 0,0 0 0 0,-8 15 0 16,8-15 0-16,0 0 0 0,0 0-95 16,0 0-72-16,0 0-19 0,0 0 1 15,0 0-25-15,0 0-20 0,0 0-23 0,0 0-16 16,0 0-20-16,0 0-94 0,0 0-94 0,-16-39-15 15,16 39-386-15,0 0 113 0,-4-25 76 16,4 25 13-16,-3-22 85 0,-1 12 82 0,4 10 74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3:20.11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D6A485B-7BF3-41FC-87DF-4843BB6F678F}" emma:medium="tactile" emma:mode="ink">
          <msink:context xmlns:msink="http://schemas.microsoft.com/ink/2010/main" type="writingRegion" rotatedBoundingBox="19688,5289 21146,5289 21146,6052 19688,6052"/>
        </emma:interpretation>
      </emma:emma>
    </inkml:annotationXML>
    <inkml:traceGroup>
      <inkml:annotationXML>
        <emma:emma xmlns:emma="http://www.w3.org/2003/04/emma" version="1.0">
          <emma:interpretation id="{993FACDD-BABD-4EA6-A110-C7D35C6503A0}" emma:medium="tactile" emma:mode="ink">
            <msink:context xmlns:msink="http://schemas.microsoft.com/ink/2010/main" type="paragraph" rotatedBoundingBox="19688,5289 21146,5289 21146,6052 19688,6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05FD37-C881-4A94-A2CE-7A93EAB3335F}" emma:medium="tactile" emma:mode="ink">
              <msink:context xmlns:msink="http://schemas.microsoft.com/ink/2010/main" type="line" rotatedBoundingBox="19688,5289 21146,5289 21146,6052 19688,6052"/>
            </emma:interpretation>
          </emma:emma>
        </inkml:annotationXML>
        <inkml:traceGroup>
          <inkml:annotationXML>
            <emma:emma xmlns:emma="http://www.w3.org/2003/04/emma" version="1.0">
              <emma:interpretation id="{CDB9D28D-6FBA-4F70-980F-510A776602EA}" emma:medium="tactile" emma:mode="ink">
                <msink:context xmlns:msink="http://schemas.microsoft.com/ink/2010/main" type="inkWord" rotatedBoundingBox="19688,5320 20214,5320 20214,6008 19688,6008"/>
              </emma:interpretation>
              <emma:one-of disjunction-type="recognition" id="oneOf0">
                <emma:interpretation id="interp0" emma:lang="en-US" emma:confidence="1">
                  <emma:literal>(3</emma:literal>
                </emma:interpretation>
                <emma:interpretation id="interp1" emma:lang="en-US" emma:confidence="0">
                  <emma:literal>{3</emma:literal>
                </emma:interpretation>
                <emma:interpretation id="interp2" emma:lang="en-US" emma:confidence="0">
                  <emma:literal>[3</emma:literal>
                </emma:interpretation>
                <emma:interpretation id="interp3" emma:lang="en-US" emma:confidence="0">
                  <emma:literal>(5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7837 1904 1213 0,'8'-8'425'0,"-8"8"-13"0,0 0-10 16,0 0-36-16,8-10 10 0,-8 10-71 16,0 0-49-16,0 0 5 0,0 0-28 15,0 0-24-15,0 0-19 0,0 0-31 16,0 0 2-16,0 0-23 0,-24 32 21 0,12-20-31 16,4 3 15-16,1 1-46 0,-1 4-10 0,-4 1 8 15,4 1-33-15,0-2 9 0,0 3-14 16,4-1 7-16,0 1-18 0,1-1 0 0,-1 0 10 15,0-4-10-15,4 1 15 0,0 3 1 0,4-3 4 16,-4 3-27-16,4-4-8 0,-1 3 10 16,1-5-13-16,0 6 31 0,0-3-6 0,4 0-12 15,0-1 8-15,-4-1-23 0,4-4 4 16,0 4-12-16,-4-3 31 0,3-2-8 0,1 0-8 16,0 0-7-16,0-1 2 0,-4 1-13 15,4-3-5-15,0 1-5 0,-8-10-28 16,11 14 11-16,-11-14-55 0,12 13-33 0,-12-13-25 15,8 9-59-15,-8-9-119 0,12 7-208 0,-12-7-480 16,16 3 87-16,-16-3 52 0,0 0 128 16,0 0 50-16,23-9 101 0,-23 9 18 0</inkml:trace>
          <inkml:trace contextRef="#ctx0" brushRef="#br0" timeOffset="839.2888">8065 2051 1075 0,'0'0'384'15,"0"0"-49"-15,0 0-38 0,0 0-31 0,0 0-18 16,0 0 6-16,0 0-42 0,0 0-15 16,0 0-20-16,0 0-16 0,0 0 0 0,0 0-38 15,0 0-2-15,47 9 1 0,-47-9-22 0,28 2 0 16,-17-2-18-16,9 0 41 0,-20 0-75 16,28 0-7-16,-17 0 3 0,-11 0-18 0,24 1 14 15,-24-1-29-15,20 4-6 0,-20-4 13 0,7 5-11 16,-7-5 9-16,0 0-1 15,0 0-10-15,-4 22 0 0,4-22 16 0,0 0 10 16,-19 20-3-16,11-9-5 0,0-1 0 0,-4 3-16 16,4-3 17-16,1 1-9 0,-1 0 28 15,0-2-35-15,8-9 5 0,-8 18 18 0,0-9-11 16,8-9 8-16,-4 17-20 0,4-17 0 16,-4 18 15-16,4-18-8 0,0 0 5 0,8 24-9 15,-4-15 4-15,4-1-5 0,-8-8 6 16,16 18 7-16,-8-10 2 0,3-1-30 0,1 1 18 15,-4 1-8-15,0-3 3 0,-8-6-1 0,16 13-14 16,-13-6 7-16,-3-7 15 0,8 15 6 0,-8-15-1 16,0 0 16-16,-4 17 7 15,4-17-22-15,0 0 10 0,-11 19-21 0,3-11 5 16,8-8-15-16,-20 11-7 0,8-7-11 0,-3 1-26 16,15-5-25-16,-28 4-23 0,16-2-26 15,12-2-123-15,-19-2-148 0,19 2-12 0,-24-1-436 16,24 1 84-16,-16-3 57 0,16 3 48 15,0 0 88-15,-11-8 43 0</inkml:trace>
        </inkml:traceGroup>
        <inkml:traceGroup>
          <inkml:annotationXML>
            <emma:emma xmlns:emma="http://www.w3.org/2003/04/emma" version="1.0">
              <emma:interpretation id="{E8750229-71C0-49EA-8873-EB04ECDFE919}" emma:medium="tactile" emma:mode="ink">
                <msink:context xmlns:msink="http://schemas.microsoft.com/ink/2010/main" type="inkWord" rotatedBoundingBox="20993,5289 21146,5289 21146,6052 20993,6052"/>
              </emma:interpretation>
              <emma:one-of disjunction-type="recognition" id="oneOf1">
                <emma:interpretation id="interp5" emma:lang="en-US" emma:confidence="1">
                  <emma:literal>)</emma:literal>
                </emma:interpretation>
                <emma:interpretation id="interp6" emma:lang="en-US" emma:confidence="0">
                  <emma:literal>).</emma:literal>
                </emma:interpretation>
                <emma:interpretation id="interp7" emma:lang="en-US" emma:confidence="0">
                  <emma:literal>]</emma:literal>
                </emma:interpretation>
                <emma:interpretation id="interp8" emma:lang="en-US" emma:confidence="0">
                  <emma:literal>),</emma:literal>
                </emma:interpretation>
                <emma:interpretation id="interp9" emma:lang="en-US" emma:confidence="0">
                  <emma:literal>/</emma:literal>
                </emma:interpretation>
              </emma:one-of>
            </emma:emma>
          </inkml:annotationXML>
          <inkml:trace contextRef="#ctx0" brushRef="#br0" timeOffset="2218.1186">9051 1855 1574 0,'0'0'455'0,"0"0"11"0,0 0-43 0,0 0-27 0,0 0-60 16,0 0 4-16,20 40-12 0,-12-22-26 15,0 3-21-15,4 4-48 0,-5 5-20 16,5-3 2-16,0 3-39 0,0 0 10 0,-4 2-16 16,3-1-34-16,-3 2 12 0,0 2-22 15,0-2 2-15,0 1-29 0,-8-7 9 0,4 1-80 16,-4 0-41-16,-4-1-71 0,0 5-175 0,-4-5-309 16,0 4-479-16,-7-8 128 0,3 3 57 15,-4-5 104-15,-4 0 80 0,1-3 89 0,-5 0 103 16,1-1-1-16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9AC97AB6-7C1F-40F1-9A76-ED5FB43A705B}" emma:medium="tactile" emma:mode="ink">
          <msink:context xmlns:msink="http://schemas.microsoft.com/ink/2010/main" type="inkDrawing" rotatedBoundingBox="2415,4908 3280,5992 3249,6017 2384,4933" semanticType="callout" shapeName="Other">
            <msink:sourceLink direction="with" ref="{1EBEC510-8D3D-4E40-89FC-C34DBE8C62D8}"/>
          </msink:context>
        </emma:interpretation>
      </emma:emma>
    </inkml:annotationXML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11.10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1B8A53-63F4-49EA-9858-3AB3B84234E2}" emma:medium="tactile" emma:mode="ink">
          <msink:context xmlns:msink="http://schemas.microsoft.com/ink/2010/main" type="writingRegion" rotatedBoundingBox="2538,4217 4688,4760 4374,6002 2224,5459"/>
        </emma:interpretation>
      </emma:emma>
    </inkml:annotationXML>
    <inkml:traceGroup>
      <inkml:annotationXML>
        <emma:emma xmlns:emma="http://www.w3.org/2003/04/emma" version="1.0">
          <emma:interpretation id="{B2E599A2-ECD6-4DC1-8D10-423C192A4194}" emma:medium="tactile" emma:mode="ink">
            <msink:context xmlns:msink="http://schemas.microsoft.com/ink/2010/main" type="paragraph" rotatedBoundingBox="2538,4217 4688,4760 4374,6002 2224,5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D7588F-D354-4467-9EF4-0A7393A01940}" emma:medium="tactile" emma:mode="ink">
              <msink:context xmlns:msink="http://schemas.microsoft.com/ink/2010/main" type="line" rotatedBoundingBox="2538,4217 4688,4760 4374,6002 2224,5459"/>
            </emma:interpretation>
          </emma:emma>
        </inkml:annotationXML>
        <inkml:traceGroup>
          <inkml:annotationXML>
            <emma:emma xmlns:emma="http://www.w3.org/2003/04/emma" version="1.0">
              <emma:interpretation id="{BFF563D6-CBD4-4C45-AF7B-8112C0CF4EA1}" emma:medium="tactile" emma:mode="ink">
                <msink:context xmlns:msink="http://schemas.microsoft.com/ink/2010/main" type="inkWord" rotatedBoundingBox="2538,4217 3729,4518 3415,5760 2224,5459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(x</emma:literal>
                </emma:interpretation>
              </emma:one-of>
            </emma:emma>
          </inkml:annotationXML>
          <inkml:trace contextRef="#ctx0" brushRef="#br0">-4 34 1405 0,'-12'-16'476'16,"12"16"-51"-16,0 0-31 0,0 0-36 16,0 0-22-16,0 0 12 0,12-20-67 15,-12 20 50-15,0 0-78 0,31 9 8 0,-31-9-23 16,28 18-18-16,-4-2-38 0,-9 1 2 16,13 4-12-16,-5 5 12 0,5 1-23 0,7 1-22 15,5 13 17-15,3 0-26 0,0 0-2 0,0 4-5 16,0 0-31-16,1 4 5 0,-1-4 6 15,0 1-3-15,-4-1-11 0,5 0-35 0,-9-2 23 16,8 0-6-16,-15-11-1 0,3-1-4 0,-3-2-45 16,-5-3 32-16,5 0-12 0,-5-5 11 15,-11-1-19-15,12-1 3 0,-8-3-26 16,-9 0 23-16,13-2 3 0,-12-3-5 0,0-1-16 16,0 1 8-16,-4-2-25 0,-4-9-29 15,15 12-49-15,-15-12-40 0,8 10-85 0,-8-10-20 16,0 0-100-16,0 0-253 0,0 0-387 15,0 0 7-15,0 0 67 0,0 0 126 0,0 0 64 16,0 0 79-16,0 0 41 0,-43-25 66 0,27 19 49 16</inkml:trace>
          <inkml:trace contextRef="#ctx0" brushRef="#br0" timeOffset="560.2737">625 109 1034 0,'0'0'337'0,"4"-15"-50"0,-4 15-8 15,8-16-33-15,-4 7-18 0,-4 9-3 16,11-21-38-16,-3 11 20 0,-8 10-33 0,8-17 21 16,0 10-26-16,-8 7-3 15,4-14 3-15,-4 14-33 0,8-12 12 0,-8 12-28 16,4-11-2-16,-4 11-15 0,0 0-24 0,11-14 39 16,-11 14-47-16,0 0 16 0,8-9-10 15,-8 9 3-15,0 0-11 0,0 0 30 0,0 0-37 16,0 0 27-16,0 0-4 0,0 0-24 0,-27 57-53 15,19-34 33-15,-8 4 0 0,8 2 5 16,-11 7 0-16,3 0 8 0,-12 4-26 0,13 0 0 16,-17 10 11-16,5 4-6 15,7-11-13-15,4-2 6 0,-7-3 20 0,-5 13-6 0,13-4 2 16,-9-10 14-16,4 2-25 0,5-3 33 0,-9 1-18 16,4 0 23-16,1-2-7 15,-5 0-19-15,8-3 6 0,-3 2-6 0,3-7 24 16,0-2-26-16,1 0 2 0,3-6-12 0,4-1-18 15,0-1 28-15,-4-3-13 0,8-1-18 16,-3 0-7-16,3-3-29 0,4-10-17 0,-8 18-29 16,0-9-38-16,8-9-28 0,0 0-11 15,0 18-67-15,0-18-113 0,0 0-173 0,0 0-383 16,0 0 37-16,8 13 101 0,-8-13 56 0,15 0 74 16,-15 0 41-16,28-1 56 0</inkml:trace>
        </inkml:traceGroup>
        <inkml:traceGroup>
          <inkml:annotationXML>
            <emma:emma xmlns:emma="http://www.w3.org/2003/04/emma" version="1.0">
              <emma:interpretation id="{A9DE41A0-145F-4CA4-8FAA-DF534C4A73E6}" emma:medium="tactile" emma:mode="ink">
                <msink:context xmlns:msink="http://schemas.microsoft.com/ink/2010/main" type="inkWord" rotatedBoundingBox="4088,5037 4586,5163 4500,5503 4002,5377">
                  <msink:destinationLink direction="with" ref="{C4185DD5-BED9-4212-909B-3988FC80B6C4}"/>
                </msink:context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=.</emma:literal>
                </emma:interpretation>
                <emma:interpretation id="interp7" emma:lang="en-US" emma:confidence="0">
                  <emma:literal>=:</emma:literal>
                </emma:interpretation>
                <emma:interpretation id="interp8" emma:lang="en-US" emma:confidence="0">
                  <emma:literal>=-</emma:literal>
                </emma:interpretation>
                <emma:interpretation id="interp9" emma:lang="en-US" emma:confidence="0">
                  <emma:literal>=,</emma:literal>
                </emma:interpretation>
              </emma:one-of>
            </emma:emma>
          </inkml:annotationXML>
          <inkml:trace contextRef="#ctx0" brushRef="#br0" timeOffset="1399.981">1600 934 990 0,'-8'4'469'16,"8"-4"-24"-16,-16 4-13 0,16-4-50 0,0 0-47 15,-12 8 1-15,12-8-27 0,0 0-9 16,0 0-24-16,0 0 1 0,0 0-44 0,-16 6-16 16,16-6 14-16,0 0-45 0,0 0-1 0,0 0-11 15,52 4 6-15,-37-4-48 0,13 0-1 16,-5-3-27-16,5-2 1 0,3 3 3 0,-3-1-70 15,7-2-30-15,-11 2-77 0,3-2-8 16,1 3-181-16,3 0-277 0,-7 1-474 0,3-1 77 16,-7-1 126-16,4 0 79 0,-9 2 82 15,5-1 59-15,-4-1 28 0</inkml:trace>
          <inkml:trace contextRef="#ctx0" brushRef="#br0" timeOffset="1175.8129">1623 699 1333 0,'-16'-5'579'0,"16"5"-88"15,-15-4-30-15,15 4-57 0,0 0-2 16,-20-5-69-16,20 5-44 0,0 0-5 0,0 0-38 16,0 0 5-16,0 0-36 0,0 0-13 0,0 0-30 15,43-19-37-15,-23 15 3 0,-4 4-13 16,3-2-24-16,5 4 1 0,-4-2 6 15,3 0-21-15,5 2-18 0,-5 1-13 0,1-1-30 16,-5 2-62-16,5-1-23 0,-8-1-20 16,3 1-57-16,-3 1-44 0,-4 0-60 0,4 2-123 15,-8 0-108-15,-8-6-497 0,15 11 146 16,-15-11 26-16,4 10 121 0,-4-10 68 0,0 0 46 16,0 0 29-16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15.62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332105-D546-4FF6-9582-EAB424931AEF}" emma:medium="tactile" emma:mode="ink">
          <msink:context xmlns:msink="http://schemas.microsoft.com/ink/2010/main" type="inkDrawing" rotatedBoundingBox="4779,9266 4932,1700 5807,1718 5653,9284" semanticType="verticalRange" shapeName="Other">
            <msink:sourceLink direction="with" ref="{26D22FBD-D54C-4F7C-9D53-1C38E25D0B20}"/>
            <msink:destinationLink direction="with" ref="{A0627066-1D85-4A32-B8E9-3E93229119AE}"/>
            <msink:destinationLink direction="with" ref="{72A6ABEB-5AE6-4602-A37C-1A7B74A97581}"/>
            <msink:destinationLink direction="with" ref="{35AACEFF-D0D3-4474-926B-FBDDAD80E8EE}"/>
          </msink:context>
        </emma:interpretation>
      </emma:emma>
    </inkml:annotationXML>
    <inkml:trace contextRef="#ctx0" brushRef="#br0">882 141 1082 0,'0'0'507'0,"8"-7"-28"0,-8 7-39 0,0 0-25 15,11-10-29-15,-11 10-43 0,0 0-38 0,0 0-11 16,0 0-17-16,0 0-14 0,-35-18-66 15,19 16-43-15,-3 2 46 0,-5 0-67 0,-4-2-8 16,-7 2-30-16,-4 0 30 0,-4-1-30 16,-1-1-36-16,1 1 18 0,-8-4-9 0,0 4-14 15,0-4-7-15,0-1 11 0,15 1-35 0,-7 0 18 16,4-2 16-16,11 1 9 16,1 1 3-16,-5 2-23 0,13-3 1 0,3 3 6 15,0 0-40-15,-3-1 15 0,11 0 6 0,8 4 17 16,-24-4-21-16,24 4 11 0,-12-9 3 15,12 9-29-15,0 0-7 0,-8-9 2 0,8 9 0 16,0 0-12-16,0 0 27 0,-15-8-19 16,15 8-1-16,0 0 0 0,0 0 13 0,0 0 23 15,0 0-26-15,0 0 11 0,0 0 2 0,8 39-18 16,-8-39 11-16,7 34 25 0,-7-14-13 16,4 3 13-16,0 2-36 0,0 3 34 15,4-1-16-15,0 3-8 0,0 3 14 0,0 0-4 16,-8 2-9-16,8-1-1 0,-1 0 31 15,5 1-25-15,-4 8-5 0,0-10 35 0,0 4-8 16,0 0-32-16,-4 3 17 0,11 3-2 16,-7-2-16-16,0 2 26 0,0 1-13 0,0-2 3 15,-4 2-26-15,4 0 21 0,-1 1-21 0,-7 0 28 16,8-6 3-16,-8 7-23 0,8-6 15 16,-8-1-8-16,0 1 9 0,0-1-6 0,0 0-18 15,0 0 15-15,0-1-20 0,0-1 18 16,0 0-28-16,0 2 41 0,0-4-13 0,0 2-18 15,-8-7 0-15,8 7 0 0,0-2 0 16,0 1 0-16,0-5 0 0,0 4 0 16,0 3 0-16,0-3 0 0,0 2 0 0,0-2 0 15,0 2 0-15,8-2 0 0,-8 3 0 0,0 1 0 16,0 3 0-16,0-6 0 0,0 2 0 16,0 2 0-16,0-2 0 0,0 1 0 0,0-3 0 15,0 4 0-15,0-3 0 0,0-2 0 16,0 0 0-16,0 3 0 0,0-6 0 0,0 4 0 15,0 0 0-15,-8 0 0 0,8 2 0 0,0-1 0 16,0-2 0-16,0 0 0 16,0 1 0-16,0-5 0 0,0 0 0 0,0-2 0 15,0 3 0-15,0 3 0 0,0 1 0 0,0-7 0 16,0 1 0-16,8 1 0 0,-8-1 0 16,0-2 0-16,0-1 0 0,8 0 0 0,-8-3 0 15,0 5 0-15,0-4 0 0,4 2 0 0,0-4 0 16,0 4 0-16,-4-4 0 0,8 1 0 15,-8 0 0-15,0 0 0 0,8-1 0 0,-8 0 0 16,7-1 0-16,-7 1 0 0,8 0 0 16,-8 3 0-16,8-3 0 0,-8 1 0 0,0-3 0 15,0 0 0-15,4 2 0 0,-4-2 0 0,0-2 0 16,4 5 0-16,-4-5 0 16,0 3 0-16,0-4 0 0,0 1 0 0,4 2 0 15,-8-1 0-15,4-1 0 0,0 1 0 0,0 1 0 16,0-1 0-16,0-1 0 0,0 1 0 15,0 0 0-15,0-1 0 0,-4 3 0 0,4-3 0 16,0 3 0-16,0 0 0 0,0-2 0 16,0 0 0-16,-4-1 0 0,4-1 0 0,0 2 0 15,0-1 0-15,0 1 0 0,0-2 0 0,0 1 0 16,0-2 0-16,-8 1 0 0,8-1 0 16,0 1 0-16,0 2 0 0,0-3 0 0,0 2 0 15,-8-1 0-15,8 2 0 0,0 0 0 16,0-2 0-16,0 2 0 0,-7 2 0 15,7 0 0-15,-8 0 0 0,8 1 0 0,0 1 0 0,-8-5 0 16,4 1 0-16,4-2 0 16,-4 5 0-16,0-1 0 0,4-3 0 0,0 0 0 15,-8 2 0-15,8-1 0 0,0 0 0 0,-8 3 0 16,8 0 0-16,0 0 0 0,-8 4 0 16,8-4 0-16,-7 2 0 0,7-1 0 0,0 0 0 15,-8 3 0-15,8-2 0 0,-4 3 0 0,4-1 0 16,-8-1 0-16,8 3 0 0,0-4 0 15,-8 4 0-15,8-2 0 0,-8 0 0 0,8 0 0 16,0 3 0-16,-8-2 0 0,8-2 0 16,0 3 0-16,-8-2 0 0,8 2 0 15,-3-2 0-15,-1 4 0 0,0-3 0 0,4 0 0 16,-8 6 0-16,8-1 0 0,-8 0 0 16,8 0 0-16,-8 0 0 0,8 0 0 0,-8-3 0 15,0 2 0-15,4-6 0 0,1 1 0 0,-1 1 0 16,4-2 0-16,-8 2 0 0,8-1 0 15,0-1 0-15,0 1 0 0,-8-1 0 0,8 1 0 16,0-1 0-16,-8-1 0 0,8 1 0 16,0-2 0-16,0 1 0 0,0 0 0 0,0 0 0 15,-8 0 0-15,8-3 0 0,0 3 0 0,0-6 0 16,0 4 0-16,-8-2 0 16,8-1 0-16,0-1 0 0,0 0 0 0,-4-1 0 15,4-1 0-15,0 3 0 0,-4-4 0 0,4 2 0 16,-4-3 0-16,4 2 0 0,0 0 0 15,0-1 0-15,-7-1 0 0,7 1 0 0,0-2 0 16,0 2 0-16,0-16 0 0,-8 27 0 0,8-27 0 16,0 24 0-16,0-10 0 0,0 0 0 15,-8 0 0-15,8-14 0 0,0 21 0 0,0-21 0 16,0 22 0-16,-8-12 0 0,8-10 0 16,0 19 0-16,0-19 0 0,0 20 0 0,0-20 0 15,0 18 0-15,0-18 0 0,0 15 0 0,0-15 0 16,-8 16 0-16,8-16 0 15,0 0 0-15,0 20 0 0,0-20 0 0,0 0 0 16,0 17 0-16,0-17 0 0,0 0 0 0,-4 18 0 16,4-18 0-16,0 0 0 0,0 0 0 15,0 15 0-15,0-15-6 0,0 0-9 0,0 0 15 16,0 17-18-16,0-17 16 0,0 0-4 16,0 0 1-16,-4 15 3 0,4-15 4 0,0 0-17 15,0 0 5-15,0 0-16 0,0 18 16 0,0-18 12 16,0 0 11-16,0 0-23 0,0 19 13 15,0-19-6-15,0 0-2 0,-4 17 25 0,4-17-25 16,0 0 3-16,0 15-14 0,0-15-9 0,0 0 7 16,0 16 25-16,0-16 11 15,0 0-30-15,0 0 19 0,0 21-17 0,0-21-8 0,0 0 23 16,4 12-7-16,-4-12-1 0,0 0 3 16,0 0-8-16,0 0 34 0,0 18-34 15,0-18 8-15,0 0 16 0,0 0-19 0,0 0 11 16,0 0 17-16,0 16-50 0,0-16 12 0,0 0-28 15,0 0 49-15,0 0-16 0,0 0 8 16,0 0 10-16,8 10-5 0,-8-10-7 0,0 0 10 16,0 0-21-16,0 0 33 0,0 0-27 15,0 0 1-15,0 0-4 0,8 13 18 16,-8-13-13-16,0 0-8 0,0 0-2 0,0 0 7 16,0 0 10-16,0 0-7 0,8 12 3 15,-8-12 4-15,0 0-17 0,0 11 30 0,0-11-22 16,0 0 19-16,0 0 1 0,8 15-15 0,-8-15-6 15,8 12-10-15,-8-12 5 0,0 0 11 16,7 19 4-16,-7-19-2 0,0 13-5 0,0-13 13 16,0 13-18-16,0-13 28 0,0 0-47 0,8 14 40 15,-8-14-34-15,0 0 41 0,4 14-29 16,-4-14 14-16,0 0-3 0,8 10-5 0,-8-10-29 16,0 0 37-16,0 0-3 0,0 0-10 0,8 14 5 15,-8-14 25-15,0 0-45 0,0 13 2 16,0-13 23-16,0 0 17 0,8 14-24 0,-8-14 20 15,0 0-24-15,0 14 19 0,0-14-16 16,0 0-2-16,0 0 13 0,8 14-1 16,-8-14-4-16,0 0 7 0,0 0-3 0,0 16 1 15,0-16 5-15,0 0-21 0,0 0-10 16,0 0 25-16,0 21-27 0,0-21 4 0,0 0 14 16,-8 16 7-16,8-16-8 0,0 0 3 0,0 16-16 15,0-16 34-15,0 0-28 0,0 0 2 16,8 15-18-16,-8-15-12 0,0 0 14 0,0 12 4 15,0-12-8-15,0 0-3 0,12 8 26 0,-12-8-16 16,15 3 11-16,-15-3-19 0,16 2 14 16,-16-2 12-16,20 2 0 0,-20-2 1 15,23 0 12-15,-7 2-20 0,-16-2 2 0,27 0 10 16,-3 0 6-16,-12 0-3 0,4 0-3 16,7 0-15-16,-11 0 13 0,11 0 21 0,-7-2-22 15,-16 2-1-15,36 0 2 0,-21-2-11 0,5 0 24 16,-20 2-11-16,31-1 1 0,-11-1 7 15,-20 2 0-15,28-2 16 0,-13 1-6 0,1-1 8 16,-16 2 10-16,24-6-23 0,-5 3 24 16,-19 3-14-16,24-4 26 0,-24 4 3 0,19-5-21 15,-19 5-2-15,16-3 7 0,-16 3 0 0,16-2 18 16,-16 2-2-16,0 0-41 16,20-6 7-16,-20 6 13 0,0 0-15 0,7-3 18 15,-7 3-6-15,0 0-27 0,0 0 4 0,0 0-20 16,16-2-5-16,-16 2-41 0,0 0-84 15,0 0-57-15,0 0-115 0,0 0-174 0,0 0-576 16,0 0 100-16,0 0 87 0,0 0 89 0,0 0 96 16,0 0 101-16,0 0 11 0,0 0 49 15,0 0 55-15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18.61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AACEFF-D0D3-4474-926B-FBDDAD80E8EE}" emma:medium="tactile" emma:mode="ink">
          <msink:context xmlns:msink="http://schemas.microsoft.com/ink/2010/main" type="inkDrawing" rotatedBoundingBox="6964,2233 7076,2909 7038,2916 6926,2239" semanticType="callout" shapeName="Other">
            <msink:sourceLink direction="with" ref="{5BB993AD-4536-4B63-ACD1-0206C124D1C2}"/>
            <msink:sourceLink direction="with" ref="{D7332105-D546-4FF6-9582-EAB424931AEF}"/>
          </msink:context>
        </emma:interpretation>
      </emma:emma>
    </inkml:annotationXML>
    <inkml:trace contextRef="#ctx0" brushRef="#br0">-4 39 1108 0,'8'-15'420'0,"-8"15"-11"0,7-12 42 0,-7 12-47 15,0 0-7-15,0-16 5 0,0 16-16 0,0 0-17 16,0 0-42-16,0 0-40 0,0 0-10 16,0 0-16-16,0 0-33 0,0 0-8 0,0 0-16 15,0 0-6-15,0 0-22 0,8 55-27 16,-8-35-1-16,8 5 1 0,-8 0 12 16,7 2-36-16,-7-1-17 0,0 0 17 0,12-2-30 15,-12 5-16-15,7-4-30 0,1-2-18 16,-1 3-31-16,1-3-111 0,-8 0-75 0,8-1-106 15,-5 12-164-15,5-6-621 0,-1-3 106 0,-7-1 119 16,0 3 46-16,0-1 99 0,0 2 70 16,0 3 79-16,0-4 0 0,-7 5 59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19.62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185DD5-BED9-4212-909B-3988FC80B6C4}" emma:medium="tactile" emma:mode="ink">
          <msink:context xmlns:msink="http://schemas.microsoft.com/ink/2010/main" type="inkDrawing" rotatedBoundingBox="7059,4081 7117,4857 7102,4859 7044,4082" semanticType="callout" shapeName="Other">
            <msink:sourceLink direction="with" ref="{A9DE41A0-145F-4CA4-8FAA-DF534C4A73E6}"/>
          </msink:context>
        </emma:interpretation>
      </emma:emma>
    </inkml:annotationXML>
    <inkml:trace contextRef="#ctx0" brushRef="#br0">110 1843 1492 0,'0'0'458'0,"0"0"-41"0,0 0-2 0,0 0-8 16,0 0 5-16,0 0-23 0,0 0-2 16,0 0 2-16,0 0-57 0,0 0 4 15,8 63-37-15,-8-41-27 0,0 0-47 0,0 3-23 16,0 3 5-16,0 1-66 0,0-1-41 15,7 5-98-15,-7 0-71 0,8 2-102 0,-4 3-57 16,3 9-176-16,-7-8-587 0,8-3 57 16,-8 10 117-16,7 5 72 0,-7 2 77 0,0-5 108 15,0 1 7-15,0 3 51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0.3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627066-1D85-4A32-B8E9-3E93229119AE}" emma:medium="tactile" emma:mode="ink">
          <msink:context xmlns:msink="http://schemas.microsoft.com/ink/2010/main" type="inkDrawing" rotatedBoundingBox="6962,6188 7007,6919 6989,6920 6943,6189" semanticType="callout" shapeName="Other">
            <msink:sourceLink direction="with" ref="{D7332105-D546-4FF6-9582-EAB424931AEF}"/>
            <msink:sourceLink direction="with" ref="{06EDC665-CADE-4BE5-8353-A0166A1B80B4}"/>
          </msink:context>
        </emma:interpretation>
      </emma:emma>
    </inkml:annotationXML>
    <inkml:trace contextRef="#ctx0" brushRef="#br0">19 3967 1172 0,'0'0'581'16,"0"0"-33"-16,0-18-26 0,0 18-49 15,0 0-7-15,0 0-51 0,0 0-6 0,0 0-50 16,0 0-34-16,0 0-36 0,-8 60-20 0,8-34-11 16,0-1-40-16,0 3-41 0,0 6-52 15,8 1-51-15,-8 3-99 0,8-1-60 0,-8 4-81 16,7 0-105-16,-14 5-285 0,14 3-396 15,1-2 64-15,-4 0 97 0,-4-1 102 0,7 2 44 16,-7-5 59-16,0-2 43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4.40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CDF40F-21A6-4F54-A9C1-4A2045AA12CB}" emma:medium="tactile" emma:mode="ink">
          <msink:context xmlns:msink="http://schemas.microsoft.com/ink/2010/main" type="inkDrawing" rotatedBoundingBox="8896,6224 9261,6908 8986,7055 8621,6371" semanticType="callout" shapeName="Other">
            <msink:sourceLink direction="with" ref="{06EDC665-CADE-4BE5-8353-A0166A1B80B4}"/>
            <msink:sourceLink direction="with" ref="{8F3B3F19-070E-45BF-B0EB-B0342A664C92}"/>
          </msink:context>
        </emma:interpretation>
      </emma:emma>
    </inkml:annotationXML>
    <inkml:trace contextRef="#ctx0" brushRef="#br0">27 258 1512 0,'-12'-14'451'0,"4"0"-26"0,8 0-57 0,-8-3-35 15,8 17-21-15,0-30-40 0,8 14-37 16,-8-2-28-16,8 4-15 0,0-6-15 0,-4 4-3 16,12-2-25-16,-1 3 14 0,1 0-58 0,-4 3-7 15,4 1-9-15,3 5 11 0,-3 2-21 16,8 0 1-16,-5 4-21 0,-3 4-13 0,0 3 5 15,3 2-5-15,-3 5 5 0,0 4-13 0,-4 0-27 16,-5 3 20-16,-7 0-11 16,8 6 0-16,-8-2-12 0,0 5 0 0,0 1-16 15,-8 1 16-15,1 0 10 0,-1-1-8 0,-4 1 9 16,4-3-12-16,0 0 8 0,0-6-5 16,0-4-15-16,5 3 26 0,-5-5 2 0,8-2 30 15,0-1-7-15,0-14 16 0,0 23 4 16,0-23 19-16,8 17 17 0,-8-17-33 0,11 9 3 15,-3-3-16-15,8-3 11 0,4-1-16 0,-5-2-10 16,1 2-13-16,12-2-79 16,-13 2-51-16,13-1-88 0,-5 3-68 0,-3-1-185 15,4 1-363-15,3 1-116 0,-3 0 108 0,-9 3 28 16,-3-1 169-16,4 0 21 0,-8 2 92 16,7 2-1-16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0.7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A6ABEB-5AE6-4602-A37C-1A7B74A97581}" emma:medium="tactile" emma:mode="ink">
          <msink:context xmlns:msink="http://schemas.microsoft.com/ink/2010/main" type="inkDrawing" rotatedBoundingBox="6753,8672 6796,8059 6815,8060 6773,8674" semanticType="callout" shapeName="Other">
            <msink:sourceLink direction="with" ref="{D7332105-D546-4FF6-9582-EAB424931AEF}"/>
          </msink:context>
        </emma:interpretation>
      </emma:emma>
    </inkml:annotationXML>
    <inkml:trace contextRef="#ctx0" brushRef="#br0">-147 5838 1405 0,'0'-18'535'0,"0"18"-51"0,0 0-24 0,0 0-40 16,0 0-10-16,0 0-11 0,0 0-33 15,0 0-15-15,0 0 2 0,0 0-51 0,8 66-33 16,-8-46-24-16,0 6-12 0,0 2-20 0,0 2-26 15,-8 7-16-15,8 0-22 16,0-1-57-16,-8 3-82 0,0-4-89 0,4 4-147 16,4-3-63-16,-8-1-312 0,8-6-372 0,0-2 49 15,0 0 115-15,0-6 87 0,0-4 67 16,0 1 59-16,0-6 43 0,0-12 59 0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5:44:28.2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D22FBD-D54C-4F7C-9D53-1C38E25D0B20}" emma:medium="tactile" emma:mode="ink">
          <msink:context xmlns:msink="http://schemas.microsoft.com/ink/2010/main" type="writingRegion" rotatedBoundingBox="11748,2053 11726,8865 10982,8863 11005,2051">
            <msink:destinationLink direction="with" ref="{D7332105-D546-4FF6-9582-EAB424931AEF}"/>
            <msink:destinationLink direction="with" ref="{18007752-B57B-4550-94B1-E68601FB8CBC}"/>
          </msink:context>
        </emma:interpretation>
      </emma:emma>
    </inkml:annotationXML>
    <inkml:traceGroup>
      <inkml:annotationXML>
        <emma:emma xmlns:emma="http://www.w3.org/2003/04/emma" version="1.0">
          <emma:interpretation id="{8682EE4F-25BA-4D74-978F-8896DE863ACA}" emma:medium="tactile" emma:mode="ink">
            <msink:context xmlns:msink="http://schemas.microsoft.com/ink/2010/main" type="paragraph" rotatedBoundingBox="11748,2053 11726,8865 10982,8863 11005,2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BD88BB-93EE-43CB-92F6-FF57FC36523A}" emma:medium="tactile" emma:mode="ink">
              <msink:context xmlns:msink="http://schemas.microsoft.com/ink/2010/main" type="line" rotatedBoundingBox="11748,2053 11726,8865 10982,8863 11005,2051"/>
            </emma:interpretation>
          </emma:emma>
        </inkml:annotationXML>
        <inkml:traceGroup>
          <inkml:annotationXML>
            <emma:emma xmlns:emma="http://www.w3.org/2003/04/emma" version="1.0">
              <emma:interpretation id="{7A587A11-573E-4C42-9BCF-DC45591A9AFC}" emma:medium="tactile" emma:mode="ink">
                <msink:context xmlns:msink="http://schemas.microsoft.com/ink/2010/main" type="inkWord" rotatedBoundingBox="11748,2053 11732,6903 10989,6900 11005,2051">
                  <msink:destinationLink direction="with" ref="{5F5E6C06-BC5B-4F5B-BE03-B99A9F13CE1F}"/>
                  <msink:destinationLink direction="from" ref="{C67124D1-C243-4D65-9968-29177A77501E}"/>
                  <msink:destinationLink direction="to" ref="{C67124D1-C243-4D65-9968-29177A77501E}"/>
                </msink:context>
              </emma:interpretation>
              <emma:one-of disjunction-type="recognition" id="oneOf0">
                <emma:interpretation id="interp0" emma:lang="en-US" emma:confidence="1">
                  <emma:literal>MMM</emma:literal>
                </emma:interpretation>
                <emma:interpretation id="interp1" emma:lang="en-US" emma:confidence="0">
                  <emma:literal>MMm</emma:literal>
                </emma:interpretation>
                <emma:interpretation id="interp2" emma:lang="en-US" emma:confidence="0">
                  <emma:literal>mMM</emma:literal>
                </emma:interpretation>
                <emma:interpretation id="interp3" emma:lang="en-US" emma:confidence="0">
                  <emma:literal>MmM</emma:literal>
                </emma:interpretation>
                <emma:interpretation id="interp4" emma:lang="en-US" emma:confidence="0">
                  <emma:literal>MM</emma:literal>
                </emma:interpretation>
              </emma:one-of>
            </emma:emma>
          </inkml:annotationXML>
          <inkml:trace contextRef="#ctx0" brushRef="#br0">196 4325 1100 0,'0'0'397'0,"-16"-2"-34"0,16 2-17 0,0 0-31 16,0 0-52-16,0 0 1 0,0 0-28 0,0 0-11 15,0 0-28-15,51 7-23 0,-27-7-3 16,-5 5-25-16,13-3-2 0,-5 0 9 0,9-1-38 16,-5 0-20-16,-3 2-15 0,3-1-6 0,-3 1-3 15,-5-2 4-15,-3-1-6 0,-4 3-10 16,3 1-13-16,-11-3 13 0,-8-1-13 0,16 4-3 16,-16-4 14-16,0 0-27 0,0 0 4 15,0 0 58-15,-24 30-51 0,12-26 0 16,-3 5 5-16,-1 2 2 0,0 1-22 0,5 1 5 15,-5-1-13-15,4 1 4 0,0-1-11 16,0-2-4-16,5 3 18 0,7 1-11 0,-8-1 1 16,8-13 36-16,0 28-56 0,0-15 16 0,8-1-29 15,7 4 15-15,-3-2 11 0,4 1-34 16,0-1 21-16,3-2 25 0,-3-1-48 0,7 0 13 16,-3-2-5-16,-4 1 9 0,4-1 11 0,-9 0-7 15,1 1-11-15,-4-4 18 0,4 1 7 16,-12-7-4-16,4 12 7 0,-4-12 6 0,0 0-4 15,-16 22 11-15,16-22 5 0,-24 13 8 16,9-8-51-16,-5 0-8 0,8-1-54 16,-4 1-43-16,-7-2-59 0,15 3-141 0,-8-5-187 15,-3 3-402-15,3 1 95 0,8-1 136 16,8-4 23-16,-27 12 53 0,19-6 65 0,-4 3 66 16</inkml:trace>
          <inkml:trace contextRef="#ctx0" brushRef="#br0" timeOffset="-1915.8633">43 33 1203 0,'-16'-6'509'0,"16"6"-28"0,-12-4-48 16,12 4-44-16,0 0-39 0,-16-5-42 0,16 5-19 16,0 0-23-16,0 0-38 15,0 0-11-15,0 0-22 0,36-11 0 0,-13 9-37 16,5 1-4-16,7-2-21 0,4 2-15 0,5 1-13 15,-1 1-18-15,0 2-5 0,-7 0-18 16,7 0 7-16,-12 3-3 0,-3-1-23 0,-1 1-17 16,-11-1 10-16,0 2 6 0,-8 1-1 0,3 0 6 15,-11-8-18-15,-4 17 15 0,4-17-28 16,-15 23-5-16,7-13 35 0,-4 1-25 0,0 0 0 16,0 2 5-16,-3 2-2 0,7-3 5 15,-4 1-31-15,4-1 33 0,-8 2-5 0,9-2-20 16,7 2 5-16,-4 0-16 0,4-14 21 0,0 29-21 15,0-14 24-15,4 3-21 0,11 0 10 16,-3-3-15-16,8 5-8 0,-1-1-7 16,1-1 4-16,4-2 22 0,-5-1-1 0,-3-1-18 15,0-3 18-15,3 1-10 0,-7-2 18 16,-8 0-21-16,4-2 8 0,-8-8 20 0,0 18-9 16,0-18-14-16,-8 18 21 0,-4-11-13 15,-3 0 5-15,-1 0-20 0,4-3-18 0,-11 1-51 16,7-2-26-16,0 1-90 0,-4-2-71 0,13 1-259 15,7-3-460-15,-28 3 148 0,28-3 30 16,-24 6 142-16,17-3 35 0,7-3 49 0,-8 11 105 16,8-11-28-16</inkml:trace>
          <inkml:trace contextRef="#ctx0" brushRef="#br0" timeOffset="-929.7428">247 2185 1364 0,'0'0'435'15,"-16"-6"-38"-15,16 6-16 0,0 0-61 0,0 0-28 16,0 0-16-16,0 0-22 0,0 0 22 16,0 0-84-16,0 0 28 0,0 0-48 15,59 14-24-15,-31-12-20 0,-5 2 28 0,9-2-25 16,-1-1-36-16,1 3-8 0,-1-3-3 15,-3 3-25-15,-1-4 23 0,-3 2-13 0,3 0 10 16,-11-1-17-16,0 3-24 0,-1-2 24 0,-15-2-4 16,20 3 4-16,-20-3-19 0,0 0 6 15,0 0-18-15,0 0 0 0,0 0 9 0,0 0-4 16,-28 32-8-16,13-21 24 0,-1-1-29 16,0 3-13-16,-3 1-2 0,3-2 12 0,8 3-2 15,-4-1-8-15,4 2-2 0,1-1 12 0,-1-1-25 16,0 0 8-16,8 2 22 0,0-16-27 15,0 28-19-15,8-12 29 0,0 0-23 16,11-1 10-16,-3 1 7 0,0 2 8 0,7-1-10 16,-3-1-12-16,11 2 30 0,-11-4-21 15,7-1 52-15,-11-1-57 0,4-3-2 0,-8 0 17 16,-8-1-2-16,3 1 6 0,-7-9 17 0,8 15-33 16,-8-15 10-16,0 0-5 0,-19 15-31 15,11-9-30-15,-8-2-24 0,-8 0-53 0,13-3-44 16,-13 3-79-16,12 0-171 0,-11 1-503 15,7-1 80-15,-4 0 121 0,-3 4 50 0,7 1 62 16,-11-3 67-16,11 5 38 0</inkml:trace>
        </inkml:traceGroup>
        <inkml:traceGroup>
          <inkml:annotationXML>
            <emma:emma xmlns:emma="http://www.w3.org/2003/04/emma" version="1.0">
              <emma:interpretation id="{0FBF6A53-F951-472A-8082-23E492D51A6D}" emma:medium="tactile" emma:mode="ink">
                <msink:context xmlns:msink="http://schemas.microsoft.com/ink/2010/main" type="inkWord" rotatedBoundingBox="11545,8354 11543,8864 11066,8863 11068,8352">
                  <msink:destinationLink direction="with" ref="{B5EC8018-2804-4E79-9E7D-F2C542C2CE2E}"/>
                </msink:context>
              </emma:interpretation>
              <emma:one-of disjunction-type="recognition" id="oneOf1">
                <emma:interpretation id="interp5" emma:lang="en-US" emma:confidence="1">
                  <emma:literal>M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M.</emma:literal>
                </emma:interpretation>
                <emma:interpretation id="interp8" emma:lang="en-US" emma:confidence="0">
                  <emma:literal>MM</emma:literal>
                </emma:interpretation>
                <emma:interpretation id="interp9" emma:lang="en-US" emma:confidence="0">
                  <emma:literal>Me</emma:literal>
                </emma:interpretation>
              </emma:one-of>
            </emma:emma>
          </inkml:annotationXML>
          <inkml:trace contextRef="#ctx0" brushRef="#br0" timeOffset="835.0776">62 6301 1154 0,'0'0'407'0,"0"0"-36"0,0 0-25 16,0 0-29-16,0 0-38 0,0 0 5 16,0 0-59-16,0 0-4 0,39 0-27 0,-15 3-20 15,-4-1 26-15,11 0-47 0,1-1-35 0,7-1 38 16,4 0-66-16,-7 1 17 0,3 1-32 15,-12 0 24-15,5 0-40 0,-5 0 18 0,-7-1-39 16,4 1 52-16,-13 1-39 0,-11-3-2 16,12 8-11-16,-12-8 21 0,0 0-5 15,0 0 2-15,0 0-7 0,-31 32 17 0,15-22-9 0,0 0-24 16,-3-1 12-16,3 2-6 0,0-1 15 16,-4-1-15-16,13 2-14 0,-5 0-4 15,-4 1-9-15,8 0 6 0,0 1 3 0,1-4 22 16,7-9-25-16,0 27-13 0,0-14-2 15,0-13 30-15,7 28-22 0,1-15-19 0,8 2 18 16,-4-1 0-16,3 0 1 0,5 0-9 0,0 0-4 16,-1-1 25-16,1-1-13 0,-4-2-28 15,0-1 10-15,3 2 8 0,-11-4 49 0,0 1-11 16,-8-8 3-16,8 15 8 0,-8-15-11 16,0 0 8-16,-16 23 3 0,0-15 7 15,-3 0-33-15,3 1 16 0,0-2-29 0,-11-1-23 0,7 2-43 16,-4-5-64-16,1 2-80 15,-5-1-106-15,9-2-179 0,-5-1-478 0,8-1 101 16,1 0 73-16,-5-3 96 0,0-4 66 0,5-4 92 16,-9-1 23-16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.xml"/><Relationship Id="rId5" Type="http://schemas.openxmlformats.org/officeDocument/2006/relationships/image" Target="../media/image108.emf"/><Relationship Id="rId4" Type="http://schemas.openxmlformats.org/officeDocument/2006/relationships/customXml" Target="../ink/ink116.xml"/><Relationship Id="rId9" Type="http://schemas.openxmlformats.org/officeDocument/2006/relationships/image" Target="../media/image1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7" Type="http://schemas.openxmlformats.org/officeDocument/2006/relationships/image" Target="../media/image113.emf"/><Relationship Id="rId2" Type="http://schemas.openxmlformats.org/officeDocument/2006/relationships/customXml" Target="../ink/ink1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5" Type="http://schemas.openxmlformats.org/officeDocument/2006/relationships/image" Target="../media/image112.emf"/><Relationship Id="rId4" Type="http://schemas.openxmlformats.org/officeDocument/2006/relationships/customXml" Target="../ink/ink1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13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6.emf"/><Relationship Id="rId12" Type="http://schemas.openxmlformats.org/officeDocument/2006/relationships/customXml" Target="../ink/ink127.xml"/><Relationship Id="rId2" Type="http://schemas.openxmlformats.org/officeDocument/2006/relationships/customXml" Target="../ink/ink1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11" Type="http://schemas.openxmlformats.org/officeDocument/2006/relationships/image" Target="../media/image118.emf"/><Relationship Id="rId5" Type="http://schemas.openxmlformats.org/officeDocument/2006/relationships/image" Target="../media/image115.emf"/><Relationship Id="rId10" Type="http://schemas.openxmlformats.org/officeDocument/2006/relationships/customXml" Target="../ink/ink126.xml"/><Relationship Id="rId4" Type="http://schemas.openxmlformats.org/officeDocument/2006/relationships/customXml" Target="../ink/ink123.xml"/><Relationship Id="rId9" Type="http://schemas.openxmlformats.org/officeDocument/2006/relationships/image" Target="../media/image1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120.emf"/><Relationship Id="rId7" Type="http://schemas.openxmlformats.org/officeDocument/2006/relationships/image" Target="../media/image122.emf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0.xml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0" Type="http://schemas.openxmlformats.org/officeDocument/2006/relationships/customXml" Target="../ink/ink132.xml"/><Relationship Id="rId4" Type="http://schemas.openxmlformats.org/officeDocument/2006/relationships/customXml" Target="../ink/ink129.xml"/><Relationship Id="rId9" Type="http://schemas.openxmlformats.org/officeDocument/2006/relationships/image" Target="../media/image1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emf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27.emf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customXml" Target="../ink/ink32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31.emf"/><Relationship Id="rId24" Type="http://schemas.openxmlformats.org/officeDocument/2006/relationships/customXml" Target="../ink/ink38.xml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40.xml"/><Relationship Id="rId10" Type="http://schemas.openxmlformats.org/officeDocument/2006/relationships/customXml" Target="../ink/ink31.xml"/><Relationship Id="rId19" Type="http://schemas.openxmlformats.org/officeDocument/2006/relationships/image" Target="../media/image35.emf"/><Relationship Id="rId4" Type="http://schemas.openxmlformats.org/officeDocument/2006/relationships/customXml" Target="../ink/ink28.xml"/><Relationship Id="rId9" Type="http://schemas.openxmlformats.org/officeDocument/2006/relationships/image" Target="../media/image30.emf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emf"/><Relationship Id="rId18" Type="http://schemas.openxmlformats.org/officeDocument/2006/relationships/customXml" Target="../ink/ink49.xml"/><Relationship Id="rId26" Type="http://schemas.openxmlformats.org/officeDocument/2006/relationships/image" Target="../media/image46.emf"/><Relationship Id="rId39" Type="http://schemas.openxmlformats.org/officeDocument/2006/relationships/customXml" Target="../ink/ink60.xml"/><Relationship Id="rId21" Type="http://schemas.openxmlformats.org/officeDocument/2006/relationships/image" Target="../media/image44.emf"/><Relationship Id="rId34" Type="http://schemas.openxmlformats.org/officeDocument/2006/relationships/image" Target="../media/image50.emf"/><Relationship Id="rId7" Type="http://schemas.openxmlformats.org/officeDocument/2006/relationships/image" Target="../media/image370.emf"/><Relationship Id="rId12" Type="http://schemas.openxmlformats.org/officeDocument/2006/relationships/customXml" Target="../ink/ink46.xml"/><Relationship Id="rId17" Type="http://schemas.openxmlformats.org/officeDocument/2006/relationships/image" Target="../media/image42.emf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52.emf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390.emf"/><Relationship Id="rId24" Type="http://schemas.openxmlformats.org/officeDocument/2006/relationships/customXml" Target="../ink/ink52.xml"/><Relationship Id="rId32" Type="http://schemas.openxmlformats.org/officeDocument/2006/relationships/image" Target="../media/image49.emf"/><Relationship Id="rId37" Type="http://schemas.openxmlformats.org/officeDocument/2006/relationships/customXml" Target="../ink/ink59.xml"/><Relationship Id="rId40" Type="http://schemas.openxmlformats.org/officeDocument/2006/relationships/image" Target="../media/image53.emf"/><Relationship Id="rId5" Type="http://schemas.openxmlformats.org/officeDocument/2006/relationships/image" Target="../media/image360.emf"/><Relationship Id="rId15" Type="http://schemas.openxmlformats.org/officeDocument/2006/relationships/image" Target="../media/image41.emf"/><Relationship Id="rId23" Type="http://schemas.openxmlformats.org/officeDocument/2006/relationships/image" Target="../media/image45.emf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10" Type="http://schemas.openxmlformats.org/officeDocument/2006/relationships/customXml" Target="../ink/ink45.xml"/><Relationship Id="rId19" Type="http://schemas.openxmlformats.org/officeDocument/2006/relationships/image" Target="../media/image43.emf"/><Relationship Id="rId31" Type="http://schemas.openxmlformats.org/officeDocument/2006/relationships/customXml" Target="../ink/ink56.xml"/><Relationship Id="rId4" Type="http://schemas.openxmlformats.org/officeDocument/2006/relationships/customXml" Target="../ink/ink42.xml"/><Relationship Id="rId9" Type="http://schemas.openxmlformats.org/officeDocument/2006/relationships/image" Target="../media/image380.emf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customXml" Target="../ink/ink54.xml"/><Relationship Id="rId30" Type="http://schemas.openxmlformats.org/officeDocument/2006/relationships/image" Target="../media/image48.emf"/><Relationship Id="rId35" Type="http://schemas.openxmlformats.org/officeDocument/2006/relationships/customXml" Target="../ink/ink58.xml"/><Relationship Id="rId8" Type="http://schemas.openxmlformats.org/officeDocument/2006/relationships/customXml" Target="../ink/ink44.xml"/><Relationship Id="rId3" Type="http://schemas.openxmlformats.org/officeDocument/2006/relationships/image" Target="../media/image3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6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emf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80.emf"/><Relationship Id="rId21" Type="http://schemas.openxmlformats.org/officeDocument/2006/relationships/image" Target="../media/image71.emf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7" Type="http://schemas.openxmlformats.org/officeDocument/2006/relationships/image" Target="../media/image64.emf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9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1" Type="http://schemas.openxmlformats.org/officeDocument/2006/relationships/image" Target="../media/image66.emf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79.emf"/><Relationship Id="rId40" Type="http://schemas.openxmlformats.org/officeDocument/2006/relationships/customXml" Target="../ink/ink88.xml"/><Relationship Id="rId45" Type="http://schemas.openxmlformats.org/officeDocument/2006/relationships/image" Target="../media/image83.emf"/><Relationship Id="rId5" Type="http://schemas.openxmlformats.org/officeDocument/2006/relationships/image" Target="../media/image63.e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10" Type="http://schemas.openxmlformats.org/officeDocument/2006/relationships/customXml" Target="../ink/ink73.xml"/><Relationship Id="rId19" Type="http://schemas.openxmlformats.org/officeDocument/2006/relationships/image" Target="../media/image70.emf"/><Relationship Id="rId31" Type="http://schemas.openxmlformats.org/officeDocument/2006/relationships/image" Target="../media/image76.emf"/><Relationship Id="rId44" Type="http://schemas.openxmlformats.org/officeDocument/2006/relationships/customXml" Target="../ink/ink90.xml"/><Relationship Id="rId4" Type="http://schemas.openxmlformats.org/officeDocument/2006/relationships/customXml" Target="../ink/ink70.xml"/><Relationship Id="rId9" Type="http://schemas.openxmlformats.org/officeDocument/2006/relationships/image" Target="../media/image65.emf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74.emf"/><Relationship Id="rId30" Type="http://schemas.openxmlformats.org/officeDocument/2006/relationships/customXml" Target="../ink/ink83.xml"/><Relationship Id="rId35" Type="http://schemas.openxmlformats.org/officeDocument/2006/relationships/image" Target="../media/image78.emf"/><Relationship Id="rId43" Type="http://schemas.openxmlformats.org/officeDocument/2006/relationships/image" Target="../media/image82.emf"/><Relationship Id="rId8" Type="http://schemas.openxmlformats.org/officeDocument/2006/relationships/customXml" Target="../ink/ink72.xml"/><Relationship Id="rId3" Type="http://schemas.openxmlformats.org/officeDocument/2006/relationships/image" Target="../media/image62.emf"/><Relationship Id="rId12" Type="http://schemas.openxmlformats.org/officeDocument/2006/relationships/customXml" Target="../ink/ink74.xml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33" Type="http://schemas.openxmlformats.org/officeDocument/2006/relationships/image" Target="../media/image77.emf"/><Relationship Id="rId38" Type="http://schemas.openxmlformats.org/officeDocument/2006/relationships/customXml" Target="../ink/ink87.xml"/><Relationship Id="rId20" Type="http://schemas.openxmlformats.org/officeDocument/2006/relationships/customXml" Target="../ink/ink78.xml"/><Relationship Id="rId41" Type="http://schemas.openxmlformats.org/officeDocument/2006/relationships/image" Target="../media/image81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9" Type="http://schemas.openxmlformats.org/officeDocument/2006/relationships/customXml" Target="../ink/ink110.xml"/><Relationship Id="rId21" Type="http://schemas.openxmlformats.org/officeDocument/2006/relationships/customXml" Target="../ink/ink101.xml"/><Relationship Id="rId34" Type="http://schemas.openxmlformats.org/officeDocument/2006/relationships/image" Target="../media/image99.emf"/><Relationship Id="rId42" Type="http://schemas.openxmlformats.org/officeDocument/2006/relationships/image" Target="../media/image103.emf"/><Relationship Id="rId47" Type="http://schemas.openxmlformats.org/officeDocument/2006/relationships/customXml" Target="../ink/ink114.xml"/><Relationship Id="rId7" Type="http://schemas.openxmlformats.org/officeDocument/2006/relationships/customXml" Target="../ink/ink94.xml"/><Relationship Id="rId2" Type="http://schemas.openxmlformats.org/officeDocument/2006/relationships/customXml" Target="../ink/ink91.xml"/><Relationship Id="rId16" Type="http://schemas.openxmlformats.org/officeDocument/2006/relationships/image" Target="../media/image90.emf"/><Relationship Id="rId29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emf"/><Relationship Id="rId11" Type="http://schemas.openxmlformats.org/officeDocument/2006/relationships/customXml" Target="../ink/ink96.xml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37" Type="http://schemas.openxmlformats.org/officeDocument/2006/relationships/customXml" Target="../ink/ink109.xml"/><Relationship Id="rId40" Type="http://schemas.openxmlformats.org/officeDocument/2006/relationships/image" Target="../media/image102.emf"/><Relationship Id="rId45" Type="http://schemas.openxmlformats.org/officeDocument/2006/relationships/customXml" Target="../ink/ink113.xml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96.emf"/><Relationship Id="rId36" Type="http://schemas.openxmlformats.org/officeDocument/2006/relationships/image" Target="../media/image100.emf"/><Relationship Id="rId10" Type="http://schemas.openxmlformats.org/officeDocument/2006/relationships/image" Target="../media/image87.emf"/><Relationship Id="rId19" Type="http://schemas.openxmlformats.org/officeDocument/2006/relationships/customXml" Target="../ink/ink100.xml"/><Relationship Id="rId31" Type="http://schemas.openxmlformats.org/officeDocument/2006/relationships/customXml" Target="../ink/ink106.xml"/><Relationship Id="rId44" Type="http://schemas.openxmlformats.org/officeDocument/2006/relationships/image" Target="../media/image104.emf"/><Relationship Id="rId4" Type="http://schemas.openxmlformats.org/officeDocument/2006/relationships/image" Target="../media/image84.emf"/><Relationship Id="rId9" Type="http://schemas.openxmlformats.org/officeDocument/2006/relationships/customXml" Target="../ink/ink95.xml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customXml" Target="../ink/ink104.xml"/><Relationship Id="rId30" Type="http://schemas.openxmlformats.org/officeDocument/2006/relationships/image" Target="../media/image97.emf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image" Target="../media/image106.emf"/><Relationship Id="rId8" Type="http://schemas.openxmlformats.org/officeDocument/2006/relationships/image" Target="../media/image86.emf"/><Relationship Id="rId3" Type="http://schemas.openxmlformats.org/officeDocument/2006/relationships/customXml" Target="../ink/ink92.xml"/><Relationship Id="rId12" Type="http://schemas.openxmlformats.org/officeDocument/2006/relationships/image" Target="../media/image88.emf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101.emf"/><Relationship Id="rId46" Type="http://schemas.openxmlformats.org/officeDocument/2006/relationships/image" Target="../media/image105.emf"/><Relationship Id="rId20" Type="http://schemas.openxmlformats.org/officeDocument/2006/relationships/image" Target="../media/image92.emf"/><Relationship Id="rId41" Type="http://schemas.openxmlformats.org/officeDocument/2006/relationships/customXml" Target="../ink/ink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>
            <a:normAutofit/>
          </a:bodyPr>
          <a:lstStyle/>
          <a:p>
            <a:pPr rtl="1"/>
            <a:r>
              <a:rPr lang="fa-IR" sz="6600" dirty="0">
                <a:cs typeface="EntezareZohoor D3" panose="00000700000000000000" pitchFamily="2" charset="-78"/>
              </a:rPr>
              <a:t>5</a:t>
            </a:r>
            <a:r>
              <a:rPr lang="fa-IR" sz="6600" dirty="0" smtClean="0">
                <a:cs typeface="EntezareZohoor D3" panose="00000700000000000000" pitchFamily="2" charset="-78"/>
              </a:rPr>
              <a:t>. توابع گرافیکی و ترسیم نمودار</a:t>
            </a:r>
            <a:r>
              <a:rPr lang="fa-IR" sz="6600" dirty="0">
                <a:cs typeface="EntezareZohoor D3" panose="00000700000000000000" pitchFamily="2" charset="-78"/>
              </a:rPr>
              <a:t>	</a:t>
            </a:r>
            <a:endParaRPr lang="en-US" sz="6600" dirty="0">
              <a:cs typeface="EntezareZohoor D3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7654" y="2001088"/>
              <a:ext cx="2217240" cy="366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0014" y="1984168"/>
                <a:ext cx="2253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3852294" y="696448"/>
              <a:ext cx="641880" cy="1947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7894" y="682743"/>
                <a:ext cx="671760" cy="222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4661934" y="527968"/>
              <a:ext cx="146880" cy="6912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5734" y="517168"/>
                <a:ext cx="16632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4953174" y="413488"/>
              <a:ext cx="2787480" cy="6541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5894" y="398008"/>
                <a:ext cx="2823120" cy="6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3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721574" y="821728"/>
              <a:ext cx="2857680" cy="372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1494" y="805888"/>
                <a:ext cx="28861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9923334" y="446608"/>
              <a:ext cx="136440" cy="4485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0094" y="438328"/>
                <a:ext cx="1479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1750974" y="2055808"/>
              <a:ext cx="4883400" cy="34207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5134" y="2040688"/>
                <a:ext cx="4915440" cy="34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4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1179654" y="643888"/>
              <a:ext cx="7176240" cy="39819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934" y="632008"/>
                <a:ext cx="7194240" cy="40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8" name="Ink 87"/>
              <p14:cNvContentPartPr/>
              <p14:nvPr/>
            </p14:nvContentPartPr>
            <p14:xfrm>
              <a:off x="8463894" y="2643688"/>
              <a:ext cx="1351440" cy="94608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7774" y="2628208"/>
                <a:ext cx="137052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1" name="Ink 90"/>
              <p14:cNvContentPartPr/>
              <p14:nvPr/>
            </p14:nvContentPartPr>
            <p14:xfrm>
              <a:off x="8818854" y="2965528"/>
              <a:ext cx="691560" cy="51948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02654" y="2952568"/>
                <a:ext cx="72216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3" name="Ink 92"/>
              <p14:cNvContentPartPr/>
              <p14:nvPr/>
            </p14:nvContentPartPr>
            <p14:xfrm>
              <a:off x="1182174" y="1755568"/>
              <a:ext cx="213480" cy="53136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734" y="1740448"/>
                <a:ext cx="2390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4" name="Ink 93"/>
              <p14:cNvContentPartPr/>
              <p14:nvPr/>
            </p14:nvContentPartPr>
            <p14:xfrm>
              <a:off x="2916654" y="3503728"/>
              <a:ext cx="1285200" cy="1778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3414" y="3500488"/>
                <a:ext cx="12920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5" name="Ink 94"/>
              <p14:cNvContentPartPr/>
              <p14:nvPr/>
            </p14:nvContentPartPr>
            <p14:xfrm>
              <a:off x="1176414" y="3987928"/>
              <a:ext cx="207000" cy="52020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1654" y="3970648"/>
                <a:ext cx="23904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6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17894" y="1234648"/>
              <a:ext cx="7737120" cy="1992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694" y="1228168"/>
                <a:ext cx="777096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/>
              <p14:cNvContentPartPr/>
              <p14:nvPr/>
            </p14:nvContentPartPr>
            <p14:xfrm>
              <a:off x="1212774" y="1852408"/>
              <a:ext cx="1085760" cy="3560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5934" y="1845568"/>
                <a:ext cx="10951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3904134" y="2105848"/>
              <a:ext cx="896040" cy="1198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1254" y="2100808"/>
                <a:ext cx="9039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/>
              <p14:cNvContentPartPr/>
              <p14:nvPr/>
            </p14:nvContentPartPr>
            <p14:xfrm>
              <a:off x="309174" y="1277848"/>
              <a:ext cx="698400" cy="47088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614" y="1263808"/>
                <a:ext cx="7117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3" name="Ink 72"/>
              <p14:cNvContentPartPr/>
              <p14:nvPr/>
            </p14:nvContentPartPr>
            <p14:xfrm>
              <a:off x="1212774" y="1226368"/>
              <a:ext cx="178920" cy="72432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0534" y="1222048"/>
                <a:ext cx="194040" cy="7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5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27054" y="1745848"/>
              <a:ext cx="4737960" cy="2016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094" y="1732528"/>
                <a:ext cx="4758840" cy="20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9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48414" y="727048"/>
              <a:ext cx="135360" cy="1642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454" y="711568"/>
                <a:ext cx="160560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93694" y="2257408"/>
              <a:ext cx="2381400" cy="48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374" y="2245888"/>
                <a:ext cx="24091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113414" y="405928"/>
              <a:ext cx="565560" cy="202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8294" y="390060"/>
                <a:ext cx="589680" cy="23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3579774" y="2239408"/>
              <a:ext cx="920880" cy="2232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7174" y="2226808"/>
                <a:ext cx="9489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6292014" y="641728"/>
              <a:ext cx="143640" cy="17272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0854" y="625528"/>
                <a:ext cx="16848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/>
              <p14:cNvContentPartPr/>
              <p14:nvPr/>
            </p14:nvContentPartPr>
            <p14:xfrm>
              <a:off x="6142974" y="2234008"/>
              <a:ext cx="3288960" cy="126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8574" y="2219608"/>
                <a:ext cx="3318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9331494" y="2195128"/>
              <a:ext cx="1064880" cy="2736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18894" y="2178928"/>
                <a:ext cx="1095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/>
              <p14:cNvContentPartPr/>
              <p14:nvPr/>
            </p14:nvContentPartPr>
            <p14:xfrm>
              <a:off x="6287334" y="260488"/>
              <a:ext cx="270000" cy="3142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0414" y="245008"/>
                <a:ext cx="3042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1292334" y="3651688"/>
              <a:ext cx="145080" cy="1854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83694" y="3641968"/>
                <a:ext cx="158400" cy="18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/>
              <p14:cNvContentPartPr/>
              <p14:nvPr/>
            </p14:nvContentPartPr>
            <p14:xfrm>
              <a:off x="1233654" y="5328208"/>
              <a:ext cx="2680920" cy="7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3214" y="5315248"/>
                <a:ext cx="2709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3850494" y="5151808"/>
              <a:ext cx="541440" cy="4813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36094" y="5138128"/>
                <a:ext cx="5742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/>
              <p14:cNvContentPartPr/>
              <p14:nvPr/>
            </p14:nvContentPartPr>
            <p14:xfrm>
              <a:off x="1208094" y="3142648"/>
              <a:ext cx="578160" cy="2689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4414" y="3127168"/>
                <a:ext cx="595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2279094" y="1278568"/>
              <a:ext cx="112680" cy="1130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67574" y="1263808"/>
                <a:ext cx="140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/>
              <p14:cNvContentPartPr/>
              <p14:nvPr/>
            </p14:nvContentPartPr>
            <p14:xfrm>
              <a:off x="2442174" y="1228528"/>
              <a:ext cx="33480" cy="1976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1734" y="1212328"/>
                <a:ext cx="46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/>
              <p14:cNvContentPartPr/>
              <p14:nvPr/>
            </p14:nvContentPartPr>
            <p14:xfrm>
              <a:off x="2600934" y="1344808"/>
              <a:ext cx="204120" cy="86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1574" y="1333288"/>
                <a:ext cx="219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/>
              <p14:cNvContentPartPr/>
              <p14:nvPr/>
            </p14:nvContentPartPr>
            <p14:xfrm>
              <a:off x="2290974" y="1367488"/>
              <a:ext cx="15120" cy="1519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5134" y="1353448"/>
                <a:ext cx="41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/>
              <p14:cNvContentPartPr/>
              <p14:nvPr/>
            </p14:nvContentPartPr>
            <p14:xfrm>
              <a:off x="2513814" y="1359928"/>
              <a:ext cx="50400" cy="590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9054" y="1344088"/>
                <a:ext cx="82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/>
              <p14:cNvContentPartPr/>
              <p14:nvPr/>
            </p14:nvContentPartPr>
            <p14:xfrm>
              <a:off x="2694174" y="1305208"/>
              <a:ext cx="11880" cy="1598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7974" y="1292248"/>
                <a:ext cx="43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/>
              <p14:cNvContentPartPr/>
              <p14:nvPr/>
            </p14:nvContentPartPr>
            <p14:xfrm>
              <a:off x="6385254" y="3448648"/>
              <a:ext cx="177840" cy="19645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75894" y="3433888"/>
                <a:ext cx="205560" cy="19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/>
              <p14:cNvContentPartPr/>
              <p14:nvPr/>
            </p14:nvContentPartPr>
            <p14:xfrm>
              <a:off x="6436734" y="5251888"/>
              <a:ext cx="3412080" cy="1998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2694" y="5236408"/>
                <a:ext cx="3443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/>
              <p14:cNvContentPartPr/>
              <p14:nvPr/>
            </p14:nvContentPartPr>
            <p14:xfrm>
              <a:off x="10005414" y="5218408"/>
              <a:ext cx="310680" cy="3481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02894" y="5202568"/>
                <a:ext cx="3315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Ink 80"/>
              <p14:cNvContentPartPr/>
              <p14:nvPr/>
            </p14:nvContentPartPr>
            <p14:xfrm>
              <a:off x="6308934" y="3031048"/>
              <a:ext cx="251640" cy="3744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97414" y="3018088"/>
                <a:ext cx="2797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/>
              <p14:cNvContentPartPr/>
              <p14:nvPr/>
            </p14:nvContentPartPr>
            <p14:xfrm>
              <a:off x="7261134" y="1143568"/>
              <a:ext cx="865800" cy="4118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3854" y="1128808"/>
                <a:ext cx="9003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/>
              <p14:cNvContentPartPr/>
              <p14:nvPr/>
            </p14:nvContentPartPr>
            <p14:xfrm>
              <a:off x="1282614" y="3533608"/>
              <a:ext cx="183960" cy="2325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72174" y="3518128"/>
                <a:ext cx="203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6"/>
              <p14:cNvContentPartPr/>
              <p14:nvPr/>
            </p14:nvContentPartPr>
            <p14:xfrm>
              <a:off x="2060574" y="3986848"/>
              <a:ext cx="983520" cy="4312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45094" y="3973528"/>
                <a:ext cx="1003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/>
              <p14:cNvContentPartPr/>
              <p14:nvPr/>
            </p14:nvContentPartPr>
            <p14:xfrm>
              <a:off x="7579734" y="3954088"/>
              <a:ext cx="731160" cy="4622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64614" y="3939328"/>
                <a:ext cx="76464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3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056614" y="902728"/>
              <a:ext cx="5541840" cy="4199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214" y="886888"/>
                <a:ext cx="5574600" cy="42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729814" y="1359208"/>
              <a:ext cx="1854000" cy="151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5414" y="1342288"/>
                <a:ext cx="1884960" cy="15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817294" y="1810648"/>
              <a:ext cx="966960" cy="654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6134" y="1797328"/>
                <a:ext cx="9817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828814" y="3321928"/>
              <a:ext cx="2112840" cy="1470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5134" y="3308608"/>
                <a:ext cx="2142000" cy="14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2946894" y="3594088"/>
              <a:ext cx="1047240" cy="634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0414" y="3577888"/>
                <a:ext cx="10702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5337294" y="1933408"/>
              <a:ext cx="1885320" cy="1775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26854" y="1918288"/>
                <a:ext cx="1907640" cy="18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5871894" y="2371168"/>
              <a:ext cx="934920" cy="861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7494" y="2360008"/>
                <a:ext cx="96768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7150254" y="3611728"/>
              <a:ext cx="180000" cy="164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7374" y="3598768"/>
                <a:ext cx="199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2223654" y="3028528"/>
              <a:ext cx="4897080" cy="10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11054" y="3015928"/>
                <a:ext cx="4912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/>
              <p14:cNvContentPartPr/>
              <p14:nvPr/>
            </p14:nvContentPartPr>
            <p14:xfrm>
              <a:off x="4820694" y="1004968"/>
              <a:ext cx="177480" cy="39841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3854" y="997768"/>
                <a:ext cx="197280" cy="39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/>
              <p14:cNvContentPartPr/>
              <p14:nvPr/>
            </p14:nvContentPartPr>
            <p14:xfrm>
              <a:off x="2387814" y="994888"/>
              <a:ext cx="99000" cy="228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6294" y="981568"/>
                <a:ext cx="123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/>
              <p14:cNvContentPartPr/>
              <p14:nvPr/>
            </p14:nvContentPartPr>
            <p14:xfrm>
              <a:off x="5004294" y="1138168"/>
              <a:ext cx="223200" cy="2260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97094" y="1125208"/>
                <a:ext cx="233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/>
              <p14:cNvContentPartPr/>
              <p14:nvPr/>
            </p14:nvContentPartPr>
            <p14:xfrm>
              <a:off x="5018334" y="3294928"/>
              <a:ext cx="147600" cy="3376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3574" y="3282688"/>
                <a:ext cx="1695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/>
              <p14:cNvContentPartPr/>
              <p14:nvPr/>
            </p14:nvContentPartPr>
            <p14:xfrm>
              <a:off x="2292414" y="3184408"/>
              <a:ext cx="173160" cy="1908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89534" y="3171448"/>
                <a:ext cx="19116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7240" y="912240"/>
            <a:ext cx="7075800" cy="4556160"/>
          </a:xfrm>
          <a:prstGeom prst="rect">
            <a:avLst/>
          </a:prstGeom>
          <a:noFill/>
          <a:ln w="21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4242534" y="1169848"/>
              <a:ext cx="471240" cy="21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3894" y="1161208"/>
                <a:ext cx="4827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7867374" y="1061488"/>
              <a:ext cx="371160" cy="2948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4494" y="1058248"/>
                <a:ext cx="3909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7823094" y="1081648"/>
              <a:ext cx="103680" cy="4179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9774" y="1069408"/>
                <a:ext cx="133200" cy="42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4430454" y="2598688"/>
              <a:ext cx="360" cy="21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1814" y="2590048"/>
                <a:ext cx="176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4435494" y="2758168"/>
              <a:ext cx="2880" cy="23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9014" y="2753488"/>
                <a:ext cx="129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4460334" y="2890288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014" y="288596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/>
              <p14:cNvContentPartPr/>
              <p14:nvPr/>
            </p14:nvContentPartPr>
            <p14:xfrm>
              <a:off x="4472934" y="2982088"/>
              <a:ext cx="3240" cy="126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9334" y="2977768"/>
                <a:ext cx="11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1754574" y="4616128"/>
              <a:ext cx="6666480" cy="835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5934" y="4605328"/>
                <a:ext cx="6685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/>
              <p14:cNvContentPartPr/>
              <p14:nvPr/>
            </p14:nvContentPartPr>
            <p14:xfrm>
              <a:off x="3067854" y="1212688"/>
              <a:ext cx="157680" cy="1890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7414" y="1197928"/>
                <a:ext cx="1839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1681854" y="1138888"/>
              <a:ext cx="966240" cy="77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64934" y="1121968"/>
                <a:ext cx="99216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/>
              <p14:cNvContentPartPr/>
              <p14:nvPr/>
            </p14:nvContentPartPr>
            <p14:xfrm>
              <a:off x="2941854" y="5738248"/>
              <a:ext cx="2986560" cy="511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6734" y="5725288"/>
                <a:ext cx="30186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/>
              <p14:cNvContentPartPr/>
              <p14:nvPr/>
            </p14:nvContentPartPr>
            <p14:xfrm>
              <a:off x="1681854" y="1781848"/>
              <a:ext cx="0" cy="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Connector 80"/>
          <p:cNvCxnSpPr/>
          <p:nvPr/>
        </p:nvCxnSpPr>
        <p:spPr>
          <a:xfrm>
            <a:off x="1821240" y="1586700"/>
            <a:ext cx="6558120" cy="0"/>
          </a:xfrm>
          <a:prstGeom prst="line">
            <a:avLst/>
          </a:prstGeom>
          <a:ln w="210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02240" y="2091420"/>
            <a:ext cx="6590520" cy="0"/>
          </a:xfrm>
          <a:prstGeom prst="line">
            <a:avLst/>
          </a:prstGeom>
          <a:ln w="210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" name="Ink 4"/>
              <p14:cNvContentPartPr/>
              <p14:nvPr/>
            </p14:nvContentPartPr>
            <p14:xfrm>
              <a:off x="2129334" y="1079488"/>
              <a:ext cx="148320" cy="4282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15294" y="1067248"/>
                <a:ext cx="175320" cy="42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" name="Ink 5"/>
              <p14:cNvContentPartPr/>
              <p14:nvPr/>
            </p14:nvContentPartPr>
            <p14:xfrm>
              <a:off x="2839974" y="1249768"/>
              <a:ext cx="360" cy="34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36374" y="1246528"/>
                <a:ext cx="7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/>
              <p14:cNvContentPartPr/>
              <p14:nvPr/>
            </p14:nvContentPartPr>
            <p14:xfrm>
              <a:off x="2796414" y="1128448"/>
              <a:ext cx="54720" cy="4192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84534" y="1118008"/>
                <a:ext cx="78480" cy="42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Ink 12"/>
              <p14:cNvContentPartPr/>
              <p14:nvPr/>
            </p14:nvContentPartPr>
            <p14:xfrm>
              <a:off x="1765014" y="1833328"/>
              <a:ext cx="281520" cy="1674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49534" y="1816408"/>
                <a:ext cx="2998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Ink 17"/>
              <p14:cNvContentPartPr/>
              <p14:nvPr/>
            </p14:nvContentPartPr>
            <p14:xfrm>
              <a:off x="2373774" y="1794448"/>
              <a:ext cx="309600" cy="182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60454" y="1784368"/>
                <a:ext cx="325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/>
              <p14:cNvContentPartPr/>
              <p14:nvPr/>
            </p14:nvContentPartPr>
            <p14:xfrm>
              <a:off x="2946534" y="1812088"/>
              <a:ext cx="355320" cy="179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34654" y="1794088"/>
                <a:ext cx="3848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/>
              <p14:cNvContentPartPr/>
              <p14:nvPr/>
            </p14:nvContentPartPr>
            <p14:xfrm>
              <a:off x="8061414" y="1773928"/>
              <a:ext cx="234000" cy="2617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48454" y="1760968"/>
                <a:ext cx="252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/>
              <p14:cNvContentPartPr/>
              <p14:nvPr/>
            </p14:nvContentPartPr>
            <p14:xfrm>
              <a:off x="8066094" y="5062528"/>
              <a:ext cx="486000" cy="1548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4934" y="5051728"/>
                <a:ext cx="51156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5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928894" y="1533088"/>
              <a:ext cx="4436640" cy="1835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414" y="1518328"/>
                <a:ext cx="4457160" cy="18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266414" y="643888"/>
              <a:ext cx="2095920" cy="748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374" y="629488"/>
                <a:ext cx="21279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3086574" y="2047168"/>
              <a:ext cx="3839040" cy="3673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2894" y="2040328"/>
                <a:ext cx="3870720" cy="36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6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1988574" y="1039888"/>
              <a:ext cx="1390320" cy="19875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0214" y="1026208"/>
                <a:ext cx="1425960" cy="20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8127654" y="754048"/>
              <a:ext cx="546840" cy="185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2534" y="740008"/>
                <a:ext cx="5648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4" name="Ink 73"/>
              <p14:cNvContentPartPr/>
              <p14:nvPr/>
            </p14:nvContentPartPr>
            <p14:xfrm>
              <a:off x="8951334" y="1125568"/>
              <a:ext cx="826560" cy="2955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8014" y="1112968"/>
                <a:ext cx="8582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Ink 82"/>
              <p14:cNvContentPartPr/>
              <p14:nvPr/>
            </p14:nvContentPartPr>
            <p14:xfrm>
              <a:off x="6995814" y="1189288"/>
              <a:ext cx="2956680" cy="16855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9254" y="1175968"/>
                <a:ext cx="2990880" cy="17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9" name="Ink 98"/>
              <p14:cNvContentPartPr/>
              <p14:nvPr/>
            </p14:nvContentPartPr>
            <p14:xfrm>
              <a:off x="4343334" y="4117888"/>
              <a:ext cx="1973520" cy="45288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7574" y="4103128"/>
                <a:ext cx="1997640" cy="4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075334" y="1133128"/>
              <a:ext cx="1438560" cy="329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7694" y="1120168"/>
                <a:ext cx="14637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860934" y="728128"/>
              <a:ext cx="1932480" cy="8910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774" y="714448"/>
                <a:ext cx="19519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1200534" y="2798488"/>
              <a:ext cx="1388520" cy="27914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3254" y="2780848"/>
                <a:ext cx="1424160" cy="28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875454" y="3136888"/>
              <a:ext cx="708840" cy="14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014" y="3125368"/>
                <a:ext cx="727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2317254" y="3084328"/>
              <a:ext cx="623160" cy="298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6454" y="3070288"/>
                <a:ext cx="6472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4616214" y="2288008"/>
              <a:ext cx="3006720" cy="28947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8574" y="2276128"/>
                <a:ext cx="302760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/>
              <p14:cNvContentPartPr/>
              <p14:nvPr/>
            </p14:nvContentPartPr>
            <p14:xfrm>
              <a:off x="5023374" y="4090168"/>
              <a:ext cx="2425680" cy="680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4374" y="4083688"/>
                <a:ext cx="2437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/>
              <p14:cNvContentPartPr/>
              <p14:nvPr/>
            </p14:nvContentPartPr>
            <p14:xfrm>
              <a:off x="7008054" y="2631448"/>
              <a:ext cx="95760" cy="248148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7614" y="2622088"/>
                <a:ext cx="117000" cy="24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5008254" y="3509488"/>
              <a:ext cx="2436480" cy="4968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1414" y="3505528"/>
                <a:ext cx="2446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4"/>
              <p14:cNvContentPartPr/>
              <p14:nvPr/>
            </p14:nvContentPartPr>
            <p14:xfrm>
              <a:off x="4301934" y="972928"/>
              <a:ext cx="1177560" cy="50580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6454" y="958528"/>
                <a:ext cx="11970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/>
              <p14:cNvContentPartPr/>
              <p14:nvPr/>
            </p14:nvContentPartPr>
            <p14:xfrm>
              <a:off x="5036694" y="2331568"/>
              <a:ext cx="3017160" cy="28360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7334" y="2316448"/>
                <a:ext cx="3042720" cy="28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/>
              <p14:cNvContentPartPr/>
              <p14:nvPr/>
            </p14:nvContentPartPr>
            <p14:xfrm>
              <a:off x="7093374" y="1940248"/>
              <a:ext cx="419400" cy="9194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88334" y="1925848"/>
                <a:ext cx="42984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" name="Ink 91"/>
              <p14:cNvContentPartPr/>
              <p14:nvPr/>
            </p14:nvContentPartPr>
            <p14:xfrm>
              <a:off x="5471574" y="2844568"/>
              <a:ext cx="120240" cy="1306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60414" y="2842048"/>
                <a:ext cx="142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/>
              <p14:cNvContentPartPr/>
              <p14:nvPr/>
            </p14:nvContentPartPr>
            <p14:xfrm>
              <a:off x="5092854" y="3250288"/>
              <a:ext cx="463320" cy="164016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79534" y="3237688"/>
                <a:ext cx="491040" cy="16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8" name="Ink 107"/>
              <p14:cNvContentPartPr/>
              <p14:nvPr/>
            </p14:nvContentPartPr>
            <p14:xfrm>
              <a:off x="9854934" y="2524168"/>
              <a:ext cx="215280" cy="16884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43414" y="2509768"/>
                <a:ext cx="2415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1" name="Ink 110"/>
              <p14:cNvContentPartPr/>
              <p14:nvPr/>
            </p14:nvContentPartPr>
            <p14:xfrm>
              <a:off x="6558774" y="1975528"/>
              <a:ext cx="16920" cy="12096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7614" y="1964368"/>
                <a:ext cx="331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" name="Ink 111"/>
              <p14:cNvContentPartPr/>
              <p14:nvPr/>
            </p14:nvContentPartPr>
            <p14:xfrm>
              <a:off x="6622494" y="1907128"/>
              <a:ext cx="59400" cy="25704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9254" y="1897768"/>
                <a:ext cx="770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3" name="Ink 112"/>
              <p14:cNvContentPartPr/>
              <p14:nvPr/>
            </p14:nvContentPartPr>
            <p14:xfrm>
              <a:off x="6332334" y="2290888"/>
              <a:ext cx="240840" cy="58896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24414" y="2278648"/>
                <a:ext cx="2530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/>
              <p14:cNvContentPartPr/>
              <p14:nvPr/>
            </p14:nvContentPartPr>
            <p14:xfrm>
              <a:off x="9659454" y="2903248"/>
              <a:ext cx="675360" cy="4644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47214" y="2887768"/>
                <a:ext cx="6958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Ink 115"/>
              <p14:cNvContentPartPr/>
              <p14:nvPr/>
            </p14:nvContentPartPr>
            <p14:xfrm>
              <a:off x="9179214" y="3287008"/>
              <a:ext cx="954000" cy="52452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76694" y="3276928"/>
                <a:ext cx="9687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1" name="Ink 120"/>
              <p14:cNvContentPartPr/>
              <p14:nvPr/>
            </p14:nvContentPartPr>
            <p14:xfrm>
              <a:off x="5316774" y="1904248"/>
              <a:ext cx="1185120" cy="27396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5614" y="1893448"/>
                <a:ext cx="1209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2" name="Ink 121"/>
              <p14:cNvContentPartPr/>
              <p14:nvPr/>
            </p14:nvContentPartPr>
            <p14:xfrm>
              <a:off x="7087974" y="1904248"/>
              <a:ext cx="525240" cy="27504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72854" y="1893808"/>
                <a:ext cx="556200" cy="2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6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898854" y="1583488"/>
              <a:ext cx="736200" cy="4172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134" y="1570168"/>
                <a:ext cx="7491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1765734" y="612568"/>
              <a:ext cx="324000" cy="27334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7374" y="596368"/>
                <a:ext cx="354240" cy="27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2499774" y="806248"/>
              <a:ext cx="36360" cy="2440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0054" y="791128"/>
                <a:ext cx="576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/>
              <p14:cNvContentPartPr/>
              <p14:nvPr/>
            </p14:nvContentPartPr>
            <p14:xfrm>
              <a:off x="2539374" y="1469728"/>
              <a:ext cx="18000" cy="2800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6414" y="1456768"/>
                <a:ext cx="39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2503014" y="2239768"/>
              <a:ext cx="13320" cy="2520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7534" y="2226448"/>
                <a:ext cx="36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/>
              <p14:cNvContentPartPr/>
              <p14:nvPr/>
            </p14:nvContentPartPr>
            <p14:xfrm>
              <a:off x="3126174" y="2257408"/>
              <a:ext cx="202320" cy="2336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6454" y="2244088"/>
                <a:ext cx="215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/>
              <p14:cNvContentPartPr/>
              <p14:nvPr/>
            </p14:nvContentPartPr>
            <p14:xfrm>
              <a:off x="2438574" y="2915128"/>
              <a:ext cx="11160" cy="2080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4534" y="2901808"/>
                <a:ext cx="40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/>
              <p14:cNvContentPartPr/>
              <p14:nvPr/>
            </p14:nvContentPartPr>
            <p14:xfrm>
              <a:off x="3962454" y="738928"/>
              <a:ext cx="264600" cy="24526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50574" y="725248"/>
                <a:ext cx="291600" cy="24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/>
              <p14:cNvContentPartPr/>
              <p14:nvPr/>
            </p14:nvContentPartPr>
            <p14:xfrm>
              <a:off x="4428294" y="433648"/>
              <a:ext cx="198720" cy="29862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17494" y="422848"/>
                <a:ext cx="226800" cy="30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/>
              <p14:cNvContentPartPr/>
              <p14:nvPr/>
            </p14:nvContentPartPr>
            <p14:xfrm>
              <a:off x="6217134" y="1259128"/>
              <a:ext cx="597960" cy="5133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05614" y="1247608"/>
                <a:ext cx="6127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/>
              <p14:cNvContentPartPr/>
              <p14:nvPr/>
            </p14:nvContentPartPr>
            <p14:xfrm>
              <a:off x="6903654" y="381448"/>
              <a:ext cx="279000" cy="28418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85654" y="365608"/>
                <a:ext cx="315360" cy="28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/>
              <p14:cNvContentPartPr/>
              <p14:nvPr/>
            </p14:nvContentPartPr>
            <p14:xfrm>
              <a:off x="7307214" y="436168"/>
              <a:ext cx="2003760" cy="26762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01094" y="427888"/>
                <a:ext cx="2012760" cy="26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Ink 56"/>
              <p14:cNvContentPartPr/>
              <p14:nvPr/>
            </p14:nvContentPartPr>
            <p14:xfrm>
              <a:off x="8211534" y="481168"/>
              <a:ext cx="23400" cy="27828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00374" y="470008"/>
                <a:ext cx="450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6" name="Ink 65"/>
              <p14:cNvContentPartPr/>
              <p14:nvPr/>
            </p14:nvContentPartPr>
            <p14:xfrm>
              <a:off x="9603294" y="310528"/>
              <a:ext cx="208800" cy="291600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92854" y="296128"/>
                <a:ext cx="237600" cy="29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0" name="Ink 69"/>
              <p14:cNvContentPartPr/>
              <p14:nvPr/>
            </p14:nvContentPartPr>
            <p14:xfrm>
              <a:off x="3243534" y="755128"/>
              <a:ext cx="131760" cy="23472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29134" y="741448"/>
                <a:ext cx="149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1" name="Ink 70"/>
              <p14:cNvContentPartPr/>
              <p14:nvPr/>
            </p14:nvContentPartPr>
            <p14:xfrm>
              <a:off x="3235254" y="1518688"/>
              <a:ext cx="176760" cy="20556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27334" y="1506088"/>
                <a:ext cx="187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2" name="Ink 71"/>
              <p14:cNvContentPartPr/>
              <p14:nvPr/>
            </p14:nvContentPartPr>
            <p14:xfrm>
              <a:off x="3165414" y="3039328"/>
              <a:ext cx="212760" cy="19692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55334" y="3025288"/>
                <a:ext cx="225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8" name="Ink 77"/>
              <p14:cNvContentPartPr/>
              <p14:nvPr/>
            </p14:nvContentPartPr>
            <p14:xfrm>
              <a:off x="3415974" y="4346128"/>
              <a:ext cx="1653480" cy="94968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06254" y="4329208"/>
                <a:ext cx="167868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3" name="Ink 82"/>
              <p14:cNvContentPartPr/>
              <p14:nvPr/>
            </p14:nvContentPartPr>
            <p14:xfrm>
              <a:off x="3868494" y="4497688"/>
              <a:ext cx="1712880" cy="5659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54454" y="4485448"/>
                <a:ext cx="17298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9" name="Ink 88"/>
              <p14:cNvContentPartPr/>
              <p14:nvPr/>
            </p14:nvContentPartPr>
            <p14:xfrm>
              <a:off x="5950734" y="4025728"/>
              <a:ext cx="305640" cy="13766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39574" y="4014568"/>
                <a:ext cx="320400" cy="14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2" name="Ink 91"/>
              <p14:cNvContentPartPr/>
              <p14:nvPr/>
            </p14:nvContentPartPr>
            <p14:xfrm>
              <a:off x="7383534" y="3989008"/>
              <a:ext cx="189720" cy="14212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80294" y="3981088"/>
                <a:ext cx="20772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6" name="Ink 95"/>
              <p14:cNvContentPartPr/>
              <p14:nvPr/>
            </p14:nvContentPartPr>
            <p14:xfrm>
              <a:off x="7631574" y="5455288"/>
              <a:ext cx="464760" cy="2847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19334" y="5442328"/>
                <a:ext cx="491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3" name="Ink 102"/>
              <p14:cNvContentPartPr/>
              <p14:nvPr/>
            </p14:nvContentPartPr>
            <p14:xfrm>
              <a:off x="2524254" y="4836448"/>
              <a:ext cx="2932920" cy="163908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10934" y="4823128"/>
                <a:ext cx="2963160" cy="16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10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EntezareZohoor 1 **</vt:lpstr>
      <vt:lpstr>EntezareZohoor D3</vt:lpstr>
      <vt:lpstr>Office Theme</vt:lpstr>
      <vt:lpstr>5. توابع گرافیکی و ترسیم نمودار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189</cp:revision>
  <cp:lastPrinted>2023-03-14T11:22:14Z</cp:lastPrinted>
  <dcterms:created xsi:type="dcterms:W3CDTF">2022-08-29T15:58:18Z</dcterms:created>
  <dcterms:modified xsi:type="dcterms:W3CDTF">2023-10-20T16:41:48Z</dcterms:modified>
</cp:coreProperties>
</file>