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.0" id="{08AA6EF2-A02B-4726-B54F-7DB8EA66D93D}">
          <p14:sldIdLst>
            <p14:sldId id="259"/>
          </p14:sldIdLst>
        </p14:section>
        <p14:section name="1" id="{03221335-EA26-4E15-B703-F0625A3E5398}">
          <p14:sldIdLst>
            <p14:sldId id="260"/>
          </p14:sldIdLst>
        </p14:section>
        <p14:section name="2" id="{6229F361-E043-47B4-8168-4D9E2762D986}">
          <p14:sldIdLst/>
        </p14:section>
        <p14:section name="3" id="{13491ECB-F0A5-4FFC-992B-5B45D4B9034B}">
          <p14:sldIdLst/>
        </p14:section>
        <p14:section name="4" id="{57E0E5FC-57CE-4F7A-889E-734B00EACFEF}">
          <p14:sldIdLst/>
        </p14:section>
        <p14:section name="5" id="{8B5DEEA5-4A10-4D2E-9E4B-B1973BB236C9}">
          <p14:sldIdLst/>
        </p14:section>
        <p14:section name="6" id="{E521CEEF-CB4A-47DA-A101-AE4DD4905024}">
          <p14:sldIdLst/>
        </p14:section>
        <p14:section name="7" id="{18E81535-7E80-4239-9837-F957B8024788}">
          <p14:sldIdLst/>
        </p14:section>
        <p14:section name="8" id="{739245D4-0291-493D-AAF6-19BAD9D99E1A}">
          <p14:sldIdLst/>
        </p14:section>
        <p14:section name="9" id="{528E15CA-5CCA-41A2-8682-4E6FD1A48914}">
          <p14:sldIdLst/>
        </p14:section>
        <p14:section name="10" id="{62FA34C7-D919-445F-BBFD-0CB3CA5906E5}">
          <p14:sldIdLst/>
        </p14:section>
        <p14:section name="6.11" id="{5CAB253B-B92A-47BE-BEBF-DB65536912C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egh Es'haghi" initials="SE" lastIdx="1" clrIdx="0">
    <p:extLst>
      <p:ext uri="{19B8F6BF-5375-455C-9EA6-DF929625EA0E}">
        <p15:presenceInfo xmlns:p15="http://schemas.microsoft.com/office/powerpoint/2012/main" userId="2497e4a5bad4b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6362" autoAdjust="0"/>
  </p:normalViewPr>
  <p:slideViewPr>
    <p:cSldViewPr snapToGrid="0">
      <p:cViewPr varScale="1">
        <p:scale>
          <a:sx n="126" d="100"/>
          <a:sy n="126" d="100"/>
        </p:scale>
        <p:origin x="11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0-20T16:59:19.38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0F61A9-3789-4E58-BB6F-E6DB59C57E28}" emma:medium="tactile" emma:mode="ink">
          <msink:context xmlns:msink="http://schemas.microsoft.com/ink/2010/main" type="writingRegion" rotatedBoundingBox="2519,2079 6853,1968 7204,15605 2869,15716"/>
        </emma:interpretation>
      </emma:emma>
    </inkml:annotationXML>
    <inkml:traceGroup>
      <inkml:annotationXML>
        <emma:emma xmlns:emma="http://www.w3.org/2003/04/emma" version="1.0">
          <emma:interpretation id="{DB3C5EAC-615C-42DC-9290-7FE622874609}" emma:medium="tactile" emma:mode="ink">
            <msink:context xmlns:msink="http://schemas.microsoft.com/ink/2010/main" type="paragraph" rotatedBoundingBox="2572,2006 6674,2128 6642,3209 2540,3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BE2671-554C-4BBB-984A-96AE31CA80DA}" emma:medium="tactile" emma:mode="ink">
              <msink:context xmlns:msink="http://schemas.microsoft.com/ink/2010/main" type="line" rotatedBoundingBox="2572,2006 6674,2128 6642,3209 2540,3087"/>
            </emma:interpretation>
          </emma:emma>
        </inkml:annotationXML>
        <inkml:traceGroup>
          <inkml:annotationXML>
            <emma:emma xmlns:emma="http://www.w3.org/2003/04/emma" version="1.0">
              <emma:interpretation id="{84E125F8-1705-47D4-90F5-7647A616A3C2}" emma:medium="tactile" emma:mode="ink">
                <msink:context xmlns:msink="http://schemas.microsoft.com/ink/2010/main" type="inkWord" rotatedBoundingBox="2572,2006 6674,2128 6642,3209 2540,3087"/>
              </emma:interpretation>
              <emma:one-of disjunction-type="recognition" id="oneOf0">
                <emma:interpretation id="interp0" emma:lang="en-US" emma:confidence="1">
                  <emma:literal>readmatrix</emma:literal>
                </emma:interpretation>
                <emma:interpretation id="interp1" emma:lang="en-US" emma:confidence="0">
                  <emma:literal>readmatrox</emma:literal>
                </emma:interpretation>
                <emma:interpretation id="interp2" emma:lang="en-US" emma:confidence="0">
                  <emma:literal>readmaterix</emma:literal>
                </emma:interpretation>
                <emma:interpretation id="interp3" emma:lang="en-US" emma:confidence="0">
                  <emma:literal>readmatrx</emma:literal>
                </emma:interpretation>
                <emma:interpretation id="interp4" emma:lang="en-US" emma:confidence="0">
                  <emma:literal>readmetrix</emma:literal>
                </emma:interpretation>
              </emma:one-of>
            </emma:emma>
          </inkml:annotationXML>
          <inkml:trace contextRef="#ctx0" brushRef="#br0">58 154 1052 0,'0'0'399'0,"-8"-21"-25"0,8 21 4 0,0 0-9 16,-7-16-39-16,7 16 13 0,-4-13-10 15,4 13-8-15,-7-13 0 0,7 13-13 16,-8-15 11-16,8 15-13 0,-7-14 2 0,7 14-20 15,-7-13-11-15,7 13-22 0,0-10-8 0,0 10-57 16,0 0 21-16,-12-10-15 0,12 10-52 16,0 0-4-16,0 0 14 0,0 0-27 0,0 0 25 15,0 0-48-15,0 0-27 0,12 45 7 16,-5-32-88-16,-3 4 0 0,-1-1 0 16,1-1 0-16,3 3 0 0,-3 2 0 0,7-2 0 15,-11-3 0-15,0 2 0 0,8-2 0 0,-5-1 0 16,-3-1 0-16,4 1 0 0,-4-14 0 15,4 20 0-15,-4-20 0 0,3 16 0 0,-3-16 0 16,0 13 0-16,0-13 0 0,0 0 0 16,0 0 0-16,-7 12 0 0,7-12 0 0,0 0 0 15,0 0 0-15,0 0 0 0,0 0 0 0,0 0 0 16,-15-36 0-16,15 36 0 16,0-26 0-16,0 9 0 0,0-3 0 0,8-2 0 0,-5 1 0 15,5-1 0-15,-1-3 0 0,4 2 0 16,8 0 0-16,-12 0 0 0,4 5 0 15,0 2 0-15,8 0 0 0,-12 3 0 0,4 5-108 16,0 0-294-16,8 4-133 0,-19 4-535 0,15-2 80 16,-15 2 137-16,18 2 26 0,-18-2 83 15,15 8 114-15,-15-8 31 0,15 10 67 0,-8-5 50 16</inkml:trace>
          <inkml:trace contextRef="#ctx0" brushRef="#br0" timeOffset="646.7711">350 219 1382 0,'-8'17'396'0,"8"-17"-37"0,-3 12-34 15,3-12-31-15,0 14 19 0,0-14-50 16,0 0-27-16,3 17 2 0,-3-17-36 0,11 6-10 16,-11-6-28-16,15 4 0 0,-15-4-29 0,19-4-4 15,-19 4 2-15,25-6-51 0,-10-1 18 16,-4 0-21-16,0 1 18 0,8-2-30 0,-12 2-1 16,1-4-4-16,3 0-14 0,-4-4 16 15,-3 3-15-15,-4 11 0 0,11-25-19 16,-11 13 6-16,0 12 5 0,-11-23 8 0,7 13 11 0,4 10-31 15,-18-16 43-15,3 10-10 16,0 3 17-16,0 0 5 0,15 3 1 0,-26 3-1 16,12 2 21-16,3 5-33 0,-8 0-6 0,12 0 1 15,-1 1 12-15,1 6-22 0,0 0 4 16,7-2-20-16,0 1 26 0,0-16-14 0,3 32-19 16,5-16 9-16,-1 1 8 0,0-3-17 15,8 2-14-15,-4-3 21 0,4-2-15 0,0 1-24 16,0-4 26-16,-1 0-5 0,5-3 3 0,-4-1-23 15,-1 1-29-15,5-2 0 16,-19-3-15-16,18 3-2 0,-7-3-13 0,-11 0-72 0,19 0-29 16,-19 0-45-16,0 0-38 0,18-1-93 15,-18 1-253-15,0 0-361 0,0 0 56 16,0 0 141-16,0 0 72 0,0 0 84 0,0 0 54 16,0 0 23-16,0 0 53 0</inkml:trace>
          <inkml:trace contextRef="#ctx0" brushRef="#br0" timeOffset="1208.97">956 166 1354 0,'-8'-15'496'16,"1"2"-27"-16,0 3-14 0,-8 0-43 16,4 4-15-16,11 6-44 0,-22-8-10 0,7 6-2 15,0 1-47-15,15 1-20 0,-30 6-15 0,16 1-70 16,-1 3 18-16,0 3-28 0,0-1 1 16,4 7-29-16,4-2-18 0,-8 1 0 0,8 2 8 15,3-2-36-15,-3-1-16 0,7-2-7 16,0 1 0-16,0 0-33 0,7-1 12 15,-7-3-20-15,7 0-10 0,4-4-8 0,4 0-10 16,-7-1 10-16,6-2 5 0,5-5 10 16,-19 0-5-16,22 0-33 0,-4-2 16 0,-10-5-14 15,7-3-4-15,-4 1-16 0,-4-3 36 0,8-2 5 16,-8 1-5-16,-7 0 7 0,8 0-2 16,-8 13 11-16,3-23 25 0,-3 23 30 0,0-18-17 15,0 18 38-15,-7-17 26 0,7 17-37 0,-4-12-70 16,4 12-29-16,0 0 0 0,0 0 0 15,0 0 0-15,0 0 0 0,0 0 0 0,0 0 0 16,0 0 0-16,0 0 0 0,-14 33 0 16,14-33 0-16,0 0 0 0,14 30 0 15,-14-20 0-15,8 0 0 0,-1 0 0 0,1-1 0 16,3-2 0-16,-4 2 0 0,4-4 0 0,-4 3 0 16,8-3 0-16,0 2 0 0,-8-2-169 15,5 0-187-15,10 1-131 0,-11-2-147 0,7-1-375 16,1-1 47-16,-1-1 89 0,4 3 138 0,-3-3 34 15,3-1 145-15,-3-1-25 0,3-4 54 16,4 0 69-16</inkml:trace>
          <inkml:trace contextRef="#ctx0" brushRef="#br0" timeOffset="1779.1126">1488 163 1348 0,'-11'-9'466'0,"0"2"-20"0,0-2-47 16,-4 2-23-16,-4 0-17 0,-3 3-34 0,4 2-23 15,-4 2-13-15,-4 0-38 0,4 3-21 16,-1 6-30-16,5-1-3 0,3 1-10 0,-7 4-16 16,11 0-38-16,-4 2-12 0,0 2-42 0,12-4-5 15,-5 1-7-15,5 2-24 0,3-2-4 16,0-14-38-16,3 23 3 0,5-11-25 0,-1-2-22 16,4-3 7-16,4-3-25 0,-8 0 15 15,4-1-16-15,-11-3 1 0,30 0 2 0,-19-1 13 16,0-6 33-16,0-2-31 0,4-2-7 0,-4-5 18 15,-4-4 0-15,8-9 46 16,-7-2-49-16,-1-10 20 0,-3-4-9 0,-1-3 12 16,5-18 3-16,-4 9-3 0,-4 7 54 0,0 0 0 15,-4 0 0-15,4 2 10 0,0 2 13 16,-4 1 15-16,0 7 1 0,-3-2 14 0,7 6-2 16,-7 1 18-16,-1 1 13 0,8 7 3 0,-7 1 2 15,-1 4-5-15,8 3-8 0,-3 1-28 16,-5 4 0-16,5 1-8 0,3 11 8 0,-4-9-18 15,4 9-2-15,0 0-13 0,0 0 2 16,0 0-25-16,-33 25 17 0,29-12 4 16,4 2-19-16,-4 3-5 0,4 5 3 0,4 4 2 15,0 4-13-15,3 4-2 0,4 4 3 16,-3 1-11-16,3 0 31 0,3 1-26 0,1-2 8 16,0 0-25-16,0 1 20 0,3 0 13 0,-7-4-26 15,0 2 5-15,1-8 10 0,2 4-20 16,-3-5 18-16,1-3-23 0,-5 1-8 0,4-8 13 15,-4 3-15-15,1-2-41 0,-1-2 10 16,1-3 17-16,-1 0-55 0,-3-5-6 0,3 2-30 16,-7-12-21-16,15 16-40 0,-15-7-27 0,0-9-63 15,7 14-141-15,-7-14-259 0,0 9-240 16,0-9 92-16,0 0 38 0,8 14 87 16,-8-14 93-16,0 0 43 0,11 10 64 0,-11-10 82 15</inkml:trace>
          <inkml:trace contextRef="#ctx0" brushRef="#br0" timeOffset="2708.4898">1743 127 1464 0,'0'-19'588'0,"0"19"-96"0,4-11-16 16,-4 11-10-16,0 0-23 0,0 0-18 16,0 0-31-16,0 0-44 0,0 0-14 0,29 27-9 15,-21-11-40-15,-8 1-21 0,7 2-58 16,-3 1 35-16,3-1-72 0,1 1-4 0,-1-1-24 16,-7-2-12-16,7-1-11 0,-7-2-31 15,4-1 27-15,0 0 27 0,-4-13-20 0,3 18-39 16,-3-18 3-16,4 10-35 0,-4-10-52 15,0 0 0-15,0 0 0 0,0 0 0 0,0 0 0 16,0 0 0-16,-7-41 0 0,7 22 0 16,0 2 0-16,0-3 0 0,0-2 0 0,3 1 0 15,1 4 0-15,0 0 0 0,3 4 0 0,1-1 0 16,-1 5 0-16,4 2 0 0,0 2 0 16,-11 5 0-16,19 2 0 0,-19-2 0 0,22 12 0 15,-11-2 0-15,4 3 0 0,-8 2 0 0,1 0 0 16,-1 3 0-16,0-4 0 0,4 2 0 15,-11-3-16-15,0-1-9 0,8 2 7 16,-8-14-5-16,0 21 7 0,0-12 14 0,0-9 7 16,0 0-5-16,0 17-10 0,0-17 10 15,0 0 5-15,0 0 15 0,0 0-10 0,0 0-7 16,0 0 10-16,0 0-23 0,0-55-1 0,0 32 22 16,0-2-27-16,7 0-7 0,-7 0 0 15,8 4 28-15,-5-1 13 0,5 2-3 0,-5 4-35 16,1 1 38-16,3 2-31 0,1 4 36 0,-8 9-10 15,11-11 15-15,-11 11-15 0,15 1 13 16,-15-1-26-16,14 12 0 0,1-2 0 16,-11 4 0-16,3 0 0 0,1 5 0 0,7-2 0 15,-8 2 0-15,0-1 0 0,-3 0 0 16,3-1 0-16,8-1 0 0,-7 0 0 0,-1-2 0 16,0-1-95-16,-3-3-123 0,3 0-40 0,8-1-39 15,-7-2-72-15,-1 0-156 0,-7-7-58 16,19 12-359-16,-5-9 72 0,1-1 97 0,-4 0 53 15,-11-2 47-15,30-2 89 0,-15 0 62 0,3-3 95 16</inkml:trace>
          <inkml:trace contextRef="#ctx0" brushRef="#br0" timeOffset="3103.9258">2490 211 857 0,'0'0'427'0,"0"0"-25"0,-15-23 36 0,8 16-16 0,-1 1-17 16,8 6 17-16,-26-9-10 0,11 7-38 15,-7 2-28-15,4 0-24 0,3 7-22 16,0 0-21-16,-3 1-18 0,3 4-49 0,4 1 8 15,0 2-25-15,0-2-29 0,3 2-17 0,8-1-29 16,-7 0-5-16,7-1-25 0,0-13-19 16,7 23-14-16,1-11-9 0,-1-4-2 0,0-1-15 15,5 0-3-15,2-4-10 0,1 0-20 16,0-1 9-16,3 0-12 0,-18-2 15 16,26-5-12-16,-11-2 12 0,0-3 5 0,0-3-4 0,-4-2-14 15,4 0 8-15,-8 0 11 16,0-2 9-16,1 4 1 0,-5-1 28 0,1 1 15 0,0 1 30 15,-4 12 17-15,7-20-22 0,-7 20-4 16,0-15 17-16,0 15 6 0,0 0-10 16,0 0-103-16,0 0 0 0,0 0 0 0,0 0 0 15,0 0 0-15,0 0 0 0,0 0 0 0,8 53 0 16,-8-39 0-16,0 0 0 0,7 0 0 16,-7 2 0-16,7-1 0 0,-3-2 0 0,3 2 0 15,1-3 0-15,-1-1-8 0,8 2-194 0,-11-3-49 16,7-2-41-16,0-1-69 0,4 2-156 15,-4-5-440-15,4 0-6 0,-15-4 121 0,22 2 56 16,-22-2 113-16,14-9 25 0,-6 1 62 16,3-4 97-16,-4-4 24 0</inkml:trace>
          <inkml:trace contextRef="#ctx0" brushRef="#br0" timeOffset="3303.4264">2774 22 1592 0,'8'-18'568'0,"-8"18"-8"0,0-13-55 0,0 13-34 16,0 0-8-16,0 0-64 0,0 0-33 15,0 0-7-15,0 0-24 0,0 0-47 0,7 38-31 16,0-18-1-16,1 0-43 0,-4 3-34 0,-1 0 5 16,5 0-76-16,3 0-9 0,-11 6-14 15,7-6-16-15,1 0-66 0,-1-3-75 0,-3-1-51 16,3 0-69-16,-3-6-13 0,-1 0-76 0,5 1-236 16,-8-14-459-16,0 16 91 15,0-16 125-15,0 0 22 0,0 0 70 0,0 0 108 16,-15 8 40-16,15-8 72 0</inkml:trace>
          <inkml:trace contextRef="#ctx0" brushRef="#br0" timeOffset="3491.1949">2719 245 1085 0,'-8'-9'532'15,"8"9"3"-15,0 0-25 0,-3-13-29 0,3 13-26 16,0 0-63-16,0 0-5 0,0 0-55 0,-8-14-37 16,8 14-19-16,0 0-17 15,0 0-21-15,23-8-39 0,-23 8-35 0,25-3-51 0,-13 0-24 16,10 3-53-16,-8-2-43 0,20-1-45 0,-12-1-58 15,4 3-5-15,3-1-85 16,-3 2-117-16,7-7-195 0,-7 6-376 0,-3 1 97 16,-9-2 61-16,5 0 65 0,-19 2 74 0,29-3 48 15,-18 1 113-15</inkml:trace>
          <inkml:trace contextRef="#ctx0" brushRef="#br0" timeOffset="3827.0618">3085 105 1167 0,'0'0'537'0,"0"0"-53"0,-8-10-51 15,8 10-39-15,0 0-26 0,0 0-30 16,0 0-23-16,0 0-36 0,0 0-20 16,0 0-11-16,0 0-33 0,11 43-36 0,-3-27 11 15,-1 1-65-15,1 3-12 0,-1 0-37 16,0 0 4-16,1 0-11 0,-1 0-3 0,4 0-20 16,-3 0 1-16,-1-3-1 0,0 0 5 0,-7-2-26 15,8-3 45-15,-4 1-14 0,-4-13 8 16,3 18-5-16,-3-18 15 0,0 0 33 0,-3 16 11 15,3-16 10-15,0 0-8 0,0 0 37 16,0 0-14-16,0 0-7 0,0 0-8 16,0 0-34-16,0 0 39 0,0 0-20 0,-19-42-8 0,19 27-13 15,0 15-41-15,7-35 1 0,1 15-22 16,-1 0-19-16,4 2-65 0,4-3-44 0,-4 2-63 16,11-1-26-16,1 6-53 0,-5 2-44 15,-3 2-52-15,0 7-181 0,3-1-450 16,-3 2 40-16,-15 2 88 0,26 6 96 0,-19-1 67 15,8 0 106-15,-8 3 32 0,-7-8 21 0,11 12 90 16</inkml:trace>
          <inkml:trace contextRef="#ctx0" brushRef="#br0" timeOffset="4320.6112">3502-160 1840 0,'-7'-20'566'0,"7"20"-75"16,0-14-28-16,0 14-58 0,0 0-31 0,0-19-103 0,0 19-59 16,0 0-68-16,7-8-98 15,-7 8-100-15,0 0-128 0,0 0-227 0,26 21-416 16,-18-9 73-16,-1 2 51 0,0 5 89 0,-3 0 84 15,11 2 19-15</inkml:trace>
          <inkml:trace contextRef="#ctx0" brushRef="#br0" timeOffset="4099.4349">3502 190 1738 0,'0'-14'586'0,"0"14"-31"15,4-13-58-15,-4 13 4 0,0 0-58 16,4-14-72-16,-4 14 3 0,0 0-26 15,0 0-38-15,0 0-41 0,0 0-11 0,26 26-15 16,-19-13-28-16,-7 2-33 0,7 1-41 16,-7 4-16-16,4 2-15 0,4 1 29 0,-1 0-32 15,0-2-4-15,1 3-47 0,-1-4 18 0,1 1 8 16,-1-2-44-16,4-5-48 0,-4-1-5 16,-7 0-18-16,8-3-11 0,-8 0-33 0,0-10-12 15,11 12-11-15,-11-12-69 0,0 0-44 0,4 11-7 16,-4-11-36-16,0 0-156 0,0 0-187 15,0 0-356-15,0 0 88 0,0 0 99 16,0 0 74-16,0 0 57 0,0 0 79 0,0 0 56 16,0 0 82-16</inkml:trace>
          <inkml:trace contextRef="#ctx0" brushRef="#br0" timeOffset="4615.2831">3761 153 1912 0,'0'0'657'0,"-7"-18"-52"0,7 18-40 15,0 0-53-15,0 0-33 0,7-11-24 16,-7 11-114-16,0 0-37 0,0 0 9 0,0 0-37 16,22 24-10-16,-11-12-30 0,4 1-31 15,-7 4-47-15,3 2 34 0,3 4-36 0,1-1 21 16,4 2-41-16,3 2 15 0,0-3-56 0,-3-2-95 16,3 3 0-16,-4-4 0 0,4-2 0 15,-7 0 0-15,4-5 0 0,-5 2 0 0,-6-5 0 16,-1-2-26-16,4 0-174 0,-11-8-35 0,15 9-57 15,-15-9-59-15,0 0-125 16,0 0-156-16,0 0-310 0,0 0 38 0,0 0 144 16,0 0 36-16,0 0 61 0,0 0 54 0,0 0 76 15,0 0 44-15</inkml:trace>
          <inkml:trace contextRef="#ctx0" brushRef="#br0" timeOffset="4863.8787">4016 94 1162 0,'0'0'442'0,"0"0"-17"0,4-13-10 0,-4 13 5 15,0 0-11-15,0 0-17 0,0 0 5 16,0 0-8-16,0 0-10 0,0 0 10 16,-19 40-18-16,12-23-28 0,0-1-16 0,-8 3-55 15,4 1-39-15,-4 3 23 0,8-1-87 16,-12 1 25-16,12-3-86 0,-1-2-32 0,-6 1-55 15,2-2-95-15,5 0-131 0,0-1-110 0,-1 2-368 16,1-4-339-16,-1-2 167 0,8-2 3 16,-7 1 92-16,7-11 79 0,-7 15 77 0,7-15 23 15,-4 14 79-15</inkml:trace>
        </inkml:traceGroup>
      </inkml:traceGroup>
    </inkml:traceGroup>
    <inkml:traceGroup>
      <inkml:annotationXML>
        <emma:emma xmlns:emma="http://www.w3.org/2003/04/emma" version="1.0">
          <emma:interpretation id="{47C26D1B-98AD-4755-9E90-1889875CAA27}" emma:medium="tactile" emma:mode="ink">
            <msink:context xmlns:msink="http://schemas.microsoft.com/ink/2010/main" type="paragraph" rotatedBoundingBox="2589,4331 6939,4395 6930,5015 2580,49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5EAC05-07C2-4EBD-B639-A4F68B7CDFF7}" emma:medium="tactile" emma:mode="ink">
              <msink:context xmlns:msink="http://schemas.microsoft.com/ink/2010/main" type="line" rotatedBoundingBox="2589,4331 6939,4395 6930,5015 2580,4952"/>
            </emma:interpretation>
          </emma:emma>
        </inkml:annotationXML>
        <inkml:traceGroup>
          <inkml:annotationXML>
            <emma:emma xmlns:emma="http://www.w3.org/2003/04/emma" version="1.0">
              <emma:interpretation id="{2699A038-40ED-4DC2-AEB2-9D32B2E6E1AB}" emma:medium="tactile" emma:mode="ink">
                <msink:context xmlns:msink="http://schemas.microsoft.com/ink/2010/main" type="inkWord" rotatedBoundingBox="2589,4331 4274,4356 4265,4976 2580,4952"/>
              </emma:interpretation>
              <emma:one-of disjunction-type="recognition" id="oneOf1">
                <emma:interpretation id="interp5" emma:lang="en-US" emma:confidence="1">
                  <emma:literal>write</emma:literal>
                </emma:interpretation>
                <emma:interpretation id="interp6" emma:lang="en-US" emma:confidence="0">
                  <emma:literal>Write</emma:literal>
                </emma:interpretation>
                <emma:interpretation id="interp7" emma:lang="en-US" emma:confidence="0">
                  <emma:literal>writ</emma:literal>
                </emma:interpretation>
                <emma:interpretation id="interp8" emma:lang="en-US" emma:confidence="0">
                  <emma:literal>urite</emma:literal>
                </emma:interpretation>
                <emma:interpretation id="interp9" emma:lang="en-US" emma:confidence="0">
                  <emma:literal>rite</emma:literal>
                </emma:interpretation>
              </emma:one-of>
            </emma:emma>
          </inkml:annotationXML>
          <inkml:trace contextRef="#ctx0" brushRef="#br0" timeOffset="29807.7715">91 1881 435 0,'0'0'115'0,"0"0"-18"0,0 0 8 16,0 0 0-16,0 0-8 0,0 0-20 15,0 0-26-15,0 0 23 0,0 0-33 0,0 0 0 16,0 0 18-16,0 0 3 0,0 0 14 0,0 0-17 16,0 0-13-16,0 38 13 0,0-38-2 15,0 0 7-15,0 0-16 0,0 0-2 0,-4 16 31 16,4-16-26-16,0 0 18 0,0 0 3 16,0 0 41-16,-4 9 12 0,4-9 13 0,0 0 3 15,0 0 28-15,0 0-8 0,0 0 29 16,0 0-6-16,0 0 18 0,0 0 6 15,-25-25 17-15,25 25-10 0,0 0 33 0,-8-15 16 16,8 15 5-16,0-10-6 0,0 10 9 0,0 0-27 16,-11-12-4-16,11 12-26 0,0 0 5 15,0 0-46-15,0 0 21 0,0 0-16 0,0 0-38 16,0 0-1-16,-7 37-19 0,7-37-16 16,3 31 2-16,1-11-33 0,0 2 13 0,3 1-12 15,-7 0-29-15,8 0 30 0,-5-2 12 16,5 1-42-16,-5-2-5 0,5 1 5 15,-1-4 5-15,4 0-43 0,-3-3-8 0,-1-2 0 16,0-2 0-16,1-2 0 0,3-1 0 0,-11-7 0 16,18 5 0-16,-18-5 0 0,19-3 0 15,-19 3 0-15,18-12 0 0,-10 2 0 0,-1-7 0 16,1 1 0-16,-1-4-24 0,-3 2-9 0,3-2 5 16,0 0-5-16,-7 4 17 0,0 1 37 15,0 2-6-15,0 13 6 0,8-22-14 0,-8 22 11 16,-8-17-15-16,8 17 12 0,0 0 3 0,0 0-36 15,0 0 49-15,0 0-28 0,0 0-3 16,0 0 0-16,0 0 0 0,0 58 0 16,0-41 0-16,8 0 0 0,-8 3 0 0,7-2 0 15,1-2 0-15,-1 1 0 0,4-3 0 0,-4-1 0 16,8 1 0-16,-4-6 0 0,4 0 0 16,-7-5 0-16,-8-3 0 0,25 4 0 15,-10-4 0-15,-15 0 0 0,22-11 0 0,-3 1 0 16,-12-3 0-16,4-6 0 0,-3-1 0 0,-1-4 0 15,0-1 0-15,1 0 0 0,-8 0 0 16,0 0 0-16,-8 2 0 0,8 1 0 0,-7 2 0 16,3 2 0-16,1 4 0 0,-1 0 0 0,0 4 0 15,4 10 0-15,0 0 0 0,-11-8-121 16,11 8-163-16,0 0-41 0,0 0-123 0,-18 32-174 16,14-19-404-16,4-13 135 0,4 27 41 15,-1-13 62-15,5 1 102 0,-8-1 97 16,15 2 36-16,-12-5 15 0,5-1 91 0</inkml:trace>
          <inkml:trace contextRef="#ctx0" brushRef="#br0" timeOffset="30168.0627">605 2033 1082 0,'0'-18'525'0,"0"18"-16"0,0 0-2 0,0-22-41 15,0 22-23-15,0 0-54 16,-8-12-49-16,8 12 6 0,0 0-8 0,0 0-18 0,0 0-46 15,0 0-22-15,0 0-8 0,0 0-34 16,-3 55-13-16,3-36-5 0,3 2-51 16,5 1 13-16,-8-1-14 0,0 0-4 0,0-1-41 15,7-1-13-15,-7-5 7 0,7 3-12 16,-7-4-8-16,0-1-18 0,4-1 18 0,-4-11 6 16,8 14-6-16,-8-14-3 0,0 0-2 0,0 0 5 15,0 0-12-15,0 0-21 0,0 0-18 16,22-28-18-16,-15 12 0 0,-7-5 0 0,7-4 0 15,-3 0 0-15,4-6 0 0,-1 3 0 16,0 1 0-16,1 6 0 0,-1-1 0 16,1 2 0-16,-5 6 0 0,5 1 0 0,-1 3 0 15,0 1-67-15,-7 9-133 0,15-6-61 0,-15 6-46 16,0 0-62-16,0 0-235 0,26 21-420 16,-19-13 116-16,-7 5 61 0,8-3 74 0,-1 0 58 15,-7-10 98-15,8 19 85 0,-1-11 15 0</inkml:trace>
          <inkml:trace contextRef="#ctx0" brushRef="#br0" timeOffset="30407.404">893 1989 1016 0,'0'0'517'0,"0"-19"5"0,0 19-13 16,0 0-30-16,-7-18-8 0,7 18-41 16,0 0-33-16,0 0-13 0,0 0-3 15,0 0-64-15,0 0-7 0,0 0-67 0,0 0 41 0,-8 43-79 16,8-25-20-16,0 1-4 15,0-3-25-15,0 2 11 0,0-2-24 0,8 1-33 16,-8 0-30-16,0-4-45 0,7 1-12 0,-7-1-69 16,0-13-59-16,7 17-53 0,-7-10-44 15,0-7-70-15,11 10-148 0,-11-10-204 0,0 0-362 16,0 0 83-16,0 0 102 0,0 0 84 0,15-23 67 16,-15 9 94-16,0-3 44 0,0-5 62 15</inkml:trace>
          <inkml:trace contextRef="#ctx0" brushRef="#br0" timeOffset="30549.4819">941 1675 1144 0,'0'0'501'15,"-7"-14"-40"-15,7 14-59 0,0 0 0 0,0-17-98 16,0 17-60-16,0 0-60 0,0 0-77 0,0 0-81 16,0 0-180-16,0 0-160 0,0 0-408 15,0 0 84-15,0 0 37 0,7 58 56 0,-7-45 43 16</inkml:trace>
          <inkml:trace contextRef="#ctx0" brushRef="#br0" timeOffset="30953.8124">1085 2091 895 0,'0'-15'410'0,"0"15"-39"0,0 0 28 16,0-18 21-16,0 18-38 0,0 0-1 0,8-15-33 15,-8 15-28-15,11-10-23 0,-11 10-36 16,14-10-23-16,1 8-10 0,-15 2-21 0,22-8-33 16,-11 6-28-16,4-3-87 0,4 4-59 0,-4-1-59 15,3 1-94-15,4 0-114 0,-3 1-204 16,-1-2-404-16,8-1 94 0,-11 3 49 0,3-1 74 15,-3-1 49-15,4 2 113 16</inkml:trace>
          <inkml:trace contextRef="#ctx0" brushRef="#br0" timeOffset="30804.6818">1133 1829 1584 0,'0'0'548'0,"0"0"-31"15,0 0-13-15,0 0-23 0,0 0-61 0,15 22-31 16,-15-22-28-16,4 28-13 0,-4-10-66 0,0 2-1 15,3 3-39-15,1 4-8 0,-4 2-16 16,7 4-18-16,-7-3-14 0,8-6-35 0,-8 2-12 16,7-2-22-16,-3-2-19 0,0-5-68 0,3-2-50 15,-3-2-52-15,3-1-28 16,-7-12-66-16,0 14-62 0,0-14-51 0,0 0-141 0,0 0-163 16,0 0-333-16,0 0 43 15,0 0 79-15,0 0 106 0,0 0 68 0,-29-27 54 16,25 15 49-16,-11 2 59 0</inkml:trace>
          <inkml:trace contextRef="#ctx0" brushRef="#br0" timeOffset="31303.1485">1455 2033 1456 0,'0'0'522'0,"0"0"-46"0,0 0-12 0,0 0 7 15,0 0-77-15,0 0-15 0,18 2-47 16,-18-2-35-16,0 0 10 0,0 0-48 0,30-12-8 15,-23 10-23-15,-7 2-42 16,19-13-11-16,-5 7-7 0,-6-1-32 0,-1-1-23 16,-7 8 4-16,19-17-53 0,-12 9 11 0,-7 8-47 15,8-15 3-15,-8 15-26 0,0-13-10 0,0 13 12 16,0 0 24-16,0 0-28 0,-15-13-3 16,15 13 5-16,0 0-16 0,-34 6 1 0,20 1 54 15,-1 3-19-15,4 1 16 0,-4 3 16 16,4 4-11-16,4-2 7 0,-5 4 1 0,9-2 8 15,-5 0 9-15,8-1 6 0,0 1 20 16,0-3-17-16,0 2 9 0,8-4-25 0,-1-2-5 16,1 1 15-16,3-1-33 0,11-1 28 0,-7-3-38 15,3 0-23-15,1-1-67 0,3 0-33 16,-7-2-57-16,-4-1-45 0,3 3-111 0,9-5-360 16,-16 2-413-16,4 3 90 0,-11-6 128 15,22 4 51-15,-22-4 80 0,15 2 53 16,-15-2 74-16,18-2 101 0</inkml:trace>
        </inkml:traceGroup>
        <inkml:traceGroup>
          <inkml:annotationXML>
            <emma:emma xmlns:emma="http://www.w3.org/2003/04/emma" version="1.0">
              <emma:interpretation id="{0C9AB163-222C-4B10-B78F-411567B32F32}" emma:medium="tactile" emma:mode="ink">
                <msink:context xmlns:msink="http://schemas.microsoft.com/ink/2010/main" type="inkWord" rotatedBoundingBox="4662,4375 6939,4408 6930,5011 4653,4978"/>
              </emma:interpretation>
              <emma:one-of disjunction-type="recognition" id="oneOf2">
                <emma:interpretation id="interp10" emma:lang="en-US" emma:confidence="1">
                  <emma:literal>matrix</emma:literal>
                </emma:interpretation>
                <emma:interpretation id="interp11" emma:lang="en-US" emma:confidence="0">
                  <emma:literal>matrix.</emma:literal>
                </emma:interpretation>
                <emma:interpretation id="interp12" emma:lang="en-US" emma:confidence="0">
                  <emma:literal>Matrix</emma:literal>
                </emma:interpretation>
                <emma:interpretation id="interp13" emma:lang="en-US" emma:confidence="0">
                  <emma:literal>mantrix</emma:literal>
                </emma:interpretation>
                <emma:interpretation id="interp14" emma:lang="en-US" emma:confidence="0">
                  <emma:literal>martrix</emma:literal>
                </emma:interpretation>
              </emma:one-of>
            </emma:emma>
          </inkml:annotationXML>
          <inkml:trace contextRef="#ctx0" brushRef="#br0" timeOffset="32883.3371">2105 1965 1502 0,'0'0'491'0,"0"0"4"16,0 0-65-16,0 0-29 0,0 0 9 15,0 0-52-15,0 0 6 0,0 0-47 0,8 61-15 16,-8-44-10-16,0 1-26 0,3 0-30 0,1 2-31 15,0 0-26-15,-4-1-8 0,7-2 11 16,-7-2-11-16,8 1-50 0,-8-5 2 0,7 2-6 16,-7-13-17-16,0 18-13 0,0-18 21 15,7 10-34-15,-7-10-2 0,0 0-3 16,0 0-5-16,0 0-5 0,0 0-18 0,0 0-18 16,0 0-8-16,0-56-15 0,0 36-28 0,0-3 5 15,0 0 2-15,4 1-38 0,0-1 36 16,3 3 3-16,-3 2-6 0,3 1-12 0,1 6 20 15,-1 1-18-15,0 4 0 0,-7 6 6 16,19-3-4-16,-19 3 34 0,22 6-2 0,-15 4-24 16,5 3 26-16,2 1-10 0,-6 3 18 0,-1 2-11 15,-3-2-17-15,3 2-3 16,-3 1 2-16,0-3 16 0,3-5-16 0,-7 4 24 0,7-3 23 16,-7 0-8-16,0-13 7 0,0 17-20 15,0-17-20-15,0 0 43 0,0 0-15 16,8 13 2-16,-8-13 3 0,0 0-18 0,0 0-5 15,0 0 5-15,0 0 3 0,0-43-21 0,7 29 15 16,-7-4-15-16,4 4-7 0,0-5-9 16,3 4 29-16,-3-1-5 0,3 4-11 0,0 0 19 15,1 1-24-15,-1 2 21 0,-7 9 18 16,8-7-18-16,-8 7-5 0,0 0 28 0,0 0-6 16,33 13 19-16,-26-2-3 0,-3 1 8 0,3 3-13 15,1 4-10-15,-1-2-5 0,1 0-8 16,-1 0-13-16,0-3-31 0,-3 1-30 0,3-2-44 15,1-2-28-15,-1-1-23 0,1 0-20 16,-1-3-23-16,4-2-34 0,4 0 18 16,-15-5-54-16,22 2-43 0,-11-2-28 0,-11 0-10 15,37-9 17-15,-26 5 29 0,11-5 81 0,-3 1-25 16,3-4 28-16,-4-2 72 0,12-2 61 16,-15 0 92-16,0 4 37 0,3-5 58 0,-11 2 43 15,5 1 44-15,-5 1-2 0,-3 1 22 16,-4 12 1-16,-4-18 10 0,4 18 17 15,-7-15 3-15,7 15 14 0,-19-8-7 0,4 7-1 0,15 1 2 16,-26 3-44-16,12 3-33 16,-9 2 18-16,12 2 0 0,-7 2-17 0,3 0-24 15,0 4-23-15,8 1 0 0,-4 0-21 0,7-3 4 16,-3-1-29-16,7 3-8 0,0-16 18 16,0 23-23-16,7-12-12 0,-3-1 4 0,-4-10-10 15,18 15-20-15,-3-11-2 0,-8 0 6 0,5-1-4 16,-12-3-5-16,33-1-13 0,-18-5-16 15,-1-1 11-15,-2-2 5 0,2-1 0 0,1-4 0 16,-8-3-6-16,1-3-14 0,-4 3 15 0,3-2 20 16,-3 2-33-16,7 2 25 0,-11 0 39 15,0 2-2-15,7 2 22 0,-7 11-28 0,8-17 11 16,-8 17 61-16,0 0-36 0,0 0-31 16,0 0 39-16,0 0-28 0,0 0 5 15,0 0-19-15,7 45 6 0,-7-27 5 0,0 0-28 16,0-1 13-16,4 0-21 0,-1-1-15 15,1-2-46-15,-4 2-59 0,7-3-46 0,1-2-26 16,-1-1-33-16,1-1-46 0,3-5-31 0,3 2-92 16,1-6-210-16,-15 0-337 0,22 1 45 15,-3-2 62-15,-4-5 97 0,-8-1 84 0,12-7 65 16,-5-2 43-16,9-6 59 0</inkml:trace>
          <inkml:trace contextRef="#ctx0" brushRef="#br0" timeOffset="33257.6489">3063 2128 1087 0,'0'0'476'0,"-11"-10"-58"0,11 10-16 15,0 0-29-15,0 0-4 0,3-19-44 0,-3 19-23 16,0 0-13-16,22-10-43 0,-14 7-13 0,-8 3-41 15,26-4 13-15,-4 4-82 0,-11 0-42 16,-11 0-52-16,37 1-50 0,-19 2-35 0,5-1-141 16,2 2-195-16,-2-2-181 0,2 0-221 0,-2-2 139 15,-5 0 15-15,-3 0 54 0,3 0 82 16,-18 0 12-16</inkml:trace>
          <inkml:trace contextRef="#ctx0" brushRef="#br0" timeOffset="33090.1419">3229 1858 1318 0,'0'0'540'0,"4"-17"-33"0,-4 17-18 0,0 0-52 16,0 0-25-16,0 0-7 0,0 0-44 16,0 0-23-16,0 0-67 0,-8 51-10 15,8-32-5-15,0-1-39 0,4 3-9 0,0 2-1 16,-1 0-38-16,1 2-5 0,3-3-46 0,1 1-52 16,-1 0 9-16,1 1 6 0,3-1-109 15,-4-6-5-15,0 0-72 0,1-4-49 0,-1 1-27 16,1-2-68-16,-8-2-111 0,0-10-173 0,3 13-360 15,-3-13 48-15,0 0 87 16,0 0 70-16,0 0 79 0,-11 11 86 0,11-11 9 0</inkml:trace>
          <inkml:trace contextRef="#ctx0" brushRef="#br0" timeOffset="33599.7101">3425 1991 1261 0,'-8'-18'523'0,"8"18"-19"0,-7-14-25 16,7 14-37-16,-4-10-32 0,4 10-42 0,0 0-48 15,0 0-23-15,0 0-12 0,0 0-4 16,0 0-40-16,0 0-44 0,0 0-15 0,0 0-24 16,11 46 11-16,-3-29-43 0,-8 3 4 15,7-1-10-15,1 4-4 0,-1 1-37 0,-7-3 0 16,7 3 3-16,-3-2-2 0,3-1 9 15,1-4-4-15,-1 2-34 0,-7-5-3 16,8 0 34-16,-8-4 31 0,0-10-3 0,7 16-15 16,-7-16 33-16,7 6-3 0,-7-6-15 0,0 0 8 15,0 0-10-15,0 0-108 0,0 0 0 16,26-24 0-16,-18 11 0 0,-1-4 0 0,-7-2 0 16,7-1 0-16,12-3 0 0,-12 2 0 0,8 2 0 15,-7 2-131-15,10 2-110 0,-11 2-20 16,1 4-23-16,3 5-110 0,-11 4-105 0,22-6-80 15,-22 6-386-15,0 0 100 0,15 4 59 0,-15-4 102 16,11 8 61-16,-11-8 60 0,0 0 38 16,15 8 74-16</inkml:trace>
          <inkml:trace contextRef="#ctx0" brushRef="#br0" timeOffset="34052.6551">3735 1715 1430 0,'0'-17'505'0,"0"17"-42"0,0 0-61 16,0 0-59-16,0 0-57 0,0 0-91 0,0 0-67 16,0 0-97-16,0 0-103 0,0 0-222 15,0 0-420-15,0 0 63 0,34 32 68 0,-34-19 50 16,7 1 27-16</inkml:trace>
          <inkml:trace contextRef="#ctx0" brushRef="#br0" timeOffset="33839.0309">3754 2046 1044 0,'0'-18'481'15,"0"18"-61"-15,7-13 15 0,-7 13-18 16,8-13-43-16,-8 13-13 0,7-11-31 0,-7 11-18 15,0 0 3-15,0 0-36 0,0 0-13 0,0 0-5 16,0 0-17-16,0 0-27 0,15 24 14 16,-12-13-37-16,5 2-22 0,-8 6-6 0,7 1-10 15,-7 0-10-15,8 1-36 0,-8 0-36 0,7 1 19 16,-3-2 6-16,-1-2-65 16,8-2-6-16,-11 0-10 0,8-3-36 0,-8-2-79 0,0-11-62 15,7 19-54-15,-7-19-78 0,8 11-150 16,-8-11-237-16,0 0-254 0,0 13 82 15,0-13 103-15,0 0 76 0,0 0 54 0,0 0 77 16,0 0 18-16,0 0 59 0</inkml:trace>
          <inkml:trace contextRef="#ctx0" brushRef="#br0" timeOffset="34347.8338">3972 1932 1666 0,'0'0'514'0,"0"0"-45"0,0 0-29 15,0 0-12-15,0 0-37 0,0 0 3 0,0 0-66 16,22 18 15-16,-7-9-33 0,-8 2-31 0,12 1-3 16,-5 2-15-16,-2 1-48 0,10 0-1 15,0 4-17-15,4 1-6 0,-4-3 3 16,4 0-51-16,-4 2-18 0,-4-1-13 0,5-1-23 0,3-1-10 16,-12-3-59-16,1 0-42 15,4-2-70-15,-12 2-42 0,8-6-43 0,-8 2-26 16,4-1-69-16,-3-1-56 0,-8-7-178 0,7 10 10 15,-7-10-441-15,7 10 79 0,-7-10 94 16,0 0 96-16,0 0 37 0,0 0 91 0,0 0 43 16,0 0 35-16</inkml:trace>
          <inkml:trace contextRef="#ctx0" brushRef="#br0" timeOffset="34554.9541">4308 1921 1569 0,'0'0'491'15,"-7"-14"-40"-15,7 14 27 0,0 0-14 16,0 0-34-16,0 0-8 0,-26 32-18 0,11-16-48 16,8 1-21-16,-4 2-56 0,-4 3-5 0,0 3-51 15,4-2-5-15,-4-1-67 0,0 3-69 16,1-2-88-16,3-4-106 0,3 0-52 0,1-1-138 16,-1-2-264-16,-3 0-350 0,4 0 76 15,7-5 75-15,-7 3 61 0,-1-1 77 0,1-1 84 16,-1-1 21-16,-3-1 74 0</inkml:trace>
        </inkml:traceGroup>
      </inkml:traceGroup>
    </inkml:traceGroup>
    <inkml:traceGroup>
      <inkml:annotationXML>
        <emma:emma xmlns:emma="http://www.w3.org/2003/04/emma" version="1.0">
          <emma:interpretation id="{EDEBB6ED-11F0-4C56-B48E-EFB9A1DB24B4}" emma:medium="tactile" emma:mode="ink">
            <msink:context xmlns:msink="http://schemas.microsoft.com/ink/2010/main" type="paragraph" rotatedBoundingBox="2829,7521 6343,7382 6386,8471 2872,8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0E24D3-D106-4075-BCCA-CC55A6CD8741}" emma:medium="tactile" emma:mode="ink">
              <msink:context xmlns:msink="http://schemas.microsoft.com/ink/2010/main" type="line" rotatedBoundingBox="2829,7521 6343,7382 6386,8471 2872,8609"/>
            </emma:interpretation>
          </emma:emma>
        </inkml:annotationXML>
        <inkml:traceGroup>
          <inkml:annotationXML>
            <emma:emma xmlns:emma="http://www.w3.org/2003/04/emma" version="1.0">
              <emma:interpretation id="{9AC7A6EF-1CDF-4157-9E47-7ACF58356E2B}" emma:medium="tactile" emma:mode="ink">
                <msink:context xmlns:msink="http://schemas.microsoft.com/ink/2010/main" type="inkWord" rotatedBoundingBox="2829,7521 4260,7464 4303,8553 2872,8609"/>
              </emma:interpretation>
              <emma:one-of disjunction-type="recognition" id="oneOf3">
                <emma:interpretation id="interp15" emma:lang="en-US" emma:confidence="1">
                  <emma:literal>read</emma:literal>
                </emma:interpretation>
                <emma:interpretation id="interp16" emma:lang="en-US" emma:confidence="0">
                  <emma:literal>real</emma:literal>
                </emma:interpretation>
                <emma:interpretation id="interp17" emma:lang="en-US" emma:confidence="0">
                  <emma:literal>rad</emma:literal>
                </emma:interpretation>
                <emma:interpretation id="interp18" emma:lang="en-US" emma:confidence="0">
                  <emma:literal>road</emma:literal>
                </emma:interpretation>
                <emma:interpretation id="interp19" emma:lang="en-US" emma:confidence="0">
                  <emma:literal>rea</emma:literal>
                </emma:interpretation>
              </emma:one-of>
            </emma:emma>
          </inkml:annotationXML>
          <inkml:trace contextRef="#ctx0" brushRef="#br0" timeOffset="44490.6245">390 5588 1274 0,'-3'-13'474'0,"-5"0"33"0,8-2-31 16,-11-1-21-16,4 0-27 0,-1 2-6 0,1 0 16 15,0 3-26-15,-1-1-23 0,8 12 15 0,-11-20-61 16,7 12-2-16,4 8-52 0,-7-13 0 16,7 13-53-16,0 0-3 0,0 0-39 0,0 0 1 15,0 0 5-15,0 0-65 0,-7 36-78 16,10-19-57-16,1 4 0 0,-4 1 0 16,4 3 0-16,-1-2 0 0,1 1 0 0,0 2 0 0,3-3 0 15,-7-2 0-15,0 2 0 16,8-6 0-16,-8 1 0 0,0-2 0 0,3 0 0 15,-3-16 0-15,4 21 0 0,-4-13 0 0,0-8 0 16,4 12 0-16,-4-12 0 0,0 0 0 16,0 0 0-16,0 0 0 0,0 0 0 0,14-41 0 15,-14 21 0-15,8-2 0 0,-1-4 0 0,-7-4 0 16,8 1 0-16,-5 6 0 0,5-1 0 16,-5 2 0-16,5 2 0 0,-5 0 0 0,5 7 0 15,-1 0 0-15,1 5 0 0,-8 8 0 16,11-8 0-16,-11 8 0 0,22 3 0 15,-22-3 0-15,15 16-141 0,-12-6-358 0,8 0-187 16,-3 2-418-16,3-1 106 0,-4-1 118 16,1 0 60-16,-1 0 65 0,0-1 146 0,-7-9 0 15,19 10 120-15,-12-6-10 0</inkml:trace>
          <inkml:trace contextRef="#ctx0" brushRef="#br0" timeOffset="44944.8918">619 5551 1645 0,'0'0'466'16,"0"0"-5"-16,0 0-28 0,0 0-9 0,0 0-29 15,0 0-16-15,0 0-42 0,-7 26-19 0,7-26-24 16,0 0-63-16,11 18 4 0,-11-18-10 16,11 12-17-16,-3-6-39 0,-8-6-1 0,25 7-29 15,-21-4-11-15,-4-3-3 0,22 1 1 0,-22-1-4 16,23-3-45-16,-23 3-23 0,25-3 2 15,-10-2 6-15,-15 5-34 0,15-7 13 0,-11-1-13 16,-4 8-10-16,14-11-3 0,-14 11-12 16,0-13 12-16,0 13-5 0,0 0 3 0,0 0-18 15,-14-19 5-15,14 19-13 0,-15-1-5 0,15 1 34 16,0 0-11-16,-37 11 0 16,30-2 26-16,-8 2-1 0,-4 2 4 0,8 2-24 0,0 0 15 15,4 3-1-15,-4 0 6 0,7 2-2 16,0-2 8-16,4-1-23 0,0-1 23 15,0 1-34-15,4-2 11 0,0-2 28 0,-1 1 3 16,12-3-11-16,-8-1-5 0,1 0-18 16,-1-2 6-16,4-1-11 0,4-2 33 0,-15-5-20 15,15 10 18-15,-15-10-80 0,15 5 21 0,-15-5-38 16,18 3 23-16,-18-3-108 0,0 0-18 16,11 0-43-16,-11 0-44 0,0 0-126 15,0 0-188-15,0 0-469 0,0 0 81 0,0 0 78 0,0 0 122 16,0 0 67-16,0 0 70 0,15-7 22 15,-15 7 64-15</inkml:trace>
          <inkml:trace contextRef="#ctx0" brushRef="#br0" timeOffset="46027.9059">1022 5683 1267 0,'0'0'455'0,"-7"-20"-17"16,7 20-13-16,-7-19-18 0,7 19-10 15,-8-16-8-15,1 8-62 0,-4 1-2 0,11 7-2 16,-19-6-13-16,19 6-34 0,-18 1-20 16,18-1-28-16,-22 10 5 0,10 0-36 0,1 3 8 15,4 1-29-15,0 0-4 0,-8 3-24 0,11-1-15 16,0 0-61-16,1 0 48 0,-1 1-71 15,4-3 33-15,0-14-5 0,0 27-6 0,4-18-17 16,3 1 0-16,-7-10-3 0,11 12-25 0,-11-12 2 16,15 6 0-16,-15-6-3 0,18-2-7 15,-18 2 0-15,23-9 0 0,-12 4-18 0,0-5 0 16,-4 1 31-16,4-5-11 0,-3 1-17 16,-1-2-11-16,-7 1 16 0,4-2 5 15,3 3-18-15,-3 2 33 0,-4 11-26 0,4-20 47 16,-4 20-13-16,3-15-13 0,-3 15 36 15,0 0-5-15,0 0-54 0,0 0 0 0,0 0 0 16,0 0 0-16,0 0 0 0,0 0 0 0,0 0 0 16,19 33 0-16,-19-33 0 0,7 16 0 15,-3-9 0-15,-4-7 0 0,11 16 0 0,-7-9 0 16,10 2 0-16,-6-3-57 0,-8-6-145 0,18 10 10 16,-3-5-61-16,0-3-16 0,3 1-23 15,4-2-2-15,1 1-47 0,3-2-35 0,-1-3 46 16,5 0 40-16,3 0 32 15,-3-4-6-15,3 0 57 0,0-5 38 0,-3 2 51 16,-1-1 54-16,8-4 49 0,-18 1 46 0,3-2 35 16,-7 1 47-16,-8-1 33 0,4-1 5 15,-3 0 48-15,-1 3-17 0,-7-1 10 0,0 15 13 16,-15-30 23-16,4 16-26 0,-4 0 26 0,-3 2-23 16,-4 4-26-16,-4-2 5 0,4 5 5 15,-12 2-35-15,12 3-8 0,-11 2-18 0,3 6-31 16,5 0 6-16,-1 6-1 0,11 0-23 15,-7 6 19-15,3 0-27 0,12-1-7 0,-8 0-7 16,15-1-32-16,-7 1 11 0,7-3-28 16,7 1-11-16,1-1-23 0,-1 1 16 15,0-3-18-15,4-5 10 0,4-1-13 0,4 0-30 16,-5-4 38-16,1-2 3 0,4-2 4 0,-19 0-22 16,37-6 28-16,-23-4-19 0,5-1 14 15,-4-4-18-15,-4-6 2 0,4-6 13 0,-1-8-23 16,-6-6-8-16,-1-2 3 0,4-22 18 0,-3-1-10 15,-1 10-3-15,-7 4 3 0,0-1 12 16,0 3 11-16,0 0 20 0,-7 3 2 0,3 1 11 16,4 2 21-16,-4 6-11 0,1 2 44 15,-1 5 27-15,0-1-9 0,4 8 25 0,-4 1-43 16,1 3 30-16,3 5-28 0,0 0 24 0,0 15-62 16,-8-15-36-16,8 15 0 0,0 0 0 15,0 0 0-15,0 0 0 0,0 0 0 16,0 0 0-16,-7 45 0 0,7-20 0 0,0-1 0 15,0 4 0-15,7 8 0 0,-7-2 0 16,8 10 0-16,-1-4 0 0,1 5 0 0,-1-1 0 16,4 1 0-16,4 1 0 0,-8-4 0 15,4 3 0-15,4-2 0 0,0-2 0 0,-8-1 0 16,12 0 0-16,-4-2 0 0,-4-3 0 0,0-5 0 16,0-3 0-16,4-2 0 0,-8-1 0 15,4-5 0-15,-4 1 0 0,1-1 0 0,-1-3 0 16,1-3 0-16,-5 2 0 0,5-3 0 15,-5-2 0-15,1 0 0 0,-4-10 0 0,7 16 0 16,1-8 0-16,-8-8 0 0,0 14-100 16,0-14-108-16,7 8-14 0,-7-8-75 0,8 8-100 15,-8-8-210-15,0 0-450 0,0 0 151 16,0 0 5-16,14 4 159 0,-14-4 25 0,0 0 75 16,0 0 66-16,0 0 56 0</inkml:trace>
        </inkml:traceGroup>
        <inkml:traceGroup>
          <inkml:annotationXML>
            <emma:emma xmlns:emma="http://www.w3.org/2003/04/emma" version="1.0">
              <emma:interpretation id="{FC380DBE-B6D6-41A7-9849-8D6E6884C66A}" emma:medium="tactile" emma:mode="ink">
                <msink:context xmlns:msink="http://schemas.microsoft.com/ink/2010/main" type="inkWord" rotatedBoundingBox="4404,7653 6351,7577 6385,8450 4439,8527"/>
              </emma:interpretation>
              <emma:one-of disjunction-type="recognition" id="oneOf4">
                <emma:interpretation id="interp20" emma:lang="en-US" emma:confidence="1">
                  <emma:literal>table</emma:literal>
                </emma:interpretation>
                <emma:interpretation id="interp21" emma:lang="en-US" emma:confidence="0">
                  <emma:literal>table.</emma:literal>
                </emma:interpretation>
                <emma:interpretation id="interp22" emma:lang="en-US" emma:confidence="0">
                  <emma:literal>Table</emma:literal>
                </emma:interpretation>
                <emma:interpretation id="interp23" emma:lang="en-US" emma:confidence="0">
                  <emma:literal>tale</emma:literal>
                </emma:interpretation>
                <emma:interpretation id="interp24" emma:lang="en-US" emma:confidence="0">
                  <emma:literal>able</emma:literal>
                </emma:interpretation>
              </emma:one-of>
            </emma:emma>
          </inkml:annotationXML>
          <inkml:trace contextRef="#ctx0" brushRef="#br0" timeOffset="46477.6644">2050 5408 1418 0,'0'0'529'0,"0"0"-9"0,0-18 2 16,0 18-30-16,0 0-19 0,0 0-7 0,0-15-21 15,0 15-35-15,0 0-13 0,0 0-31 0,0 0-16 16,0 0-45-16,0 0 20 0,0 49-46 16,0-32-23-16,0 6-20 0,0-1 4 0,7 1-78 15,-7 2-162-15,4-2 0 0,-4 0 0 16,4 0 0-16,-1-3 0 0,1 0 0 0,0-3 0 16,-1-3 0-16,1 1 0 0,3-2 0 0,-7-3 0 15,0-10 0-15,8 18 0 0,-8-18 0 16,7 9-303-16,-7-9-86 0,0 0-181 0,0 0-534 15,0 0 88-15,0 0 79 0,0 0 136 16,0 0 66-16,0 0 55 0,0 0 81 16,-44-25 43-16,33 12 67 0</inkml:trace>
          <inkml:trace contextRef="#ctx0" brushRef="#br0" timeOffset="47059.4232">2619 5437 1348 0,'-7'-21'482'0,"7"21"-19"0,-8-13 3 16,8 13-54-16,-22-12 5 0,11 9-33 0,-4 0-10 15,15 3-34-15,-33 0-17 0,18 2-8 16,-3 2-65-16,3 3 9 0,0 2-16 0,-3 2 0 16,10 3-58-16,-7 0-11 0,8 3-28 0,-4 1-29 15,4 0 27-15,7-2-60 0,-4 1 26 16,8-1-43-16,-4 0 2 0,3-3-20 15,5 0-26-15,-1-3-3 0,8 1-20 0,-8-2 28 16,1-2-25-16,10-3-26 0,-3-2 23 16,-15-2-26-16,18 3 13 0,-18-3-7 0,23-5 33 15,-12 1-1-15,0-3-35 0,0-5 0 0,-4 1 21 16,1-6-8-16,-1 2 22 0,-7-3 17 16,7 3-14-16,-7 0 0 0,4 2 59 0,-4 13-33 15,4-20 36-15,-4 20 3 0,3-13 4 16,-3 13-35-16,0 0 22 0,0 0-2 15,0 0-2-15,0 0-16 0,0 0-17 0,8 36-34 16,-1-24 0-16,-7 3 0 0,8-1 0 16,-1 3 0-16,-7-2 0 0,7 2 0 0,-3-4 0 15,11 4 0-15,-8-6-24 0,8 1-129 0,-11-2-39 16,11-2-21-16,-1-2-58 0,-6-2-41 16,3-1-151-16,-11-3-131 0,22-2-443 0,-22 2 82 15,19-8 123-15,-12 1 90 0,0-6 100 16,1-4 35-16,-1 0 46 0,0-6 49 0</inkml:trace>
          <inkml:trace contextRef="#ctx0" brushRef="#br0" timeOffset="47497.666">2815 5069 1116 0,'-7'-29'478'0,"3"5"-15"0,4 1 11 0,-8 8-11 16,1 0 13-16,7 1-22 0,0 14-55 16,-7-21 3-16,7 21-36 0,0-12-5 15,0 12-29-15,0 0-53 0,0 0 31 0,0 0-39 16,0 49-20-16,0-23-102 0,0 6-31 0,7 7 4 15,-7 4-9-15,7 3 7 0,-7 0-53 0,8 1 17 16,-8 1-15-16,7-3-22 0,-3-2 14 16,0-5-20-16,-1-3 15 0,5-4-2 0,-8-6-13 15,7-2 10-15,-7-3-36 0,0-4 24 16,0 0-16-16,8-3-8 0,-8-13-4 0,0 16-11 16,0-16 0-16,0 0 0 0,7 10 0 15,-7-10 0-15,0 0 0 0,0 0 0 0,0 0 0 16,0 0 0-16,18-29 0 0,-10 20 0 15,-1 1-29-15,1-1-24 0,6 5-22 0,-3-3 9 16,4 2-31-16,0 0 2 0,3 3 5 0,5 2-2 16,-9 2 13-16,5 2 10 0,-1 2 10 15,5 2-18-15,-1 2 16 0,-4 2 7 0,-3-1-5 16,0 4 28-16,-8-1 6 0,-3 0-19 0,3 0 75 16,-7 0-26-16,0-14-5 0,-11 29 5 15,4-16 0-15,-8 0 11 0,0 1-19 0,-3-3-33 16,3-1 5-16,-11-2-45 0,4-1-6 15,0-3-59-15,3 0-5 0,-3-2-43 16,4-2-55-16,18 0-70 0,-30-6-122 0,19 2-119 16,-4-5-297-16,0-1 35 0,4-3 193 15,4-1-39-15,0-6 58 0,7 0 58 0,-8-4 65 16</inkml:trace>
          <inkml:trace contextRef="#ctx0" brushRef="#br0" timeOffset="47727.8496">3151 4989 1377 0,'0'-6'460'0,"0"6"-7"16,15-5-2-16,-15 5-3 0,0 0-36 0,7 23-23 15,-3-7-5-15,0 7-54 0,0 7-23 16,-1 5-17-16,-3 2-11 0,4 1-34 0,-4 8-27 16,7-2-24-16,-7 3-19 0,8-3-14 15,-1-1-36-15,1-6 6 0,-5-4-57 0,1 0-23 16,3-5-84-16,4-1-80 0,-3-5-84 0,-1-3-110 15,-7-5-284-15,8 0-405 0,-8-4 85 16,7-1 92-16,4-3 138 0,-11-6 13 0,22 8 61 16,-14-6 64-16,-8-2 78 0</inkml:trace>
          <inkml:trace contextRef="#ctx0" brushRef="#br0" timeOffset="48135.9463">3543 5545 1118 0,'0'0'484'16,"0"0"-57"-16,0 0-2 0,0 0-28 0,0 0-44 16,-22 30-33-16,22-30-10 0,0 0-26 0,0 0-15 15,0 0-57-15,29 6 1 0,-29-6-47 16,26-3 18-16,-26 3-30 0,23-4-31 0,-5 0-13 16,-11-1-21-16,8-2 6 0,-4 0-21 0,4-2-12 15,-8 1-7-15,1-2-18 0,-1-3-11 16,-3 1-3-16,0-1 2 0,-4 13-2 0,3-23-5 15,-3 23 3-15,-7-22-3 0,3 13 5 16,4 9-16-16,-22-16 16 0,15 11 34 16,7 5-16-16,-26 0 5 0,26 0 30 0,-26 12 6 15,15-1 8-15,0 2-11 0,-4 4 8 16,4 3 13-16,3 0-26 0,1 1 6 0,0 1-3 16,7-1-13-16,-8 1-16 0,8-4 19 0,8-2-1 15,-8 1-9-15,7-2 17 0,0-2-18 16,5-1 0-16,2-4 3 0,1-1 0 0,-4-1-20 15,11-2-14-15,1-1-32 0,2-1-42 0,-6-2-33 16,3 0-87-16,0 0-72 16,4 0-122-16,-11 0-290 0,-4-2-348 0,-11 2 93 15,30-1 91-15,-30 1 121 0,14 0 0 16,-14 0 92-16,0 0 51 0,0 0 38 0</inkml:trace>
          <inkml:trace contextRef="#ctx0" brushRef="#br0" timeOffset="46644.5256">1876 5572 1174 0,'0'0'538'0,"0"0"-24"0,0 0-32 15,0 0 22-15,19-20-41 0,-8 15-69 16,3 0-7-16,-2-2-24 0,10 1-30 0,-7-1-54 15,10 0-15-15,1-1-26 0,4 0-38 0,-1 3-29 16,1-2-63-16,0 2-42 0,-5 0-99 16,5 4-64-16,-8-1-78 0,4 2-144 15,-11 0-224-15,11 0-425 0,-4 0 106 0,4 2 99 16,-4-2 36-16,-4 1 102 0,5-1 67 16,-5 0 54-16</inkml:trace>
        </inkml:traceGroup>
      </inkml:traceGroup>
    </inkml:traceGroup>
    <inkml:traceGroup>
      <inkml:annotationXML>
        <emma:emma xmlns:emma="http://www.w3.org/2003/04/emma" version="1.0">
          <emma:interpretation id="{B230242B-CF4B-4FE0-9C62-9BF58C8C4D71}" emma:medium="tactile" emma:mode="ink">
            <msink:context xmlns:msink="http://schemas.microsoft.com/ink/2010/main" type="paragraph" rotatedBoundingBox="2881,9480 6285,9392 6307,10229 2902,10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D4B504-54F0-44A1-B186-DA6D395F086E}" emma:medium="tactile" emma:mode="ink">
              <msink:context xmlns:msink="http://schemas.microsoft.com/ink/2010/main" type="line" rotatedBoundingBox="2881,9480 6285,9392 6307,10229 2902,10317"/>
            </emma:interpretation>
          </emma:emma>
        </inkml:annotationXML>
        <inkml:traceGroup>
          <inkml:annotationXML>
            <emma:emma xmlns:emma="http://www.w3.org/2003/04/emma" version="1.0">
              <emma:interpretation id="{2D58FA95-19EC-4CCB-813B-575785757538}" emma:medium="tactile" emma:mode="ink">
                <msink:context xmlns:msink="http://schemas.microsoft.com/ink/2010/main" type="inkWord" rotatedBoundingBox="2881,9480 6285,9392 6307,10229 2902,10317"/>
              </emma:interpretation>
              <emma:one-of disjunction-type="recognition" id="oneOf5">
                <emma:interpretation id="interp25" emma:lang="en-US" emma:confidence="1">
                  <emma:literal>writetable</emma:literal>
                </emma:interpretation>
                <emma:interpretation id="interp26" emma:lang="en-US" emma:confidence="0">
                  <emma:literal>writeable</emma:literal>
                </emma:interpretation>
                <emma:interpretation id="interp27" emma:lang="en-US" emma:confidence="0">
                  <emma:literal>Writetable</emma:literal>
                </emma:interpretation>
                <emma:interpretation id="interp28" emma:lang="en-US" emma:confidence="0">
                  <emma:literal>writetable.</emma:literal>
                </emma:interpretation>
                <emma:interpretation id="interp29" emma:lang="en-US" emma:confidence="0">
                  <emma:literal>writerable</emma:literal>
                </emma:interpretation>
              </emma:one-of>
            </emma:emma>
          </inkml:annotationXML>
          <inkml:trace contextRef="#ctx0" brushRef="#br0" timeOffset="49203.0435">342 7119 1743 0,'0'0'535'15,"0"0"-54"-15,-3-8-28 0,3 8-59 0,0 0-13 16,0 0-27-16,0 0-19 0,0 0-46 15,0 44-38-15,0-25 15 0,0 2-40 0,3 2-19 16,5-1-41-16,-5 1-30 0,5 3 23 16,-1 2-13-16,4-6-8 0,-3-2-23 0,-1 0-36 15,0-2 13-15,4-1-22 0,4-2-12 0,-7-5 1 16,-1-2-20-16,4-2-3 0,4-2 22 16,-15-4-40-16,15 2 11 0,-15-2 6 0,0 0-12 15,18-14 6-15,-10 6-17 0,-1-6-4 16,0 0-16-16,-7-3 21 0,0 0-3 0,0 1 1 15,0 1-19-15,0 15 11 0,4-25 7 16,-4 14-5-16,0 11 5 0,0 0 8 16,4-15-15-16,-4 15-3 0,0 0 2 0,0 0 1 15,0 0 7-15,0 0 5 0,7 41-25 0,-3-24 13 16,-1-1 4-16,-3 1 11 0,4 3-15 16,4-4-13-16,-1 3 15 0,-7-6-10 0,7 0 5 15,1-2-16-15,-1-2 26 0,1-2 6 0,-8-7-19 16,18 6 3-16,-18-6 26 0,19-2-11 15,-19 2 13-15,29-13 3 0,-22 3 18 0,8-1-8 16,-4-4-16-16,-3-3 9 0,7-4-52 16,-12-4 53-16,1 2 12 0,0-1-17 15,-1-1-4-15,-3 3-21 0,-3-2 26 0,3 4 4 16,-4 2-14-16,4 2-49 0,0 4-21 16,0 13-10-16,-7-16-69 0,7 16-41 0,0 0-74 15,0 0-59-15,0 0-110 0,0 0-195 0,0 0-388 16,-8 40 99-16,8-40 56 0,8 30 111 15,-5-14 56-15,1-2 115 0,3-1 43 0,1-2 16 16</inkml:trace>
          <inkml:trace contextRef="#ctx0" brushRef="#br0" timeOffset="49535.5571">852 7187 1310 0,'0'-19'502'0,"0"19"-29"16,0 0-71-16,0 0-18 0,0 0 0 0,0 0-49 15,0 0-43-15,0 0-28 0,0 0-18 16,0 0-21-16,0 0-10 0,4 67-28 0,0-44-29 16,-1 2-12-16,1 0 0 0,0-1-25 15,-1-1-17-15,1 1 3 0,-4-3-24 0,8 1-9 16,-8-5 16-16,7-3 7 0,-7-1 18 0,0-13 16 16,0 19-34-16,0-19 39 0,7 10-6 15,-7-10 19-15,0 0-3 0,0 0 10 0,0 0 5 16,0 0-7-16,0 0-67 0,0 0 25 15,8-45-15-15,-8 32-20 0,3-1 5 16,5 3-66-16,-4-2-16 0,7-1 0 0,-4 0-41 16,4 0-105-16,0 1-59 0,8 0-59 0,-5 3-28 15,1 1-76-15,4 3-88 0,-8-1-130 16,4 1-382-16,-1 2 73 0,1 1 106 0,-4-1 57 16,-11 4 113-16,22-7 43 0,-7 4 13 15,-7-4 81-15</inkml:trace>
          <inkml:trace contextRef="#ctx0" brushRef="#br0" timeOffset="49710.8968">1185 7227 1028 0,'7'-14'456'0,"-7"14"-46"16,0 0-19-16,0 0-2 0,0 0-5 0,0 0-2 16,0 0-24-16,0 0-10 0,15 30-23 15,-15-15-28-15,0 2-8 0,0-1-25 16,0 2-23-16,0 1-47 0,0-2 7 0,0 2-43 16,0-1-23-16,8-1-40 0,-8-2-52 0,0-2-53 15,0-13-61-15,7 22-80 0,-7-22-70 16,0 16-157-16,0-16-360 0,7 8-129 0,-7-8 42 15,0 0 91-15,0 0 104 0,0 0 85 16,0 0 25-16,0 0 34 0</inkml:trace>
          <inkml:trace contextRef="#ctx0" brushRef="#br0" timeOffset="49832.493">1270 6977 1402 0,'0'0'379'15,"-7"-20"2"-15,7 20-84 0,0 0-64 16,0-16-79-16,0 16-88 0,0 0-173 0,0 0-103 15,0 0-450-15,0 0 61 0,0 0 46 16,0 0 74-16</inkml:trace>
          <inkml:trace contextRef="#ctx0" brushRef="#br0" timeOffset="50232.2105">1318 7288 1336 0,'0'0'514'16,"11"-15"1"-16,-11 15-57 0,15-8-31 0,-8 3-43 15,8 0-2-15,-15 5-57 0,26-9-57 16,-11 5-63-16,-1 2-51 0,5 0-57 0,3 1-66 15,-3-1-67-15,3-1-107 0,0 8-134 0,4-5-237 16,-11 1-295-16,3 3 51 0,4-1 139 16,-3-3-1-16,-4 3 85 0,-8-1 34 0</inkml:trace>
          <inkml:trace contextRef="#ctx0" brushRef="#br0" timeOffset="50055.3154">1410 7102 1469 0,'4'10'461'0,"0"3"-47"0,-1 1-22 15,-3 2-21-15,4 6-28 0,-4-1-13 16,4 3-25-16,-4 0-16 0,0 2-20 16,0-3 2-16,4 0-41 0,-4 1-20 0,0 1-7 15,0-3-47-15,7-2-18 0,-7-4-43 16,0 1-34-16,0-4-48 0,0-13-87 0,0 21-70 16,0-11-89-16,0-10-186 0,0 16-431 0,0-16 31 15,0 0 112-15,0 0 42 0,0 0 38 16,7 14 66-16,-7-14 29 0</inkml:trace>
          <inkml:trace contextRef="#ctx0" brushRef="#br0" timeOffset="50571.705">1706 7286 1003 0,'4'13'456'16,"-4"-13"-49"-16,0 0-3 0,0 0-48 0,11 7-24 15,-11-7-22-15,0 0-26 0,0 0-10 0,0 0-43 16,0 0-57-16,22-8 13 0,-22 8-29 16,19-12-12-16,-5 8 23 0,-6-5-20 0,3 1-47 15,4-2-5-15,-8-2-23 0,4 4-17 0,-4-4 32 16,1 1-35-16,-4-3 0 0,7 1-41 16,-11 2 40-16,0 11-37 0,7-22 17 0,-7 22 3 15,0 0 0-15,-15-21 10 16,15 21 31-16,-15-3-16 0,15 3 29 0,0 0 4 0,-25 13-4 15,10-5 12-15,4 5 1 0,-4 3 4 0,0 3 1 16,8-1-24-16,-1 4 11 16,5-3 2-16,-5 1-12 0,8-1-4 0,0-2-11 15,0 0 1-15,8-1-35 0,-8 0 8 0,11-3-24 16,-4-2-20-16,8-1-46 0,0-1-33 16,-1-3-42-16,5 1-40 0,3-1-46 0,-3 0-72 15,3-3-243-15,4 4-484 0,-12-4 125 16,1 0 93-16,4 1 51 0,-4-4 74 0,-4 1 133 15,3 1 25-15,-14-2 65 0</inkml:trace>
          <inkml:trace contextRef="#ctx0" brushRef="#br0" timeOffset="51316.0513">2172 7396 1786 0,'0'0'527'0,"-4"-15"-38"16,4 15-25-16,-4-15-52 0,4 15-51 16,0 0-23-16,0 0-18 0,8-26-31 0,-1 19-49 15,-7 7 1-15,22-11-46 0,-11 4-14 0,4 2-25 16,0 0-69-16,0 2-5 16,3 1-92-16,1 1-41 0,3-1-72 0,-7 2-87 15,7 2-212-15,-4-1-543 0,5-1 112 0,-5 2 50 16,4-1 106-16,4 1 45 0,-11 0 68 15,7-2 34-15</inkml:trace>
          <inkml:trace contextRef="#ctx0" brushRef="#br0" timeOffset="51123.5445">2249 7136 1284 0,'0'0'484'0,"0"0"-28"0,-7-13-44 16,7 13-5-16,0 0-23 0,0 0 5 16,0 0-36-16,0 0-15 0,0 0-20 0,0 0-9 15,0 53-35-15,0-34-31 0,0 5-28 0,7 1-25 16,-7 5-14-16,8-2-27 0,-4-2-31 15,-1 2-57-15,1-3-51 0,3-2-66 16,-7 0-85-16,8-3-53 0,-8-1-62 0,7 1-195 16,-7-6-491-16,4-1 51 0,-4-13 111 15,0 17 17-15,0-17 108 0,0 0 71 0,0 0 69 16</inkml:trace>
          <inkml:trace contextRef="#ctx0" brushRef="#br0" timeOffset="51686.8693">2671 7267 1318 0,'-11'-20'466'0,"11"20"15"16,-15-6-46-16,15 6 10 0,-19-4-12 0,19 4-41 15,-14 1-19-15,14-1-37 0,-23 10-11 0,12-1-51 16,4-1-16-16,-8 7-38 0,8 0-5 15,-1 2-38-15,5-4-8 0,-1 4-13 16,0-3-23-16,1 1-18 0,3-15 11 0,3 25-44 16,1-12 2-16,-4-13-33 0,7 15-20 15,1-8-31-15,-8-7 15 0,15 8-25 16,-15-8-33-16,14 0 4 0,-14 0-17 0,0 0 92 16,26-10-116-16,-18 2 19 0,-1-2 2 0,0 0 5 15,1-3 36-15,3 1-30 0,-4 1 4 0,1 1 16 16,-8 0-8-16,0 10 34 0,11-13-9 15,-11 13 32-15,11-9 15 0,-11 9-29 0,0 0 27 16,0 0-16-16,0 0 2 0,29 17-7 0,-25-8-13 16,4 1 10-16,3 2 11 15,-4-2-6-15,8 1-20 0,-8-1-28 0,4 0-34 16,4-1-30-16,-8-3-26 0,5 0-41 0,-1-2-51 16,-11-4-92-16,18 6-95 0,-18-6-69 15,19-2-440-15,-19 2 120 0,22-8 31 0,-15-1 61 16,1 1 84-16,-1-4 65 0,-3-4 82 15</inkml:trace>
          <inkml:trace contextRef="#ctx0" brushRef="#br0" timeOffset="52123.2837">2918 6822 1418 0,'-7'-29'453'0,"3"8"15"0,1 2-7 16,3 6-16-16,-4 0-40 0,4 13-11 0,0-14-41 16,0 14-33-16,0 0-13 15,0 0 8-15,0 0-28 0,0 0-24 0,0 0-37 16,0 0-14-16,0 67-25 0,0-32-74 0,4 8-29 15,-1 2 0-15,-3 1-7 0,0 2-23 16,0 0 2-16,0-9-4 0,4 1-12 0,-8-2 7 16,4-1-9-16,0-9-2 0,0-1-6 15,0-3 1-15,0-5-15 0,0-3 7 0,0-4-5 16,0-12 10-16,4 17-8 0,-4-17-2 0,0 0 5 16,0 0 16-16,0 0-45 0,0 0 17 15,0 0-19-15,15-42 13 0,-15 22-28 0,7-2-23 16,1 1 5-16,-1 3-5 0,0 0-10 0,4 3 30 15,4 0-12-15,-4 5-3 16,12 4-8-16,-9 2-2 0,-3 2-3 0,-11 2-10 16,37 10-8-16,-22 0 14 0,4 3 1 0,-5 3-7 15,5 1 18-15,-4 5-15 0,-1-4 10 16,-6 4-6-16,-1-2 14 0,-3-1-19 0,3 0 24 16,-7-5 35-16,-7 3-20 0,3-2 3 15,-3-2 15-15,-1 1-11 0,-6-2 21 0,-8-6-25 16,3 1-8-16,-3-3-16 0,3 0-20 0,-3-4-5 15,4-2-37-15,-4-1-34 0,3-6-36 16,4 3-78-16,-7-4-104 0,11-2-87 16,-4-1-372-16,8 0 42 0,-8-1 81 0,11 1 95 15,1 0 15-15,3-4 70 0,0 17 66 16</inkml:trace>
          <inkml:trace contextRef="#ctx0" brushRef="#br0" timeOffset="52343.6157">3270 6767 1476 0,'0'-10'505'16,"0"10"-32"-16,0 0-12 0,0 0-51 0,11 38-16 15,-4-17-15-15,0 6-47 0,-7 7-9 16,0 0-29-16,8 9-46 0,-1 2-17 16,-7 1-34-16,0 0-8 0,8-1-15 0,-8-5-35 0,3-4-65 15,1-1-56-15,-4-7-51 0,4-1-113 16,3-3-64-16,-7-1-179 0,0-4-505 15,7-5 42-15,-7 0 58 0,8-4 106 0,-8-10 43 16,7 12 48-16,-7-12 73 0,15 3 89 16</inkml:trace>
          <inkml:trace contextRef="#ctx0" brushRef="#br0" timeOffset="52747.2436">3488 7299 1105 0,'0'0'456'0,"0"0"-21"16,0 14-43-16,0-14-19 0,0 0-24 0,0 0-47 15,0 0-21-15,18 9-33 0,-18-9-20 0,22-3-33 16,-22 3-24-16,22-6 21 0,-10 3-41 16,2-2-18-16,1 0-10 0,-4-3-15 0,4 1-3 15,-8-4-5-15,8-3-19 0,-7 0-22 0,3-1-20 16,-4-1 2-16,-7 2-3 0,0 1 11 15,0 13-37-15,0-22 19 0,0 22 5 0,-18-15-8 16,10 10 3-16,-7 2 10 0,15 3 25 16,-40 10-22-16,18-1 12 0,3 7 24 15,-3 1-11-15,3 5 36 0,-3-1-13 0,7 5-18 16,8-1 0-16,3-2 6 0,-3 0-14 16,7 0 14-16,7 0-9 0,-3-2 19 0,11 1-1 15,0 0 4-15,-1-4 11 0,12-3-27 0,-11-1-5 16,11-4-11-16,0-3-17 0,-4 0-26 15,4-4-59-15,-4 0-46 0,0-1-51 0,-3-2-83 16,-4 2-137-16,-15-2-512 0,22 2-121 0,-22-2 152 16,11-2 35-16,-11 2 74 0,0 0 73 15,0 0 78-15,0 0 77 0,0 0 24 0</inkml:trace>
        </inkml:traceGroup>
      </inkml:traceGroup>
    </inkml:traceGroup>
    <inkml:traceGroup>
      <inkml:annotationXML>
        <emma:emma xmlns:emma="http://www.w3.org/2003/04/emma" version="1.0">
          <emma:interpretation id="{94B888DD-9691-4799-B615-5ABD830A2EEB}" emma:medium="tactile" emma:mode="ink">
            <msink:context xmlns:msink="http://schemas.microsoft.com/ink/2010/main" type="paragraph" rotatedBoundingBox="2911,12978 6226,12764 6307,14019 2992,142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0B43D4-EAFA-4D74-9409-C1B8F77CDBD7}" emma:medium="tactile" emma:mode="ink">
              <msink:context xmlns:msink="http://schemas.microsoft.com/ink/2010/main" type="line" rotatedBoundingBox="2911,12978 6226,12764 6307,14019 2992,14232"/>
            </emma:interpretation>
          </emma:emma>
        </inkml:annotationXML>
        <inkml:traceGroup>
          <inkml:annotationXML>
            <emma:emma xmlns:emma="http://www.w3.org/2003/04/emma" version="1.0">
              <emma:interpretation id="{AEA17613-4A00-480D-AFA3-EE5AC0F71328}" emma:medium="tactile" emma:mode="ink">
                <msink:context xmlns:msink="http://schemas.microsoft.com/ink/2010/main" type="inkWord" rotatedBoundingBox="2823,13170 4341,12871 4581,14085 3062,14384"/>
              </emma:interpretation>
              <emma:one-of disjunction-type="recognition" id="oneOf6">
                <emma:interpretation id="interp30" emma:lang="en-US" emma:confidence="1">
                  <emma:literal>read</emma:literal>
                </emma:interpretation>
                <emma:interpretation id="interp31" emma:lang="en-US" emma:confidence="0">
                  <emma:literal>real</emma:literal>
                </emma:interpretation>
                <emma:interpretation id="interp32" emma:lang="en-US" emma:confidence="0">
                  <emma:literal>rad</emma:literal>
                </emma:interpretation>
                <emma:interpretation id="interp33" emma:lang="en-US" emma:confidence="0">
                  <emma:literal>red</emma:literal>
                </emma:interpretation>
                <emma:interpretation id="interp34" emma:lang="en-US" emma:confidence="0">
                  <emma:literal>rend</emma:literal>
                </emma:interpretation>
              </emma:one-of>
            </emma:emma>
          </inkml:annotationXML>
          <inkml:trace contextRef="#ctx0" brushRef="#br0" timeOffset="60123.0333">497 11242 409 0,'0'0'149'0,"8"7"-11"0,-8-7-26 16,0 0-37-16,0 0-9 0,0 0-22 16,0 0-24-16,0 0-48 0,0 0 2 0,0 0 34 15,0 0-46-15,0 0 17 0,0 0 14 16,0 0-14-16,0 0 21 0,0 0 38 0,0 0 24 16,0 0 17-16,0 0 62 0,0 0 48 15,0 0 57-15,0 0 13 0,0 0 25 16,0 0 5-16,-11-50 26 0,7 38-21 0,-3 1 3 15,7-6 3-15,-8 2-19 0,1-3 16 0,-1 0 8 16,1-1 22-16,0 3-45 0,-1 3-6 16,5 0 26-16,-5 1-48 0,1 0-11 0,7 12 21 15,-8-18-52-15,8 18 16 0,-7-10-54 16,7 10 46-16,0 0-51 0,0 0-10 0,0 0-21 16,0 0-23-16,4 48-28 0,-1-26 34 0,5 1-57 15,-1 5-64-15,1 2 0 0,-8 0 0 16,7 1 0-16,-3-4 0 0,-1 2 0 0,-3-4 0 15,4 0 0-15,0-3 0 0,-4-3 0 16,0-2 0-16,3-1 0 0,-3-2 0 16,0-14 0-16,0 20 0 0,0-20 0 0,0 0 0 15,0 13 0-15,0-13 0 0,0 0 0 0,0 0 0 16,0 0 0-16,0 0 0 0,15-50 0 16,-15 30 0-16,8 1 0 0,-8-5 0 0,7 3 0 15,4-7 0-15,4 3 0 0,-8 2 0 16,4 0 0-16,0 3 0 0,1 3 0 0,-5 4 0 15,4 2 0-15,0 2 0 0,0 3 0 0,4 2-75 16,-15 4-465-16,19-3-161 0,-19 3-436 16,22-2 106-16,-8 1 104 0,-14 1 88 0,19 1 137 15,-19-1 3-15,22 0 95 0,-22 0 67 16</inkml:trace>
          <inkml:trace contextRef="#ctx0" brushRef="#br0" timeOffset="60530.9173">723 11086 1443 0,'0'0'530'0,"0"0"-69"0,-15 10-6 16,15-10-45-16,-7 10-11 0,7-10-38 15,-15 15-38-15,15-15-3 0,-4 15-23 0,4-15-13 16,0 0-36-16,4 20-25 16,-4-20-20-16,7 13-17 0,-7-13-15 0,15 8-20 0,-15-8-13 15,19 4-4-15,-8-4-50 0,-11 0 13 16,29-2-25-16,-14-1-11 0,0-2 1 15,3 1-34-15,-3 0-15 0,0-1 2 0,0-2 16 16,-4 0-57-16,4-3 47 0,-15 2-34 0,0 8-20 16,14-20 33-16,-14 20-21 0,0-18 19 15,0 18-11-15,-7-16 8 0,7 16-29 0,-15-13 29 16,4 7 10-16,11 6 16 0,-22-1 15 16,22 1-13-16,-26 4 20 0,15 3-15 0,0 3 19 15,3 0 17-15,-6 3-6 0,6 4-22 0,1-2 28 16,3 3-20-16,4-1 17 0,0 3-30 15,0-2 15-15,0 1 5 0,4 1-30 16,0 2 4-16,3-4-17 0,0 0-3 0,4-1-71 16,4-1-57-16,-4-2-16 0,0-1-53 15,8-4-46-15,-12 0-87 0,8-2-233 0,4 0-417 16,-5-3 13-16,5-1 119 0,-4 1 58 0,3-2 78 16,-3-1 72-16,7 1 54 0,-3-4 82 15</inkml:trace>
          <inkml:trace contextRef="#ctx0" brushRef="#br0" timeOffset="61475.001">1292 11159 1361 0,'-15'-20'627'0,"8"4"-92"0,-8 6-71 16,0 3 17-16,4 0-49 0,-3 4-35 0,-1 2-33 16,15 1-24-16,-34 1-43 0,20 1-15 15,-1 3-39-15,-4 5-3 0,5 0-58 0,-1 3 5 16,4 2-13-16,-4 1-8 0,4 4-50 15,3-1 1-15,5-1-22 0,3 0-5 0,0-1-21 16,0-1-10-16,7 1-3 0,-3-2-7 0,7-1-14 16,4-4-32-16,-8-2 30 0,4 3-51 15,0-8 41-15,8 2-35 0,-8-3-1 0,4-2 5 16,-15 0 6-16,29-7 4 0,-14 2 1 0,-4-2 17 16,4-4 11-16,-4-2-23 15,-4-1 7-15,1-1 0 0,-1-1 8 0,1-3-15 16,-1 3 43-16,-7 1 13 0,0 0 21 15,0 1 48-15,0 14-44 0,0-22 34 0,0 22-66 16,0-15-57-16,0 15 0 0,0 0 0 0,0 0 0 16,0 0 0-16,0 0 0 0,0 0 0 15,0 0 0-15,0 0 0 0,0 0 0 0,4 63 0 16,-1-46 0-16,-3-3 0 0,8 2 0 0,-1 0 0 16,4-3 0-16,4 0 0 0,-11 0 0 15,14-3 0-15,1 0 0 0,-5 0 0 0,12-3-16 16,-7-1-199-16,10 0 13 0,-3-3-11 15,4 0 42-15,3-1-39 0,-7-2 10 16,4 0-2-16,3-4 20 0,-11 1 34 0,4 0-3 16,-8-4 23-16,1 0 74 0,-1 0-30 0,-10-3 56 15,6-6 7-15,-10 5 24 0,4-4 48 16,-1-1 5-16,-7 0 39 0,-7 0 10 0,7-4 43 16,-12 3 1-16,1 1-8 0,0 1-13 15,-4 0 0-15,-3 4 17 0,3 1-6 0,-3 3-34 16,-1 4-3-16,8 1-43 0,11 2 28 0,-33 8 8 15,18 1-3-15,-3 1-51 0,7 3 35 16,-1 2-17-16,5 2 3 0,0-3-31 0,3 5 7 16,4-3-15-16,0 1-10 0,4-1 2 0,3-1-10 15,0 0-33-15,5 0 8 16,-5-6-19-16,8 2 26 0,0-4-12 0,-4-3-11 16,3-1 5-16,9-3-10 0,-23 0 5 0,25-3-15 15,-10-4 3-15,4-2 30 0,-5-2-23 16,9-8 2-16,-12-3 6 0,4-2 0 0,-1-11 5 15,-6-6 5-15,-1-4-21 0,0-21 3 0,5-2-25 16,-5-3 17-16,-7-1 21 0,0-4-5 16,-7 2-1-16,7 3-20 0,-12-2 52 0,5 9-21 15,0 14 20-15,-1 8 26 0,1 2 6 0,0 7 17 16,-5 4 12-16,5 0-14 0,0 8 5 16,-1-1-19-16,1 2 11 0,-1 4-5 15,1 4-13-15,0 5 28 0,7 7-30 0,0 0 10 16,-19 0-6-16,19 0 19 0,-7 20 12 15,-1 2 13-15,8 3-20 0,-3 8-26 0,6 5 28 16,-3 8-10-16,8 5-26 0,-8 18 16 16,0 3 5-16,7-3 0 0,4 3-31 0,0-4 26 15,8-4-31-15,-4 1 0 0,-1-6 0 0,5-2 0 16,3-12 0-16,-3-9 0 0,-1-1 0 16,1-4 0-16,-1-4 0 0,1-4 0 0,-5-2-29 15,8 1-22-15,-10-7-54 0,2 1-13 0,1-2-61 16,-7-3-2-16,3-1-119 0,3-1-332 15,-14-1-456-15,8 1 85 0,-8-9 148 16,15 13 46-16,-15-13 66 0,3 9 75 0,-3-9 85 16,8 8 94-16</inkml:trace>
        </inkml:traceGroup>
        <inkml:traceGroup>
          <inkml:annotationXML>
            <emma:emma xmlns:emma="http://www.w3.org/2003/04/emma" version="1.0">
              <emma:interpretation id="{64F44A27-E980-4093-BD7D-1722004A2A05}" emma:medium="tactile" emma:mode="ink">
                <msink:context xmlns:msink="http://schemas.microsoft.com/ink/2010/main" type="inkWord" rotatedBoundingBox="4944,13306 6222,13178 6307,14019 5028,14146"/>
              </emma:interpretation>
              <emma:one-of disjunction-type="recognition" id="oneOf7">
                <emma:interpretation id="interp35" emma:lang="en-US" emma:confidence="1">
                  <emma:literal>cell</emma:literal>
                </emma:interpretation>
                <emma:interpretation id="interp36" emma:lang="en-US" emma:confidence="0">
                  <emma:literal>Cell</emma:literal>
                </emma:interpretation>
                <emma:interpretation id="interp37" emma:lang="en-US" emma:confidence="0">
                  <emma:literal>cell.</emma:literal>
                </emma:interpretation>
                <emma:interpretation id="interp38" emma:lang="en-US" emma:confidence="0">
                  <emma:literal>call</emma:literal>
                </emma:interpretation>
                <emma:interpretation id="interp39" emma:lang="en-US" emma:confidence="0">
                  <emma:literal>cell-</emma:literal>
                </emma:interpretation>
              </emma:one-of>
            </emma:emma>
          </inkml:annotationXML>
          <inkml:trace contextRef="#ctx0" brushRef="#br0" timeOffset="62039.3835">2693 10871 1113 0,'-11'-10'438'0,"-4"4"10"16,0 2-26-16,1 3-33 0,14 1 5 16,-34 3-20-16,12 0-23 0,4 2-11 15,-5 5-40-15,5 2 7 0,-4 1-21 0,3 6-27 16,5 1-1-16,-1 2-50 0,7 0-29 15,1 1 5-15,7 0-28 0,0 1-5 0,0 0 6 16,7-1-52-16,1-1-47 0,7 0-1 16,-1 2-42-16,1-4-48 0,4-1-34 0,-5-3-53 15,12-3-26-15,-7-2-46 0,3-2-38 0,0-1-111 16,11-1-176-16,-11-4-389 0,4-1 54 16,-3-2 122-16,2-3 31 0,-2 0 70 0,2-4 50 15,-10-2 106-15,4-1 40 0</inkml:trace>
          <inkml:trace contextRef="#ctx0" brushRef="#br0" timeOffset="62427.0608">2878 11062 1190 0,'0'0'414'0,"0"0"-50"0,-19 11-19 16,19-11-14-16,-7 13-27 0,7-3-14 16,0-10-17-16,0 17-35 0,0-17 6 0,0 0-32 15,4 27-12-15,3-19-16 0,0-2-15 0,8 1-15 16,-15-7-32-16,22 6-1 0,-3-4-16 15,-4 0-6-15,-1-4-4 0,5-1-10 0,-4 0 2 16,3-6-13-16,4 1-10 0,-14 0 5 0,7-2-13 16,-4-3 21-16,-4 1-38 0,0-2-11 15,-7 0 8-15,0-1 4 0,0 15 4 0,-7-31-21 16,0 16 15-16,-8 1 19 0,4 4-21 16,-4 1 22-16,-7-1 19 0,3 4 41 15,4 5-44-15,15 1 3 0,-25 5-8 0,10 3 3 16,7 2-11-16,-6 3 19 0,3 3-24 15,11 5-33-15,-8-2 28 0,8 1-15 0,0 2 0 16,8-1-29-16,-1 3 4 0,0 0-24 0,4-2-2 16,4-4-11-16,4 2-30 0,-5-5-16 15,9-2 23-15,-12-5-10 0,11 2-28 0,-4-4-48 16,12-3-6-16,-15-2-71 0,11-1-21 0,-12 0-103 16,5 0-183-16,3-1-370 0,-7-4 9 15,3-2 86-15,5 0 137 0,-9 1 4 0,5-1 72 16,-4-3 30-16</inkml:trace>
          <inkml:trace contextRef="#ctx0" brushRef="#br0" timeOffset="62708.1828">3366 10593 1474 0,'-8'-22'527'15,"1"6"-10"-15,7 1-20 0,0 15-31 0,0-18-29 16,0 18-25-16,-8-12-20 0,8 12-8 0,0 0-49 15,0 0-12-15,0 0-13 0,0 0 4 16,0 0-14-16,0 60 2 0,8-33-64 16,-8 4-31-16,7 5 1 0,-7 7-34 0,8 4-31 15,-8-3 21-15,3 2-97 0,1-2-67 16,0-1 0-16,3 0 0 0,1-8 0 0,-1-1 0 16,0-2 0-16,-7-1 0 0,11-4-144 15,-7-4-71-15,7-3-46 0,-3-3-67 0,-1-1-212 16,0-6-553-16,4-2 67 0,-3-1 107 0,-8-7 79 15,15 6 96-15,-15-6 106 0,18 2 34 16,-18-2 133-16</inkml:trace>
          <inkml:trace contextRef="#ctx0" brushRef="#br0" timeOffset="62963.0431">3647 10637 1512 0,'0'0'607'0,"0"-14"-23"0,0 14-44 0,0 0-49 15,0 0-7-15,0 0-26 0,0 0-36 16,0 0-7-16,0 0-13 0,0 0-31 0,0 0-41 16,-8 63-28-16,12-38-30 0,3 5-16 0,1 3-39 15,-8 0-15-15,7 4 19 0,-7-3-116 16,7-1-105-16,1 4 0 0,-1-3 0 0,-7-1 0 16,4-1 0-16,0-1 0 0,7 0 0 15,-11-6 0-15,7 5-39 0,1-5-232 0,-8-5-108 16,7 1-251-16,0-2-499 0,-3-1 149 0,0-5 36 15,-1-1 117-15,-3-1 79 0,0-11 116 16,8 15 20-16,-8-15 62 0</inkml:trace>
        </inkml:traceGroup>
      </inkml:traceGroup>
    </inkml:traceGroup>
    <inkml:traceGroup>
      <inkml:annotationXML>
        <emma:emma xmlns:emma="http://www.w3.org/2003/04/emma" version="1.0">
          <emma:interpretation id="{15311D85-2028-4C2C-8C1A-901EE2824BF7}" emma:medium="tactile" emma:mode="ink">
            <msink:context xmlns:msink="http://schemas.microsoft.com/ink/2010/main" type="paragraph" rotatedBoundingBox="2942,14945 6221,14769 6266,15613 2987,15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9E7A1A-9935-4EE9-94F6-A73F04386905}" emma:medium="tactile" emma:mode="ink">
              <msink:context xmlns:msink="http://schemas.microsoft.com/ink/2010/main" type="line" rotatedBoundingBox="2942,14945 6221,14769 6266,15613 2987,15789"/>
            </emma:interpretation>
          </emma:emma>
        </inkml:annotationXML>
        <inkml:traceGroup>
          <inkml:annotationXML>
            <emma:emma xmlns:emma="http://www.w3.org/2003/04/emma" version="1.0">
              <emma:interpretation id="{4D83FDDB-8CB4-4904-865E-40691CF07B38}" emma:medium="tactile" emma:mode="ink">
                <msink:context xmlns:msink="http://schemas.microsoft.com/ink/2010/main" type="inkWord" rotatedBoundingBox="2950,15093 4629,15003 4662,15617 2983,15707"/>
              </emma:interpretation>
              <emma:one-of disjunction-type="recognition" id="oneOf8">
                <emma:interpretation id="interp40" emma:lang="en-US" emma:confidence="1">
                  <emma:literal>write</emma:literal>
                </emma:interpretation>
                <emma:interpretation id="interp41" emma:lang="en-US" emma:confidence="0">
                  <emma:literal>Write</emma:literal>
                </emma:interpretation>
                <emma:interpretation id="interp42" emma:lang="en-US" emma:confidence="0">
                  <emma:literal>writ</emma:literal>
                </emma:interpretation>
                <emma:interpretation id="interp43" emma:lang="en-US" emma:confidence="0">
                  <emma:literal>writer</emma:literal>
                </emma:interpretation>
                <emma:interpretation id="interp44" emma:lang="en-US" emma:confidence="0">
                  <emma:literal>white</emma:literal>
                </emma:interpretation>
              </emma:one-of>
            </emma:emma>
          </inkml:annotationXML>
          <inkml:trace contextRef="#ctx0" brushRef="#br0" timeOffset="64054.7049">435 12596 1228 0,'0'0'517'0,"-15"-4"-28"16,15 4-33-16,0 0-47 0,0 0-22 0,-8 24-29 15,8-24-46-15,0 29-20 0,0-13-43 16,8 0 12-16,-8 6-41 0,7-2-31 0,1-2-38 15,-5 4 16-15,1-1-50 0,3-1 29 0,4-1 3 16,-3-5-78-16,7 2 9 0,-12-5 4 16,8-2-12-16,-3-4 0 0,-8-5-14 0,18 9-4 15,-10-8 2-15,-8-1-27 0,0 0 35 16,26-5-23-16,-26 5-11 0,14-16 24 16,-10 4-23-16,3 0-26 0,-3-1 23 0,0-3 28 15,0-1-58-15,-1 4 30 0,-3 13 5 16,0-25 18-16,8 16-28 0,-8 9 3 0,0 0 10 15,0 0 10-15,0-16-10 0,0 16-8 0,0 0 21 16,0 0-34-16,0 0 3 0,7 39 7 16,-7-26-17-16,7 2 7 0,-7 0-17 0,12 2-1 15,-5 0 1-15,-3-4 35 0,7 2-15 16,3-3-33-16,-2-1 20 0,-1-1-8 0,0-4 3 16,4-2 0-16,-4-2 54 0,3 0-16 0,-14-2-12 15,26-7 7-15,-11 2 44 0,0-3-8 16,-4-2 13-16,0-5-5 0,0 0 15 15,-4 0-23-15,1-5-20 0,-8-4 4 0,7-1-29 16,-7-2-24-16,0 3 0 0,-7-3 0 16,7 5 0-16,0 1 0 0,-8 4 0 0,8 1 0 15,0 2 0-15,0 14 0 0,-7-16-105 16,7 16-72-16,0 0-38 0,0 0-59 0,0 0-64 16,0 0-181-16,0 0-549 0,0 0 85 0,0 0 80 15,26 32 78-15,-19-26 122 0,4-1 50 16,-11-5 82-16,26 9 44 0</inkml:trace>
          <inkml:trace contextRef="#ctx0" brushRef="#br0" timeOffset="64394.7512">1004 12589 1264 0,'-4'-16'535'0,"4"16"-21"16,0 0-2-16,-4-17-59 0,4 17-74 16,0 0 3-16,0 0-16 0,0 0-46 0,0 0-26 15,0 0-10-15,0 0 5 0,-7 39-66 16,7-21-18-16,4 2 2 0,-1 3-46 0,1-2 6 15,-4 5-19-15,4-3-38 0,3 0-10 0,-3 0-13 16,3 0-25-16,1-3 9 0,-8-2 34 16,7-2-23-16,-7-4 21 0,0-2 14 0,0-10 19 15,4 20 18-15,-4-20-34 0,0 10-10 16,0-10 21-16,0 0-131 0,0 0 0 0,0 0 0 16,0 0 0-16,0 0 0 0,0 0 0 15,0 0 0-15,-4-51 0 0,4 38 0 16,0 13 0-16,0-30 0 0,4 15 0 0,-1 0 0 15,5-2 0-15,3 3 0 0,4 0 0 0,0 2 0 16,3 1 0-16,4 5 0 0,-3-1-123 16,3 4-144-16,-4-3-37 0,5 5-95 0,2 1-167 15,-2-1-445-15,-5-1 33 0,4 1 108 0,-3-1 45 16,-1-1 68-16,1 2 148 0,-5 1-8 16,5-3 82-16</inkml:trace>
          <inkml:trace contextRef="#ctx0" brushRef="#br0" timeOffset="64602.8034">1477 12628 767 0,'0'0'402'0,"0"-13"28"0,0 13-7 0,0 0-9 15,0-17 16-15,0 17-5 0,0 0-25 16,0 0-9-16,-4-20-20 0,4 20-23 16,0 0-20-16,0 0-31 0,0 0 0 0,0 0-51 15,0 0 15-15,0 0-23 0,0 0-26 0,-18 43-7 16,18-26-36-16,0 0 20 0,0 3-30 16,0-2-44-16,0 2 3 0,0-3-39 0,0 3-45 15,0-5-14-15,3 0-56 0,-3 2-79 16,0-17-38-16,4 25-24 0,0-18-30 0,-4-7-95 15,7 11-195-15,-7-11-151 0,8 6-291 0,-8-6 20 16,0 0 74-16,0 0 116 16,0 0 71-16,25-22 90 0,-21 10 15 0</inkml:trace>
          <inkml:trace contextRef="#ctx0" brushRef="#br0" timeOffset="64739.6061">1529 12384 1282 0,'0'0'522'0,"-4"-20"-61"0,4 20-8 16,4-14-72-16,-4 14-38 0,0 0-43 15,0 0-57-15,0-18-36 0,0 18-94 0,0 0-54 16,0 0-95-16,0 0-156 0,0 0-161 16,0 0-423-16,22 47 34 0,-22-30 110 0,7 1 43 15,1 3 59-15</inkml:trace>
          <inkml:trace contextRef="#ctx0" brushRef="#br0" timeOffset="65435.6276">1743 12549 1354 0,'0'-21'573'0,"0"21"-7"0,0-16-29 16,0 16-74-16,0 0-30 0,-7-13-39 0,7 13-23 15,0 0-25-15,0 0-26 0,0 0-31 0,-8 40-29 16,8-23 15-16,0 3-55 0,0 3-28 16,-7 3 13-16,7 0-16 0,7 5-20 0,-7-4-15 15,0 1-49-15,0 2-13 0,0-5-18 16,8 2-33-16,-8-4-31 0,0-4-33 0,0 1-56 15,0-7 2-15,0 0-76 0,0-13 9 16,3 19-37-16,-3-19-29 0,0 10-18 16,0-10-56-16,0 0-100 0,0 0-67 0,0 0-107 15,0 0-332-15,0 0 73 0,0 0 118 0,0 0 466 16,-26-35 149-16,15 21 79 0,0 0 110 16,0 1 51-16,4-1 54 0,-8-3 15 0,4 3 3 15,4 4 17-15,-1-2 50 0,1 2-55 16,7 10 29-16,-15-16-33 0,8 8-19 0,7 8-12 15,-4-12-28-15,4 12-6 0,0 0-38 0,0 0-18 16,0 0 1-16,11-20 24 0,-11 20-40 16,22-7-8-16,-11 4-7 0,8 2-24 15,-1-2-2-15,1 0-8 0,3 0 8 0,-4 3-28 16,5-1 13-16,2 0-44 0,-2 1-3 16,-1-2 0-16,4 2 3 0,-8-3-15 0,-3 3-28 15,7-1-37-15,-7-1 26 0,3 0 21 0,-3-1 33 16,-4-2-36-16,-11 5 0 0,30-7-12 15,-23-1 27-15,1 2-2 0,-8 6 21 0,14-15-3 16,-10 7 0-16,3-2-19 0,-7 10 12 16,8-18 12-16,-8 4 0 0,0 14-3 0,0-25 34 15,0 14 12-15,0 11-25 0,0-22 13 16,-8 11 5-16,8 11 18 0,-7-16-8 0,0 9 18 16,7 7-5-16,-19-5-11 0,19 5 42 15,0 0-24-15,-26 8 11 0,15 2 5 0,0 6 8 16,4-1-42-16,-1 5-7 0,-3 0 46 15,4 3-18-15,3 0-2 0,0 1 2 0,4 0-13 16,0 2-5-16,4-3-38 0,0 1 31 16,3-1-16-16,4-1 33 0,-3 0-40 0,-1-6-13 15,1-2 9-15,3-2-32 0,3-5-26 0,-6 0-41 16,7-3 13-16,-8 2-59 0,4-2-54 16,4 0-122-16,-15-4-264 0,18 3-479 0,-18-3 128 15,15 5 77-15,-15-5 74 0,15 4 102 0,-15-4 103 16,11 1 18-16,-11-1 58 0</inkml:trace>
        </inkml:traceGroup>
        <inkml:traceGroup>
          <inkml:annotationXML>
            <emma:emma xmlns:emma="http://www.w3.org/2003/04/emma" version="1.0">
              <emma:interpretation id="{4D77017B-4F21-472B-819E-70ACA5010719}" emma:medium="tactile" emma:mode="ink">
                <msink:context xmlns:msink="http://schemas.microsoft.com/ink/2010/main" type="inkWord" rotatedBoundingBox="5057,14832 6221,14769 6266,15613 5102,15676"/>
              </emma:interpretation>
              <emma:one-of disjunction-type="recognition" id="oneOf9">
                <emma:interpretation id="interp45" emma:lang="en-US" emma:confidence="1">
                  <emma:literal>cell</emma:literal>
                </emma:interpretation>
                <emma:interpretation id="interp46" emma:lang="en-US" emma:confidence="0">
                  <emma:literal>cell.</emma:literal>
                </emma:interpretation>
                <emma:interpretation id="interp47" emma:lang="en-US" emma:confidence="0">
                  <emma:literal>Cell</emma:literal>
                </emma:interpretation>
                <emma:interpretation id="interp48" emma:lang="en-US" emma:confidence="0">
                  <emma:literal>cell-</emma:literal>
                </emma:interpretation>
                <emma:interpretation id="interp49" emma:lang="en-US" emma:confidence="0">
                  <emma:literal>cell,</emma:literal>
                </emma:interpretation>
              </emma:one-of>
            </emma:emma>
          </inkml:annotationXML>
          <inkml:trace contextRef="#ctx0" brushRef="#br0" timeOffset="66339.1966">2782 12509 1308 0,'-15'-15'476'0,"4"8"-26"0,3 4-10 0,8 3-28 15,-33-4-28-15,18 8-10 0,-7 1-15 16,4 1-37-16,-4 5-40 0,3 2-14 0,-3 3-12 16,3 1-15-16,5 4-16 0,6-2-21 0,1-2-26 15,-4 4-30-15,7-2-10 0,4-1-12 16,0 1-47-16,4-2-15 0,7-3-33 0,-4 1-29 16,8-1-20-16,-4-3-28 0,4-1-41 15,7-4-20-15,-11 3-3 0,11-6-23 16,-7-1-62-16,4 0-130 0,6-2-85 0,5-7-107 15,-15 4-386-15,11-1 79 0,-4-4 81 16,-7 0 52-16,3-2 67 0,-3-3 58 0</inkml:trace>
          <inkml:trace contextRef="#ctx0" brushRef="#br0" timeOffset="66707.8698">2893 12626 926 0,'0'0'461'0,"-23"-5"-13"0,23 5-39 16,0 0-48-16,0 0-18 0,-18 18-10 0,18-18-3 15,-7 16-28-15,-1-5-2 0,8-11-47 16,0 17-43-16,0-17 0 0,0 16 8 0,0-16-9 15,8 16-27-15,-8-16-10 16,14 7-14-16,-6-3-27 0,10-2-18 0,-18-2 7 16,22 0-8-16,-3 0-42 0,-4-1-6 0,3-1 17 15,4-4-55-15,-7-3 46 0,4 4-11 16,3-7 54-16,-15 1-74 0,12-4-2 0,-12 1 14 16,0-3-35-16,1 2 3 0,-8-2 7 0,3 2-5 15,-3-1 0-15,0 16-2 0,-3-24 4 16,-5 14-7-16,1 0 10 0,7 10 13 0,-26-6 13 15,26 6-5-15,-22 8-57 0,3-1 33 16,5 6 22-16,-1 1 6 0,7 7-25 0,-10 6 26 16,11-2-18-16,-1 3-8 0,1-1 11 15,7-3-21-15,0 5 43 0,0-3-79 16,7 2 18-16,4-1-8 0,0-4-40 0,8-2-11 16,-4-1-20-16,-1-7-47 0,5 0-35 0,-1-4-54 15,12-1-36-15,-12-3-41 0,5 0-125 16,-1-6-139-16,-4 1-398 0,4-4 60 0,4 1 70 15,-3-4 143-15,-5-1 16 0,4-2 53 16,-3-4 98-16</inkml:trace>
          <inkml:trace contextRef="#ctx0" brushRef="#br0" timeOffset="67000.267">3414 12147 1379 0,'0'-16'530'15,"-4"3"-26"-15,4 13-28 0,-4-18-23 16,4 18-5-16,0 0-12 0,-7-17-55 0,7 17-28 16,0 0-23-16,0 0-10 0,0 0-38 0,0 0-13 15,0 0-18-15,-15 40-13 0,15-17-41 16,0 5 33-16,-7 9-38 0,3 9-28 0,0 5-18 16,1 13 20-16,-5-10-63 0,8-5 4 15,0-1-33-15,0 0 6 0,0-4-11 0,0-6-56 16,8-4-13-16,-8-1-64 0,7-1-44 0,-3-7-53 15,3-3-1-15,-7-1-32 0,8-8 22 16,-8 1-158-16,7-2-223 0,0-7-488 16,-7-5 86-16,11 7 95 0,-11-7 115 0,15 0 5 15,-15 0 75-15,0 0 58 0,26-14 103 16</inkml:trace>
          <inkml:trace contextRef="#ctx0" brushRef="#br0" timeOffset="67239.2469">3632 12144 1459 0,'0'-18'624'16,"0"18"-61"-16,0 0 0 0,0 0-43 0,0 0 0 15,0 0-39-15,0 0-61 0,-15 60-26 16,15-31 19-16,0 8-66 0,0 9-4 0,7 1-67 16,-7 3-14-16,0 0 9 0,8-1-54 0,-8-2-37 15,7 0-9-15,-3-2-48 0,3-5-79 16,1-7-44-16,-1-2 0 0,-7-5 0 0,7 0-77 15,-7-5-82-15,8-2-64 0,-1-2-153 0,-7-3-272 16,4-4-452-16,0 1 91 0,-4-11 147 16,11 10 40-16,-11-10 69 0,7 8 70 0,-7-8 89 15,0 0 87-15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cs typeface="EntezareZohoor D3" panose="00000700000000000000" pitchFamily="2" charset="-78"/>
              </a:rPr>
              <a:t>6. </a:t>
            </a:r>
            <a:r>
              <a:rPr lang="fa-IR" dirty="0">
                <a:cs typeface="EntezareZohoor D3" panose="00000700000000000000" pitchFamily="2" charset="-78"/>
              </a:rPr>
              <a:t>مدیریت </a:t>
            </a:r>
            <a:r>
              <a:rPr lang="fa-IR" dirty="0" smtClean="0">
                <a:cs typeface="EntezareZohoor D3" panose="00000700000000000000" pitchFamily="2" charset="-78"/>
              </a:rPr>
              <a:t>فایل‌ها، پوشه‌ها و ورودی و خروجی در </a:t>
            </a:r>
            <a:r>
              <a:rPr lang="fa-IR" dirty="0">
                <a:cs typeface="EntezareZohoor D3" panose="00000700000000000000" pitchFamily="2" charset="-78"/>
              </a:rPr>
              <a:t>متلب	</a:t>
            </a:r>
            <a:endParaRPr lang="en-US" dirty="0">
              <a:cs typeface="EntezareZohoor D3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9121" y="736243"/>
              <a:ext cx="1576080" cy="4896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61" y="719683"/>
                <a:ext cx="160488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8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EntezareZohoor 1 **</vt:lpstr>
      <vt:lpstr>EntezareZohoor D3</vt:lpstr>
      <vt:lpstr>Office Theme</vt:lpstr>
      <vt:lpstr>6. مدیریت فایل‌ها، پوشه‌ها و ورودی و خروجی در متلب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206</cp:revision>
  <cp:lastPrinted>2022-09-08T08:04:37Z</cp:lastPrinted>
  <dcterms:created xsi:type="dcterms:W3CDTF">2022-08-29T15:58:18Z</dcterms:created>
  <dcterms:modified xsi:type="dcterms:W3CDTF">2023-10-20T17:09:00Z</dcterms:modified>
</cp:coreProperties>
</file>