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4.0" id="{08AA6EF2-A02B-4726-B54F-7DB8EA66D93D}">
          <p14:sldIdLst>
            <p14:sldId id="259"/>
          </p14:sldIdLst>
        </p14:section>
        <p14:section name="1" id="{03221335-EA26-4E15-B703-F0625A3E5398}">
          <p14:sldIdLst/>
        </p14:section>
        <p14:section name="2" id="{6229F361-E043-47B4-8168-4D9E2762D986}">
          <p14:sldIdLst/>
        </p14:section>
        <p14:section name="3" id="{13491ECB-F0A5-4FFC-992B-5B45D4B9034B}">
          <p14:sldIdLst/>
        </p14:section>
        <p14:section name="4" id="{57E0E5FC-57CE-4F7A-889E-734B00EACFEF}">
          <p14:sldIdLst/>
        </p14:section>
        <p14:section name="5" id="{8B5DEEA5-4A10-4D2E-9E4B-B1973BB236C9}">
          <p14:sldIdLst/>
        </p14:section>
        <p14:section name="6" id="{E521CEEF-CB4A-47DA-A101-AE4DD4905024}">
          <p14:sldIdLst/>
        </p14:section>
        <p14:section name="7" id="{18E81535-7E80-4239-9837-F957B8024788}">
          <p14:sldIdLst/>
        </p14:section>
        <p14:section name="8" id="{739245D4-0291-493D-AAF6-19BAD9D99E1A}">
          <p14:sldIdLst/>
        </p14:section>
        <p14:section name="9" id="{528E15CA-5CCA-41A2-8682-4E6FD1A48914}">
          <p14:sldIdLst/>
        </p14:section>
        <p14:section name="10" id="{62FA34C7-D919-445F-BBFD-0CB3CA5906E5}">
          <p14:sldIdLst/>
        </p14:section>
        <p14:section name="6.11" id="{5CAB253B-B92A-47BE-BEBF-DB65536912C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degh Es'haghi" initials="SE" lastIdx="1" clrIdx="0">
    <p:extLst>
      <p:ext uri="{19B8F6BF-5375-455C-9EA6-DF929625EA0E}">
        <p15:presenceInfo xmlns:p15="http://schemas.microsoft.com/office/powerpoint/2012/main" userId="2497e4a5bad4b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96362" autoAdjust="0"/>
  </p:normalViewPr>
  <p:slideViewPr>
    <p:cSldViewPr snapToGrid="0">
      <p:cViewPr varScale="1">
        <p:scale>
          <a:sx n="101" d="100"/>
          <a:sy n="101" d="100"/>
        </p:scale>
        <p:origin x="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185AB-FFCE-4B02-94A4-6ADA09E6D36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A1BCB-0832-4E11-8B97-E91FFBAD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2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7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1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5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0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A21D-E3BA-4ACB-856C-0426D7DABF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6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7576"/>
            <a:ext cx="9144000" cy="2220687"/>
          </a:xfrm>
        </p:spPr>
        <p:txBody>
          <a:bodyPr>
            <a:normAutofit/>
          </a:bodyPr>
          <a:lstStyle/>
          <a:p>
            <a:pPr rtl="1"/>
            <a:r>
              <a:rPr lang="fa-IR" dirty="0" smtClean="0">
                <a:cs typeface="EntezareZohoor D3" panose="00000700000000000000" pitchFamily="2" charset="-78"/>
              </a:rPr>
              <a:t>6. </a:t>
            </a:r>
            <a:r>
              <a:rPr lang="fa-IR" dirty="0">
                <a:cs typeface="EntezareZohoor D3" panose="00000700000000000000" pitchFamily="2" charset="-78"/>
              </a:rPr>
              <a:t>مدیریت </a:t>
            </a:r>
            <a:r>
              <a:rPr lang="fa-IR" dirty="0" smtClean="0">
                <a:cs typeface="EntezareZohoor D3" panose="00000700000000000000" pitchFamily="2" charset="-78"/>
              </a:rPr>
              <a:t>فایل‌ها، پوشه‌ها و ورودی و خروجی در </a:t>
            </a:r>
            <a:r>
              <a:rPr lang="fa-IR" dirty="0">
                <a:cs typeface="EntezareZohoor D3" panose="00000700000000000000" pitchFamily="2" charset="-78"/>
              </a:rPr>
              <a:t>متلب	</a:t>
            </a:r>
            <a:endParaRPr lang="en-US" dirty="0">
              <a:cs typeface="EntezareZohoor D3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0364"/>
            <a:ext cx="9144000" cy="508000"/>
          </a:xfrm>
        </p:spPr>
        <p:txBody>
          <a:bodyPr/>
          <a:lstStyle/>
          <a:p>
            <a:pPr rtl="1"/>
            <a:r>
              <a:rPr lang="fa-IR" spc="50" dirty="0" smtClean="0">
                <a:cs typeface="EntezareZohoor 1 **" panose="00000700000000000000" pitchFamily="2" charset="-78"/>
              </a:rPr>
              <a:t>محمد صادق  اسحاقی</a:t>
            </a:r>
          </a:p>
        </p:txBody>
      </p:sp>
    </p:spTree>
    <p:extLst>
      <p:ext uri="{BB962C8B-B14F-4D97-AF65-F5344CB8AC3E}">
        <p14:creationId xmlns:p14="http://schemas.microsoft.com/office/powerpoint/2010/main" val="26658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4348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EntezareZohoor 1 **</vt:lpstr>
      <vt:lpstr>EntezareZohoor D3</vt:lpstr>
      <vt:lpstr>Office Theme</vt:lpstr>
      <vt:lpstr>6. مدیریت فایل‌ها، پوشه‌ها و ورودی و خروجی در متلب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Sadegh Eshaghi</dc:creator>
  <cp:lastModifiedBy>Mohammad Sadegh Eshaghi</cp:lastModifiedBy>
  <cp:revision>204</cp:revision>
  <cp:lastPrinted>2022-09-08T08:04:37Z</cp:lastPrinted>
  <dcterms:created xsi:type="dcterms:W3CDTF">2022-08-29T15:58:18Z</dcterms:created>
  <dcterms:modified xsi:type="dcterms:W3CDTF">2023-10-16T04:32:17Z</dcterms:modified>
</cp:coreProperties>
</file>