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4" r:id="rId3"/>
    <p:sldId id="265" r:id="rId4"/>
    <p:sldId id="266" r:id="rId5"/>
    <p:sldId id="26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0:17.23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3EC84F-8A34-4D19-8119-A0A97560883F}" emma:medium="tactile" emma:mode="ink">
          <msink:context xmlns:msink="http://schemas.microsoft.com/ink/2010/main" type="writingRegion" rotatedBoundingBox="8285,3836 14216,3846 14214,5084 8283,5074"/>
        </emma:interpretation>
      </emma:emma>
    </inkml:annotationXML>
    <inkml:traceGroup>
      <inkml:annotationXML>
        <emma:emma xmlns:emma="http://www.w3.org/2003/04/emma" version="1.0">
          <emma:interpretation id="{8DB9D0FC-9706-4A6B-AE7B-67D18DCEB9BE}" emma:medium="tactile" emma:mode="ink">
            <msink:context xmlns:msink="http://schemas.microsoft.com/ink/2010/main" type="paragraph" rotatedBoundingBox="8285,3836 14216,3846 14214,5084 8283,5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490120-E9A7-4B1C-AEA0-DC061920E111}" emma:medium="tactile" emma:mode="ink">
              <msink:context xmlns:msink="http://schemas.microsoft.com/ink/2010/main" type="line" rotatedBoundingBox="8285,3836 14216,3846 14214,5084 8283,5074"/>
            </emma:interpretation>
          </emma:emma>
        </inkml:annotationXML>
        <inkml:traceGroup>
          <inkml:annotationXML>
            <emma:emma xmlns:emma="http://www.w3.org/2003/04/emma" version="1.0">
              <emma:interpretation id="{B9A91E7F-CD4E-450C-B200-58207C241701}" emma:medium="tactile" emma:mode="ink">
                <msink:context xmlns:msink="http://schemas.microsoft.com/ink/2010/main" type="inkWord" rotatedBoundingBox="8285,3866 10679,3870 10677,5078 8283,5074">
                  <msink:destinationLink direction="with" ref="{FCD32E47-11B3-4160-93D9-A10221B4D2B5}"/>
                </msink:context>
              </emma:interpretation>
              <emma:one-of disjunction-type="recognition" id="oneOf0">
                <emma:interpretation id="interp0" emma:lang="en-US" emma:confidence="1">
                  <emma:literal>MAT</emma:literal>
                </emma:interpretation>
                <emma:interpretation id="interp1" emma:lang="en-US" emma:confidence="0">
                  <emma:literal>MaT</emma:literal>
                </emma:interpretation>
                <emma:interpretation id="interp2" emma:lang="en-US" emma:confidence="0">
                  <emma:literal>MAt</emma:literal>
                </emma:interpretation>
                <emma:interpretation id="interp3" emma:lang="en-US" emma:confidence="0">
                  <emma:literal>MAI</emma:literal>
                </emma:interpretation>
                <emma:interpretation id="interp4" emma:lang="en-US" emma:confidence="0">
                  <emma:literal>mAT</emma:literal>
                </emma:interpretation>
              </emma:one-of>
            </emma:emma>
          </inkml:annotationXML>
          <inkml:trace contextRef="#ctx0" brushRef="#br0">19 31 770 0,'0'0'322'0,"0"-16"-25"0,0 16-28 15,0 0-33-15,0 0-26 0,0 0-34 0,0 0-35 16,0 0-62-16,0 0-38 0,0 0-54 0,0 0-74 15,0 0-56-15,-19-14-146 0,19 14-297 16,0 0 56-16,0 0 10 0</inkml:trace>
          <inkml:trace contextRef="#ctx0" brushRef="#br0" timeOffset="1075.8584">-78 17 1057 0,'0'0'425'0,"0"0"-3"0,0 0-36 0,0 0 9 16,0 0 4-16,0 16-28 0,0-16-36 0,0 0 1 16,0 0-16-16,0 0-21 0,0 0-4 15,0 0-14-15,0 0 13 0,0 22-4 0,0-22-50 16,8 17 27-16,-8-17-35 0,7 24-40 0,-7-9 11 15,0 2-24-15,8 1 18 0,-8 2-15 16,0 1-26-16,0-1-23 0,0 0-46 16,0 0 31-16,7-2-18 0,-7-1-100 0,0-1 0 0,0-3 0 15,0 1 0-15,0-14 0 16,0 22 0-16,0-22 0 0,0 15 0 0,0-15 0 16,0 0 0-16,0 0 0 0,0 0 0 15,0 0 0-15,0 0 0 0,11-40 0 0,-11 18 0 16,0-3 0-16,0-1 0 0,0-1 0 0,0-1 0 15,0 0 0-15,0 0 0 0,0-1 0 16,0 3 0-16,0-2 0 0,7 0 0 16,-7-1 0-16,0-4 0 0,0 2 0 0,0-4 0 0,8 2 0 15,-8 1 0-15,0-1 0 0,7 7 0 16,-7 0 0-16,8 2 0 0,-8 2 0 16,0 2 0-16,7 4 0 0,-7-1 0 0,0 2 0 15,4 3 0-15,-4 12 0 0,7-16 0 16,-7 16 0-16,15-11 0 0,-15 11 0 0,0 0 0 15,15 0 0-15,-15 0 0 0,0 0 0 0,26 21 0 16,-19-11 0-16,8 3 0 0,-4 2 0 16,4 0 0-16,-8 3 0 0,8-2 0 0,-8 3 0 15,12 4 0-15,-12-1 0 0,8-2 0 0,-4-1 0 16,-3 0 0-16,-1 1 0 16,8-3 0-16,-8-1 0 0,4-1 0 0,-3-2 0 0,-1-1-47 15,0 0-11-15,1-4 9 0,-1 0-5 16,-7-8-15-16,19 5 31 0,-19-5-6 15,0 0-15-15,22-15 6 0,-15 5 1 0,-3-1-4 16,11-5 2-16,-8 0 8 0,1-1-5 0,-1 1 41 16,-3-4-21-16,3 0 16 0,0 0-1 15,1 0 4-15,-1 1 1 0,1-2-14 0,-1 0 25 16,-7-2-8-16,11 0 16 0,-11-3-19 16,8 0 11-16,-8 1-10 0,0 1 20 0,7 0-7 15,-7 2 20-15,7 3-5 0,-7 0 0 0,8 3 23 16,-8 2-18-16,0 0 2 0,0 14 4 15,7-22 19-15,-7 12-35 0,0 10 13 0,0-16-6 16,0 16 24-16,4-12-16 0,-4 12 3 0,0 0-52 16,0 0 18-16,7-10 19 15,-7 10 15-15,0 0-14 0,0 0 19 0,0 0-23 16,0 0-8-16,15 28 16 0,-15-28 9 0,7 27-1 16,-7-12 6-16,8 3-37 0,-8 1 12 15,7 3 0-15,-7 0 13 0,0 1 23 0,4 2-20 16,3-2-21-16,1 3 21 0,-1 3-21 0,-7-4 3 15,8-1 4-15,-1 5 9 0,-7 0 4 16,11 1 22-16,-11 0-47 0,7-3 0 0,1 1 0 16,-8-3 0-16,7-1 0 0,-7 0 0 15,8 0 0-15,-8 0 0 0,7-1 0 0,-3 1 0 16,3-1 0-16,0 0 0 0,-7 0 0 16,8 2 0-16,-1 2 0 0,1 1 0 0,-1-2 0 0,4 1 0 15,-3 1 0-15,-8-3 0 16,7 2 0-16,0-3 0 0,1 3 0 0,-1-4 0 15,-3-2 0-15,3-1 0 0,1-1 0 0,-8-4 0 16,7-2 0-16,0-2 0 16,-7-1 0-16,0-10 0 0,8 13 0 0,-8-13 0 0,0 0 0 15,0 0 0-15,0 0-351 0,0 0-371 0,0 0-376 16,0 0 123-16,0 0 71 0,0 0 116 16,0 0 66-16,0 0 46 0,0 0 113 0,0 0 18 15,0 0 92-15</inkml:trace>
          <inkml:trace contextRef="#ctx0" brushRef="#br0" timeOffset="1733.8168">958 206 422 0,'0'0'107'0,"0"0"9"16,0 0-83-16,0 0-41 0,0 0 90 16,0 0-28-16,0 0 20 0,0 0 41 0,0 0 31 15,0 0 36-15,0 0 12 0,0 0 42 16,0 0 25-16,0 0 13 0,0 0 2 0,0 0 8 16,0 0 24-16,0 0-22 0,0 0-53 15,0 0 21-15,0 0-4 0,0 0 35 0,0 45-60 16,7-32 13-16,-7 2-28 0,8 1-36 0,-1-1 0 15,-3 0-10-15,-4-2 33 0,7 1-44 16,-7-1-17-16,8-2-5 0,-8-11-1 0,7 19-4 16,-7-19 19-16,8 11-1 0,-8-11-47 15,0 0 0-15,0 0 8 0,0 0-33 0,0 0 10 16,7-52 0-16,-14 20-13 0,7-5-8 16,-8-11 1-16,8-2-19 0,0 1-15 0,-7-3 11 15,14 4-1-15,-7-2-10 0,0 6-2 16,8-1-13-16,-8 2 5 0,11 1 2 0,-4 1 3 15,0 1-10-15,8 0 8 0,-7 1 19 16,10 0-32-16,4-12 13 0,-3 11-6 0,-4 5 28 16,7 2-27-16,4 3-16 0,-11 4-3 0,10 3-4 15,-10 3 25-15,0 1-36 0,-4 6 48 16,4 1-7-16,0 4 8 0,-4 6-16 0,-11 2 29 16,0 0-41-16,29 12 50 0,-21 3-42 15,3 2-11-15,-4 6 0 0,8 4 0 0,-8 0 0 16,1 5 0-16,3 4 0 0,4 1 0 15,0 1 0-15,-8 0 0 0,4 2 0 16,4 0 0-16,0 0 0 0,-4 0 0 0,4-1 0 16,-1 0 0-16,-6 1 0 0,10-4 0 0,-10 0 0 15,6-6 0-15,-6 0 0 0,3-3 0 16,-4-1 0-16,8-5 0 0,-7-1-80 0,-1-1-132 16,-7-4-108-16,0-1-351 0,7-2-409 0,-7-12 105 15,0 15 97-15,0-15 84 0,0 0 95 16,-14 10 42-16,14-10 88 0,0 0 37 0,-30-1 71 15</inkml:trace>
          <inkml:trace contextRef="#ctx0" brushRef="#br0" timeOffset="1964.0608">1014 63 1517 0,'-8'-8'543'0,"-7"1"-3"15,15 7-20-15,-7-12-44 0,7 12-8 16,-11-9-35-16,11 9-47 0,-8-12-50 0,8 12-60 15,0 0 36-15,0 0-59 0,0 0-4 0,19-25-57 16,-4 20 15-16,7 0-48 0,-4 0 25 16,12-2-58-16,3 1 4 0,1-2-20 0,-1 1-61 15,4 0-51-15,-4 1-65 0,8-1-61 16,-8-1-148-16,-3 1-229 0,-4 4-465 16,3 1 69-16,-3-2 95 0,-11 4 71 0,3 0 49 15,5-1 98-15,-5 1 19 0,-3-2 65 16,11 4 59-16</inkml:trace>
          <inkml:trace contextRef="#ctx0" brushRef="#br0" timeOffset="2742.3264">1827-564 1264 0,'-18'-6'494'0,"18"6"-28"0,-15-6-57 0,15 6-30 16,0 0-33-16,0 0-31 0,-7-4 10 0,7 4-54 15,0 0-23-15,0 0-15 0,0 0 23 16,0 0-59-16,33-19-20 0,-26 16 2 16,16-2-30-16,-5-1-27 0,4 0-1 0,12 0-9 15,-5-1-9-15,4 0-6 0,-7 3-23 16,4-3 11-16,-4 4-16 0,3 0-26 0,-10 1-32 16,7 0-45-16,-11-1-35 0,-1 3-23 0,-14 0-5 15,26 3-116-15,-11 1-135 0,-15-4-179 16,7 7-346-16,1 0 54 0,-8-7 79 0,0 13 95 15,0-13 41-15,0 0 28 0,0 23 121 16</inkml:trace>
          <inkml:trace contextRef="#ctx0" brushRef="#br0" timeOffset="3090.9557">2060-602 1563 0,'0'0'566'16,"-18"-10"-23"-16,18 10-41 0,-8-8-47 0,8 8-45 15,0 0-39-15,0 0-49 0,0 0-25 16,0 0 23-16,0 0-31 0,0 0-45 0,0 0-4 16,0 34 9-16,8-15-70 0,3-1 56 0,-4 9-50 15,8-1-22-15,-7 4 1 0,6 6-13 16,-3 3 3-16,4-3-16 0,0 6-28 16,4 14 10-16,-5-8-17 0,-6-6 12 0,3 1-112 15,-4-2-3-15,1 0 0 0,6-1 0 16,-6 0 0-16,-1-6 0 0,-3-4 0 0,3 1 0 15,1-1 0-15,-1-3 0 0,1-5 0 16,3-2 0-16,-8-1 0 0,1-3 0 0,-4-2 0 16,7-3 0-16,-7-11 0 0,0 18 0 0,0-18 0 15,8 8 0-15,-8-8 0 0,0 0 0 16,0 0 0-16,0 0-679 0,0 0-455 0,0 0 139 16,0 0 35-16,0 0 138 0,0 0 52 0,0 0 127 15,-15-44 49-15,15 44 59 0,15-23 13 16,0 7 66-16</inkml:trace>
        </inkml:traceGroup>
        <inkml:traceGroup>
          <inkml:annotationXML>
            <emma:emma xmlns:emma="http://www.w3.org/2003/04/emma" version="1.0">
              <emma:interpretation id="{B736A49B-9CE4-49AC-BE77-B24002404E04}" emma:medium="tactile" emma:mode="ink">
                <msink:context xmlns:msink="http://schemas.microsoft.com/ink/2010/main" type="inkWord" rotatedBoundingBox="11610,3842 14216,3846 14214,4889 11608,4885"/>
              </emma:interpretation>
              <emma:one-of disjunction-type="recognition" id="oneOf1">
                <emma:interpretation id="interp5" emma:lang="en-US" emma:confidence="1">
                  <emma:literal>LAB</emma:literal>
                </emma:interpretation>
                <emma:interpretation id="interp6" emma:lang="en-US" emma:confidence="0">
                  <emma:literal>LaB</emma:literal>
                </emma:interpretation>
                <emma:interpretation id="interp7" emma:lang="en-US" emma:confidence="0">
                  <emma:literal>LAB.</emma:literal>
                </emma:interpretation>
                <emma:interpretation id="interp8" emma:lang="en-US" emma:confidence="0">
                  <emma:literal>LABe</emma:literal>
                </emma:interpretation>
                <emma:interpretation id="interp9" emma:lang="en-US" emma:confidence="0">
                  <emma:literal>lAB</emma:literal>
                </emma:interpretation>
              </emma:one-of>
            </emma:emma>
          </inkml:annotationXML>
          <inkml:trace contextRef="#ctx0" brushRef="#br0" timeOffset="4450.2476">3259-610 1553 0,'0'-20'494'0,"0"20"-13"0,0-15-4 15,0 15-27-15,0-17-17 0,0 17-3 16,0-13-34-16,0 13-1 0,-4-13-60 15,4 13-41-15,0 0-25 0,-4-17 5 0,4 17-39 16,0 0 4-16,-3-13-30 0,3 13-70 0,0 0 35 16,0 0-41-16,0 0 10 0,0 0 8 15,0 0-54-15,11 41 8 0,-11-22-36 0,7 3-10 16,1 2 36-16,-1 4-44 0,0 1-40 0,5 2-11 16,-5-2 0-16,0 5 0 0,8 4 0 15,-7 0 0-15,3 1 0 0,-4 0 0 0,8-1 0 16,-8-1 0-16,1-4 0 0,6 0 0 15,-2-1 0-15,-5-1 0 0,0-3 0 16,4 1 0-16,-3 1 0 0,-1-3 0 0,1-3 0 16,-1-3 0-16,-7 2 0 0,7 0 0 15,1-1 0-15,-5 0 0 0,1-2 0 0,0-2 0 16,-4-3 0-16,0 0 0 0,7-2 0 0,-7-13 0 16,0 22 0-16,0-22 0 0,0 18 0 15,0-18 0-15,0 14 0 0,0-14 0 0,8 11 0 16,-8-11 0-16,0 0 0 0,0 0 0 0,0 16 0 15,0-16 0-15,0 0 0 0,0 0 0 16,0 0 0-16,0 0 0 0,0 0 0 0,7 9 0 16,-7-9 0-16,0 0 0 0,0 0 0 15,26-10 0-15,-26 10 0 0,22-7 0 16,-3 4 0-16,-5 0 0 0,1-1 0 0,0 2 0 16,4-1 0-16,-5 0 0 0,1 0 0 15,-4 1 0-15,4 0 0 0,7-1 0 0,-11 2 0 16,12-2 0-16,-9 2 0 0,-3-2 0 0,12 0 0 15,-9 1 0-15,-3-2 0 0,-11 4 0 16,23-6 0-16,-16 2 0 0,-7 4 0 16,19-6 0-16,-19 6 0 0,7-4 0 0,-7 4 0 15,0 0-351-15,0 0-351 0,18-1-385 16,-18 1 114-16,0 0 103 0,0 0 63 0,0 0 98 16,8 15 92-16,-8-15 44 0,15 5 71 0,-15-5 29 15,14 5-8-15</inkml:trace>
          <inkml:trace contextRef="#ctx0" brushRef="#br0" timeOffset="5398.0874">4272 20 1743 0,'-11'-10'670'0,"4"1"-53"15,7 9-31-15,-15-11-61 0,15 11-67 0,0 0-12 16,7-18-44-16,-7 18-37 0,15-15-32 16,0 9-13-16,4-3-36 0,-5 1-35 0,12-1 2 15,4 1-62-15,-4 0 3 0,3-1-56 0,5 3-80 16,-9-2-125-16,1 2-36 0,4 0-90 15,-4 2-91-15,3 3-185 0,-3-2-459 0,4 0 73 16,-4 3-8-16,0 0 92 0,-4 0 71 0,-4 0 73 16,-3 0 132-16,7 1-15 15,-7 2 3-15</inkml:trace>
          <inkml:trace contextRef="#ctx0" brushRef="#br0" timeOffset="5170.3416">4383 167 959 0,'0'14'356'0,"0"-14"-38"16,0 25 2-16,0-12-39 0,0-13 6 16,-7 22-34-16,7-22 3 0,0 20-8 0,0-20 21 15,0 14-15-15,0-14-19 0,0 0-56 16,0 12 18-16,0-12-23 0,0 0-17 0,0 0-17 15,0 0 17-15,-26-33-45 0,19 16-9 0,-1-3-24 16,1-1 3-16,-4-6 5 0,3 6-21 16,1-4-12-16,0 0 10 0,7 2-25 15,0-2 40-15,-8 0-41 0,8-2 11 0,0 3-13 16,0-3 0-16,0-1 5 0,0-4-8 16,8-2-2-16,-8-1 2 0,7-5-16 0,0 0-3 15,4 6 6-15,1 4-2 0,-9 0-8 0,12-1 23 16,-8 7-7-16,8-1 38 0,-4 2-28 15,-3 3 23-15,7 1-16 0,-8 3 6 0,4 2-8 16,4 1-5-16,-8 3 20 0,8 4-5 16,-4 2-15-16,-11 4 25 0,22 4 1 0,-7 2-14 15,-4 6-4-15,4 3-16 0,0 7 26 0,-4 2-21 16,4 4-2-16,3 5-5 0,-3 3 14 16,0 2-16-16,0-2 1 0,-1 6-2 15,-3-4 3-15,4 1 10 0,-4 0-34 0,0-4 24 16,1-1-31-16,-5-5 7 0,8-3 19 15,-8-3-19-15,1-3 8 0,-5-2-40 0,5-2-42 16,-8-2-30-16,7-2-101 0,-7-12-99 16,0 0-320-16,-7 24-363 0,7-24 74 0,-8 10 102 15,8-10 84-15,-11 9 62 0,11-9 88 0,-22 5 22 16,22-5 46-16</inkml:trace>
          <inkml:trace contextRef="#ctx0" brushRef="#br0" timeOffset="6289.7975">4785-393 1069 0,'14'-33'477'0,"-6"3"-42"0,6 0-13 0,5 0-5 16,-4-1-23-16,14-1-12 0,8-5-29 0,-7 10-10 15,3 3-31-15,-3 4-27 0,-4 6 14 16,3 4-33-16,-3 1-41 0,0 8-15 16,-4 2-20-16,0 6-11 0,-3 3-23 0,3 8-15 15,-3 5-23-15,-5 3-8 0,-6 0 7 0,-1 2-14 0,-3 2-26 16,-4-6 10-16,0 3 0 16,0-2-8-16,0 0-15 0,-4 0-18 0,0-2-10 15,1-3 20-15,-5-2-35 0,1-1 17 0,7-4 24 0,-7 0-22 16,7-13-4-16,-8 19 3 15,8-19-14-15,-7 11 3 0,7-11-12 0,0 8 20 16,0-8-11-16,0 0 1 0,0 0-24 0,0 0 1 16,0 0 17-16,0 0 6 0,0 0-23 15,0 0 4-15,29 4-4 0,-29-4-1 0,26 0-4 16,-4 1 2-16,-3-1-5 0,10 4 30 0,-3 2-32 16,8-1 9-16,-5 2-4 15,-3 3-14-15,7 2 16 0,-10 1-5 0,6 0-8 0,1 4-10 16,-1 1 13-16,1 2-26 0,-4 0 18 15,0 0 21-15,3 1-18 0,-3 3 25 16,-4-4-8-16,-3-3-7 0,3 2 21 0,-7 0-27 16,-4 0 1-16,4-1 8 0,-4-1-9 0,-8 1 14 15,1-3-29-15,-8 0 11 0,-3 3 17 16,-8-1 19-16,-3 3-24 0,-12 0 14 0,1 1-19 16,-23 5 16-16,-4-2-3 0,1-3 5 0,7-4 18 15,0-6 0-15,7-3 18 0,0-1-30 16,8-3 30-16,-4-3-26 0,4-2-48 0,0-3-8 15,3-3-58-15,-3 4-93 0,14-2-69 0,-3 2-108 16,0-3-457-16,3 2-219 0,12 1 144 16,-8-2 93-16,15 5 107 0,-26-5 45 15,26 5 60-15,-14-5 15 0,14 5 92 0,-19-1 18 16</inkml:trace>
          <inkml:trace contextRef="#ctx0" brushRef="#br0" timeOffset="5740.3498">4862-401 1761 0,'0'0'527'0,"0"0"-61"0,0 0-49 15,0 0-13-15,0 0-30 0,0 0-26 0,0 0-20 0,0 0-52 16,0 0 14-16,19 53-22 0,-16-26-14 16,1 4-10-16,-4 6-30 15,7 6-30-15,-7 5-2 0,8 0-26 0,-8 2-7 0,7-2-21 16,-7 2-13-16,8-3-18 0,-8-3-7 0,3-6-44 16,1-3-87-16,0-4-121 0,-1-6-78 15,1-12-239-15,-4 6-455 0,8-6 20 0,-8-13 72 16,0 13 118-16,0-13 66 0,0 0 133 15,0 0-28-15,0 0 5 0,-41-45 121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02.96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1F0FF0-50AF-42CE-8B1C-25F5D0E283AE}" emma:medium="tactile" emma:mode="ink">
          <msink:context xmlns:msink="http://schemas.microsoft.com/ink/2010/main" type="writingRegion" rotatedBoundingBox="760,8408 6727,5191 8022,7593 2055,10810"/>
        </emma:interpretation>
      </emma:emma>
    </inkml:annotationXML>
    <inkml:traceGroup>
      <inkml:annotationXML>
        <emma:emma xmlns:emma="http://www.w3.org/2003/04/emma" version="1.0">
          <emma:interpretation id="{6C530E4C-53C7-4FC4-A70F-9C9B42392B26}" emma:medium="tactile" emma:mode="ink">
            <msink:context xmlns:msink="http://schemas.microsoft.com/ink/2010/main" type="paragraph" rotatedBoundingBox="3598,6873 4785,8493 4226,8902 3040,72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84A01F-F810-4C0F-9BB7-747D86969EA5}" emma:medium="tactile" emma:mode="ink">
              <msink:context xmlns:msink="http://schemas.microsoft.com/ink/2010/main" type="line" rotatedBoundingBox="3598,6873 4785,8493 4226,8902 3040,7282"/>
            </emma:interpretation>
          </emma:emma>
        </inkml:annotationXML>
        <inkml:traceGroup>
          <inkml:annotationXML>
            <emma:emma xmlns:emma="http://www.w3.org/2003/04/emma" version="1.0">
              <emma:interpretation id="{0BE088C2-FD29-4401-BE85-40F7172180EC}" emma:medium="tactile" emma:mode="ink">
                <msink:context xmlns:msink="http://schemas.microsoft.com/ink/2010/main" type="inkWord" rotatedBoundingBox="3598,6873 4785,8493 4226,8902 3040,7282"/>
              </emma:interpretation>
              <emma:one-of disjunction-type="recognition" id="oneOf0">
                <emma:interpretation id="interp0" emma:lang="en-US" emma:confidence="0.5">
                  <emma:literal>Am</emma:literal>
                </emma:interpretation>
                <emma:interpretation id="interp1" emma:lang="en-US" emma:confidence="0">
                  <emma:literal>*m</emma:literal>
                </emma:interpretation>
                <emma:interpretation id="interp2" emma:lang="en-US" emma:confidence="0">
                  <emma:literal>*r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*n</emma:literal>
                </emma:interpretation>
              </emma:one-of>
            </emma:emma>
          </inkml:annotationXML>
          <inkml:trace contextRef="#ctx0" brushRef="#br0">59 913 798 0,'0'0'230'0,"0"0"3"0,0 0-10 16,0 0 0-16,0 0-18 0,0 0-24 0,0 0-14 15,0 0-3-15,0 0-13 0,0 0-6 16,0 0-6-16,0 0 9 0,0 0-15 0,0 0 13 16,0 0 3-16,0 0 30 0,0 0-5 15,0 0-10-15,0 0 71 0,-8-44-43 0,8 44 0 16,0 0 10-16,0 0-30 0,0 0 22 0,0 0-20 15,0 0-5-15,0 0-33 0,0 0 2 16,0 0 6-16,0 0-9 0,0 0-30 16,0 0 3-16,-7 41 4 0,7-41-7 0,7 21 0 15,-7-21-18-15,0 24-25 0,0-14 35 16,0-10-18-16,4 23-7 0,-4-13 5 0,0-10-3 16,0 22 3-16,0-22-31 0,4 15-3 0,-4-15 6 15,4 18-13-15,-4-18 20 16,0 12-5-16,0-12-7 0,0 0 2 0,3 14 3 0,-3-14 2 15,0 0-23-15,0 0 15 0,0 0-30 16,0 0 18-16,0 0 0 0,0 0-1 16,0 0 11-16,-11-52-13 0,7 28-7 0,4-2-16 15,-7-6 10-15,0-2-17 0,3-8 10 16,0-1-1-16,-3-4-20 0,3 0 11 0,-3-3 2 16,3 0-33-16,0 3 2 0,4-3 33 0,0-1-22 15,0 3-16-15,0 3-2 0,4 0-1 16,3-1 9-16,1 4 7 0,-4 1 7 0,3 2-4 15,4 6-31-15,-4 4 25 0,1 6-18 0,-1 1 14 16,-3 2 9-16,3 3-4 0,1 4 4 16,-1 1 6-16,0 5-8 0,-7 7 20 0,15-4 1 15,-15 4 17-15,19 11 29 16,-4-1-16-16,-8 7-21 0,4 3 24 0,4 5-23 0,-8 2 12 16,8 7-12-16,0 2 12 0,-4 3-17 15,4 1-31-15,-1-2 30 0,-3 4-7 16,4-2 31-16,-4 2-3 0,-3 0 10 15,7-2-5-15,-8 2-2 0,0 0 28 0,1-3-26 0,-1 1 51 16,1-5-23-16,3-2 16 0,-4 1-39 16,0-1-2-16,-7-4 13 0,8-3 15 0,-5-3-36 15,1 0-16-15,4-3 4 16,-5-2-11-16,5-3 0 0,-1-1-34 0,-7-4-45 0,0-10-80 16,4 13-12-16,-4-13-103 0,0 0-105 0,0 0-440 15,0 0-220-15,0 0 97 0,0 0 97 16,0 0 113-16,0 0 79 0,-30-38 26 15,23 29 90-15,-1 1 22 0</inkml:trace>
          <inkml:trace contextRef="#ctx0" brushRef="#br0" timeOffset="347.0369">44 715 1487 0,'-15'-6'453'0,"15"6"-36"0,-15-2-15 16,15 2-54-16,0 0-13 0,-11-5-15 16,11 5-43-16,0 0 2 0,0 0-28 15,-22 0-13-15,22 0-39 0,0 0 16 0,0 0-43 16,0 0-11-16,-15 5 3 0,15-5-21 16,0 0-23-16,0 0 2 0,0 0 0 0,0 0-23 15,0 0-14-15,0 0-6 0,0 0 6 16,0 0-6-16,0 0-7 0,0 0-8 0,0 0 7 15,60-2-17-15,-49 0-5 0,-11 2-3 0,33-4 10 16,-18 2-30-16,3 0 10 0,-3 0-3 16,7-1-33-16,-11 3-5 0,-11 0-39 0,30-3-7 15,-19 3-69-15,-11 0-18 0,26 2-47 0,-15-2-58 16,4 4-179-16,-4 0-513 0,-11-4 60 16,29 5 105-16,-21-2 50 0,-8-3 83 15,18 4 64-15,-10 2 79 0,-8-6 15 0</inkml:trace>
          <inkml:trace contextRef="#ctx0" brushRef="#br0" timeOffset="2756.7317">665 1407 1546 0,'0'0'563'16,"0"0"-28"-16,-4-18-3 0,4 18-74 16,0 0-7-16,-3-14-3 0,3 14-26 0,0 0-61 15,0 0-23-15,0-14-44 0,0 14-17 0,0 0-19 16,0 0-15-16,0 0-61 0,0 0 31 16,0 0-39-16,0 0-31 0,3 44 16 0,1-27-19 15,-4 0-24-15,4 4 22 0,3-1-49 16,-3 2 16-16,3-1-99 0,1 1-6 0,-8-3 0 15,7 1 0-15,-7-1 0 0,4-3 0 16,-4-1 0-16,0-2 0 0,3 0 0 0,-3-13 0 16,4 19 0-16,-4-19 0 0,0 14 0 15,0-14 0-15,0 0 0 0,0 0 0 0,0 0 0 16,0 0 0-16,0 0 0 0,0 0 0 16,0 0 0-16,0 0 0 0,-11-51 0 0,11 33 0 15,0 0 0-15,0-1 0 0,0-1 0 0,-7 2 0 16,7-2 0-16,7 4 0 0,-7-2 0 15,4 2 0-15,-1 0 0 0,1 2 0 0,3 0 0 16,1 4 0-16,7-2 0 0,-8 4 0 0,0 2 0 16,4 0 0-16,-11 6 0 15,23-6 0-15,-12 6 0 0,-11 0 0 0,29 4 0 0,-21 2 0 16,6 2 0-16,-2 4 0 0,-5 0 0 0,8 1 0 16,-8 5 0-16,1-2 0 15,-1 1 0-15,-3 2 0 0,3-5 0 0,-7 3 0 16,7-3 0-16,-7 2 0 0,0-3 0 0,8 1 0 15,-8-1-8-15,0-13-8 0,0 20-12 16,0-20 16-16,0 14-6 0,0-14-5 0,0 0 5 16,0 0 5-16,0 0-23 0,0 0-5 0,0 0 8 15,0 0-3-15,0 0-13 0,0 0-15 16,-15-38 11-16,15 38 22 0,0-26-2 0,0 14 10 16,0 12-21-16,0-28 16 0,0 13 38 15,0 2-33-15,0 13 0 0,7-29-3 0,-7 16 24 16,8 0-11-16,-4 0 3 0,-1 0 0 0,1-1 12 15,3 4 11-15,-3 1-21 16,7-3 42-16,-11 12-17 0,7-17-4 0,1 10 3 16,-8 7 2-16,7-11-6 0,-7 11-4 0,11-8 7 15,-11 8 26-15,0 0-13 0,23-4-7 16,-23 4 20-16,0 0 23 0,11 16-18 0,-11-16 23 16,7 17-18-16,0-3 3 0,1-1 10 0,-8 2 5 15,7 0-53-15,-7 2-16 0,8 1 0 16,-5 0 0-16,5 0 0 0,-5 0 0 0,5 0 0 15,-5-3 0-15,5 0 0 0,-8 0 0 0,7-2 0 16,1 1 0-16,-5-2 0 0,1-1 0 16,3-1 0-16,-7-10 0 0,8 18 0 15,-8-18 0-15,11 13 0 0,-11-13 0 0,0 12 0 0,0-12 0 16,0 0 0-16,7 12 0 16,-7-12 0-16,0 0 0 0,0 0-6 0,8 9-759 15,-8-9-346-15,0 0 113 0,0 0 99 0,0 0 88 16,0 0 110-16,0 0 25 0,0 0 59 15,0 0 41-15,0 0 97 0,0 0 6 0</inkml:trace>
        </inkml:traceGroup>
      </inkml:traceGroup>
    </inkml:traceGroup>
    <inkml:traceGroup>
      <inkml:annotationXML>
        <emma:emma xmlns:emma="http://www.w3.org/2003/04/emma" version="1.0">
          <emma:interpretation id="{ADFE8278-27EA-4CF5-A7B8-3211B1DC3103}" emma:medium="tactile" emma:mode="ink">
            <msink:context xmlns:msink="http://schemas.microsoft.com/ink/2010/main" type="paragraph" rotatedBoundingBox="1484,9751 7451,6534 8022,7593 2055,10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2CE55B-9FBD-4BAA-A389-6FF91A37269A}" emma:medium="tactile" emma:mode="ink">
              <msink:context xmlns:msink="http://schemas.microsoft.com/ink/2010/main" type="line" rotatedBoundingBox="1484,9751 7451,6534 8022,7593 2055,10810"/>
            </emma:interpretation>
          </emma:emma>
        </inkml:annotationXML>
        <inkml:traceGroup>
          <inkml:annotationXML>
            <emma:emma xmlns:emma="http://www.w3.org/2003/04/emma" version="1.0">
              <emma:interpretation id="{BF1BE9CD-CC84-427B-B62E-24E6236F5D2B}" emma:medium="tactile" emma:mode="ink">
                <msink:context xmlns:msink="http://schemas.microsoft.com/ink/2010/main" type="inkWord" rotatedBoundingBox="1484,9751 5286,7702 5856,8760 2055,10810">
                  <msink:destinationLink direction="from" ref="{0A9F86C5-AA74-4D7B-8FE3-862704150430}"/>
                </msink:context>
              </emma:interpretation>
              <emma:one-of disjunction-type="recognition" id="oneOf1">
                <emma:interpretation id="interp5" emma:lang="en-US" emma:confidence="1">
                  <emma:literal>xxn</emma:literal>
                </emma:interpretation>
                <emma:interpretation id="interp6" emma:lang="en-US" emma:confidence="0">
                  <emma:literal>uxxn</emma:literal>
                </emma:interpretation>
                <emma:interpretation id="interp7" emma:lang="en-US" emma:confidence="0">
                  <emma:literal>xxN</emma:literal>
                </emma:interpretation>
                <emma:interpretation id="interp8" emma:lang="en-US" emma:confidence="0">
                  <emma:literal>exxn</emma:literal>
                </emma:interpretation>
                <emma:interpretation id="interp9" emma:lang="en-US" emma:confidence="0">
                  <emma:literal>Hxxn</emma:literal>
                </emma:interpretation>
              </emma:one-of>
            </emma:emma>
          </inkml:annotationXML>
          <inkml:trace contextRef="#ctx0" brushRef="#br0" timeOffset="4087.6803">1571 1435 1256 0,'0'-15'412'0,"0"15"-5"0,0 0-25 16,0-13 2-16,0 13-44 0,0 0-28 0,0 0-22 15,0 0-45-15,0 0 1 0,0 0-18 0,0 0-49 16,0 0 23-16,0 0 6 0,0 0-29 16,0 0-15-16,0 0-21 0,-30 25-5 0,26-15 2 15,-3 0-3-15,7-10-30 0,-15 21 6 16,11-8-11-16,-7 1-17 0,8-2 22 0,-5 1-40 16,1-2-1-16,-1 2 16 0,1-1-28 0,0 1 7 15,3-1-4-15,-3-1-42 0,7 1 62 16,-8-2-23-16,8-10-19 0,-15 20 9 15,15-12-13-15,0-8 10 0,-11 16-8 0,11-16 13 16,-7 17-36-16,7-17-7 0,-7 13-39 16,7-13-18-16,-8 14-20 0,8-14-57 0,-7 10-25 15,7-10-69-15,-8 11-138 0,8-11-208 0,-3 13-356 16,3-13 80-16,0 0 94 0,-8 12 80 16,8-12 67-16,0 0 35 0,0 0 49 0,0 0 79 15</inkml:trace>
          <inkml:trace contextRef="#ctx0" brushRef="#br0" timeOffset="3666.8408">1352 1449 1080 0,'0'0'437'15,"0"0"-9"-15,-7-10-8 0,7 10-24 0,0 0-17 16,-7-10 8-16,7 10-37 0,0 0-14 0,0 0-32 16,0 0 16-16,-11-14-46 0,11 14-31 15,0 0-28-15,0 0-18 0,0 0 3 0,0 0-33 16,0 0-9-16,0 0 9 0,0 0-27 16,0 0 11-16,0 0-46 0,29 24 3 0,-21-14-1 15,3 0 1-15,0 0-13 0,4 3 20 0,-4 0-59 16,3-2 11-16,1 4-16 15,-4-1 8-15,4-3-6 0,0 2-14 0,-8 1-8 16,8-4-6-16,-4 1-2 0,4 1 18 0,-8-2-20 16,1 0 25-16,3 0-21 0,-4-2 14 15,8 1-19-15,-8-2 6 0,-3 2-13 0,-4-9-1 16,15 13 11-16,-8-5 16 0,-7-8-24 0,8 9-15 16,-8-9 18-16,7 8-13 0,-7-8-15 15,0 0-28-15,11 6-39 0,-11-6-59 0,0 0-35 16,0 0-32-16,0 0-22 0,0 0-69 0,0 0-100 15,15 2-195-15,-15-2-374 16,0 0 114-16,0 0 83 0,0 0 73 0,0 0 48 0,0 0 51 16,0 0 69-16,0 0 67 0,0 0 28 15</inkml:trace>
          <inkml:trace contextRef="#ctx0" brushRef="#br0" timeOffset="5692.5359">1900 1424 1103 0,'0'-15'440'0,"0"15"-7"0,0 0 20 16,0 0-75-16,0 0-6 0,0 0-4 0,0-17-22 15,0 17-31-15,0 0-39 0,0 0-25 16,0 0-31-16,0 0-5 0,0 0-20 0,0 0 4 16,0 0-20-16,0 0-12 0,0 0 2 0,0 0-11 15,0 0-22-15,0 0-39 16,0 0 13-16,0 0-2 0,0 51-8 0,0-51-21 15,0 22-7-15,0-22-16 0,0 23 16 0,0-8-3 16,0-2-28-16,0 2-16 0,0 0 4 16,7 0 9-16,-7 0-33 0,0-15 39 0,0 25-16 15,0-13-3-15,0-12 9 0,7 21-29 0,-7-9 18 16,0-12-15-16,0 17-8 0,0-17 28 16,0 19-10-16,0-19 2 0,0 13-17 0,0-13 22 15,0 0 11-15,4 15-5 16,-4-15 7-16,0 0 16 0,0 0-16 0,0 17-4 15,0-17-6-15,0 0-5 0,0 0 5 0,0 0-31 16,0 13 11-16,0-13-28 0,0 0 25 16,0 0 10-16,0 0-5 0,0 0 24 0,0 0-29 15,0 0 10-15,0 0 26 0,0 0-46 0,0 0 5 16,0 0 13-16,0 0-18 0,0 0 10 16,0 0-10-16,0 0-1 0,0 0 9 0,0 0 2 15,0 0-10-15,0 0-3 0,0 0-10 16,0 0 18-16,0 0-5 0,0 0 3 0,0 0-9 15,0 0 9-15,0 0-3 0,7-45-3 0,-7 45-7 16,0-13-6-16,0 13 9 0,4-16 6 16,-4 16-22-16,0-20 13 0,0 7-11 15,0 13 13-15,4-26-10 0,-4 13 13 0,0-2 15 16,0 15-10-16,7-26-23 0,-7 14 10 16,0 12 3-16,0-23-3 0,8 11 2 0,-8 12-7 15,7-21 6-15,-7 9 6 0,4 4 27 0,-4 8-42 16,11-19 18-16,0 10 8 0,-11-1-18 15,0 10 11-15,15-15-6 0,-8 6 13 0,0 1-20 16,-7 8 17-16,19-13-15 0,-12 6 15 16,-7 7 16-16,15-10-28 0,-15 10 17 0,7-7-7 15,-7 7 10-15,8-9-28 0,-8 9 13 0,11-7 10 16,-11 7 0-16,0 0-5 0,0 0-5 16,15-6 33-16,-15 6-31 0,0 0 36 15,0 0 13-15,0 0-10 0,0 0 0 0,0 0 10 16,7 22-5-16,-7-22 10 0,4 10-13 15,-4-10 10-15,0 14-14 0,0-14 9 0,3 17-18 16,-3-17 1-16,0 18-6 0,0-18 8 0,4 20-5 16,-4-20 5-16,4 18 11 0,-4-6-40 15,0-12 37-15,4 21-5 0,3-11-13 0,-7-10 22 16,0 18-47-16,0-18 37 0,7 20-61 16,-7-9 52-16,0-11 7 0,8 20-23 0,-8-8-11 15,0-12 45-15,7 21-19 0,-3-14 6 16,-4-7-29-16,7 20 21 0,-3-11-57 0,-4-9 65 15,11 14-6-15,-11-14-12 0,7 13-24 16,1-6 34-16,-8-7 13 0,0 12-26 0,0-12 0 16,7 11 0-16,-7-11 0 0,8 10 0 15,-8-10 0-15,3 10 0 0,-3-10 0 0,0 0 0 16,8 14 0-16,-8-14 0 0,7 8 0 0,-7-8 0 16,0 0 0-16,7 9 0 0,-7-9 0 15,0 0 0-15,0 0 0 0,0 0 0 0,0 0 0 16,0 0 0-16,8 7 0 0,-8-7 0 0,0 0 0 15,0 0 0-15,0 0 0 16,0 0 0-16,0 0 0 0,0 0-369 0,0 0-291 16,11 7-399-16,-11-7 95 0,0 0 86 0,4 13 75 15,-4-13 78-15,0 0 101 0,0 20 45 16,0-20 80-16,0 16 8 0,0-16 86 0</inkml:trace>
          <inkml:trace contextRef="#ctx0" brushRef="#br1" timeOffset="16615.13">839 1987 947 0,'0'0'366'0,"0"0"-21"0,0 0 14 16,0 0-24-16,0 0 0 0,0 0-56 16,0 0-23-16,0 0-20 0,0 0 25 15,0 0-44-15,0 0-45 0,0 0-14 0,0 0-17 16,0 0 0-16,0 0-21 0,0 0-20 0,0 0 15 16,0 0-28-16,0 0 16 0,0 0-24 15,0 0 31-15,0 0-30 0,0 0 19 0,-30-6-17 16,30 6-46-16,0 0 0 0,0 0 43 15,0 0-30-15,-26 9-11 0,26-9-9 0,-18 7 35 16,18-7-29-16,-15 4 4 0,8 0-21 16,7-4-16-16,-23 8 37 0,9-5-19 15,14-3 42-15,-19 9-52 0,8-4-10 0,11-5 10 16,-15 8-2-16,8-3 7 0,-8 1-5 0,15-6-10 16,-22 12 11-16,11-5-9 0,-4-1 13 15,4 2-12-15,0-1 28 0,0 0-29 0,-4 1 6 16,0-1-8-16,4 1-23 0,4-2 49 15,-12 3-9-15,12-2-4 0,-4-1-5 0,0 1 2 16,11-7-10-16,-19 13 23 0,8-7-36 0,4 1 29 16,-4 0 45-16,0-1-66 0,-1 1-15 15,5 0 7-15,-4-1 0 0,4 3 39 0,-8-2-11 16,7-1-28-16,-3 1 0 0,4 0 41 16,7-7-43-16,-26 14 15 0,15-8 33 15,0 0-30-15,3 0 7 0,-3 1-15 0,0-2 3 16,11-5 4-16,-18 11-4 0,7-4 2 15,11-7-8-15,-19 10-23 0,8-3 34 0,11-7-8 16,-15 9 17-16,15-9-24 0,-14 9 14 0,3-4-15 16,3 0-2-16,8-5 10 0,-22 11 7 15,11-5 11-15,-4 1-15 0,0 0-9 0,4 0 17 16,-4-2-24-16,1 2 28 0,-1-1-2 0,0 1-3 16,4-3 33-16,-4 5-28 15,0-1-7-15,4-1-16 0,4-1 3 0,-8-1 2 0,4 2 31 16,11-7-13-16,-15 10-33 15,8-5 23-15,7-5 3 0,-22 10-18 0,22-10 4 16,-11 8 24-16,3-3 0 0,8-5-44 0,-18 8 24 16,18-8 14-16,-11 9 9 0,11-9-50 15,-11 7 29-15,11-7 8 0,-15 6-6 0,15-6-2 16,-8 7 31-16,8-7-8 0,-11 7-34 0,11-7 3 16,0 0 19-16,-11 4-22 0,11-4 37 15,0 0-21-15,0 0-8 0,0 0-2 0,-11 5-21 16,11-5 0-16,0 0-5 0,0 0 34 15,0 0-29-15,0 0-23 0,0 0 3 0,0 0-5 16,0 0 18-16,0 0-19 0,0 0 24 0,0-29-16 16,0 29 1-16,0 0 27 15,8-29-4-15,-5 18-14 0,1-1 14 0,3 0 19 0,-3 1 19 16,3-1-38-16,1 2 7 0,-1-1 25 16,1 1 32-16,-8 10-16 0,11-19 5 15,-8 13-18-15,-3 6 11 0,8-14-8 0,-8 14 22 16,7-11 22-16,-7 11-14 0,0 0-40 15,11-10 20-15,-11 10 8 0,0 0 9 0,0 0 8 16,0 0-1-16,0 0-16 0,-26 35-16 0,19-20 39 16,0 1-39-16,-8 2 14 0,4 1-19 15,3-3 15-15,-3 1-2 0,0-1-20 0,-4 0 10 16,4-3-16-16,4 0 42 0,-1-3-50 0,1 0 11 16,-4 0 23-16,4-2-25 0,7-8 35 15,-11 12-33-15,11-12-5 0,-12 6-21 16,12-6 19-16,0 0-6 0,0 0-25 0,0 0 25 15,0 0-5-15,0 0 25 0,0 0-42 16,0 0 9-16,0 0 21 0,0 0 5 0,0 0-5 16,0 0-11-16,0 0 29 15,48-3-13-15,-48 3-25 0,15 5 14 0,-7-2-22 16,-8-3 66-16,18 10-58 0,-7-5 38 0,0 4-36 0,-3-5 2 16,10 3 6-16,-10-2 10 0,-8-5 0 15,14 10-4-15,-3-3 33 0,4-4-9 0,-15-3-51 16,11 8 36-16,0-5-18 0,-11-3 33 15,19 6-37-15,-19-6 9 0,7 4 10 16,-7-4-12-16,11 3 13 0,-11-3-6 0,0 0 18 16,15 2-20-16,-15-2-34 0,0 0 14 15,0 0-16-15,22 0 38 0,-22 0-41 0,0 0-15 16,0 0-2-16,0 0-29 0,15-3-48 0,-15 3-65 16,0 0-86-16,0 0-85 0,0 0-427 15,19-3 66-15,-19 3 28 0,0 0 88 0,0 0 43 16,0 0 82-16,0 0 28 0</inkml:trace>
          <inkml:trace contextRef="#ctx0" brushRef="#br1" timeOffset="18847.3496">-174 3031 1945 0,'0'0'658'0,"-7"-15"-41"0,7 15-62 16,0 0-38-16,0 0-66 0,-8-8-42 16,8 8-15-16,0 0-25 0,0 0-47 0,0 0-17 15,0 0-62-15,0 40-30 0,0-40-39 0,0 22 25 16,0-22-7-16,0 21-56 0,0-6 18 15,0-2-34-15,0-13 5 0,0 21-32 16,8-11-93-16,-8-10 0 0,0 19 0 0,0-19 0 16,3 16 0-16,-3-16 0 0,0 13 0 15,0-13 0-15,4 14 0 0,-4-14 0 0,0 0 0 16,0 0 0-16,4 16 0 0,-4-16 0 0,0 0 0 16,0 0 0-16,0 13 0 0,0-13 0 15,0 0 0-15,0 0 0 0,0 0 0 0,0 0 0 16,0 0 0-16,-11 12 0 0,11-12 0 15,0 0 0-15,-26 2 0 0,26-2 0 16,-15 2 0-16,15-2 0 0,-22 1 0 0,7 2 0 16,0-1 0-16,15-2 0 0,-33 4 0 15,14-1 0-15,-3 0 0 0,4-2 0 0,-8 3 0 16,4-1 0-16,-4-1 0 0,4 1 0 0,-8 1 0 16,4-1 0-16,0 0 0 0,0-2 0 15,-3 5 0-15,3-5 0 0,4 5 0 0,-8-3 0 16,4-2 0-16,1 2 0 0,-5-1 0 0,8 2 0 15,-4-1 0-15,0-2 0 0,0 1 0 16,-3 0 0-16,6-2 0 0,5 0 0 0,-4 0 0 16,3 0 0-16,-3-2 0 0,4 0 0 0,3 1 0 15,-7-2 0-15,3-1 0 0,1 1 0 16,-1 0 0-16,1-3 0 0,3 3 0 0,-4-1 0 16,12-2 0-16,-11 2 0 0,3-2 0 15,15 6 0-15,-22-11 0 0,14 5 0 16,8 6 0-16,-18-10 0 0,14 3 0 0,4 7 0 15,-11-13 0-15,11 13 0 0,-7-15 0 16,7 15 0-16,0-15 0 0,0 15 0 0,0 0 0 16,7-25 0-16,-7 25 0 0,7-17 0 0,1 9 0 15,-1 0 0-15,4-1 0 0,4 1 0 16,-8 2 0-16,8-1 0 0,-4 1 0 0,4-1 0 16,-4 2 0-16,-11 5 0 0,26-5 0 0,-11 3 0 15,-15 2 0-15,22 2 0 0,-22-2 0 16,22 10 0-16,-14-5 0 0,-1 1 0 0,-3 3 0 15,-4-9 0-15,11 18 0 0,-11-10 0 16,0-8 0-16,3 21 0 0,-3-21 0 16,-7 22 0-16,3-10 0 0,1-1 0 0,-5-1 0 15,-3 0 0-15,4 0 0 0,-4-1 0 0,-4-2 0 16,4 2 0-16,-4-2 0 0,0-3 0 16,-3 2 0-16,7-3 0 0,-8 0 0 0,4-2 0 15,15-1 0-15,-33 0 0 0,22-1 0 16,-7-2 0-16,-1-4 0 0,4 1 0 0,-3-1 0 15,7-3 0-15,-8 0 0 0,4 1 0 16,4-4 0-16,-3 4 0 0,6 1 0 16,-3-3 0-16,4 3 0 0,-4 0 0 0,11 8 0 15,-11-14 0-15,11 14 0 0,-8-11 0 0,8 11 0 16,-11-6 0-16,11 6 0 0,0 0 0 16,0 0 0-16,0 0 0 0,0 0 0 0,0 0 0 15,0 0 0-15,0 41 0 0,0-41 0 0,4 31 0 16,-8-14 0-16,0 5 0 0,1 1 0 15,-1-2 0-15,-3 7 0 0,-4-1 0 0,3 1 0 16,-3-1 0-16,0-1 0 0,0-3 0 0,-4 0 0 16,8-3 0-16,-4-1 0 0,3-3 0 15,1-5 0-15,-12-2-471 0,16-1-635 0,3-8 77 16,-11 6 94-16,11-6 134 0,0 0 41 0,0 0 74 16,0 0 100-16,-15-34-18 15,15 18 97-15,0-3 16 0</inkml:trace>
          <inkml:trace contextRef="#ctx0" brushRef="#br1" timeOffset="19202.1765">-1154 2420 1443 0,'0'0'620'0,"4"-11"-32"0,-4 11-60 15,0 0-45-15,0 0-40 0,0 0-2 16,0 0 1-16,0 0-27 0,0 0-49 0,8 43-36 15,-5-18-33-15,1 1-5 0,-4 7-72 16,4 2-48-16,-4 3 37 0,3 1-78 16,-3-2-108-16,0 3-125 0,0-2-136 0,-7 4-338 15,11-5-435-15,-4 2 92 0,0-5 110 16,3 0 74-16,-3-4 65 0,0-4 17 0,0 0 177 16,0-1-29-16,0-7 40 0</inkml:trace>
        </inkml:traceGroup>
        <inkml:traceGroup>
          <inkml:annotationXML>
            <emma:emma xmlns:emma="http://www.w3.org/2003/04/emma" version="1.0">
              <emma:interpretation id="{4C31CE91-D76F-4A8C-BB37-FF4B7D39C211}" emma:medium="tactile" emma:mode="ink">
                <msink:context xmlns:msink="http://schemas.microsoft.com/ink/2010/main" type="inkWord" rotatedBoundingBox="7023,7251 7654,6910 7920,7404 7289,7745"/>
              </emma:interpretation>
              <emma:one-of disjunction-type="recognition" id="oneOf2">
                <emma:interpretation id="interp10" emma:lang="en-US" emma:confidence="1">
                  <emma:literal>X</emma:literal>
                </emma:interpretation>
                <emma:interpretation id="interp11" emma:lang="en-US" emma:confidence="0.5">
                  <emma:literal>x</emma:literal>
                </emma:interpretation>
                <emma:interpretation id="interp12" emma:lang="en-US" emma:confidence="0">
                  <emma:literal>X.</emma:literal>
                </emma:interpretation>
                <emma:interpretation id="interp13" emma:lang="en-US" emma:confidence="0">
                  <emma:literal>x.</emma:literal>
                </emma:interpretation>
                <emma:interpretation id="interp14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28324.9656">3836 530 801 0,'0'0'245'0,"-18"7"-12"16,18-7 5-16,-15 4-28 0,15-4 13 0,-15 7-36 15,15-7 0-15,-15 5 7 0,15-5-25 16,-3 6-8-16,3-6 6 0,-15 7-26 0,15-7 10 16,0 0 5-16,-15 6 10 0,15-6-12 15,0 0 4-15,0 0-30 0,-15 6-2 16,15-6-6-16,0 0-2 0,0 0 0 0,0 0-1 15,0 0-14-15,0 0 7 0,0 0-8 0,0 0 6 16,0 0-19-16,0 0 19 0,0 0-24 16,0 0-9-16,0 0 4 0,0 0 5 0,-3 7 6 15,3-7 12-15,0 0-35 0,0 0 7 16,0 0-10-16,0 0 20 0,0 0-30 0,0 0-2 16,0 0 6-16,0 0-40 0,0 0 13 0,0 0-8 15,-22-3 13-15,22 3-21 0,0 0-2 16,0 0-5-16,0 0 17 0,0 0 1 15,0 0-3-15,-19-4-28 0,19 4 25 0,0 0-12 0,0 0-8 16,0 0 3-16,-15 4-1 16,15-4 3-16,0 0-28 0,0 0 26 0,0 0-13 15,0 0 35-15,0 0-2 0,0 0-10 16,0 0 30-16,0 0-2 0,0 0 0 0,0 0-2 16,0 0-11-16,0 0 23 0,41 8-23 0,-41-8 13 15,22 3-5-15,-3-3 10 0,-5 3-10 16,-3-1 0-16,4-2-5 0,7 0 4 0,-10 2-9 15,10-2 0-15,-8 0 2 0,5 0-13 16,3 0 6-16,-7 0-1 0,3 0 18 0,5 0-25 16,-12-2 3-16,11 2 9 0,-7 0 21 15,-15 0-12-15,33 0 24 0,-18-2-32 0,-15 2 23 0,26 0-3 16,-19 0-16-16,-7 0-12 16,26 0 21-16,-26 0-29 0,22 0 21 0,-22 0-19 15,15 2 37-15,-15-2-36 0,18 0 10 0,-18 0-3 16,22 0 6-16,-22 0 15 0,19 2-26 15,-19-2-15-15,15 2 21 0,-15-2-37 0,0 0-45 16,14 1-16-16,-14-1-61 0,0 0-21 16,19 5-97-16,-19-5-163 0,7 7-605 0,-7-7 79 15,0 0 90-15,0 0 87 0,0 0 118 0,0 0 28 16,0 0 33-16,0 0 42 0,0 0 76 16</inkml:trace>
          <inkml:trace contextRef="#ctx0" brushRef="#br0" timeOffset="27633.1707">3681 326 1192 0,'-15'-2'425'15,"15"2"-13"-15,0 0-10 0,-15-4 8 16,15 4-31-16,0 0 10 0,0 0-51 0,0 0-36 16,-18-4-8-16,18 4-41 0,0 0-4 15,0 0-24-15,0 0-10 0,0 0-8 0,0 0-12 16,0 0-22-16,0 0 17 0,0 0-13 0,48-10-31 16,-29 8-23-16,-5 0-24 0,5 0 17 15,3 1-19-15,0 1-20 0,4-1 5 0,-4 1-21 16,4 0 16-16,7 1-29 0,-10-1 4 15,2 0-1-15,1 0 13 0,4 1-41 16,-12-1 10-16,12 2 3 0,-8 0-21 0,4-2 21 16,0 2-20-16,-4-1-29 0,4 1-5 0,-4-1 5 15,-3 1-18-15,3 2-7 0,-8-4-16 16,-2 1-30-16,2 2-52 0,-14-3-2 0,26 4-34 16,-26-4 1-16,22 0-21 0,-22 0-33 15,15 2-118-15,-15-2-169 0,0 0-361 16,19 1 43-16,-19-1 70 0,0 0 79 0,0 0 85 0,0 0 25 15,0 0 64-15,0 0 157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35.0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55A500-B393-4556-8C00-978476D07576}" emma:medium="tactile" emma:mode="ink">
          <msink:context xmlns:msink="http://schemas.microsoft.com/ink/2010/main" type="inkDrawing" rotatedBoundingBox="9519,3130 9689,13037 8716,13053 8546,3146" semanticType="verticalRange" shapeName="Other">
            <msink:sourceLink direction="with" ref="{1954AAB6-C71C-4D87-8F29-E359B136ECDC}"/>
            <msink:sourceLink direction="with" ref="{54854AF8-C0AF-45F1-99E9-D7E8F3ED5F2D}"/>
            <msink:sourceLink direction="with" ref="{1DE528D7-2E0D-47F1-B019-1EECA75D0A5E}"/>
            <msink:sourceLink direction="with" ref="{209B4D24-ADDC-4C77-9764-8C7BA88091A8}"/>
            <msink:sourceLink direction="with" ref="{0DB66BEA-309A-43D4-A06C-71559A0B4F7C}"/>
            <msink:destinationLink direction="with" ref="{24DA1B48-A0B8-487A-8AAD-5F53FEBD991D}"/>
          </msink:context>
        </emma:interpretation>
      </emma:emma>
    </inkml:annotationXML>
    <inkml:trace contextRef="#ctx0" brushRef="#br0">750 0 1011 0,'0'0'389'0,"0"0"-18"0,0 0-41 15,0 0-10-15,0 0-5 0,-33 24-31 0,14-19-20 16,5 0-24-16,-1 1-20 0,-4-1-2 16,-3 0-16-16,4-1-18 0,-4 1-15 0,-4 0-2 15,-4-2-1-15,4 1-58 0,4-1 40 0,-11-2-46 16,11 2-7-16,-4 0-13 0,0-2 8 15,-4-1-8-15,4 0-6 0,4 0 4 0,-4 0-6 16,4 0-10-16,4-1 13 0,3-2-24 16,-7 3 6-16,11-1 10 0,11 1 1 0,-30-3 4 15,19 1-13-15,11 2-4 0,-22-5-19 0,7 3 23 16,15 2-2-16,-18-4-5 16,18 4-28-16,-15-4 20 0,15 4-5 0,-15-3-8 0,15 3 21 15,-11-6-18-15,11 6-3 0,0 0 8 16,-15-3-23-16,15 3 2 0,0 0-2 15,0 0 10-15,-15-5-23 0,15 5 11 0,0 0-4 16,0 0 4-16,0 0-11 0,-18-3 8 0,18 3 0 16,0 0-19-16,0 0 4 0,0 0 12 15,0 0-18-15,0 0 16 0,0 0 31 0,0 0-29 16,0 0 3-16,4 25 7 0,-4-25-12 16,0 0 10-16,0 0 5 0,7 26-16 0,-7-26 19 15,0 17 5-15,0-17-29 0,7 23 21 0,-7-11-5 16,0 1 13-16,8 0 2 15,-8 1 13-15,7 0 16 0,-7 1 7 0,7 2-36 0,1 1 8 16,-8 2 10-16,4 0 8 0,3 0-3 16,0 3-22-16,1 0 9 0,-1 0 6 15,-7-1 12-15,8 5-15 0,-1 0-2 0,-3 3-11 16,3 2 21-16,0-1-5 0,1 0-49 0,-1-1 0 16,-7 3 0-16,8 1 0 0,-1-1 0 15,4 0 0-15,-4-2 0 0,1 1 0 0,-1 1 0 16,1-1 0-16,3-2 0 0,-4 2 0 15,1 0 0-15,-1 1 0 0,0-2 0 16,1 1 0-16,-5 1 0 0,5 0 0 0,-1 2 0 16,-7-2 0-16,8 1 0 0,-1 1 0 15,0 0 0-15,-7-2 0 0,8 0 0 0,-5 0 0 16,5 0 0-16,-8 3 0 0,7-6 0 0,1 4 0 16,-8-3 0-16,7 1 0 0,-7-2 0 15,7-3 0-15,-7 2 0 0,0 1 0 0,8 2 0 16,-8-2 0-16,3 2 0 0,-3-4 0 0,8 4 0 15,-8-1 0-15,0-3 0 0,7 1 0 16,-7 2 0-16,0-4 0 0,0 6 0 0,8 0 0 16,-8-4 0-16,0 4 0 0,0-3 0 15,0-1 0-15,0 0 0 0,0 2 0 0,0 0 0 16,0 3 0-16,0-4 0 0,0 2 0 0,0 1 0 16,0-4 0-16,-8 4 0 15,8 0 0-15,0 1 0 0,0-1 0 0,-7 0 0 16,7 0 0-16,0 0 0 0,-8 1 0 0,5-3 0 15,3 0 0-15,0 2 0 0,-8-1 0 16,8-1 0-16,0-4 0 0,-7 3 0 0,7-4 0 16,-7 4 0-16,7-3 0 0,-8 1 0 0,8 2 0 15,-7 2 0-15,7-7 0 0,0 5 0 16,-8-1 0-16,5-2 0 0,3-2 0 0,0 1 0 16,-8 1 0-16,8 2 0 0,0-2 0 0,-7-1 0 15,7 2 0-15,0-1 0 0,0-1 0 16,-7 0 0-16,7 1 0 0,0-2 0 15,0 2 0-15,0-1 0 0,0 0 0 0,0 2 0 16,0-1 0-16,0 1 0 0,0 1 0 16,0-4 0-16,0 3 0 0,0 1 0 0,0 1 0 15,0-2 0-15,-8 3 0 0,8-3 0 0,0 2 0 16,0 4 0-16,0-8 0 0,0 6 0 16,0-3 0-16,0 4 0 0,-7 1 0 0,7-4 0 15,0 0 0-15,0 4 0 0,0-4 0 16,0 0 0-16,0-1 0 0,0 4 0 0,0-1 0 15,-8 3 0-15,8-2 0 0,-3-1 0 16,3 1 0-16,0 3 0 0,0-5 0 0,0 5 0 16,-8-5 0-16,8-2 0 0,0 4 0 15,0-3 0-15,-7 2 0 0,7 1 0 0,0-6 0 16,0 4 0-16,0-2 0 0,0 0 0 16,0 1 0-16,0-1 0 0,0 1 0 0,0 0 0 15,0 3 0-15,0-3 0 0,0 3 0 0,-7-3 0 16,14-2 0-16,-7 5 0 0,0-3 0 15,0-1 0-15,-7 5 0 0,7-4 0 0,0 0 0 16,0-1 0-16,0 4 0 0,7-1 0 0,-7-2 0 16,0 0 0-16,0-1 0 0,0 1 0 15,0-2 0-15,0 6 0 0,0-7 0 0,0 3 0 16,-7 0 0-16,7 1 0 0,0 2 0 0,0 0 0 16,0 0 0-16,0-4 0 15,0-1 0-15,0 2 0 0,0 0 0 0,0 3 0 16,-8-1 0-16,8-1 0 0,0-3 0 0,0 5 0 15,0-1 0-15,0-3 0 0,0 1 0 16,0-2 0-16,0-2 0 0,0 3 0 16,0-1 0-16,0 0 0 0,0 1 0 0,0-3 0 0,0 1 0 15,0 3 0-15,0-3 0 0,0 1 0 16,0-1 0-16,8-1 0 0,-8 0 0 0,0 1 0 16,0-2 0-16,7 0 0 0,-7 2 0 0,0-4 0 15,7 0 0-15,-7 0 0 0,0-2 0 16,8 3 0-16,-8-3 0 0,0-2 0 15,0-2 0-15,3 2 0 0,-3 1 0 0,0-2 0 16,0 2 0-16,8-3 0 0,-8-1 0 16,0 4 0-16,0-2 0 0,0 1 0 0,0-2 0 15,0 3 0-15,0-2 0 0,0-1 0 0,0 3 0 16,0-2 0-16,0 2 0 0,0-2 0 16,0 0 0-16,-8 4 0 0,8-4 0 0,-3 2 0 15,3-2 0-15,0 3 0 0,0-1 0 16,0-1 0-16,0-1 0 0,-8 0 0 15,8 1 0-15,0 1 0 0,0-1 0 0,0-1 0 16,0 4 0-16,0-2 0 0,0-2 0 0,0 2 0 16,0 0 0-16,0 1 0 0,0 1 0 15,-7-1 0-15,7-1 0 0,0 3 0 0,0-5 0 16,0 2 0-16,0 0 0 0,0-1 0 16,0 1 0-16,0-1 0 0,0-1 0 0,0 1 0 15,0-1 0-15,0 0 0 0,0 1 0 0,0-3 0 16,0 2 0-16,0-2 0 0,0 1 0 15,0-1 0-15,0 3 0 0,0-1 0 0,-7-1 0 16,14 1 0-16,-14 1 0 0,7 0 0 0,0-1 0 16,0 0 0-16,0 2 0 0,0 2 0 15,0-4 0-15,0 2 0 0,0-1 0 16,0-2 0-16,0 3 0 0,0-2 0 0,7 1 0 0,-7 2 0 16,0-2 0-16,0-2 0 15,7 3 0-15,-7-1 0 0,8-2 0 0,-8 0 0 16,0 0 0-16,3 1 0 0,5-1 0 0,-8-1 0 15,0-1 0-15,0 2 0 0,7-1 0 16,-7-1 0-16,0 0 0 0,0 2 0 16,8-4 0-16,-8 2 0 0,0-1 0 0,0 0 0 0,7-1 0 15,-7 2 0-15,0 0 0 0,0-15 0 16,0 26 0-16,0-14 0 0,0-12 0 0,7 26 0 16,-7-14 0-16,0-12 0 0,0 27 0 15,0-16 0-15,0-11 0 0,0 25 0 0,0-12 0 16,0 1 0-16,0-14 0 0,0 29 0 15,-7-15 0-15,7 1 0 0,0 1 0 0,0-16 0 16,0 31 0-16,0-14 0 0,-7-1 0 16,7 1 0-16,0 0 0 0,0-1 0 0,0 1 0 15,0 0 0-15,0-1 0 0,-8 1 0 0,8 0 0 16,0 0 0-16,0-2 0 0,0 0 0 16,0 2 0-16,0-3 0 0,0 3 0 0,0-17 0 15,0 32 0-15,0-18 0 0,0 1 0 0,0 0 0 16,-7 1 0-16,7-16 0 0,0 31 0 15,0-17 0-15,0 2 0 0,7 0 0 0,-7-16 0 16,-7 28 0-16,14-13 0 0,-7-1 0 16,0 0 0-16,0-1 0 0,0-13 0 15,0 29 0-15,0-16 0 0,0 2 0 0,0-15 0 0,0 26 0 16,0-12 0-16,0-1 0 16,0-13 0-16,0 24 0 0,0-12 0 0,0-12 0 15,0 25 0-15,0-12 0 0,0-13 0 0,0 21 0 16,0-21 0-16,0 24 0 0,0-12 0 15,0-12 0-15,0 21 0 0,0-21 0 0,0 18 0 16,0-18 0-16,0 18 0 0,0-18 0 0,0 15 0 16,0-15 0-16,0 15 0 0,0-15 0 15,0 0 0-15,0 17 0 0,0-17 0 0,0 0 0 16,0 13 0-16,0-13 0 0,0 0 0 0,0 0 0 16,0 0 0-16,8 18 0 15,-8-18 0-15,0 0 0 0,0 0 0 0,0 13 0 16,0-13 0-16,0 0 0 0,0 0 0 0,0 0 0 15,0 0 0-15,0 13 0 0,0-13 0 16,0 0 0-16,0 0 0 0,0 0 0 0,0 0 0 16,0 0 0-16,0 0 0 0,0 0 0 0,0 0 0 15,0 0 0-15,7 14 0 0,-7-14 0 16,0 0 0-16,0 0 0 0,0 0 0 0,0 0 0 16,0 0 0-16,0 0 0 0,0 0 0 0,0 0 0 15,0 0 0-15,0 0 0 0,0 13 0 16,0-13 0-16,0 0 0 0,0 0 0 15,0 0 0-15,0 0 0 0,0 0 0 0,0 0 0 16,0 0 0-16,0 0 0 0,0 0 0 16,0 0 0-16,0 0 0 0,7 10 0 0,-7-10 0 15,0 0 0-15,0 0 0 0,0 0 0 0,0 0 0 16,0 0 0-16,11 2 0 0,-11-2 0 16,0 0 0-16,0 0 0 0,23-4 0 0,-23 4 0 15,22-3 0-15,-22 3 0 0,18-3 0 0,-18 3 0 16,22-3 0-16,-10 0 0 0,-12 3 0 15,29-3 0-15,-18 2 0 0,4-1 0 16,0 1 0-16,-15 1 0 0,33-4 0 0,-18 4 0 16,0-2 0-16,-15 2 0 0,25-1 0 15,-2 1 0-15,-12-2 0 0,-11 2 0 0,29-1 0 16,-18 1 0-16,-11 0 0 0,30-2 0 0,-12 2 0 16,-3-2 0-16,-15 2 0 0,22 0 0 15,-3-2 0-15,-4 0 0 0,-15 2 0 0,26 0 0 16,-12-1 0-16,-14 1 0 0,26-1 0 0,-18 1 0 15,-8 0 0-15,29 0 0 0,-18 0 0 16,-11 0 0-16,30 0 0 0,-30 0 0 0,18 0 0 16,-18 0 0-16,15 0 0 0,-15 0 0 0,15 0 0 15,-15 0 0-15,18 1 0 0,-18-1 0 16,0 0 0-16,23 0 0 0,-23 0 0 0,18 0 0 16,-18 0 0-16,0 0 0 0,22 0 0 15,-22 0 0-15,8 1 0 0,-8-1 0 16,18 0 0-16,-18 0 0 0,15 2 0 0,-15-2 0 15,0 0 0-15,22 2 0 0,-22-2 0 0,11 4 0 16,-11-4 0-16,0 0 0 0,15 3 0 16,-15-3 0-16,0 0 0 0,15 5 0 0,-15-5 0 15,0 0 0-15,11 5 0 0,-11-5 0 0,0 0 0 16,15 3 0-16,-15-3 0 0,0 0 0 16,0 0 0-16,0 0 0 0,7 5 0 15,-7-5 0-15,0 0 0 0,0 0 0 0,0 0 0 16,0 0 0-16,0 0 0 0,0 0-144 15,0 0-654-15,0 0-301 0,0 0 76 0,0 0 119 16,0 0 100-16,0 0 54 0,0 0 39 0,0 0 101 16,0 0 73-16,-48 2 112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45.20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26F63D-108B-4AA0-B8BD-5EFBE3F4C2F5}" emma:medium="tactile" emma:mode="ink">
          <msink:context xmlns:msink="http://schemas.microsoft.com/ink/2010/main" type="writingRegion" rotatedBoundingBox="16686,3364 17525,4286 17201,4581 16361,3659"/>
        </emma:interpretation>
      </emma:emma>
    </inkml:annotationXML>
    <inkml:traceGroup>
      <inkml:annotationXML>
        <emma:emma xmlns:emma="http://www.w3.org/2003/04/emma" version="1.0">
          <emma:interpretation id="{3AC426D2-6B6B-4F77-B79E-1457DCFEFCAB}" emma:medium="tactile" emma:mode="ink">
            <msink:context xmlns:msink="http://schemas.microsoft.com/ink/2010/main" type="paragraph" rotatedBoundingBox="16686,3364 17525,4286 17201,4581 16361,3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30F957-EACB-4B42-A892-502233B05F42}" emma:medium="tactile" emma:mode="ink">
              <msink:context xmlns:msink="http://schemas.microsoft.com/ink/2010/main" type="line" rotatedBoundingBox="16686,3364 17525,4286 17201,4581 16361,3659"/>
            </emma:interpretation>
          </emma:emma>
        </inkml:annotationXML>
        <inkml:traceGroup>
          <inkml:annotationXML>
            <emma:emma xmlns:emma="http://www.w3.org/2003/04/emma" version="1.0">
              <emma:interpretation id="{22ACB572-C96C-445A-85E9-A1C50F1EECED}" emma:medium="tactile" emma:mode="ink">
                <msink:context xmlns:msink="http://schemas.microsoft.com/ink/2010/main" type="inkWord" rotatedBoundingBox="16686,3364 17525,4286 17201,4581 16361,3659"/>
              </emma:interpretation>
              <emma:one-of disjunction-type="recognition" id="oneOf0">
                <emma:interpretation id="interp0" emma:lang="en-US" emma:confidence="1">
                  <emma:literal>0.3</emma:literal>
                </emma:interpretation>
                <emma:interpretation id="interp1" emma:lang="en-US" emma:confidence="0">
                  <emma:literal>03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9.3</emma:literal>
                </emma:interpretation>
                <emma:interpretation id="interp4" emma:lang="en-US" emma:confidence="0">
                  <emma:literal>2.3</emma:literal>
                </emma:interpretation>
              </emma:one-of>
            </emma:emma>
          </inkml:annotationXML>
          <inkml:trace contextRef="#ctx0" brushRef="#br0">318 70 1469 0,'-7'-17'501'15,"-4"4"-65"-15,3 3-4 0,-3 0-17 0,11 10-26 0,-18-11-20 16,7 5-14-16,-4 5-27 0,-7-1-39 15,22 2-10-15,-33 6-33 0,10 1 2 0,5 2-51 16,-4 6-20-16,0 1-8 0,3 5-16 0,1 0-17 16,-5 4-16-16,16 1-9 0,-4-1-24 15,4 1 2-15,-1 1-17 0,8-2-11 16,-4 0 3-16,8-2-5 0,-4 0-36 0,8-3 5 0,-5-2-17 16,8-1-14-16,-7-3 36 15,3-2-46-15,8-4-10 0,0-1-5 0,-4-4-5 0,4-1-16 16,-15-2 21-16,29-3 18 0,-14-2-5 15,4-3 25-15,-5-5-28 0,1-3 10 16,0-4 6-16,-4-5-16 0,0 1-3 0,-3-5 26 16,-1 3-25-16,-3-2 43 0,-1 5 10 0,1-1 13 15,0 3 34-15,-1 3 25 0,-3 1 38 16,0 3 21-16,0-2-49 0,0 16 39 0,4-21-29 16,-4 21-18-16,0-17-83 0,0 17-24 15,0 0 0-15,0 0 0 0,0 0 0 0,0 0 0 16,0 0 0-16,0 0 0 0,-4 57 0 0,8-39 0 15,-4 4 0-15,4-1 0 0,-4 2 0 16,7-1 0-16,-3 1 0 0,0-1 0 0,-1-2 0 16,5-4 0-16,-5 2 0 0,1-2 0 15,4 1 0-15,-1 0 0 0,0-4 0 16,4 2-663-16,-3-2-420 0,-1 0 59 0,-3 0 110 16,3 1 100-16,-3-2 74 0,3 1 62 0,-3 0 74 15,3 0 51-15,1 0 120 0,-1 4-50 16</inkml:trace>
          <inkml:trace contextRef="#ctx0" brushRef="#br0" timeOffset="292.5009">525 724 1855 0,'-7'-13'571'0,"7"13"-33"0,0 0-32 16,0 0-19-16,0 0-37 0,0 0-38 15,0 0-10-15,0 0-2 0,-4 41-55 0,4-41-43 16,-3 21-2-16,3-21-60 0,0 22 6 16,0-22-54-16,0 23-8 0,0-23-20 0,0 22-36 15,0-12-87-15,0-10-100 0,3 17-74 0,-3-17-123 16,0 19-182-16,0-19-591 15,4 10 85-15,-4-10 107 0,0 0 64 0,7 8 69 16,-7-8 77-16,0 0 35 0,0 0 55 0,0 0 109 16</inkml:trace>
          <inkml:trace contextRef="#ctx0" brushRef="#br0" timeOffset="860.2421">717 641 1346 0,'0'0'517'0,"-3"-12"-36"0,3 12-53 16,0 0-39-16,0 0-36 0,0 0-25 0,0 0-37 15,15-13 4-15,-15 13-26 0,14-3-57 16,-14 3-15-16,19-1 3 0,-19 1-19 0,26 0-6 15,-26 0-50-15,18 4 26 0,-7-1-54 0,-11-3 18 16,19 10-20-16,-12-4-13 0,-7-6-18 16,8 13 3-16,-8-13-11 0,0 16 3 0,0-16 25 15,-8 19-15-15,1-8-12 0,-4-1-6 16,7 0-3-16,-3 0 24 0,-5 0-18 0,5-2 0 16,7-8-11-16,-18 17-10 0,14-9 24 0,4-8 12 15,-11 10-18-15,11-10-28 16,-8 12-5-16,8-12 8 0,-11 8-19 0,11-8 9 15,0 0 4-15,-3 13-10 0,3-13-2 0,0 0 0 16,0 0 7-16,11 20-7 0,-11-20-34 16,11 10-15-16,0-5-2 0,0 1 17 0,0 0 13 15,-4 0 8-15,8-2-10 0,0 0-34 16,-4 2 36-16,0 0 3 0,0-3 2 0,0 4-4 16,1 0 1-16,-12-7 6 0,18 11-10 0,-11-5 10 15,1 1-16-15,-8-7-12 0,11 15 23 16,-11-15-8-16,4 12 21 0,-4-12-9 15,0 0 6-15,-4 23 16 0,4-23-9 0,-11 15-9 16,3-9 27-16,8-6 9 0,-18 12-19 16,3-7-7-16,0-2-21 0,4-1-31 0,-7-1-53 15,3 2-62-15,15-3-48 0,-33 0-205 0,14-4-197 16,4 2-284-16,-3-1 43 0,3 2 84 16,0-5 75-16,1 2 51 0,-1-3 154 0,4 4-36 15,11 3 35-15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41.79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CAE358-BF8C-458A-ACE9-940DF26747C9}" emma:medium="tactile" emma:mode="ink">
          <msink:context xmlns:msink="http://schemas.microsoft.com/ink/2010/main" type="writingRegion" rotatedBoundingBox="10963,2138 15432,5109 14118,7085 9649,4114"/>
        </emma:interpretation>
      </emma:emma>
    </inkml:annotationXML>
    <inkml:traceGroup>
      <inkml:annotationXML>
        <emma:emma xmlns:emma="http://www.w3.org/2003/04/emma" version="1.0">
          <emma:interpretation id="{832E647B-0006-4D33-8417-843A71484D47}" emma:medium="tactile" emma:mode="ink">
            <msink:context xmlns:msink="http://schemas.microsoft.com/ink/2010/main" type="paragraph" rotatedBoundingBox="13084,3537 14096,4299 13878,4588 12866,38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62C5579-5BA3-439F-951A-73A1F59766AA}" emma:medium="tactile" emma:mode="ink">
              <msink:context xmlns:msink="http://schemas.microsoft.com/ink/2010/main" type="line" rotatedBoundingBox="13084,3537 14096,4299 13878,4588 12866,3827"/>
            </emma:interpretation>
          </emma:emma>
        </inkml:annotationXML>
        <inkml:traceGroup>
          <inkml:annotationXML>
            <emma:emma xmlns:emma="http://www.w3.org/2003/04/emma" version="1.0">
              <emma:interpretation id="{20BB5692-3221-4317-AF93-ECA3269D2D3F}" emma:medium="tactile" emma:mode="ink">
                <msink:context xmlns:msink="http://schemas.microsoft.com/ink/2010/main" type="inkWord" rotatedBoundingBox="13084,3537 14096,4299 13878,4588 12866,3827"/>
              </emma:interpretation>
              <emma:one-of disjunction-type="recognition" id="oneOf0">
                <emma:interpretation id="interp0" emma:lang="en-US" emma:confidence="0.5">
                  <emma:literal>a..</emma:literal>
                </emma:interpretation>
                <emma:interpretation id="interp1" emma:lang="en-US" emma:confidence="0.5">
                  <emma:literal>a.</emma:literal>
                </emma:interpretation>
                <emma:interpretation id="interp2" emma:lang="en-US" emma:confidence="0">
                  <emma:literal>a.r</emma:literal>
                </emma:interpretation>
                <emma:interpretation id="interp3" emma:lang="en-US" emma:confidence="0">
                  <emma:literal>Q.r</emma:literal>
                </emma:interpretation>
                <emma:interpretation id="interp4" emma:lang="en-US" emma:confidence="0">
                  <emma:literal>ar</emma:literal>
                </emma:interpretation>
              </emma:one-of>
            </emma:emma>
          </inkml:annotationXML>
          <inkml:trace contextRef="#ctx0" brushRef="#br0">3735 355 2042 0,'0'0'686'0,"0"0"-66"0,0-14-62 16,0 14-41-16,0 0-34 0,0 0-63 0,0 0-8 16,0 0-56-16,0 0 18 0,0 0-36 15,0 0-64-15,0 0 38 0,0 0-56 0,11 39-8 16,-11-39-64-16,-4 21-73 0,4-21-111 0,0 22 0 15,4-12 0-15,-4-10 0 0,0 20 0 16,0-20 0-16,4 16 0 0,-4-16 0 0,0 15 0 16,0-15-433-16,0 0-722 0,3 11 91 0,-3-11 188 15,0 0 32-15,0 0 114 16,0 0 77-16,8 11 1 0,-8-11 119 0,0 0 1 16,0 0 35-16</inkml:trace>
          <inkml:trace contextRef="#ctx0" brushRef="#br0" timeOffset="618.155">3935 408 1382 0,'0'0'450'16,"-4"-15"-68"-16,4 15-27 0,0 0-1 15,0-18-42-15,0 18-54 0,0 0-12 0,4-20-26 16,-4 20-28-16,7-14-13 0,-7 14-17 0,11-14-9 16,-11 14-4-16,7-9-24 0,-7 9 1 15,15-9-47-15,-15 9-18 0,15-5 42 0,-15 5-52 16,11 0 18-16,-11 0-5 0,0 0-31 15,26 10 19-15,-19-2-22 0,1 1-2 16,-8-9 13-16,7 20 0 0,-7-9-25 0,8 4 4 0,-8-2-2 16,0-13-8-16,0 30 26 15,-8-15-15-15,8 0-11 0,-7 0 8 0,7-1-9 0,-8 2 13 16,5-3-5-16,-5 0 40 0,1-2-34 16,0 1 18-16,-1-2 18 0,8-10 5 15,-7 17 25-15,3-11-15 0,4-6-10 0,-11 12 0 16,11-12 6-16,-11 8 4 0,11-8-33 0,0 0 20 15,0 0-7-15,-8 10 12 0,8-10-22 16,0 0-24-16,0 0 3 0,0 0 21 0,0 0-24 16,0 0-2-16,0 0 5 0,0 0 6 15,0 0-1-15,49-7-10 0,-49 7-8 16,22-4 5-16,-11 2 6 0,4-2-31 0,3 3 10 16,-18 1 10-16,30-3 13 0,-12 1-16 15,-3 1-4-15,0 1-11 0,3 0 16 0,-3-3 13 16,-15 3-16-16,30-1 18 0,-30 1-36 15,18 0 5-15,-18 0 16 0,22-2-29 0,-22 2-43 16,15 0-30-16,-15 0-55 0,0 0-71 16,0 0-131-16,0 0-225 0,11 2-350 0,-11-2 71 15,0 0 90-15,0 0 63 0,0 0 98 0,0 0 33 16,0 0 65-16,0 0 35 0</inkml:trace>
          <inkml:trace contextRef="#ctx0" brushRef="#br0" timeOffset="-275.8331">3487-84 1315 0,'0'0'446'0,"-3"-23"-32"0,-1 12-27 0,4 11-1 15,-11-22-27-15,-4 12-19 0,8 0-40 16,-1 4-9-16,-6-1-32 0,-5-1-16 0,12 2-18 16,-12 4-5-16,-3 2-40 0,7 0-1 0,-3 2-13 15,-4 6-15-15,3-2-15 0,-3 5-36 16,11 3 7-16,-4 1 6 0,0 1-3 0,0 6-31 15,8-2-7-15,0 3 0 0,-4-2-11 0,11 3-7 16,0-1-18-16,0-2 2 0,7 1-10 16,0-4-2-16,4-2-11 0,-3 1-41 0,-1-4 50 15,12-1-71-15,-8-3-4 0,0-5 10 16,4 0-23-16,-1-2 0 0,-14-2-12 16,26-4-6-16,-7-1 25 0,-4-2 1 15,-8-4 18-15,8-3 7 0,-4-2-18 0,-4-2 19 16,1-1 7-16,-1-2 23 0,0 3 25 0,-7 3-27 15,8-1 45-15,-4 1 36 0,-1-1 37 0,-3 2 27 16,0 14 23-16,4-20 42 0,-4 20-47 16,4-16-28-16,-4 16 8 0,0 0 28 0,0-13-41 15,0 13 7-15,0 0-9 0,0 0-16 0,0 0-31 16,0 0-45-16,0 0-34 0,3 52 0 16,5-39 0-16,-8 2 0 0,0 2 0 15,7-2 0-15,0 0 0 0,1 3 0 0,-4-3 0 16,3-1 0-16,-3-1 0 0,-1 1 0 15,5-1-29-15,-1-1-390 0,8 3-314 0,-8-2-298 16,1-3 84-16,3 7 51 0,-4-3 85 16,4-1 96-16,-3 3 104 0,-5-3 94 0,5 0-11 15,-5 0 32-15,12-1 158 0</inkml:trace>
        </inkml:traceGroup>
      </inkml:traceGroup>
    </inkml:traceGroup>
    <inkml:traceGroup>
      <inkml:annotationXML>
        <emma:emma xmlns:emma="http://www.w3.org/2003/04/emma" version="1.0">
          <emma:interpretation id="{7F59252A-AB5E-489A-97B8-FA59E12CC9AB}" emma:medium="tactile" emma:mode="ink">
            <msink:context xmlns:msink="http://schemas.microsoft.com/ink/2010/main" type="paragraph" rotatedBoundingBox="9902,3734 14371,6705 14118,7085 9649,4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54AAB6-C71C-4D87-8F29-E359B136ECDC}" emma:medium="tactile" emma:mode="ink">
              <msink:context xmlns:msink="http://schemas.microsoft.com/ink/2010/main" type="line" rotatedBoundingBox="9902,3734 14371,6705 14118,7085 9649,4114">
                <msink:destinationLink direction="with" ref="{0055A500-B393-4556-8C00-978476D0757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A93675-0886-4BB0-8193-F7A5873A4385}" emma:medium="tactile" emma:mode="ink">
                <msink:context xmlns:msink="http://schemas.microsoft.com/ink/2010/main" type="inkWord" rotatedBoundingBox="9902,3734 10818,4343 10601,4669 9685,4060"/>
              </emma:interpretation>
              <emma:one-of disjunction-type="recognition" id="oneOf1">
                <emma:interpretation id="interp5" emma:lang="en-US" emma:confidence="0.5">
                  <emma:literal>an</emma:literal>
                </emma:interpretation>
                <emma:interpretation id="interp6" emma:lang="en-US" emma:confidence="0">
                  <emma:literal>al</emma:literal>
                </emma:interpretation>
                <emma:interpretation id="interp7" emma:lang="en-US" emma:confidence="0">
                  <emma:literal>An</emma:literal>
                </emma:interpretation>
                <emma:interpretation id="interp8" emma:lang="en-US" emma:confidence="0">
                  <emma:literal>Al</emma:literal>
                </emma:interpretation>
                <emma:interpretation id="interp9" emma:lang="en-US" emma:confidence="0">
                  <emma:literal>ail</emma:literal>
                </emma:interpretation>
              </emma:one-of>
            </emma:emma>
          </inkml:annotationXML>
          <inkml:trace contextRef="#ctx0" brushRef="#br0" timeOffset="-2183.5779">804 542 1369 0,'0'-14'571'15,"0"14"-36"-15,0 0-39 0,0 0-48 0,0 0-20 16,0 0-34-16,0 0-31 0,0 0-12 16,0 0 0-16,0 0-52 0,0 0 37 0,0 0-57 15,15 31-8-15,-8-19-43 0,-7 0-11 16,11 1-12-16,-11 1-26 0,8 2-35 0,-8-3-19 16,7 1-15-16,-7-1-102 0,7-1-65 0,-7 2-114 15,0-14-90-15,8 21-266 0,-8-8-508 16,7-1 160-16,-3 0 43 0,-4-12 54 0,4 20 107 15,-4-20 62-15,3 17 79 0,-3-17-18 0,8 13 70 16</inkml:trace>
          <inkml:trace contextRef="#ctx0" brushRef="#br0" timeOffset="-2495.5522">586 539 1848 0,'0'0'632'16,"0"-17"8"-16,0 17-54 0,0 0-49 0,0 0-40 15,0 0-49-15,0-16-38 0,0 16 7 0,0 0-49 16,0 0 6-16,0 0-95 0,0 0-8 16,0 0-20-16,0 0-2 0,0 0-32 0,7 49-50 15,-7-49-167-15,0 21 0 0,0-10 0 0,8 1 0 16,-5 2 0-16,-3 0 0 0,0-14 0 15,0 22 0-15,8-11 0 0,-8-11 0 0,0 16 0 16,0-16 0-16,7 17 0 0,-7-17 0 0,0 14-111 16,0-14-623-16,8 11-359 0,-8-11 92 15,0 0 133-15,0 13 29 0,0-13 114 0,0 0 60 16,7 10 81-16,-7-10 70 0,0 0 45 0,0 0-4 16</inkml:trace>
          <inkml:trace contextRef="#ctx0" brushRef="#br0" timeOffset="-2975.8236">298 134 778 0,'0'0'263'15,"0"0"19"-15,0 0 12 0,0 0 8 16,0-21 13-16,0 21 20 0,0 0-58 0,0-16 7 16,0 16-18-16,-8-15-20 0,8 15 0 0,0-15 28 15,0 15-8-15,-7-14-23 16,7 14 15-16,-11-16-14 0,3 8-27 0,1 0 11 0,7 8-16 16,-15-11-17-16,4 5-21 0,11 6 18 15,-30-4-28-15,16 4-21 0,-5 3-7 0,-3 0-36 16,4 5-8-16,3 2 13 0,-7 5-16 15,3 3-7-15,4 1-5 0,-3 2-28 16,10 1 10-16,-6 1 22 0,6 0-19 0,8-1-34 16,-7-1 5-16,7 1 6 0,0-3-21 0,0-1 0 15,7 1 15-15,1-1-48 0,6-3 15 16,-6 0 17-16,3-2-22 0,4-3-13 0,-1-2-23 16,5-1 70-16,-12-4-78 0,8 0 21 15,-15-3 23-15,26 0-18 0,-11-4 15 0,-15 4 3 16,26-12-3-16,-19 2 6 0,0-1 25 0,1-3-26 15,-1-4 6-15,1 1 2 16,-8 1-5-16,0 1 36 0,0-2 7 0,0 17 3 16,7-28 11-16,-14 16 1 0,7 12 63 0,0-24-11 15,0 24-56-15,0-20-54 0,0 20 0 16,0-18 0-16,0 18 0 0,0-15 0 0,0 15 0 16,0 0 0-16,0 0 0 0,0 0 0 15,0 0 0-15,0 0 0 0,0 0 0 0,0 0 0 16,0 0 0-16,0 0 0 0,11 47 0 0,-11-33 0 15,7 5 0-15,1-2 0 0,-1 0 0 16,0 1 0-16,1-3 0 0,-1 0 0 0,-3-2 0 16,3 0 0-16,1-1 0 0,-1-2 0 0,-7 1 0 15,0-11 0-15,18 20 0 0,-18-13-1086 16,8-1-22-16,-8-6 122 0,7 9 83 16,-7-9 135-16,8 11 3 0,-8-11 148 0,7 16 7 0,-7-16 75 15,7 16 39-15</inkml:trace>
        </inkml:traceGroup>
        <inkml:traceGroup>
          <inkml:annotationXML>
            <emma:emma xmlns:emma="http://www.w3.org/2003/04/emma" version="1.0">
              <emma:interpretation id="{24D89C55-9670-4BCA-B08B-C192DF8314C8}" emma:medium="tactile" emma:mode="ink">
                <msink:context xmlns:msink="http://schemas.microsoft.com/ink/2010/main" type="inkWord" rotatedBoundingBox="13190,5993 14337,6755 14118,7085 12971,6323"/>
              </emma:interpretation>
              <emma:one-of disjunction-type="recognition" id="oneOf2">
                <emma:interpretation id="interp10" emma:lang="en-US" emma:confidence="1">
                  <emma:literal>one</emma:literal>
                </emma:interpretation>
                <emma:interpretation id="interp11" emma:lang="en-US" emma:confidence="0">
                  <emma:literal>ore</emma:literal>
                </emma:interpretation>
                <emma:interpretation id="interp12" emma:lang="en-US" emma:confidence="0">
                  <emma:literal>onr</emma:literal>
                </emma:interpretation>
                <emma:interpretation id="interp13" emma:lang="en-US" emma:confidence="0">
                  <emma:literal>orr</emma:literal>
                </emma:interpretation>
                <emma:interpretation id="interp14" emma:lang="en-US" emma:confidence="0">
                  <emma:literal>ort</emma:literal>
                </emma:interpretation>
              </emma:one-of>
            </emma:emma>
          </inkml:annotationXML>
          <inkml:trace contextRef="#ctx0" brushRef="#br0" timeOffset="14902.937">3598 2383 1702 0,'-7'-13'540'0,"-1"-3"-33"0,5 2-16 15,-8 0-30-15,0-2-6 0,-4 2-19 0,0 2-14 16,-3 1-25-16,3 1-11 0,0 3-43 16,-4 1-36-16,5 5-25 0,14 1-11 0,-26 4-48 15,11 3-8-15,0 3-13 0,4 4-41 16,-4 2-2-16,8 3 10 0,7 2-107 0,-7 3-62 16,7-1 0-16,0 1 0 0,7-2 0 15,0 1 0-15,1 2 0 0,3-5 0 0,-4-1 0 16,8-2 0-16,0-3 0 0,3-1-3 15,-3-5-79-15,4 2 18 0,-5-5-15 0,1-4 17 0,4-2 6 16,-19 1 0-16,29-12 15 16,-18 5 25-16,0-7-30 0,0-3 49 15,-3-2-16-15,-1-3 39 0,1-1 4 0,-8 1 14 0,3 2 28 16,-3 0 43-16,4 5-8 0,-4-1 14 16,4 3-121-16,-4 13 0 0,0-21 0 0,0 21 0 15,3-17 0-15,-3 17 0 0,0 0 0 0,0 0 0 16,0 0 0-16,0 0 0 0,0 0 0 15,0 0 0-15,26 41 0 0,-11-25 0 16,-8 2 0-16,5 1 0 0,-5-1 0 0,0 1 0 0,1-2 0 16,3 4 0-16,-4-3 0 15,1 3 0-15,-1-4 0 0,4-1 0 0,-7 1 0 16,7 1-976-16,-4-5-120 0,1 3 106 0,10-3 97 16,-7 0 89-16,0-1 172 0,-3 1-52 15,-1-3 62-15,8 2 87 0,-8-2 34 0</inkml:trace>
          <inkml:trace contextRef="#ctx0" brushRef="#br0" timeOffset="15275.5573">3927 2831 1679 0,'-29'-30'596'0,"29"30"-81"0,-8-22-42 0,5 11-33 16,3 11-25-16,-8-21-57 0,8 21-61 15,0-19-15-15,0 19-26 0,0-16-33 16,0 16-14-16,0 0-42 0,8-15-21 0,-8 15 10 15,14-9-5-15,-14 9-21 0,19-3-30 16,-19 3 13-16,22 3-41 0,-22-3-14 0,26 7 9 16,-15-1-21-16,4 0 18 0,-8 2 0 0,1 2-3 15,-1 2-20-15,-7 0-18 0,0 3 29 16,0 3-42-16,0-1 5 0,0 2 16 0,-7 1 2 16,-1-2-2-16,4 1-5 0,-3-1 4 15,0 1 50-15,-8-3 9 0,15-2 32 0,-8-1 1 16,1-2-27-16,7-1 28 0,0-10-3 15,-7 19-109-15,7-19-11 0,-8 13 0 0,8-13 0 16,0 0 0-16,0 0 0 0,0 0 0 16,11 15 0-16,-11-15 0 0,11 4 0 0,-11-4 0 15,23 0-249-15,-23 0-89 0,18-4-248 0,-18 4-425 16,26 0 44-16,-15 2 76 0,-11-2 128 16,19-3 51-16,-19 3 44 0,18-7 105 0,-11 2 31 15,-7 5 79-15,15-14 15 0</inkml:trace>
          <inkml:trace contextRef="#ctx0" brushRef="#br0" timeOffset="15644.1215">4201 2863 1267 0,'-15'-18'506'0,"8"7"-19"16,-1-1-11-16,1 1-13 0,3-1-48 16,-3 1-34-16,7 11-28 0,-8-19-58 0,8 19-14 15,-7-17-53-15,7 17 0 0,0-15-41 0,0 15-23 16,0 0-1-16,7-16-12 0,-7 16-25 15,19-6-34-15,-19 6 5 0,18 0-5 0,-18 0-12 16,19 6-3-16,-8 0-11 0,0 1-17 16,0 1-1-16,-4 2-4 0,1 2 7 0,-1 2-12 15,-3 0-1-15,3 0 5 0,-7 1-25 0,0 2 26 16,0-2-19-16,0-15-4 0,-3 30 2 16,-1-14 8-16,4-2 7 0,-4-1 24 15,4-13 4-15,-7 26 13 0,7-16-22 0,0-10 66 16,0 14-44-16,0-14 23 0,0 0-7 15,0 20-8-15,0-20 0 0,11 11 23 16,-11-11-53-16,15 8-57 0,-15-8 0 0,14 4 0 16,-2-1 0-16,-12-3 0 0,29 3 0 0,-14-1-100 15,0-1-154-15,-4 4-135 0,4-1-699 16,3-4 80-16,-7 3 114 0,0 2 70 0,8-3 69 16,-19-2 102-16,29 0 67 0,-14 0 67 15,4 0 25-15,-5 0-3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48.5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EDDE92-12FD-4882-A7CD-13220EA3C083}" emma:medium="tactile" emma:mode="ink">
          <msink:context xmlns:msink="http://schemas.microsoft.com/ink/2010/main" type="writingRegion" rotatedBoundingBox="21772,3168 22991,3168 22991,4191 21772,4191">
            <msink:destinationLink direction="with" ref="{A07C0888-5277-4571-960E-0D20D4E1D428}"/>
          </msink:context>
        </emma:interpretation>
      </emma:emma>
    </inkml:annotationXML>
    <inkml:traceGroup>
      <inkml:annotationXML>
        <emma:emma xmlns:emma="http://www.w3.org/2003/04/emma" version="1.0">
          <emma:interpretation id="{3019B89E-2DB7-4389-A745-101D249E5CDC}" emma:medium="tactile" emma:mode="ink">
            <msink:context xmlns:msink="http://schemas.microsoft.com/ink/2010/main" type="paragraph" rotatedBoundingBox="21772,3168 22991,3168 22991,4191 21772,4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FA5D8E-6EC9-4BFE-A6C9-87CFA801C0BE}" emma:medium="tactile" emma:mode="ink">
              <msink:context xmlns:msink="http://schemas.microsoft.com/ink/2010/main" type="line" rotatedBoundingBox="21772,3168 22991,3168 22991,4191 21772,4191"/>
            </emma:interpretation>
          </emma:emma>
        </inkml:annotationXML>
        <inkml:traceGroup>
          <inkml:annotationXML>
            <emma:emma xmlns:emma="http://www.w3.org/2003/04/emma" version="1.0">
              <emma:interpretation id="{449D3AF1-8050-4B88-B87A-38B903741109}" emma:medium="tactile" emma:mode="ink">
                <msink:context xmlns:msink="http://schemas.microsoft.com/ink/2010/main" type="inkWord" rotatedBoundingBox="21772,3168 22260,3168 22260,3593 21772,3593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a.</emma:literal>
                </emma:interpretation>
              </emma:one-of>
            </emma:emma>
          </inkml:annotationXML>
          <inkml:trace contextRef="#ctx0" brushRef="#br0">3445-413 1525 0,'0'0'458'0,"-4"-9"-7"16,4 9-44-16,-11-9-34 0,11 9-4 16,-18-12-31-16,6 5-13 0,1 2-25 0,-3 0-27 15,-1 2-22-15,-4 2-18 0,1-1 3 16,-4 4-37-16,0-1-22 0,-1 2-23 0,1 4-16 15,-4 0 0-15,4 4-20 0,0 2-8 16,0 3-13-16,3 0-33 0,4 1 15 0,4 0 6 16,0 2-26-16,4 1 12 0,-4 0-30 15,7 2 8-15,0-1-23 0,1-2 15 16,6 0-29-16,1-1-7 0,4 2-20 0,-1-4 0 16,4-1-6-16,0-1-4 0,4-1-16 0,0-3 5 15,3-2-20-15,-3-1-16 0,3-3 13 16,-3 0 36-16,4-2 15 0,-5-1-45 0,5-4 1 15,-4 2 45-15,0-5-21 0,-1-2 30 0,-3-4-15 16,0 2-2-16,-3-6 28 16,-1 3 0-16,1-4 33 0,-5 2 10 0,1 1-2 0,0-2 51 15,-4 16 25-15,7-24-2 0,-7 14 46 0,0 10 16 16,4-20-11-16,-4 20-59 0,4-15-2 16,-4 15-29-16,0 0-2 0,3-13-63 0,-3 13-24 15,0 0 0-15,0 0 0 0,0 0 0 16,0 0 0-16,19 26 0 0,-19-26 0 0,11 20 0 15,-8-7 0-15,5 0 0 0,-4 0 0 16,3 3 0-16,0-2 0 0,4 2 0 0,-3-2 0 16,3 1 0-16,-4-3 0 0,4 3-246 15,-3-5-891-15,3-1 103 0,-4 0 85 0,1-1 63 16,3-1 121-16,-11-7 66 0,11 13 138 16,-4-7-5-16,1 1 34 0,-8-7 69 0</inkml:trace>
        </inkml:traceGroup>
        <inkml:traceGroup>
          <inkml:annotationXML>
            <emma:emma xmlns:emma="http://www.w3.org/2003/04/emma" version="1.0">
              <emma:interpretation id="{8D6C4213-1DD7-44A4-AF85-09C893892E17}" emma:medium="tactile" emma:mode="ink">
                <msink:context xmlns:msink="http://schemas.microsoft.com/ink/2010/main" type="inkWord" rotatedBoundingBox="22522,3782 22991,3782 22991,4191 22522,4191"/>
              </emma:interpretation>
              <emma:one-of disjunction-type="recognition" id="oneOf1">
                <emma:interpretation id="interp5" emma:lang="en-US" emma:confidence="1">
                  <emma:literal>in</emma:literal>
                </emma:interpretation>
                <emma:interpretation id="interp6" emma:lang="en-US" emma:confidence="0">
                  <emma:literal>in.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in,</emma:literal>
                </emma:interpretation>
                <emma:interpretation id="interp9" emma:lang="en-US" emma:confidence="0">
                  <emma:literal>in'</emma:literal>
                </emma:interpretation>
              </emma:one-of>
            </emma:emma>
          </inkml:annotationXML>
          <inkml:trace contextRef="#ctx0" brushRef="#br0" timeOffset="912.4034">3844 171 1694 0,'0'0'645'0,"-4"-10"-56"0,4 10 5 0,0 0-95 16,-7-13-15-16,7 13-29 0,0 0-38 15,0 0-56-15,0 0-5 0,0 0 2 0,0 0-27 16,0 0-60-16,-19 35-23 0,16-22 6 16,3 1-39-16,0-14-26 0,-4 27-43 0,4-10-61 15,0-4-85-15,0 2 0 0,0-15 0 0,0 23 0 16,0-23 0-16,0 20-177 0,0-20-189 16,4 19-323-16,-4-19-378 0,0 16 61 15,0-16 151-15,3 13 77 0,-3-13 30 0,0 15 88 0,0-15 74 16,0 0 69-16,0 18 82 15</inkml:trace>
          <inkml:trace contextRef="#ctx0" brushRef="#br0" timeOffset="1534.5761">3922 218 1474 0,'0'0'489'0,"0"-15"-95"0,0 15-46 16,0 0-25-16,0 0-11 0,0 0-15 15,0 0-36-15,0 0-8 0,0 0-38 0,0 0-15 16,11 49 5-16,-8-34-26 0,-3 2-15 0,4 0-16 16,0-1-25-16,-4 1 10 0,4 0-20 15,-4 0 10-15,3-2 0 0,-3 2-19 16,0-3 4-16,0-14-8 0,0 25 18 0,4-15 10 0,-4-10 5 16,0 19 46-16,0-19-8 15,0 13 11-15,0-13-26 0,0 0-25 0,0 0 15 16,0 0-8-16,0 0-31 0,0 0-37 0,0 0 27 15,0 0 8-15,0 0-49 0,0 0-12 16,4-57-3-16,-4 43-41 0,0-2 0 0,3 0 0 16,1-1 0-16,0 3 0 0,-1-1 0 15,5 0 0-15,-1 5 0 0,1-3 0 0,-5 3 0 16,8 0 0-16,0 2 0 0,1-1 0 0,-1 2 0 16,0 3 0-16,3 1 0 0,-14 3 0 15,26-6 0-15,-7 6 0 0,-19 0 0 0,26 2 0 16,-11 2 0-16,-4 0 0 0,0 3 0 15,0 1 0-15,0 2 0 0,0 5 0 16,-4 0 0-16,1 0 0 0,3 2 0 0,-7 0 0 16,-1-1 0-16,1-2 0 0,3 2 0 0,-3-2 0 15,0 1 0-15,-1 0 0 0,1-3 0 16,-4-12 0-16,4 19 0 0,-1-10 0 0,-3-9 0 16,0 13-390-16,0-13-695 0,0 0 41 0,0 20 115 15,0-20 138-15,0 0 7 0,0 20 78 16,0-20 58-16,-3 11 83 0,3-11 35 0,-8 12 64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1.45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-4 0 1259 0,'0'0'560'16,"0"0"6"-16,3 14-33 0,-3-14-55 0,0 0-40 15,0 0-82-15,0 0 20 0,0 16-61 16,0-16-87-16,0 0-105 0,0 0-147 0,0 0-237 16,0 0-565-16,0 0 63 0,0 0 72 0,0 13 46 15,0-13 61-15,0 0 87 0,0 0 26 16,4 17 52-16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2.63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-3 0 1338 0,'0'0'489'0,"0"0"-8"16,0 8-86-16,0-8-14 0,0 0-48 15,0 0-31-15,8 10 18 0,-8-10-72 0,0 0-56 16,0 0-79-16,0 0-103 0,0 0-92 15,0 0-225-15,0 0-453 0,0 0 38 0,-8 23 48 16,8-23 91-16,0 0 81 0,0 16 85 0,0-16-11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2.7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-4 0 1236 0,'0'0'527'16,"0"0"-15"-16,0 18-46 0,0-18-51 0,0 0-31 15,0 0-41-15,0 0-13 0,0 0-61 16,0 0-34-16,0 0-61 0,0 0-82 0,0 0-74 16,0 0-171-16,0 15-270 0,0-15-373 15,0 0 49-15,0 0 140 0,0 0 29 0,7 12 48 16,-7-12 13-16,0 0 61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23.35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9F86C5-AA74-4D7B-8FE3-862704150430}" emma:medium="tactile" emma:mode="ink">
          <msink:context xmlns:msink="http://schemas.microsoft.com/ink/2010/main" type="inkDrawing" rotatedBoundingBox="5462,10143 5524,9041 5768,9054 5706,10156" semanticType="callout" shapeName="Other">
            <msink:sourceLink direction="to" ref="{A8F8C3BD-D1F6-4791-A432-70BF931880C4}"/>
            <msink:sourceLink direction="from" ref="{BF1BE9CD-CC84-427B-B62E-24E6236F5D2B}"/>
          </msink:context>
        </emma:interpretation>
      </emma:emma>
    </inkml:annotationXML>
    <inkml:trace contextRef="#ctx0" brushRef="#br0">2162 2203 1443 0,'0'0'540'0,"4"-13"-15"0,-4 13-36 15,0 0-46-15,0 0-47 0,0-17-4 16,0 17-16-16,0 0-2 0,0 0-5 0,0 0-67 16,0 0-18-16,7-14-54 0,-7 14 31 0,0 0-46 15,0 0-18-15,0 0-7 0,0 0-3 16,0 0-41-16,0 0 0 0,0 0-29 0,0 0 39 16,0 0-30-16,0 50-31 0,0-50-8 15,0 23 0-15,0-6-69 0,0-3-18 16,0 2 0-16,0 2 0 0,0 3 0 0,7-3 0 0,-7 2 0 15,0 3 0-15,0 0 0 16,0 2 0-16,0-2 0 0,0 0 0 0,0 0 0 16,0 1 0-16,-7 0 0 0,7-1 0 0,0 1 0 15,0-1 0-15,0 1 0 0,0-5 0 0,-7 2 0 16,7-2 0-16,-4 2 0 0,4-2 0 16,0 0 0-16,0-2 0 0,-4 2 0 0,4-3 0 15,-3 1 0-15,3-3 0 0,0 2 0 16,0-16 0-16,0 29 0 0,-4-19 0 0,4-10 0 15,0 23 0-15,0-23 0 0,0 19 0 16,0-19 0-16,-4 17 0 0,4-17 0 0,0 16 0 16,0-16 0-16,0 14 0 0,0-14 0 0,0 0 0 15,0 22 0-15,0-22 0 0,0 13 0 16,0-13 0-16,0 0 0 0,4 18 0 16,-4-18 0-16,0 0 0 0,0 15 0 0,0-15 0 15,0 0-459-15,-4 17-585 0,4-17-18 16,0 0 74-16,0 15 122 0,0-15 73 0,0 0 92 15,-7 16 71-15,7-16 51 0,-8 14 52 0,8-14 102 16</inkml:trace>
    <inkml:trace contextRef="#ctx0" brushRef="#br0" timeOffset="459.8342">2010 3127 1819 0,'-7'-14'581'0,"7"14"-38"16,0 0-46-16,0 0-1 0,-7-16-43 0,7 16-35 15,0 0-37-15,0 0-5 0,0-11-71 16,0 11-6-16,0 0-48 0,0 0-26 0,0 0-15 16,0 0-15-16,0 0-31 0,0 0 15 0,0 0-46 15,0 0 21-15,0 0-34 0,0 0 5 16,0 0-30-16,0 0-3 0,33 21-12 0,-33-21-80 15,15 16 0-15,-8-7 0 0,-3-1 0 16,3 2 0-16,1 0 0 0,-1 0 0 16,0-1 0-16,1 1 0 0,-1-1 0 0,-3 1 0 15,3 0 0-15,-7-10 0 0,15 16 0 0,-15-16 0 16,7 13 0-16,-7-13 0 0,8 10 0 16,-8-10 0-16,7 6 0 0,-7-6 0 0,0 0 0 15,0 0 0-15,0 0 0 0,0 0 0 16,0 0 0-16,0 0 0 0,26-19 0 0,-26 19 0 15,7-17 0-15,-7 5 0 0,8-1 0 16,-8 0 0-16,7-3 0 0,-3-1 0 0,3-3 0 16,1 3 0-16,-1-1 0 0,-7 1 0 0,7 3 0 15,1 7-59-15,-8 7-1150 0,7-18 111 0,-7 18 98 16,0 0 145-16,0 0 56 0,0 0 100 16,0 0 90-16,0 0 15 0,0 0 103 15,0 0-14-15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25.50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8A34AB-917A-4D49-984C-487B6AA6596F}" emma:medium="tactile" emma:mode="ink">
          <msink:context xmlns:msink="http://schemas.microsoft.com/ink/2010/main" type="writingRegion" rotatedBoundingBox="6274,11292 4210,11162 4259,10385 6323,10514"/>
        </emma:interpretation>
      </emma:emma>
    </inkml:annotationXML>
    <inkml:traceGroup>
      <inkml:annotationXML>
        <emma:emma xmlns:emma="http://www.w3.org/2003/04/emma" version="1.0">
          <emma:interpretation id="{84CADCCC-751A-44C7-A818-8C9763FC2B7B}" emma:medium="tactile" emma:mode="ink">
            <msink:context xmlns:msink="http://schemas.microsoft.com/ink/2010/main" type="paragraph" rotatedBoundingBox="6274,11292 4210,11162 4259,10385 6323,10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4214EE-004A-4D52-BE5F-134E6A5BBDCB}" emma:medium="tactile" emma:mode="ink">
              <msink:context xmlns:msink="http://schemas.microsoft.com/ink/2010/main" type="line" rotatedBoundingBox="6274,11292 4210,11162 4259,10385 6323,10514"/>
            </emma:interpretation>
          </emma:emma>
        </inkml:annotationXML>
        <inkml:traceGroup>
          <inkml:annotationXML>
            <emma:emma xmlns:emma="http://www.w3.org/2003/04/emma" version="1.0">
              <emma:interpretation id="{A8F8C3BD-D1F6-4791-A432-70BF931880C4}" emma:medium="tactile" emma:mode="ink">
                <msink:context xmlns:msink="http://schemas.microsoft.com/ink/2010/main" type="inkWord" rotatedBoundingBox="6274,11292 4210,11162 4259,10385 6323,10514">
                  <msink:destinationLink direction="to" ref="{0A9F86C5-AA74-4D7B-8FE3-862704150430}"/>
                </msink:context>
              </emma:interpretation>
              <emma:one-of disjunction-type="recognition" id="oneOf0">
                <emma:interpretation id="interp0" emma:lang="en-US" emma:confidence="1">
                  <emma:literal>FP</emma:literal>
                </emma:interpretation>
                <emma:interpretation id="interp1" emma:lang="en-US" emma:confidence="0">
                  <emma:literal>FD</emma:literal>
                </emma:interpretation>
                <emma:interpretation id="interp2" emma:lang="en-US" emma:confidence="0">
                  <emma:literal>EP</emma:literal>
                </emma:interpretation>
                <emma:interpretation id="interp3" emma:lang="en-US" emma:confidence="0">
                  <emma:literal>TP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2783 3954 1643 0,'0'0'558'0,"0"0"-56"15,0 0 15-15,0 0-80 0,0 0-30 0,0 0-38 16,0 0-6-16,0 0-35 0,0 0-59 0,0 0 10 15,0 0-21-15,-7 49-38 0,7-49-2 16,7 20-75-16,-7-10 31 0,7 3 3 16,-7-13-29-16,8 20-25 0,-8-10 10 0,0-10-28 15,7 18-15-15,-7-18-11 0,4 14 6 16,-4-14-26-16,7 11 0 0,-7-11 15 0,0 0 13 16,0 13-41-16,0-13 3 0,0 0-16 0,0 0 26 15,0 0-31-15,-18 7-8 0,18-7 1 16,0 0-16-16,-22 0-5 0,22 0 5 0,-23-1-28 15,5 1 26-15,18 0-1 0,-30-3-4 16,12 3-19-16,-1-1 34 0,5 1-13 16,-9-2 13-16,1 2-34 0,4 0 26 0,-8 0-30 15,4-1 53-15,-1-1-36 0,5 4-43 0,-12-4 18 16,5 2-1-16,-1 0 1 0,3 0 5 16,-2 2-5-16,-5-1 10 0,4 2-16 0,0 0 34 15,-3 0-20-15,3 0 14 0,4 2-12 16,-4-2 13-16,-4 0-8 0,4 1 8 0,0-1 0 15,4 0-8-15,0-1-3 0,4 3 26 0,-5-3-15 16,9 1 10-16,-5 0-20 0,4-3 12 16,15 0-18-16,-25 3 19 0,17-1-6 0,8-2 13 15,-26 2 5-15,26-2-20 0,-22 1-1 0,7-1 9 16,15 0 22-16,-18 0-5 0,18 0-23 16,-15 2 19-16,15-2 9 0,0 0-2 0,-26 2-3 15,26-2-46-15,0 0 21 0,-15-2 7 16,15 2 31-16,0 0-46 0,-18 0-10 15,18 0 20-15,0 0-13 0,0 0 14 0,-15-5 7 16,15 5-19-16,0 0-6 0,0 0 20 0,-15-5 12 16,15 5-28-16,0 0 1 0,0 0 25 15,-11-9-8-15,11 9 6 0,0 0-16 0,-7-10-10 16,7 10 28-16,0 0 0 0,-4-16 0 16,4 16 10-16,-4-11-23 0,4 11 8 0,0 0 23 15,-3-22 23-15,3 22 2 0,0-18 14 0,0 18 4 16,-4-18-20-16,4 18 13 15,-7-19 15-15,7 19-8 0,0-19 37 0,0 19-58 16,-8-17 48-16,8 17 4 0,0-16 8 0,0 16-100 16,-7-14 0-16,7 14 0 0,0 0 0 15,0-17 0-15,0 17 0 0,0 0 0 0,-4-14 0 16,4 14 0-16,0 0 0 0,0 0 0 0,0 0 0 16,0 0 0-16,0 0 0 0,0 0 0 15,0 0 0-15,0 0 0 0,0 0 0 0,0 0 0 16,0 0 0-16,19 38 0 0,-12-28 0 0,-7-10 0 15,4 22 0-15,-1-9 0 16,-3-2 0-16,0-11 0 0,0 25 0 0,0-13 0 0,0-12 0 16,-3 21 0-16,-1-9 0 0,4-1 0 15,-7-1 0-15,7-10 0 0,-15 16 0 16,8-10 0-16,7-6 0 0,-12 8 0 0,12-8 0 16,-14 7 0-16,14-7 0 0,-23 3 0 15,23-3 0-15,-18 0 0 0,18 0 0 0,-15-2 0 16,15 2 0-16,-22-5 0 0,22 5 0 0,-11-6 0 15,11 6 0-15,-19-8 0 0,19 8 0 16,-11-10 0-16,11 10 0 0,-11-10 0 0,11 10 0 16,-7-9 0-16,7 9 0 0,0 0 0 0,0-14 0 15,0 14 0-15,0 0 0 0,0 0 0 16,0-17 0-16,0 17 0 0,0 0 0 0,11-10 0 16,-11 10 0-16,11-5 0 0,-11 5 0 0,0 0 0 15,0 0 0-15,19-2 0 16,-19 2 0-16,0 0 0 0,0 0 0 0,14 12 0 15,-14-12 0-15,8 12 0 0,-8-12 0 0,3 17 0 16,-3-17 0-16,4 19 0 0,-4-7 0 16,0-12 0-16,-4 21 0 0,4-21 0 0,-7 24 0 15,3-13 0-15,-3 1 0 0,0-1 0 0,-5-1 0 16,5 0 0-16,-8 0 0 0,8-2 0 16,-15 1 0-16,11-2 0 0,-4-3 0 0,-4-1 0 15,5 1 0-15,-9-2 0 0,9-1 0 0,3 0-162 16,-4 1-196-16,-4 0-198 15,4-1-519-15,15-1 118 0,-25-1 92 0,25 1 23 0,-23-6 122 16,23 6 86-16,-7-10 83 0,7 10 32 16,-7-17 25-16,7 2 110 0</inkml:trace>
          <inkml:trace contextRef="#ctx0" brushRef="#br0" timeOffset="185.955">2029 3605 2004 0,'-22'-19'594'16,"11"15"-42"-16,-4 1-60 0,0-1-34 0,-3 1-82 15,-1 0-99-15,4 2-70 0,-7-1-135 0,-4 4-182 16,11-2-279-16,-14 3-425 0,10 2 89 16,-14 1 42-16,4 3 76 0,3 2 49 0,-8 1 118 15,12 1-26-15</inkml:trace>
          <inkml:trace contextRef="#ctx0" brushRef="#br0" timeOffset="585.1791">1330 3749 1947 0,'-7'-17'653'15,"7"17"-21"-15,-7-16-40 0,7 16-39 0,-8-13-44 16,8 13-38-16,0 0-72 0,-4-10-56 0,4 10-7 15,0 0-11-15,0 0-87 0,0 0 33 0,0 0-38 16,-14 39-15-16,14-25-42 0,7 3 16 16,-7 5-89-16,7 1-103 0,-3 2 0 0,4 1 0 15,-1 2 0-15,0-2 0 0,1 0 0 16,-1-3 0-16,0-1 0 0,-7-1 0 0,0-2 0 16,0 0 0-16,-7 1 0 0,0-4 0 0,-12 1 0 15,4-2 0-15,-10 0 0 0,-5-6 0 0,0 1 0 16,-7-3 0-16,-7-2 0 15,3-1 0-15,1-6 0 0,7-3 0 0,-16-4 0 16,13-1 0-16,-1-1 0 0,0-5 0 0,11 1 0 16,4-5 0-16,3-2 0 0,4 1 0 15,-3-2 0-15,10 3 0 0,5-3 0 0,6-1 0 16,5 3 0-16,3-4 0 0,4 5 0 0,3 5-167 16,4-1-1028-16,4-1 175 0,4 7 61 15,-4 0 94-15,3 4 94 0,-3 2 70 0,-7 2 151 16,3 2-21-16,-7 2 41 0,3 2 77 15</inkml:trace>
          <inkml:trace contextRef="#ctx0" brushRef="#br0" timeOffset="799.1877">1138 3940 2065 0,'0'0'727'0,"7"7"-5"0,-7-7-95 15,0 0-56-15,0 0-85 0,0 0-20 16,0 0-90-16,0 0-7 0,15 5-23 0,-15-5-129 16,0 0-68-16,0 0-114 0,0 0-122 0,11 3-192 15,-11-3-750-15,0 0 100 0,0 0 95 16,0 15 79-16,0-15 66 0,0 0 82 0,0 0 60 16,-11 25-9-16,-4-15 88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0:25.41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D32E47-11B3-4160-93D9-A10221B4D2B5}" emma:medium="tactile" emma:mode="ink">
          <msink:context xmlns:msink="http://schemas.microsoft.com/ink/2010/main" type="inkDrawing" rotatedBoundingBox="10942,2970 11132,5654 11082,5657 10892,2973" semanticType="callout" shapeName="Other">
            <msink:sourceLink direction="with" ref="{B9A91E7F-CD4E-450C-B200-58207C241701}"/>
          </msink:context>
        </emma:interpretation>
      </emma:emma>
    </inkml:annotationXML>
    <inkml:trace contextRef="#ctx0" brushRef="#br0">16 0 798 0,'0'0'297'15,"0"0"-8"-15,0 0-12 0,0 0-19 0,0 0-7 16,0 0-38-16,0 0-9 0,0 0-7 15,0 0-40-15,0 0 9 0,0 0-25 0,0 0 15 16,0 0-41-16,-7 50 21 0,7-38-31 16,-8 3-13-16,8-15-5 0,0 30-8 0,0-13-10 15,0-1 6-15,0 2-1 0,0 0-3 16,0 0-17-16,0 2 18 0,0 1-29 16,0-2 16-16,0 2-18 0,8 1 0 0,-8 3 5 15,0-3 16-15,0 1-29 0,0 0 10 16,7 0-12-16,-7-1 8 0,0-1-16 0,0-1-13 15,0 0 10-15,0 0 1 0,0 1-8 0,0 1 5 16,7-2 2-16,-7 0-7 0,0 1 7 16,0 2 1-16,0-5-26 0,8 4 12 15,-8-4-2-15,7 4 8 0,-7-4-13 0,4 1 49 16,-4 0-39-16,0-1-2 0,7-1-11 16,-7 0 16-16,0-1-8 0,8 2 0 0,-8-2 11 15,0 1-9-15,0-1 6 0,0 1-5 16,7 0 28-16,-7-2-34 0,0 0 6 0,0 2 2 15,0-17-12-15,0 29 22 0,0-14 6 0,0 0 15 16,0-2-29-16,7 0 4 0,-7 2 2 16,0-15 17-16,0 27-11 0,0-16-4 0,0-11-12 15,0 20 7-15,0-20 8 0,8 22-20 16,-8-12 53-16,0-10-46 0,0 21 3 0,0-21-8 16,3 22 3-16,-3-22-1 0,-3 23 11 0,3-23 0 15,0 22-2-15,0-11 9 0,0-11 1 16,3 25-1-16,-3-14-22 0,0-11 23 0,0 22-21 15,0-22 8-15,0 21 20 16,0-9-23-16,0-12 12 0,0 22-11 0,0-22 7 16,0 24 31-16,4-12-31 0,-4-12 2 0,0 23-20 15,0-12 23-15,0-11-16 0,4 26 21 16,-4-13-19-16,0-13 4 0,0 22 7 0,0-10 16 16,0-12-13-16,7 24-18 0,-7-11 26 15,0-13 25-15,0 23-35 0,0-11-11 0,0-12 41 16,0 23-36-16,0-11-2 0,0-12 10 0,0 23-18 15,0-12 34-15,0-11-29 0,0 24-2 16,0-24-3-16,0 23 15 0,0-12-12 0,0-11-3 16,0 25-15-16,0-14 25 0,0-11 18 15,0 27-15-15,8-14-5 0,-8-13 10 16,0 24-20-16,0-11 4 0,0 0-1 0,0-13 14 16,0 27-20-16,0-13 15 0,0-1-7 15,0-13 20-15,0 27-12 0,0-13-11 0,7-2 5 16,-7 5 10-16,0-5-7 0,0-12-13 0,7 28 23 15,-7-14-18-15,0-3 11 0,0 4-24 16,8-2 29-16,-8-13-11 0,0 27 0 0,0-16 3 16,4 4 15-16,-4-3-18 0,0-12 3 15,3 26-18-15,1-11 10 0,-4-2-8 0,0 0 14 16,0 0 1-16,7 1-1 0,-7 1 7 16,0-3 23-16,0-12-13 0,8 26-21 0,-8-12-1 15,0-3 6-15,0-11 4 0,7 22 89 16,-7-11-6-16,0-11-14 0,0 19-3 15,0-19-18-15,0 20-31 0,7-6 8 0,-7-3 15 16,0-11-12-16,8 22 2 0,-8-11-8 0,0-11 14 16,0 25 9-16,4-11-10 0,-4-1-12 15,0 0-4-15,0-13 11 0,3 28-25 0,-3-15 25 16,0-13-2-16,4 24-3 0,-4-13 23 0,0-11-64 16,0 19 0-16,0-19 0 0,0 17 0 15,0-17 0-15,0 14 0 0,0-14 0 0,0 0 0 16,7 18 0-16,-7-18 0 0,0 0 0 15,0 14 0-15,0-14 0 0,0 0 0 16,0 0-62-16,0 0-109 0,0 13-50 0,0-13-32 16,0 0-264-16,0 0-527 0,0 0 33 15,0 0 104-15,0 0 145 0,0 0 30 0,0 0 81 16,0 0 68-16,-33-19 53 0,33 19 62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54.85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854AF8-C0AF-45F1-99E9-D7E8F3ED5F2D}" emma:medium="tactile" emma:mode="ink">
          <msink:context xmlns:msink="http://schemas.microsoft.com/ink/2010/main" type="writingRegion" rotatedBoundingBox="10005,5998 10813,6822 10513,7116 9705,6292">
            <msink:destinationLink direction="with" ref="{0055A500-B393-4556-8C00-978476D07576}"/>
          </msink:context>
        </emma:interpretation>
      </emma:emma>
    </inkml:annotationXML>
    <inkml:traceGroup>
      <inkml:annotationXML>
        <emma:emma xmlns:emma="http://www.w3.org/2003/04/emma" version="1.0">
          <emma:interpretation id="{220CA6DF-1BC9-4538-9647-8F7AC098151E}" emma:medium="tactile" emma:mode="ink">
            <msink:context xmlns:msink="http://schemas.microsoft.com/ink/2010/main" type="paragraph" rotatedBoundingBox="10005,5998 10813,6822 10513,7116 9705,6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50FE7C-B29F-4D95-87BD-2DCAFED50549}" emma:medium="tactile" emma:mode="ink">
              <msink:context xmlns:msink="http://schemas.microsoft.com/ink/2010/main" type="line" rotatedBoundingBox="10005,5998 10813,6822 10513,7116 9705,6292"/>
            </emma:interpretation>
          </emma:emma>
        </inkml:annotationXML>
        <inkml:traceGroup>
          <inkml:annotationXML>
            <emma:emma xmlns:emma="http://www.w3.org/2003/04/emma" version="1.0">
              <emma:interpretation id="{5FEEC610-96BF-4833-8262-4E2ABA1FD7B2}" emma:medium="tactile" emma:mode="ink">
                <msink:context xmlns:msink="http://schemas.microsoft.com/ink/2010/main" type="inkWord" rotatedBoundingBox="10005,5998 10813,6822 10513,7116 9705,6292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.5">
                  <emma:literal>on</emma:literal>
                </emma:interpretation>
                <emma:interpretation id="interp2" emma:lang="en-US" emma:confidence="0">
                  <emma:literal>or'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on'</emma:literal>
                </emma:interpretation>
              </emma:one-of>
            </emma:emma>
          </inkml:annotationXML>
          <inkml:trace contextRef="#ctx0" brushRef="#br0">323 2386 1213 0,'0'-16'450'0,"0"16"-4"0,8-14-32 0,-8 14-40 16,-8-19-3-16,8 19-23 0,0-17-20 15,0 17-3-15,-11-17-10 0,4 7 5 0,7 10-26 16,-15-16-28-16,8 13 6 0,-12-1-39 0,19 4-5 16,-29 0-70-16,18 3 42 0,-12 1-11 15,5 6-25-15,-12 3 13 0,12 3-52 0,-4 4-7 16,7 0-8-16,-4 1-5 0,5 2-31 0,-1 0 11 16,4-2-19-16,3 5-25 0,8-2-5 15,0-4-10-15,0 0-26 0,0 0 12 0,8-2-9 16,3-2-8-16,-4-2-11 0,1-1 4 15,6-3 1-15,-2-1-37 0,2-5-14 16,1 2 29-16,4-5-3 0,-19-1 8 0,29-5 15 16,-14 0-12-16,-11-3-27 0,10-4 24 15,1-2 5-15,-7-2 13 0,3-4 7 0,-4-1-25 16,1-2 16-16,-1 0 17 0,-7 1 10 0,7 2 18 16,-7 4 26-16,0-1 10 0,0 2 23 15,0 15 6-15,0-24 30 0,0 14 15 0,0 10-35 16,8-18-108-16,-8 18 0 0,0-16 0 0,0 16 0 15,0 0 0-15,0 0 0 0,0 0 0 16,0 0 0-16,0 0 0 0,0 0 0 0,18 39 0 16,-18-25 0-16,8 0 0 0,-8 0 0 15,7 3 0-15,0 1 0 0,4 0 0 0,-3 2 0 16,-1-1 0-16,1-1 0 0,-8-1 0 0,7-2 0 16,0-3 0-16,1 4 0 0,-5 1-415 15,5-4-686-15,-1-4 67 0,1 1 95 16,-1-2 117-16,0 2 57 0,-7-10 61 0,19 14 84 15,-12-8 39-15,1 3 18 0,-8-9 107 16</inkml:trace>
          <inkml:trace contextRef="#ctx0" brushRef="#br0" timeOffset="519.8715">475 2866 1226 0,'0'0'542'0,"-11"-13"-37"0,11 13-47 16,-15-8-28-16,15 8-41 0,-7-14-51 16,7 14-26-16,0-13-51 0,0 13-10 0,0 0-31 15,0-22-18-15,0 22-35 0,0 0-11 0,7-15 31 16,-7 15-49-16,19-9-33 0,-19 9-8 15,14-4 8-15,-6 1-5 0,-8 3-29 0,18 3-27 16,-18-3 38-16,30 6-46 0,-23-1 7 16,4 0 8-16,4 1-20 0,-8 6-3 15,1 0 13-15,-1 0-2 0,1 0-16 0,-5 2-23 16,-3 2 0-16,0-1 2 0,0 1-2 16,-11 1 18-16,11 0-5 0,-7 0 13 0,7-1-3 15,-8 0-21-15,1-2 8 0,0 0 24 0,7-2-21 16,-8 1 4-16,5-1 29 0,-5-2-15 15,8-10 20-15,-7 17 11 0,7-17-8 0,-8 13 15 16,8-13-16-16,0 12 11 0,0-12-2 0,0 0-6 16,0 0 11-16,0 0-13 0,0 0-6 15,0 0 11-15,0 0 0 0,15 10 7 0,-15-10 4 16,0 0 11-16,26-5-58 0,-26 5 13 16,22-4-8-16,-11 3-10 0,-11 1-25 15,23-2-16-15,-9 1-59 0,-14 1-46 0,19 0-39 16,-19 0-106-16,22 1-111 0,-22-1-308 15,15 3-290-15,-15-3 81 0,18 2 69 0,-18-2 51 16,22 0 74-16,-11 2 68 0,-11-2 132 0,23 0 2 16</inkml:trace>
          <inkml:trace contextRef="#ctx0" brushRef="#br0" timeOffset="793.5709">852 2863 1842 0,'0'0'669'16,"0"-14"-40"-16,0 14-55 0,0 0-16 0,7-15-52 16,-7 15-65-16,0 0-34 0,0 0 23 15,0 0-54-15,0 0-64 0,0 0 16 0,0 0-62 16,0 0 13-16,26 32-13 0,-18-17-40 0,-8-1-144 16,7 2-82-16,0-1 0 0,-7 4 0 15,8-1 0-15,-1 1 0 0,-3-1 0 0,3-3 0 16,-7-2 0-16,8-1 0 0,-8 3 0 0,7-5 0 15,-7-10 0-15,0 14-599 16,0-14-556-16,7 15 101 0,-7-15 112 0,8 10 76 16,-8-10 96-16,0 0 74 0,0 15 76 0,0-15 103 15,0 0 0-15,0 0 115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2.47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DA1B48-A0B8-487A-8AAD-5F53FEBD991D}" emma:medium="tactile" emma:mode="ink">
          <msink:context xmlns:msink="http://schemas.microsoft.com/ink/2010/main" type="inkDrawing" rotatedBoundingBox="10391,8492 10473,8648 10446,8662 10365,8506" semanticType="callout" shapeName="Other">
            <msink:sourceLink direction="with" ref="{076AFF2C-65DE-4ACA-9B50-9C258EFEE1E9}"/>
            <msink:sourceLink direction="with" ref="{0055A500-B393-4556-8C00-978476D07576}"/>
          </msink:context>
        </emma:interpretation>
      </emma:emma>
    </inkml:annotationXML>
    <inkml:trace contextRef="#ctx0" brushRef="#br0">604 4715 1819 0,'0'0'620'0,"0"0"-16"16,0 0-43-16,0 0-78 0,0 0-14 0,15 3-52 15,-15-3-41-15,0 0-61 0,0 0 2 16,8 7-61-16,-8-7-5 0,0 0-92 0,14 9-80 16,-14-9-58-16,8 10-116 0,-8-10-92 0,3 11-197 15,-3-11-586-15,15 16 62 0,-15-4 114 0,8-2 75 16,-8 3 94-16,7 2 29 15,-7 0 43-15,7 0 82 0,-3 2 43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2.9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76AFF2C-65DE-4ACA-9B50-9C258EFEE1E9}" emma:medium="tactile" emma:mode="ink">
          <msink:context xmlns:msink="http://schemas.microsoft.com/ink/2010/main" type="inkDrawing" rotatedBoundingBox="10588,9429 10612,9396 10621,9403 10598,9436" shapeName="Other">
            <msink:destinationLink direction="with" ref="{24DA1B48-A0B8-487A-8AAD-5F53FEBD991D}"/>
          </msink:context>
        </emma:interpretation>
      </emma:emma>
    </inkml:annotationXML>
    <inkml:trace contextRef="#ctx0" brushRef="#br0">859 5611 1553 0,'0'0'561'16,"0"0"-21"-16,0 0-61 0,-7 10 12 15,7-10-110-15,0 0-43 0,0 0-20 0,0 0-62 16,0 0-93-16,0 0-91 0,0 0-77 0,-15 4-141 16,15-4-269-16,0 0-388 0,0 0 37 15,0 0 91-15,0 0 71 0,0 0 63 0,0 0 40 16,0 20 55-16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5.7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9B4D24-ADDC-4C77-9764-8C7BA88091A8}" emma:medium="tactile" emma:mode="ink">
          <msink:context xmlns:msink="http://schemas.microsoft.com/ink/2010/main" type="writingRegion" rotatedBoundingBox="10247,11770 18272,11195 18344,12208 10320,12784">
            <msink:destinationLink direction="with" ref="{0055A500-B393-4556-8C00-978476D07576}"/>
          </msink:context>
        </emma:interpretation>
      </emma:emma>
    </inkml:annotationXML>
    <inkml:traceGroup>
      <inkml:annotationXML>
        <emma:emma xmlns:emma="http://www.w3.org/2003/04/emma" version="1.0">
          <emma:interpretation id="{4DDA3734-7BBD-4E10-9A27-B3C789679105}" emma:medium="tactile" emma:mode="ink">
            <msink:context xmlns:msink="http://schemas.microsoft.com/ink/2010/main" type="paragraph" rotatedBoundingBox="10247,11770 18272,11195 18344,12208 10320,12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0E4666-C3FE-4D66-9C95-AE411C62E4B4}" emma:medium="tactile" emma:mode="ink">
              <msink:context xmlns:msink="http://schemas.microsoft.com/ink/2010/main" type="line" rotatedBoundingBox="10247,11770 18272,11195 18344,12208 10320,12784"/>
            </emma:interpretation>
          </emma:emma>
        </inkml:annotationXML>
        <inkml:traceGroup>
          <inkml:annotationXML>
            <emma:emma xmlns:emma="http://www.w3.org/2003/04/emma" version="1.0">
              <emma:interpretation id="{D5E2CE05-0787-4C81-8D04-FED837FBD2FE}" emma:medium="tactile" emma:mode="ink">
                <msink:context xmlns:msink="http://schemas.microsoft.com/ink/2010/main" type="inkWord" rotatedBoundingBox="10253,11854 10752,11818 10783,12245 10283,12280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a.</emma:literal>
                </emma:interpretation>
              </emma:one-of>
            </emma:emma>
          </inkml:annotationXML>
          <inkml:trace contextRef="#ctx0" brushRef="#br0">-6597 428 1036 0,'0'0'458'0,"7"-12"6"16,-7 12-32-16,8-14-25 0,-8 14-5 0,0-19-26 16,0 19-25-16,-8-23-16 0,8 10-2 15,-7 0-31-15,-1 0-23 0,1-3 21 0,0 3-37 16,-12 0-20-16,12 0-4 0,-16 1-37 0,12 2 5 16,-11 0 8-16,7 3-56 15,-3 3 5-15,-4 2 12 0,3 2-43 0,5 2-25 16,-9 4-19-16,5 1 1 0,3 3 5 0,0 2-21 15,-3 2-5-15,10 2-13 0,-6 1 37 16,6 2-52-16,8 1-41 0,-3 1 0 0,3 1 0 16,0-1 0-16,3-1 0 0,-3 1 0 0,15 1 0 15,-8-4 0-15,1-1 0 0,7-2 0 16,-4-2-44-16,3-3-23 0,1 2-25 0,4-6-2 16,-4-1 4-16,-1-2 46 0,5-1-35 0,-4-2 5 15,-15 0 0-15,25-5 25 0,-10 2 13 16,0-5 8-16,-4 1-33 0,4-5 27 0,-8-1 11 15,1-2-5-15,-1-2 0 0,0 3-8 0,-3-3 34 16,4 1 9-16,-8 1 29 0,0-2 33 16,0 4 31-16,7-2-10 0,-7 15 22 15,0-21 6-15,0 21 30 0,0-17-4 0,0 17-62 16,7-13-5-16,-7 13-77 0,0 0 0 16,0 0 0-16,0 0 0 0,0 0 0 0,0 0 0 15,0 0 0-15,23 30 0 0,-20-20 0 16,5 3 0-16,6-2 0 0,-14 1 0 0,8 1 0 15,7-1 0-15,-12-1 0 0,5 1 0 0,-1-1 0 16,0 1 0-16,1-2 0 0,3 1-41 16,-4-2-738-16,1-1-303 0,6 4 73 15,-6-1 121-15,3-1 53 0,-4 0 134 0,1 0 36 16,-1 2 40-16,8 0 64 0,-8 1 65 16,-3 0 22-16</inkml:trace>
        </inkml:traceGroup>
        <inkml:traceGroup>
          <inkml:annotationXML>
            <emma:emma xmlns:emma="http://www.w3.org/2003/04/emma" version="1.0">
              <emma:interpretation id="{3F2F63D8-1E1F-4A7A-A030-50DAF5B3BA51}" emma:medium="tactile" emma:mode="ink">
                <msink:context xmlns:msink="http://schemas.microsoft.com/ink/2010/main" type="inkWord" rotatedBoundingBox="10746,12436 11399,12389 11422,12705 10768,12752"/>
              </emma:interpretation>
              <emma:one-of disjunction-type="recognition" id="oneOf1">
                <emma:interpretation id="interp5" emma:lang="en-US" emma:confidence="1">
                  <emma:literal>mi</emma:literal>
                </emma:interpretation>
                <emma:interpretation id="interp6" emma:lang="en-US" emma:confidence="0">
                  <emma:literal>m.</emma:literal>
                </emma:interpretation>
                <emma:interpretation id="interp7" emma:lang="en-US" emma:confidence="0">
                  <emma:literal>m,</emma:literal>
                </emma:interpretation>
                <emma:interpretation id="interp8" emma:lang="en-US" emma:confidence="0">
                  <emma:literal>mI</emma:literal>
                </emma:interpretation>
                <emma:interpretation id="interp9" emma:lang="en-US" emma:confidence="0">
                  <emma:literal>Mi</emma:literal>
                </emma:interpretation>
              </emma:one-of>
            </emma:emma>
          </inkml:annotationXML>
          <inkml:trace contextRef="#ctx0" brushRef="#br0" timeOffset="1223.7645">-6412 844 1689 0,'0'0'568'0,"0"-15"-25"0,0 15-52 0,0 0-4 16,0 0-47-16,-8-16-74 0,8 16-33 0,0 0-18 15,0 0-36-15,0 0-24 0,0 0-14 16,0 0-44-16,0 0-7 0,0 0-16 0,0 0-16 16,0 0-35-16,0 0-2 0,8 57-4 0,-8-43-17 15,0-1-8-15,0 0-5 16,0-13-7-16,7 27 9 0,-7-14 3 0,7-2-53 15,-7-11 27-15,0 22-38 0,4-12 6 0,-4-10-37 16,0 15 103-16,0-15-49 0,0 0-5 16,0 14 0-16,0-14 16 0,0 0-31 0,0 0 9 15,0 0-16-15,0 0-24 0,0 0 0 16,0 0 0-16,0 0 0 0,0 0 0 0,-18-34 0 16,18 34 0-16,-8-22 0 0,8 9 0 0,0 13 0 15,0-22 0-15,0 22 0 0,0-21 0 16,0 21 0-16,8-21 0 0,-1 10 0 15,0 0 0-15,-3 2 0 0,3 0 0 0,8-2 0 16,-7 3 0-16,-8 8 0 0,18-11 0 16,-11 8 0-16,-7 3 0 0,23-6 0 0,-23 6 0 15,18 0 0-15,-18 0 0 0,15 10 0 0,-8-3 0 16,1 1 0-16,3 2 0 0,-4 0 0 16,-7 2 0-16,8-1 0 0,-1 1 0 0,-7 2-26 15,7-1 28-15,-7 0-17 0,0-13-10 16,8 24 12-16,-8-14-3 0,0-10 9 0,7 20-6 15,-7-20 21-15,0 14-3 0,0-14 0 0,0 0-26 16,0 15 6-16,0-15 12 0,0 0-4 16,0 0 9-16,0 0-27 0,0 0 37 15,0 0-14-15,0 0-6 0,0 0-15 0,0 0-36 16,0 0 26-16,0 0 25 0,0 0-27 0,0-53 4 16,0 53 0-16,4-19 23 0,-4 19-12 15,0-14-16-15,0 14 13 0,7-16 31 0,-7 16-31 16,8-11 7-16,-8 11-2 0,0-10 11 15,0 10-3-15,0 0 4 0,14-8-1 0,-14 8-14 16,0 0 26-16,15-5-5 0,-15 5-25 16,0 0 55-16,0 0-40 0,19 5 28 0,-19-5 0 15,7 8-10-15,-7-8 15 0,7 15-18 16,1-5 21-16,-8-10 7 0,7 22 3 0,-3-9-11 16,-4-1 14-16,0 2 2 0,7-1-11 15,-7-1 1-15,0-12-21 0,8 23-7 0,-8-13 22 0,0-10-30 16,7 17-43-16,-7-17-62 15,0 10-70-15,0-10-73 0,7 11-108 0,-7-11-294 16,12 10-331-16,-12-10 90 0,0 0 62 0,3 12 84 16,-3-12 67-16,0 0 99 0,11 10 69 15,-11-10 16-15,0 0 62 0</inkml:trace>
          <inkml:trace contextRef="#ctx0" brushRef="#br0" timeOffset="1703.2524">-5792 835 1963 0,'0'0'719'0,"0"0"-76"0,0 0-55 16,0 0 9-16,0 0-73 0,0 0-1 0,0 0-27 15,0 0-27-15,0 0-47 0,0 0-69 0,8 37 0 16,-8-25-30-16,0-12-105 0,7 26-218 16,-7-12 0-16,0-1 0 0,0 3 0 0,0-2 0 15,0-14 0-15,0 26 0 0,0-15 0 0,0-11 0 16,8 22-41-16,-8-12-1165 15,0-10 136-15,7 18 120 0,-7-18 85 0,0 13 67 16,0-13 165-16,7 11 6 0,-7-11-15 0,0 0 109 16,0 0 47-16</inkml:trace>
        </inkml:traceGroup>
        <inkml:traceGroup>
          <inkml:annotationXML>
            <emma:emma xmlns:emma="http://www.w3.org/2003/04/emma" version="1.0">
              <emma:interpretation id="{F2B8FF35-A31C-48C9-A05A-5EAB489E86D4}" emma:medium="tactile" emma:mode="ink">
                <msink:context xmlns:msink="http://schemas.microsoft.com/ink/2010/main" type="inkWord" rotatedBoundingBox="13699,11523 14232,11485 14265,11944 13732,11982"/>
              </emma:interpretation>
              <emma:one-of disjunction-type="recognition" id="oneOf2">
                <emma:interpretation id="interp10" emma:lang="en-US" emma:confidence="1">
                  <emma:literal>9</emma:literal>
                </emma:interpretation>
                <emma:interpretation id="interp11" emma:lang="en-US" emma:confidence="0.5">
                  <emma:literal>A</emma:literal>
                </emma:interpretation>
                <emma:interpretation id="interp12" emma:lang="en-US" emma:confidence="0">
                  <emma:literal>A.</emma:literal>
                </emma:interpretation>
                <emma:interpretation id="interp13" emma:lang="en-US" emma:confidence="0">
                  <emma:literal>A'</emma:literal>
                </emma:interpretation>
                <emma:interpretation id="interp14" emma:lang="en-US" emma:confidence="0">
                  <emma:literal>Al</emma:literal>
                </emma:interpretation>
              </emma:one-of>
            </emma:emma>
          </inkml:annotationXML>
          <inkml:trace contextRef="#ctx0" brushRef="#br0" timeOffset="2846.633">-3245-57 1415 0,'-7'-14'481'0,"-4"3"-17"0,3 2-19 0,1 2-7 16,7 7-39-16,-19-10-10 0,5 7-8 15,14 3-50-15,-23 1-29 0,5 4-18 16,3 2-31-16,0 3-45 0,-3 3-22 0,3 3 9 15,8 3-44-15,-8 2 5 0,4 5-23 0,3-3-5 16,8 4-46-16,-7-2 31 0,7 0-34 16,7 0-25-16,-7 0 7 0,8 1-30 0,7-5-18 15,-4 1-18-15,-4-5-18 0,15-2 20 16,-7-2-33-16,4-2-7 0,3-2-3 0,-11-5-18 16,15 0 43-16,-12-2-25 0,9-4 8 0,-5-3 20 15,-3-3 0-15,0-2 13 0,3-4 5 16,-3-4 5-16,-8-3 0 0,8-6 5 15,-4-2 13-15,-3-1 8 0,-8 1 23 0,7 3 20 16,-7 3 23-16,7 1 16 0,-7 2 35 16,0 6-9-16,8-1 63 0,-4 1-33 0,-4 14-23 15,0-19 17-15,0 19-157 0,7-10-6 0,-7 10 0 16,0 0 0-16,0 0 0 0,0 0 0 16,0 0 0-16,22 25 0 0,-15-12 0 0,5 0 0 15,-5 2 0-15,0 1 0 0,1-1 0 0,-1 2 0 16,1-1 0-16,6 3 0 0,-6-3 0 15,3 4 0-15,-4 0-395 0,1 0-575 16,3 1-82-16,-4-1 97 0,4 0 93 0,-7-2 66 16,3-1 84-16,1-2 111 0,3-2 96 15,-4 0-1-15,-3 1 24 0</inkml:trace>
        </inkml:traceGroup>
        <inkml:traceGroup>
          <inkml:annotationXML>
            <emma:emma xmlns:emma="http://www.w3.org/2003/04/emma" version="1.0">
              <emma:interpretation id="{2C04C156-352A-4D59-A2B0-A82CFA07A0DD}" emma:medium="tactile" emma:mode="ink">
                <msink:context xmlns:msink="http://schemas.microsoft.com/ink/2010/main" type="inkWord" rotatedBoundingBox="14302,12016 15265,11946 15292,12322 14328,12391"/>
              </emma:interpretation>
              <emma:one-of disjunction-type="recognition" id="oneOf3">
                <emma:interpretation id="interp15" emma:lang="en-US" emma:confidence="1">
                  <emma:literal>m2</emma:literal>
                </emma:interpretation>
                <emma:interpretation id="interp16" emma:lang="en-US" emma:confidence="0">
                  <emma:literal>ma</emma:literal>
                </emma:interpretation>
                <emma:interpretation id="interp17" emma:lang="en-US" emma:confidence="0">
                  <emma:literal>mz</emma:literal>
                </emma:interpretation>
                <emma:interpretation id="interp18" emma:lang="en-US" emma:confidence="0">
                  <emma:literal>m</emma:literal>
                </emma:interpretation>
                <emma:interpretation id="interp19" emma:lang="en-US" emma:confidence="0">
                  <emma:literal>my</emma:literal>
                </emma:interpretation>
              </emma:one-of>
            </emma:emma>
          </inkml:annotationXML>
          <inkml:trace contextRef="#ctx0" brushRef="#br0" timeOffset="3478.8625">-2875 393 1538 0,'0'0'476'0,"0"0"-84"0,0 0-16 16,0 0-23-16,0 0-23 0,0 0-53 15,0 0-11-15,0 0-20 0,7 10-26 0,-7-10 5 16,8 20-48-16,-8-7-19 0,7 0 22 0,-7 3-42 16,0-5 5-16,7 4-25 15,-7 0 2-15,0-15-10 0,8 25-5 0,-8-14 0 16,0-11 23-16,0 15 0 0,0-15-13 0,0 0 13 15,-8 17-28-15,8-17 26 0,0 0-29 16,0 0 13-16,0 0-5 0,0 0-26 0,0 0-5 16,0 0 1-16,0 0-16 0,-18-35 17 0,18 20-24 15,0 15-22-15,0-28-12 0,4 13 15 16,-4 15-7-16,0-25-11 0,7 14 1 0,-7 11-14 16,7-17 11-16,-7 11 8 0,0 6-32 15,19-9 11-15,-19 9 3 0,15 0-11 16,-15 0-2-16,22 5 10 0,-11 0-23 0,0 2 5 15,0 1 28-15,-4 2-10 0,8 0-15 16,-7 3 35-16,-5-2-12 0,5 3-26 0,-1-1 5 16,4-1 16-16,-7-1-6 0,0 3 19 0,3-4-29 15,-7-10-10-15,7 20 10 0,-7-20 26 16,0 13-16-16,0-13 37 0,8 8-24 0,-8-8 3 16,0 0-36-16,0 0 5 0,0 0-23 0,0 0-16 15,0 0 4-15,0 0-4 0,0 0-2 16,7-37 8-16,-7 37-5 0,0-18-3 0,0 18 31 15,0-24-13-15,0 12-10 0,0 12 2 0,0-21 21 16,8 11 2-16,-8 10 14 16,3-17-1-16,-3 17 8 0,4-15-3 0,-4 15 41 15,11-10-10-15,-11 10-7 0,15-5 7 0,-15 5 0 16,0 0 25-16,0 0 27 0,26 10-22 16,-15-3 14-16,-8 1 20 0,5 2-33 0,7 0 10 15,-8 3-3-15,0-1-2 0,1 1-23 16,-4 0 48-16,3 0-56 0,-7 1 29 0,11-3-27 15,-7 4-63-15,-1-3-49 0,-3-12-82 0,4 21-79 16,-4-21-212-16,4 10-554 0,-4-10 52 16,3 13 46-16,-3-13 130 0,12 12 87 0,-12-12 85 15,7 5 41-15,-7-5 74 0,15 5 46 0</inkml:trace>
          <inkml:trace contextRef="#ctx0" brushRef="#br0" timeOffset="4012.9897">-2324 449 1686 0,'-8'-9'476'0,"8"9"-38"0,0 0-36 0,-7-15-39 0,7 15-32 16,0 0-14-16,0-17-40 16,0 17-47-16,0 0 5 0,15-15-53 0,-15 15-21 15,11-6-2-15,-11 6-33 0,14-7-22 0,-14 7 12 16,19-5-19-16,-4 4 3 0,-15 1-23 16,29 0-8-16,-14 1-14 0,3-1-11 0,-3 2 13 15,4 1-16-15,-4 2-8 0,-1 0-25 16,-3 2-8-16,0-1 28 0,1 1-33 0,-5 3 12 15,-7-10-7-15,4 20-5 0,-4-7 10 16,0 1 1-16,0-14-19 0,-11 32 28 0,3-17-25 16,1 0 35-16,-1 2-30 0,-3 1 23 15,-3-2 8-15,6 0-8 0,1-2 10 0,-1-2 15 0,1-1 27 16,3-2 14-16,4-9 24 16,-15 13 2-16,15-13 25 0,-7 11-22 0,7-11 2 15,0 0-20-15,0 0-34 0,0 0 24 0,0 0-6 16,15 19-12-16,-15-19-16 0,22 5-26 15,-11-4 21-15,8 1-38 0,-5 0-49 0,1-1-30 16,7-1-68-16,-3 2-58 0,-4 0-84 16,-1 1-364-16,12-1-323 0,-7-2 70 15,-1 1 76-15,1-4 108 0,-1 3 48 0,-3-3 57 16,0-1 71-16,0 3 52 0,-1-3 7 16</inkml:trace>
        </inkml:traceGroup>
        <inkml:traceGroup>
          <inkml:annotationXML>
            <emma:emma xmlns:emma="http://www.w3.org/2003/04/emma" version="1.0">
              <emma:interpretation id="{D1DF3F70-CB4A-463E-BCF5-AE2F55ECF6A3}" emma:medium="tactile" emma:mode="ink">
                <msink:context xmlns:msink="http://schemas.microsoft.com/ink/2010/main" type="inkWord" rotatedBoundingBox="17176,11623 17280,11615 17280,11629 17177,11636"/>
              </emma:interpretation>
              <emma:one-of disjunction-type="recognition" id="oneOf4">
                <emma:interpretation id="interp20" emma:lang="en-US" emma:confidence="1">
                  <emma:literal>-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(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/</emma:literal>
                </emma:interpretation>
              </emma:one-of>
            </emma:emma>
          </inkml:annotationXML>
          <inkml:trace contextRef="#ctx0" brushRef="#br0" timeOffset="4720.7347">0 0 1968 0,'0'0'673'0,"0"0"-94"0,0 0-16 15,0 0-69-15,0 0-26 0,0 0-89 0,0 0-39 16,0 0-22-16,0 0-52 0,0 0-105 15,0 0-125-15,0 0-90 0,0 0-166 0,0 0-356 0,0 0-327 16,52 1 107-16,-52-1 140 16,15 2-27-16,-15-2 40 0,22 0 106 0,-22 0 86 15,15 3 1-15</inkml:trace>
        </inkml:traceGroup>
        <inkml:traceGroup>
          <inkml:annotationXML>
            <emma:emma xmlns:emma="http://www.w3.org/2003/04/emma" version="1.0">
              <emma:interpretation id="{A70F420C-ABDF-46E9-BA78-8F85949E2805}" emma:medium="tactile" emma:mode="ink">
                <msink:context xmlns:msink="http://schemas.microsoft.com/ink/2010/main" type="inkWord" rotatedBoundingBox="17549,11652 18301,11599 18306,11678 17554,11732"/>
              </emma:interpretation>
              <emma:one-of disjunction-type="recognition" id="oneOf5">
                <emma:interpretation id="interp25" emma:lang="en-US" emma:confidence="1">
                  <emma:literal>...</emma:literal>
                </emma:interpretation>
                <emma:interpretation id="interp26" emma:lang="en-US" emma:confidence="0.5">
                  <emma:literal>..-</emma:literal>
                </emma:interpretation>
                <emma:interpretation id="interp27" emma:lang="en-US" emma:confidence="0">
                  <emma:literal>-..</emma:literal>
                </emma:interpretation>
                <emma:interpretation id="interp28" emma:lang="en-US" emma:confidence="0">
                  <emma:literal>-.-</emma:literal>
                </emma:interpretation>
                <emma:interpretation id="interp29" emma:lang="en-US" emma:confidence="0">
                  <emma:literal>..</emma:literal>
                </emma:interpretation>
              </emma:one-of>
            </emma:emma>
          </inkml:annotationXML>
          <inkml:trace contextRef="#ctx0" brushRef="#br0" timeOffset="4895.9311">374 56 1986 0,'18'-2'668'0,"-18"2"-36"0,0 0-71 0,19-2-54 0,-19 2-36 16,0 0-80-16,0 0-35 15,22 0-87-15,-22 0-88 0,7 4-132 0,-7-4-100 16,19 11-223-16,-8-8-637 0,-11-3 40 0,15 9 106 16,-15-9 64-16,14 8 69 0,-6-3 68 15,-8-5 75-15,18 7 72 0</inkml:trace>
          <inkml:trace contextRef="#ctx0" brushRef="#br0" timeOffset="5039.861">725 46 1612 0,'0'0'445'16,"7"-7"-99"-16,-7 7-57 0,8-10-92 15,-8 10-273-15,0 0-518 0,18-8-3 0,-18 8 67 16,11-7 49-16,-11 7 49 0</inkml:trace>
          <inkml:trace contextRef="#ctx0" brushRef="#br0" timeOffset="5200.7436">1043-7 1584 0,'0'0'520'0,"7"-5"-52"16,-7 5-46-16,0 0-89 0,15-5-100 0,-15 5-100 15,0 0-325-15,18-3-530 0,-18 3 54 0,0 0 103 16,19-2 42-16,-19 2 19 0,22-2 69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13.30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D1D5EC-CCA6-4472-9CDE-4294C724F804}" emma:medium="tactile" emma:mode="ink">
          <msink:context xmlns:msink="http://schemas.microsoft.com/ink/2010/main" type="writingRegion" rotatedBoundingBox="22650,10976 23926,12174 23448,12682 22172,11484">
            <msink:destinationLink direction="with" ref="{A07C0888-5277-4571-960E-0D20D4E1D428}"/>
          </msink:context>
        </emma:interpretation>
      </emma:emma>
    </inkml:annotationXML>
    <inkml:traceGroup>
      <inkml:annotationXML>
        <emma:emma xmlns:emma="http://www.w3.org/2003/04/emma" version="1.0">
          <emma:interpretation id="{70ABBC98-226E-4E33-A832-B60F4F3C8519}" emma:medium="tactile" emma:mode="ink">
            <msink:context xmlns:msink="http://schemas.microsoft.com/ink/2010/main" type="paragraph" rotatedBoundingBox="22650,10976 23926,12174 23448,12682 22172,11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AB1810-3771-4BB1-9C52-878599EECEEC}" emma:medium="tactile" emma:mode="ink">
              <msink:context xmlns:msink="http://schemas.microsoft.com/ink/2010/main" type="line" rotatedBoundingBox="22650,10976 23926,12174 23448,12682 22172,11484"/>
            </emma:interpretation>
          </emma:emma>
        </inkml:annotationXML>
        <inkml:traceGroup>
          <inkml:annotationXML>
            <emma:emma xmlns:emma="http://www.w3.org/2003/04/emma" version="1.0">
              <emma:interpretation id="{FD9CFAD6-B0D3-4A06-B856-5B0651D141C2}" emma:medium="tactile" emma:mode="ink">
                <msink:context xmlns:msink="http://schemas.microsoft.com/ink/2010/main" type="inkWord" rotatedBoundingBox="22650,10976 23926,12174 23448,12682 22172,11484"/>
              </emma:interpretation>
              <emma:one-of disjunction-type="recognition" id="oneOf0">
                <emma:interpretation id="interp0" emma:lang="en-US" emma:confidence="1">
                  <emma:literal>Onn</emma:literal>
                </emma:interpretation>
                <emma:interpretation id="interp1" emma:lang="en-US" emma:confidence="0">
                  <emma:literal>Ann</emma:literal>
                </emma:interpretation>
                <emma:interpretation id="interp2" emma:lang="en-US" emma:confidence="0">
                  <emma:literal>onn</emma:literal>
                </emma:interpretation>
                <emma:interpretation id="interp3" emma:lang="en-US" emma:confidence="0">
                  <emma:literal>Omn</emma:literal>
                </emma:interpretation>
                <emma:interpretation id="interp4" emma:lang="en-US" emma:confidence="0">
                  <emma:literal>On</emma:literal>
                </emma:interpretation>
              </emma:one-of>
            </emma:emma>
          </inkml:annotationXML>
          <inkml:trace contextRef="#ctx0" brushRef="#br0">452 893 1435 0,'-8'-8'477'0,"8"8"-42"0,0 0-31 0,0 0-25 15,0 0-3-15,0 0-58 0,0 0-32 16,0 0-12-16,0 0-31 0,0 0-12 0,15 51-29 16,-15-41 0-16,4 4-30 0,0-1-24 15,-1 0-7-15,-3 2-5 0,4-2-26 0,-4-13-13 16,0 22 10-16,4-12 1 0,-4-10-13 0,-4 19-16 15,4-19 8-15,0 14-2 0,0-14 2 16,0 0 7-16,-4 13-14 0,4-13 9 0,0 0-22 16,0 0-8-16,0 0-13 0,0 0 0 15,0 0-21-15,0 0 9 0,-18-35-22 16,14 24-17-16,4 11-33 0,4-30 7 0,-4 15 1 0,3-2 1 16,1 3-22-16,0 0 10 0,0 1-2 15,3 1 9-15,0 1 22 0,1 2-14 0,-8 9-23 16,18-13 19-16,-7 10 12 0,-11 3-5 15,22-3 5-15,-22 3 2 0,23 3 14 16,-12 1-16-16,0 3 23 0,4 0-5 0,-4 1-20 16,0 1 7-16,-4 1 0 0,4 0 16 0,-3 1-11 15,-1 1-10-15,-3-1 13 0,3 1 7 16,-3 1 14-16,-4-13-29 0,4 18 13 0,-1-8-5 16,-3-10 15-16,4 15 11 0,-4-15-6 0,0 13 0 15,0-13 13-15,0 0-22 0,0 0 6 16,0 0-9-16,0 0-6 0,0 0 1 0,0 0-8 15,0 0-19-15,0 0-14 0,0 0 2 16,0 0-23-16,-15-38 23 0,15 38-28 16,0-30 0-16,4 14 20 0,0-2 6 0,-1-1-19 15,5 0 8-15,-1-1 1 0,0 1-5 16,1 4 21-16,-1 0 22 0,-3 2 40 0,3 3-35 16,-3 0 13-16,-4 10 19 0,11-11 9 0,-11 11 33 15,0 0-23-15,15-2-15 0,-15 2 12 16,0 0 47-16,11 17-6 0,-4-7 0 15,-7-10-4-15,8 19-11 0,-5-4 5 0,5-4-26 0,-4 3-2 16,3-1 8-16,-3 1 12 0,-1-2-20 16,5 3-10-16,-8-4-59 0,3 1-57 0,5-1-48 15,-8-11-77-15,3 17-209 0,-3-17-572 16,4 16 85-16,-4-16 107 0,4 13 80 16,-4-13 66-16,0 0 141 0,0 19-25 0,0-19 55 15,0 0 75-15</inkml:trace>
          <inkml:trace contextRef="#ctx0" brushRef="#br0" timeOffset="-1031.9253">252 183 1366 0,'0'-18'543'16,"-4"-2"-41"-16,4 3-26 0,-7-2-41 15,0 2 28-15,3 1-15 0,-3-1-10 0,-4 2-8 16,-1 2-102-16,1 1 27 0,0 4-22 16,-4 1-31-16,1 4-41 0,-1 1-15 0,15 2-39 15,-30 5 3-15,12 3-46 0,-1 2 0 0,5 5-26 16,3 4-2-16,-4 2-54 0,7 3 33 15,-3 5-66-15,8-4-49 0,-1 1 0 0,4 1 0 16,0-2 0-16,4-1 0 0,-1-1 0 16,5-1 0-16,-1-1 0 0,4-4 0 0,0 0 0 15,4-3 0-15,0-1-3 0,3-4-61 16,-3-2-44-16,4-3 3 0,-1 0 18 0,-3-4-7 16,-15 0 7-16,37-8 5 0,-19-1-5 0,-3-4 38 15,0-5-17-15,0-4 4 0,-1-4-4 16,1-2 27-16,-4-2 29 0,-3 1-3 0,3 0 34 15,-4 2 20-15,-3 6 5 0,3-1 36 16,-3 2 46-16,0 4 7 0,-1 2 3 0,1-2 34 16,-4 16 20-16,4-21-125 0,-1 13-67 15,-3 8 0-15,0 0 0 0,0 0 0 0,0 0 0 0,0 0 0 16,0 0 0-16,0 0 0 16,0 0 0-16,0 0 0 0,15 41 0 0,-11-27 0 15,3 1 0-15,-3 3 0 0,3-1 0 0,4 2 0 16,-3-1 0-16,-1 2 0 0,1-2 0 15,-1-2 0-15,4 0 0 0,0-2 0 0,0-1 0 16,0 3 0-16,4-2-1178 0,-4-1 70 0,4-2 212 16,-4 3 13-16,0-2 94 15,4 0 83-15,-4 1 76 0,0-1 54 0,0-1 39 0,0 4 17 16</inkml:trace>
          <inkml:trace contextRef="#ctx0" brushRef="#br0" timeOffset="1153.0108">1080 843 1561 0,'-7'-10'545'0,"7"10"-76"0,0 0-39 0,0 0-52 0,0 0-22 15,0 0-41-15,0 0 2 16,0 0-50-16,0 0-24 0,0 0 5 0,0 0-56 16,0 0-8-16,11 43-12 0,-7-27-34 0,-1 0 11 15,1 1-19-15,-4-1 19 0,4 4-96 0,-4-4 37 16,3 2-21-16,-3 0-8 0,0-4 11 16,4 1-18-16,-4-15 10 0,0 23-28 0,0-23 41 15,0 20-16-15,0-20 72 0,0 15-2 16,0-15-9-16,0 0 22 0,0 0-24 0,0 0 0 15,0 0 6-15,0 0-8 0,0 0-6 0,0 0-22 16,0 0 5-16,0 0-95 0,0 0 0 16,0-58 0-16,0 43 0 0,4 1 0 15,-1 0 0-15,1 1 0 0,0 0 0 0,-1 1 0 16,5 1 0-16,-1 1 0 0,1 0 0 16,3 3 0-16,0 0 0 0,-11 7 0 0,22-8 0 15,-7 6 0-15,-15 2 0 0,22-1 0 0,-4 1 0 16,-3 3 0-16,0 2 0 0,-4 0 0 15,0 2 0-15,4 1 0 0,-4 0 0 0,0 4 0 16,-7 1 0-16,3-2 0 0,1 1 0 16,-1 3 0-16,-3 0 0 0,-1-2 0 0,1 2 0 15,-4-2 0-15,4-1 0 0,-4-12 0 16,7 22 0-16,-7-22-185 0,0 14-142 0,8-4-180 16,-8-10-563-16,7 10 105 0,-7-10 59 15,11 6 97-15,-11-6 84 0,0 0 80 0,11 4 44 0,-11-4 99 16,0 0 26-16,0 0 43 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1.14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58C4A4-4326-46BB-9FBB-AEF1982315E1}" emma:medium="tactile" emma:mode="ink">
          <msink:context xmlns:msink="http://schemas.microsoft.com/ink/2010/main" type="writingRegion" rotatedBoundingBox="22818,7534 22870,7534 22870,7924 22818,7924">
            <msink:destinationLink direction="with" ref="{A07C0888-5277-4571-960E-0D20D4E1D428}"/>
          </msink:context>
        </emma:interpretation>
      </emma:emma>
    </inkml:annotationXML>
    <inkml:traceGroup>
      <inkml:annotationXML>
        <emma:emma xmlns:emma="http://www.w3.org/2003/04/emma" version="1.0">
          <emma:interpretation id="{B6588D7D-DF34-4679-8F5F-D1C876D2F888}" emma:medium="tactile" emma:mode="ink">
            <msink:context xmlns:msink="http://schemas.microsoft.com/ink/2010/main" type="paragraph" rotatedBoundingBox="22818,7534 22870,7534 22870,7924 22818,7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F87ED8-87E4-4E3C-A752-6D3A1929F858}" emma:medium="tactile" emma:mode="ink">
              <msink:context xmlns:msink="http://schemas.microsoft.com/ink/2010/main" type="line" rotatedBoundingBox="22818,7534 22870,7534 22870,7924 22818,7924"/>
            </emma:interpretation>
          </emma:emma>
        </inkml:annotationXML>
        <inkml:traceGroup>
          <inkml:annotationXML>
            <emma:emma xmlns:emma="http://www.w3.org/2003/04/emma" version="1.0">
              <emma:interpretation id="{40F0E5EB-FC8C-4D91-B7A3-641C44467056}" emma:medium="tactile" emma:mode="ink">
                <msink:context xmlns:msink="http://schemas.microsoft.com/ink/2010/main" type="inkWord" rotatedBoundingBox="22818,7534 22825,7534 22825,7598 22818,7598"/>
              </emma:interpretation>
              <emma:one-of disjunction-type="recognition" id="oneOf0">
                <emma:interpretation id="interp0" emma:lang="en-US" emma:confidence="1">
                  <emma:literal>,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4103 3900 1459 0,'0'0'593'0,"0"0"-68"0,0 0-62 0,0 0-43 16,0 0-51-16,0 0-21 0,0 0-67 15,0 0-60-15,0 0-96 0,0 0-97 0,0 0-76 16,0 0-283-16,0 0-426 0,0 0 2 0,0 0 89 16,7 44 65-16,-7-44 53 15,-4 20 82-15,4-20 26 0</inkml:trace>
        </inkml:traceGroup>
        <inkml:traceGroup>
          <inkml:annotationXML>
            <emma:emma xmlns:emma="http://www.w3.org/2003/04/emma" version="1.0">
              <emma:interpretation id="{EE85068E-4D0B-4B5D-A5C2-DB3618CF8E80}" emma:medium="tactile" emma:mode="ink">
                <msink:context xmlns:msink="http://schemas.microsoft.com/ink/2010/main" type="inkWord" rotatedBoundingBox="22818,7790 22870,7790 22870,7924 22818,7924"/>
              </emma:interpretation>
              <emma:one-of disjunction-type="recognition" id="oneOf1">
                <emma:interpretation id="interp5" emma:lang="en-US" emma:confidence="0.5">
                  <emma:literal>,</emma:literal>
                </emma:interpretation>
                <emma:interpretation id="interp6" emma:lang="en-US" emma:confidence="0.5">
                  <emma:literal>;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78.895">4103 4156 1402 0,'0'0'702'0,"7"16"-14"15,-7-16-53-15,0 0-3 0,4 10-66 16,-4-10-52-16,0 0-4 0,0 0-80 0,0 0-54 16,0 0-46-16,4 11-43 0,-4-11-82 0,0 0-157 15,0 0-45-15,0 0-98 0,7 12-102 16,0-3-197-16,-7-9-645 0,4 9 133 0,-4-9 81 16,7 15 86-16,-7-15 65 0,4 17 91 15,0-7 22-15,0 3 47 0,-4-1 50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18.36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7C0888-5277-4571-960E-0D20D4E1D428}" emma:medium="tactile" emma:mode="ink">
          <msink:context xmlns:msink="http://schemas.microsoft.com/ink/2010/main" type="inkDrawing" rotatedBoundingBox="24143,13113 24145,2720 24777,2721 24775,13114" semanticType="verticalRange" shapeName="Other">
            <msink:sourceLink direction="with" ref="{A858C4A4-4326-46BB-9FBB-AEF1982315E1}"/>
            <msink:sourceLink direction="with" ref="{EEEDDE92-12FD-4882-A7CD-13220EA3C083}"/>
            <msink:sourceLink direction="with" ref="{EDD1D5EC-CCA6-4472-9CDE-4294C724F804}"/>
          </msink:context>
        </emma:interpretation>
      </emma:emma>
    </inkml:annotationXML>
    <inkml:trace contextRef="#ctx0" brushRef="#br0">128 86 1244 0,'-18'-4'506'0,"3"2"-58"0,0-1-15 15,15 3-31-15,-22-3-18 0,22 3-3 16,-15-4 0-16,15 4-45 0,0 0-39 15,-18-4-18-15,18 4-3 0,-12-4-10 0,12 4-30 16,0 0-6-16,0 0-22 0,-14-3-63 16,14 3 24-16,0 0-46 0,0 0-25 0,0 0 9 15,0 0-7-15,0 0 13 0,0 0-29 0,0 0-46 16,0 0 29-16,0 0-3 0,0 0 2 16,44-13-4-16,-25 11-34 0,-1 1 26 0,-3-1 2 15,7 0-23-15,-7 0-33 0,3 2 21 16,1-1 22-16,-1-1-37 0,-3 2 11 0,3 0 12 15,-18 0-9-15,30 0 11 0,-11 0-34 16,-5 0 26-16,1-2-25 0,-15 2 25 16,26 0-5-16,-11-1 0 0,-15 1-1 0,22-4-1 15,-7 3-21-15,-15 1 33 0,22-4-13 0,-22 4-7 16,18-3 28-16,-18 3 0 0,15-3-42 16,-15 3 27-16,15-2 2 0,-15 2-8 0,0 0-15 15,15-2-23-15,-15 2 23 0,0 0-36 0,14-1 19 16,-14 1 22-16,0 0-5 0,0 0 10 15,0 0-33-15,23 1 25 0,-23-1-2 0,0 0 8 16,14 7-28-16,-14-7 15 0,8 7 12 16,-8-7-7-16,7 10 3 0,-7-10 27 0,4 14-17 15,-4-14 3-15,7 17 2 0,-3-8-13 16,-4-9 0-16,4 21 10 0,-4-11-5 16,0-10-4-16,3 19-6 0,-3-5 0 15,0-14 0-15,4 25 0 0,0-12 0 0,-4 0 0 0,0 3 0 16,0-2 0-16,0 2 0 0,0 1 0 15,0-1 0-15,0 3 0 0,-4-1 0 0,4 5 0 16,-4-1 0-16,1-1 0 0,3-1 0 16,-4 1 0-16,0 3 0 0,1-2 0 0,3-1 0 15,-4-1 0-15,4 3 0 0,-4-2 0 16,4 1 0-16,-3-1 0 0,3 3 0 0,0-3 0 16,0 2 0-16,0 0 0 0,-4 1 0 15,4-1 0-15,4-3 0 0,-4 1 0 0,3 5 0 0,-3-3 0 16,0 0 0-16,4 3 0 15,-4-1 0-15,4 0 0 0,-4 1 0 0,0 3 0 16,0-3 0-16,3 2 0 0,-3-2 0 0,0 3 0 16,4-4 0-16,-4 1 0 0,0 1 0 15,4-1 0-15,-1-1 0 0,-3 0 0 0,4-2 0 16,0 3 0-16,-4-3 0 0,0 2 0 0,4 0 0 16,-1-1 0-16,-3-1 0 0,4 0 0 15,0-2 0-15,-4 2 0 0,3 0 0 0,1 1 0 16,-4-1 0-16,0 0 0 0,4 1 0 0,-4-4 0 15,3-1 0-15,-3 1 0 0,0 0 0 16,0 2 0-16,0-2 0 0,0-3 0 16,0 3 0-16,4 0 0 0,-4-2 0 0,4 0 0 15,-4-1 0-15,0 1 0 0,3-1 0 16,-3 1 0-16,4 0 0 0,-4-3 0 0,4 0 0 16,-4 1 0-16,4 0 0 0,-4-1 0 0,3-2 0 15,-3 1 0-15,4 0 0 0,0 1 0 16,-4-15 0-16,0 28 0 0,3-15 0 0,1 0 0 15,-4 2 0-15,0-15 0 0,0 30 0 0,0-13 0 16,0-2 0-16,0-1 0 0,0 2 0 16,0 0 0-16,0-2 0 0,0 2 0 0,0 0 0 15,0 1 0-15,0-1 0 0,0 1 0 16,0-1 0-16,0 1 0 0,0-1 0 0,0 3 0 16,0-1 0-16,4 0 0 0,-4 2 0 15,-4 0 0-15,4 3 0 0,0 0 0 0,0 3 0 16,-4-2 0-16,4 1 0 0,0 1 0 15,-3 1 0-15,-1-1 0 0,4 1 0 0,-4 0 0 16,1 5 0-16,-1-2 0 0,4 1 0 0,-4 2 0 16,4-5 0-16,-4 5 0 0,1 0 0 15,3-2 0-15,0 2 0 0,0-2 0 16,-4 2 0-16,4-3 0 0,-4 2 0 0,4-2 0 0,0 4 0 16,0-2 0-16,0-3 0 15,0 5 0-15,0-1 0 0,-3-2 0 0,3 2 0 0,0-3 0 16,0-1 0-16,0-1 0 0,0 1 0 15,0-4 0-15,0 5 0 0,0-2 0 16,0 2 0-16,0-3 0 0,3 1 0 0,-3-1 0 16,0 3 0-16,0-3 0 0,0 0 0 0,0 2 0 15,0-2 0-15,0 1 0 0,0-2 0 16,0 3 0-16,0-1 0 0,-3-1 0 0,3 0 0 16,-4-1 0-16,4 1 0 0,0 2 0 0,0-2 0 15,0-1 0-15,0 1 0 0,0-2 0 16,0 2 0-16,0-2 0 0,0 0 0 0,0 0 0 15,0-3 0-15,4 2 0 0,-4 1 0 16,0-4 0-16,0 3 0 0,0-1 0 0,0 1 0 16,0-2 0-16,0 1 0 0,0 1 0 15,0 0 0-15,-4 0 0 0,4 1 0 0,0 0 0 16,0-1 0-16,-4-1 0 0,4 2 0 16,0 1 0-16,0-1 0 0,0-2 0 0,-3 2 0 15,3 0 0-15,0 1 0 0,0-1 0 0,-4-1 0 16,4 3 0-16,0-2 0 0,0 0 0 15,0 2 0-15,-4 2 0 0,4-3 0 0,0-1 0 16,0 2 0-16,0 0 0 0,0 0 0 0,0 0 0 16,0 1 0-16,0-2 0 0,0 3 0 15,0-4 0-15,0 2 0 0,-3 2 0 0,6-3 0 16,-6 1 0-16,3 0 0 0,0 3 0 16,0-3 0-16,0 1 0 0,0 2 0 15,0-1 0-15,0 1 0 0,0-1 0 0,-4-1 0 16,4 5 0-16,0 1 0 0,0 0 0 0,0-1 0 15,0 1 0-15,0-1 0 0,0 3 0 16,0-2 0-16,0 0 0 0,4 0 0 16,-4-2 0-16,3 1 0 0,-3 0 0 0,4 0 0 0,-4-5 0 15,0 0 0-15,4 0 0 0,-4 4 0 16,3-4 0-16,-3 2 0 0,0-1 0 0,4-4 0 16,-4 2 0-16,0 1 0 0,0 0 0 15,-4 1 0-15,4-2 0 0,0 2 0 0,0-3 0 16,0 3 0-16,-3-2 0 0,3 2 0 15,0-1 0-15,0 0 0 0,0-2 0 0,-4 3 0 16,4-2 0-16,0 2 0 0,0-3 0 16,0 3 0-16,0-3 0 0,4 1 0 0,-4-1 0 15,0 0 0-15,-4 1 0 0,4-1 0 0,4 1 0 16,-4-2 0-16,0 3 0 0,0-2 0 16,0-1 0-16,0 1 0 0,0 1 0 0,-4-2 0 15,4 0 0-15,0 2 0 0,0-4 0 0,0 1 0 16,-4-1 0-16,4 0 0 0,0 1 0 15,-3-1 0-15,3 2 0 0,-4-3 0 16,4-1 0-16,0 1 0 0,0-3 0 0,0-1 0 0,-4 2 0 16,4-1 0-16,0-1 0 15,0-1 0-15,-4 0 0 0,4 2 0 0,0-3 0 16,0 2 0-16,-3-1 0 0,3 0 0 0,0 0 0 16,0-1 0-16,-4 1 0 0,4-1 0 15,0-2 0-15,-4 2 0 0,4-16 0 0,0 31 0 16,0-16 0-16,0-2 0 0,-3 3 0 0,3-16 0 15,0 26 0-15,0-12 0 0,0-14 0 16,0 23 0-16,0-11 0 0,0-12 0 0,-4 26 0 16,4-13 0-16,0-13 0 0,0 26 0 0,0-11 0 15,0-15 0-15,0 26 0 0,0-11 0 16,0 2 0-16,0-17 0 0,0 28 0 0,0-13 0 16,4 0 0-16,-4 2 0 0,0-3 0 0,0 1 0 15,0 0 0-15,0 2 0 0,0-2 0 16,0 1 0-16,0-1 0 0,0 2 0 15,0-3 0-15,0 3 0 0,-4-1 0 0,4 1 0 16,0 1 0-16,0-1 0 0,0 1 0 0,0-1 0 16,0 1 0-16,-4 0 0 0,4 0 0 15,0 2 0-15,0 2 0 0,0-2 0 16,0 1 0-16,-3 2 0 0,3-1 0 0,-4 1 0 0,4 0 0 16,0 0 0-16,-4 0 0 0,4-1 0 15,0 3 0-15,0-2 0 0,-4 2 0 0,4 0 0 16,-3-1 0-16,3 1 0 0,-4 0 0 15,4 0 0-15,0 0 0 0,0-1 0 16,-4-1 0-16,4 3 0 0,0-3 0 0,0 0 0 16,0 0 0-16,0 0 0 0,4-3 0 0,-4 0 0 15,0 0 0-15,0 1 0 0,0-1 0 16,4-1 0-16,-4-1 0 0,3 0 0 0,-3 0 0 16,0 2 0-16,0-2 0 0,4 1 0 0,-4-1 0 15,0 0 0-15,0 2 0 0,0-2 0 16,0 7 0-16,0-4 0 0,0-1 0 0,0 2 0 15,0-4 0-15,0 5 0 0,0 1 0 0,0-5 0 16,0 1 0-16,0 3 0 16,4-4 0-16,-4 2 0 0,0-3 0 0,0 2 0 15,0-2 0-15,0 1 0 0,4-1 0 0,-4-2 0 16,0 1 0-16,0 0 0 0,0-3 0 16,0-14 0-16,3 26 0 0,-3-13 0 0,0-13 0 15,0 23 0-15,0-12 0 0,0-11 0 0,0 20 0 16,0-20 0-16,4 22 0 0,-4-11 0 15,0-11 0-15,0 20 0 0,0-20 0 0,0 20 0 16,0-9 0-16,0-11 0 0,0 19 0 0,0-19 0 16,0 20 0-16,0-9 0 0,0-11 0 15,4 20 0-15,-4-9 0 0,0-11 0 0,3 26 0 16,1-15 0-16,-4-11 0 0,0 20 0 16,0-20 0-16,4 19 0 0,-4-9 0 15,0-10 0-15,3 17 0 0,-3-17 0 0,0 13 0 16,0-13 0-16,0 0 0 0,4 17 0 0,-4-17 0 15,0 0 0-15,0 13 0 0,0-13 0 16,0 0 0-16,0 0 0 0,0 15 0 0,0-15 0 16,0 0 0-16,0 0 0 0,0 0 0 0,0 0 0 15,4 15 0-15,-4-15 0 0,0 0 0 16,0 0 0-16,0 0 0 0,4 11 0 0,-4-11 0 16,0 0 0-16,0 0 0 0,7 12 0 15,-7-12 0-15,0 0 0 0,7 10 0 0,-7-10 0 16,0 0 0-16,4 11 0 0,-4-11 0 15,7 12 0-15,-7-12 0 0,4 14 0 0,-4-14 0 16,4 13 0-16,-4-13 0 0,3 15 0 16,-3-15 0-16,8 13 0 0,-8-13 0 0,4 11 0 15,-4-11 0-15,0 0 0 0,7 16 0 0,-7-16 0 16,4 8 0-16,-4-8 0 0,0 0 0 0,0 0 0 16,7 12 0-16,-7-12 0 0,0 0 0 15,0 0 0-15,0 0 0 0,0 0 0 0,0 0 0 16,0 0 0-16,0 0 0 0,0 0 0 0,0 0 0 15,0 0 0-15,0 0 0 16,-30 1 0-16,30-1 0 0,0 0 0 0,-29-5 0 16,29 5 0-16,-22-3 0 0,7 1 0 0,15 2 0 15,-22-1 0-15,7-1 0 0,15 2 0 16,-26-4 0-16,11 3 0 0,15 1 0 0,-29-2 0 16,14 1 0-16,15 1 0 0,-26-2 0 0,26 2 0 15,-26 0 0-15,15 0 0 0,11 0 0 16,-26 0 0-16,15 2 0 0,11-2 0 0,-26 0 0 15,15 1 0-15,11-1 0 0,-26 0 0 0,26 0 0 16,-22 0 0-16,22 0 0 0,-18 2 0 16,18-2 0-16,-19 1 0 0,19-1 0 0,-18 0 0 15,18 0 0-15,-15 0 0 0,15 0 0 0,0 0 0 16,-22 0 0-16,22 0 0 16,-15 2 0-16,15-2-57 0,0 0-153 0,-22 0 16 15,22 0-29-15,-15 0-10 0,15 0-13 0,0 0-135 16,-18-3-210-16,18 3-292 0,0 0 30 15,-23 0 60-15,23 0 53 0,0 0 87 0,-18-3 70 16,18 3 76-16,-11-4 28 0,11 4 47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33.08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12C1B93-74BB-4011-A4EE-B085B37FB983}" emma:medium="tactile" emma:mode="ink">
          <msink:context xmlns:msink="http://schemas.microsoft.com/ink/2010/main" type="writingRegion" rotatedBoundingBox="27057,4038 31308,4038 31308,7832 27057,7832"/>
        </emma:interpretation>
      </emma:emma>
    </inkml:annotationXML>
    <inkml:traceGroup>
      <inkml:annotationXML>
        <emma:emma xmlns:emma="http://www.w3.org/2003/04/emma" version="1.0">
          <emma:interpretation id="{4999A9F3-93EC-468E-B794-1A2A8B6724EE}" emma:medium="tactile" emma:mode="ink">
            <msink:context xmlns:msink="http://schemas.microsoft.com/ink/2010/main" type="paragraph" rotatedBoundingBox="27076,4019 29971,4085 29937,5554 27042,5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950553-D237-4EF9-85E3-3A5F630A919C}" emma:medium="tactile" emma:mode="ink">
              <msink:context xmlns:msink="http://schemas.microsoft.com/ink/2010/main" type="line" rotatedBoundingBox="27076,4019 29971,4085 29937,5554 27042,5487"/>
            </emma:interpretation>
          </emma:emma>
        </inkml:annotationXML>
        <inkml:traceGroup>
          <inkml:annotationXML>
            <emma:emma xmlns:emma="http://www.w3.org/2003/04/emma" version="1.0">
              <emma:interpretation id="{A4A51783-55E8-407A-BD8E-DD3A222A21A0}" emma:medium="tactile" emma:mode="ink">
                <msink:context xmlns:msink="http://schemas.microsoft.com/ink/2010/main" type="inkWord" rotatedBoundingBox="27526,4334 27619,5078 27094,5143 27001,4400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#</emma:literal>
                </emma:interpretation>
              </emma:one-of>
            </emma:emma>
          </inkml:annotationXML>
          <inkml:trace contextRef="#ctx0" brushRef="#br0">-1176 439 1190 0,'0'0'471'0,"0"0"-31"0,0 0-25 0,0 0-34 16,0 0-15-16,0 0-41 0,0 0-10 15,0 0-18-15,0 0-56 0,0 0 9 16,0 0 4-16,0 0-26 0,0 0 5 0,-11 30-21 16,11-30-5-16,0 24-27 0,0-9-6 0,3-1-16 15,-3 3-9-15,0 0-21 0,4-3-18 16,-4 1 15-16,4 0-15 0,-4-2-15 16,3 0-18-16,-3 0 35 0,0-13-17 0,4 20-23 15,-4-9-3-15,0-11 13 0,4 16-18 0,-4-16 7 16,0 14 22-16,0-14-17 0,0 0 4 0,0 0-24 15,0 0-7-15,0 0 2 16,0 0 28-16,0 0-68 0,0 0-11 0,0 0 0 0,0 0 0 16,-15-45 0-16,11 29 0 0,1-3 0 15,3-2 0-15,-4-2 0 0,4-1 0 16,-4-1 0-16,0-1 0 0,4-1 0 0,0-1 0 16,0-2 0-16,0 2 0 0,0-3 0 0,4 2 0 15,0-2 0-15,0 5 0 0,-1-4 0 16,1 0 0-16,3 2 0 0,-3 3 0 0,3 3 0 15,4-4 0-15,-7 4 0 0,4 3 0 16,-1 0 0-16,0 2 0 0,-3 4 0 16,3 0 0-16,-3 0 0 0,4 3 0 0,-1-1 0 0,-7 11 0 15,11-17 0-15,-7 11 0 0,-4 6 0 16,11-12 0-16,-11 12 0 0,11-7 0 16,-11 7 0-16,0 0 0 0,18-1 0 0,-18 1 0 15,0 0 0-15,23 11 0 0,-16-4 0 16,4 3 0-16,-4 2 0 0,1 1 0 0,3 1 0 15,0 3 0-15,0 1 0 0,0 5 0 0,0 1 0 16,0 2 0-16,-3-1 0 16,3 2 0-16,4 0 0 0,-8 0 0 0,4 0 0 15,0 0 0-15,0 2 0 0,-3-5 0 0,3 3 0 16,0-2 0-16,-4-3 0 0,4-1 0 0,-7-3 0 16,3 2 0-16,4-3 0 0,-7-1 0 0,4-3 0 15,-1 1 0-15,-3-3 0 16,-4 1 0-16,7-2 0 0,-7-10 0 0,7 18 0 15,-3-10 0-15,-4-8 0 0,4 17 0 0,-4-17 0 16,7 15 0-16,-3-7 0 0,-4-8 0 16,0 0 0-16,7 15 0 0,-7-15 0 0,4 8 0 15,-4-8 0-15,0 0 0 0,0 0 0 0,11 6 0 16,-11-6-233-16,0 0-72 0,0 0-123 16,0 0-199-16,0 0-381 0,0 0 79 0,0 0 89 15,0 0 72-15,0 0 113 0,0 0 41 0,-29-27 40 16,29 27 75-16,-15-5 43 15</inkml:trace>
          <inkml:trace contextRef="#ctx0" brushRef="#br0" timeOffset="412.9758">-1110 438 998 0,'-15'-7'353'16,"15"7"-7"-16,-18-3-29 0,18 3 3 0,-15-3-10 16,15 3-16-16,-18-3 8 0,18 3-41 15,-15-4-28-15,15 4 10 0,-19 0-7 0,19 0-24 16,0 0-7-16,-18-2-10 0,18 2-37 16,0 0-7-16,0 0 0 0,-15-1-7 15,15 1-1-15,0 0-30 0,0 0 17 0,0 0-28 16,-15-5-12-16,15 5 12 0,0 0-4 15,0 0 14-15,0 0-19 0,0 0 24 0,0 0 6 16,0 0-54-16,0 0 29 0,0 0-9 0,52-5 6 16,-37 5-8-16,-15 0-26 0,29 0 29 15,-10 0-18-15,3 0 4 0,-7-2-17 0,7 2-20 16,-7 0-4-16,3 2 1 0,1-2-8 16,-4 0-17-16,-15 0 17 0,33 0 0 15,-18-2-54-15,3 2-35 0,-18 0-95 0,26-3-44 16,-11 1-104-16,-4-1-267 0,-11 3-412 15,26-5 77-15,-19 3 84 0,-7 2 93 0,15-3 76 16,-15 3 61-16,18 0 58 0,-18 0 47 0,19 1 1 16</inkml:trace>
        </inkml:traceGroup>
        <inkml:traceGroup>
          <inkml:annotationXML>
            <emma:emma xmlns:emma="http://www.w3.org/2003/04/emma" version="1.0">
              <emma:interpretation id="{652B84A5-FA8C-44DC-BAA4-6815DB17A804}" emma:medium="tactile" emma:mode="ink">
                <msink:context xmlns:msink="http://schemas.microsoft.com/ink/2010/main" type="inkWord" rotatedBoundingBox="27837,4035 29981,4114 29928,5557 27784,5478"/>
              </emma:interpretation>
              <emma:one-of disjunction-type="recognition" id="oneOf1">
                <emma:interpretation id="interp5" emma:lang="en-US" emma:confidence="0.5">
                  <emma:literal>(2.3)</emma:literal>
                </emma:interpretation>
                <emma:interpretation id="interp6" emma:lang="en-US" emma:confidence="0.5">
                  <emma:literal>(233)</emma:literal>
                </emma:interpretation>
                <emma:interpretation id="interp7" emma:lang="en-US" emma:confidence="0">
                  <emma:literal>(23)</emma:literal>
                </emma:interpretation>
                <emma:interpretation id="interp8" emma:lang="en-US" emma:confidence="0">
                  <emma:literal>(2&gt;3)</emma:literal>
                </emma:interpretation>
                <emma:interpretation id="interp9" emma:lang="en-US" emma:confidence="0">
                  <emma:literal>(293)</emma:literal>
                </emma:interpretation>
              </emma:one-of>
            </emma:emma>
          </inkml:annotationXML>
          <inkml:trace contextRef="#ctx0" brushRef="#br0" timeOffset="1267.7918">-419-399 1523 0,'0'0'465'0,"0"0"-42"0,0 0-1 0,0 0-33 16,0 0-48-16,0 0-24 0,0 0-38 15,0 0-5-15,0 0-5 0,0 0-39 0,0 0 11 16,0 0-24-16,0 0-25 0,-3 37-5 16,3-37-8-16,-8 28-18 0,5-11-12 0,3-1-8 15,-4 6-21-15,-4-1 11 0,5 1-19 16,-1 1-25-16,-3 2 3 0,-1 3 45 0,5-3-55 15,-1 2-3-15,0-1-26 0,4-1 31 16,-7 5-16-16,7-4-15 0,-4 1-10 0,0-3 3 16,4 1-24-16,-3 0 9 0,3 0 14 15,0-2-25-15,0 2 5 0,0-2 18 0,0 0-31 16,3-1 34-16,-3 1-31 0,4-2 30 0,-4 1-33 16,4-1 26-16,-1 1-26 0,-3-4 3 15,4 2-3-15,0-2 16 0,0 1-23 0,-1-1 7 16,1-2 13-16,0 1-26 0,-1 0-15 0,1-1 23 15,0-1-2-15,3 1 18 16,1 0-9-16,-5 1 16 0,5-1 8 0,-5-2-18 16,5-1-8-16,-1 3 8 0,0-3 18 0,-3 1-2 15,4 4-34-15,3-2 0 0,-4-1 0 16,0 0 0-16,1-1 0 0,3 2 0 0,0 0 0 16,0-2 0-16,-7 0 0 0,7-2 0 0,-4 3 0 15,4-4 0-15,-3 1 0 0,-1-2 0 16,1 0 0-16,-1 0 0 0,0 0 0 0,1 0 0 15,-1 0 0-15,1-3 0 0,-1 2 0 0,0-1 0 16,-7-8 0-16,11 12 0 0,-7-6 0 16,-4-6 0-16,7 10 0 0,-7-10 0 0,12 8 0 15,-12-8 0-15,0 0 0 0,7 8 0 16,-7-8 0-16,0 0 0 0,0 0 0 0,0 0 0 16,0 0 0-16,0 0 0 0,0 0 0 15,0 0-269-15,0 0-840 0,4-34 68 16,-4 34 106-16,0 0 60 0,-15-18 135 0,15 18 16 15,-11-12 68-15,11 12 78 0,-11-13 48 0,7 6 51 16</inkml:trace>
          <inkml:trace contextRef="#ctx0" brushRef="#br0" timeOffset="2448.9074">29 176 1584 0,'0'0'512'0,"0"0"-44"0,0 0-33 15,0 0-30-15,0 0-26 0,0 0-36 16,0 0-44-16,-26-31-20 0,26 31-31 16,0-17-2-16,0 17-41 0,3-20-23 0,-3 20-11 15,0-20-30-15,4 9-3 0,-4 11-35 0,11-22 4 16,-7 13 1-16,3 0-34 0,1 1 13 16,-8 8-13-16,14-13 3 0,-14 13-34 0,19-9 11 15,-8 8 5-15,-11 1-31 0,18-6 23 16,-18 6-17-16,19 0 9 0,-19 0-17 0,22 6-1 15,-11-2 1-15,-3 3-6 0,3 2 6 0,0-2 2 16,-4 6-20-16,1-2 10 0,-5 4-8 16,1-2 3-16,3 4 0 0,-7-1-11 0,4 3 8 15,-4-2 13-15,0 2-5 0,-4 4-2 0,-3-2-21 16,3 4 10-16,-3 1-5 0,-4 0-8 16,0 0-10-16,3 1-15 0,-3-1 33 15,0-3-21-15,4-1 6 0,-4-1 0 0,3-3 20 16,1 1-41-16,-1-1 18 0,5-4 26 15,-5 0 5-15,5-6 2 0,3-8 18 0,-4 19 23 16,4-19 6-16,-4 13-11 0,4-13-23 16,0 0-2-16,0 0-6 0,0 0-9 0,0 0 32 15,0 0-12-15,0 0-8 0,8 11 8 0,-8-11-8 16,0 0-23-16,22-1 33 0,-22 1-15 16,18 0 7-16,-18 0-9 0,26 1 14 15,-15-1 19-15,4 3-34 0,-15-3-2 0,30 1-5 16,-19 1 25-16,4-1-12 0,-15-1-16 15,22 3-13-15,-22-3-25 0,18 4-36 0,-18-4-49 16,19 2-64-16,-19-2-79 0,18 3-153 0,-18-3-226 16,15 0-389-16,-15 0 125 0,15 0 82 15,-15 0 75-15,0 0 74 0,18 1 66 0,-18-1 75 16,0 0 94-16</inkml:trace>
          <inkml:trace contextRef="#ctx0" brushRef="#br0" timeOffset="2839.9184">579 549 1528 0,'8'-9'642'0,"-8"9"-10"0,0 0-45 15,0 0-27-15,0 0-15 0,0 0-20 0,-15-28-54 16,15 28-67-16,-8-15-35 0,8 15-18 15,-11-16-62-15,4 7-7 0,7 9-34 0,-11-17 8 16,4 10-74-16,7 7 38 0,-8-13-120 0,8 13-100 16,-11-10 0-16,11 10 0 0,0 0 0 15,-4-13 0-15,4 13 0 0,0 0 0 16,0 0 0-16,0 0 0 0,0 0 0 0,0 0 0 16,0 0 0-16,0 0 0 0,0 0 0 15,41 23 0-15,-30-15 0 0,-4 1 0 0,5 3 0 16,-5 0 0-16,4 1 0 0,-4 0 0 0,-3 2 0 15,0 0 0-15,-4-1 0 0,0 0 0 16,0-14 0-16,-8 29 0 0,8-15 0 0,-11 2 0 16,4-3 0-16,3-2-254 0,-11 1-954 15,4 0 130-15,0-2 100 0,0-4 101 0,0-1 96 16,0 0 102-16,11-5 9 0,-22 1 71 0,22-1 110 16,-19-3 13-16</inkml:trace>
          <inkml:trace contextRef="#ctx0" brushRef="#br0" timeOffset="3599.0138">838-54 1384 0,'0'0'510'0,"0"0"-29"0,-44 10-54 15,44-10-45-15,0 0-29 0,0 0-38 0,0 0-28 16,0 0-11-16,0 0-38 0,0 0-59 16,0 0 3-16,0 0-18 0,0 0-3 0,0 0 8 15,0 0-46-15,0 0-5 0,0 0-19 0,44-10 9 16,-44 10-19-16,26-2-22 16,-11 2 7-16,-15 0 0 0,33 2-25 0,-18-2-10 15,0 4-6-15,-1-3 3 0,-14-1-11 0,19 5 3 16,-12 0-7-16,-7-5-8 0,11 15 7 15,-11-15 1-15,0 18-3 0,0-18 7 0,-7 23-4 16,-1-11-6-16,1-1-15 0,-4 2 15 0,4-1 1 16,-1 0-1-16,1 1-25 0,-4-1 12 15,3 0 1-15,1-2-1 0,0-1-4 0,-1 3-11 16,1-4 16-16,3 3-11 0,4-11-2 0,-7 16 15 16,7-16-26-16,-4 14 50 0,4-14-42 15,-4 15 0-15,4-15 23 0,0 0-15 16,8 20 13-16,-8-20-8 0,7 12-8 0,0-5 6 15,-7-7 7-15,19 12-3 0,-8-7 3 16,0 1 3-16,0-2 12 0,4 2-30 0,-4-2 36 16,4 3-18-16,-4-2-14 0,4 0 12 15,0 1-17-15,-1 0 24 0,1 0-13 0,0-1-8 16,0 0-2-16,-1 0 28 0,1 4 8 0,-4-5-31 16,0 3 25-16,4-1-7 0,-7 1 5 15,3 0 5-15,0 0-3 0,-11-7-4 0,15 13 7 16,-12-5-18-16,-3-8 10 0,4 16 31 0,-4-16-30 15,0 17-1-15,0-17 28 0,-11 20-35 16,3-10-3-16,1 0 39 0,0-3-21 0,-4-1-36 16,-1 0-25-16,-2 1-42 0,3-4-43 15,11-3-53-15,-30 6-147 0,15-8-253 16,15 2-399-16,-26 0 102 0,12-1 67 0,3-5 76 16,11 6 70-16,-30-5 79 0,19 1 153 15,11 4-71-15</inkml:trace>
          <inkml:trace contextRef="#ctx0" brushRef="#br0" timeOffset="4613.9479">1119-291 941 0,'-4'-11'397'0,"4"11"0"0,0 0-62 0,0 0 19 16,-7-15-47-16,7 15-21 0,0 0 9 15,0 0-26-15,-4-10-19 0,4 10-47 0,0 0-1 16,0 0 13-16,0 0-3 0,0 0-15 16,0 0 8-16,0 0-21 0,0 0 6 15,0 0-26-15,0 0-21 0,0 0 16 0,41 23 5 16,-30-14-29-16,4 0 14 0,-1 1-57 0,1 4 18 15,4-1-10-15,3 1 0 0,-4 1 20 16,5 2-23-16,-5 2-23 0,1-3 13 0,3 4-10 16,-8 0 18-16,5 0-26 0,-1 3-23 15,-3-1 18-15,0-1-5 0,0 1-10 16,0-2-3-16,-1 0 2 0,-3 2-7 0,1-2-18 16,-1-2 11-16,0 2-22 0,0-2 19 0,0 2-8 15,-4-4-15-15,4 4 35 0,-3-1-9 16,-1 1-22-16,1-2-4 0,-1 2 18 0,0-2-3 15,1 0-36-15,-5 0 21 0,5 1-19 16,-4-3 47-16,3 3-15 0,-3 0-34 0,-1-2-15 16,-3 0 25-16,4 0 11 0,0 0 5 0,-1 1-19 15,-3 1 4-15,0-1-13 16,0-2 4-16,-3 1 29 0,3 1 10 0,0 0-33 0,-4 1 21 16,0-3-22-16,1-1-37 15,3 4 56-15,-4-3 5 0,0 0-3 0,1 1 21 16,-1-1-21-16,-4 3-12 0,5-1 10 0,-1-2 12 15,0 0-27-15,1-2 12 0,-5 2-43 16,5 0 22-16,-5 0 16 0,4-1-10 0,-3-1 28 16,3 1-41-16,-3 0 24 0,0 1-6 0,-1-2 0 15,1 2 41-15,-1-3-13 0,5 1-15 16,-5-4-13-16,1 1 0 0,3-1 0 0,4-10 0 16,-11 16 0-16,7-8 0 0,4-8 0 15,-7 13 0-15,7-13 0 0,-7 13 0 0,7-13 0 16,-11 14 0-16,11-14 0 0,-8 12 0 0,8-12 0 15,-7 11 0-15,7-11 0 16,-8 10 0-16,8-10 0 0,-7 7 0 0,7-7 0 16,0 0 0-16,-7 11 0 0,7-11 0 0,0 0 0 15,0 0 0-15,0 0 0 0,0 0 0 16,0 0-157-16,0 0-1010 0,0 0 95 0,0 0 114 16,0 0 111-16,0 0 59 0,0 0 112 0,-15-29-8 15,15 29 75-15,0 0 105 0,-8-7 15 16</inkml:trace>
        </inkml:traceGroup>
      </inkml:traceGroup>
    </inkml:traceGroup>
    <inkml:traceGroup>
      <inkml:annotationXML>
        <emma:emma xmlns:emma="http://www.w3.org/2003/04/emma" version="1.0">
          <emma:interpretation id="{669542C9-BF95-4563-9658-2E5C7B4BC805}" emma:medium="tactile" emma:mode="ink">
            <msink:context xmlns:msink="http://schemas.microsoft.com/ink/2010/main" type="paragraph" rotatedBoundingBox="28381,6184 30502,6184 30502,7290 28381,72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549B42-B9A7-464A-B6B0-921C8D332FD7}" emma:medium="tactile" emma:mode="ink">
              <msink:context xmlns:msink="http://schemas.microsoft.com/ink/2010/main" type="inkBullet" rotatedBoundingBox="28381,6184 29290,6184 29290,7290 28381,7290"/>
            </emma:interpretation>
            <emma:one-of disjunction-type="recognition" id="oneOf2">
              <emma:interpretation id="interp10" emma:lang="en-US" emma:confidence="0">
                <emma:literal>↳</emma:literal>
              </emma:interpretation>
            </emma:one-of>
          </emma:emma>
        </inkml:annotationXML>
        <inkml:trace contextRef="#ctx0" brushRef="#br0" timeOffset="8447.7866">84 1828 1364 0,'0'-11'519'0,"0"11"-50"0,-4-20-42 16,4 20 11-16,-3-17-26 0,3 17-18 16,-4-18-28-16,4 18-28 0,0 0-49 15,-4-15-30-15,4 15-47 0,0 0 11 0,0 0 5 16,0 0-3-16,0 0-28 0,0 0-15 15,0 0-8-15,0 0-43 0,0 0 30 0,-3 47-31 16,3-29 9-16,0 0-22 0,0 6-19 16,0 0-14-16,0 2 3 0,3-2-28 0,-3 3-10 15,0-3-8-15,4 5 18 0,-4-5-19 0,4 5 30 16,-4-2-42-16,3-2 2 0,-3 0 4 16,4 2 14-16,-4 0-25 0,0-2 6 0,4-2-11 15,-4 2-18-15,0-3 0 0,3 1 0 0,-3-3 0 16,0 0 0-16,4-3 0 15,-4-1 0-15,0 2 0 0,4-3 0 0,-4 2 0 16,0 0 0-16,0-3 0 0,0 2 0 16,0-16 0-16,0 26 0 0,0-14 0 0,0-12 0 15,0 19 0-15,0-19 0 0,3 19 0 0,-3-19 0 16,0 12 0-16,0-12 0 0,0 0 0 16,0 17 0-16,0-17 0 0,0 0 0 0,4 13 0 15,-4-13 0-15,0 0 0 0,0 0 0 0,0 0 0 16,0 0 0-16,4 14 0 0,-4-14 0 15,0 0 0-15,0 0 0 0,0 0 0 0,0 0 0 16,0 0 0-16,0 13 0 0,0-13 0 16,0 0 0-16,0 0 0 0,0 0 0 15,0 0 0-15,0 0 0 0,0 0 0 0,0 0 0 16,0 0 0-16,11 7 0 0,-11-7 0 16,0 0 0-16,0 0 0 0,18-2 0 0,-18 2 0 15,0 0 0-15,23 0 0 0,-23 0 0 0,14-3 0 16,-14 3 0-16,23-2 0 0,-23 2 0 15,22 0 0-15,-7-1 0 0,-15 1 0 0,25-2 0 16,-10 0 0-16,-15 2 0 0,26-2 0 0,-11 1 0 16,0-1 0-16,-15 2 0 0,29-1 0 15,-14-1 0-15,-15 2 0 0,26 0 0 0,-15 0 0 16,-11 0 0-16,22 0 0 0,-22 0 0 16,19 0 0-16,-19 0 0 0,22 2 0 15,-22-2 0-15,18 0 0 0,-18 0 0 0,22 0 0 16,-10 0 0-16,-12 0 0 0,29 0 0 15,-14 0 0-15,3 1 0 0,-3-2 0 0,-15 1 0 16,33 0 0-16,-21 1 0 0,2-1 0 0,1 2 0 16,-15-2 0-16,26 1 0 0,-15 1 0 15,-11-2 0-15,22 0 0 0,-22 0 0 0,22 0 0 16,-14 2 0-16,-8-2 0 0,22 0 0 0,-22 0 0 16,15 0 0-16,-15 0 0 0,0 0 0 15,26 0 0-15,-26 0 0 0,11-4 0 16,-11 4 0-16,0 0 0 0,18-1-26 0,-18 1-56 15,0 0-59-15,0 0 18 0,15-5-40 16,-15 5-35-16,0 0-93 0,0 0-40 0,0 0-114 16,0 0-87-16,0 0-188 0,0 0-191 15,0 0 79-15,0 0 149 0,0 0-16 0,0 0 74 16,0 0 73-16,-22-27 50 0</inkml:trace>
        <inkml:trace contextRef="#ctx0" brushRef="#br0" timeOffset="8842.084">768 2434 877 0,'-4'-13'459'0,"0"1"27"15,4 12 28-15,-3-20-7 0,-1 12-41 16,4 8-23-16,-4-15-13 0,4 15-46 0,-7-12-10 16,7 12-59-16,0 0-16 0,-7-12-17 0,7 12-39 15,0 0-28-15,0 0 13 0,0 0-42 16,0 0-14-16,0 0-36 0,0 0 22 0,18 47-17 16,-11-35-15-16,-3 0-19 0,3 1-2 15,5 2-23-15,-1 0-10 0,-4 2-11 0,4-4 21 16,0 1-36-16,4-1 5 0,-8-3 0 0,8 2 29 15,-4-4-67-15,-3 0-13 0,6-2 0 16,-2 3 0-16,-1-2 0 0,0-3 0 0,-11-4 0 16,18 10 0-16,-10-7 0 0,-8-3 0 15,11 5 0-15,-11-5 0 0,0 0 0 16,11 5 0-16,-11-5 0 0,0 0 0 0,0 0 0 0,0 0 0 16,0 0 0-16,0 0 0 15,0 0 0-15,0 0 0 0,0 0 0 0,-33 15 0 16,21-8 0-16,1-1 0 0,-3 4 0 0,-1-1 0 15,0 1 0-15,-4 2 0 0,5-2 0 16,-1 3 0-16,0-3 0 0,0 2 0 0,1 0 0 16,2 3 0-16,1-5 0 0,4 0-36 0,7-10-584 15,-7 18-542-15,3-8 125 16,4-10 78-16,0 20 147 0,0-20 44 0,4 17 95 0,-4-17 43 16,14 17 49-16,-3-7 72 0</inkml:trace>
      </inkml:traceGroup>
      <inkml:traceGroup>
        <inkml:annotationXML>
          <emma:emma xmlns:emma="http://www.w3.org/2003/04/emma" version="1.0">
            <emma:interpretation id="{9A7C4C88-28E8-422E-B1FC-754439BD4244}" emma:medium="tactile" emma:mode="ink">
              <msink:context xmlns:msink="http://schemas.microsoft.com/ink/2010/main" type="line" rotatedBoundingBox="29937,6643 30502,6643 30502,7091 29937,7091"/>
            </emma:interpretation>
          </emma:emma>
        </inkml:annotationXML>
        <inkml:traceGroup>
          <inkml:annotationXML>
            <emma:emma xmlns:emma="http://www.w3.org/2003/04/emma" version="1.0">
              <emma:interpretation id="{6698F87B-6915-4B7B-A4AD-86BB7DDE479E}" emma:medium="tactile" emma:mode="ink">
                <msink:context xmlns:msink="http://schemas.microsoft.com/ink/2010/main" type="inkWord" rotatedBoundingBox="29937,6643 30502,6643 30502,7091 29937,7091"/>
              </emma:interpretation>
              <emma:one-of disjunction-type="recognition" id="oneOf3">
                <emma:interpretation id="interp11" emma:lang="en-US" emma:confidence="1">
                  <emma:literal>a</emma:literal>
                </emma:interpretation>
                <emma:interpretation id="interp12" emma:lang="en-US" emma:confidence="0">
                  <emma:literal>a.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a-</emma:literal>
                </emma:interpretation>
                <emma:interpretation id="interp15" emma:lang="en-US" emma:confidence="0">
                  <emma:literal>a,</emma:literal>
                </emma:interpretation>
              </emma:one-of>
            </emma:emma>
          </inkml:annotationXML>
          <inkml:trace contextRef="#ctx0" brushRef="#br0" timeOffset="9548.0383">1888 2316 1743 0,'0'0'565'0,"0"-26"-22"16,0 26-39-16,-8-24-25 0,1 13-31 0,0 1-31 0,-5 0-64 15,-2 0-33-15,3 2 0 0,-4 3-20 16,0 0-60-16,-3 4-2 0,18 1-38 16,-34 9 5-16,16-2-52 0,3 4 14 0,-3 5-29 15,-1 2-30-15,8 1-6 0,-4 2 23 16,4 4-50-16,4-1-1 0,3-3-23 0,0 3-25 15,1-4-37-15,6 0 29 0,-3 2-20 0,8-2-44 16,-5 0 17-16,5-5 9 0,3 0-31 16,4-2-26-16,-1-1-31 0,9-2 6 0,-9-1 43 15,9-1 0-15,-5-6-23 0,4-1 21 16,-7-1 10-16,3-3-5 0,5-4 15 0,-5-1 0 16,1-4 35-16,-5-1-17 0,5-6 3 0,-8 1 43 15,0-2-3-15,-4-1 32 16,5 0 17-16,-9 1 31 0,1 0 25 0,0 5 6 15,-4-3 32-15,3 4 27 0,1 1-24 0,-4 13 3 16,4-20-153-16,-4 20-16 0,0-16 0 16,0 16 0-16,0 0 0 0,0 0 0 0,0 0 0 15,0 0 0-15,0 0 0 0,0 0 0 0,-11 42 0 16,11-42 0-16,3 34 0 0,1-19 0 16,0 5 0-16,3 0 0 0,1-1 0 15,-1 1 0-15,0-2 0 0,4-1 0 0,0-1 0 16,1-1 0-16,2-3 0 0,1 0 0 0,4 6 0 15,-1-6-825-15,-3-2-334 0,0-3 125 16,-1 1 120-16,-6-3 79 0,3 2 78 16,-11-7 60-16,11 10 109 0,-11-10 43 0,11 7 56 15</inkml:trace>
        </inkml:traceGroup>
      </inkml:traceGroup>
    </inkml:traceGroup>
    <inkml:traceGroup>
      <inkml:annotationXML>
        <emma:emma xmlns:emma="http://www.w3.org/2003/04/emma" version="1.0">
          <emma:interpretation id="{2A761194-91B6-425C-A860-72C33FEC1A7F}" emma:medium="tactile" emma:mode="ink">
            <msink:context xmlns:msink="http://schemas.microsoft.com/ink/2010/main" type="paragraph" rotatedBoundingBox="30473,7325 31308,7325 31308,7832 30473,783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76006FC-D74F-401F-8BBD-A5FD998A30F4}" emma:medium="tactile" emma:mode="ink">
              <msink:context xmlns:msink="http://schemas.microsoft.com/ink/2010/main" type="line" rotatedBoundingBox="30473,7325 31308,7325 31308,7832 30473,7832"/>
            </emma:interpretation>
          </emma:emma>
        </inkml:annotationXML>
        <inkml:traceGroup>
          <inkml:annotationXML>
            <emma:emma xmlns:emma="http://www.w3.org/2003/04/emma" version="1.0">
              <emma:interpretation id="{0C47F637-5791-4AC9-835C-6F687DEEC103}" emma:medium="tactile" emma:mode="ink">
                <msink:context xmlns:msink="http://schemas.microsoft.com/ink/2010/main" type="inkWord" rotatedBoundingBox="30473,7325 31308,7325 31308,7832 30473,7832"/>
              </emma:interpretation>
              <emma:one-of disjunction-type="recognition" id="oneOf4">
                <emma:interpretation id="interp16" emma:lang="en-US" emma:confidence="1">
                  <emma:literal>23</emma:literal>
                </emma:interpretation>
                <emma:interpretation id="interp17" emma:lang="en-US" emma:confidence="0">
                  <emma:literal>23.</emma:literal>
                </emma:interpretation>
                <emma:interpretation id="interp18" emma:lang="en-US" emma:confidence="0">
                  <emma:literal>23,</emma:literal>
                </emma:interpretation>
                <emma:interpretation id="interp19" emma:lang="en-US" emma:confidence="0">
                  <emma:literal>23-</emma:literal>
                </emma:interpretation>
                <emma:interpretation id="interp20" emma:lang="en-US" emma:confidence="0">
                  <emma:literal>239</emma:literal>
                </emma:interpretation>
              </emma:one-of>
            </emma:emma>
          </inkml:annotationXML>
          <inkml:trace contextRef="#ctx0" brushRef="#br0" timeOffset="10612.856">2176 2982 1802 0,'0'0'547'0,"-11"-7"-30"0,11 7-25 0,0 0-54 0,-7-11-42 16,7 11-35-16,0 0-28 15,0 0-36-15,0-21-44 0,0 21-2 0,0 0-64 16,22-17 13-16,-11 13-37 0,4-2 4 0,-1 2-21 15,5-2-44-15,3 1 11 0,-3 2 2 16,6-1-10-16,-10 0-36 0,4 2-5 0,-1 2-13 16,1 0 11-16,-5 2-19 0,-3 2-7 0,1-2-3 15,-1 6-20-15,-4 0 38 16,0 3-5-16,-3 1-35 0,0 1 4 0,0 4 31 16,-4 0-28-16,-4 1-21 0,0 0 3 0,0 1 18 15,-3 4-13-15,3-4-12 0,-7 3 4 16,4-2-10-16,-4-2 18 0,3 0 11 0,-6-1-24 15,3-3 18-15,-4 2-20 0,4-4 8 16,3 0-11-16,-3-2 51 0,4 0-25 0,-1-2 13 16,8-8 9-16,-11 14 1 0,11-14 5 0,-11 8 5 15,11-8-33-15,-11 7 15 0,11-7 23 16,0 0-5-16,-7 10-20 0,7-10-16 0,0 0-2 16,0 0-16-16,0 0-10 0,0 0 16 0,0 0-3 15,0 0 28-15,26 8-16 0,-26-8 6 16,18-2-8-16,-18 2 6 0,22 0-4 0,-11 2 19 15,-11-2-24-15,30 0 9 0,-15 0-4 16,-1 2 9-16,5-2-16 0,-4 1-16 0,3-1-4 16,-3 2 20-16,-15-2-23 0,26 0-28 15,-11 1-39-15,-15-1-66 0,18 3-41 16,-18-3-77-16,19 1-192 0,-19-1-550 0,0 0 25 16,18-1 129-16,-18 1 45 0,0 0 106 0,0 0 76 15,15-6 18-15,-15 6 90 0,0 0 53 16</inkml:trace>
          <inkml:trace contextRef="#ctx0" brushRef="#br0" timeOffset="11241.1954">2693 2962 1203 0,'0'0'547'0,"0"0"-42"0,-11-10-50 0,11 10-43 16,0 0-12-16,-11-10-24 0,11 10-48 0,0 0-34 16,0 0-33-16,-3-12-36 0,3 12 16 15,0 0-62-15,0 0-20 0,0 0 7 0,18-12-30 16,-18 12-13-16,19-2 10 0,-19 2-33 15,29 0-11-15,-14 0-20 0,3 0 13 0,5 2-18 16,-5-2 0-16,1 2-8 0,-5 0-20 16,1-1 13-16,0-1-26 0,0 3-8 15,-15-3 11-15,14 7 15 0,-14-7-3 0,12 7-17 16,-12-7 20-16,3 10-5 0,-3-10 5 0,0 0-24 16,-7 25 4-16,7-25-11 0,-15 18 21 15,8-6-11-15,-1-5 14 0,1 3-27 0,0-2 6 16,-1 2 13-16,8-10-21 0,-15 17 15 0,12-9-12 15,3-8-41-15,-8 15 43 0,8-15-20 16,-7 16 22-16,7-16-6 0,0 15-17 16,0-15 4-16,4 16 22 0,-4-16 26 0,7 15-44 15,0-8-2-15,4 3 3 0,-3-2-8 16,3 0-11-16,4 1 11 0,-1 1 0 0,-2-2-13 16,2-1 15-16,-3 2 26 0,1-1-41 0,-1 0 23 15,-4 1-23-15,0-1 2 0,1 1 24 16,-8-9 12-16,7 16-28 0,-7-16-5 0,4 17 6 15,-4-17 27-15,-4 16-20 0,4-16-5 16,-7 20 43-16,3-11-13 0,4-9 9 0,-15 14-14 16,12-6 3-16,3-8 2 0,-15 10-25 0,15-10-28 15,-11 9-23-15,11-9-47 0,-15 3-76 16,15-3-97-16,-22 3-364 0,22-3-333 16,-15 0 118-16,15 0 74 0,0 0 80 0,-15 4 74 15,15-4 33-15,0 0 141 0,-15 6 25 16,15-6-9-16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01.5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B01F22-62AE-4F80-B698-61D186A8F1F7}" emma:medium="tactile" emma:mode="ink">
          <msink:context xmlns:msink="http://schemas.microsoft.com/ink/2010/main" type="inkDrawing" rotatedBoundingBox="22890,8252 22908,8284 22895,8292 22877,8260" shapeName="Other"/>
        </emma:interpretation>
      </emma:emma>
    </inkml:annotationXML>
    <inkml:trace contextRef="#ctx0" brushRef="#br0">4180 4658 2037 0,'0'0'602'16,"0"0"-52"-16,0 0-51 0,0 0-61 16,0 0-67-16,0 0-110 0,0 0-102 0,0 0-144 15,0 0-284-15,0 0-537 0,0 0 33 0,0 0 115 16,0 0 39-16,0 0 27 0,-18-32 106 15,18 32 56-15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46.6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101601-E9BD-4365-A1EA-90221E43D011}" emma:medium="tactile" emma:mode="ink">
          <msink:context xmlns:msink="http://schemas.microsoft.com/ink/2010/main" type="writingRegion" rotatedBoundingBox="19170,3034 23442,6316 22982,6915 18711,3633"/>
        </emma:interpretation>
      </emma:emma>
    </inkml:annotationXML>
    <inkml:traceGroup>
      <inkml:annotationXML>
        <emma:emma xmlns:emma="http://www.w3.org/2003/04/emma" version="1.0">
          <emma:interpretation id="{46B3B6AE-A51E-430E-B491-6DA3C0FCA9E0}" emma:medium="tactile" emma:mode="ink">
            <msink:context xmlns:msink="http://schemas.microsoft.com/ink/2010/main" type="paragraph" rotatedBoundingBox="19170,3034 23442,6316 22982,6915 18711,3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8CF037-1C6E-48C9-B966-875E4EDEE73B}" emma:medium="tactile" emma:mode="ink">
              <msink:context xmlns:msink="http://schemas.microsoft.com/ink/2010/main" type="line" rotatedBoundingBox="19170,3034 23442,6316 22982,6915 18710,3632"/>
            </emma:interpretation>
          </emma:emma>
        </inkml:annotationXML>
        <inkml:traceGroup>
          <inkml:annotationXML>
            <emma:emma xmlns:emma="http://www.w3.org/2003/04/emma" version="1.0">
              <emma:interpretation id="{60539E77-BCCD-489B-A508-A6B1C5CB50E4}" emma:medium="tactile" emma:mode="ink">
                <msink:context xmlns:msink="http://schemas.microsoft.com/ink/2010/main" type="inkWord" rotatedBoundingBox="18713,3624 18854,3671 18851,3679 18711,3632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-4-1 1592 0,'0'0'696'16,"15"2"-51"-16,-15-2-31 0,0 0-79 0,0 0-54 15,0 0-25-15,0 0-3 0,0 0-100 0,0 0-25 16,15 3-41-16,-15-3-52 0,0 0-58 16,0 0-131-16,18 2-120 0,-18-2-123 15,15 7-367-15,-15-7-393 0,15 4 74 0,-15-4 113 16,15 7 58-16,-4-2 59 0,-11-5 64 0,15 7 60 16,-15-7 27-16,22 8 138 0</inkml:trace>
        </inkml:traceGroup>
        <inkml:traceGroup>
          <inkml:annotationXML>
            <emma:emma xmlns:emma="http://www.w3.org/2003/04/emma" version="1.0">
              <emma:interpretation id="{82402BF6-4C6A-4110-954B-7BADDD2261B7}" emma:medium="tactile" emma:mode="ink">
                <msink:context xmlns:msink="http://schemas.microsoft.com/ink/2010/main" type="inkWord" rotatedBoundingBox="19198,3674 19989,3663 19990,3707 19199,3718"/>
              </emma:interpretation>
              <emma:one-of disjunction-type="recognition" id="oneOf1">
                <emma:interpretation id="interp5" emma:lang="en-US" emma:confidence="1">
                  <emma:literal>.</emma:literal>
                </emma:interpretation>
                <emma:interpretation id="interp6" emma:lang="en-US" emma:confidence="0">
                  <emma:literal>..</emma:literal>
                </emma:interpretation>
                <emma:interpretation id="interp7" emma:lang="en-US" emma:confidence="0">
                  <emma:literal>."</emma:literal>
                </emma:interpretation>
                <emma:interpretation id="interp8" emma:lang="en-US" emma:confidence="0">
                  <emma:literal>.:</emma:literal>
                </emma:interpretation>
                <emma:interpretation id="interp9" emma:lang="en-US" emma:confidence="0">
                  <emma:literal>.'</emma:literal>
                </emma:interpretation>
              </emma:one-of>
            </emma:emma>
          </inkml:annotationXML>
          <inkml:trace contextRef="#ctx0" brushRef="#br0" timeOffset="163.0496">484 72 2255 0,'0'0'642'0,"11"-5"-28"0,-11 5-53 0,11-7-103 16,-11 7 16-16,11-4-121 0,-11 4-89 0,0 0-136 16,15-7-75-16,-15 7-165 0,0 0-334 15,19 0-434-15,-19 0 79 0,18 0 104 16,-18 0 50-16,0 0 66 0,26-2 41 0,-26 2 51 15,22 3 46-15</inkml:trace>
          <inkml:trace contextRef="#ctx0" brushRef="#br0" timeOffset="323.3233">887 79 1676 0,'0'0'732'0,"15"-2"-61"15,-15 2-52-15,0 0-81 0,0 0-52 0,0 0-51 16,15-5-84-16,-15 5-77 0,0 0-182 15,0 0-136-15,0 0-360 0,14-5-528 0,-14 5 118 16,0 0 29-16,0 0 111 0,19 0 47 16,-19 0 64-16,0 0 36 0,18-1 58 0</inkml:trace>
          <inkml:trace contextRef="#ctx0" brushRef="#br0" timeOffset="486.0999">1231 59 1942 0,'11'-9'671'0,"-11"9"-72"0,0 0-33 16,7-10-88-16,-7 10-78 0,0 0-124 16,0 0-135-16,8-10-110 0,-8 10-336 0,0 0-537 15,0 0 66-15,0 0 57 0,0 0 71 16,18 0 85-16,-18 0 90 0,0 0 43 0</inkml:trace>
        </inkml:traceGroup>
        <inkml:traceGroup>
          <inkml:annotationXML>
            <emma:emma xmlns:emma="http://www.w3.org/2003/04/emma" version="1.0">
              <emma:interpretation id="{0F523E92-C31D-46D9-BC71-7715B7FCF649}" emma:medium="tactile" emma:mode="ink">
                <msink:context xmlns:msink="http://schemas.microsoft.com/ink/2010/main" type="inkWord" rotatedBoundingBox="22074,5612 23274,6535 22993,6901 21792,5978"/>
              </emma:interpretation>
              <emma:one-of disjunction-type="recognition" id="oneOf2">
                <emma:interpretation id="interp10" emma:lang="en-US" emma:confidence="0.5">
                  <emma:literal>Van</emma:literal>
                </emma:interpretation>
                <emma:interpretation id="interp11" emma:lang="en-US" emma:confidence="0.5">
                  <emma:literal>Var</emma:literal>
                </emma:interpretation>
                <emma:interpretation id="interp12" emma:lang="en-US" emma:confidence="0">
                  <emma:literal>van</emma:literal>
                </emma:interpretation>
                <emma:interpretation id="interp13" emma:lang="en-US" emma:confidence="0">
                  <emma:literal>var</emma:literal>
                </emma:interpretation>
                <emma:interpretation id="interp14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12883.4858">3437 2099 1574 0,'-11'-17'468'16,"0"4"16"-16,-4 2-26 0,4 2-43 0,0 4-8 15,11 5-44-15,-26-5-33 0,12 7-2 16,-1 2-31-16,0 6-31 0,-3 4-23 0,3 7-22 16,-4 2-37-16,5 7-5 0,2-2-31 0,1 3 9 15,4 2-32-15,0-1-10 16,7 0-5-16,0-3-10 0,0-2-31 0,3-1-10 16,1-1-26-16,7-4-12 0,-4-1-13 0,5-3-21 15,2 0 5-15,1-5-35 0,0-2-19 16,3 0 8-16,1-7 18 0,3 2-4 0,-3-5-1 15,6-5-21-15,-6-4-10 0,7-4 6 16,-8-2 22-16,4-7-9 0,1-4 17 0,-9 2 8 16,1-3 7-16,0 0 19 0,-4 3 30 0,-4 2 10 15,1 1 39-15,-1 2 48 16,1 5 24-16,-5-2 48 0,1 2 26 0,0 3-42 16,-4 11 29-16,7-17-25 0,-7 17-14 0,0 0-45 0,0 0-126 15,0 0 0-15,0 0 0 16,0 0 0-16,0 0 0 0,11 31 0 0,-7-17 0 15,0-1 0-15,-1 1 0 0,5-1 0 0,-5 3 0 16,5-3 0-16,-1 3 0 0,1 1 0 16,3-2 0-16,-4 1 0 0,0 2 0 0,4-2 0 15,-3 0 0-15,3 1-817 0,-4-1-248 0,1 1 98 16,-1-3 43-16,4 2 112 0,-3-3 101 16,-1 1 14-16,-3-1 119 0,3-1 79 0,1 1 7 15,-5-1 21-15</inkml:trace>
          <inkml:trace contextRef="#ctx0" brushRef="#br0" timeOffset="13291.3979">3778 2741 1420 0,'0'0'520'15,"0"0"-8"-15,0 0-31 0,0 0-41 0,-30-16-35 16,30 16-19-16,-7-14-58 0,7 14-8 16,-8-16-34-16,4 6-19 0,4 10-27 0,-3-18-22 15,3 18-60-15,3-20 1 0,-3 20-3 0,4-17-7 16,-4 17-39-16,8-13-15 0,-8 13-3 15,14-9-13-15,-6 6-15 0,-8 3-5 0,18-4-5 16,-18 4-8-16,0 0-10 0,26 7-13 0,-15-2-3 16,-3 3 13-16,3 2-2 0,-4 2-10 15,0 0-39-15,-3 1 28 0,0 3-8 0,0-2-12 16,-4 0 20-16,0-14-17 0,-8 33-3 16,4-13 15-16,1-4 5 0,-1-2 3 15,-3 2-6-15,3-5 22 0,0 2-6 0,-3 0-8 16,7-13 13-16,-8 18 34 0,5-10 17 15,3-8-10-15,0 14 21 0,0-14 17 0,0 0-35 16,-8 14-6-16,8-14-2 0,0 0-13 0,0 0 16 16,0 0-41-16,15 9 25 0,-15-9-20 15,0 0-1-15,15 4-19 0,-15-4-11 0,18 3 0 16,-18-3-36-16,19 1-59 0,-8 1-61 0,-11-2-69 16,26 0-70-16,-26 0-132 0,15 1-223 15,3-2-328-15,1 1 49 0,-5-2 133 0,1 1 43 16,4-1 80-16,-5 1 92 0,1-3 46 15,0 1 100-15,-15 3-6 0</inkml:trace>
          <inkml:trace contextRef="#ctx0" brushRef="#br0" timeOffset="13836.6829">4169 2704 1648 0,'0'0'573'15,"-3"-23"-22"-15,-1 13-24 0,4 10-38 16,-4-16-46-16,4 16-41 0,-3-14-26 0,3 14-54 15,0 0-12-15,0 0-49 0,0 0 5 16,0 0-43-16,0 0-11 0,0 0-9 0,0 0-37 16,0 0-15-16,0 0-15 0,3 50-3 15,-3-34-44-15,4-2 45 0,-4 2-47 16,7-2 2-16,-7 2-45 0,4-1 15 0,0 0 15 16,-4 0-3-16,3-2-30 0,-3-13 11 0,4 26-47 15,0-16 8-15,-4-10 10 0,3 17-11 16,-3-17-6-16,4 16-6 0,-4-16 0 0,0 12 0 15,0-12 0-15,0 0 0 0,0 0 0 0,0 0 0 16,0 15 0-16,0-15 0 0,0 0 0 16,0 0 0-16,0 0 0 0,0 0 0 0,0 0 0 15,0 0 0-15,0 0 0 0,0 0 0 0,0 0 0 16,0 0 0-16,0 0 0 0,0 0 0 16,0 0 0-16,8-40 0 0,-8 40 0 15,7-20 0-15,0 10 0 0,-3 0 0 0,3-2-26 16,1 0-25-16,-4 2 7 0,3 0 6 15,0 0 5-15,-7 10 2 0,15-15 13 0,-15 15 5 16,11-11 8-16,-3 4 15 0,-8 7-7 16,18-6-3-16,-18 6 20 0,15-4-25 15,-15 4 18-15,18 0 25 0,-18 0-10 0,0 0-15 16,22 7 0-16,-14-3 18 0,-8-4-8 0,11 12-15 0,-4-4 15 16,-3 2-11-16,0 2 14 0,-1 0-31 15,1 1 13-15,4-1-8 0,-5 3 0 0,1-2 0 16,0 1 0-16,-1 1-13 0,1-2-59 15,0-1-107-15,-1 1-100 0,12-1-376 16,-11-2-372-16,-4-10 47 0,11 17 104 0,-7-9 116 16,-4-8 51-16,7 12 61 0,-7-12 73 0,11 8 19 15,-11-8 65-15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1:43.7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0CFE0D-9538-4BF9-9E23-EED489D83636}" emma:medium="tactile" emma:mode="ink">
          <msink:context xmlns:msink="http://schemas.microsoft.com/ink/2010/main" type="writingRegion" rotatedBoundingBox="31014,6856 30002,7271 29665,6447 30677,6033"/>
        </emma:interpretation>
      </emma:emma>
    </inkml:annotationXML>
    <inkml:traceGroup>
      <inkml:annotationXML>
        <emma:emma xmlns:emma="http://www.w3.org/2003/04/emma" version="1.0">
          <emma:interpretation id="{3925D704-C5BF-4C7A-8619-AAEDC22A143E}" emma:medium="tactile" emma:mode="ink">
            <msink:context xmlns:msink="http://schemas.microsoft.com/ink/2010/main" type="paragraph" rotatedBoundingBox="31014,6856 30002,7271 29878,6967 30890,6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9F4C24-666A-43CC-8D1E-3042B14E3EBE}" emma:medium="tactile" emma:mode="ink">
              <msink:context xmlns:msink="http://schemas.microsoft.com/ink/2010/main" type="inkBullet" rotatedBoundingBox="30132,7053 29944,7130 29914,7054 30101,6978"/>
            </emma:interpretation>
            <emma:one-of disjunction-type="recognition" id="oneOf0">
              <emma:interpretation id="interp0" emma:lang="en-US" emma:confidence="1">
                <emma:literal>.</emma:literal>
              </emma:interpretation>
              <emma:interpretation id="interp1" emma:lang="en-US" emma:confidence="0">
                <emma:literal>'</emma:literal>
              </emma:interpretation>
              <emma:interpretation id="interp2" emma:lang="en-US" emma:confidence="0">
                <emma:literal>..</emma:literal>
              </emma:interpretation>
              <emma:interpretation id="interp3" emma:lang="en-US" emma:confidence="0">
                <emma:literal>.-</emma:literal>
              </emma:interpretation>
              <emma:interpretation id="interp4" emma:lang="en-US" emma:confidence="0">
                <emma:literal>."</emma:literal>
              </emma:interpretation>
            </emma:one-of>
          </emma:emma>
        </inkml:annotationXML>
        <inkml:trace contextRef="#ctx0" brushRef="#br0">-219 679 1612 0,'0'0'607'16,"0"0"-34"-16,0 0-94 0,0 0-16 0,0 0-38 16,0 0-26-16,0 0-48 0,0 0-28 0,0 0-1 15,0 0-21-15,0 0-53 0,0 0-1 16,60-1-37-16,-46 2-5 0,5-1-21 0,-1 2-41 15,-3-2-81-15,0 0-134 0,-15 0-133 16,29-2-412-16,-14 2-363 0,-15 0 89 0,19-1 141 16,-19 1 36-16,0 0 56 0,14 0 65 0,-14 0 27 15,0 0 128-15,0 0-17 0</inkml:trace>
      </inkml:traceGroup>
      <inkml:traceGroup>
        <inkml:annotationXML>
          <emma:emma xmlns:emma="http://www.w3.org/2003/04/emma" version="1.0">
            <emma:interpretation id="{2B31609A-408F-45D8-A814-BD9123E8E101}" emma:medium="tactile" emma:mode="ink">
              <msink:context xmlns:msink="http://schemas.microsoft.com/ink/2010/main" type="line" rotatedBoundingBox="31014,6856 30334,7135 30210,6831 30890,6553"/>
            </emma:interpretation>
          </emma:emma>
        </inkml:annotationXML>
        <inkml:traceGroup>
          <inkml:annotationXML>
            <emma:emma xmlns:emma="http://www.w3.org/2003/04/emma" version="1.0">
              <emma:interpretation id="{F27A81E0-E082-4547-9C4B-67FD743F4376}" emma:medium="tactile" emma:mode="ink">
                <msink:context xmlns:msink="http://schemas.microsoft.com/ink/2010/main" type="inkWord" rotatedBoundingBox="31014,6856 30334,7135 30210,6831 30890,6553"/>
              </emma:interpretation>
              <emma:one-of disjunction-type="recognition" id="oneOf1">
                <emma:interpretation id="interp5" emma:lang="en-US" emma:confidence="1">
                  <emma:literal>im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i.</emma:literal>
                </emma:interpretation>
                <emma:interpretation id="interp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1676.7983">561 304 1661 0,'0'0'512'0,"0"0"-11"0,-3-14-60 0,3 14-24 0,0 0-13 16,0 0-10-16,0 0-51 0,-8-12-12 16,8 12-45-16,0 0-4 0,0 0-16 0,0 0-20 15,0 0-13-15,0 0-34 0,0 0 4 0,0 0-27 16,0 0-7-16,0 0-36 0,-3-15-10 15,3 15 5-15,0 0-23 0,0 0-28 16,0 0 46-16,0 0-49 0,0 0 41 0,0 0-38 16,0 0-3-16,0 0-10 0,0 0-30 15,40 13-34-15,-40-13 0 0,15 8 0 0,-4-2 0 16,-4 2 0-16,5-2 0 0,-12-6 0 16,18 12 0-16,-7-7 0 0,0 2 0 0,0-1 0 15,-3 1 0-15,3 0 0 0,0 2 0 0,0-5 0 16,0 3 0-16,0-2 0 0,0 2 0 15,0-2 0-15,0 1 0 0,-3 1 0 0,-8-7 0 16,18 12 0-16,-10-9 0 0,-8-3 0 16,14 9 0-16,-14-9 0 0,12 6 0 15,-12-6 0-15,11 6 0 0,-11-6 0 0,7 8 0 16,-7-8 0-16,0 0 0 0,11 6 0 0,-11-6 0 16,0 0 0-16,0 0 0 0,0 0 0 15,4 10 0-15,-4-10 0 0,0 0 0 0,0 0 0 16,0 0 0-16,-22 16-8 0,22-16-18 15,-8 8-17-15,8-8 20 0,-15 3-18 0,15-3-5 16,-11 7-3-16,11-7 52 0,-14 2-37 0,14-2 4 16,0 0 14-16,-23 0-12 0,23 0 2 15,0 0 3-15,-22-2 0 0,22 2 13 0,-15-10-15 16,15 10 14-16,-14-8-30 0,14 8 11 16,-11-9 7-16,11 9-3 0,-15-10 18 15,15 10-12-15,-8-11-1 0,8 11 24 0,-7-10-8 16,7 10 15-16,-7-11-23 0,7 11 21 15,-8-12-8-15,8 12 2 0,0 0-22 0,-7-14 15 16,7 14-3-16,0 0 1 0,-4-16 17 0,4 16-10 16,0 0-33-16,-4-13 50 0,4 13-11 15,0 0 1-15,0 0 1 0,0 0-11 0,0 0 16 16,0 0-23-16,0 0 18 0,0 0 4 0,0 0-1 16,0 0 4-16,0 0-15 0,-22 25 13 15,22-25-11-15,-7 15 3 0,3-6-12 0,4-9 12 16,-11 15-20-16,7-7-3 0,-3 0 36 15,-4-1-18-15,0 0-13 0,11-7 23 16,-22 10-25-16,11-5 20 0,-1 0 2 0,12-5-4 16,-22 6-3-16,11-2 0 0,11-4 0 15,-18 2-23-15,18-2 23 0,-19-2 18 0,19 2-16 16,0 0-17-16,-18 0-5 0,18 0 48 0,0 0-23 16,-19-4 23-16,19 4-28 0,0 0 33 15,0 0-5-15,-18-1 11 0,18 1-8 0,0 0 10 16,0 0-16-16,0 0 16 0,0 0-18 15,0 0-5-15,-15 1-8 0,15-1 21 0,0 0-13 16,0 0 31-16,-7 16 7 0,7-16-15 16,0 15-16-16,0-15 4 0,-8 23 9 15,5-8-35-15,-1-1-3 0,-4 2 0 0,1 1 0 16,0-2 0-16,-4 2 0 0,3-1 0 0,1 0 0 16,-4-1 0-16,0-3 0 0,3-1-103 15,-3 1-201-15,0-3-820 0,4-3 82 0,7-6 69 16,-19 7 116-16,19-7 48 0,-18-2 113 15,18 2 69-15,-23-7 102 0,12 1 36 16,0-3 44-16</inkml:trace>
        </inkml:traceGroup>
      </inkml:traceGroup>
    </inkml:traceGroup>
    <inkml:traceGroup>
      <inkml:annotationXML>
        <emma:emma xmlns:emma="http://www.w3.org/2003/04/emma" version="1.0">
          <emma:interpretation id="{B5F2491B-7244-4911-BEB2-A854A30FD89C}" emma:medium="tactile" emma:mode="ink">
            <msink:context xmlns:msink="http://schemas.microsoft.com/ink/2010/main" type="paragraph" rotatedBoundingBox="29907,6349 30574,6359 30566,6818 29899,68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1A02526-62D9-4B32-8F53-10875FD9FEF3}" emma:medium="tactile" emma:mode="ink">
              <msink:context xmlns:msink="http://schemas.microsoft.com/ink/2010/main" type="line" rotatedBoundingBox="29906,6349 30574,6359 30566,6818 29899,6807"/>
            </emma:interpretation>
          </emma:emma>
        </inkml:annotationXML>
        <inkml:traceGroup>
          <inkml:annotationXML>
            <emma:emma xmlns:emma="http://www.w3.org/2003/04/emma" version="1.0">
              <emma:interpretation id="{C6743431-6A3C-4819-881C-A0AF51E580AD}" emma:medium="tactile" emma:mode="ink">
                <msink:context xmlns:msink="http://schemas.microsoft.com/ink/2010/main" type="inkWord" rotatedBoundingBox="29906,6349 30574,6359 30566,6818 29899,6807"/>
              </emma:interpretation>
              <emma:one-of disjunction-type="recognition" id="oneOf2">
                <emma:interpretation id="interp10" emma:lang="en-US" emma:confidence="0.5">
                  <emma:literal>).</emma:literal>
                </emma:interpretation>
                <emma:interpretation id="interp11" emma:lang="en-US" emma:confidence="0.5">
                  <emma:literal>().</emma:literal>
                </emma:interpretation>
                <emma:interpretation id="interp12" emma:lang="en-US" emma:confidence="0">
                  <emma:literal>.).</emma:literal>
                </emma:interpretation>
                <emma:interpretation id="interp13" emma:lang="en-US" emma:confidence="0">
                  <emma:literal>)..</emma:literal>
                </emma:interpretation>
                <emma:interpretation id="interp14" emma:lang="en-US" emma:confidence="0">
                  <emma:literal>()..</emma:literal>
                </emma:interpretation>
              </emma:one-of>
            </emma:emma>
          </inkml:annotationXML>
          <inkml:trace contextRef="#ctx0" brushRef="#br0" timeOffset="-831.3259">-1 100 1827 0,'0'-17'520'0,"0"17"-29"0,0-16-10 15,0 16-40-15,0 0-37 0,4-22 21 0,-4 22-28 16,0 0-24-16,0-16-6 0,0 16 1 16,0 0-45-16,0-13-29 0,0 13-30 0,0 0-24 15,0 0-20-15,0 0 8 0,-4-17-54 0,4 17-18 16,0 0 8-16,0 0-130 15,0 0-34-15,0 0 0 0,0 0 0 0,0 0 0 16,26 30 0-16,-18-17 0 0,-1-2 0 0,1 6 0 16,3 0 0-16,-4 2 0 0,4-1 0 15,0 1 0-15,-3 1 0 0,-1 0 0 0,0 0-13 16,-3 3-430-16,0-2-307 0,-4-1-330 0,0-3 76 16,-4 0 119-16,0-1 101 0,-3-2 96 15,3 2 63-15,-3-3 14 0,3 0 119 0,-3 1 39 16</inkml:trace>
          <inkml:trace contextRef="#ctx0" brushRef="#br0" timeOffset="-1237.3434">413 167 2326 0,'0'0'696'0,"0"0"-50"0,0 0-94 0,8-10-11 16,-8 10-96-16,0 0-7 0,7-13-62 0,-7 13-64 15,0 0-64-15,8-14-114 0,-8 14-122 16,0 0-73-16,3-10-134 0,-3 10-370 16,0 0-347-16,0 0 40 0,0 0 93 0,0 0 99 15,0 0 60-15,0 0 88 0,0 0 58 16,-26 34 19-16,19-24 60 0</inkml:trace>
          <inkml:trace contextRef="#ctx0" brushRef="#br0" timeOffset="-363.1815">-26 334 1461 0,'0'-16'545'0,"0"16"-5"0,0 0-56 15,3-17-5-15,-3 17-67 0,0 0-26 16,0 0-68-16,0 0-29 0,0 0 13 0,0 0-36 16,0 0 3-16,0 0-41 0,0 0 13 15,0 0-42-15,0 0-22 0,0 0-16 0,0 0-12 16,-14 42-62-16,6-30 28 0,4-2-5 16,4-10-28-16,-11 18-8 0,8-10-7 15,3-8 14-15,-8 16-4 0,8-16-10 0,-7 13 17 16,7-13-15-16,-8 8-28 0,8-8 3 0,0 0-19 15,-14 6 37-15,14-6-8 0,0 0-26 16,0 0 15-16,0 0 8 0,0 0-27 0,0 0-24 16,-26-12 0-16,26 12 0 0,-8-9 0 0,8 9 0 15,0 0 0-15,-7-15 0 0,7 15 0 16,-4-11 0-16,4 11 0 0,0-17 0 0,0 17 0 16,-7-15 0-16,7 15 0 0,-4-24 0 15,4 10 0-15,0-5 0 0,-3-5 0 0,-1-1 0 16,4-3 0-16,-8-3 0 0,5 1 0 0,-5-1 0 15,5 1 0-15,-1 1 0 16,-3 8 0-16,-1-3 0 0,5 7-67 0,-5-1-217 16,4 7-77-16,-3 5-289 0,7 6-372 0,0 0 86 15,0 0 129-15,0 0 27 0,0 0 152 16,0 37 19-16,0-17-26 0,0 3 88 0,0 3 101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7:58.06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EB309D5-FF4D-4ECF-A9CF-C5CD452C87C7}" emma:medium="tactile" emma:mode="ink">
          <msink:context xmlns:msink="http://schemas.microsoft.com/ink/2010/main" type="writingRegion" rotatedBoundingBox="17047,5646 18017,6696 17470,7201 16501,6151">
            <msink:destinationLink direction="with" ref="{62FA6CC4-960F-4D41-ACD0-CD246672C45A}"/>
          </msink:context>
        </emma:interpretation>
      </emma:emma>
    </inkml:annotationXML>
    <inkml:traceGroup>
      <inkml:annotationXML>
        <emma:emma xmlns:emma="http://www.w3.org/2003/04/emma" version="1.0">
          <emma:interpretation id="{1D9AB293-B948-4D41-93B8-2F033DAC1A29}" emma:medium="tactile" emma:mode="ink">
            <msink:context xmlns:msink="http://schemas.microsoft.com/ink/2010/main" type="paragraph" rotatedBoundingBox="17047,5646 18017,6696 17470,7201 16501,6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7E8EF3-8B5B-4D5F-A9C9-172458ECB236}" emma:medium="tactile" emma:mode="ink">
              <msink:context xmlns:msink="http://schemas.microsoft.com/ink/2010/main" type="line" rotatedBoundingBox="17047,5646 18017,6696 17470,7201 16501,6151"/>
            </emma:interpretation>
          </emma:emma>
        </inkml:annotationXML>
        <inkml:traceGroup>
          <inkml:annotationXML>
            <emma:emma xmlns:emma="http://www.w3.org/2003/04/emma" version="1.0">
              <emma:interpretation id="{36EFE2C9-D0B6-49B3-88DE-14B3207AD6B5}" emma:medium="tactile" emma:mode="ink">
                <msink:context xmlns:msink="http://schemas.microsoft.com/ink/2010/main" type="inkWord" rotatedBoundingBox="17047,5646 18017,6696 17470,7201 16501,6151"/>
              </emma:interpretation>
              <emma:one-of disjunction-type="recognition" id="oneOf0">
                <emma:interpretation id="interp0" emma:lang="en-US" emma:confidence="0.5">
                  <emma:literal>m</emma:literal>
                </emma:interpretation>
                <emma:interpretation id="interp1" emma:lang="en-US" emma:confidence="0">
                  <emma:literal>om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Om</emma:literal>
                </emma:interpretation>
              </emma:one-of>
            </emma:emma>
          </inkml:annotationXML>
          <inkml:trace contextRef="#ctx0" brushRef="#br0">6740 2360 2147 0,'0'0'712'0,"0"0"-19"0,0 0-81 16,0 0-64-16,18-1-69 0,-18 1-49 16,0 0-13-16,0 0-61 0,0 0-72 0,0 0-115 15,0 0-128-15,19-3-110 0,-19 3-144 0,0 0-386 16,22 3-356-16,-22-3 42 0,22 1 157 16,-14 2 81-16,-8-3 14 0,22 3 70 0,-7-2 71 15,-1 2 95-15,-14-3-15 0</inkml:trace>
          <inkml:trace contextRef="#ctx0" brushRef="#br0" timeOffset="154.8674">7102 2410 1953 0,'0'0'650'0,"15"-4"-21"0,-15 4-106 0,15-3-55 16,-15 3-23-16,0 0-56 0,15-7-20 0,-15 7-77 16,0 0-123-16,11-6-92 0,-11 6-100 15,0 0-106-15,0 0-224 0,26 3-504 0,-26-3 35 16,0 0 70-16,14 4 71 0,-14-4 72 0,8 3 99 15,-8-3-2-15,18 7 77 0</inkml:trace>
          <inkml:trace contextRef="#ctx0" brushRef="#br0" timeOffset="298.3064">7398 2416 1226 0,'11'-6'481'15,"-11"6"-61"-15,0 0-19 0,15-6-52 0,-15 6-99 16,7-6-88-16,-7 6-188 0,0 0-207 0,19-8-440 15,-19 8 41-15,11-3 48 0,-11 3 82 16,0 0 26-16</inkml:trace>
          <inkml:trace contextRef="#ctx0" brushRef="#br0" timeOffset="455.2513">7671 2360 1530 0,'0'0'666'0,"0"0"-72"0,19-3-47 15,-19 3-81-15,0 0-33 0,0 0-113 16,15-1-100-16,-15 1-107 0,0 0-160 0,0 0-370 16,0 0-384-16,14 4 15 0,-14-4 100 0,15 7 87 15,-15-7 34-15,19 7 58 0,-4-4 46 16</inkml:trace>
          <inkml:trace contextRef="#ctx0" brushRef="#br1" timeOffset="57727.7541">7398 2414 1028 0,'-7'-27'405'16,"3"19"-11"-16,4 8-61 0,-8-16-13 0,-3 7-31 15,4 1-5-15,-4-1-25 0,3 2-11 16,-6 1-25-16,3-1-29 0,-4 2-7 0,15 5-15 15,-26-8-11-15,11 7-8 0,0-2-32 0,15 3 27 16,-33 4-45-16,18-1-11 0,1 4-3 16,-5 1 19-16,4 2-31 0,0 4-13 0,4 0 20 15,0 5-30-15,4-1-34 0,0 1 24 16,3 1-6-16,-4 0 3 0,8 1-20 0,0 2-11 16,4-2-2-16,0 0-8 0,3 1 10 15,1-4-5-15,-1 1-41 0,4-2 46 16,0-1-17-16,0-5 9 0,-3 1-20 0,10-3 34 15,-7-1-39-15,0-4 12 0,4 0 4 0,-15-4 14 0,19 2 29 16,-19-2-46-16,22-3 20 16,-11-4-12-16,-11 7 9 0,22-16 1 0,-15 8-3 15,1 0 3-15,-1-3-11 0,1 1 15 16,-8 10 6-16,7-19 1 0,-3 8-9 0,-4 11 16 16,3-21-31-16,1 9 10 0,-4 12-5 0,0-21 5 15,0 21-10-15,4-23 12 16,-4 12 9-16,0 11 14 0,0-26-19 0,0 15 18 0,0 11-30 15,0-28 6-15,0 13-10 0,0 15 28 16,-4-27-8-16,4 14 6 0,0 13-8 16,0-23 10-16,0 23-11 0,-4-21 9 0,4 21 4 15,0-15-19-15,0 15-40 0,0 0 62 0,0 0-4 16,0-15 29-16,0 15-12 0,0 0-5 16,0 0 13-16,0 0 4 0,0 0-4 0,19 38 0 15,-8-26 2-15,-4 2 3 0,1 0-24 16,-1-3 4-16,-3 5 60 0,7-4-48 0,-4 3-7 15,1-2-3-15,3 4-24 0,-8-5 11 0,9 1-12 16,-12-1-34-16,11 0-21 0,-4-2-76 16,0 0-108-16,-7-10-228 0,8 13-524 0,-1-3 130 15,1 2 49-15,-1-2 59 0,0 2 94 0,-3-1 77 16,-4-11 93-16,7 22 27 0,-3-8-35 16</inkml:trace>
          <inkml:trace contextRef="#ctx0" brushRef="#br1" timeOffset="58275.8132">7487 2962 1139 0,'0'0'399'0,"-4"-12"-31"16,4 12-42-16,0-15-32 0,0 15-2 0,0 0-41 15,4-22-24-15,-4 22-9 0,0-12-24 16,0 12-17-16,18-10-5 0,-18 10-14 0,11-8-14 15,0 4 2-15,-11 4-47 0,15-4-4 16,-15 4 15-16,15 0-23 0,-15 0-20 0,0 0 10 16,18 8-13-16,-18-8-8 0,15 8-18 15,-15-8 1-15,11 12-4 0,-11-12-4 0,4 20 8 16,-8-8-22-16,4-12 7 0,-3 28-30 16,-1-13 27-16,0 2-3 0,-3 1-8 0,-1-2 28 15,5-2-32-15,-5 0-12 0,5 1 19 16,-5-1 3-16,4-3-1 0,4-11 8 0,-7 19 33 15,0-11 19-15,7-8-27 0,0 13 14 0,0-13-9 16,0 0 1-16,-4 15-16 0,4-15-2 16,0 0-2-16,0 0 4 0,0 0-7 0,15 7-1 15,-15-7-14-15,0 0 12 0,26-2-20 16,-26 2 7-16,22-1-12 0,-22 1-24 16,22-2-45-16,-22 2-27 0,18 0-53 0,-18 0-74 15,23-2-112-15,-9-1-129 0,-14 3-348 16,23 0 18-16,-23 0 77 0,18 0 92 0,-18 0 43 15,19-2 134-15,-19 2-34 0</inkml:trace>
          <inkml:trace contextRef="#ctx0" brushRef="#br1" timeOffset="58752.5817">7749 2863 1231 0,'0'0'409'0,"-7"-11"-38"0,7 11-40 15,0 0-14-15,0 0-35 0,-4-11-49 0,4 11-11 16,0 0-25-16,0 0-7 0,0 0-11 16,0 0-18-16,0 0-20 0,26-9-23 0,-26 9 5 15,18 2-19-15,-18-2-6 0,19-2-6 0,-19 2-26 16,22 2 6-16,-22-2-13 0,15 4 10 15,-15-4-25-15,15 3-6 0,-15-3 13 0,11 5 0 16,-11-5 8-16,3 10 3 0,-3-10 17 16,0 0-10-16,-3 17-13 0,3-17 11 15,0 0-16-15,-8 23 3 0,8-23-5 0,-11 17 33 16,7-8-36-16,4-9-16 0,-3 16-2 16,3-16 24-16,-8 18-14 0,8-18-15 0,0 17-8 15,0-17-15-15,0 20 6 0,0-20 22 0,8 22-23 16,-1-12 8-16,1 0-26 0,-5 2 38 15,8-2-22-15,0 0-21 0,1 0 23 0,-1 0-23 16,-8 0-5-16,12-1-2 0,-4-2-1 0,-3 4 26 16,-5-1-51-16,-3-10 20 0,11 18-35 15,-11-18-3-15,0 17-13 0,0-17-3 16,-7 17-30-16,3-9-80 0,4-8-140 16,-18 18-123-16,10-9-343 0,8-9 35 0,-14 5 65 15,14-5 146-15,-15 7-1 0,15-7 29 0,-19 0 79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8:58.15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2FA6CC4-960F-4D41-ACD0-CD246672C45A}" emma:medium="tactile" emma:mode="ink">
          <msink:context xmlns:msink="http://schemas.microsoft.com/ink/2010/main" type="inkDrawing" rotatedBoundingBox="17467,5531 17991,7014 16831,7424 16306,5942" semanticType="enclosure" shapeName="Other">
            <msink:sourceLink direction="with" ref="{6EB309D5-FF4D-4ECF-A9CF-C5CD452C87C7}"/>
          </msink:context>
        </emma:interpretation>
      </emma:emma>
    </inkml:annotationXML>
    <inkml:trace contextRef="#ctx0" brushRef="#br0">1046 81 752 0,'-11'-10'276'0,"-4"1"4"0,1 4-17 16,-1-1-43-16,0-1-10 0,4 3-28 0,-4 1-16 16,0-3 6-16,1 2-39 0,-5-2 0 15,4 3-33-15,-3-1 0 0,-1 1 20 16,1 2-30-16,-1-3-21 0,5 1 36 0,-5 1-49 16,1 1 28-16,-1 1-22 0,4-2 20 15,15 2-39-15,-37 2 6 0,23-2-24 0,-8 1 1 16,10 1 18-16,-6-2 2 0,-1 3-31 0,5 1 6 15,-5-1-16-15,1 2 30 0,-4 0-29 16,3 2 11-16,-3 0-9 0,0 0 10 0,3 0-3 16,-3 1-9-16,4 2 9 0,-5-2-20 0,5-1-3 15,-1 1 11-15,1 2-1 16,-1-1 6-16,5 1-13 0,-1-3 5 0,-4 2-8 0,5 2 13 16,-1 1 5-16,0-1-2 15,4-1-16-15,-4 3 3 0,4-1-2 0,0 3 14 16,0-2-14-16,-4 1 17 0,8 1-10 0,-4 1 5 15,0-1-5-15,-8 2 3 0,15 0 7 16,-7 0 0-16,4-2 5 0,-4 3-32 16,3-3 11-16,1 2 6 0,0-1 11 0,-1 3-9 0,1-4-20 15,-1 0 16-15,5 0 4 0,-5 1-12 16,8 0-3-16,0 2 8 0,0-2-5 0,-7-2-3 16,7 6-2-16,0-3 35 0,0 2-30 0,0-3 33 15,-4 2-31-15,4 1 13 0,0-1-10 16,0-1 18-16,0 0-15 0,4 2-14 15,-4-5-15-15,0 3 11 0,0 2-6 0,7-5 21 16,-7 3-15-16,0-1-11 0,11 0 8 16,-7-1 3-16,4 4 12 0,-5-2 0 0,5 1 3 15,-1-2-10-15,0 3-8 0,1-1 20 16,-1 1 3-16,1-4-10 0,-1 4-11 0,-3-3 1 16,3 2 7-16,0 1 3 0,1-4 20 0,-1 0-12 15,1 0 2-15,-5 0-13 0,1-3-3 16,3 1 14-16,-3 2-13 0,7-3-3 0,-7 0-3 15,3-1 11-15,1 1-13 0,-1-2 5 0,4 0 38 16,-3 0-20-16,-1 2 6 0,4-2-14 16,-4-1 8-16,1 0 5 0,7 1-5 15,-8 0 20-15,4-1-17 0,4-1-3 0,-4 1-3 16,4 0-2-16,0 0 3 0,-8 1-8 16,15-2-6-16,-7 1 19 0,-4-1-13 0,11 1 17 15,-7-1-17-15,-4 0 15 0,11-1-5 16,-11 0-8-16,4-1 6 0,-4-1 10 0,0 2 15 15,4 0 5-15,-4-4-31 0,0 4 8 0,0-2-5 16,0 1 41-16,-11-6-54 0,23 10 3 16,-12-8 5-16,0 5-8 0,-11-7 13 15,22 3-28-15,-15 1-5 0,8 0 20 0,-15-4-36 0,19 2 39 16,-5 0-10-16,-14-2 9 0,19 4-9 16,-4-3 7-16,-15-1 26 0,22 2-26 15,-11-1 18-15,-11-1 8 0,22 2-13 16,-11-2 26-16,-11 0-24 0,19 2 6 0,-19-2-26 15,22 0-2-15,-22 0-32 0,18 2 22 0,-18-2-27 16,19 0 6-16,-19 0-3 0,22-2-5 16,-22 2 6-16,18-4 12 0,-6 3 38 0,-12 1-28 15,22-2-4-15,-22 2 12 0,18-1-11 0,-18 1 14 16,19-4 7-16,-19 4 3 0,14-3-11 16,1 2 26-16,-15 1-7 0,19-6 22 0,-19 6-22 15,15-3-11-15,-15 3 16 0,14-5 9 0,-14 5 6 16,15-6-25-16,-15 6 9 15,11-6 3-15,-11 6-12 0,19-7 4 0,-19 7 24 16,14-7 22-16,-14 7-5 0,12-10 29 16,-12 10-18-16,11-8 22 0,-11 8 19 0,11-12-11 15,-11 12-7-15,11-11 25 0,-7 4-25 0,-4 7 7 16,11-12-5-16,-11 12 21 0,3-15-46 16,8 8-3-16,-11 7-13 0,11-14 18 0,-3 4 3 15,-8 10 0-15,7-19-11 0,1 9-25 0,-1 1 10 16,0-2 29-16,-3-1-29 0,4 0-5 15,-5-1 0-15,1 1 13 0,0-3-16 16,-1 0 14-16,-3-1-22 0,4-1-12 0,-4-2-94 16,-4-1-124-16,1-7-143 0,-1 2-379 15,0 0 72-15,-3-3 49 0,-4-3 99 0,0 6 13 16,0-1 70-16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12.34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FA3E223-3574-4457-B887-A7F66553078F}" emma:medium="tactile" emma:mode="ink">
          <msink:context xmlns:msink="http://schemas.microsoft.com/ink/2010/main" type="writingRegion" rotatedBoundingBox="6943,15347 8425,16773 7843,17378 6361,15952"/>
        </emma:interpretation>
      </emma:emma>
    </inkml:annotationXML>
    <inkml:traceGroup>
      <inkml:annotationXML>
        <emma:emma xmlns:emma="http://www.w3.org/2003/04/emma" version="1.0">
          <emma:interpretation id="{CD33035A-32F5-455F-B0A9-E4DE95363C35}" emma:medium="tactile" emma:mode="ink">
            <msink:context xmlns:msink="http://schemas.microsoft.com/ink/2010/main" type="paragraph" rotatedBoundingBox="6943,15347 8425,16773 7843,17378 6361,15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5FE036-7B29-467E-8E6B-2A214A1517E9}" emma:medium="tactile" emma:mode="ink">
              <msink:context xmlns:msink="http://schemas.microsoft.com/ink/2010/main" type="line" rotatedBoundingBox="6943,15347 8425,16773 7843,17378 6361,15952"/>
            </emma:interpretation>
          </emma:emma>
        </inkml:annotationXML>
        <inkml:traceGroup>
          <inkml:annotationXML>
            <emma:emma xmlns:emma="http://www.w3.org/2003/04/emma" version="1.0">
              <emma:interpretation id="{AFF77730-F992-41F8-8D9C-0A3C79D7E9F7}" emma:medium="tactile" emma:mode="ink">
                <msink:context xmlns:msink="http://schemas.microsoft.com/ink/2010/main" type="inkWord" rotatedBoundingBox="6943,15347 8425,16773 7843,17378 6361,15952"/>
              </emma:interpretation>
              <emma:one-of disjunction-type="recognition" id="oneOf0">
                <emma:interpretation id="interp0" emma:lang="en-US" emma:confidence="1">
                  <emma:literal>Bis</emma:literal>
                </emma:interpretation>
                <emma:interpretation id="interp1" emma:lang="en-US" emma:confidence="0">
                  <emma:literal>bis</emma:literal>
                </emma:interpretation>
                <emma:interpretation id="interp2" emma:lang="en-US" emma:confidence="0">
                  <emma:literal>Bir</emma:literal>
                </emma:interpretation>
                <emma:interpretation id="interp3" emma:lang="en-US" emma:confidence="0">
                  <emma:literal>Bis.</emma:literal>
                </emma:interpretation>
                <emma:interpretation id="interp4" emma:lang="en-US" emma:confidence="0">
                  <emma:literal>Bit</emma:literal>
                </emma:interpretation>
              </emma:one-of>
            </emma:emma>
          </inkml:annotationXML>
          <inkml:trace contextRef="#ctx0" brushRef="#br0">1104 987 1476 0,'8'-12'510'0,"-8"12"-8"0,0 0-26 0,0 0-34 16,0 0 4-16,7-10-21 0,-7 10-52 0,0 0-12 15,0 0 3-15,0 0-26 0,0 0-36 16,8-6-21-16,-8 6-43 0,0 0-41 16,0 0-51-16,0 0-69 0,0 0-79 0,0 0-119 15,0 0-107-15,0 0-355 0,0 0-392 0,0 0 107 16,0 0 92-16,0 0 37 0,18 21 122 15,-18-21-10-15,0 0 127 0,0 20-24 0</inkml:trace>
          <inkml:trace contextRef="#ctx0" brushRef="#br0" timeOffset="-428.8657">1127 1239 1323 0,'0'0'422'0,"0"-20"-25"0,0 20-8 0,0 0 8 15,-8-15-41-15,8 15-6 0,0 0-9 0,0 0-34 16,0-18-10-16,0 18 0 0,0 0-23 15,-7-12-24-15,7 12-1 0,0 0-24 0,0 0-10 16,0 0-36-16,0 0-2 0,0 0-29 16,0 0-7-16,0 0-8 0,0 0 5 0,0 0 11 15,0 0-60-15,0 0 19 0,0 52-13 16,0-38 40-16,0 1-66 0,0 0 41 16,7 1-12-16,-7 0 12 0,0-1-39 0,8 1-7 15,-8-1 24-15,0 0-88 0,3-1 0 0,-3-1 0 16,8-1 0-16,-8-12 0 0,7 20 0 15,-7-20 0-15,0 15 0 0,0-15 0 0,0 13 0 16,0-13 0-16,7 14 0 0,-7-14 0 16,0 0-254-16,0 13-161 0,0-13-286 0,0 0-300 15,0 0 87-15,0 0 42 0,0 0 122 0,0 0 64 16,0 0 92-16,0 0 20 0,0 0 16 16,0 0 105-16</inkml:trace>
          <inkml:trace contextRef="#ctx0" brushRef="#br0" timeOffset="904.7762">1371 992 1750 0,'0'0'617'0,"0"0"-51"0,0-19-18 16,0 19-31-16,0 0-54 0,7-14-64 15,-7 14-20-15,0 0-51 0,0-17-34 0,0 17-58 16,0 0-113-16,7-12-126 0,-7 12-87 0,0 0-191 15,0 0-661-15,0 0 66 0,0 0 55 16,0 0 78-16,0 0 83 0,0 0 56 0,0 0 113 16,0 42 22-16</inkml:trace>
          <inkml:trace contextRef="#ctx0" brushRef="#br0" timeOffset="570.3712">1411 1240 1433 0,'0'0'601'0,"-3"-17"4"0,3 17-22 0,-4-19-9 15,4 19-78-15,-4-15 11 0,4 15-90 0,0 0 18 16,0-11-85-16,0 11-50 0,0 0 26 16,0 0-19-16,0 0-54 0,0 0 11 0,0 0-52 15,-7 42 19-15,7-42-42 0,7 30-81 0,-7-12-108 16,4-5 0-16,0 6 0 16,-1-2 0-16,5 3 0 0,-1-4 0 0,-7 4 0 15,7 0 0-15,-7 0 0 0,0 0 0 0,0-1 0 16,0 0 0-16,0-1 0 0,0 4 0 15,-7 0 0-15,7-2 0 0,-7-4 0 0,7 2 0 16,-11-4 0-16,7 1 0 0,0-1 0 16,-3-3-300-16,7-11-289 0,-15 14-578 0,8-6 156 15,-5-1 64-15,5-2 105 0,7-5 79 0,-22 3 113 16,22-3 51-16,0 0 36 0,-26-17 107 16</inkml:trace>
          <inkml:trace contextRef="#ctx0" brushRef="#br0" timeOffset="-7568.7467">66 270 1530 0,'-4'-20'481'0,"4"20"-7"0,-4-15-39 0,4 15-13 15,-3-15-30-15,3 15-28 0,-4-13 2 0,4 13-21 16,0 0-38-16,0-20-2 0,0 20-24 16,-7-11-14-16,7 11-39 0,0 0-42 0,-8-17 47 15,8 17-15-15,0 0-52 0,-7-13-2 0,7 13 28 16,0 0-38-16,0 0-24 15,0-11-15-15,0 11 11 0,0 0-3 0,0 0-21 16,0 0-17-16,-11-12-85 0,11 12 0 0,0 0 0 16,0 0 0-16,0 0 0 0,0 0 0 15,0 0 0-15,0 0 0 0,0 0 0 0,0 0 0 16,0 0 0-16,0 0 0 0,0 0 0 16,11 53 0-16,-11-37 0 0,7 2 0 0,-7 4 0 15,8 1 0-15,-8 1 0 0,7 4 0 0,-3-2 0 16,3-3 0-16,-3 9 0 0,-1-2 0 15,5-4 0-15,-1 5 0 0,-7-1 0 16,8-5 0-16,-8 3 0 0,7-2 0 0,-7-1 0 16,4-2 0-16,-1 0 0 0,1 1 0 15,4-2 0-15,-8-1 0 0,7-1 0 0,-7 0 0 16,0-4 0-16,7 1 0 0,-7-3 0 0,0 2 0 16,8-5 0-16,-8-11 0 0,0 20 0 15,0-20 0-15,7 19 0 0,-7-19 0 0,0 13 0 16,0-13 0-16,4 10 0 0,-4-10 0 0,0 0 0 15,0 0 0-15,0 0 0 0,3 12 0 16,-3-12-11-16,0 0-513 0,0 0-598 0,0 0 50 16,0 0 130-16,0 0 64 0,0 0 133 15,0 0 105-15,0 0 16 0,19-24 40 0,-19 24 46 16,7-18 80-16</inkml:trace>
          <inkml:trace contextRef="#ctx0" brushRef="#br0" timeOffset="-6665.8565">66 227 1046 0,'-15'-10'471'0,"15"10"-33"16,-7-10-23-16,7 10-1 0,-15-11-1 0,4 5-50 15,11 6-30-15,-8-10-41 0,8 10-6 0,-7-13-20 16,7 13-35-16,-7-13-34 0,7 13-23 15,0 0 15-15,7-22-55 0,-7 22 4 0,11-20-8 16,-4 9-12-16,8 0 0 0,0-1-18 16,3 0-16-16,5 1-12 0,-9-1 12 15,12 2-22-15,0 0 20 0,-4 2-13 0,1 3-13 16,2 0-15-16,-2 2 5 0,2 1 15 16,-10 2-27-16,4 2 14 0,-4 1-19 0,-1 1 1 15,5 3 4-15,-12 2-4 0,8 2-14 0,-8 6 4 16,4-1 6-16,-11 6 33 0,0 0-49 15,0 2 28-15,0 2-17 0,-11-2 20 0,4 4-34 16,0 0-7-16,-1 1 34 0,1-4-27 16,-1-3-4-16,1-4 15 0,0 2-21 0,3-1 29 15,-3-4-29-15,-1 0 16 0,8-3 7 16,0-12 9-16,-7 16-4 0,7-16-7 0,-8 13-15 16,8-13 17-16,0 0-4 0,0 0 14 15,0 10-12-15,0-10-20 0,0 0 30 0,0 0 5 16,0 0-33-16,0 0 21 0,0 0 9 15,0 0-17-15,34-23-3 0,-20 22 13 0,-14 1-7 16,23-8-6-16,-12 6 8 0,3 0-10 16,-14 2 2-16,30-2-8 0,-19 2-4 0,-11 0 27 15,30 2-35-15,-16 0 18 0,-2 0-18 0,2 3 22 16,1-2-7-16,4 2-5 16,-5-2-10-16,-6 1 8 0,10 4 17 0,-3-3-18 15,-8 2 9-15,8 2 14 0,-4-3-12 0,4 2 7 16,-8 1-38-16,5 1 18 0,2 0 13 15,-6-2-8-15,7 2 20 0,-8 0-25 0,4 0 0 16,-4 0-8-16,1 2 8 0,-8-1-3 0,7 1-7 16,1 0 20-16,-8 0-18 0,0 3 13 15,0-15-20-15,0 25 4 0,0-10-7 0,-8-2 18 16,8 2-20-16,-15-1 12 0,8 1 13 16,-4 0-18-16,-4-2 0 0,0 1 21 0,-3 1-16 15,3-5 26-15,0 2-21 0,-11-2 28 16,12-2-25-16,-12-2 3 0,4 1-11 0,-1-2 26 15,-2-1-26-15,-1-1 5 0,3-1 1 16,-2-1-11-16,-5-1 18 0,4-1-3 0,0-1-33 16,4-1-20-16,-4-1-8 0,11-1-69 15,-10 0-57-15,10 2-117 0,-7 0-343 0,7-1-325 16,11-2 130-16,4 6 6 0,-15-12 96 16,15 12 116-16,0-10-18 0,0 10 123 0,0 0-5 15,0 0 81-15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13.84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0BF789A-6614-48A4-AF28-68A2DAAB640D}" emma:medium="tactile" emma:mode="ink">
          <msink:context xmlns:msink="http://schemas.microsoft.com/ink/2010/main" type="writingRegion" rotatedBoundingBox="8211,16529 9983,15370 10424,16044 8653,17204"/>
        </emma:interpretation>
      </emma:emma>
    </inkml:annotationXML>
    <inkml:traceGroup>
      <inkml:annotationXML>
        <emma:emma xmlns:emma="http://www.w3.org/2003/04/emma" version="1.0">
          <emma:interpretation id="{78EE0043-F5C5-4B23-BC40-1484C4976C90}" emma:medium="tactile" emma:mode="ink">
            <msink:context xmlns:msink="http://schemas.microsoft.com/ink/2010/main" type="paragraph" rotatedBoundingBox="8211,16529 9983,15370 10424,16044 8653,17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DBC2E3-6F34-4309-AEAC-155A6B668BCE}" emma:medium="tactile" emma:mode="ink">
              <msink:context xmlns:msink="http://schemas.microsoft.com/ink/2010/main" type="line" rotatedBoundingBox="8211,16529 9983,15370 10424,16044 8653,17204"/>
            </emma:interpretation>
          </emma:emma>
        </inkml:annotationXML>
        <inkml:traceGroup>
          <inkml:annotationXML>
            <emma:emma xmlns:emma="http://www.w3.org/2003/04/emma" version="1.0">
              <emma:interpretation id="{10FD4AF5-C4CD-4FA2-872A-9A3DEBB4254F}" emma:medium="tactile" emma:mode="ink">
                <msink:context xmlns:msink="http://schemas.microsoft.com/ink/2010/main" type="inkWord" rotatedBoundingBox="8211,16529 9983,15370 10424,16044 8653,17204"/>
              </emma:interpretation>
              <emma:one-of disjunction-type="recognition" id="oneOf0">
                <emma:interpretation id="interp0" emma:lang="en-US" emma:confidence="1">
                  <emma:literal>If</emma:literal>
                </emma:interpretation>
                <emma:interpretation id="interp1" emma:lang="en-US" emma:confidence="0">
                  <emma:literal>if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1740 928 1459 0,'0'0'627'0,"-7"-13"-34"15,7 13-52-15,0 0-35 0,-4-13-42 0,4 13-29 16,0 0-67-16,0 0-9 0,0 0-14 0,0 0-32 16,0 0-11-16,0 0 7 0,0 0-48 15,4 51-30-15,3-32-3 0,-7 2-29 0,8 1-25 16,-1 2 8-16,-7 2-54 0,7 3 13 15,1-2-115-15,-1 1-26 0,-3 1 0 0,3-4 0 16,1-2 0-16,-8 1 0 0,7-1 0 0,-7-1 0 16,0 0 0-16,7-2 0 0,-7 0 0 15,0-5 0-15,0 2 0 0,0-4 0 0,0-13 0 16,0 22 0-16,0-22-141 0,8 18 20 16,-8-18-94-16,0 15-51 0,0-15-84 15,0 0-119-15,0 0-135 0,0 14-425 0,0-14 202 16,0 0-25-16,0 0 87 0,0 0 68 15,0 0 93-15,0 0 51 0,0 0 80 0</inkml:trace>
          <inkml:trace contextRef="#ctx0" brushRef="#br0" timeOffset="421.3348">2077 1219 1354 0,'0'0'417'16,"0"0"-69"-16,0 0 8 0,0 0-41 15,0 0-21-15,0 0-30 0,-15 36-6 0,4-31-28 16,-4 3-22-16,7-5-11 0,-6 4-36 0,3-4 26 16,3 2-28-16,8-5-16 0,-29 9 0 15,18-8-2-15,11-1 10 0,-15 4-38 0,15-4 20 16,0 0-23-16,-22-2 13 0,22 2-22 16,0 0-6-16,0 0-20 0,-12-5-1 0,12 5-22 15,0 0 19-15,0 0 14 0,0 0-26 0,0 0 28 16,0 0-36-16,0 0 8 0,0 0 0 15,41-12-3-15,-41 12 10 0,19 7-27 16,-5-2 7-16,1 2-8 0,-7-2 21 16,10 2-13-16,-3 1-5 0,0 0 0 0,-4 4-33 15,4-2 35-15,-8 2-7 0,8-2-5 0,-4 0 28 16,-4 1-11-16,8-2 9 0,-8 1-29 16,1-3 15-16,3 3-2 0,-4-4 3 0,-7-6 7 15,15 15-18-15,-8-9 19 0,-7-6-35 16,11 10-17-16,-3-4-5 0,-8-6-51 0,15 7-49 15,-15-7-56-15,7 7-49 0,-7-7-130 0,0 0-277 16,15 8-320-16,-15-8 49 0,11 5 81 16,-11-5 91-16,0 0 42 0,15 3 124 0,-15-3 7 15,0 0-4-15,14 1 101 0</inkml:trace>
          <inkml:trace contextRef="#ctx0" brushRef="#br0" timeOffset="1277.7012">2051 1325 1023 0,'0'0'356'0,"0"0"-28"16,0 0-1-16,0 0-12 0,0 0-54 15,0 0 24-15,0 0-47 0,0 0 0 0,0 0-23 16,0 0-41-16,0 0 18 0,0 0-18 16,0 0 13-16,0 0-36 0,11-25-16 0,-11 25 19 15,15-12-52-15,-8 7 26 0,-7 5-15 0,7-10-6 16,-7 10 3-16,19-12-12 15,-12 6-24-15,-7 6 21 0,15-14 10 0,-8 9-21 16,-7 5-17-16,11-10 2 0,-11 10 0 0,15-10-3 16,-15 10 11-16,8-12 10 0,-8 12-10 15,14-10 10-15,-14 10-23 0,8-11 5 0,-8 11 3 16,11-10 2-16,-11 10-7 0,7-10-9 16,-7 10-9-16,15-12 2 0,-15 12 3 0,7-10-5 15,-7 10 4-15,8-10-58 0,-8 10-36 0,0 0-94 16,4-10-47-16,-4 10-146 0,0 0-243 15,0 0-345-15,0 0 77 0,0 0 66 16,0 0 138-16,0 0 33 0,0 0 34 0,0 0-5 16,0 0 173-16</inkml:trace>
          <inkml:trace contextRef="#ctx0" brushRef="#br0" timeOffset="2897.0129">3152 299 1287 0,'0'0'456'0,"-22"0"-34"0,22 0 21 15,-19 0-93-15,19 0-14 0,-22 1-16 16,22-1-49-16,0 0-17 0,0 0-34 0,-18-1-5 16,18 1-31-16,0 0-33 0,0 0-10 15,0 0-8-15,0 0-38 0,0 0 2 0,0 0 8 16,0 0 33-16,0 0-56 0,0 0 0 0,59-3-13 15,-44-2 8-15,7 4-16 16,-4-2-5-16,5 0 1 0,2-1 4 0,-2 1-4 16,2-2-19-16,-2 2-7 0,3 0 20 0,-4-3-33 15,4 3 15-15,-12 1-18 0,5-1 3 16,-4 1-7-16,7 1 42 0,-11 1-71 0,-11 0 26 16,29-2-23-16,-17 0 2 0,-12 2-28 15,14 2-38-15,-14-2-42 0,23 3 9 0,-23-3-57 16,11 3-57-16,-11-3-132 0,7 6-118 0,-7-6-346 15,7 10 70-15,-7-10 35 0,0 0 85 16,0 0 53-16,0 0 152 0,-14 27-34 0,14-27 46 16</inkml:trace>
          <inkml:trace contextRef="#ctx0" brushRef="#br0" timeOffset="3249.8843">3281 444 1133 0,'-14'6'407'0,"14"-6"-33"0,-11 4-36 15,11-4 8-15,-15 3-57 0,15-3-5 16,0 0-33-16,-8 7-3 0,8-7-43 0,0 0 18 16,0 0-34-16,-14 7-5 0,14-7-17 15,0 0-16-15,0 0-18 0,0 0 38 0,0 0-40 16,0 0 4-16,0 0-19 0,0 0 9 16,0 0-20-16,29 15 5 0,-29-15-15 15,15 2 55-15,-15-2-57 0,18-2-11 0,-18 2-33 16,15-1 22-16,-15 1-20 0,19-1-2 15,-19 1 0-15,15-1 25 0,-15 1-20 0,22-5-8 16,-22 5-13-16,26-3 18 0,-19 2-28 0,-7 1 18 16,18-3-36-16,-3 0 23 0,0 0-10 15,-15 3 11-15,26-2-17 0,-11 2 6 0,-15 0-23 16,26-2 15-16,-26 2 6 0,22-3-60 0,-22 3-15 16,26 0-71-16,-26 0-62 0,14 5-82 15,1-11-264-15,-15 6-401 0,19 1 84 0,-19-1 95 16,14 5 82-16,-14-5 48 0,15 2 69 15,-15-2 39-15,0 0 54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18.61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B9068C7-96F1-4E65-B0FF-E78DA4480CDB}" emma:medium="tactile" emma:mode="ink">
          <msink:context xmlns:msink="http://schemas.microsoft.com/ink/2010/main" type="inkDrawing" rotatedBoundingBox="11579,14460 11846,16396 11065,16504 10798,14568" semanticType="verticalRange" shapeName="Other">
            <msink:sourceLink direction="with" ref="{0DB66BEA-309A-43D4-A06C-71559A0B4F7C}"/>
          </msink:context>
        </emma:interpretation>
      </emma:emma>
    </inkml:annotationXML>
    <inkml:trace contextRef="#ctx0" brushRef="#br0">754 9 1459 0,'0'0'499'0,"0"0"-39"15,14-5-30-15,-14 5-38 0,0 0-23 0,0 0-54 16,0 0-24-16,0 0-17 0,-48-7-28 0,34 9-3 15,-12 1-48-15,0-1-21 0,-11 3-3 16,4 0-33-16,-1 0 3 0,1 0-33 16,-4 0 9-16,-3 1-6 0,6-2-27 15,-3 0-25-15,4 0 20 0,0-1-25 0,11-2-5 16,-12 1 27-16,16-2-22 0,-4 2-13 0,3-2 0 16,-3-2-15-16,7 2 22 0,-3-2-2 15,18 2-2-15,-30-5 15 0,19 1-8 0,-4 1-15 16,15 3 2-16,-14-7 13 0,14 7 13 0,-19-5 23 15,19 5-33-15,-15-3 10 0,15 3-20 16,0 0-14-16,-15-5 6 0,15 5-5 0,0 0 18 16,0 0-29-16,0 0 0 15,-14 10 24-15,14-10-6 0,0 0-20 0,3 22 26 16,-3-22-11-16,4 28 3 0,3-12 5 0,-7 4 8 16,8 1 12-16,-1 2-10 0,-7 1-23 15,8 0 26-15,-1 5-10 0,0 2 7 0,-3-1-20 16,4 1-31-16,-1 4 0 0,0-2 0 15,-7 2 0-15,8 5 0 0,3 1 0 0,-4-6 0 16,1-1 0-16,-8 0 0 0,7 0 0 16,0 1 0-16,1-2 0 0,-8 0 0 0,7-1 0 15,-3 1 0-15,3-2 0 0,-7 1 0 16,8-1 0-16,-8 2 0 0,7-5 0 0,-7-1 0 0,0-1 0 16,7 1 0-16,-7-1 0 15,0-2 0-15,0-1 0 0,8-2 0 0,-8 3 0 16,3-5 0-16,-3 1 0 0,0-1 0 0,4-2 0 15,-4 0 0-15,0-2 0 0,4 1 0 16,-4 1 0-16,0 0 0 0,0-4 0 0,0 2 0 16,0 2 0-16,7-3 0 0,-7 0 0 15,0-14 0-15,0 29 0 0,0-18 0 0,0 3 0 16,8 0 0-16,-8-14 0 0,0 25 0 0,0-12 0 16,7-2 0-16,-7-11 0 0,0 26 0 15,0-13 0-15,0-1 0 0,0-12 0 0,7 25 0 16,-7-25 0-16,-7 22 0 0,14-10 0 0,-7 2 0 15,0-14 0-15,0 29 0 16,0-17 0-16,0-12 0 0,0 23 0 0,0-10 0 16,0 0 0-16,0-13 0 0,0 21 0 0,0-21 0 15,0 22 0-15,0-12 0 0,0-10-18 16,0 17 36-16,0-17-34 0,0 15 8 0,0-15 6 16,0 0-1-16,8 16-20 0,-8-16 34 15,0 14-22-15,0-14 1 0,0 0 20 0,4 15-2 16,-4-15 12-16,0 0-25 0,0 0-5 0,3 15 28 15,-3-15-26-15,0 0 1 0,0 0 22 16,4 12-18-16,-4-12-32 0,0 0 47 0,0 0-19 16,7 7 22-16,-7-7-17 0,0 0-9 0,0 0 37 15,15 0-24-15,-15 0-9 0,0 0 4 16,26-1 6-16,-26 1-11 0,15-1 13 16,-15 1-15-16,15-2 23 0,-15 2-16 15,18-5 13-15,-18 5-7 0,22 0-8 0,-22 0 18 16,19-3 0-16,-19 3-16 0,22-2-10 0,-15 2 29 15,-7 0-16-15,26-5-8 0,-11 5 16 16,-15 0-8-16,26-4 0 0,-19 4 0 16,-7 0-3-16,33-3 6 0,-18 0-3 0,-15 3 0 0,22 0 0 15,-11 0 0-15,-11 0-11 0,23-2 22 16,-23 2-17-16,26 0-4 0,-26 0 15 16,22 0-5-16,-15 0 8 0,-7 0-5 0,26-2-3 15,-26 2 0-15,22 0 0 0,-11-1 0 16,-11 1 0-16,22 0 0 0,-22 0 0 0,26-2 0 15,-18 2 0-15,-8 0 0 0,22-1 0 16,-22 1 0-16,18-2 0 0,-18 2 0 0,23 0 0 16,-23 0 0-16,18-2 0 0,-18 2 0 0,0 0 0 15,15-2 0-15,-15 2 0 0,0 0 0 16,22 0 0-16,-22 0 0 0,18-1 0 0,-18 1 0 16,0 0 0-16,15 0 0 0,-15 0 0 15,15 3 0-15,-15-3 0 0,0 0-149 0,15 5-286 16,-15-5-720-16,0 0 103 0,4 7 85 0,-4-7 120 15,0 0 71-15,0 0 151 0,0 0 14 16,0 0 40-16,0 0 90 0,0 0 22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23.98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DB66BEA-309A-43D4-A06C-71559A0B4F7C}" emma:medium="tactile" emma:mode="ink">
          <msink:context xmlns:msink="http://schemas.microsoft.com/ink/2010/main" type="writingRegion" rotatedBoundingBox="12365,14968 14225,16526 13679,17178 11819,15619">
            <msink:destinationLink direction="with" ref="{5B9068C7-96F1-4E65-B0FF-E78DA4480CDB}"/>
            <msink:destinationLink direction="with" ref="{0055A500-B393-4556-8C00-978476D07576}"/>
          </msink:context>
        </emma:interpretation>
      </emma:emma>
    </inkml:annotationXML>
    <inkml:traceGroup>
      <inkml:annotationXML>
        <emma:emma xmlns:emma="http://www.w3.org/2003/04/emma" version="1.0">
          <emma:interpretation id="{F48F031F-6F2A-4527-9263-42535F424C59}" emma:medium="tactile" emma:mode="ink">
            <msink:context xmlns:msink="http://schemas.microsoft.com/ink/2010/main" type="paragraph" rotatedBoundingBox="12365,14968 14225,16526 13679,17178 11819,15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3E0EF3-09BD-4D32-92B6-380C26D68F89}" emma:medium="tactile" emma:mode="ink">
              <msink:context xmlns:msink="http://schemas.microsoft.com/ink/2010/main" type="line" rotatedBoundingBox="12364,14968 14225,16526 13679,17178 11819,15619"/>
            </emma:interpretation>
          </emma:emma>
        </inkml:annotationXML>
        <inkml:traceGroup>
          <inkml:annotationXML>
            <emma:emma xmlns:emma="http://www.w3.org/2003/04/emma" version="1.0">
              <emma:interpretation id="{71976C92-5C64-4991-8374-73372D9B1E8E}" emma:medium="tactile" emma:mode="ink">
                <msink:context xmlns:msink="http://schemas.microsoft.com/ink/2010/main" type="inkWord" rotatedBoundingBox="12364,14968 14225,16526 13679,17178 11819,15619"/>
              </emma:interpretation>
              <emma:one-of disjunction-type="recognition" id="oneOf0">
                <emma:interpretation id="interp0" emma:lang="en-US" emma:confidence="1">
                  <emma:literal>bijk</emma:literal>
                </emma:interpretation>
                <emma:interpretation id="interp1" emma:lang="en-US" emma:confidence="0.5">
                  <emma:literal>Dijk</emma:literal>
                </emma:interpretation>
                <emma:interpretation id="interp2" emma:lang="en-US" emma:confidence="0">
                  <emma:literal>bjk</emma:literal>
                </emma:interpretation>
                <emma:interpretation id="interp3" emma:lang="en-US" emma:confidence="0">
                  <emma:literal>bijh</emma:literal>
                </emma:interpretation>
                <emma:interpretation id="interp4" emma:lang="en-US" emma:confidence="0">
                  <emma:literal>bijk.</emma:literal>
                </emma:interpretation>
              </emma:one-of>
            </emma:emma>
          </inkml:annotationXML>
          <inkml:trace contextRef="#ctx0" brushRef="#br0">778 1177 1640 0,'0'0'545'0,"0"-15"-43"0,0 15-41 16,0 0-59-16,0-17-64 0,0 17-80 15,0 0-89-15,0-16-84 0,0 16-178 0,0 0-152 16,0 0-503-16,0 0 47 0,0 0 122 15,0 0 1-15,0 0 43 0,0 0 64 0,0 0 44 16</inkml:trace>
          <inkml:trace contextRef="#ctx0" brushRef="#br0" timeOffset="-192.5802">774 1366 1220 0,'0'-17'494'0,"0"17"-17"0,0-16-12 0,0 16-27 15,-4-19 18-15,4 19-21 0,0-15-13 16,0 15-22-16,0 0-86 0,0-19 9 0,0 19-16 16,0 0-51-16,0 0 26 0,0 0-60 15,0 0 9-15,0 0-6 0,0 0 0 0,0 0-15 16,12 51-49-16,-12-39 8 0,3 2-46 0,-3 2 10 15,8-1-7-15,-8-15-49 0,0 28-77 16,0-14 0-16,7-3-29 0,-7-11-134 0,0 22-83 16,0-9-194-16,0-13-664 0,0 15 50 0,0-15 150 15,0 0 54-15,-7 17 100 16,7-17 105-16,0 0 23 0,0 0 59 0,0 0 148 0</inkml:trace>
          <inkml:trace contextRef="#ctx0" brushRef="#br0" timeOffset="579.6034">1026 1075 888 0,'0'0'358'16,"7"-12"-176"-16,-7 12-241 0,0 0-453 15,7-10 33-15</inkml:trace>
          <inkml:trace contextRef="#ctx0" brushRef="#br0" timeOffset="980.0408">1170 1022 1469 0,'0'0'622'0,"7"-16"-59"0,-7 16-33 0,0 0-64 16,0 0-18-16,0 0-31 0,0 0-18 0,0 0-46 15,0 0-2-15,0 0-41 0,33 22-59 0,-25-10 28 16,-1 4-59-16,1 4-31 0,-1 4-12 15,-3 4-8-15,3 1-18 0,0 1 2 0,1 2-9 16,-1-1-6-16,-7 1-33 0,8-2-23 0,-5 1-29 16,1-3-24-16,0-1 9 15,-4-4-46-15,0 0-40 0,0-2-19 0,0-5-2 16,0 3-69-16,0-4-8 0,0-15-61 0,0 23-131 16,0-23-190-16,0 14-457 0,0-14 35 15,0 0 164-15,0 0 72 0,0 0 36 0,0 0 46 0,0 0 81 16,0 0 39-16,0 0 111 15</inkml:trace>
          <inkml:trace contextRef="#ctx0" brushRef="#br0" timeOffset="418.0389">1033 1373 1279 0,'0'0'569'0,"0"-16"-11"15,0 16-57-15,0 0-48 0,0-14-38 0,0 14-51 16,0 0-11-16,0 0-44 0,0 0-42 16,0 0-14-16,0 0-35 0,0 0-19 0,0 0-20 15,0 0-2-15,0 0-46 0,0 55-16 0,7-37-5 16,-7 4-64-16,0 3-28 0,0-1-16 16,0 2-37-16,0-2-17 0,0 1-9 15,0 0-21-15,0-1 8 0,-7-3-5 0,0-1 4 16,-1 0-17-16,-7 0 0 0,-3 0 25 15,7-6 37-15,-4-1-32 0,-7-5 19 0,3 1-47 16,-3-4-48-16,0-3-128 0,3-2-154 0,-3-5-458 16,4 1 110-16,-4-4 95 0,-1 1 46 15,5-3 82-15,-4-2 58 0,3-1 70 0</inkml:trace>
          <inkml:trace contextRef="#ctx0" brushRef="#br0" timeOffset="1330.8537">1491 1288 1428 0,'15'-6'468'0,"-15"6"-28"16,0 0-33-16,0 0-43 0,0 0 5 0,0 0-34 15,0 0-46-15,0 0-10 0,0 0-31 0,0 0-12 16,-30 27-52-16,19-24-2 0,-3 6-16 15,-1-6-20-15,15-3-2 0,-19 9-22 0,5-6 27 16,14-3-49-16,-12 3 5 0,12-3-6 16,-18 0-4-16,18 0-10 0,0 0-3 15,-19-8-16-15,19 8 8 0,0 0-30 0,0 0 5 16,0 0-19-16,-7-10 14 0,7 10-19 16,0 0-12-16,0 0 5 0,0 0 43 0,0 0-37 15,0 0-12-15,0 0 24 0,56 16 15 0,-49-7-10 16,11 1 11-16,-3 3 9 0,0-1 5 15,3 1-2-15,-3 2 3 0,0 0-41 0,3 2 2 16,-3-2 28-16,0-1-10 0,-4 3-15 0,4-4-26 16,0 0-18-16,-8 1-58 0,8-1-47 15,-8-1-95-15,4-1-40 0,4-1-402 16,0 3-336-16,-4-6 82 0,8 0 162 16,-1-3 0-16,-7-1 89 0,15-3 87 0,-4-5-5 15,11-2 87-15,1-8 64 0</inkml:trace>
          <inkml:trace contextRef="#ctx0" brushRef="#br0" timeOffset="-1697.0499">5 76 1499 0,'0'-13'477'16,"-7"2"-19"-16,7 11-28 0,0-18-31 16,0 18-12-16,0 0-24 0,0-20-15 15,0 20-20-15,0 0-44 0,0-16-23 0,0 16-41 0,0 0-18 16,0 0-15-16,0 0-31 16,0 0 31-16,0 0-15 0,0 0-6 0,0 0-2 15,0 0-5-15,22 45-3 0,-22-23-15 0,11 1-36 16,-7 3 10-16,0 5-13 0,-1 2-12 15,1-1 4-15,-4 3-1 0,7-1-29 0,1 2-6 16,-8 1 1-16,7-2 0 0,-7 4-26 0,8-5-15 16,-5 3 44-16,1-4-26 0,0 0 20 15,-4-2-53-15,3-7-3 0,-3 0 0 0,4-2 0 16,-4-5 0-16,0-1 0 0,0 1 0 16,0-4 0-16,0-13 0 0,7 21 0 15,-7-21 0-15,0 15 0 0,0-15 0 0,0 0 0 0,0 0 0 16,0 0 0-16,0 0 0 0,0 0 0 15,0 0 0-15,0 0 0 0,0 0 0 16,0 0 0-16,0 0 0 0,-7-53 0 0,7 53 0 16,7-23 0-16,1 10 0 0,-1 2 0 15,1-1 0-15,-1-2 0 0,4 1 0 0,-3 3 0 16,6 0 0-16,-3 0 0 0,4 0 0 0,0 2 0 16,-4 2 0-16,4-1 0 0,0 4 0 15,3-1 0-15,-3 2 0 0,0 2 0 0,7 0 0 16,-4 2 0-16,-3 0 0 0,4 1-21 15,-5 0 3-15,9 3-7 0,-5 0-1 16,4 1 5-16,-3 1 1 0,-5 2-11 0,-6-2 24 16,10 2-19-16,-10 0 0 0,-1 2 6 0,1 1-3 15,-1 0-3-15,-7 0 8 0,0-13 11 16,-7 25 22-16,-1-10-10 0,-3 0-38 0,-4 0 46 16,0 1-18-16,1 1 25 0,-5-3-28 0,-3 1 11 15,4-3-18-15,-5-1 20 0,9-1-21 16,-5-3-4-16,-3 2-3 0,7-6-26 0,-3 1-12 15,-1-3-37-15,4-2-17 0,-7-3-38 16,7-2 9-16,-3-3-73 0,-4-1-11 0,7-2-92 16,-3-1-113-16,-1-1-130 0,4 1-402 0,0 1 98 15,4 2 96-15,0 0 65 0,0 2 109 16,11 8 21-16,-15-12 49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26.55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EF97A79-52E6-4BCB-9F37-4CF5A8AFC53B}" emma:medium="tactile" emma:mode="ink">
          <msink:context xmlns:msink="http://schemas.microsoft.com/ink/2010/main" type="inkDrawing" rotatedBoundingBox="14885,14390 15294,16531 14835,16619 14426,14478" shapeName="Other"/>
        </emma:interpretation>
      </emma:emma>
    </inkml:annotationXML>
    <inkml:trace contextRef="#ctx0" brushRef="#br0">32 37 1604 0,'-22'-2'456'0,"22"2"-52"15,0 0-27-15,0 0-44 0,-12-3-47 0,12 3-9 16,0 0-16-16,0 0-28 0,0 0-21 0,0 0-10 16,0 0-15-16,34-20-46 0,-19 17 13 15,-1 0-19-15,5 1-12 0,-1-1-31 0,4 3-5 16,1-2-10-16,-1 4 8 0,7-1 4 16,-6 3-33-16,2-1 14 0,5 6-27 15,-8-2 2-15,-3 2 12 0,7 4-16 0,-12-2 23 0,9 5-10 16,-9-3-8-16,-3 2 13 15,4 1-8-15,-4 2 11 0,0 1-11 0,-7 1-13 16,3 0-4-16,1 1 17 0,-1 2-21 0,-3 0 14 16,0-1-3-16,3 3 28 0,-3 1-28 15,-4 1 13-15,3-1-21 0,1 2 11 0,-4 4-19 16,0-1 8-16,0 3-7 0,0 2 25 0,0-1-33 16,0 1-5-16,0 0 5 0,0-3 0 15,0 3 15-15,0-2-10 0,0-1-8 0,0 2 14 16,0-1-4-16,0-2 14 0,0 1-19 0,7-1-12 15,1-1 33-15,-8 0-16 16,7 1-20-16,1-1 3 0,-1-1 10 0,-3 2 3 16,3-3 9-16,1 0-12 0,-1-1-5 0,0-2-11 15,1 2 14-15,-1 0-6 0,0-5 3 16,-3 2 2-16,4-5 8 0,-1 3-25 0,0 1 9 16,-3 1 1-16,3-3 7 0,1 1-4 15,-1-1-9-15,-7 2 1 0,8-1 2 0,-1-2 8 16,-3 3 0-16,3-2-6 0,-3-2 6 0,3 2 0 15,-3-2-54-15,3-2 56 0,-7 2-7 16,8-1-13-16,-1-3 20 0,-3 1-30 0,-1-4 25 16,1 1 10-16,0 3-14 0,3-4-6 0,-3 0-16 15,-4 1 26-15,7-1-10 0,-7 0 8 16,8-1-16-16,-5 0 6 0,-3-12-8 16,8 20-3-16,-8-11 23 0,0-9-7 0,7 16-11 15,-3-7-7-15,-4-9 7 0,4 13-10 16,-4-13 33-16,7 12 3 0,-7-12-13 0,0 13-22 15,0-13 1-15,7 12 6 0,-7-12-34 16,8 10 37-16,-8-10-16 0,0 0 15 0,11 15-5 16,-11-15 21-16,4 8-3 0,-4-8-10 0,0 0 0 15,7 12 7-15,-7-12-7 0,0 0 8 16,0 0 12-16,0 0-35 0,0 0 7 16,0 0 0-16,0 0 8 0,-19 17-18 0,19-17 8 15,-22 0 7-15,22 0-15 0,-26-2 25 0,8 2 6 16,18 0 0-16,-26-2-1 0,11 2-9 15,1-1 15-15,-5-1-6 0,1 0-7 0,-1 1-10 16,1-1-41-16,3-1-28 0,-4 1-39 16,5-1-20-16,-5 1-29 0,-3-1-35 0,7-1-31 15,-3 3-120-15,-5-3-62 0,12-4-110 0,-7 4-340 16,-1 3 18-16,5-1 64 0,-1-1 122 16,15 3 37-16,-26-7 58 0,11 2 62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27.9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21AE572-ED21-4931-8D4F-BD0BBD333A6E}" emma:medium="tactile" emma:mode="ink">
          <msink:context xmlns:msink="http://schemas.microsoft.com/ink/2010/main" type="writingRegion" rotatedBoundingBox="18087,14783 18793,14783 18793,15778 18087,15778"/>
        </emma:interpretation>
      </emma:emma>
    </inkml:annotationXML>
    <inkml:traceGroup>
      <inkml:annotationXML>
        <emma:emma xmlns:emma="http://www.w3.org/2003/04/emma" version="1.0">
          <emma:interpretation id="{47737E1D-49B3-4EED-90EB-AC145BDC3B25}" emma:medium="tactile" emma:mode="ink">
            <msink:context xmlns:msink="http://schemas.microsoft.com/ink/2010/main" type="paragraph" rotatedBoundingBox="18087,14783 18793,14783 18793,15778 18087,15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08B27-DD7F-4210-B6D9-EF1E6BAA2553}" emma:medium="tactile" emma:mode="ink">
              <msink:context xmlns:msink="http://schemas.microsoft.com/ink/2010/main" type="line" rotatedBoundingBox="18087,14783 18793,14783 18793,15778 18087,15778"/>
            </emma:interpretation>
          </emma:emma>
        </inkml:annotationXML>
        <inkml:traceGroup>
          <inkml:annotationXML>
            <emma:emma xmlns:emma="http://www.w3.org/2003/04/emma" version="1.0">
              <emma:interpretation id="{F5DB5060-B15D-4DBA-992D-2AD22A427FEE}" emma:medium="tactile" emma:mode="ink">
                <msink:context xmlns:msink="http://schemas.microsoft.com/ink/2010/main" type="inkWord" rotatedBoundingBox="18087,14783 18793,14783 18793,15778 18087,15778">
                  <msink:destinationLink direction="with" ref="{5E4A6460-CDF7-4607-ADC3-02975BE0CBBA}"/>
                </msink:context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B.</emma:literal>
                </emma:interpretation>
                <emma:interpretation id="interp2" emma:lang="en-US" emma:confidence="0">
                  <emma:literal>Be</emma:literal>
                </emma:interpretation>
                <emma:interpretation id="interp3" emma:lang="en-US" emma:confidence="0">
                  <emma:literal>B-</emma:literal>
                </emma:interpretation>
                <emma:interpretation id="interp4" emma:lang="en-US" emma:confidence="0">
                  <emma:literal>B,</emma:literal>
                </emma:interpretation>
              </emma:one-of>
            </emma:emma>
          </inkml:annotationXML>
          <inkml:trace contextRef="#ctx0" brushRef="#br0">0 130 1167 0,'7'-25'517'0,"1"5"-44"0,3 2-45 0,0 1-39 16,4 4-3-16,0 2-27 0,3 2-6 16,1 1-38-16,3 3-44 0,4 1-15 0,-1 3-26 15,1 2-4-15,8 6-9 0,-1 2-48 0,4 4 32 16,0 3-51-16,-4 3-9 0,-3 2-8 16,-1 1-33-16,-7 1 12 0,1-2 6 0,-16 4-10 15,0-4-19-15,-3 3 13 0,-4 0-17 16,-4 0 12-16,-3 4-17 0,0-7 25 0,-5-1-8 15,1-2-46-15,0 1 36 0,0-6-10 0,0 2-21 16,0-3-2-16,4-1-3 0,-1-1 21 16,1-2 17-16,7-8-17 0,-11 14 5 0,11-14-46 15,-11 11-31-15,11-11 0 0,-11 10 0 16,11-10 0-16,0 10 0 0,0-10 0 0,0 0 0 16,7 20 0-16,0-10 0 0,4-1 0 15,1 2 0-15,2 2 0 0,9 4 0 0,-5-3 0 16,8 3 0-16,3 2 0 0,1 3 0 15,0-1 0-15,-1 0 0 0,-3-1 0 16,-4-3 0-16,-3 3 0 0,-1 0 0 0,-7 0 0 16,-7-1 0-16,0-1 0 0,-4-1 0 0,-8 2 0 15,-3-1 0-15,-4 4 0 0,-3-2 0 16,-4-2 0-16,-4-2 0 0,-4-2 0 0,-3-1 0 16,0-3 0-16,-1-4 0 0,-2-3 0 15,2-2-131-15,-6-4-81 0,3-5-34 0,0-4-115 16,7-3-287-16,-7-4-391 0,8-4 79 0,3-1 164 15,0-3-13-15,11 4 57 0,-3 0 96 16,10 3 101-16,-3 0 58 0,11 3 52 0</inkml:trace>
          <inkml:trace contextRef="#ctx0" brushRef="#br0" timeOffset="-510.3671">0 317 1387 0,'-7'-12'537'15,"7"12"-40"-15,0 0-18 0,0 0-14 0,0 0-11 16,0 0-27-16,0 0-23 0,0 0-38 16,7 46-10-16,-3-23-43 0,-1 1 17 0,-3 3-56 15,4 2-36-15,0 2-18 0,0 2-13 16,3-2-10-16,-3-1-38 0,-1 0-67 16,1-4-30-16,0 1-78 0,-1-3-79 0,-3-1-56 0,4-2-58 15,-4 2-178-15,0-7-197 0,4 0-375 16,-4-4 29-16,0-12 142 0,0 0 43 15,3 15 41-15,-3-15 90 0,0 0 81 0,0 0 88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28.62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FF729F3-A11A-40C1-AC8A-7EDDE4DEC437}" emma:medium="tactile" emma:mode="ink">
          <msink:context xmlns:msink="http://schemas.microsoft.com/ink/2010/main" type="inkDrawing" rotatedBoundingBox="19447,14439 19713,16114 19309,16179 19043,14503" semanticType="verticalRange" shapeName="Other">
            <msink:sourceLink direction="with" ref="{3AC25152-5FF6-4DA0-8BF1-62C65FCCE504}"/>
          </msink:context>
        </emma:interpretation>
      </emma:emma>
    </inkml:annotationXML>
    <inkml:trace contextRef="#ctx0" brushRef="#br0">263 0 1502 0,'0'0'499'0,"0"0"-41"0,0 0-58 16,0 0-16-16,0 0-57 0,0 0-17 15,0 0-16-15,0 0-15 0,0 0-41 0,0 0 44 16,-30 43-21-16,19-23-43 0,0 3-19 15,-4 5-9-15,-3 5 7 0,-1 4-21 16,5 0-12-16,-12 15-38 0,4-1 7 0,3-7-41 0,4-2 10 16,-3 14-10-16,7-6 8 0,3-7-13 15,-3 2-2-15,4 0-31 0,3-1 12 0,0 0 3 16,4 0 0-16,0-3 11 0,0 0-42 16,4 3-5-16,-4 2 13 0,4-1-5 15,3-2 0-15,1 0-23 0,-1 0 51 0,0-2-51 16,8-1 18-16,-4-3-23 0,4-1-3 15,0-1 11-15,3-2-6 0,-3-2 0 0,4 1 31 16,-5-8-40-16,5 2 17 0,-4-4-8 0,3 3 31 16,1-7-10-16,3 2-18 0,-4 0 12 15,1-1-6-15,-1-6-24 0,1-2 0 0,-5 1 0 16,1-2 0-16,0-1 0 0,0-1 0 0,-8 0 0 16,4-1 0-16,0-3 0 0,-11-4 0 15,15 8 0-15,-15-8 0 0,15 4 0 0,-15-4-75 16,11 1-150-16,-11-1-85 0,11 5-181 0,-11-5-584 15,0 0 100-15,0 0 76 0,0 0 108 16,0 0 57-16,19-12 86 0,-19 12 59 16,0 0 57-16,7-15 81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33.26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AC25152-5FF6-4DA0-8BF1-62C65FCCE504}" emma:medium="tactile" emma:mode="ink">
          <msink:context xmlns:msink="http://schemas.microsoft.com/ink/2010/main" type="writingRegion" rotatedBoundingBox="19991,14581 23945,14404 24001,15673 20048,15850">
            <msink:destinationLink direction="with" ref="{6FF729F3-A11A-40C1-AC8A-7EDDE4DEC437}"/>
          </msink:context>
        </emma:interpretation>
      </emma:emma>
    </inkml:annotationXML>
    <inkml:traceGroup>
      <inkml:annotationXML>
        <emma:emma xmlns:emma="http://www.w3.org/2003/04/emma" version="1.0">
          <emma:interpretation id="{8AA01822-DDDD-4BC8-95E8-909103C6E8CD}" emma:medium="tactile" emma:mode="ink">
            <msink:context xmlns:msink="http://schemas.microsoft.com/ink/2010/main" type="paragraph" rotatedBoundingBox="19991,14581 23945,14404 24001,15673 20048,15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759FC4-967E-4728-8AE1-E15C818E21D3}" emma:medium="tactile" emma:mode="ink">
              <msink:context xmlns:msink="http://schemas.microsoft.com/ink/2010/main" type="line" rotatedBoundingBox="19991,14581 23945,14403 24001,15673 20048,15850"/>
            </emma:interpretation>
          </emma:emma>
        </inkml:annotationXML>
        <inkml:traceGroup>
          <inkml:annotationXML>
            <emma:emma xmlns:emma="http://www.w3.org/2003/04/emma" version="1.0">
              <emma:interpretation id="{EAB3F75A-C122-43A4-BA45-D8B8DD0EFA7E}" emma:medium="tactile" emma:mode="ink">
                <msink:context xmlns:msink="http://schemas.microsoft.com/ink/2010/main" type="inkWord" rotatedBoundingBox="20066,14549 22616,14711 22542,15878 19992,15717">
                  <msink:destinationLink direction="with" ref="{9DE73103-10AC-4F3A-BB2B-61483C7A8FD8}"/>
                  <msink:destinationLink direction="with" ref="{D55C7459-6FA0-430A-98C0-F58143D29D9D}"/>
                </msink:context>
              </emma:interpretation>
              <emma:one-of disjunction-type="recognition" id="oneOf0">
                <emma:interpretation id="interp0" emma:lang="en-US" emma:confidence="0.5">
                  <emma:literal>i,j's</emma:literal>
                </emma:interpretation>
                <emma:interpretation id="interp1" emma:lang="en-US" emma:confidence="0">
                  <emma:literal>i,j',</emma:literal>
                </emma:interpretation>
                <emma:interpretation id="interp2" emma:lang="en-US" emma:confidence="0">
                  <emma:literal>i',j's</emma:literal>
                </emma:interpretation>
                <emma:interpretation id="interp3" emma:lang="en-US" emma:confidence="0">
                  <emma:literal>i,i's</emma:literal>
                </emma:interpretation>
                <emma:interpretation id="interp4" emma:lang="en-US" emma:confidence="0">
                  <emma:literal>i),j's</emma:literal>
                </emma:interpretation>
              </emma:one-of>
            </emma:emma>
          </inkml:annotationXML>
          <inkml:trace contextRef="#ctx0" brushRef="#br0">1638-78 1443 0,'0'-13'530'16,"0"13"-31"-16,0 0-41 0,0 0-53 0,0 0-19 15,0 0-27-15,0 0-37 0,18 43-25 16,-18-25-44-16,4 5-7 0,0 4-28 0,-4-3-13 16,0 5-3-16,-4-2-28 0,0 3-23 0,1 0-5 15,-5 0-16-15,1-3-22 0,-4-1-11 16,0-2-46-16,-4-2-48 0,4-3-77 0,-4-3-67 15,0 2-169-15,0-6-442 0,1-4-157 0,-1-2 67 16,0-2 76-16,0-2 126 0,15-2 47 16,-29-10 63-16,14 0 28 0,-4 0 13 0</inkml:trace>
          <inkml:trace contextRef="#ctx0" brushRef="#br0" timeOffset="150.8768">1568-368 1144 0,'7'-8'340'16,"-7"8"-197"-16,0 0-480 0,11-7-111 16,-11 7-13-16</inkml:trace>
          <inkml:trace contextRef="#ctx0" brushRef="#br0" timeOffset="484.6407">2129-439 1594 0,'0'0'576'0,"0"0"-13"0,8 10-38 0,-8-10-64 16,-4 17-41-16,4-17-29 0,-4 26-4 15,-3-12-49-15,0 5-24 0,-4 1-81 0,-1 0-97 16,1 5-75-16,0-1-59 0,-3-1-119 15,-9 6-382-15,12-5-422 0,4-3 45 0,-4-1 80 16,3-1 125-16,5-4 47 0,-1-2 107 0,4 2 28 16,0-15 23-16</inkml:trace>
          <inkml:trace contextRef="#ctx0" brushRef="#br0" timeOffset="881.7919">2499 339 1679 0,'0'0'604'0,"0"0"-39"16,0 0-50-16,0 0-34 0,0 0-51 0,0 0-48 15,0 0-39-15,0 0-31 0,0 0-41 16,0-34-10-16,0 34-41 0,0 0-28 0,0 0-35 16,0 0-17-16,-7-22-30 0,7 22-25 15,0 0-24-15,0 0 3 0,0 0-23 0,0 0-8 16,0 0-7-16,0 0 2 0,0 0-7 0,0 0 2 16,0 0 5-16,0 0-18 0,26 28-7 15,-19-15-16-15,-3-2 23 0,-1 5 8 16,1-2-13-16,0 3 21 0,-8-1 7 0,4 1-12 0,-4-1-6 15,1 2-41-15,-5-2-50 16,-3-2-91-16,-4 3-117 0,1-2-279 0,-9 0-451 16,9-3 93-16,-9-2 79 0,5-4 125 0,-4 1 46 15,0-4 34-15,3 1 171 0,4-4-38 16</inkml:trace>
          <inkml:trace contextRef="#ctx0" brushRef="#br0" timeOffset="-1415.1306">26 26 1364 0,'0'0'453'0,"0"-15"-15"0,0 15-14 0,0 0-40 16,0-14-33-16,0 14-31 0,0 0-23 15,0 0-13-15,0 0 5 0,0 0-53 0,0 0-11 16,0 0 34-16,0 0-37 0,-22 39-30 0,18-24 3 16,4 1-31-16,0 1-21 0,0 2 0 15,4-5-33-15,0 4 0 0,0 1 11 16,3 0-29-16,0-2-15 0,1-2-49 0,3 1-46 16,0-3-31-16,0 1-48 0,4-4-36 15,0 0-77-15,-4-1-144 0,-8-5-198 0,16 3-398 16,-4-4 83-16,-4 1 88 0,-11-4 81 15,22 3 47-15,-22-3 70 0,0 0 69 0,15-10 67 16</inkml:trace>
          <inkml:trace contextRef="#ctx0" brushRef="#br0" timeOffset="-397.994">932 392 1661 0,'0'0'550'0,"0"0"-23"15,0 0-12-15,0 0-83 0,0 0-22 0,0 0-8 16,0 0-36-16,-37-28-23 0,37 28-28 15,-11-10-8-15,11 10-38 0,-8-10-49 0,8 10-44 16,-7-10 11-16,7 10-41 0,0 0-18 0,0 0-23 16,0 0 3-16,0 0-24 0,0 0 13 15,0 0-40-15,0 0 7 0,0 0 2 0,0 0-7 16,37 17-13-16,-30-6 28 0,-3 1-10 0,-4-12 23 16,0 30-35-16,-4-16 6 0,-3 1 12 15,3 3-60-15,-3-3-61 0,-8 1-85 16,0 0-120-16,1-2-394 0,-1 0-441 15,0-1 106-15,-3 0 74 0,-1-3 112 0,4-1 62 16,0-4 110-16,4 2 41 0,11-7 74 16,-18 3 51-16</inkml:trace>
          <inkml:trace contextRef="#ctx0" brushRef="#br0" timeOffset="-1235.7314">56-297 1046 0,'0'0'441'16,"0"0"-55"-16,4-15-81 0,-4 15-126 15,0 0-133-15,0 0-630 0,0 0-9 0,0 0 58 16,0 0 46-16</inkml:trace>
          <inkml:trace contextRef="#ctx0" brushRef="#br0" timeOffset="-855.0529">677-589 1364 0,'0'0'589'0,"0"0"-31"15,0 0-47-15,0 0-47 0,0 0-50 0,-22 37-55 16,11-24-19-16,-4 0-79 0,4 4-46 0,-4 0-94 16,0 1-109-16,0 5-214 0,-3 0-538 15,3 0-43-15,4 0 77 0,-4 4 30 16,0 0 100-16,1 4 41 0,-5 1 90 0,8-1 17 0</inkml:trace>
        </inkml:traceGroup>
        <inkml:traceGroup>
          <inkml:annotationXML>
            <emma:emma xmlns:emma="http://www.w3.org/2003/04/emma" version="1.0">
              <emma:interpretation id="{D448A3E7-2017-4A70-9C97-F3F3626809EB}" emma:medium="tactile" emma:mode="ink">
                <msink:context xmlns:msink="http://schemas.microsoft.com/ink/2010/main" type="inkWord" rotatedBoundingBox="23068,14443 23945,14404 23994,15512 23118,15551">
                  <msink:destinationLink direction="with" ref="{80F4E02B-190A-4DB2-A4E5-1DF5AB38B460}"/>
                </msink:context>
              </emma:interpretation>
              <emma:one-of disjunction-type="recognition" id="oneOf1">
                <emma:interpretation id="interp5" emma:lang="en-US" emma:confidence="1">
                  <emma:literal>k'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K'</emma:literal>
                </emma:interpretation>
                <emma:interpretation id="interp8" emma:lang="en-US" emma:confidence="0">
                  <emma:literal>k'.</emma:literal>
                </emma:interpretation>
                <emma:interpretation id="interp9" emma:lang="en-US" emma:confidence="0">
                  <emma:literal>x'</emma:literal>
                </emma:interpretation>
              </emma:one-of>
            </emma:emma>
          </inkml:annotationXML>
          <inkml:trace contextRef="#ctx0" brushRef="#br0" timeOffset="1297.4814">3065-385 1610 0,'-4'-11'545'0,"4"11"-41"0,0 0-23 0,0 0-15 16,0 0-26-16,0 0-33 0,0 0-12 0,11 50-45 15,-7-27 37-15,-1 2-31 0,1 6-31 16,0 1-34-16,3 4-40 0,1 4-8 0,3 1-33 15,-4 0 8-15,0 2-24 0,-3-1-58 16,0-6-10-16,-4-1 2 0,4 0-29 0,-4-5-70 16,-4 3-29-16,4-5 0 0,-4-2-108 0,0-3-69 15,4 0-81-15,-3-2-72 0,-1 0-164 16,0-5-438-16,1-4-28 0,-1-1 41 0,4-11 105 16,-4 14 72-16,4-14 71 0,0 0 126 0,0 0 5 15,0 0 20-15</inkml:trace>
          <inkml:trace contextRef="#ctx0" brushRef="#br0" timeOffset="1649.736">3541-37 1517 0,'0'0'492'0,"19"10"-16"15,-19-10-33-15,0 0-54 0,-11 24-5 16,11-24-39-16,-22 21-22 0,11-8-65 0,-4-3 1 15,0 3-34-15,-4-3 0 0,8-1 13 0,0-2-15 16,-3 0-31-16,2-2 5 0,12-5-7 16,-14 8-6-16,14-8-7 0,-19 3-57 0,19-3 10 15,0 0-45-15,0 0 28 0,0 0-11 0,-18-9-25 16,18 9-6-16,0 0-25 16,0 0 36-16,0 0-33 0,0 0 7 0,0 0-2 15,0 0 5-15,0 0-33 0,37 23 38 0,-30-11-31 16,0-2-10-16,1 2 31 0,3 0-13 15,-4 0-21-15,4 1 21 0,0 0-28 0,1-3-26 16,-5 2-110-16,4-1-61 0,-4-1-59 16,1 0-287-16,-1 0-567 0,1 0 77 0,-1-1 116 15,-7-9 93-15,7 15 87 0,-7-15 58 16,15 10 57-16,-15-10 46 0,15 4 87 16</inkml:trace>
          <inkml:trace contextRef="#ctx0" brushRef="#br0" timeOffset="2009.7332">3922-775 1640 0,'0'0'602'0,"0"0"-60"0,0 0-40 15,0 0-77-15,0 0-23 0,0 0-62 0,-29 33-50 16,17-15-78-16,-6 3-110 0,3 6-119 16,0 8-224-16,-3 1-622 0,-1 3 103 0,5-5 56 15,-5 2 87-15,8-1 54 0,-4 0 49 16,4-5 32-16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1:45.1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5AB3C5-1694-4694-9019-E0E3FF8B2CC4}" emma:medium="tactile" emma:mode="ink">
          <msink:context xmlns:msink="http://schemas.microsoft.com/ink/2010/main" type="inkDrawing" rotatedBoundingBox="29514,7476 31499,7376 31500,7390 29515,7490" semanticType="underline" shapeName="Other"/>
        </emma:interpretation>
      </emma:emma>
    </inkml:annotationXML>
    <inkml:trace contextRef="#ctx0" brushRef="#br0">71 133 998 0,'0'0'448'16,"-18"-2"10"-16,18 2-49 0,-19-4-19 0,19 4-50 15,0 0-15-15,-22 0-8 0,22 0-32 16,0 0 6-16,-15 0-37 0,15 0-21 0,0 0-44 15,0 0-7-15,0 0 10 0,0 0 23 16,0 0-56-16,0 0 20 0,0 0-28 0,0 0-5 16,0 0 7-16,0 0-12 0,0 0 0 0,52-4-29 15,-34 4-53-15,1 0 39 16,-1-3-11-16,1 3-11 0,-1 0-19 0,1-3 30 16,-1 3-18-16,1 0-21 0,-4 0 4 0,7 0-11 15,-7-2 12-15,7 2-9 0,-7-2-11 16,7 0 13-16,-4 2-10 0,4 0 8 0,1-1-24 15,2-2-5-15,1 1 6 0,4 1-31 0,3 0 20 16,4-1 3-16,-7 2-6 0,3-1-1 16,4-5-9-16,-8 6 6 0,-3 0 7 0,4 0 10 15,-4-1-33-15,3-2 19 16,-3 1-6-16,0 0 20 0,0 0-35 0,0 1 22 16,0-1 16-16,-4 1-12 0,7-1-11 0,-3 0 0 0,-3 2 18 15,2-2-21-15,1 1-5 16,0 1 8-16,-4-3 31 0,-3 3-36 0,3-2 2 15,-4 2-7-15,1-2 8 0,-4 2-1 0,3 0-17 16,-18 0 22-16,30-1 8 0,-15 1-25 16,-1 0 10-16,1 1-11 0,4 1 1 0,-5-2 18 15,1 0-8-15,7-2 15 0,-7 1-23 16,4 1 18-16,-1-2-13 0,1 2 19 0,-1-2-24 16,1 2 26-16,-1-3-11 0,-3 5-15 0,3-4 1 15,-3-1 19-15,0 1 14 0,-15 2-42 16,22 0 3-16,-22 0 29 0,30-2-9 0,-19 2-9 15,-11 0-1-15,26-3 21 0,-12 2-3 0,5 1-20 16,-4-2 12-16,3 0-2 16,-3-1 0-16,3 1-5 0,1 2-10 0,-1-2 22 0,-3 1 11 15,0-1-28-15,-15 2 10 0,29-2-23 16,-17 2 3-16,-12 0 14 0,22-1 19 16,-22 1-5-16,22 0-3 0,-22 0 18 0,18-2-20 15,-18 2 25-15,19 0 5 0,-19 0 18 16,22-2-10-16,-22 2-5 0,15-1 5 0,-15 1 20 15,0 0-27-15,18 0-19 0,-18 0 39 16,0 0 18-16,15-2-72 0,-15 2 0 0,0 0 0 16,0 0 0-16,0 0-34 0,0 0-71 15,0 0-48-15,0 0-70 0,0 0-123 0,0 0-247 0,0 0-431 16,0 0 107-16,0 0 57 16,0 0 113-16,0 0 74 0,0 0 74 0,0 0 69 15,0 0 33-15,-44 12 19 0,33-9 68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36.43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0F4E02B-190A-4DB2-A4E5-1DF5AB38B460}" emma:medium="tactile" emma:mode="ink">
          <msink:context xmlns:msink="http://schemas.microsoft.com/ink/2010/main" type="inkDrawing" rotatedBoundingBox="24858,14279 25021,16677 24096,16740 23933,14342" semanticType="callout" shapeName="Other">
            <msink:sourceLink direction="with" ref="{D448A3E7-2017-4A70-9C97-F3F3626809EB}"/>
          </msink:context>
        </emma:interpretation>
      </emma:emma>
    </inkml:annotationXML>
    <inkml:trace contextRef="#ctx0" brushRef="#br0">0 25 952 0,'8'-13'435'15,"-8"13"-51"-15,0 0-8 0,11-10-35 0,-11 10-34 16,0 0-13-16,18-3-10 0,-18 3 11 15,15 0-45-15,-15 0 6 0,19 5-25 0,-8 0-27 16,0 1 4-16,0 1-9 0,4 2-24 0,0 2-14 16,-1 1-5-16,1 2-20 0,4 6 27 15,-5 0-13-15,5 2-18 0,-4 1-1 0,3 0-14 16,-3 2-12-16,3 1 8 0,-3 1-13 0,-4-1-8 16,8 1-8-16,-5-1 8 15,-2 1-7-15,2-2-6 0,-3 1 8 0,1 1-7 16,-1-2-24-16,0-1 16 0,0 1-8 0,-4-2-23 15,1-1 30-15,-1 1-30 0,0-2-5 16,1 2 5-16,-5 1-23 0,1-1 13 0,0-1 4 16,0 1-1-16,-1 0-1 0,-3 2 3 0,0-2 0 15,0-2-13-15,0 2 2 0,0-1 3 16,0 0 6-16,-3-1-11 0,3-2 0 0,-4 1-26 16,4-3 26-16,-4 2-7 0,4-1 9 15,-4 3-35-15,1-2 23 0,3-2-13 0,0 0 28 16,-4 0-20-16,4-1 12 0,-4 1-4 0,1 0-16 15,-1 0 0-15,0-3 0 16,1 4 0-16,-1-4 0 0,0 0 0 0,1 2 0 16,-1 0 0-16,0-1 0 0,0 2 0 0,1-1 0 15,-1 0 0-15,-3-2 0 0,3 2 0 16,0-2 0-16,1-1 0 0,-1 1 0 0,0 0 0 16,0-1 0-16,-3 0 0 0,3 1 0 0,-3-2 0 15,3-1 0-15,-3 0 0 0,-1 4 0 16,1-4 0-16,0-1 0 0,-1 2 0 0,8-12 0 15,-11 17 0-15,4-9 0 0,7-8 0 0,-8 15 0 16,8-15 0-16,-11 14 0 0,11-14 0 16,-7 11 0-16,7-11 0 0,-7 9 0 0,7-9 0 15,-8 10 0-15,8-10 0 0,0 0 0 16,-11 11 0-16,11-11 0 0,-7 7 0 16,7-7 0-16,0 0 0 0,-8 10 0 0,8-10 0 15,0 0 0-15,0 0 0 0,-11 9 0 16,11-9 0-16,0 0 0 0,0 0 0 0,0 0 0 15,0 0 0-15,-7 8 0 0,7-8 0 0,0 0 0 16,0 0 0-16,0 0 0 16,0 0 0-16,0 0 0 0,0 0 0 0,0 0 0 0,0 0 0 15,-11 7 0-15,11-7 0 0,0 0 0 16,-11 6-886-16,11-6-253 0,0 0 125 16,-23-3 80-16,23 3 122 0,-22-1 39 0,22 1 113 15,-26-2 48-15,8 4 75 0,3-1 15 0</inkml:trace>
    <inkml:trace contextRef="#ctx0" brushRef="#br0" timeOffset="4702.7531">-195 2094 1026 0,'0'0'328'0,"0"0"-32"15,0 0-22-15,0 0-28 0,0 0 20 0,0 0-20 16,-12-8-39-16,12 8-17 0,0 0-16 0,0 0 10 16,0 0-43-16,0 0-16 0,0 0-9 15,0 0-17-15,0 0-4 0,0 0-5 0,0 0 10 16,0 0-31-16,0 0 15 0,0 0-33 15,0 0 6-15,0 0-4 0,0 0-12 16,26 33 18-16,-26-33-20 0,8 14-16 0,-5-7-3 16,-3-7-22-16,12 14 19 0,-5-5-47 15,0 1-6-15,-7-10 0 0,11 17-7 0,-7-11-11 16,3 3 10-16,1-1-4 0,-8-8-9 0,15 13 14 16,-8-6 12-16,0 0-12 0,-7-7 9 15,15 12-2-15,-7-9-4 0,-8-3-4 0,14 12 6 16,-6-6 4-16,-8-6 9 0,15 10-6 15,-8-6-5-15,-7-4 13 0,15 10-10 0,-8-5-6 16,-7-5 11-16,15 10-5 0,-15-10 7 0,15 6-9 16,-15-6-27-16,14 9 11 0,-6-6 0 15,-8-3-29-15,15 7-12 0,-15-7-18 16,18 5-105-16,-7-2-10 0,-11-3 15 0,15 5 46 16,-15-5 57-16,19 5-47 0,-12-1 31 0,-7-4-15 15,18 5 54-15,-18-5-26 0,15 6 20 16,-15-6 3-16,15 5 13 0,-15-5-3 15,18 4 38-15,-18-4-50 0,15 5-6 0,-15-5 31 16,15 4-33-16,-15-4-3 0,18 1-56 0,-18-1 64 16,19 0 38-16,-19 0-20 0,18 0 43 15,-18 0-7-15,15 0 40 0,-15 0 1 0,0 0 5 16,26-1 7-16,-26 1-28 0,15-4 49 0,-15 4-16 16,15-2 6-16,-15 2 23 15,14-5-3-15,-14 5-13 0,15-5-25 0,-15 5 25 16,19-7-18-16,-19 7-4 0,11-6 32 0,0 1-17 15,-11 5 25-15,18-12-3 0,-7 7 16 16,1-3 21-16,2 1 10 0,-3 2 20 0,-3-4 5 16,3 3 36-16,0-1 6 0,-4-1 27 15,-7 8-18-15,19-14 16 0,-8 6-31 0,-4-2 31 16,4 3-38-16,-3-2 7 0,3-2-15 0,-4 3 10 16,1-2-8-16,-1 1-43 0,4 1-3 15,-11 8-7-15,15-15-24 0,-11 8 1 16,-4 7-36-16,11-11 10 0,-11 11-59 0,11-10-23 15,-11 10-64-15,11-7-13 0,-11 7-43 16,11-9-16-16,-11 9-51 0,0 0-53 0,15-4 30 16,-15 4-317-16,0 0-8 0,0 0 105 15,0 0 12-15,11-2 76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39.0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DE73103-10AC-4F3A-BB2B-61483C7A8FD8}" emma:medium="tactile" emma:mode="ink">
          <msink:context xmlns:msink="http://schemas.microsoft.com/ink/2010/main" type="inkDrawing" rotatedBoundingBox="19080,16675 19946,16483 19981,16644 19116,16836" semanticType="callout" shapeName="Other">
            <msink:sourceLink direction="with" ref="{1AA52946-DA88-4E5F-B7F9-361F13F4AF51}"/>
            <msink:sourceLink direction="with" ref="{EAB3F75A-C122-43A4-BA45-D8B8DD0EFA7E}"/>
          </msink:context>
        </emma:interpretation>
      </emma:emma>
    </inkml:annotationXML>
    <inkml:trace contextRef="#ctx0" brushRef="#br0">865 0 660 0,'0'0'302'16,"0"0"-15"-16,0 0-6 0,0 0-4 15,0 0-52-15,0 0 16 0,-22 30-26 0,22-30-6 16,-11 12-47-16,3-5-11 0,8-7-13 16,-15 13-5-16,8-5-10 0,-4 1-31 0,0-2-10 15,0 3 2-15,3-4-2 0,-6 3 13 0,2 1-41 16,1-2 12-16,-3 2-12 16,-1 2-3-16,4-2-25 0,-4-2 5 0,4 1-3 15,-4-1 15-15,4-1-20 0,-4-1-5 0,4 3-13 16,-4-4 3-16,4 1-18 15,-4-1 23-15,1 0-11 0,-1-1 8 0,4 1-28 0,-8 0 8 16,5-3 8-16,2 4-11 0,-2-3 15 16,-1-1 4-16,4 5-6 0,-4-5-3 0,15-2-15 15,-26 8 0-15,15-6 5 0,-4 1 3 0,15-3-21 16,-22 5 19-16,7-5-32 16,15 0 24-16,-18 0-16 0,18 0 13 0,-26 0-5 15,11 0 22-15,15 0-4 0,-26-5 36 0,11 3-19 16,1-1-4-16,-1 0 7 0,0-2 34 15,0 3-6-15,4-1 13 0,-4-3 3 0,1 2-10 16,14 4-11-16,-22-10 49 0,7 5-31 16,4 1-36-16,11 4 3 0,-19-8-46 0,8 4-72 15,11 4-81-15,-15-6-155 0,15 6-388 0,-15-5 46 16,15 5 107-16,-14-5 15 0,14 5 60 16,-15-9 102-16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37.99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E4A6460-CDF7-4607-ADC3-02975BE0CBBA}" emma:medium="tactile" emma:mode="ink">
          <msink:context xmlns:msink="http://schemas.microsoft.com/ink/2010/main" type="inkDrawing" rotatedBoundingBox="19135,16549 19273,16664 19268,16669 19130,16554" semanticType="callout" shapeName="Other">
            <msink:sourceLink direction="with" ref="{F5DB5060-B15D-4DBA-992D-2AD22A427FEE}"/>
          </msink:context>
        </emma:interpretation>
      </emma:emma>
    </inkml:annotationXML>
    <inkml:trace contextRef="#ctx0" brushRef="#br0">0 0 442 0,'0'0'187'16,"0"0"-23"-16,0 0-49 0,7 8-5 0,-7-8 5 15,0 0-30-15,0 0-6 0,15 7 11 16,-15-7-3-16,7 5-13 0,-7-5-2 16,8 10-21-16,-8-10-15 0,7 8 10 0,-7-8-3 15,7 9-32-15,-7-9-14 0,12 8-20 0,-12-8-26 16,11 8-4-16,-4-1-16 0,-7-7-39 15,11 10 6-15,-11-10-8 0,15 10 0 0,-15-10 2 16,11 9-92-16,-4-4-4 0,-7-5 4 16,15 8-102-16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59:38.28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55C7459-6FA0-430A-98C0-F58143D29D9D}" emma:medium="tactile" emma:mode="ink">
          <msink:context xmlns:msink="http://schemas.microsoft.com/ink/2010/main" type="inkDrawing" rotatedBoundingBox="19654,16727 19834,16584 19843,16595 19662,16738" semanticType="callout" shapeName="Other">
            <msink:sourceLink direction="with" ref="{EAB3F75A-C122-43A4-BA45-D8B8DD0EFA7E}"/>
          </msink:context>
        </emma:interpretation>
      </emma:emma>
    </inkml:annotationXML>
    <inkml:trace contextRef="#ctx0" brushRef="#br0">-369 1548 307 0,'15'-6'112'0,"-15"6"42"0,11-5-26 0,-11 5 36 15,11-9-13-15,-11 9 25 0,15-11 34 16,-4 6-13-16,-11 5 6 0,14-11-9 0,-2 3 3 15,-1 2 5-15,-11 6-38 0,14-12-3 0,-10 5-27 16,-4 7-12-16,15-12-6 0,-15 12-42 16,15-11-36-16,-15 11-68 0,7-10-109 0,0 0-109 15,-7 10-341-15,12-10 13 0,-12 10 67 0,7-9 74 16,-7 9-16-16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00:04.96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A52946-DA88-4E5F-B7F9-361F13F4AF51}" emma:medium="tactile" emma:mode="ink">
          <msink:context xmlns:msink="http://schemas.microsoft.com/ink/2010/main" type="inkDrawing" rotatedBoundingBox="19113,16673 19161,16718 19155,16726 19106,16680" shapeName="Other">
            <msink:destinationLink direction="with" ref="{9DE73103-10AC-4F3A-BB2B-61483C7A8FD8}"/>
          </msink:context>
        </emma:interpretation>
      </emma:emma>
    </inkml:annotationXML>
    <inkml:trace contextRef="#ctx0" brushRef="#br0">48 46 639 0,'0'0'262'0,"0"0"-37"16,0 0-5-16,0 0-33 0,0 0 5 0,0 0-13 15,0 0-5-15,0 0-18 0,0 0-15 0,0 0-11 16,0 0 9-16,0 0-19 16,0 0 0-16,-8-21-20 0,8 21-8 0,0 0-10 15,0 0 8-15,0 0-29 0,0 0 1 0,0 0 2 16,0 0-6-16,0 0-19 0,0 0 4 15,0 0-14-15,0 0-14 0,-14-13-5 0,14 13-12 16,0 0-24-16,0 0 21 0,0 0-31 16,0 0-5-16,0 0-2 0,-11-6 4 15,11 6-9-15,0 0-4 0,0 0-1 0,0 0-9 16,0 0-22-16,0 0-14 0,-15-6-22 16,15 6-21-16,0 0 3 0,0 0-36 0,0 0 15 15,0 0 36-15,0 0 1 0,0 0-37 16,0 0 13-16,0 0 0 0,0 0-31 0,0 0-296 15,0 0 5-15,0 0 71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12:06.64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context xml:id="ctx1">
      <inkml:inkSource xml:id="inkSrc2">
        <inkml:traceFormat>
          <inkml:channel name="X" type="integer" min="-2400" max="480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208.69565" units="1/cm"/>
          <inkml:channelProperty channel="Y" name="resolution" value="69.76744" units="1/cm"/>
          <inkml:channelProperty channel="T" name="resolution" value="1" units="1/dev"/>
        </inkml:channelProperties>
      </inkml:inkSource>
      <inkml:timestamp xml:id="ts1" timeString="2023-09-28T16:12:48.539"/>
    </inkml:context>
  </inkml:definitions>
  <inkml:traceGroup>
    <inkml:annotationXML>
      <emma:emma xmlns:emma="http://www.w3.org/2003/04/emma" version="1.0">
        <emma:interpretation id="{56F2A3C1-E964-44C8-9251-129FC836754C}" emma:medium="tactile" emma:mode="ink">
          <msink:context xmlns:msink="http://schemas.microsoft.com/ink/2010/main" type="writingRegion" rotatedBoundingBox="4454,2507 27557,1813 27894,13025 4790,13719"/>
        </emma:interpretation>
      </emma:emma>
    </inkml:annotationXML>
    <inkml:traceGroup>
      <inkml:annotationXML>
        <emma:emma xmlns:emma="http://www.w3.org/2003/04/emma" version="1.0">
          <emma:interpretation id="{54612E85-F2EB-4BC8-93E4-F3888D230F85}" emma:medium="tactile" emma:mode="ink">
            <msink:context xmlns:msink="http://schemas.microsoft.com/ink/2010/main" type="paragraph" rotatedBoundingBox="4474,2460 14803,2382 14814,3776 4485,3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02D39D-E6B2-4B13-9ED1-AF3EBD116314}" emma:medium="tactile" emma:mode="ink">
              <msink:context xmlns:msink="http://schemas.microsoft.com/ink/2010/main" type="line" rotatedBoundingBox="4474,2460 14803,2382 14814,3776 4485,3853"/>
            </emma:interpretation>
          </emma:emma>
        </inkml:annotationXML>
        <inkml:traceGroup>
          <inkml:annotationXML>
            <emma:emma xmlns:emma="http://www.w3.org/2003/04/emma" version="1.0">
              <emma:interpretation id="{DCB8FE90-B6E7-41A7-B931-D127E7DFD6D9}" emma:medium="tactile" emma:mode="ink">
                <msink:context xmlns:msink="http://schemas.microsoft.com/ink/2010/main" type="inkWord" rotatedBoundingBox="4475,2488 6130,2476 6140,3841 4485,3853"/>
              </emma:interpretation>
              <emma:one-of disjunction-type="recognition" id="oneOf0">
                <emma:interpretation id="interp0" emma:lang="en-US" emma:confidence="0.5">
                  <emma:literal>AlI)</emma:literal>
                </emma:interpretation>
                <emma:interpretation id="interp1" emma:lang="en-US" emma:confidence="0.5">
                  <emma:literal>All)</emma:literal>
                </emma:interpretation>
                <emma:interpretation id="interp2" emma:lang="en-US" emma:confidence="0">
                  <emma:literal>ALI)</emma:literal>
                </emma:interpretation>
                <emma:interpretation id="interp3" emma:lang="en-US" emma:confidence="0">
                  <emma:literal>ALl)</emma:literal>
                </emma:interpretation>
                <emma:interpretation id="interp4" emma:lang="en-US" emma:confidence="0">
                  <emma:literal>AIl)</emma:literal>
                </emma:interpretation>
              </emma:one-of>
            </emma:emma>
          </inkml:annotationXML>
          <inkml:trace contextRef="#ctx0" brushRef="#br0">770-217 1279 0,'0'0'420'0,"0"0"-23"0,0 0-29 16,0 0-19-16,0 0-17 0,0 0-1 15,0 0-29-15,0 0-3 0,-4 53-35 0,0-36-11 16,4 4 1-16,0 4-55 0,-7 2 6 15,7 6-16-15,-8 2-20 0,8 1 28 16,-11 7-30-16,8 1 7 0,-1-1-3 0,4-5-12 16,0 2-13-16,0-2-13 0,-4 2 23 0,8 0 8 15,-4-2-56-15,4 5 30 0,-1 0 5 16,1 0-30-16,3-10-1 0,1 1 4 0,-1 0-6 16,-7-2-16-16,8-3-2 0,-1-2-40 0,4-4-16 15,-4-2-36-15,1-1 0 0,-1-3 0 16,-7-4 0-16,8 1-80 0,-1-4-79 0,-3 2-45 15,-4-12-70-15,14 13-113 0,-14-13-304 16,8 10-338-16,-8-10 118 0,7 6 74 0,-7-6 82 16,0 0 56-16,15 0 62 0,-15 0 81 0,0 0 47 15,19-11 127-15</inkml:trace>
          <inkml:trace contextRef="#ctx0" brushRef="#br0" timeOffset="401.4732">1165 140 1768 0,'0'0'630'0,"-7"-13"-52"0,7 13 1 16,0 0-42-16,0-15-53 0,0 15-79 0,0 0-21 15,0 0-13-15,0 0-23 0,0 0-36 0,0 0-33 16,0 0 8-16,0 0-16 0,14 48-30 16,-14-27-31-16,8 1 20 0,-4 3-10 0,-1 3-163 15,5 2-57-15,-5-2 0 16,5-2 0-16,-8-1 0 0,7 2 0 0,-7-4 0 15,0-1 0-15,7-4 0 0,-7 0 0 0,0-1 0 16,0-2 0-16,0-15 0 0,0 24 0 16,0-12 0-16,0-12-364 0,0 15-834 0,0-15 126 15,0 0 124-15,0 0 83 0,0 0 97 0,0 0 41 16,0 0 98-16,0 0 91 0,0 0 83 16,0 0 7-16</inkml:trace>
          <inkml:trace contextRef="#ctx0" brushRef="#br0" timeOffset="1115.7872">1431-184 1098 0,'0'0'465'0,"-7"-8"-9"0,7 8-34 15,0 0-12-15,-11-10-34 0,11 10-35 16,0 0-11-16,0 0-28 0,-8-12-38 0,8 12-14 15,0 0-32-15,0 0-3 0,0 0-8 0,0 0-12 16,0 0-29-16,0 0-4 0,0 0-4 16,0 0-2-16,0 0-25 0,15 48-11 0,-4-31 8 15,-3-2-15-15,-1 2 2 0,8 0-2 0,-8 5-29 16,4 0 13-16,4 3-22 16,0 0 9-16,-8 1 11 0,4 3-29 0,4 1 37 0,0-1-39 15,-8 1 15-15,4 0-28 0,-3 1-15 16,-1 2 23-16,0-1 13 0,1 0-39 15,-1 2 44-15,-3-4-26 0,3 4-20 0,1-3-8 16,-1 1 15-16,-7 1 13 0,8-1-40 16,-8-1-11-16,0 0 0 0,3 1 0 0,-3-4 0 15,4 0 0-15,-4-2 0 0,0-2 0 0,0 1 0 16,0 0 0-16,0-2 0 0,-4 0 0 16,4-3 0-16,0-1 0 0,-3-3 0 0,3 2 0 15,0-3 0-15,0 0 0 0,0 0 0 0,0-15 0 16,-8 27 0-16,8-15 0 0,0-12 0 15,-7 17 0-15,7-17 0 0,-8 17 0 0,8-17 0 16,0 14 0-16,0-14 0 0,-7 13 0 16,7-13 0-16,-4 13 0 0,4-13 0 15,-7 14 0-15,7-14 0 0,-8 16 0 0,8-9 0 16,0-7 0-16,-14 16 0 0,6-9 0 0,8-7 0 16,-7 13 0-16,7-13 0 0,-4 10 0 15,4-10 0-15,0 0 0 0,-7 10 0 0,7-10 0 16,0 0 0-16,0 0 0 0,0 0-44 15,0 0-593-15,0 0-464 0,0 0 121 0,0 0 86 16,0 0 67-16,0 0 88 0,0 0 45 0,0 0 105 16,-15-23 16-16,15 23 48 0,0 0 62 15</inkml:trace>
          <inkml:trace contextRef="#ctx0" brushRef="#br0" timeOffset="-683.0573">1 533 1389 0,'0'0'464'0,"0"0"-39"0,0 0-8 0,-4-14-61 16,4 14-24-16,0 0-17 0,0 0-18 16,0 0-13-16,0 0-17 0,0 0 24 0,0 0-45 15,0 0 10-15,0 54-26 0,0-41-35 16,0-13 17-16,4 31-22 0,-4-14 12 0,0 0-56 15,7 1 15-15,-7-2-35 0,0 3-14 0,0-4-4 16,8 0-47-16,-8-2 29 16,0-13-3-16,0 23-3 0,0-13-25 0,0-10 10 0,0 19 34 15,0-19-6-15,0 0-10 0,0 0 26 16,0 0-9-16,0 0-24 0,0 0-11 16,0 0-23-16,0 0-25 0,0 0-21 0,7-68 0 15,-7 35 0-15,0-7 0 0,0-11 0 16,0-1 0-16,0-1 0 0,0-2 0 0,0 3 0 15,0 1 0-15,0 4 0 0,4 2 0 0,-1 9 0 16,-3 3 0-16,4 1 0 0,0 9 0 16,-4 0 0-16,3 1 0 0,5 2 0 0,-1 3 0 15,1 1 0-15,3 5 0 0,0 2 0 16,0 3 0-16,4 2 0 0,3 2 0 0,-18 2 0 16,30 7 0-16,-12 2 0 0,4 7 0 15,-3 3 0-15,3 4 0 0,-4 5 0 0,5 3 0 16,-9 4 0-16,5 0 0 0,-4 2 0 15,-1-1 0-15,1 3 0 0,-4-3 0 0,4-1 0 16,-7-4 0-16,-1-1 0 0,4 0 0 16,-4-3 0-16,1-4 0 0,-8-2 0 0,7-1 0 15,1-2 0-15,-8-1 0 0,0-2 0 0,3 0-16 16,-3-2-176-16,0-13-97 0,0 22-103 16,0-22-248-16,-3 19-399 0,-5-10 79 0,8-9 77 15,-7 13 120-15,7-13 54 0,-15 7 67 16,15-7 53-16,-11 3 116 0,11-3 7 15</inkml:trace>
          <inkml:trace contextRef="#ctx0" brushRef="#br0" timeOffset="-459.7568">82 563 1525 0,'0'0'530'0,"-15"-12"-26"0,15 12-5 0,-11-10-46 15,11 10-51-15,0-8-23 0,0 8-54 16,0 0-5-16,0 0-36 0,0-18-28 0,0 18-20 15,0 0-16-15,26-13-18 0,-11 6-64 0,3 1 24 16,12-1-34-16,-8 0 10 0,4 0-18 16,4-1-25-16,3 1-67 0,-7 2-69 15,-8 2-77-15,4 2-87 0,0-5-263 0,-7 8-520 16,4-2 141-16,-19 0 7 0,18 5 98 16,-7-2 69-16,-11-3 53 0,19 5 78 0,-19-5 42 15,18 5 155-15</inkml:trace>
        </inkml:traceGroup>
        <inkml:traceGroup>
          <inkml:annotationXML>
            <emma:emma xmlns:emma="http://www.w3.org/2003/04/emma" version="1.0">
              <emma:interpretation id="{A344ABAB-6EA3-4F49-A3DD-F847D3CE7E2E}" emma:medium="tactile" emma:mode="ink">
                <msink:context xmlns:msink="http://schemas.microsoft.com/ink/2010/main" type="inkWord" rotatedBoundingBox="7044,3136 9221,3119 9225,3671 7049,3688"/>
              </emma:interpretation>
              <emma:one-of disjunction-type="recognition" id="oneOf1">
                <emma:interpretation id="interp5" emma:lang="en-US" emma:confidence="1">
                  <emma:literal>-&gt;</emma:literal>
                </emma:interpretation>
                <emma:interpretation id="interp6" emma:lang="en-US" emma:confidence="0">
                  <emma:literal>--&gt;</emma:literal>
                </emma:interpretation>
                <emma:interpretation id="interp7" emma:lang="en-US" emma:confidence="0">
                  <emma:literal>&gt;</emma:literal>
                </emma:interpretation>
                <emma:interpretation id="interp8" emma:lang="en-US" emma:confidence="0">
                  <emma:literal>_&gt;</emma:literal>
                </emma:interpretation>
                <emma:interpretation id="interp9" emma:lang="en-US" emma:confidence="0">
                  <emma:literal>-7</emma:literal>
                </emma:interpretation>
              </emma:one-of>
            </emma:emma>
          </inkml:annotationXML>
          <inkml:trace contextRef="#ctx0" brushRef="#br0" timeOffset="2819.5025">2629 592 1069 0,'0'0'318'16,"-19"-2"7"-16,19 2-26 0,-15-3-27 15,15 3-21-15,0 0-13 0,-18-3-28 0,18 3 7 16,0 0-53-16,0 0-21 0,-15-2-15 0,15 2-5 15,0 0-15-15,0 0 4 0,0 0-43 16,0 0 18-16,0 0-17 0,0 0 1 16,0 0 1-16,0 0-6 0,0 0-37 0,0 0 17 0,41 12 5 15,-26-11-15-15,3 1-6 16,4-2 6-16,-7 1-23 0,11 3 5 0,0-2-13 16,11 0 21-16,-11 0-3 0,7 0-8 0,4 0 16 15,-4 1-41-15,8 0-8 0,-8-3-8 16,0 2-5-16,4 0 16 0,4-1-21 15,0 1 5-15,-1 0 1 0,-6-2-9 0,6 1 11 16,-3-1-5-16,4 0 28 0,-1 0-16 0,1 2-7 16,7 0 2-16,-7 1 3 0,-1-1 29 0,1 1-12 15,0-1 9-15,3 1-8 0,-3-1-5 16,-1 0-8-16,1 1 20 0,0 2 6 16,7-2-11-16,-7-1-2 0,-8-1 8 0,11 1 2 15,-3-1 15-15,-8-1-48 0,8 0 33 16,-1-1-5-16,-6 1-2 0,3 0 4 0,3 0 11 15,-14 0 15-15,4 0-15 0,3-2 0 16,-7 2 5-16,-4 2-13 0,4-2 28 0,-4 0-22 16,-3 0 6-16,-5 0 6 0,1 1 1 0,-15-1-14 15,26-1 0-15,-26 1 46 0,22 0-43 16,-14 1-10-16,-8-1 27 0,18 0-32 0,-18 0 12 16,0 0-36-16,22-1-48 0,-22 1-77 15,0 0-115-15,19-2-95 0,-19 2-297 16,0 0 3-16,0 0 25 0,0 0 54 0,0 0 85 15,0-16 22-15</inkml:trace>
          <inkml:trace contextRef="#ctx0" brushRef="#br0" timeOffset="3187.8443">4362 443 1067 0,'0'0'514'15,"-18"-12"-50"-15,18 12-34 0,-8-8-26 16,8 8-53-16,0 0-54 0,0 0-3 0,0 0-61 15,0 0 3-15,0 0-27 0,0 0-9 16,0 0-36-16,0 0-8 0,19 45 3 16,-12-31-29-16,8 2-20 0,0-2-23 0,3 0 18 0,4 1-18 15,-3-1-33-15,3 2 49 16,4-3-47-16,-4-3 0 0,4 1 7 0,-4-4-18 16,4-1 6-16,-4-1-8 0,-3 0-22 0,3 0 27 15,-7-1-12-15,3-1-13 0,-10 0 18 16,6 1 3-16,-14-4 27 0,11 5-35 0,-11-5 16 15,15 7-4-15,-15-7 21 0,0 0 8 16,0 0-10-16,-22 21 4 0,11-13-4 0,4 2-19 16,-8 3 24-16,4 1-18 0,-4 2-5 15,0-1-24-15,0 0 24 0,4 3-39 16,-4-2-48-16,1 1-49 0,6 0-67 0,-3 0-64 16,4 0-178-16,-1-2-621 0,1 0 81 0,7-2 88 15,0-13 111-15,0 22 49 0,0-22 58 16,7 20 69-16,1-11 78 0,7-3 32 0</inkml:trace>
        </inkml:traceGroup>
        <inkml:traceGroup>
          <inkml:annotationXML>
            <emma:emma xmlns:emma="http://www.w3.org/2003/04/emma" version="1.0">
              <emma:interpretation id="{A3320CF7-51D2-49E1-AE92-B881440EBB6D}" emma:medium="tactile" emma:mode="ink">
                <msink:context xmlns:msink="http://schemas.microsoft.com/ink/2010/main" type="inkWord" rotatedBoundingBox="11382,2712 11863,2709 11869,3431 11387,3435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4397.7475">6917 735 1213 0,'0'0'435'0,"0"0"-13"16,0 0-43-16,0 0-15 0,0 0-9 0,0 0-47 15,0 0-6-15,0 0-46 0,0-50 7 16,0 34-40-16,0-4-34 0,-7-6-20 0,7-5 8 15,0-3-6-15,0-5-38 0,0-2-10 16,0-7-15-16,0 1-6 0,7 1-3 0,-7 1-6 16,8 4-8-16,-1 7-11 0,0 0-33 0,-3 4 54 15,0 6-47-15,0 0 19 16,3 3-31-16,0 3-11 0,1 3 3 0,-1 3 16 16,8 2-13-16,-11 2-3 0,10 3 5 0,-14 5 5 15,15-4-40-15,-15 4 38 0,26 6-13 16,-19 0-13-16,8 2 8 0,0 4-31 0,-4 1 51 15,-4 6-27-15,12 1 4 0,-12 3 13 0,8 3-12 16,0 0-9-16,-4 3 6 0,4-1 0 16,-8 0-3-16,8 5-12 0,0-5-4 0,-4 0 19 15,4-1-5-15,-8-2 12 0,8 1-2 16,-4-1-5-16,-4-5 0 0,1-2 2 16,-1 1 3-16,0-3-10 0,-3-1 10 0,4 0 10 15,-8-4-13-15,7 1-22 0,-7-12 12 16,0 18 5-16,0-8-13 0,0-10 1 0,7 15-19 15,-7-15-12-15,0 13-23 0,0-13-26 0,0 13-28 16,0-13-26-16,0 0 24 0,0 16-47 16,0-16-36-16,0 0-112 0,0 0-159 0,0 0-381 15,0 17 18-15,0-17 115 0,0 0 89 0,0 0 23 16,0 0 42-16,0 0 81 0,0 0 67 16</inkml:trace>
          <inkml:trace contextRef="#ctx0" brushRef="#br0" timeOffset="9119.8797">6902 481 890 0,'0'0'356'0,"0"0"-26"0,0 0-23 0,0 0-25 0,30-17 0 15,-30 17-24-15,0 0-20 16,19-1 5-16,-19 1-7 0,22 0-3 0,-22 0-18 16,26 0-3-16,-12 1-38 0,1 1 3 15,4-2-11-15,3 0-30 0,0 2 12 0,4-2-35 16,0 0-3-16,7 0 13 0,-3 0-44 0,-5-2-30 15,5-1-72-15,-4 1-51 0,3 1-113 16,-17 1-310-16,2-2-368 0,-14 2 92 0,26 0 87 16,-26 0 64-16,0 0 41 0,15 3 128 15,-15-3-26-15</inkml:trace>
        </inkml:traceGroup>
        <inkml:traceGroup>
          <inkml:annotationXML>
            <emma:emma xmlns:emma="http://www.w3.org/2003/04/emma" version="1.0">
              <emma:interpretation id="{B2F5BEA7-6F89-4C1B-84F9-212DB9543A85}" emma:medium="tactile" emma:mode="ink">
                <msink:context xmlns:msink="http://schemas.microsoft.com/ink/2010/main" type="inkWord" rotatedBoundingBox="12286,2401 13471,2392 13479,3574 12295,3583"/>
              </emma:interpretation>
              <emma:one-of disjunction-type="recognition" id="oneOf3">
                <emma:interpretation id="interp15" emma:lang="en-US" emma:confidence="1">
                  <emma:literal>(1,</emma:literal>
                </emma:interpretation>
                <emma:interpretation id="interp16" emma:lang="en-US" emma:confidence="0">
                  <emma:literal>(1;</emma:literal>
                </emma:interpretation>
                <emma:interpretation id="interp17" emma:lang="en-US" emma:confidence="0">
                  <emma:literal>(1.</emma:literal>
                </emma:interpretation>
                <emma:interpretation id="interp18" emma:lang="en-US" emma:confidence="0">
                  <emma:literal>(,</emma:literal>
                </emma:interpretation>
                <emma:interpretation id="interp19" emma:lang="en-US" emma:confidence="0">
                  <emma:literal>(I,</emma:literal>
                </emma:interpretation>
              </emma:one-of>
            </emma:emma>
          </inkml:annotationXML>
          <inkml:trace contextRef="#ctx0" brushRef="#br0" timeOffset="9763.9586">7973-271 1057 0,'11'-11'458'15,"-11"11"-46"-15,0 0 46 0,8-10-94 16,-8 10-14-16,0 0-37 0,7-8-40 0,-7 8-11 16,0 0-17-16,0 0-37 0,0 0 7 15,0 0-46-15,0 0 17 0,-26 29-27 16,19-19-18-16,-8 6-11 0,0 1-22 0,8 2 22 16,-8 4-27-16,4 0 10 0,-4 5-19 15,8-1-7-15,-4 3 0 0,-4 1 13 0,8 1-28 16,-1 2 5-16,1 1-21 0,3 3 18 15,1-5-15-15,-9 0 13 0,12 2-16 16,0-2 11-16,0-3-3 0,-7 3-31 0,7-6 10 0,0 2 3 16,7 0-10-16,-7-2 5 0,0 6-13 15,8-3 6-15,-4 1-6 0,3-4 10 16,0 3-20-16,1-4 15 0,10 1 11 0,-7 1-8 16,0-2-24-16,-3-4 19 0,7-1 0 15,-4-2 2-15,-4-1-12 0,8 1-11 0,-8-5-2 16,4 1 20-16,-3-3-3 0,-1-1-22 0,0 1 20 15,1-2-33-15,-1-2-29 0,-7-8-61 16,15 17-56-16,-11-12-71 0,3 3-91 0,-7-8-286 16,15 9-353-16,-15-9 81 0,11 3 101 0,-11-3 53 15,0 0 138-15,0 0 21 0,0 0 36 16,22-13 20-16,-22 13 67 0</inkml:trace>
          <inkml:trace contextRef="#ctx0" brushRef="#br0" timeOffset="10269.199">8517 100 1599 0,'0'0'556'0,"0"0"-32"16,3-16-29-16,-3 16-37 0,0 0-26 0,0 0-17 15,0 0-11-15,0 0 6 0,0 0-31 16,0 0 15-16,4 42-61 0,0-23-13 0,-4 4-21 16,0 0-7-16,4 3-13 0,-4-2-44 15,0 1-14-15,7 1-75 0,-7-1-146 16,0 0 0-16,7-2 0 0,-7 2 0 0,8-4 0 15,-8-1 0-15,0-1 0 0,0-3 0 16,0 0 0-16,0 0 0 0,0-16 0 0,0 33-259 16,0-22-911-16,0-11 70 0,0 22 147 0,0-22 86 15,-8 18 71-15,8-18 79 0,0 15 79 16,0-15 45-16,0 0 142 0,8 15-25 0</inkml:trace>
          <inkml:trace contextRef="#ctx0" brushRef="#br0" timeOffset="10701.0669">8986 622 1435 0,'0'0'533'16,"0"0"-8"-16,0 0-24 0,0 0-35 15,0 0-28-15,0 0-16 0,0 0-40 0,0 0-11 16,0 0-44-16,-29-24-27 0,29 24-29 0,-23-10 8 16,12 6-59-16,11 4 1 15,-22-12-19-15,18 9 15 0,4 3-58 0,-14-10-16 16,14 10-2-16,-15-10-21 0,15 10-25 0,-8-10-13 16,8 10-21-16,0 0-7 0,-3-13-26 15,3 13 8-15,0 0-5 0,0 0 2 0,0 0-28 16,26-14 18-16,-15 13-12 0,-11 1-4 15,22 5-25-15,-15 0 47 0,12 2-47 0,-12 1 30 16,8 4-19-16,-8-1-11 0,4 4 0 0,-7 1 36 16,0-1 0-16,0 2-3 0,-4 1-10 15,-4 1 8-15,0 0-21 0,0-1 19 16,-7 2-47-16,4-1-33 0,0-2-75 0,-1 0-86 16,-3-2-49-16,4-5-264 0,-8 1-447 15,0 3 32-15,8-4 170 0,-1-2 17 0,-3 1 42 16,11-9 133-16,-7 7 9 0,7-7 116 0,0 0-7 15,-11 7 20-15</inkml:trace>
        </inkml:traceGroup>
        <inkml:traceGroup>
          <inkml:annotationXML>
            <emma:emma xmlns:emma="http://www.w3.org/2003/04/emma" version="1.0">
              <emma:interpretation id="{D171BE28-F76D-4AE3-8ABC-44DC6F05A760}" emma:medium="tactile" emma:mode="ink">
                <msink:context xmlns:msink="http://schemas.microsoft.com/ink/2010/main" type="inkWord" rotatedBoundingBox="14104,2414 14804,2409 14813,3682 14113,3688"/>
              </emma:interpretation>
              <emma:one-of disjunction-type="recognition" id="oneOf4">
                <emma:interpretation id="interp20" emma:lang="en-US" emma:confidence="1">
                  <emma:literal>1)</emma:literal>
                </emma:interpretation>
                <emma:interpretation id="interp21" emma:lang="en-US" emma:confidence="0">
                  <emma:literal>1).</emma:literal>
                </emma:interpretation>
                <emma:interpretation id="interp22" emma:lang="en-US" emma:confidence="0">
                  <emma:literal>1),</emma:literal>
                </emma:interpretation>
                <emma:interpretation id="interp23" emma:lang="en-US" emma:confidence="0">
                  <emma:literal>1)-</emma:literal>
                </emma:interpretation>
                <emma:interpretation id="interp24" emma:lang="en-US" emma:confidence="0">
                  <emma:literal>1)'</emma:literal>
                </emma:interpretation>
              </emma:one-of>
            </emma:emma>
          </inkml:annotationXML>
          <inkml:trace contextRef="#ctx0" brushRef="#br0" timeOffset="11160.8632">9648 60 1172 0,'0'0'555'0,"0"-16"-50"0,0 16-24 0,0 0-59 16,0 0 8-16,0 0-33 0,0 0-26 0,0 0 31 16,0 0-44-16,0 0 1 15,0 0-16-15,0 0 5 0,-11 53-51 0,7-35 25 16,4 3-38-16,0 3-17 0,0 2 9 0,-4 1-20 16,4 1-67-16,0-2-32 0,0 4-157 15,-3 3 0-15,3-5 0 0,0 1 0 0,0-1 0 16,0 1 0-16,0 0 0 0,0-3 0 15,3 3 0-15,1-5 0 0,0 1 0 0,-4-4 0 16,3 3 0-16,-3-9 0 0,4 1 0 0,0-3 0 16,-4-1 0-16,0 3 0 0,0-15-978 15,7 15-149-15,-7-15 127 0,0 0 119 16,0 0 98-16,0 0 10 0,0 0 117 0,0 0 127 0,0 0 53 16,0 0-24-16,0 0 47 15</inkml:trace>
          <inkml:trace contextRef="#ctx0" brushRef="#br0" timeOffset="11898.4689">10062-276 857 0,'0'0'381'0,"0"0"-17"0,-4-13-19 16,4 13-19-16,0 0-42 0,0 0 10 0,0 0-33 15,0 0 18-15,0 0-64 16,0 0 0-16,0 0 0 0,0 0-10 0,0 0-5 16,0 0-3-16,0 0-41 0,0 0 26 0,30 3-6 15,-30-3 8-15,18 15-35 0,-11-5 12 16,8 2-12-16,0 2-21 0,0-1 12 0,-4 0-35 15,4 1 13-15,-4 3-31 0,-4-2 16 16,8 3-9-16,-4 0 14 0,0 1-37 0,0-1 14 16,-3 2-13-16,-1 3 4 0,4-1 4 0,-4 1-37 15,1-2 8-15,-1 2 3 0,1 4-8 16,-8-3-23-16,7 6 31 0,-7-5-3 16,7 2 11-16,-7 1-9 0,4-1-14 0,-4 2-9 15,0-1 1-15,-4 1-10 0,4 2 15 16,-7 2-29-16,7-4 24 0,0 0-13 0,0 3 0 15,-7-3-21-15,-1 3 21 0,8-8 13 0,-7 8-21 16,-1-5 5-16,5-2 8 0,-1-2-40 16,0 0 29-16,-3-3 22 0,7 4 27 0,-7-2 11 15,-1-2-6-15,8-2-20 0,-7 0 47 0,3-1-93 16,0-1 0-16,1 0 0 0,-1-3 0 16,0 0 0-16,-3-2 0 0,0 0 0 0,7-11 0 15,-8 22 0-15,4-13 0 16,4-9 0-16,-3 15 0 0,3-15 0 0,-4 11 0 0,4-11 0 15,0 0 0-15,-7 13 0 0,7-13 0 16,0 0 0-16,0 0 0 0,0 0 0 16,-4 10-413-16,4-10-470 0,0 0-169 0,0 0 95 15,0 0 84-15,0 0 146 0,0 0 59 0,0 0 51 16,0 0 16-16,0 0 68 0,-22-3 32 16</inkml:trace>
        </inkml:traceGroup>
      </inkml:traceGroup>
    </inkml:traceGroup>
    <inkml:traceGroup>
      <inkml:annotationXML>
        <emma:emma xmlns:emma="http://www.w3.org/2003/04/emma" version="1.0">
          <emma:interpretation id="{D00D99FD-1C7A-4024-AC80-26575AA85FC0}" emma:medium="tactile" emma:mode="ink">
            <msink:context xmlns:msink="http://schemas.microsoft.com/ink/2010/main" type="paragraph" rotatedBoundingBox="4694,5118 17317,5116 17318,6461 4695,6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386258-0E8E-47B4-97C7-62610A1E32AB}" emma:medium="tactile" emma:mode="ink">
              <msink:context xmlns:msink="http://schemas.microsoft.com/ink/2010/main" type="line" rotatedBoundingBox="4694,5118 17317,5116 17318,6461 4695,6463"/>
            </emma:interpretation>
          </emma:emma>
        </inkml:annotationXML>
        <inkml:traceGroup>
          <inkml:annotationXML>
            <emma:emma xmlns:emma="http://www.w3.org/2003/04/emma" version="1.0">
              <emma:interpretation id="{C822E4E1-8B43-41E8-A62D-4C52797367A8}" emma:medium="tactile" emma:mode="ink">
                <msink:context xmlns:msink="http://schemas.microsoft.com/ink/2010/main" type="inkWord" rotatedBoundingBox="4694,5198 6369,5197 6370,6266 4695,6267"/>
              </emma:interpretation>
              <emma:one-of disjunction-type="recognition" id="oneOf5">
                <emma:interpretation id="interp25" emma:lang="en-US" emma:confidence="1">
                  <emma:literal>*12)</emma:literal>
                </emma:interpretation>
                <emma:interpretation id="interp26" emma:lang="en-US" emma:confidence="0">
                  <emma:literal>412)</emma:literal>
                </emma:interpretation>
                <emma:interpretation id="interp27" emma:lang="en-US" emma:confidence="0">
                  <emma:literal>*(2)</emma:literal>
                </emma:interpretation>
                <emma:interpretation id="interp28" emma:lang="en-US" emma:confidence="0">
                  <emma:literal>A/2)</emma:literal>
                </emma:interpretation>
                <emma:interpretation id="interp29" emma:lang="en-US" emma:confidence="0">
                  <emma:literal>A12)</emma:literal>
                </emma:interpretation>
              </emma:one-of>
            </emma:emma>
          </inkml:annotationXML>
          <inkml:trace contextRef="#ctx0" brushRef="#br0" timeOffset="13942.9393">958 2507 1643 0,'0'0'522'15,"0"0"-64"-15,7-9-7 0,-7 9-67 0,0 0-6 16,0 0-22-16,0 0-38 0,0 0-19 0,0 0-4 16,-18 50-22-16,11-30-37 0,-1 3 48 15,8 5-56-15,-11 1-21 0,4 4-40 16,-1-2-1-16,8 5 5 0,-7 1 24 0,0 0-26 15,7 1-18-15,0 1 0 0,0 1-8 16,0 0-40-16,7 4 53 0,0-1-54 0,-3-7 16 16,0 5-51-16,7-8-67 0,-4-1 0 0,1 0 0 15,-1-4 0-15,-3-3 0 0,3-4 0 16,0-1 0-16,1 0 0 0,-1-2 0 0,-7-3-213 16,8-5-312-16,-1 3-601 0,-3-1 161 15,-4-12 28-15,7 16 62 0,-7-16 99 0,4 10 90 16,-4-10 87-16,11 7 44 0,-11-7 45 0,0 0 114 15</inkml:trace>
          <inkml:trace contextRef="#ctx0" brushRef="#br0" timeOffset="14525.1633">1184 2890 1418 0,'-12'-17'514'16,"12"7"-40"-16,0 10-42 0,-7-14-48 0,7 14-25 16,0-20-50-16,0 20-9 0,0-18-37 0,0 18-37 15,7-20-1-15,1 11-28 0,-1-1-15 16,1 4-24-16,3-1-14 0,3 0-11 0,-2 3-10 16,2 1-8-16,9 2-36 0,-23 1-12 15,25 4 28-15,-10 3-34 0,4 0 16 16,-8 5-16-16,7 2 1 0,-10 0-6 0,-1 3-7 15,-3 3-34-15,3 1 36 0,-7-1 5 16,7 3-22-16,-7-1-1 0,-11 2-5 0,4 6-5 16,0-3 3-16,-1 1 4 0,-10 1 11 0,7-3 23 15,0-2 18-15,3 1-48 0,-7-7 4 16,8 2 13-16,-4-6-2 0,4-1-16 0,-1-2 21 16,1 1 12-16,7-2-30 0,0-10 8 0,-8 15-8 15,8-15-13-15,0 0-5 0,0 0 10 16,0 0-23-16,8 20 33 0,-8-20-22 0,15 3-22 15,-15-3-17-15,18 2-33 0,-18-2 0 16,30 0-52-16,-19 3-12 0,11-3-72 0,-7 2-26 16,-1 0-76-16,12 1-149 0,-15-3-138 0,12 1-345 15,-9 1 106-15,5-2 78 16,3-2 56-16,-7 2 120 0,-15 0 11 0,26-6 53 16,-12 2 57-16</inkml:trace>
          <inkml:trace contextRef="#ctx0" brushRef="#br0" timeOffset="14949.1635">1561 2587 1361 0,'0'-15'405'0,"0"15"-32"15,0 0-37-15,0 0-11 0,3-20 20 0,-3 20-55 16,11-6 12-16,-11 6-44 0,0 0-30 16,22 2 0-16,-22-2 28 0,19 12-36 0,-4-3-28 15,-8 4-16-15,8 3-14 0,3 2-14 0,-3 4-2 16,0 1 5-16,11 6-33 0,-11 0-3 16,3 0-25-16,4 2-1 0,-7 4 24 0,4-1-44 15,-5 1 21-15,-3 2 2 16,4 1-13-16,-7 2 23 0,6-2-22 0,-14-2 4 15,4-1 19-15,0 4 4 0,-4-4-17 0,0 2 25 16,0-1-2-16,-4-3-32 0,4 3 9 16,-4-5-18-16,-3 2-1 0,0-3 19 0,7-6-44 15,-8-4 23-15,1 4-15 0,3-8-18 0,0 0-41 16,1-4-31-16,-5 0-64 0,8-2-59 16,0-10-71-16,-14 13-103 0,14-13-199 15,0 0-523-15,-15 3 134 0,15-3 61 0,0 0 79 16,0 0 100-16,-19-13 82 0,19 13 33 0,-7-22 67 15,0 8-8-15</inkml:trace>
          <inkml:trace contextRef="#ctx0" brushRef="#br0" timeOffset="13352.6652">211 3248 1210 0,'4'16'446'0,"-4"-2"2"0,0-14-13 16,4 23-28-16,0-14-44 0,-4-9-2 15,0 17-18-15,0-17-56 0,3 14-3 0,-3-14-10 16,8 10-3-16,-8-10 0 0,0 0-33 15,0 0-28-15,0 0-33 0,0 0-8 16,0 0-26-16,0 0 11 0,0 0-26 0,0-54-10 0,0 30-34 16,0-3 8-16,7-2-15 0,-7-5 23 15,0-3-26-15,0-2-25 0,0-7 2 16,7 4-5-16,-7-2-10 0,8 2-13 0,-5 8 18 16,5 0 2-16,-1 4-4 0,8-1-39 15,-8 5 20-15,5 4 6 0,-1 2-16 0,7 6 28 16,-7-1 1-16,4 5-29 0,0 1 8 0,3 6-3 15,4 1 1-15,-7 4 7 0,4 6 10 16,3 2-5-16,-4 8 0 0,5-2 24 0,-9 8 6 16,1 1-4-16,4 5 0 0,-5 3-18 0,1 0 2 15,4 0 18-15,-5 4-30 0,-6-6-5 16,3-1-24-16,-4-2 6 0,1 2-3 0,-1-7 0 16,0-1 0-16,1-2 0 0,-4 0 0 15,-1-5-36-15,1 0-69 0,-4-15-90 16,0 19-63-16,0-19-103 0,-4 16-266 0,4-16-420 0,-7 12 120 15,7-12 29-15,-15 4 107 16,15-4 79-16,-15 1 88 0,15-1 55 0,-33-1 70 16,18-3 38-16</inkml:trace>
          <inkml:trace contextRef="#ctx0" brushRef="#br0" timeOffset="13536.5163">256 3129 1645 0,'0'0'538'15,"-8"-13"-42"-15,8 13-42 0,0 0-14 0,0-16-41 16,0 16-15-16,0 0-26 0,19-13-9 0,-19 13-45 15,29-8-48-15,-17 5-20 0,10 0-29 16,-4-1-38-16,12 1-54 0,-8 0-79 0,11 0-44 16,-11 0-99-16,15 0-126 0,0 2-259 15,-3-1-437-15,-1 1 64 0,-4 1 79 16,5 0 82-16,-5 0 85 0,1-4 138 0,-1 4-47 16,-3-2 45-16</inkml:trace>
        </inkml:traceGroup>
        <inkml:traceGroup>
          <inkml:annotationXML>
            <emma:emma xmlns:emma="http://www.w3.org/2003/04/emma" version="1.0">
              <emma:interpretation id="{BE25DFD8-F220-449D-9499-15F3ACCF23E5}" emma:medium="tactile" emma:mode="ink">
                <msink:context xmlns:msink="http://schemas.microsoft.com/ink/2010/main" type="inkWord" rotatedBoundingBox="7389,5562 9681,5561 9682,6462 7390,6463"/>
              </emma:interpretation>
              <emma:one-of disjunction-type="recognition" id="oneOf6">
                <emma:interpretation id="interp30" emma:lang="en-US" emma:confidence="0.5">
                  <emma:literal>-&gt;</emma:literal>
                </emma:interpretation>
                <emma:interpretation id="interp31" emma:lang="en-US" emma:confidence="0.5">
                  <emma:literal>-y</emma:literal>
                </emma:interpretation>
                <emma:interpretation id="interp32" emma:lang="en-US" emma:confidence="0">
                  <emma:literal>-)</emma:literal>
                </emma:interpretation>
                <emma:interpretation id="interp33" emma:lang="en-US" emma:confidence="0">
                  <emma:literal>-Y</emma:literal>
                </emma:interpretation>
                <emma:interpretation id="interp34" emma:lang="en-US" emma:confidence="0">
                  <emma:literal>-,</emma:literal>
                </emma:interpretation>
              </emma:one-of>
            </emma:emma>
          </inkml:annotationXML>
          <inkml:trace contextRef="#ctx0" brushRef="#br0" timeOffset="17837.004">2954 3097 877 0,'-22'-4'397'0,"22"4"-26"15,-15-1-25-15,15 1-26 0,0 0-51 0,-11-3-16 16,11 3-28-16,0 0-20 0,0 0 2 0,0 0 21 15,0 0-54-15,0 0-25 0,0 0 2 16,0 0-16-16,0 0 11 0,41-10-30 0,-23 10-14 16,4 0 0-16,-7 0-2 15,11 0-26-15,-4 1 3 0,4 1 15 0,7-1-20 16,-3 2-16-16,10-3-5 0,-6 1 3 0,-1 1-10 16,8-1 2-16,-4 1 5 15,3-2-20-15,8 0 7 0,0 1-5 0,0-1-7 0,4 0 0 16,4 3 7-16,-8-2-13 0,7-1-4 15,1 2-6-15,-8 1-13 0,7 0 14 0,-7 1 7 16,4-1-6-16,3 0-12 0,-7 1 23 0,0-1-28 16,0 0-2-16,-7-1 14 15,0 1 14-15,-4 0-30 0,3 0 15 0,-6-1 12 16,6-1-15-16,-6 0-12 0,2 1 36 0,-2-2-33 16,-1 1 17-16,-11-1-27 0,11 0 14 15,-7 0 15-15,4-1 2 0,-12 1-20 0,12 1 0 16,-4-1 0-16,-4 0 15 0,-4 0-2 15,-3 3 30-15,11-3-24 0,-11 0 3 0,0 0-10 16,-15 0 6-16,26 0-8 0,-19 1 16 0,-7-1-19 16,22 0 14-16,-22 0-2 0,19 0 0 15,-19 0 11-15,14 0-9 0,-14 0-14 0,0 0-4 16,15 0 9-16,-15 0 4 0,0 0-16 16,0 0-21-16,19-1-33 0,-19 1-2 0,0 0-72 15,0 0-24-15,0 0-109 0,0 0-187 16,0 0-307-16,0 0-11 0,0 0 52 0,0 0 118 15,0 0 37-15,0 0 63 0,0 0 55 16,0 0-17-16</inkml:trace>
          <inkml:trace contextRef="#ctx0" brushRef="#br0" timeOffset="18230.2652">4813 2892 1297 0,'0'0'458'0,"-18"-13"-25"0,18 13-39 15,-8-9-33-15,8 9-31 0,0 0-58 0,-7-8-4 16,7 8-40-16,0 0 5 16,0 0-43-16,0 0 9 0,0 0-27 0,0 0 15 0,22 40-31 15,-11-24-3-15,-3 1-27 0,6 3-14 16,1 1 4-16,4 1-14 0,-5-3-15 16,12 1-8-16,-11 2-4 0,7-4-1 15,4 1-26-15,0-5 22 0,-4 1-24 0,4-1 18 16,-4-6-11-16,-7 2-32 0,11-4-3 0,-11 1 10 15,3-1 18-15,-3-3-13 0,0-1-10 0,-15-2-2 16,18 2 7-16,-18-2-23 0,8 4 0 16,-8-4 8-16,0 0 15 0,0 0 11 0,0 0-6 15,-41 21 31-15,26-13 10 0,-11 4-5 16,4 1 31-16,-4 2-39 0,0 2-2 0,-3-1-5 16,3 2 5-16,4 0-10 0,3 2 76 15,-10 2-20-15,10 2-74 0,-3-4-37 16,4 4-91-16,-12-1-92 0,23 3-364 0,-19 2-504 15,11 2 79-15,-11-1 95 0,4-1 123 0,3 2 63 16,-3 2 160-16,-4-4-75 0,-3 14 92 16,-5-10 57-16</inkml:trace>
        </inkml:traceGroup>
        <inkml:traceGroup>
          <inkml:annotationXML>
            <emma:emma xmlns:emma="http://www.w3.org/2003/04/emma" version="1.0">
              <emma:interpretation id="{9A8A1017-7D08-4D12-933F-CB462B35F5E0}" emma:medium="tactile" emma:mode="ink">
                <msink:context xmlns:msink="http://schemas.microsoft.com/ink/2010/main" type="inkWord" rotatedBoundingBox="11414,5466 11872,5465 11873,6267 11415,6268"/>
              </emma:interpretation>
              <emma:one-of disjunction-type="recognition" id="oneOf7">
                <emma:interpretation id="interp35" emma:lang="en-US" emma:confidence="1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4</emma:literal>
                </emma:interpretation>
                <emma:interpretation id="interp38" emma:lang="en-US" emma:confidence="0">
                  <emma:literal>*</emma:literal>
                </emma:interpretation>
                <emma:interpretation id="interp39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26657.8873">6938 3211 1315 0,'0'0'558'0,"-7"-8"-66"0,7 8 2 16,0 0-46-16,0 0-13 0,0 0-62 15,0 0-14-15,15-23-29 0,-15 23-7 0,26-6-27 16,-11 2-14-16,3 1-34 0,4 3-20 15,4-1-36-15,4 1-8 0,-5-3-27 0,1 3 6 16,4 0-50-16,-4 3-59 0,-4-3-13 0,4 1-67 16,-11-1-28-16,7 2-102 0,-4-1-151 15,-3 0-650-15,0 2-6 0,-15-3 75 16,26 0 118-16,-26 0 86 0,18-3 60 0,-18 3 40 16,15 0 128-16,-15 0-22 0</inkml:trace>
          <inkml:trace contextRef="#ctx0" brushRef="#br0" timeOffset="26416.1651">7012 3367 1471 0,'0'0'459'0,"0"0"-27"0,0-12-38 0,0 12-64 16,0 0 21-16,0 0-39 0,0 0-12 15,0 0-19-15,0 0 1 0,0 0-18 0,0 0-6 16,0 0-40-16,0 0-13 0,0 0 10 16,0 45-23-16,0-45-26 0,0 25-20 0,0-12 0 15,0 3-3-15,0-16-20 0,0 25-18 16,0-10 20-16,0-15-38 0,-7 24 3 16,7-24-21-16,0 20 21 0,0-20-16 0,0 17 3 15,0-17-6-15,0 13 19 0,0-13 2 0,0 0-2 16,0 0-6-16,0 0 3 0,0 0-31 15,0 0-9-15,0 0 24 0,0 0-17 0,0 0-10 16,-18-40-44-16,10 19 0 0,8-7 0 16,0-6 0-16,-7-3 0 0,7-10 0 0,0-1 0 15,0-2 0-15,0 1 0 0,0 2 0 16,0-1 0-16,7 1 0 0,-7 9 0 0,8-3 0 16,-5 6 0-16,5 2 0 0,-1 4 0 15,0 3 0-15,1 4 0 0,-1 3 0 0,8 1 0 16,-4 2 0-16,-4 3 0 0,8 5 0 15,4 3 0-15,-5 2 0 0,1 3 0 0,-15 0 0 16,26 6 0-16,-4 4 0 0,-3 2 0 0,-4 1 0 16,-1 2 0-16,5 5 0 0,-4 0 0 15,-1 1 0-15,-2 5 0 0,2-2 0 0,1 2 0 16,-4 3 0-16,-3-1 0 0,-1 2 0 16,0 1 0-16,1-1 0 0,3 2 0 0,-7-4 0 15,-1 2 0-15,5-6 0 0,-8-1 0 16,0-1 0-16,7-1 0 0,-7-4 0 15,0 2 0-15,0-5 0 0,7 3 0 0,-7-3 0 16,0-14 0-16,0 22-57 0,0-12-30 0,0-10-36 16,0 18 6-16,0-18-19 0,0 0-61 15,-7 20-80-15,7-20-84 0,0 10-171 0,0-10-482 16,0 0 90-16,-18 3 85 0,18-3 114 16,0 0 42-16,-23-4 66 0,23 4 74 0,-18-9 57 15,7 2 20-15</inkml:trace>
        </inkml:traceGroup>
        <inkml:traceGroup>
          <inkml:annotationXML>
            <emma:emma xmlns:emma="http://www.w3.org/2003/04/emma" version="1.0">
              <emma:interpretation id="{056F68ED-81EB-4DB4-A93C-02B5339B822C}" emma:medium="tactile" emma:mode="ink">
                <msink:context xmlns:msink="http://schemas.microsoft.com/ink/2010/main" type="inkWord" rotatedBoundingBox="12405,5117 17317,5116 17318,6354 12406,6355"/>
              </emma:interpretation>
              <emma:one-of disjunction-type="recognition" id="oneOf8">
                <emma:interpretation id="interp40" emma:lang="en-US" emma:confidence="1">
                  <emma:literal>(2.1)-75</emma:literal>
                </emma:interpretation>
                <emma:interpretation id="interp41" emma:lang="en-US" emma:confidence="0">
                  <emma:literal>(201)-75</emma:literal>
                </emma:interpretation>
                <emma:interpretation id="interp42" emma:lang="en-US" emma:confidence="0">
                  <emma:literal>(2,1)-75</emma:literal>
                </emma:interpretation>
                <emma:interpretation id="interp43" emma:lang="en-US" emma:confidence="0">
                  <emma:literal>(2.11-75</emma:literal>
                </emma:interpretation>
                <emma:interpretation id="interp44" emma:lang="en-US" emma:confidence="0">
                  <emma:literal>(21)-75</emma:literal>
                </emma:interpretation>
              </emma:one-of>
            </emma:emma>
          </inkml:annotationXML>
          <inkml:trace contextRef="#ctx0" brushRef="#br0" timeOffset="62377.8552">10853 3197 911 0,'0'0'376'0,"-19"-4"-36"0,19 4-17 16,0 0-34-16,0 0-25 0,0 0-31 0,0 0-8 16,0 0-12-16,0 0 22 0,41-10-38 15,-41 10-20-15,22-3-21 0,-11 2-3 0,15 1-9 16,-11-3-16-16,11 3 0 0,-4-5-5 0,4 4-34 15,-4 0 11-15,7-1-21 0,-3 1-7 16,8-2-3-16,-1 0-10 0,0 3-5 0,4-1 2 16,0-1-2-16,-7 2-21 0,3 0 29 15,-4 2-29-15,1-2-15 0,-4 0 25 0,3 1-12 16,-3-2 13-16,0 2-32 0,-7 2 24 0,3-3-28 16,-7 0 2-16,3 0-10 0,-3 3 5 15,-15-3-2-15,26 1 30 0,-26-1-56 16,22 0 26-16,-22 0-42 0,15 3 3 0,-15-3-40 15,15 1-6-15,-15-1-49 0,0 0 6 16,0 0-111-16,18-1-63 0,-18 1-62 0,0 0 28 16,0 0-207-16,0 0-172 0,0 0 39 0,0 0 84 15,0 0 29-15,0 0 84 0</inkml:trace>
          <inkml:trace contextRef="#ctx0" brushRef="#br0" timeOffset="62751.3413">11551 2969 1141 0,'0'0'545'0,"-7"-16"-53"0,7 16-21 0,-8-11-44 0,8 11-30 16,0 0-28-16,-7-12-67 0,7 12-28 15,0 0 15-15,0 0-38 0,0 0-21 16,0 0-20-16,0 0-26 0,19 36-10 0,-16-20 18 16,12 1-69-16,-4 0-26 0,4 3 21 15,0 1-3-15,7-1-12 0,-4 0-16 0,5-2-26 16,-1-1 24-16,-4 0-29 0,4-3-18 15,-3-3 19-15,-1 1-9 0,-3-2 1 16,4-3 5-16,-5-2-6 0,-3 1-7 0,1-4-5 0,-12-2 13 16,18 5 4-16,-18-5-19 0,11 5 22 15,-11-5-23-15,0 0-15 0,11 4 23 16,-11-4-28-16,0 0 41 0,0 0 5 0,0 0-21 16,0 0 18-16,-26 27 8 0,12-17-43 15,2 2 10-15,-2 0 2 0,-1 1 3 0,0 0-8 16,0 1-3-16,-3 0-40 0,3 2-44 0,-3-3-51 15,7 1-61-15,-4-1-29 0,4 3-123 16,3-5-247-16,5 1-457 0,-1-1 75 0,0 2 79 16,4-13 105-16,0 15 44 0,0-15 127 15,8 16 21-15,-1-10 62 0</inkml:trace>
          <inkml:trace contextRef="#ctx0" brushRef="#br0" timeOffset="63552.4529">12801 2664 1016 0,'11'-7'445'0,"-11"7"-7"0,0 0-34 16,11-6-25-16,-11 6-36 0,0 0-38 16,0 0-49-16,0 0-11 0,0 0-17 0,-41-10-26 15,19 10-38-15,0-1-23 0,-4-1-18 0,0 2-3 16,0-1-20-16,0 1 20 0,0-2-40 16,-3 1-9-16,14-2 1 0,-3 3-31 15,-1-1 13-15,1-1 5 0,3 1-34 0,15 1 24 16,-22-3-6-16,22 3-22 0,-19-6 7 0,19 6-23 15,-18-2 26-15,18 2-26 0,0 0 13 16,0 0-11-16,-11 6 6 0,11-6 21 0,0 0-6 16,0 19 18-16,0-19-26 0,0 23-2 15,0-23-15-15,3 27-1 0,1-12 14 0,-4 3 4 16,4-3-12-16,-4 2 1 0,0 1-3 0,0-1 30 16,0-1-39-16,7-1 3 0,-7 2 3 15,7-4 15-15,-3 1 18 0,0-2-26 16,0-1-14-16,-1-1 23 0,-3-10 15 0,15 16 16 0,-4-9-21 15,0-3-6-15,0 2 21 16,4-2-29-16,-4-1 8 0,4 3 0 0,3-3 0 16,1-2 8-16,-1 5-6 0,1-2 1 0,3 0-13 15,-3 1 23-15,-1-2-8 0,-3 2-23 16,7 1 5-16,-7-2 8 0,0 2-5 0,-4 0 10 16,3 2-13-16,-2 1-7 0,-1-1 15 0,-4 2-1 15,4 1 7-15,-7 1-17 0,3 1 9 16,-3 4-14-16,-4-1 21 0,0 1-2 15,0 3-3-15,-4-3 10 0,-3 1 15 0,-4 1 6 16,3-1-18-16,-3 1-16 0,0-3 26 16,-7 0-28-16,3-2 5 0,-4-3-11 0,1 3-22 0,-1-2-26 15,-6-4-23-15,6 1-38 16,-3-5-57-16,0 2-87 0,-4-3-248 0,7-2-438 16,1-1 93-16,-1-1 66 0,1-2 84 0,-4 0 62 15,7 0 56-15,-4 0 154 0,1-1-51 16</inkml:trace>
          <inkml:trace contextRef="#ctx0" brushRef="#br0" timeOffset="28307.4298">7992 2431 1116 0,'0'0'424'16,"15"-6"-27"-16,-15 6-21 0,0 0-22 0,0 0-24 15,0 0-23-15,0 0-28 0,0 0-13 0,0 0-46 16,7-8 3-16,-7 8 2 0,0 0-22 15,0 0-11-15,0 0-24 0,0 0 12 0,-4 34-37 16,4-34 18-16,-3 25-17 0,-5-10-32 16,1 4 37-16,7 1-44 0,-8 0 5 15,1 2-5-15,0 1-8 0,3 2-2 0,0 3-19 16,-7 1 6-16,4 0-7 0,-1 1-6 16,1 0 2-16,7-4-2 0,0 1 3 0,-4 2-16 15,4-4-7-15,-3 4-3 0,3-1 10 0,0 0-30 16,0-1 20-16,0 0 10 0,0-2-12 15,0 1-16-15,0 0 0 0,3-2-20 0,-3 2 38 16,4-2-28-16,-4 0 13 0,0-1-31 0,7 0 18 16,-7-2 10-16,8 1-23 0,-8-1 10 15,7-1 18-15,1 0-30 0,-1-2 12 16,-3 1-9-16,3-2 9 0,0 0-7 0,-7-2 12 16,8-1 3-16,-1 0-8 0,4 0 3 15,-3-2 0-15,-8 0-5 0,7 0-5 0,8 1 12 16,-15 0 14-16,11-5 53 0,-4 4-59 15,1-4 5-15,-1 4 10 0,1-4-17 0,-8-8 23 16,7 17-6-16,0-8-9 0,-7-9-34 0,11 10 0 16,-11-10 0-16,8 10 0 0,-8-10 0 15,7 4 0-15,-7-4 0 0,0 0 0 0,0 0-141 16,0 0-143-16,0 0-111 0,15-23-291 0,-15 23-302 16,7-21 85-16,-7 21 25 0,0-24 166 15,-7 11 19-15,7 13 114 0,0-30 16 16,0 13 56-16,0-2 0 0</inkml:trace>
          <inkml:trace contextRef="#ctx0" brushRef="#br0" timeOffset="28956.2959">8328 2888 1233 0,'0'0'446'0,"0"0"-39"0,0-60-36 0,4 46-31 16,0 2 21-16,-1-1-66 0,5 0-50 16,-8-1-14-16,14 0 22 0,-6 1-61 0,-1 2 15 15,4-1-35-15,-3 2-8 0,7-1-11 16,-8 4-12-16,11-2 0 0,-3 1-6 16,0 2-17-16,0 3 5 0,-4 0-8 0,11 3-7 15,-22 0-21-15,26 5-16 0,-11 0 17 16,3 1-19-16,-3 1 7 0,0 3-14 0,-4 2-1 15,4 3 3-15,-8-1-15 0,0 3-13 0,1 1 7 16,-5 0 11-16,1 4-16 0,0-4-27 16,-8 5 19-16,0 0-1 0,1 1 1 0,-5-1-17 15,1 0-3-15,7-2 16 0,-11 5-11 0,0-2-5 16,0-3 6-16,3-2 17 0,-6 1-10 16,10-3 8-16,-7-1 25 0,0-1-12 0,3-3 12 15,1-1 5-15,0 1 9 16,3-1-1-16,4-11 18 0,-11 14-41 0,11-14-5 15,-11 13 7-15,11-13-7 0,0 10-2 0,0-10 12 16,0 0-10-16,0 0-31 0,0 0 18 16,0 0 13-16,0 0-15 0,22 10 20 0,-22-10-15 15,18 1-8-15,-18-1-26 0,26-1 24 0,-11 1-39 16,-15 0-21-16,26 1-35 0,-11 1-36 16,-1-1-44-16,5 1-38 0,-4 2-61 0,-1-3-67 15,9 8-223-15,-12-8-447 0,3 2 89 16,1 0 92-16,-4 1 56 0,-11-4 106 0,30 5 38 15,-19-4 56-15,4 5 66 0,-8-3 47 0</inkml:trace>
          <inkml:trace contextRef="#ctx0" brushRef="#br0" timeOffset="29265.6714">9108 3333 1313 0,'0'0'542'0,"8"-16"-32"0,-8 16-4 16,0 0-24-16,-8-20-39 0,8 20-47 15,0-20-35-15,0 20-28 0,-7-21-26 0,7 9-41 16,0 12 6-16,-8-20-39 0,8 20-44 0,0-20-30 16,0 20 2-16,0-15 5 0,0 15-48 15,0 0-10-15,0-20-19 0,0 20-4 16,8-6-14-16,-8 6-22 0,0 0 33 16,22-4-46-16,-22 4 7 0,0 0-10 0,18 15 1 15,-10-6 4-15,-1 1-10 0,1 4-10 0,-5-1 21 16,-3 1-6-16,0 1-18 0,0 3 1 15,-3-1-6-15,-5 3 23 0,1-1-28 0,-1-1-61 16,-3-1-46-16,-3 2-67 0,-1-2-110 0,0-11-231 16,0 11-496-16,-3-4 80 0,7-2 122 15,-8-1 44-15,1-3 74 0,10-4 105 0,8-3 12 16,-18 6 91-16,18-6-9 0</inkml:trace>
          <inkml:trace contextRef="#ctx0" brushRef="#br0" timeOffset="29928.8864">9459 2792 1405 0,'0'0'448'0,"0"0"-41"0,0 0-5 15,-11 12-18-15,11-12-31 0,0 0-20 16,0 0-14-16,0 15-19 0,0-15-26 0,0 0-26 16,0 0-41-16,0 0-9 0,22 12-1 0,-22-12-8 15,19-2-15-15,-19 2-23 16,22-5-21-16,-7 0 1 0,0 0-33 0,-4 2-14 16,3-6 8-16,1-1-18 0,0-1-2 0,-4-1-31 15,4 1-18-15,0-3 0 0,-8-2-13 16,4-2 44-16,-3 2-26 0,-1-3 3 0,-3 4-16 15,3 2 11-15,-7 0 17 0,4-1-4 0,-4 14 15 16,7-22 15-16,-7 22-3 0,4-16 1 16,-4 16 4-16,0-10-22 0,0 10 18 0,0 0 7 15,0 0-10-15,0 0 10 0,0 0-28 16,0 0 26-16,0 0 25 0,-4 59-23 0,0-37-7 16,4 2-21-16,-3-1 23 0,-1 2-7 0,4-1-62 15,-4 5 0-15,4-3 0 16,-3 8 0-16,3-3 0 0,-4 2 0 0,4-5 0 15,0 0 0-15,0 0 0 0,0 1 0 0,0-2 0 16,4-2 0-16,-1-2 0 0,-3 0 0 16,4 0 0-16,-4-6 0 0,4 0 0 0,-4-4 0 15,3 1-24-15,-3-14-175 0,4 19-78 0,-4-19-86 16,-4 17-338-16,4-17-357 0,0 0 73 16,4 11 127-16,-4-11 60 0,0 0 99 0,0 0 69 15,0 0 39-15,0 0 69 0,0 0 46 0</inkml:trace>
          <inkml:trace contextRef="#ctx0" brushRef="#br0" timeOffset="30576.4305">10025 2501 1369 0,'0'0'468'0,"0"-11"-32"0,0 11-1 0,0 0-31 15,-8-16 1-15,8 16-55 0,0 0-20 16,-3-11-35-16,3 11-29 0,0 0-15 0,0 0-41 16,0 0-18-16,0 0-11 0,0 0-9 15,0 0-19-15,0 0 24 0,0 0-18 0,0 0-18 16,0 0-3-16,18 40 15 0,-10-27-50 16,-1 1 27-16,0 6-12 0,1-2-28 15,-5 1-11-15,5 2 5 0,-1 1-22 0,4 1 33 16,-3 1-29-16,-5-1-15 0,5 5-7 0,-5-4 15 15,-3 2-13-15,8 1-13 0,-1 0-7 16,-7 3 15-16,8 1-8 0,-5-2-5 0,-3-2-13 16,0 7 3-16,0-1-5 0,4-3 15 0,-4 3-28 15,-4 0 13-15,1 1-8 0,3-1 3 16,-8 1-6-16,8-4-9 0,-7 1 25 0,-1-2 15 16,5 2-51-16,-1-7 23 0,0 6 0 15,1-7 0-15,-5 1 6 0,5-2-4 0,-5-2 9 16,1 0 4-16,7-3 13 0,-8-2 26 0,5-2-30 15,3-1-29-15,0-12 0 0,-8 21 0 16,8-21 0-16,-3 16 0 0,3-16 0 0,-4 13 0 16,4-13 0-16,-4 14 0 0,4-14 0 15,0 0 0-15,-3 13 0 0,3-13 0 16,0 0 0-16,0 0 0 0,0 0 0 0,0 0 0 16,0 0 0-16,0 0 0 0,0 0-274 0,0 0-904 15,0 0 118-15,0 0 113 0,-15 2 159 16,15-2 7-16,0 0 65 0,-22 5 86 0,14-1 46 15,-3 3 60-15,-4-1 35 0</inkml:trace>
        </inkml:traceGroup>
      </inkml:traceGroup>
    </inkml:traceGroup>
    <inkml:traceGroup>
      <inkml:annotationXML>
        <emma:emma xmlns:emma="http://www.w3.org/2003/04/emma" version="1.0">
          <emma:interpretation id="{6A075DD3-976F-4D1B-BDB8-63D5BA74A0E0}" emma:medium="tactile" emma:mode="ink">
            <msink:context xmlns:msink="http://schemas.microsoft.com/ink/2010/main" type="paragraph" rotatedBoundingBox="4710,7809 19710,7338 19746,8489 4746,8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D81BC0-E119-4D2E-8DF9-BBBD6C2290B2}" emma:medium="tactile" emma:mode="ink">
              <msink:context xmlns:msink="http://schemas.microsoft.com/ink/2010/main" type="line" rotatedBoundingBox="4710,7809 19710,7338 19746,8489 4746,8960"/>
            </emma:interpretation>
          </emma:emma>
        </inkml:annotationXML>
        <inkml:traceGroup>
          <inkml:annotationXML>
            <emma:emma xmlns:emma="http://www.w3.org/2003/04/emma" version="1.0">
              <emma:interpretation id="{2405DAEF-1D02-4914-B4E0-D5FE89753A4A}" emma:medium="tactile" emma:mode="ink">
                <msink:context xmlns:msink="http://schemas.microsoft.com/ink/2010/main" type="inkWord" rotatedBoundingBox="4710,7811 6696,7749 6730,8844 4744,8906"/>
              </emma:interpretation>
              <emma:one-of disjunction-type="recognition" id="oneOf9">
                <emma:interpretation id="interp45" emma:lang="en-US" emma:confidence="1">
                  <emma:literal>*(3)</emma:literal>
                </emma:interpretation>
                <emma:interpretation id="interp46" emma:lang="en-US" emma:confidence="0">
                  <emma:literal>A/3)</emma:literal>
                </emma:interpretation>
                <emma:interpretation id="interp47" emma:lang="en-US" emma:confidence="0">
                  <emma:literal>A(3)</emma:literal>
                </emma:interpretation>
                <emma:interpretation id="interp48" emma:lang="en-US" emma:confidence="0">
                  <emma:literal>A|3)</emma:literal>
                </emma:interpretation>
                <emma:interpretation id="interp49" emma:lang="en-US" emma:confidence="0">
                  <emma:literal>Al3)</emma:literal>
                </emma:interpretation>
              </emma:one-of>
            </emma:emma>
          </inkml:annotationXML>
          <inkml:trace contextRef="#ctx0" brushRef="#br0" timeOffset="65471.5645">1043 5086 1054 0,'0'0'422'0,"0"0"-40"0,0 0-16 0,0 0-5 15,0 0-39-15,0 0-20 16,0 0-10-16,0 0-13 0,-15 38 16 0,8-21-47 15,7 3 15-15,-11 1-35 0,3 6-18 0,1 1-13 16,0 3-15-16,-1 2-23 0,8 2-3 16,-7 7-5-16,-1 2-15 0,5 1 22 0,-1 2-2 15,4 0-23-15,0 1-7 0,4 1 20 0,-1-2-26 16,5 3-7-16,-1-3-3 0,1-1 2 16,3-2-14-16,0-3-52 0,0-4-23 0,4-1-39 15,-4-7-65-15,0-1-65 0,0-3-36 16,4-3-138-16,-8-5-297 0,8 0-399 0,-4-4 84 15,-4-3 103-15,1-3 107 0,-8-7 67 0,15 5 97 16,-15-5 2-16,0 0 65 0</inkml:trace>
          <inkml:trace contextRef="#ctx0" brushRef="#br0" timeOffset="66012.2263">1261 5500 1471 0,'0'0'464'0,"0"0"-45"0,0 0-53 0,0 0-58 16,19-22-24-16,-12 18-31 0,15-1-10 15,-7 3 18-15,0 0-58 0,11 1-40 16,-12-1-9-16,12 2-3 0,0 2-28 0,4 1-10 15,-4 0-26-15,-1 2 5 0,-2 2-5 0,-1-2-13 16,-4 2 23-16,-10-1-23 0,6 2-17 16,-10 1 32-16,-4-9-2 0,4 16 41 15,-4-16-23-15,-8 18 5 0,1-8 21 0,0 0-16 0,-1 0 11 16,-6 1 25-16,2 1-49 16,-2 0 16-16,-1-2 2 0,4-2-18 0,3 2-4 0,-6-2-1 15,3 1-31-15,-1 1 1 0,9 0 7 16,-12-4-23-16,8 4 3 0,7-10-13 15,-8 18 3-15,4-9-14 0,4-9-17 0,0 18 20 16,0-18-17-16,12 20-11 0,-5-10-15 16,0 0-16-16,1 1 16 0,7 2 5 0,3 3-21 15,4 0 21-15,4-3-3 0,-4 3 3 0,4-1-20 16,-4 0-21-16,-3-1 43 0,-4-1-20 16,-1-1 5-16,-3-1 13 0,-3-1-8 0,-8-1 26 15,0-9-34-15,0 0 11 0,-19 25-5 0,8-20-16 16,0 1 29-16,-15 0-50 0,11-2 14 15,-7-1-52-15,4-2-43 0,-4-1-18 0,3-1-38 16,4-2-65-16,1-1-188 0,-12-2-139 16,11-3-323-16,8-2 70 0,-5-4 81 0,5-2 70 15,0 0 68-15,7 0 85 0,0-2 41 16,0 1 70-16</inkml:trace>
          <inkml:trace contextRef="#ctx0" brushRef="#br0" timeOffset="66326.3938">1889 5144 1011 0,'0'0'463'0,"0"0"-15"0,30 10-21 15,-19-2-25-15,4 2-23 0,7 4-5 0,-7 0-59 16,11 5-19-16,-4 5-40 0,4 3 3 15,-4 3-6-15,4 0-22 0,-8 1-21 16,5 2-18-16,-5 3-18 0,-3 1-34 0,0 3 6 0,-1 0-23 16,-10-1 5-16,11 3-2 0,-15-1-11 15,7-3-15-15,-7-2 15 0,0 3-26 0,-7-3-2 16,7-2-25-16,-11 0-6 0,3-1-56 0,1-5-74 16,0-2-100-16,-1 0-90 15,1-7-317-15,-1-1-366 0,1-3 110 0,3 0 46 16,-3-7 95-16,0 5 41 0,7-13 61 0,-8 14 92 15,1-8 34-15</inkml:trace>
          <inkml:trace contextRef="#ctx0" brushRef="#br0" timeOffset="64957.4933">271 5679 1018 0,'0'18'433'0,"-4"-1"-29"0,4-3-10 15,0 0-27-15,0-14 11 0,-4 26-19 0,0-14-29 16,4-12-20-16,0 22-19 0,-3-12-22 16,3-10 23-16,0 17-26 0,0-17-25 15,0 16 12-15,0-16 1 0,0 0-24 0,0 0 0 16,0 13-12-16,0-13-44 0,0 0 3 0,0 0-39 15,0 0-2-15,0 0-11 0,0 0-10 16,-8-56-23-16,8 36-15 0,0-6-5 0,8-2-19 16,-8-3 19-16,0-4-39 0,3-1-22 15,5-6-11-15,7 1 2 0,-8 3-4 0,4 0-11 16,-3 8 36-16,6 0-41 0,1 1 21 0,-4 5 7 16,4 1-13-16,0 3-15 15,0 4 23-15,3 2 8 0,-3 5-31 0,7 0-2 16,-4 6 17-16,1 3-12 0,-4 3 17 0,7 4-19 15,-4 3 6-15,5 5 11 0,-5 5 11 16,4 1-17-16,-7 4 22 0,0 7-11 0,3 2-28 16,-10-4-10-16,6 8 20 0,-6-2 10 0,-1-3-15 15,4-1 3-15,-11 0-16 0,15-1 21 16,-15-3-34-16,4-5-25 0,-1 1-23 0,1-6-36 16,-4-2-41-16,0-1-64 0,0-15-74 15,0 23-271-15,0-23-349 0,-7 16 72 0,7-16 57 16,-4 6 112-16,4-6 69 0,-22 0 38 0,22 0 49 15,-26-9 75-15,11 5 55 16</inkml:trace>
          <inkml:trace contextRef="#ctx0" brushRef="#br0" timeOffset="65130.5104">296 5685 1448 0,'-7'-8'515'0,"7"8"-26"0,-7-12-21 16,7 12-48-16,0 0 7 0,0 0-43 0,14-26-51 15,-2 18-16-15,2-4-50 0,8 2-16 16,1-1-21-16,3 1-38 0,-1 0-62 0,5 0-32 15,-4 2-51-15,0 0-89 0,3 4-43 16,-7 0-89-16,4 4-143 0,0-1-169 0,-4 1-359 16,4-2 39-16,-4 4 117 0,-3-1 57 0,3-1 99 15,-3 0 32-15,3 0 4 0</inkml:trace>
        </inkml:traceGroup>
        <inkml:traceGroup>
          <inkml:annotationXML>
            <emma:emma xmlns:emma="http://www.w3.org/2003/04/emma" version="1.0">
              <emma:interpretation id="{7BFE0ED6-4B3A-4C15-B2E4-0C01D22F1285}" emma:medium="tactile" emma:mode="ink">
                <msink:context xmlns:msink="http://schemas.microsoft.com/ink/2010/main" type="inkWord" rotatedBoundingBox="7595,8189 19725,7808 19746,8489 7617,8870"/>
              </emma:interpretation>
              <emma:one-of disjunction-type="recognition" id="oneOf10">
                <emma:interpretation id="interp50" emma:lang="en-US" emma:confidence="1">
                  <emma:literal>-&gt;</emma:literal>
                </emma:interpretation>
                <emma:interpretation id="interp51" emma:lang="en-US" emma:confidence="0">
                  <emma:literal>-)</emma:literal>
                </emma:interpretation>
                <emma:interpretation id="interp52" emma:lang="en-US" emma:confidence="0">
                  <emma:literal>-y</emma:literal>
                </emma:interpretation>
                <emma:interpretation id="interp53" emma:lang="en-US" emma:confidence="0">
                  <emma:literal>~&gt;</emma:literal>
                </emma:interpretation>
                <emma:interpretation id="interp54" emma:lang="en-US" emma:confidence="0">
                  <emma:literal>~)</emma:literal>
                </emma:interpretation>
              </emma:one-of>
            </emma:emma>
          </inkml:annotationXML>
          <inkml:trace contextRef="#ctx0" brushRef="#br0" timeOffset="67168.4262">3142 5664 1441 0,'0'0'458'0,"-11"-3"-31"16,11 3-50-16,0 0-1 0,0 0-28 0,-14-2-61 15,14 2-14-15,0 0-19 0,0 0 12 16,0 0-28-16,0 0-51 0,0 0 2 0,0 0-20 16,55 5-12-16,-36-4 6 0,3-1 4 15,4 0-50-15,11 6-35 0,-4-6 2 0,0 1 1 16,8 1-8-16,-1-1 5 0,8 1-26 0,0 3-7 15,8-3-16-15,-1-1 18 16,12 5-25-16,-4-3 5 0,-8 0-6 0,12 2-2 16,10 0-2-16,-21 0-11 0,-4 0 8 0,3-2 8 15,-7 4 4-15,7-4-14 0,-6 3-14 16,-9-2 6-16,8 1 2 0,-7 0-5 0,-4-2 18 16,-4 0-28-16,0 1 5 0,1 1 13 0,3-2-23 15,-4 1 23-15,0-1-3 0,-3-2-15 16,-4-1 10-16,-1 0-15 0,5 2 25 0,-12 0-48 15,5-2 33-15,3 0 2 0,-12 2 1 16,1-4-26-16,4 2 15 0,-19 0 0 16,29 0-7-16,-18-4-13 0,-11 4-26 0,15-1-35 15,-15 1-42-15,22-5-43 0,-22 5-85 16,0 0-191-16,11-7-415 0,-11 7 51 0,0 0 51 16,-7-15 110-16,7 15 36 0,0 0 75 0,-11-26 17 15,3 16 67-15</inkml:trace>
          <inkml:trace contextRef="#ctx0" brushRef="#br0" timeOffset="67528.1495">4761 5438 1164 0,'0'0'443'0,"0"0"-36"0,0 0-41 16,0 0-5-16,0 0-16 0,0 0-32 0,0 0-21 16,0 0-11-16,0 0-20 0,48 31-15 0,-29-18-26 15,3 3-30-15,-3 0 4 16,10 0-25-16,4 2 2 0,1 4-45 0,-1-8-3 15,4 3-16-15,4 0 1 0,-8-7-1 0,-7 3-10 16,3-3-17-16,-3-2-3 0,-4 1-13 16,4-3 5-16,-4-1-26 0,-7-2 3 0,-4 0 24 15,4 1-45-15,-15-4 1 0,15 3 2 0,-15-3-13 16,11 5-2-16,-11-5-3 0,0 0 8 16,0 0 23-16,0 0-13 0,0 0 11 0,-19 25 2 15,5-17-3-15,-1 4-12 0,4 1 20 16,-11 4-28-16,-4 0 12 0,4 0 1 15,7 2-23-15,-11 1 2 0,4 2-23 0,3-5-25 16,-3 5-60-16,4-1-29 0,3 1-14 16,-4-1-36-16,5 0-33 0,-1-4-25 0,7 0-70 15,1-1-171-15,7-1-69 0,-4-3-297 0,4-12 102 16,4 20 108-16,-4-20 15 0,7 15 46 16,8-11 67-16,-7 0 46 0</inkml:trace>
          <inkml:trace contextRef="#ctx1" brushRef="#br0">15247 5761 0</inkml:trace>
        </inkml:traceGroup>
        <inkml:traceGroup>
          <inkml:annotationXML>
            <emma:emma xmlns:emma="http://www.w3.org/2003/04/emma" version="1.0">
              <emma:interpretation id="{0DA46066-54F4-4BA7-BA29-A633F0A83244}" emma:medium="tactile" emma:mode="ink">
                <msink:context xmlns:msink="http://schemas.microsoft.com/ink/2010/main" type="inkWord" rotatedBoundingBox="11583,7593 17474,7408 17509,8544 11619,8729"/>
              </emma:interpretation>
              <emma:one-of disjunction-type="recognition" id="oneOf11">
                <emma:interpretation id="interp55" emma:lang="en-US" emma:confidence="0.5">
                  <emma:literal>A(3,1)-79</emma:literal>
                </emma:interpretation>
                <emma:interpretation id="interp56" emma:lang="en-US" emma:confidence="0.5">
                  <emma:literal>A(3,7)-79</emma:literal>
                </emma:interpretation>
                <emma:interpretation id="interp57" emma:lang="en-US" emma:confidence="0">
                  <emma:literal>A(3.1)-79</emma:literal>
                </emma:interpretation>
                <emma:interpretation id="interp58" emma:lang="en-US" emma:confidence="0">
                  <emma:literal>A(3.7)-79</emma:literal>
                </emma:interpretation>
                <emma:interpretation id="interp59" emma:lang="en-US" emma:confidence="0">
                  <emma:literal>A(3,4)-79</emma:literal>
                </emma:interpretation>
              </emma:one-of>
            </emma:emma>
          </inkml:annotationXML>
          <inkml:trace contextRef="#ctx0" brushRef="#br0" timeOffset="68418.2459">7123 5642 1118 0,'4'26'392'0,"0"-5"-13"15,-1-3-16-15,-3-1-2 0,8-3-39 0,-8 0-19 16,0-1-35-16,0-13 1 0,7 18-3 16,-7-18 0-16,8 13-25 0,-8-13 30 0,0 0-45 15,0 0-37-15,0 0-5 0,0 0-25 16,0 0-16-16,0 0-12 0,7-43-18 0,0 24-17 16,-14-8-3-16,7-3-3 0,0-6-9 15,0-3-24-15,0-1 14 0,7-5-19 0,-7-2-9 16,4 3 8-16,-4 1-10 0,7 0-5 0,1 6 5 15,-8 2-10-15,7 1-6 0,8 2-17 16,-8 2-31-16,4-1 26 0,-3 4 25 0,7 2-31 16,-1 2 11-16,-2 2 0 0,2 6-21 15,-6 2 20-15,10 6 1 0,-10 4 10 0,-8 3-33 16,22 3 10-16,-4 5 10 0,-3 6 5 16,0 4 0-16,3 5-12 0,-3 3-3 0,0 2 33 15,-4 7-16-15,4 2-6 0,-8 3 11 0,8-1-14 16,-8 1 15-16,1-5-15 0,-5-1 17 15,5 1-2-15,-8 0-28 0,7-1-11 16,-7-1-2-16,0-7-41 0,0 0 0 0,0-1-33 16,0-5-80-16,0-2-2 0,-7-1-74 0,7-17-239 15,-8 19-424-15,8-7 81 0,-7-4 85 16,7-8 64-16,-19 10 54 0,19-10 120 16,-14 0 11-16,14 0 48 0</inkml:trace>
          <inkml:trace contextRef="#ctx0" brushRef="#br0" timeOffset="68567.0217">7131 5538 1305 0,'-4'-10'458'0,"4"10"-12"16,0 0-45-16,0 0-29 0,22-20-29 0,-7 14 15 15,3-1-66-15,5 0-18 0,2-1-21 16,12 2-30-16,4-4-21 0,0 1-25 0,-8 3-93 16,8 1-69-16,-4-1-112 0,0 5-341 0,0-2-406 15,-12 1 91-15,-2 2 72 0,2 0 75 16,-10 2 71-16,4 0 28 0,-19-2 8 0</inkml:trace>
          <inkml:trace contextRef="#ctx0" brushRef="#br0" timeOffset="70117.4057">8288 4856 1108 0,'0'0'389'0,"0"0"-46"16,-23 35 20-16,23-24-32 0,-14 8-11 0,10-1-21 15,-11 6-35-15,8 3 2 0,-8 1-28 16,11 3-10-16,-7-1-26 0,0 3-7 16,4 3-1-16,-1-2-17 0,8 3-1 0,-7-2-22 15,7 2-1-15,0 2-2 0,7 4-10 0,-7-8-31 16,8 1 5-16,-1 8-3 16,0-5 30-16,5-2-42 0,-5 0 7 0,8-2-22 15,-8-6 4-15,8 0 3 0,-4-1-15 0,-4-5-33 16,1 0-3-16,3-5-44 0,-4 1-28 0,-3-5-89 15,0 0-80-15,3 2-173 0,-7-3-590 16,0-13 162-16,15 12-8 0,-15-12 62 0,7 7 74 16,-7-7 86-16,0 0 63 0,19-2 48 0,-19 2 0 15</inkml:trace>
          <inkml:trace contextRef="#ctx0" brushRef="#br0" timeOffset="70846.5022">8642 5058 1190 0,'-14'0'473'0,"14"0"-9"0,0 0-65 0,-19-2-15 16,19 2-56-16,0 0-44 0,0 0-16 0,-22 2-22 15,22-2-5-15,0 0-44 0,0 0-3 16,0 0-22-16,0 0-26 0,0 0-16 16,0 0-12-16,41 20 15 0,-27-18-41 0,5 1-17 15,-4-1-4-15,7-1-7 0,-4 1-10 16,-3-1-16-16,0 0-15 0,3 1 8 0,-10 1-13 16,-8-3-3-16,26 1 19 0,-26-1 8 15,11 1-31-15,-11-1 11 0,0 0 8 0,0 0-12 16,0 0 17-16,0 0 4 0,0 0-21 0,0 0-12 15,-22 32 41-15,14-25-29 0,8-7-2 16,-15 18-6-16,12-10 13 0,-5 4-5 16,1-2-5-16,7-10-1 0,-15 20 12 0,15-11-9 0,0-9-5 15,-7 20-5-15,7-20 0 16,0 20 8-16,0-20-10 0,7 19-1 0,-7-10-15 16,0-9-17-16,19 19 4 0,-12-9 6 0,0 0-26 15,1-2 38-15,7 0-7 0,3 1-8 16,-11 2 12-16,8-1 14 0,4 0-11 0,-5 1 3 15,1-1-5-15,-4-1 18 0,0 1 20 16,1 0-36-16,-5 0 18 0,-7-2 3 0,0-8 10 16,7 20-5-16,-7-20 20 0,-14 20 6 0,6-9-19 15,-3 1 19-15,-4-1-18 0,0 1 12 16,1-1-2-16,-5-1-16 0,4-3-12 0,1-1 0 16,-5 0-8-16,1 0-49 0,3-2-10 15,-7-2-61-15,14-2-31 0,8 0-77 16,-26 0-182-16,26 0-101 0,-22-2-301 0,22 2 19 15,-11-6 71-15,11 6 74 0,0 0 65 0,0 0 158 16,0 0-51-16,0 0 35 0</inkml:trace>
          <inkml:trace contextRef="#ctx0" brushRef="#br0" timeOffset="71181.275">9319 5662 1284 0,'0'0'599'16,"0"0"-35"-16,0 0-42 0,0 0-36 0,-26-33-35 15,26 33-42-15,-15-16-2 0,15 5-36 0,-7 1-38 16,7 10-26-16,-8-20-46 0,5 12-7 16,3 8-24-16,-8-14-15 0,8 14-59 0,0-13 21 15,0 13-36-15,0 0-44 0,0 0 23 0,0 0-5 16,11-12-25-16,-11 12-18 15,0 0 12-15,0 0-5 0,30 27-30 0,-30-15-8 16,11 4 15-16,-7-2-10 0,-1 1-10 0,-3 2-15 16,0-1 7-16,-3 1-2 0,-1-1-11 0,0 1-61 15,-10-1-46-15,6 0-21 0,1 0-56 0,-4-4-64 16,-12 1-374-16,16-2-411 16,-4-2 78-16,0-1 78 0,0-1 155 0,11-7 1 15,0 0 53-15,-15 3 59 0,15-3 72 0,0 0 87 16,0 0-3-16</inkml:trace>
          <inkml:trace contextRef="#ctx0" brushRef="#br0" timeOffset="71716.5773">9722 5229 1205 0,'0'0'471'0,"0"0"-41"16,0 0-13-16,0 0-45 0,0 0-27 15,-26 24-28-15,26-24-2 0,0 0-23 0,0 0-21 16,0 0-17-16,0 0-37 0,0 0 27 15,0 0-47-15,0 0-41 0,48-11 5 0,-41 2-28 16,12-1 16-16,-4-3-24 0,-1-1-12 0,-3-2-21 16,4-3-23-16,0-3-10 15,-8 3-8-15,8-1-2 0,-4 3 2 0,-3 0-8 16,-8 1 3-16,7 2-17 0,0 3 9 0,1-1 8 16,-1 2-20-16,-7 10 40 0,4-16-25 15,-4 16 8-15,4-13-13 0,-4 13 5 0,0 0 7 16,7-9-12-16,-7 9 20 0,0 0-30 0,0 0 43 15,0 0-28-15,0 0 13 0,11 37 23 16,-4-24-29-16,-7 7 1 0,8 0 2 0,-4 3 16 16,-1-1-19-16,5 5 19 0,-5 2-44 15,-3 1 5-15,8 1 5 0,-1-2 1 16,0 1 4-16,-3-3-18 0,0 1-2 0,3 2-23 0,-3-7-13 16,0 0-30-16,-1-2-44 15,5-2-57-15,-1-4-51 0,-7-2-84 0,8 4-136 16,-5-7-614-16,-3-10 121 0,8 13 53 0,-8-13 84 15,0 0 144-15,3 12 40 0,-3-12 16 16,0 0 62-16,0 0 97 0</inkml:trace>
          <inkml:trace contextRef="#ctx0" brushRef="#br0" timeOffset="72088.097">10162 4912 1671 0,'0'0'491'15,"0"0"-22"-15,0 0-26 0,0 0-36 0,0 0-21 16,0 0-22-16,0 0-19 0,36 23-22 16,-24-9-19-16,2 2-22 0,1 4-6 0,-4 3-17 15,4 2-13-15,3 1-31 0,-3 4-52 0,0 3 19 16,4-4-23-16,-5 6-41 0,-6-5 2 15,3 4 28-15,0-1-4 0,-4 0-50 16,-3 2 24-16,0 1 0 0,-4 1 5 0,0 1-3 16,-4 0-17-16,0-1-103 0,-3 4 0 15,0 0 0-15,-8-1 0 0,7-2 0 0,-6-1 0 16,2-8 0-16,-2 1 0 0,6-5 0 0,-3-4 0 16,0-1 0-16,0-3 0 0,4-1 0 15,-4-4 0-15,3 1-262 0,1-4-892 0,7-9 151 16,-15 7 66-16,15-7 120 0,0 0 67 0,-19-3 49 15,19 3 81-15,0 0 55 0,0 0 22 16,0 0 54-16</inkml:trace>
          <inkml:trace contextRef="#ctx0" brushRef="#br0" timeOffset="72869.6797">11052 5436 1287 0,'0'0'515'0,"0"0"-68"0,0 0-40 16,0 0-10-16,-18-6-59 0,18 6-44 0,0 0-4 15,0 0-6-15,0 0-13 0,0 0-12 16,0 0-21-16,0 0-21 0,0 0-7 0,0 0-26 15,0 0-17-15,0 0 2 0,59 7-41 0,-37-6 0 16,4 3 0-16,0-2-18 0,3 4 13 16,1-4-23-16,-4 1-3 0,7 1-13 0,-3 1-15 15,7 0-28-15,-8-4 26 0,5 3-44 0,-1 0 13 16,0-2-16-16,-3 3-35 16,10-2-13-16,-6 1-34 0,-1-1 34 0,-4-1-49 0,5-1-15 15,-8 1 18-15,-1 0 13 0,-2 0-42 16,-1-4-12-16,-7 2-13 0,3-2-36 15,-3 0-89-15,-15 2-157 0,15-6-74 0,-4-1-376 16,-11 7 85-16,7-13 63 0,-7 13 31 16,0-20 118-16,0 20 54 0,-7-22 74 0,-4 9-18 15</inkml:trace>
          <inkml:trace contextRef="#ctx0" brushRef="#br0" timeOffset="73161.3717">11681 5232 995 0,'-11'-8'407'0,"11"8"-23"16,0 0-2-16,0 0-42 0,0 0-33 15,0 0-10-15,0 0-10 0,0 0-13 0,0 0-21 16,37 25 6-16,-23-16-37 0,1 1-32 16,7-2-14-16,4 4-4 0,4-2-3 0,-4 0-36 15,7 0-31-15,0 0 11 0,0-2-8 16,-3 1-18-16,0-1-21 0,-5-1 11 16,-6 0-13-16,-1 0-15 0,-3-3 7 0,0 4 7 15,-8-4 5-15,-7-4-22 0,4 16 15 0,-4-16 19 16,-7 20-6-16,-1-9 13 15,-7 2-5-15,4 4-18 0,-7 1-28 0,-1 1 10 0,1 1-5 16,-1 0-13-16,-3 2 5 0,4 0-25 16,-1-1-62-16,1-2-18 0,3 2-56 15,0-5-25-15,12 0-116 0,-1-2-251 0,0-1-378 0,0-1 84 16,4-12 61-16,0 0 65 0,12 20 53 16,-12-20 85-16,18 6 45 0,-7-6 91 15</inkml:trace>
          <inkml:trace contextRef="#ctx0" brushRef="#br0" timeOffset="74020.6819">12996 5137 1292 0,'0'0'530'0,"8"12"-31"0,-8-12-15 0,0 0-13 0,-26 7-36 16,8-6-18-16,-1-1-23 0,-3 0-22 16,-4-1-17-16,-4-3-35 0,1 0 5 15,-4 0-76-15,-4-4-11 0,11-1-36 0,-4 2-15 16,4-3-26-16,8 2-10 0,-1-2-8 0,1-2-40 15,3 1-14-15,0-2 16 0,4 2-35 16,4-1-9-16,7-1-12 0,0 13-19 0,0-22-4 16,0 22 25-16,7-21-18 0,4 10-27 15,0 3 4-15,0-1 13 0,12 2-31 0,-5 1-5 16,1 2 26-16,3 3-3 0,0-4 6 0,-4 5-32 16,5 3 24-16,-1 0-18 15,0 0 12-15,0 3 9 0,0-1-1 0,-3 4 8 16,-1 1-26-16,1 0 13 0,-1 2-7 0,-3-1 4 15,0 4-4-15,-4 0 4 0,-4 3 8 16,1 1-7-16,-5 1 17 0,5 2-20 0,-8 2 3 16,3-1 12-16,-3 3-7 0,0 3 0 0,-3 4-6 15,3-5-4-15,-4 3 15 0,4 4-6 16,-7-1-2-16,7-1 29 0,-4 0-37 0,0-4 29 16,1 1-26-16,-1-5 10 0,0-1 8 0,-3-2-18 15,-1 0 25-15,8-4-2 0,-3-1 11 16,-1-2-21-16,0-2-13 0,1 0 0 0,-5 0 0 15,5-3 0-15,3-10 0 0,-12 15 0 16,12-15-31-16,-11 13-118 0,11-13-35 16,-11 7-144-16,11-7-322 0,-11 5-394 0,11-5 74 15,-15 7 151-15,15-7 76 0,-14 1 19 0,14-1 97 16,-23 7 53-16,9-4 39 0,-1 0 49 16</inkml:trace>
        </inkml:traceGroup>
      </inkml:traceGroup>
    </inkml:traceGroup>
    <inkml:traceGroup>
      <inkml:annotationXML>
        <emma:emma xmlns:emma="http://www.w3.org/2003/04/emma" version="1.0">
          <emma:interpretation id="{A997EEDA-64A5-42CB-9DE8-2DBEFB773679}" emma:medium="tactile" emma:mode="ink">
            <msink:context xmlns:msink="http://schemas.microsoft.com/ink/2010/main" type="paragraph" rotatedBoundingBox="4689,10336 27792,9643 27831,10935 4728,11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318B8E-C171-4AEF-82BC-8D5391FA83FD}" emma:medium="tactile" emma:mode="ink">
              <msink:context xmlns:msink="http://schemas.microsoft.com/ink/2010/main" type="line" rotatedBoundingBox="4689,10336 27792,9643 27831,10935 4728,11629"/>
            </emma:interpretation>
          </emma:emma>
        </inkml:annotationXML>
        <inkml:traceGroup>
          <inkml:annotationXML>
            <emma:emma xmlns:emma="http://www.w3.org/2003/04/emma" version="1.0">
              <emma:interpretation id="{95399408-579E-4963-A34D-40358A481CA9}" emma:medium="tactile" emma:mode="ink">
                <msink:context xmlns:msink="http://schemas.microsoft.com/ink/2010/main" type="inkWord" rotatedBoundingBox="4692,10452 6709,10391 6737,11316 4720,11376"/>
              </emma:interpretation>
              <emma:one-of disjunction-type="recognition" id="oneOf12">
                <emma:interpretation id="interp60" emma:lang="en-US" emma:confidence="1">
                  <emma:literal>A(4)</emma:literal>
                </emma:interpretation>
                <emma:interpretation id="interp61" emma:lang="en-US" emma:confidence="0">
                  <emma:literal>*(4)</emma:literal>
                </emma:interpretation>
                <emma:interpretation id="interp62" emma:lang="en-US" emma:confidence="0">
                  <emma:literal>A/4)</emma:literal>
                </emma:interpretation>
                <emma:interpretation id="interp63" emma:lang="en-US" emma:confidence="0">
                  <emma:literal>AL4)</emma:literal>
                </emma:interpretation>
                <emma:interpretation id="interp64" emma:lang="en-US" emma:confidence="0">
                  <emma:literal>Al4)</emma:literal>
                </emma:interpretation>
              </emma:one-of>
            </emma:emma>
          </inkml:annotationXML>
          <inkml:trace contextRef="#ctx0" brushRef="#br0" timeOffset="75614.6235">241 8514 1016 0,'7'20'443'0,"-7"0"20"15,8 0-51-15,-8-6 0 0,3 1-54 0,1-3 16 16,0 1-51-16,-4-13-24 0,4 18-7 16,-4-18-11-16,3 16-25 0,-3-16 11 15,8 10 1-15,-8-10-37 0,0 0 7 0,0 0-56 16,0 0-8-16,0 0-8 0,0 0-28 15,0 0 8-15,0 0-3 0,0 0-32 0,-23-40-4 16,20 19-2-16,3-9-36 0,-8-1-13 0,1-11-12 16,0-2-16-16,7-3-10 15,0 1-18-15,-8 2 10 0,8 4-7 0,8-1 5 0,-8 5-6 16,0 2-2-16,7 1 41 0,0 2-54 0,1 4 3 16,-8 4 5-16,11 1-36 15,-4 4 33-15,8 1 3 0,-8 2-20 0,8 2 22 0,-4 1 8 16,4 2 5-16,0 3-33 0,0 3 31 15,-4 2-16-15,-11 2 13 0,29 3-17 0,-10 2 6 16,-4 3 4-16,-1 4-1 0,5 3 21 16,-4 5 0-16,-1 4-10 0,5 2-11 0,-8 2 34 15,0 0-16-15,8 7-7 0,-12-1 5 16,4 3-18-16,4-2 2 0,0-2 26 0,-8-3-10 16,0-1 5-16,-3-1-13 15,3 0 16-15,-3-7-37 0,0 2 6 0,3-6-46 0,-7-3-19 16,0-1-63-16,0-13-46 0,0 19-90 0,8-9-212 15,-8-10-490-15,0 0 86 0,-15 11 142 16,15-11 8-16,0 0 70 0,-19 0 73 16,19 0 37-16,0 0 97 0,-22-11 15 0</inkml:trace>
          <inkml:trace contextRef="#ctx0" brushRef="#br0" timeOffset="75805.6597">241 8372 1494 0,'0'-9'566'15,"0"9"-44"-15,0 0-48 0,0 0-3 16,15-20-28-16,-4 13-49 0,11 1-15 0,-7-1-52 16,11 1-12-16,0-3-46 0,11 2-21 0,-12 1-71 15,9-1-54-15,-1 1-65 0,-3 2-63 16,-5-1-77-16,5 2-104 0,3-7-239 0,-11 8-471 16,4 4 23-16,-4-4 118 0,-7 2 79 0,4-2 26 15,-5 1 133-15,1-1 31 0,4-1 45 16</inkml:trace>
          <inkml:trace contextRef="#ctx0" brushRef="#br0" timeOffset="76120.5178">1043 7757 1205 0,'-15'-9'515'0,"15"9"-21"0,0 0-57 0,-18 30-14 16,7-14-29-16,0 6-5 0,-4 1-26 15,4 4-45-15,3 3-16 0,-6 5-28 0,6-2-39 16,8 2-4-16,-7 1-27 0,3 0-7 16,0 1-25-16,4-1-6 0,4 0-22 0,0 1-19 15,3 4 3-15,1-2-33 0,6-2-11 0,-3 1-61 16,4-3-30-16,0-1-60 0,0-3-46 15,3 1-73-15,-3-8-58 0,4 4-168 16,3-8-530-16,-11 0 85 0,11-5 53 0,-7 0 103 0,-4-5 125 16,0-4 10-16,7-2 24 0,-10-2 63 15,-8-2 74-15</inkml:trace>
          <inkml:trace contextRef="#ctx0" brushRef="#br0" timeOffset="76616.1961">1357 7925 1162 0,'0'0'473'0,"8"-10"-48"16,-8 10 0-16,0 0-44 0,0 0-22 0,0 0-42 16,0 0-12-16,0 0-29 0,0 0-12 0,0 0-34 15,0 0-25-15,0 0 0 0,0 0-13 16,0 0-18-16,-15 47 5 0,15-37-28 0,0-10 23 15,-8 25-49-15,5-12-2 0,3 0 16 0,0-13-22 16,-4 29-2-16,4-15-15 16,0 3-25-16,4-4-1 0,-4 2 8 0,3 0-11 15,-3 0-25-15,8 0 6 0,-1-4 1 0,-7 2-30 16,11-3-17-16,-3 2 11 0,6-4 1 16,-6 1-25-16,7-3-14 0,3 1-4 0,4-3-34 15,12 0 13-15,-9 1-11 0,12-4-27 16,-3 2-21-16,-12-3-28 0,11 1-26 0,-11 1-25 15,4-2-9-15,-7 0-55 0,-5 1-161 0,-14-1-70 16,23 0-373-16,-23 0 56 0,0 0 95 16,7-7 86-16,-7 7 32 0,0 0 66 0,0 0 53 15</inkml:trace>
          <inkml:trace contextRef="#ctx0" brushRef="#br0" timeOffset="76861.7253">1575 8017 1318 0,'-11'-12'494'0,"11"12"-39"16,0 0-32-16,0 0 7 0,0 0-33 16,0 0-19-16,0 0-24 0,0 0-19 0,26 31-28 15,-26-15-18-15,11 1-20 0,-7 2-23 0,3 4-29 16,-3 0-7-16,3 2-20 16,1 2-6-16,-8 3-23 0,7-4-38 0,-7 0 23 0,0 1-26 15,0-2-25-15,8-2-16 0,-8-2-74 16,0-2-79-16,0-5-67 0,0 1-58 15,0-15-247-15,0 22-513 0,0-22 58 0,3 13 102 16,-3-13 72-16,0 0 33 0,0 0 65 0,0 0 119 16,0 0 11-16,0 0 95 0</inkml:trace>
          <inkml:trace contextRef="#ctx0" brushRef="#br0" timeOffset="77315.9705">2056 7711 1077 0,'0'0'504'0,"0"0"-71"0,0 0-44 0,0-14-23 15,0 14-10-15,0 0-5 0,0 0-49 16,0 0-18-16,0 0-3 0,0 0-30 0,22 40-13 16,-11-23-10-16,-4 2-13 0,1 5-20 15,3 2-6-15,4 2-28 0,0 7 3 16,-1 0-23-16,-6 1-16 0,10 0-4 0,-3 3-9 15,-8-2-15-15,1 0-17 0,3 1 7 0,-4-3-26 16,1-1 16-16,-8 2-10 0,0 0 4 16,-8-3-4-16,8 0-19 0,-7 2 22 0,-8 0-12 15,4-2-19-15,4-3 7 0,-8-4-13 16,4-2-25-16,7-4-62 0,0-3-71 0,-3-3-75 16,0 0-151-16,-1-5-447 0,8-9-154 0,-7 12 74 15,7-12 99-15,0 0 86 0,0 0 124 16,0 0 6-16,0 0 46 0,0 0 34 15</inkml:trace>
        </inkml:traceGroup>
        <inkml:traceGroup>
          <inkml:annotationXML>
            <emma:emma xmlns:emma="http://www.w3.org/2003/04/emma" version="1.0">
              <emma:interpretation id="{59C6575D-57F3-48BB-9DF2-E7972DC6FD27}" emma:medium="tactile" emma:mode="ink">
                <msink:context xmlns:msink="http://schemas.microsoft.com/ink/2010/main" type="inkWord" rotatedBoundingBox="7662,10789 9775,10725 9798,11476 7685,11540"/>
              </emma:interpretation>
              <emma:one-of disjunction-type="recognition" id="oneOf13">
                <emma:interpretation id="interp65" emma:lang="en-US" emma:confidence="1">
                  <emma:literal>-y</emma:literal>
                </emma:interpretation>
                <emma:interpretation id="interp66" emma:lang="en-US" emma:confidence="0">
                  <emma:literal>-&gt;</emma:literal>
                </emma:interpretation>
                <emma:interpretation id="interp67" emma:lang="en-US" emma:confidence="0">
                  <emma:literal>-Y</emma:literal>
                </emma:interpretation>
                <emma:interpretation id="interp68" emma:lang="en-US" emma:confidence="0">
                  <emma:literal>-)</emma:literal>
                </emma:interpretation>
                <emma:interpretation id="interp69" emma:lang="en-US" emma:confidence="0">
                  <emma:literal>-,</emma:literal>
                </emma:interpretation>
              </emma:one-of>
            </emma:emma>
          </inkml:annotationXML>
          <inkml:trace contextRef="#ctx0" brushRef="#br0" timeOffset="78129.1136">3183 8227 1489 0,'0'0'405'0,"0"0"-39"0,0 0-18 15,0 0-23-15,0 0-26 0,0 0-20 16,0 0-10-16,0 0-38 0,0 0-6 0,0 0-46 16,0 0 3-16,70 2-8 0,-47-1-21 0,2 1 16 15,1-1-43-15,11-1 12 0,-3 2-23 16,6-1-20-16,1-1 0 0,-1 3-6 0,9-3 1 16,6 0-31-16,0 1 28 0,1-1-34 15,18 3-4-15,-11-3 25 0,-8 2-30 0,-7-2-3 16,11 1-5-16,-11 2 25 0,8-2-51 0,-8 1 0 15,0-1-4-15,0 1 1 16,-7-1 14-16,-8 1 2 0,4 0 0 0,3 0-13 16,-6 1-7-16,-8-2 2 0,3 3-5 0,-3-2 28 15,-4 1-18-15,4-2 13 0,-4 3-18 16,4-2 13-16,-4-2-20 0,4 3-6 0,-4-3 21 16,4 0 7-16,-4 2-2 0,4-4-13 15,0 4-10-15,-4-2 8 0,4 0-6 0,-4 0 6 16,-3-2 4-16,-4 2 11 0,-15 0-23 0,29-2-26 15,-18 1-20-15,-11 1-54 0,15-2-48 16,-15 2-83-16,15-7-201 0,-15 7-505 16,0 0 120-16,0 0 44 0,7-11 41 0,-7 11 109 15,0 0 47-15,0 0 67 0,0 0 43 16</inkml:trace>
          <inkml:trace contextRef="#ctx0" brushRef="#br0" timeOffset="78480.1407">4828 8048 1267 0,'-7'-8'542'0,"7"8"-50"0,0 0-19 16,0 0-61-16,0 0-30 0,0 0-34 0,0 0-3 16,0 0-37-16,0 0-29 0,0 39-11 15,0-39-27-15,14 29 2 0,-6-11-48 0,10 0-29 16,-3 1 16-16,0-2-24 0,11 3 32 0,-4-3-57 16,4-2-18-16,7 3 13 0,4-3-36 15,-11-5 13-15,7 2-41 0,-3-2 5 16,-4-2 0-16,-4-3-15 0,4-2-3 0,-4 2 3 15,-4-2 5-15,-3 0-10 0,0 1-16 16,-4-2 8-16,-11-2-49 0,22 3 21 0,-22-3 7 16,0 0-14-16,0 0-6 0,0 10 10 15,0-10 23-15,0 0-2 0,-26 18 5 0,4-10 0 16,0 6 22-16,-4-1-24 0,4 1-14 0,-11 5 3 16,7 1-41-16,-4 2 21 0,-3-1-6 15,7 4-33-15,-4-4 3 0,-3 4-69 0,7 0-60 16,4 0-27-16,-4 0-85 0,11-2-256 0,1-2-499 15,-5 2 69-15,4-4 67 0,8-3 115 16,0-1 82-16,-1-1 69 0,8-3 30 16,-4 1 62-16,4-12 98 0</inkml:trace>
        </inkml:traceGroup>
        <inkml:traceGroup>
          <inkml:annotationXML>
            <emma:emma xmlns:emma="http://www.w3.org/2003/04/emma" version="1.0">
              <emma:interpretation id="{7599BBF6-E6FC-442E-BFC8-442AFA0E7F43}" emma:medium="tactile" emma:mode="ink">
                <msink:context xmlns:msink="http://schemas.microsoft.com/ink/2010/main" type="inkWord" rotatedBoundingBox="11748,10172 15200,10069 15235,11227 11782,11330"/>
              </emma:interpretation>
              <emma:one-of disjunction-type="recognition" id="oneOf14">
                <emma:interpretation id="interp70" emma:lang="en-US" emma:confidence="1">
                  <emma:literal>A(4.1)</emma:literal>
                </emma:interpretation>
                <emma:interpretation id="interp71" emma:lang="en-US" emma:confidence="0.5">
                  <emma:literal>A(401)</emma:literal>
                </emma:interpretation>
                <emma:interpretation id="interp72" emma:lang="en-US" emma:confidence="0">
                  <emma:literal>A(461)</emma:literal>
                </emma:interpretation>
                <emma:interpretation id="interp73" emma:lang="en-US" emma:confidence="0">
                  <emma:literal>A(4-1)</emma:literal>
                </emma:interpretation>
                <emma:interpretation id="interp74" emma:lang="en-US" emma:confidence="0">
                  <emma:literal>A(4,1)</emma:literal>
                </emma:interpretation>
              </emma:one-of>
            </emma:emma>
          </inkml:annotationXML>
          <inkml:trace contextRef="#ctx0" brushRef="#br0" timeOffset="84145.5985">7301 8083 806 0,'0'0'333'0,"0"0"-16"0,0 0-20 0,-15 31 28 0,15-31-61 15,0 0-11-15,0 0-30 0,0 17 15 16,0-17-18-16,0 0-20 0,0 18-1 0,0-18-27 16,0 0-16-16,0 20-15 0,0-20 5 15,0 11 7-15,0-11-40 0,0 0 7 16,0 0 3-16,0 19-18 0,0-19 7 0,0 0-9 15,7 11 2-15,-7-11 23 0,0 0-28 16,0 0 17-16,0 0-9 0,0 0-8 0,0 0-11 16,0 0 21-16,0 0-12 0,0 0-29 0,0 0-8 15,0 0-2-15,0 0 36 0,0-46-31 16,0 29 7-16,0-2-12 0,0-7-18 0,0 0 21 16,0-4-6-16,0-7-18 0,0-2 19 0,0 3-6 15,8 0-23-15,-8 1 5 0,11 3 24 16,-4 3-1-16,1 2-7 0,-1 0-49 15,0 6 15-15,1 3 16 0,3-1-26 0,-4 3 15 16,8 2-4-16,-8 3-4 0,12 1-1 16,-4 2-16-16,-1 3 20 0,1 3 5 0,-4 1 1 15,-11 1 20-15,34 8-39 0,-12 0 6 16,-7 2-23-16,3 7 20 0,4 2 8 0,-3 5 12 16,3 5-20-16,-7 3-23 0,3 1 21 0,4 0-31 15,-7 3 18-15,-4 0-8 16,4-2 28-16,3-6-43 0,-6 3-8 0,-1-3 7 0,-4-2-19 15,0-5-14-15,-7-1-17 0,11 0 7 16,-7-4-28-16,0-1-15 0,-4-1-26 16,0-14-72-16,-4 19-140 0,4-19-129 0,-4 14-411 0,4-14 35 15,-11 6 75-15,11-6 84 16,0 0 62-16,-25-4 112 0,25 4-5 0,-30-12 82 16</inkml:trace>
          <inkml:trace contextRef="#ctx0" brushRef="#br0" timeOffset="84318.7082">7437 8081 1428 0,'-14'-8'532'0,"14"8"-51"0,0 0-33 16,0 0-20-16,0-15-39 0,0 15-33 16,0 0-54-16,22-18-21 0,-7 13 6 0,3-5 0 15,1 2-62-15,3-2-41 0,7 0-10 16,-3 2-43-16,7-1-48 0,-3 3-46 0,-4-1-70 16,3 2-108-16,5 0-222 0,-8 0-579 0,3 3 79 15,-3 0 103-15,-4 1 41 0,-3 1 89 16,-1 0 51-16,-3 0 70 0,0-2 66 15</inkml:trace>
          <inkml:trace contextRef="#ctx0" brushRef="#br0" timeOffset="84632.558">8217 7518 1453 0,'0'0'441'0,"0"0"-37"0,0 0-25 0,0 0-13 15,0 0-36-15,0 0 8 0,0 0-23 0,-14 35-39 16,10-15 8-16,0 3-12 0,-7 0-24 16,11 8-25-16,-7 3-8 0,7 3-18 0,-8-1-36 15,8 4 6-15,0 2-9 0,-7-2-27 16,7-2-11-16,7-1-33 0,-7-1-20 0,0-1-16 15,15 3-54-15,-4-9-27 0,4 5-80 0,0-9-52 16,7 3-99-16,-4-4-315 0,5-7-345 16,2-1 120-16,-2-3 51 0,-5-4 107 0,4-1 31 15,-3-1 47-15,-4-2 86 0,3-1 54 16</inkml:trace>
          <inkml:trace contextRef="#ctx0" brushRef="#br0" timeOffset="85018.1081">8890 7543 1835 0,'0'0'553'0,"0"0"-34"0,0 0-50 0,-15-8-9 16,15 8-37-16,0 0-32 0,0 0-30 0,-26 18-43 15,19-8-21-15,0 4-13 0,-1 2-23 16,1 1-15-16,-1 2 12 0,5-1-17 0,-1 4-36 16,4-4-26-16,0 0-18 0,0 2-25 0,4 2 12 15,7-2-28-15,-4 0-2 0,4-3-38 16,0 0 4-16,0 1-43 0,12-1-38 15,-5-4-3-15,-3-3-57 0,11 2-32 0,-4-4-55 0,0-3-30 16,-3 0-69-16,6-2-95 0,-2-3-210 16,-5 0-478-16,-3 0 99 0,-15 0 60 15,22-4 106-15,-11 0 91 0,-11 4 63 0,11-10 67 16,-11 10 61-16,4-12 34 0</inkml:trace>
          <inkml:trace contextRef="#ctx0" brushRef="#br0" timeOffset="85231.9276">9116 7674 1264 0,'-8'-15'540'0,"8"15"-51"16,0 0-31-16,0 0 0 0,0 0-15 0,0 0-23 0,0 0-26 15,0 0-23-15,0 0-15 0,0 0-49 16,11 55 8-16,-7-37-28 0,-4 1-36 16,4 3-39-16,-1 2-15 0,-3-3-2 15,4 4-42-15,3-2-84 0,-7 0-20 0,8 0-75 16,-8-1-107-16,0-1-69 0,7 0-115 0,1-4-241 15,-5 0-377-15,5-4 65 0,-5 2 82 0,1-4 112 16,3 2 36-16,1-4 44 0,-1-1 56 0,-7-8 71 16,19 13 136-16</inkml:trace>
          <inkml:trace contextRef="#ctx0" brushRef="#br0" timeOffset="85558.1798">9688 8079 1661 0,'0'0'583'0,"0"0"-27"0,-3-20-49 0,3 20-36 16,0 0-44-16,-15-21-69 0,8 12 1 15,-1-1-29-15,1 0-36 0,7 10-15 0,-8-22-33 16,1 12-18-16,7 10-31 0,-11-17-10 0,11 17-46 16,-8-13-24-16,8 13-19 0,0 0 12 15,0-16-10-15,0 16-8 0,0 0-31 0,0 0-12 16,0 0 5-16,0 0-3 0,41 14-3 15,-33-4-20-15,3 2 6 0,-4 1-21 0,0 4 12 16,-3-2-4-16,0 2-16 0,-4-1 25 0,0 1-12 16,-8-1-5-16,1 4 10 0,-4-4-33 15,-4-1-16-15,0 0-53 0,-3 2-82 16,-4-5-80-16,0 4-133 0,3-6-657 0,1-3 56 16,3-3 133-16,0 2 58 0,0-5 126 15,15-1 42-15,-18-1 24 0,18 1 85 0,-15-7 31 16,15 7 77-16</inkml:trace>
          <inkml:trace contextRef="#ctx0" brushRef="#br0" timeOffset="85847.629">10065 7550 1461 0,'0'0'474'16,"0"0"-34"-16,0 0 0 0,15 41-43 15,-15-25-13-15,0 4-46 0,0 5 0 0,0 2-18 16,0-2-13-16,0 3-38 0,0 1-29 16,0-2-33-16,0 1-17 0,0 1-24 0,0-3-20 15,0-3-43-15,0-3-86 0,0 0-42 16,8 0-84-16,-5-4-107 0,-6-3-347 0,6 1-356 15,-3-14 95-15,8 18 120 0,-8-18 53 16,3 11 60-16,-3-11 48 0,0 0 57 0,0 0 54 16</inkml:trace>
          <inkml:trace contextRef="#ctx0" brushRef="#br0" timeOffset="86261.9878">10428 7378 1379 0,'0'0'425'0,"0"0"-26"0,0 0-12 0,0 0-39 15,0 0 3-15,0 0-34 0,37 14 16 0,-23-2-46 16,-3 1-3-16,12 4-18 16,-5 2-36-16,1 3 11 0,-1 6-41 0,1 2-19 15,3 2-14-15,-4 3-11 0,1-1-26 0,-1 4 1 16,-7 4-3-16,11 11 0 0,-10-6-23 16,-5-3-36-16,0-1 15 0,4 1-17 0,-11 0 10 15,0-4 25-15,-3 2-46 0,-12 3 14 0,8-4 11 16,-8 1-27-16,-11 8-3 0,0-2 6 15,-4-2-11-15,5-12 10 0,-1-5-43 0,-4-1-80 16,15-8-68-16,-11 0-111 0,15-2-230 16,-3-3-517-16,-1-4 74 0,0-4 102 0,8-1 62 15,-4-3 79-15,11-3 77 0,-23 4 87 0,23-4 0 16,-14-1 49-16</inkml:trace>
        </inkml:traceGroup>
        <inkml:traceGroup>
          <inkml:annotationXML>
            <emma:emma xmlns:emma="http://www.w3.org/2003/04/emma" version="1.0">
              <emma:interpretation id="{5A9FBF67-B8FF-4BDC-84F6-DF032ACE4F12}" emma:medium="tactile" emma:mode="ink">
                <msink:context xmlns:msink="http://schemas.microsoft.com/ink/2010/main" type="inkWord" rotatedBoundingBox="15915,10231 16427,10216 16444,10787 15932,10802"/>
              </emma:interpretation>
              <emma:one-of disjunction-type="recognition" id="oneOf15">
                <emma:interpretation id="interp75" emma:lang="en-US" emma:confidence="1">
                  <emma:literal>X</emma:literal>
                </emma:interpretation>
                <emma:interpretation id="interp76" emma:lang="en-US" emma:confidence="0.5">
                  <emma:literal>x</emma:literal>
                </emma:interpretation>
                <emma:interpretation id="interp77" emma:lang="en-US" emma:confidence="0">
                  <emma:literal>^</emma:literal>
                </emma:interpretation>
                <emma:interpretation id="interp78" emma:lang="en-US" emma:confidence="0">
                  <emma:literal>*</emma:literal>
                </emma:interpretation>
                <emma:interpretation id="interp7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89512.5312">11433 7571 1366 0,'0'0'436'0,"0"0"-24"0,0 0-18 16,0 0-10-16,0 0-16 0,0 0-40 0,30 23-13 15,-12-13-31-15,1 5 3 0,-1 3-29 16,4 2-7-16,4 3-21 0,4 2-32 0,-4 1-12 16,-1 1-14-16,1-2-16 0,-4 2-8 0,4-3-48 15,-4 1 39-15,1-2-35 0,-5 0-22 16,1-1-2-16,-5-2-3 0,1-2-8 0,-7-3 15 16,6 0-7-16,-3-3 12 0,-7-2-19 15,7-1-12-15,-3 1 17 0,-1 0-27 0,-7-10 4 16,11 13 17-16,-7-7-21 0,-4-6-35 0,7 8-18 15,-7-8-41-15,0 0-54 0,8 8-48 16,-8-8-70-16,0 0-99 0,0 0-298 0,11 7-316 16,-11-7 37-16,0 0 111 0,0 0 82 15,0 0 53-15,0 0 39 0,0 0 82 16,0 0 45-16,0 0 93 0</inkml:trace>
          <inkml:trace contextRef="#ctx0" brushRef="#br0" timeOffset="89178.559">11936 7528 1177 0,'0'0'504'16,"7"-12"-17"-16,-7 12-68 0,0 0-71 0,0 0-12 15,0 0-26-15,0 0 4 0,0 0-37 16,0 0-26-16,0 0-16 0,0 0 39 0,-22 41-26 16,7-24-35-16,4 7-19 0,-11 4 3 15,3 2-25-15,-7 1-11 0,4 0-2 0,-4 1-11 16,4-2 6-16,-4 3-26 0,4-5-5 15,0 0-18-15,4-5 0 0,3 0-23 0,0-1 15 16,4-5-33-16,-4-1-26 0,8 1 11 0,-4-2-8 16,3-4-46-16,1 1-8 0,-1-1-64 15,1-2-41-15,7-9-12 0,-15 17-80 16,15-17-59-16,-3 7-248 0,3-7-427 0,0 0 53 16,-12 9 64-16,12-9 146 0,0 0 36 15,0 0 41-15,0 0 69 0,0 0 69 0,0 0 59 16</inkml:trace>
        </inkml:traceGroup>
        <inkml:traceGroup>
          <inkml:annotationXML>
            <emma:emma xmlns:emma="http://www.w3.org/2003/04/emma" version="1.0">
              <emma:interpretation id="{F5CAA3D8-6A1F-48BC-B976-57973400E072}" emma:medium="tactile" emma:mode="ink">
                <msink:context xmlns:msink="http://schemas.microsoft.com/ink/2010/main" type="inkWord" rotatedBoundingBox="17636,10468 19417,10414 19435,11030 17655,11084"/>
              </emma:interpretation>
              <emma:one-of disjunction-type="recognition" id="oneOf16">
                <emma:interpretation id="interp80" emma:lang="en-US" emma:confidence="1">
                  <emma:literal>-y</emma:literal>
                </emma:interpretation>
                <emma:interpretation id="interp81" emma:lang="en-US" emma:confidence="0">
                  <emma:literal>-&gt;</emma:literal>
                </emma:interpretation>
                <emma:interpretation id="interp82" emma:lang="en-US" emma:confidence="0">
                  <emma:literal>-Y</emma:literal>
                </emma:interpretation>
                <emma:interpretation id="interp83" emma:lang="en-US" emma:confidence="0">
                  <emma:literal>-x</emma:literal>
                </emma:interpretation>
                <emma:interpretation id="interp8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91380.792">13159 7972 1110 0,'0'0'397'16,"0"0"-67"-16,0 0-38 0,0 0-10 0,0 0-31 16,0 0-3-16,0 0-36 0,0 0-9 0,0 0-9 15,0 0-38-15,0 0-5 0,33 10-15 16,-33-10 30-16,37 1-43 0,-14-1-8 0,2 2-17 15,1 0-11-15,8-2-11 0,-5 2 1 0,12-2-18 16,-1 0 10-16,-3 0-10 16,4 0-8-16,0 1 0 0,-1-1-10 0,1 0 8 0,3 0-13 15,-7 0-11-15,4 0 22 0,3 0-32 16,-3 0-7-16,0 2 27 0,-4-2-4 16,0 1-5-16,3 1 7 0,-3-2-18 0,0 2 3 15,-4-2 3-15,4 2 2 0,-11 0-21 0,4-1 34 16,-4 0-26-16,0 1 6 0,3-2-1 15,-3 4 3-15,-4-4 18 0,4 1-13 0,-4 1 26 16,4-2 9-16,-7 0-1 0,3 0-9 16,-4 0 6-16,1 1-8 0,-1-2 21 0,-3 2-2 15,-15-1-28-15,30-1 7 0,-19 1 4 0,-11 0 6 16,22 0-18-16,-22 0 7 0,22-2-27 16,-22 2 17-16,18-1-20 0,-18 1-5 0,23-2 7 15,-23 2-7-15,14 0-1 0,-14 0-14 16,19-2-11-16,-19 2-13 0,0 0-5 15,18-2-15-15,-18 2 5 0,0 0-72 0,15-1-33 16,-15 1-59-16,0 0-94 0,0 0-139 0,0 0-256 16,8-10-95-16,-8 10 106 0,0 0 22 15,0 0 111-15,0 0 30 0,0 0 26 0,-11-27 77 16</inkml:trace>
          <inkml:trace contextRef="#ctx0" brushRef="#br0" timeOffset="91853.8653">14527 7758 972 0,'-8'-10'456'16,"8"10"-3"-16,-11-11-67 0,11 11-27 16,-11-9-9-16,11 9-58 0,0 0-18 0,0 0-46 15,0 0 7-15,0 0-30 0,0 0-26 16,0 0 1-16,0 0-1 0,0 0-28 0,0 0 15 16,30 32-20-16,-19-17-33 0,4-2-11 15,-1 2-2-15,5 2 12 0,-1-3 16 0,4 3-39 16,-3-2-24-16,3 0 27 0,-3-2-18 15,-5-2-17-15,5-1-11 0,-1 0 28 0,1-1-43 16,-4-2 17-16,-1-1-14 0,1-1-1 0,0 0 10 16,0-2-27-16,-4 1 4 0,-11-4 1 15,22 3 12-15,-15 0 8 0,-7-3-18 16,19 2 13-16,-19-2-26 0,0 0-2 0,18 2 17 16,-18-2-22-16,0 0 35 0,19-2-33 15,-19 2 6-15,0 0 12 0,0 0-13 0,0 0 8 16,15-4-3-16,-15 4-28 0,0 0-7 0,0 0 17 15,0 0 9-15,0 0-4 0,0 0 6 16,0 0 7-16,0 0-2 0,-48 8-5 0,33-4-29 16,-4 5 24-16,5-1-26 0,-5 4 18 15,1-1 10-15,-8 4-16 0,7-1 17 0,-7 5-6 16,8 1 15-16,-4 0-30 0,0-2 7 16,3 2-31-16,1 1-50 0,-1-1-26 0,1 0-34 15,3 2-84-15,4-6-33 0,7-5-238 16,-3 3-395-16,3-1 75 0,-3 1 69 0,3-3 125 15,4-11 19-15,0 20 99 0,0-20 20 16,0 15 44-16</inkml:trace>
        </inkml:traceGroup>
        <inkml:traceGroup>
          <inkml:annotationXML>
            <emma:emma xmlns:emma="http://www.w3.org/2003/04/emma" version="1.0">
              <emma:interpretation id="{40707343-3073-4D6E-9FA0-5E644D3294C5}" emma:medium="tactile" emma:mode="ink">
                <msink:context xmlns:msink="http://schemas.microsoft.com/ink/2010/main" type="inkWord" rotatedBoundingBox="20792,10170 21370,10153 21389,10786 20811,10803"/>
              </emma:interpretation>
              <emma:one-of disjunction-type="recognition" id="oneOf17">
                <emma:interpretation id="interp85" emma:lang="en-US" emma:confidence="1">
                  <emma:literal>A</emma:literal>
                </emma:interpretation>
                <emma:interpretation id="interp86" emma:lang="en-US" emma:confidence="0">
                  <emma:literal>An</emma:literal>
                </emma:interpretation>
                <emma:interpretation id="interp87" emma:lang="en-US" emma:confidence="0">
                  <emma:literal>A-</emma:literal>
                </emma:interpretation>
                <emma:interpretation id="interp88" emma:lang="en-US" emma:confidence="0">
                  <emma:literal>At</emma:literal>
                </emma:interpretation>
                <emma:interpretation id="interp89" emma:lang="en-US" emma:confidence="0">
                  <emma:literal>Ad</emma:literal>
                </emma:interpretation>
              </emma:one-of>
            </emma:emma>
          </inkml:annotationXML>
          <inkml:trace contextRef="#ctx0" brushRef="#br0" timeOffset="93197.81">16319 7830 883 0,'0'0'373'15,"15"39"4"-15,-11-27-32 0,-4 3 11 0,4 0-67 16,-1 1 13-16,1 1-33 0,0 3-10 16,-1-4-24-16,1 5-17 0,0-7-1 0,-4 1-22 15,3 0-47-15,1-2 21 0,-4-13-33 0,4 20 28 16,-4-20-24-16,3 14-7 0,-3-14-2 16,4 10 2-16,-4-10-7 0,0 0-27 0,0 0-14 15,0 0-3-15,0 0-5 0,0 0 4 0,0 0-12 16,-4-54-20-16,1 29-10 0,-1-3-11 15,4-7 20-15,-4 0-32 0,4-1-6 16,0-2 18-16,-3 3-23 0,6-1 23 0,-3 1-48 16,4 4 25-16,0 1-28 0,-1 5 38 15,1 0 21-15,4-3-41 0,3 3 3 0,-4 5 19 16,4 0-11-16,0 4-1 0,4-1-21 0,0 4 6 16,3 1 20-16,-3 4-12 0,7 2 2 15,-3 3 0-15,3 0-8 0,-4 6 8 0,1 0-2 16,-1 3-14-16,1 2 16 0,-1 5-8 15,1 1 8-15,-4 4 29 0,3 2-34 0,-3 3 7 16,0 2-12-16,3 2 46 0,-3 0-36 0,-4 2 20 16,4-1-22-16,-4 2-6 0,0 0 13 15,0-3-13-15,0 0 37 0,-3 0-40 16,-1-6-30-16,0 1 3 0,1-4-49 0,-1 0-3 16,-3-3-45-16,-1 0-29 0,-3-2-87 15,0-13-217-15,4 17-390 0,-4-17 39 0,0 0 51 16,-7 18 108-16,7-18 33 0,-11 5 104 0,11-5 29 15</inkml:trace>
          <inkml:trace contextRef="#ctx0" brushRef="#br0" timeOffset="93419.5897">16401 7810 1492 0,'0'-13'507'0,"0"13"-42"0,0 0-29 0,0 0-19 15,3-24-28-15,-3 24-56 0,23-9 5 16,-9 5-57-16,5-1 13 0,-1 1-68 0,12 1-1 16,-1-1 0-16,5 0-46 0,-1 1-43 0,0 1-80 15,0 1-17-15,-3-1-67 0,-4 5-113 16,7 0-184-16,-7 1-492 0,-4-2-35 0,4 1 53 16,-7 1 131-16,-5 2 13 0,-3-2 71 0,1 2 100 15,-5 0 6-15</inkml:trace>
        </inkml:traceGroup>
        <inkml:traceGroup>
          <inkml:annotationXML>
            <emma:emma xmlns:emma="http://www.w3.org/2003/04/emma" version="1.0">
              <emma:interpretation id="{574286C8-6852-4BAD-B406-C443E09978D8}" emma:medium="tactile" emma:mode="ink">
                <msink:context xmlns:msink="http://schemas.microsoft.com/ink/2010/main" type="inkWord" rotatedBoundingBox="22080,9821 27765,9515 27831,10742 22146,11047"/>
              </emma:interpretation>
              <emma:one-of disjunction-type="recognition" id="oneOf18">
                <emma:interpretation id="interp90" emma:lang="en-US" emma:confidence="0.5">
                  <emma:literal>(1,2)-72</emma:literal>
                </emma:interpretation>
                <emma:interpretation id="interp91" emma:lang="en-US" emma:confidence="0">
                  <emma:literal>(1)2)-72</emma:literal>
                </emma:interpretation>
                <emma:interpretation id="interp92" emma:lang="en-US" emma:confidence="0">
                  <emma:literal>(1/2)-&gt;2</emma:literal>
                </emma:interpretation>
                <emma:interpretation id="interp93" emma:lang="en-US" emma:confidence="0">
                  <emma:literal>(1/2)-72</emma:literal>
                </emma:interpretation>
                <emma:interpretation id="interp94" emma:lang="en-US" emma:confidence="0">
                  <emma:literal>(1,2)-+2</emma:literal>
                </emma:interpretation>
              </emma:one-of>
            </emma:emma>
          </inkml:annotationXML>
          <inkml:trace contextRef="#ctx0" brushRef="#br0" timeOffset="97152.6191">17875 7115 1476 0,'0'0'510'0,"0"0"-37"15,0 0-35-15,8-9-18 0,-8 9-52 0,0 0-45 16,0 0-21-16,0 0-8 0,0 0-15 0,0 0-18 15,0 0-46-15,-26 25-2 0,15-12-24 16,0 2-15-16,-8 5-23 0,5-1-17 0,-1 3 6 16,0 1-14-16,0 3 4 0,0 0-17 15,1 0 2-15,3 2-25 0,-1 1-16 16,-2 7 21-16,6-6-39 0,-3-1 13 0,4 1-13 0,-1-1-2 16,5 2 0-16,-5-1-8 0,5 0-10 15,-5-1 10-15,8-2 10 0,-4-1-38 16,4 1 5-16,0-2 26 0,4-1-16 0,-4 1 31 0,4-1-38 15,0-1-1-15,3 1-9 16,0-2 14-16,1 0-2 0,-1-1-5 0,1-1 11 16,-1 1 4-16,4-2-38 0,-4-1 23 0,5-2-23 15,-1 1 21-15,0 1-19 0,0-3 24 16,-4 0-26-16,4 0-18 0,0-2 26 0,0-1 38 16,4 0-39-16,0-2 14 0,-4 0 7 0,0 1 3 15,0-1-18-15,0-2-13 0,0 2 0 16,1-3 0-16,-1 1 0 0,0 0 0 0,-4-1 0 15,4 0 0-15,0-1 0 0,0 1 0 16,-11-7 0-16,15 10 0 0,-7-6 0 16,-8-4 0-16,14 11 0 0,-14-11 0 0,11 6 0 15,-11-6 0-15,11 7 0 0,-11-7 0 16,12 5 0-16,-12-5 0 0,0 0 0 0,7 8 0 16,-7-8 0-16,0 0 0 0,0 0 0 0,11 7 0 15,-11-7 0-15,0 0 0 0,0 0 0 16,0 0 0-16,11 7 0 0,-11-7 0 0,0 0 0 15,0 0 0-15,0 0 0 0,0 0 0 0,0 0 0 16,0 0 0-16,0 0 0 16,0 0 0-16,0 0 0 0,0 0-221 0,0 0-961 0,0 0 91 15,0 0 106-15,0 0 107 0,0 0 95 16,0 0 79-16,-33-30 61 0,33 30 60 16,-11-7 119-16,11 7-27 0</inkml:trace>
          <inkml:trace contextRef="#ctx0" brushRef="#br0" timeOffset="101520.4824">18448 7567 1044 0,'0'0'494'16,"0"0"-64"-16,0 0-36 0,-3 13-18 0,3-13-12 0,0 0-37 15,-8 13-24-15,8-13-37 0,0 0 33 16,-3 14-76-16,3-14 41 0,0 0-55 16,0 0-1-16,0 20-16 0,0-20-11 0,0 0-6 15,0 0-24-15,0 0-11 0,0 0 14 0,0 0-11 16,3 16 19-16,-3-16-58 0,0 0 24 15,0 0-23-15,0 0-2 0,0 0 20 0,0 0-39 16,0 0-22-16,30-26-1 0,-19 20 13 16,0-2-38-16,-4-2 31 0,8-2-49 0,-4 1 46 15,0-2-24-15,4 1 12 0,-4-1-1 16,0-1-15-16,0 1-6 0,0 1 9 0,-3 1-29 16,-1-1 31-16,4-1-18 0,-3 2 8 15,-5 1 20-15,5-2 13 0,-8 12 3 0,7-21 20 16,-3 10-46-16,-4 11-41 0,7-18 0 15,-7 18 0-15,4-15 0 0,-4 15 0 0,0-13 0 16,0 13 0-16,0 0 0 0,4-15 0 0,-4 15 0 16,0 0 0-16,0 0 0 0,0 0 0 15,0 0 0-15,0 0 0 0,0 0 0 0,0 0 0 16,0 0 0-16,-15 40 0 0,15-40 0 16,-7 23 0-16,7-8 0 0,-4-1 0 15,0 0 0-15,4 1 0 0,0-15 0 0,-4 31 0 16,4-14 0-16,0 1 0 0,0 0 0 0,4 1 0 15,-4-1 0-15,4 0 0 0,-4 1 0 16,0-3 0-16,4 2 0 0,-1 0 0 0,-3 0 0 16,4 1 0-16,0-3 0 0,-4 1 0 0,3 1 0 15,1-1 0-15,0 0 0 0,-1 1 0 16,-3-2 0-16,8 4 0 0,-4-5 0 0,-4 1 0 16,3-1 0-16,1 0 0 0,0-2 0 0,-4 0 0 15,3 0 0-15,-3-13 0 0,4 20 0 16,-4-20 0-16,4 18 0 0,-4-18 0 0,3 13 0 15,-3-13 0-15,0 0 0 0,4 8 0 0,-4-8 0 16,0 0 0-16,0 0-372 0,0 0-349 16,0 0-367-16,0 0 133 0,30-19 56 15,-30 19 96-15,0 0 83 0,14-4 104 0,-14 4 52 16,15-4 19-16,-15 4 159 0,19-2-32 16</inkml:trace>
          <inkml:trace contextRef="#ctx0" brushRef="#br0" timeOffset="101937.1274">19117 7898 1714 0,'0'0'535'0,"0"0"-7"0,0 0-21 15,0 0-31-15,-14-23-28 0,14 23-34 0,-12-10-20 16,12 10-51-16,-7-10-7 0,7 10-16 0,0 0-64 16,-7-17 20-16,7 17-51 0,-4-12 31 15,4 12-61-15,0 0-44 0,-4-16 0 0,4 16-15 16,0 0-3-16,0 0-23 0,-3-17-8 0,3 17-25 16,0 0-5-16,0 0-36 0,0 0-36 15,0 0 0-15,0 0 0 0,0 0 0 16,0 0 0-16,37 30 0 0,-30-17 0 0,4 2 0 15,-7 0 0-15,3 0 0 0,-3 3 0 16,3-2 0-16,-7 3 0 0,4-1 0 0,-4 0 0 16,0 1 0-16,-4-1 0 0,4 0 0 0,-7-1 0 15,-1-1 0-15,-3-1 0 0,0 0 0 16,0-3-49-16,0-3-253 0,0 1-92 0,4-4-318 16,7-6-314-16,-23 7 53 0,23-7 95 0,-18 4 79 15,18-4 111-15,0 0 43 0,-19-8 51 16,19 8 72-16,-7-12 58 0</inkml:trace>
          <inkml:trace contextRef="#ctx0" brushRef="#br0" timeOffset="104214.3574">19480 7470 1011 0,'-4'12'376'0,"4"-12"0"0,0 0-20 16,-4 18-41-16,4-18-29 0,-4 12-4 15,4-12-26-15,0 0-18 0,0 0-2 0,-3 14-39 16,3-14-18-16,0 0-5 0,0 0-3 0,0 0-9 16,0 0-27-16,3 20-14 0,-3-20-9 15,0 0-4-15,0 0 9 0,0 0-24 0,0 0-17 16,8 11 14-16,-8-11-18 0,0 0 20 15,0 0-46-15,0 0 13 0,0 0-23 0,0 0 1 16,0 0 5-16,0 0-14 0,0 0 34 0,0 0-32 16,0 0-9-16,0 0 9 0,0 0-12 15,0 0 21-15,0 0-6 0,0 0-20 0,0 0 18 16,0 0-11-16,0 0 52 0,0 0-57 16,0 0-2-16,0 0 7 0,0 0 8 15,0 0 8-15,0 0-13 0,0 0-12 0,0 0 17 16,0 0-15-16,0 0 15 0,0 0-8 0,0 0-27 15,0 0 32-15,0 0-15 0,0 0 11 16,0 0 22-16,0 0-9 0,0 0-9 0,0 0 21 16,0 0-10-16,0 0 5 0,0 0 15 15,0 0 13-15,0 0-7 0,0 0-11 0,22-25-5 16,-22 25 18-16,0 0-23 0,4-14 13 16,-4 14 2-16,7-10-10 0,-7 10-2 0,11-15 7 15,-7 5-2-15,3 0-29 0,1-1 6 16,-1-1 2-16,1-1-18 0,3 0-5 0,-4-2 16 15,0 5-1-15,4-2-17 0,-3 3 2 16,3 0 10-16,-11 9-10 0,15-15-12 0,-8 12 7 16,-7 3-16-16,19-3-2 0,-19 3 21 0,18 3-16 15,-18-3 31-15,19 10-23 0,-8-2-10 16,-4 1 22-16,4 2 3 0,0 3-7 0,-3 0-8 16,3 2 23-16,-4 0-23 0,4 1 7 0,-3 2-17 15,-1-2 5-15,-3 3-21 0,3-1 11 16,-3 1 2-16,-1 2-28 0,1-2 15 15,-4 3 5-15,-4-2 19 0,1 1-17 0,-5-2 12 16,1 2-1-16,0-1 5 0,-5-2-2 16,1 1 5-16,0 2 0 0,-3-2-3 0,-1-2 18 15,4-3-5-15,-4 0 11 0,4-1-19 16,3-5 24-16,1 1 7 0,0-2 38 0,7-8-17 16,-15 15 0-16,15-15 27 0,-8 10-17 0,8-10-7 15,-7 7 1-15,7-7-9 0,0 0 10 16,0 0-6-16,0 0-17 0,0 0 12 0,0 0-2 15,0 0-30-15,0 0 17 0,26 4-8 0,-26-4 21 16,18 3-8-16,-18-3-40 0,26 4 4 16,-11-2 1-16,0 1 25 0,0 2-10 0,3-2-13 15,-3 1 0-15,0-1 0 0,-1 2 0 0,1-3 0 16,-4 2-52-16,4-2-1 0,-15-2-58 16,19 4 9-16,-19-4-77 0,18 0-23 15,-18 0-44-15,19 0-56 0,-19 0-213 0,0 0-439 16,14-5 42-16,-14 5 106 0,0 0 87 15,11-9 41-15,-11 9 96 0,0 0 27 0,12-8 51 16,-12 8 84-16</inkml:trace>
          <inkml:trace contextRef="#ctx0" brushRef="#br0" timeOffset="104746.6483">20174 7091 1108 0,'0'0'453'0,"0"0"-38"0,0 0-42 15,0 0-4-15,0 0-29 0,0 0-7 16,0 0-23-16,0 0-6 0,0 0-30 16,0 0-23-16,0 0 8 0,34 30-24 0,-27-20 11 15,1 8-34-15,3-2-25 0,0 4-10 16,-4-1-13-16,4 5-34 0,-3-4 21 0,3 5-28 16,0 2 0-16,-8 1-10 0,5-5-8 15,-1 7 5-15,1-2-29 0,-5 0-6 0,5 4 4 16,-5-2-46-16,1-3 26 0,-4 5-23 0,0-4 20 15,0 2-10-15,0-2 11 0,0 6-1 16,0-1-38-16,-4-6-15 0,1 5 7 16,-1 1 15-16,0-2-14 0,1 3 4 0,-5-4 3 15,5-3 5-15,-5 2-3 0,1-1-7 0,-1 0 18 16,1-6-23-16,3-1 43 0,-3-1-33 16,-1-2 35-16,5 0-12 0,-5-5 23 0,5 1-20 15,-1-3 10-15,0 1 12 0,4-12-30 16,-7 14-18-16,7-14-31 0,-7 11-61 0,7-11-87 15,0 0-100-15,-12 6-190 0,12-6-596 0,0 0 36 16,0 0 177-16,0 0 53 0,0 0 100 16,0 0 16-16,-11-27 163 0,11 27-13 0,0 0 11 15,15-26 41-15</inkml:trace>
          <inkml:trace contextRef="#ctx0" brushRef="#br0" timeOffset="105540.8952">21073 7714 1272 0,'-19'-3'412'0,"19"3"-56"0,0 0-39 16,0 0-12-16,0 0-34 0,0 0-7 0,0 0-24 15,0 0-12-15,0 0-3 0,0 0-33 16,0 0 8-16,0 0-8 0,0 0-10 0,0 0-24 16,63 1-25-16,-45 1-7 0,5-4-14 0,-1 2 4 15,11 2-22-15,-3-1-30 0,7-1 16 16,0 3-1-16,0 1-7 0,3-2-21 0,1 1 3 16,7 1-3-16,0 0-15 0,-4-1 30 0,4 3-30 15,0-3-8-15,0 1 5 0,-3 2 1 16,-5-3-4-16,-3 1-9 0,0-1-16 0,-11-2 16 15,4 2-14-15,-4-1 3 0,0 3 14 0,-4-5-12 16,-4 0 4-16,-3 2-21 0,0-2-11 16,-15 0-25-16,26 0-25 0,-26 0 7 15,18-2-79-15,-18 2-36 0,15-7-118 0,-15 7-177 16,0 0-345-16,11-6 39 0,-11 6 86 16,0 0 31-16,0 0 77 0,-7-23 74 0,7 23 44 15,-15-15 115-15</inkml:trace>
          <inkml:trace contextRef="#ctx0" brushRef="#br0" timeOffset="105921.258">21886 7460 1005 0,'0'0'446'0,"-4"-10"-47"16,4 10-35-16,0 0-37 0,0 0 1 0,0 0-54 16,0 0 0-16,0 0-21 0,0 0-2 15,0 0-21-15,0 0-2 0,30 30-8 0,-19-20-25 16,0 2-13-16,4 1-19 0,3-2 9 15,1 4-19-15,3 1-19 0,-4-3 4 0,4 0-15 16,4 0-26-16,-4 1-15 0,4-1-5 0,0-3 2 16,-4 1-28-16,4-3 3 0,-4 0 12 15,4-1-19-15,-7 0-14 0,3-1 5 0,-7-1 3 16,3 0 8-16,-3 0-11 0,-4-1 24 16,-11-4-27-16,19 5 12 0,-19-5 4 0,11 5 2 15,-11-5-1-15,0 0-9 0,0 0 13 16,7 8-25-16,-7-8 20 0,0 0-12 15,0 0-21-15,-26 25 28 0,19-13-10 0,-8-1-34 16,0 4 26-16,0-1-12 0,-3 6-9 0,-1-1 14 16,1 1-44-16,0-1-39 0,-1 1 6 15,1 0-49-15,3-1-36 0,4-3-56 0,0 1-153 16,-4-3-234-16,11 0-391 0,0-4 92 0,4-10 64 16,-3 15 97-16,3-15 115 0,0 0 31 15,0 0 41-15,0 0 90 0</inkml:trace>
          <inkml:trace contextRef="#ctx0" brushRef="#br0" timeOffset="106598.9858">22932 7300 1784 0,'-8'-15'573'0,"1"2"-28"16,3-2-53-16,1 0-14 0,3-2-37 0,0 0-37 15,0 1-56-15,3-2-36 0,1 2-38 16,0-1-8-16,3-2-48 0,1 3-8 16,3-1-26-16,0 2-7 0,3 2-31 0,1 2-5 15,0-1-26-15,0 4-15 0,3 1-13 16,1 2 23-16,3 4-54 0,-4 1 26 0,1 1-10 15,-1 4-8-15,5 4-26 0,-5 3-2 16,-3 2-8-16,-4 2 0 0,0 4-5 0,-4 4 3 16,-3 0-8-16,-4 3 2 0,0 5-5 0,-7 1-12 15,-4 3 23-15,0 2-16 0,-12 15-15 16,9-13 18-16,-5-4-21 0,4-1 21 0,-3-4 10 16,-4 2-21-16,7-2 14 0,0-7-29 0,0 1 18 15,1-4 13-15,2-4 10 0,1-1 3 16,4-2 12-16,0-3 32 0,-1-1-75 15,8-10 0-15,-7 13 0 0,7-13 0 0,0 0 0 16,0 0 0-16,0 0 0 0,0 0 0 16,22 16 0-16,-22-16 0 0,15 1 0 0,-15-1 0 15,26 3 0-15,-12-3 0 0,1 2 0 16,4 0 0-16,-5 0 0 0,5-1 0 0,-4 4 0 16,-1-1 0-16,5-1 0 0,-1 4 0 0,1-3-8 15,-1 1-217-15,1 2 7 0,-4 0-130 16,3-4-205-16,-7 1-522 0,4 0 95 15,-4 1 84-15,-11-5 92 0,19 5 126 0,-19-5 2 0,11 3 67 16,-11-3 92-16,0 0 53 0</inkml:trace>
        </inkml:traceGroup>
      </inkml:traceGroup>
    </inkml:traceGroup>
    <inkml:traceGroup>
      <inkml:annotationXML>
        <emma:emma xmlns:emma="http://www.w3.org/2003/04/emma" version="1.0">
          <emma:interpretation id="{A7783D6F-B24E-4D9C-AEA1-2D4F8C6AF3AC}" emma:medium="tactile" emma:mode="ink">
            <msink:context xmlns:msink="http://schemas.microsoft.com/ink/2010/main" type="paragraph" rotatedBoundingBox="4838,12568 17381,12365 17398,13433 4855,13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D889D0-BC7B-4EC8-9EBF-BAFED951E399}" emma:medium="tactile" emma:mode="ink">
              <msink:context xmlns:msink="http://schemas.microsoft.com/ink/2010/main" type="line" rotatedBoundingBox="4838,12568 17381,12365 17398,13433 4855,13636"/>
            </emma:interpretation>
          </emma:emma>
        </inkml:annotationXML>
        <inkml:traceGroup>
          <inkml:annotationXML>
            <emma:emma xmlns:emma="http://www.w3.org/2003/04/emma" version="1.0">
              <emma:interpretation id="{5690A507-652B-4E18-81E4-7846F6E7D6E3}" emma:medium="tactile" emma:mode="ink">
                <msink:context xmlns:msink="http://schemas.microsoft.com/ink/2010/main" type="inkWord" rotatedBoundingBox="4840,12726 6951,12691 6965,13550 4854,13585"/>
              </emma:interpretation>
              <emma:one-of disjunction-type="recognition" id="oneOf19">
                <emma:interpretation id="interp95" emma:lang="en-US" emma:confidence="1">
                  <emma:literal>AlS)</emma:literal>
                </emma:interpretation>
                <emma:interpretation id="interp96" emma:lang="en-US" emma:confidence="0">
                  <emma:literal>Als)</emma:literal>
                </emma:interpretation>
                <emma:interpretation id="interp97" emma:lang="en-US" emma:confidence="0">
                  <emma:literal>ALS)</emma:literal>
                </emma:interpretation>
                <emma:interpretation id="interp98" emma:lang="en-US" emma:confidence="0">
                  <emma:literal>ALs)</emma:literal>
                </emma:interpretation>
                <emma:interpretation id="interp99" emma:lang="en-US" emma:confidence="0">
                  <emma:literal>AlS</emma:literal>
                </emma:interpretation>
              </emma:one-of>
            </emma:emma>
          </inkml:annotationXML>
          <inkml:trace contextRef="#ctx0" brushRef="#br0" timeOffset="108848.2314">1283 10011 1223 0,'0'0'494'0,"0"0"8"0,0 0-57 15,0 0-38-15,0 0-23 0,0 0-18 0,0 0-25 16,0 0-6-16,0 0-23 0,0 0 3 15,0 0-39-15,-7 64-4 0,0-43-20 0,-1 4 5 16,1 3-42-16,-1 4-31 16,5 1 16-16,-5 2 2 0,5-1-30 0,-1 4 20 0,4 0-13 15,0 4-5-15,0-3-46 0,0 4 8 0,4 1-21 16,3-3-36-16,0-6-45 16,1-1-34-16,-1-2 0 0,1-2 0 0,3-4 0 0,-4 0-3 15,8-4-125-15,0-4-49 0,-8-3-74 16,8 0-253-16,3-5-548 0,-10 0 31 15,-1-2 87-15,11-2 122 0,-10-2 70 0,-1 2 46 16,-7-6 107-16,22 3 74 0,-22-3 106 16</inkml:trace>
          <inkml:trace contextRef="#ctx0" brushRef="#br0" timeOffset="108312.3744">367 10646 1008 0,'0'0'323'0,"0"0"-4"16,0 0-9-16,18 36-8 0,-18-36-12 0,0 23 1 15,0-13-55-15,8 5-1 0,-8-1-7 16,0-14 0-16,3 21-28 0,-3-9-11 0,0-12-7 16,4 19-1-16,-4-19-14 0,0 14-14 15,0-14 34-15,4 10-18 0,-4-10-15 0,0 0-13 16,0 0 25-16,0 0-61 0,0 0-21 0,0 0 24 15,7-39-16-15,0 21-5 0,-7-1-23 16,0-7 10-16,0-7-28 0,0-1-2 16,8-6-3-16,-8-4 20 0,7-3-48 0,1-1-18 0,-8 2 13 15,7 1-8-15,-3 10 18 16,3 4 12-16,8-1-19 0,-8 6-29 0,4 3 10 16,-3 4 8-16,7 6 0 0,-1 3 20 0,-6 3-4 15,6 6 7-15,-14 1-13 0,30 4-5 16,-8 7 8-16,-7 0 28 0,7 6-16 0,4 6-7 15,0 2 8-15,-4 3-8 0,4 0 8 16,4 15-14-16,3-10 6 0,-15-3-23 16,4 5 15-16,-3-2 1 0,3 2-29 15,-7-2 13-15,-4-6-11 0,4-1-32 0,-8 2-45 0,1-5-19 16,-1-1 7-16,-7-6-54 0,0-1-70 16,4 3-161-16,-4-18-112 0,-4 22-330 0,-3-12 8 15,7-10 82-15,-15 11 81 0,4-7 85 16,11-4 46-16,-22 3 62 0,3-5 69 0</inkml:trace>
          <inkml:trace contextRef="#ctx0" brushRef="#br0" timeOffset="108509.4751">522 10707 1203 0,'0'0'481'16,"0"-13"-44"-16,0 13 1 0,0 0-28 0,7-22-29 16,-3 12-28-16,7 0-45 0,8 1-27 0,-5-4-22 15,1 6-11-15,11-2-38 0,-8 1-5 16,12 3-49-16,-8-2-36 0,4 4-38 0,7 2-69 15,-10-1-31-15,10 0-41 0,-11 0-90 16,11 8-201-16,-7-3-474 0,0-3 51 16,-4 3 58-16,0 1 58 0,4-3 65 0,-11-1 75 0,0-1 77 15,3-2 2-15</inkml:trace>
          <inkml:trace contextRef="#ctx0" brushRef="#br0" timeOffset="109420.8">1960 10205 1295 0,'0'0'414'0,"0"0"-32"0,-34-20-16 0,20 20-18 15,-5-3 8-15,4 2-39 0,-7-2-51 16,0 2 8-16,4-2-43 0,-5 0 2 16,5 1-24-16,-4-2-14 0,11 3-26 0,-4-1-26 15,15 2 1-15,-30-3-22 0,30 3-6 0,-18-4-11 16,18 4-8-16,-19-1 15 0,19 1-50 16,0 0 15-16,-14 5-24 0,14-5 11 15,0 0-20-15,-8 13 28 0,8-13-34 0,0 20 16 16,0-8 2-16,0-12-12 0,0 30 12 0,0-15-20 15,8 2 35-15,-8-1-42 0,0 0-24 16,7 1 25-16,0 0 14 0,4-1-16 0,-3-1-15 16,-1-4 18-16,1 1-24 0,-1 1 11 15,11-3 5-15,-10-3 18 0,7-3 3 0,3 2-24 16,-3-2-20-16,0 2 13 0,3-3-13 16,4 0 10-16,-3-2 6 0,3 3 17 15,0-1-46-15,4 3 5 0,-15-3-7 0,4 1 0 16,0 2 4-16,-1 0 40 0,-10 2-32 0,11 2 11 15,-15 2-24-15,7 0 29 0,-7-12-21 16,0 23 19-16,-7-10-6 0,-4 1 20 0,3 0-12 16,-6 1-20-16,-1 0-4 0,-4 3-30 0,-3-4-10 15,0 0-64-15,4 0-54 0,-5-4-128 16,5-2-299-16,3-2-380 0,0 1 93 0,4-4 105 16,11-3 56-16,-14 2 21 0,14-2 115 15,0 0 64-15,-23-12 63 0</inkml:trace>
          <inkml:trace contextRef="#ctx0" brushRef="#br0" timeOffset="109757.3715">2329 10011 1543 0,'15'0'509'16,"-15"0"-30"-16,0 0-36 0,0 0-54 0,19 19-31 15,-12-9-43-15,0 5 0 0,8 3 0 0,-7 0-26 16,3 6-15-16,3 0-39 0,-6 2 3 16,-1 3-38-16,4 1-16 0,-3-2 6 0,-1 0-16 15,-7 3-46-15,7-1-3 0,-7-2-7 16,0-1-5-16,-7 0-39 0,7-3-61 0,-7-1-41 15,-1 0-36-15,-3-1-72 0,4 0-176 0,-1-4-259 16,1-2-420-16,0-3 103 0,-4 3 69 16,3-5 97-16,1-1 74 0,7-10 73 0,-8 15 50 15,8-15 44-15</inkml:trace>
        </inkml:traceGroup>
        <inkml:traceGroup>
          <inkml:annotationXML>
            <emma:emma xmlns:emma="http://www.w3.org/2003/04/emma" version="1.0">
              <emma:interpretation id="{9F119DB7-3797-44FD-84A9-F015220ED1B8}" emma:medium="tactile" emma:mode="ink">
                <msink:context xmlns:msink="http://schemas.microsoft.com/ink/2010/main" type="inkWord" rotatedBoundingBox="8158,13005 9966,12975 9976,13553 8168,13583"/>
              </emma:interpretation>
              <emma:one-of disjunction-type="recognition" id="oneOf20">
                <emma:interpretation id="interp100" emma:lang="en-US" emma:confidence="1">
                  <emma:literal>-&gt;</emma:literal>
                </emma:interpretation>
                <emma:interpretation id="interp101" emma:lang="en-US" emma:confidence="0">
                  <emma:literal>-7</emma:literal>
                </emma:interpretation>
                <emma:interpretation id="interp102" emma:lang="en-US" emma:confidence="0">
                  <emma:literal>&gt;</emma:literal>
                </emma:interpretation>
                <emma:interpretation id="interp103" emma:lang="en-US" emma:confidence="0">
                  <emma:literal>-Y</emma:literal>
                </emma:interpretation>
                <emma:interpretation id="interp104" emma:lang="en-US" emma:confidence="0">
                  <emma:literal>-)</emma:literal>
                </emma:interpretation>
              </emma:one-of>
            </emma:emma>
          </inkml:annotationXML>
          <inkml:trace contextRef="#ctx0" brushRef="#br0" timeOffset="110629.1017">3745 10500 934 0,'-19'-2'374'0,"19"2"-8"0,-14-3-34 15,14 3-50-15,0 0-36 0,-19-3-3 16,19 3-46-16,0 0 31 0,0 0-31 0,0 0-21 16,0 0-9-16,0 0-9 0,-15-2 14 0,15 2-36 15,0 0-8-15,0 0 15 0,0 0-25 16,0 0 43-16,0 0-33 0,41 13-10 0,-26-11-24 16,3 0 24-16,5-1 13 0,2 1-29 0,5 0-28 15,11-1 3-15,-8-1-5 16,8 2 5-16,-1 0-11 0,-3-1-26 0,8 3 15 15,-1-3-14-15,4 3 7 0,0-1-7 0,-7 0-10 16,7 2-5-16,-8-2 4 0,1 1-1 16,7-1-12-16,0 2-11 0,0-1 29 0,0-4-24 15,0 0 17-15,0 1-13 0,-7-1-15 16,7 2 21-16,-7-2-6 0,-1 0-15 0,1 1 5 16,-8 1-2-16,4-1 9 0,-11 2-9 0,7-3 5 15,-10 1-11-15,2-1-15 0,-10 0 8 16,7 2-28-16,-3-4 4 0,-4 2-19 15,3-1-29-15,-3-2 0 0,-15 3-31 0,26-6-17 0,-19 1-55 16,-7 5-76-16,22-6-130 0,-22-1-75 16,0 7-333-16,0 0 52 0,15-15 71 15,-15 15 82-15,0-15 59 0,0 15 49 0,0 0 43 16</inkml:trace>
          <inkml:trace contextRef="#ctx0" brushRef="#br0" timeOffset="110974.7607">5046 10283 1249 0,'0'0'371'0,"0"0"-26"0,-11 19-4 15,11-19-29-15,0 0-10 0,26 19-36 0,-19-9-10 0,15 0-5 16,-3 0-26-16,-4-2 1 0,11 6-22 16,-4-4-14-16,4 0-19 0,3 0-20 0,-3 0 5 15,0-4-17-15,3 1-16 0,-10-3-13 16,3 2-11-16,4-2-17 0,-4-1 0 15,-3 1-7-15,-12-1-11 0,8 0 17 0,0 0-17 16,-15-3-20-16,18 3 15 0,-18-3-18 0,15 3 23 16,-15-3-31-16,0 0 18 0,0 0-33 15,0 0 15-15,0 0 11 0,-33 21-3 0,18-14 5 16,0 1 5-16,-3 2-30 0,-5 2-14 16,5 3 52-16,-4 3-26 0,3-1-17 0,-3 3-29 15,0-3-48-15,3 5-52 0,5 1-30 0,-1 1-67 16,4 1-103-16,-4-9-204 0,8 5-412 15,-1 2 69-15,1-1 87 0,7 0 85 16,-4-2 55-16,-3-2 86 0,7-2 32 0</inkml:trace>
        </inkml:traceGroup>
        <inkml:traceGroup>
          <inkml:annotationXML>
            <emma:emma xmlns:emma="http://www.w3.org/2003/04/emma" version="1.0">
              <emma:interpretation id="{DADE3102-446E-40F9-B621-E2E2D48F59A6}" emma:medium="tactile" emma:mode="ink">
                <msink:context xmlns:msink="http://schemas.microsoft.com/ink/2010/main" type="inkWord" rotatedBoundingBox="11636,12673 12117,13172 11673,13600 11192,13101"/>
              </emma:interpretation>
              <emma:one-of disjunction-type="recognition" id="oneOf21">
                <emma:interpretation id="interp105" emma:lang="en-US" emma:confidence="1">
                  <emma:literal>A</emma:literal>
                </emma:interpretation>
                <emma:interpretation id="interp106" emma:lang="en-US" emma:confidence="0">
                  <emma:literal>*</emma:literal>
                </emma:interpretation>
                <emma:interpretation id="interp107" emma:lang="en-US" emma:confidence="0">
                  <emma:literal>a</emma:literal>
                </emma:interpretation>
                <emma:interpretation id="interp108" emma:lang="en-US" emma:confidence="0">
                  <emma:literal>An</emma:literal>
                </emma:interpretation>
                <emma:interpretation id="interp109" emma:lang="en-US" emma:confidence="0">
                  <emma:literal>A)</emma:literal>
                </emma:interpretation>
              </emma:one-of>
            </emma:emma>
          </inkml:annotationXML>
          <inkml:trace contextRef="#ctx0" brushRef="#br0" timeOffset="112902.1521">7060 10757 1144 0,'0'0'491'0,"0"0"-33"0,0 0-38 0,-33-25-23 16,26 14-39-16,7-5-71 0,-8-4-18 16,1 1-3-16,0-10-20 0,3-1-34 0,-3 0-17 15,-1-6-14-15,1 0-14 0,7-2-9 16,0-2-4-16,0 0-18 0,0-1-8 0,7-2-31 15,1 6 8-15,-5 3-5 0,5 1 0 16,-1 5-21-16,0 1-41 0,1 2 29 0,7 2-16 16,-4 5 3-16,3 3-21 0,1 2 3 0,4 1 0 15,3 5-11-15,-4 6 14 0,5 1 12 16,-5 3 5-16,4 7-15 0,4 3-8 0,-4 4 26 16,0 5-5-16,4 2-23 0,-4 5-8 0,-3 0 25 15,7 4-32-15,-11-1-1 16,7 1 1-16,-4-2 1 0,-3 1 1 0,0-4-2 15,-4 0-11-15,-4-2-13 0,8 1-17 0,-8-5 2 16,1-1-13-16,-4-1-23 0,-1-3-49 16,1-3-30-16,0 0-15 0,-4-2-93 0,0 2-202 15,0-14-428-15,0 0 11 0,-8 20 74 16,8-20 95-16,-15 9 87 0,15-9 46 0,-14 1 12 16,14-1 103-16</inkml:trace>
          <inkml:trace contextRef="#ctx0" brushRef="#br0" timeOffset="113081.5723">7027 10460 1530 0,'-15'-11'481'16,"15"11"-40"-16,0 0-32 0,0-12 1 0,0 12-37 15,0 0-58-15,0 0-2 0,30-14-34 0,-19 8-26 16,11 3-20-16,-3-1-21 0,10 1-43 16,-3 0-51-16,4 2-51 0,-4 1-78 0,-1 0-60 15,5 0-91-15,3 3-262 0,-3-3-416 16,-4 3 49-16,0 1 120 0,3-1 47 0,-10 1 43 15,10 2 59-15,-3-2 66 0,0 0 39 16</inkml:trace>
        </inkml:traceGroup>
        <inkml:traceGroup>
          <inkml:annotationXML>
            <emma:emma xmlns:emma="http://www.w3.org/2003/04/emma" version="1.0">
              <emma:interpretation id="{DF3EC96C-9191-4AA7-9D0E-D98296A258D8}" emma:medium="tactile" emma:mode="ink">
                <msink:context xmlns:msink="http://schemas.microsoft.com/ink/2010/main" type="inkWord" rotatedBoundingBox="12408,12365 16375,12458 16350,13511 12383,13417"/>
              </emma:interpretation>
              <emma:one-of disjunction-type="recognition" id="oneOf22">
                <emma:interpretation id="interp110" emma:lang="en-US" emma:confidence="1">
                  <emma:literal>(2.2)-&gt;</emma:literal>
                </emma:interpretation>
                <emma:interpretation id="interp111" emma:lang="en-US" emma:confidence="0.5">
                  <emma:literal>(2.2)-7</emma:literal>
                </emma:interpretation>
                <emma:interpretation id="interp112" emma:lang="en-US" emma:confidence="0">
                  <emma:literal>(2.2)&gt;</emma:literal>
                </emma:interpretation>
                <emma:interpretation id="interp113" emma:lang="en-US" emma:confidence="0">
                  <emma:literal>(2)2)-&gt;</emma:literal>
                </emma:interpretation>
                <emma:interpretation id="interp114" emma:lang="en-US" emma:confidence="0">
                  <emma:literal>(2)2)-7</emma:literal>
                </emma:interpretation>
              </emma:one-of>
            </emma:emma>
          </inkml:annotationXML>
          <inkml:trace contextRef="#ctx0" brushRef="#br0" timeOffset="119748.4923">10690 10359 1548 0,'0'0'486'0,"-22"-3"-50"0,22 3-9 16,0 0-56-16,-7-3-10 0,7 3-61 16,0 0-6-16,0 0-28 0,0 0-15 0,0 0-23 15,0 0-11-15,0 0-35 0,0 0 2 16,0 0-15-16,0 0-5 0,0 0-19 0,55-2-41 16,-37 4 21-16,1-2-30 0,7 1 12 0,0-1-27 15,3 0-24-15,-3 0 8 0,7 2 7 16,-3-2-14-16,-4 0-11 0,14 2-5 15,-3-2 5-15,0 1-28 0,0-1 18 0,4 2-6 16,0-2-1-16,-1 2-9 0,-3-1 0 0,0 1-2 16,0 0 36-16,-7-1-33 0,-1 1-1 0,1 0-15 15,-4-1 13-15,-4-1-10 0,8 3-3 16,-8-1-8-16,-4-2 8 0,1 2 21 16,-1-2-34-16,-3 0-10 0,-15 0-5 0,30-2-17 15,-19 0-22-15,-11 2-25 0,29-4-3 16,-21 0-43-16,6 1-2 0,-14 3-19 0,19-5-7 15,-19 5-29-15,11-7-36 0,-11 7-52 0,7-8-42 16,-7 8-125-16,0 0-26 0,0 0-353 16,0 0 143-16,-14-23 0 0,14 23 41 0,-19-14 61 15,8 8 52-15,0-4 89 0</inkml:trace>
          <inkml:trace contextRef="#ctx0" brushRef="#br0" timeOffset="120034.5939">11570 10234 872 0,'-11'-5'395'0,"11"5"32"0,-15-10-48 0,15 10-8 15,-11-4-23-15,11 4-30 0,0 0 12 16,0 0-38-16,0 0-13 0,0 0-8 15,-15 14-7-15,15-14-19 0,0 0 4 0,0 0-42 16,18 26 0-16,-6-18 24 0,-9 1-62 16,16-1-7-16,-4 0-2 0,-1 0-1 0,9-1-47 15,-1-1-7-15,4 3 10 0,-1-4-30 0,-2 0-1 16,2-1 24-16,-2 2-34 0,-5-3 0 16,4-1-2-16,-3 1-13 0,-12 0 20 0,12 1-7 15,-19-4 12-15,18 5-37 0,-18-5 50 16,8 6-51-16,-8-6-8 0,0 0 6 0,0 0 22 15,-15 30-7-15,4-18-18 0,0 1-10 0,-1-1 28 16,-2 6-23-16,-8-2-57 16,3 4-92-16,-3-2-32 0,3 1-42 0,1 4-118 15,-1-1-366-15,8-6-411 0,0 2 119 0,0-3 88 16,4-1 104-16,7-1 114 0,0-13 73 16,7 18 41-16,1-12 39 0,6 3 13 0</inkml:trace>
          <inkml:trace contextRef="#ctx0" brushRef="#br0" timeOffset="117176.9896">8010 9773 1315 0,'0'0'425'0,"8"-8"-28"0,-8 8 25 16,0 0-74-16,0 0-33 0,0 0 0 0,0 0-33 16,0 0-9-16,0 0-29 0,0 0 6 15,0 0-50-15,-19 38 2 0,12-21-20 0,-8 4-18 16,8 4-21-16,-1 2-5 0,-3 1-38 15,4 2 21-15,-1 1-14 0,1-2-5 0,0 4-22 16,3-1 4-16,0 0-4 0,4-4-14 16,0 0-9-16,0 5-1 0,0-5 8 15,4-1-21-15,3 4 1 0,-3 1 17 0,3-3 3 16,1 3-33-16,7-4 15 0,-4-1-28 0,-4 1 41 16,8-2-16-16,3-1-7 0,-10-2 23 15,7-1-8-15,3-3 21 0,-7 0-13 0,0-5 15 16,4 2-23-16,-4-2-23 0,-4-2 29 0,1-2-16 15,-1 0-11-15,1-2 6 0,-8-8 0 16,7 15 5-16,4-8 0 0,-11-7-18 0,7 10 8 16,-7-10-18-16,8 8-24 0,-8-8-50 15,0 0-16-15,7 7-112 0,-7-7-37 16,0 0-152-16,0 0-252 0,0 0-363 0,0 0 99 16,0 0 116-16,0 0 69 0,0 0 85 0,22-17 58 15,-22 17 28-15,15-13 70 0,-11 4 20 16</inkml:trace>
          <inkml:trace contextRef="#ctx0" brushRef="#br0" timeOffset="117878.863">8432 10125 1371 0,'0'0'487'0,"-15"-7"-72"15,15 7-47-15,0 0-17 0,-7-17-18 0,7 17-19 16,0-15-45-16,0 15-33 0,0-18-19 15,0 18-22-15,14-18-3 0,-10 8-51 0,3 0-3 16,1 1 3-16,7 1-44 16,-1 2 3-16,-3-1-8 0,4 1-3 0,0 2-2 0,0-2-28 15,3 6 5-15,-18 0 5 0,30 3-33 16,-12 2 5-16,-3 1 10 0,0 4-15 16,-4 3-3-16,-4 1 11 0,8 2-29 0,-7 3 21 15,-5 2-23-15,-3 0 7 0,0 3 3 0,0 1 11 16,0-1-4-16,-7 5 11 0,-1-3-33 15,-3 3 0-15,4-2 7 0,0-2-7 0,-1 0-1 16,-3 2 32-16,4-6-24 0,-1-1-5 16,1-3 16-16,0 2 10 0,3-6 30 15,0-1-7-15,4-12 31 0,-4 17 2 0,4-17-15 0,0 0 30 16,0 0 6-16,8 15-21 16,-8-15-18-16,11 1 3 0,-11-1-15 0,22-3 4 0,-22 3 1 15,19-3-31-15,-19 3-3 0,29-2-28 0,-18 0-66 16,4 4-42-16,4-2-84 15,-5 2-41-15,-14-2-107 0,34 1-269 0,-20 3-346 16,1-1 49-16,4 0 105 0,-5-1 85 0,1 3 43 16,4 0 112-16,-5-2 72 0,9 2-28 15,-9 0 65-15</inkml:trace>
          <inkml:trace contextRef="#ctx0" brushRef="#br0" timeOffset="118130.417">9027 10581 1095 0,'0'0'486'0,"0"-30"-10"0,0 30-20 15,0 0-49-15,-15-26-33 0,8 14-34 16,7-1-45-16,-8 2-1 0,8 11-12 0,0-26-62 16,-3 15-23-16,3 11-13 0,0-21 21 0,0 21-41 15,3-14-36-15,-3 14 5 0,8-10-31 16,-8 10 8-16,14-3-18 0,-14 3 6 0,0 0-27 16,26 12-9-16,-18-5 9 0,-1 4-14 15,4 2-6-15,-3 3 5 0,-5 0-20 16,1-2 10-16,-4 3-23 0,7 1-10 0,-7-3 7 15,-7 2-43-15,7 0-41 0,-4 0-35 0,-3-1-73 16,-8 0-113-16,8-3-257 0,-1-3-348 16,-3 0 53-16,0-3 87 0,11-7 76 0,-18 10 55 15,18-10 153-15,-8 3-15 0,8-3 28 16</inkml:trace>
          <inkml:trace contextRef="#ctx0" brushRef="#br0" timeOffset="118604.7576">9367 10164 1607 0,'0'-22'474'0,"0"2"-50"0,0 3-22 15,0 0-25-15,0 2-45 0,7 2-32 0,-7-1-37 16,8 1-17-16,-1 1-13 0,0 2-23 0,1-1-18 16,3 3-41-16,-4 0-8 0,12 1-12 15,-8 4-6-15,0 0-7 0,-11 3-10 0,33 3-24 16,-18 1-5-16,0 6-9 0,3 3-6 0,-10 4 5 16,-1 0-3-16,0 4-15 0,1 2-7 15,-8 3-24-15,-8-2 26 0,1 5-12 0,0-2-39 16,3 0 33-16,-7 0 10 0,-8-3-17 15,12-1 2-15,0-2-23 0,-1-2 20 0,-3-1-10 16,4-1 24-16,-1-5-14 0,1 1 42 16,3-3-19-16,4-10 6 0,-7 17 38 0,7-17-3 15,-4 11-4-15,4-11-9 0,0 0 3 16,0 0-12-16,0 0-3 0,15 12-3 0,-15-12-10 16,15 0-46-16,-15 0-18 0,29-2-12 15,-18 2-19-15,8 0-23 0,-4 0-35 0,7-3-16 16,-4 3-41-16,-3 0-31 0,11 3-94 15,-4-3-243-15,-3 2-413 0,3-1 72 0,-7-1 93 16,3 0 107-16,4 2 30 0,-3-4 88 16,-4 2 40-16,-1-3 36 0</inkml:trace>
          <inkml:trace contextRef="#ctx0" brushRef="#br0" timeOffset="118968.2014">9951 9713 1264 0,'0'0'433'0,"0"0"-24"16,0 0-17-16,0 0-42 0,0 0-24 0,0 0-12 0,18 37-37 15,-10-24 45-15,-1 5-102 16,4 2-22-16,-3 6 11 0,3 0-29 0,0 1-4 15,4 9-35-15,3-1 7 0,-3 1-14 0,0 0-14 16,3 2 18-16,-3-1-15 0,0 1-8 16,-1 0 5-16,-2-2-9 0,2 3 11 0,-3-2-14 15,-3 2 25-15,-5-8-33 0,1 2 7 0,-4-2-4 16,0-1 9-16,0-1-27 0,-4-3-6 16,4 4-28-16,-7-5 1 0,3-4-73 0,-3-1-81 15,-4 0-62-15,11 0-123 0,-7-5-278 16,3 0-400-16,0-2 56 0,0-2 156 0,4-11 31 15,-3 16 80-15,3-16 51 0,0 0 30 0,-4 13 98 16,4-13 17-16</inkml:trace>
        </inkml:traceGroup>
        <inkml:traceGroup>
          <inkml:annotationXML>
            <emma:emma xmlns:emma="http://www.w3.org/2003/04/emma" version="1.0">
              <emma:interpretation id="{18885B71-61D6-4074-841A-6D7BAF1EA05D}" emma:medium="tactile" emma:mode="ink">
                <msink:context xmlns:msink="http://schemas.microsoft.com/ink/2010/main" type="inkWord" rotatedBoundingBox="17214,12564 17410,13249 17081,13343 16884,12658"/>
              </emma:interpretation>
              <emma:one-of disjunction-type="recognition" id="oneOf23">
                <emma:interpretation id="interp115" emma:lang="en-US" emma:confidence="1">
                  <emma:literal>6</emma:literal>
                </emma:interpretation>
                <emma:interpretation id="interp116" emma:lang="en-US" emma:confidence="0">
                  <emma:literal>6.</emma:literal>
                </emma:interpretation>
                <emma:interpretation id="interp117" emma:lang="en-US" emma:confidence="0">
                  <emma:literal>G</emma:literal>
                </emma:interpretation>
                <emma:interpretation id="interp118" emma:lang="en-US" emma:confidence="0">
                  <emma:literal>0</emma:literal>
                </emma:interpretation>
                <emma:interpretation id="interp119" emma:lang="en-US" emma:confidence="0">
                  <emma:literal>6-</emma:literal>
                </emma:interpretation>
              </emma:one-of>
            </emma:emma>
          </inkml:annotationXML>
          <inkml:trace contextRef="#ctx0" brushRef="#br0" timeOffset="120744.7479">12608 10550 2111 0,'0'0'679'0,"0"0"-47"16,0 0-28-16,0 0-67 0,0 0-53 0,-29-35-5 16,21 27-57-16,1-2-71 0,7 10-21 0,-7-21-13 15,3 8-68-15,4 13 2 0,-4-23-16 16,4 12-81-16,0 11 27 0,4-23-22 0,0 13-143 16,-4 10-16-16,11-19 0 0,-4 11 0 15,-3 2 0-15,11-1 0 0,-4 2 0 0,-11 5 0 16,22-5 0-16,0 3 0 0,-7 4 0 0,3 0 0 15,1 1 0-15,3 2 0 0,0 2 0 0,-3 1 0 16,-1 2 0-16,1 0 0 16,3 6 0-16,-7-3 0 0,-1 1 0 0,-3-1 0 15,4 0 0-15,-4 0 0 0,-3 0 0 0,-5-1 0 16,5 2 0-16,-5-4 0 0,-3-10 0 16,0 0 0-16,-11 25 0 0,11-25 0 15,-11 13 0-15,-3-9 0 0,2-1 0 0,12-3 0 0,-33 1 0 16,15-2 0-16,-4-3 0 15,-4-2 0-15,3-3 0 0,-6-2 0 0,-1-1 0 16,4-3 0-16,-3-5 0 0,-1-1 0 0,12 1 0 16,-4-2 0-16,7-2 0 0,0-2 0 15,4 0 0-15,0-4 0 0,11 4 0 0,-4 0 0 16,4-3 0-16,4-3 0 0,7 2 0 0,0 0 0 16,4-3 0-16,3-1 0 0,1 3 0 15,-4 1 0-15,3 7 0 0,-3-2 0 0,0 4 0 16,-1 1 0-16,-2 3 0 0,2 4 0 0,-3 2 0 15,0-2-569-15,1 7-552 0,-12 6 120 16,14-7 75-16,-14 7 78 0,0 0 104 0,0 0 68 16,0 0 90-16,0 0 38 0,0 0 46 15,0 0 57-15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1:51.7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AA427E-2EB6-476A-B05B-3636FFB569DD}" emma:medium="tactile" emma:mode="ink">
          <msink:context xmlns:msink="http://schemas.microsoft.com/ink/2010/main" type="writingRegion" rotatedBoundingBox="6710,4883 8702,4883 8702,6953 6710,6953"/>
        </emma:interpretation>
      </emma:emma>
    </inkml:annotationXML>
    <inkml:traceGroup>
      <inkml:annotationXML>
        <emma:emma xmlns:emma="http://www.w3.org/2003/04/emma" version="1.0">
          <emma:interpretation id="{C8BB4DF3-B553-47B0-B592-A574FE370AFA}" emma:medium="tactile" emma:mode="ink">
            <msink:context xmlns:msink="http://schemas.microsoft.com/ink/2010/main" type="paragraph" rotatedBoundingBox="6710,4883 8702,4883 8702,6953 6710,6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E70B23-F8E7-4375-8098-91FFDBF71BD1}" emma:medium="tactile" emma:mode="ink">
              <msink:context xmlns:msink="http://schemas.microsoft.com/ink/2010/main" type="inkBullet" rotatedBoundingBox="6710,6810 7157,6810 7157,6953 6710,6953"/>
            </emma:interpretation>
            <emma:one-of disjunction-type="recognition" id="oneOf0">
              <emma:interpretation id="interp0" emma:lang="en-US" emma:confidence="1">
                <emma:literal>.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.-</emma:literal>
              </emma:interpretation>
              <emma:interpretation id="interp3" emma:lang="en-US" emma:confidence="0">
                <emma:literal>-.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1877 1994 1164 0,'-3'-12'456'0,"3"12"-34"15,0 0-20-15,-4-12-21 0,4 12-40 16,0 0-11-16,-7-13-2 0,7 13-39 16,0 0-41-16,-8-9 13 0,8 9-46 0,0 0-12 15,0 0-1-15,-7-11 10 0,7 11-58 16,0 0-6-16,0 0-33 0,0 0-12 0,0 0-19 16,0 0 14-16,0 0-40 0,0 0 27 0,0 0-36 15,0 0 71-15,0 0-77 0,0 0 1 16,0 0 4-16,0 0-14 0,29 25-4 15,-21-20-1-15,3 3 6 0,-4-1-11 0,1 0-32 16,3-1 8-16,4 3-5 0,-8-2 2 16,-7-7-38-16,15 13 46 0,0-8-46 0,-4 1-5 15,-4 0 0-15,-7-6-5 0,22 10 33 16,-18-5-20-16,-4-5 17 0,22 5-20 0,-15-2 8 16,-7-3 5-16,15 3-21 0,-15-3 36 0,19 0-17 15,-19 0 4-15,22-1 6 0,-22 1-19 16,18-4 6-16,-18 4 22 0,15-5 17 0,-15 5-29 15,15-6 33-15,-8 0-13 0,-7 6-20 16,19-8 34-16,-19 8-19 0,15-12 21 0,-8 8 12 16,0-5 6-16,-7 9-8 0,11-11 0 0,-11 11 0 15,15-12 16-15,-15 12 55 0,8-11-30 16,-8 11-12-16,7-11 14 0,-7 11-33 0,11-10 3 16,-11 10 23-16,7-9 5 0,-7 9-31 15,0 0-2-15,8-14-13 0,-8 14-54 16,0 0 28-16,7-10-63 0,-7 10-52 0,0 0-87 15,0 0-123-15,0 0-174 0,0 0-414 16,0 0 48-16,0 0 92 0,0 0 101 0,0 0 34 16,0 0 55-16,15 31 51 0,-15-31 87 0</inkml:trace>
      </inkml:traceGroup>
      <inkml:traceGroup>
        <inkml:annotationXML>
          <emma:emma xmlns:emma="http://www.w3.org/2003/04/emma" version="1.0">
            <emma:interpretation id="{E511CE8E-0587-4C84-A7F5-B169FB28A745}" emma:medium="tactile" emma:mode="ink">
              <msink:context xmlns:msink="http://schemas.microsoft.com/ink/2010/main" type="line" rotatedBoundingBox="8170,4883 8702,4883 8702,5424 8170,5424"/>
            </emma:interpretation>
          </emma:emma>
        </inkml:annotationXML>
        <inkml:traceGroup>
          <inkml:annotationXML>
            <emma:emma xmlns:emma="http://www.w3.org/2003/04/emma" version="1.0">
              <emma:interpretation id="{AD7EE511-361E-48ED-B15C-B27E051FDE01}" emma:medium="tactile" emma:mode="ink">
                <msink:context xmlns:msink="http://schemas.microsoft.com/ink/2010/main" type="inkWord" rotatedBoundingBox="8170,4883 8702,4883 8702,5424 8170,5424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X.</emma:literal>
                </emma:interpretation>
                <emma:interpretation id="interp8" emma:lang="en-US" emma:confidence="0">
                  <emma:literal>x.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-2428.1191">3629 128 985 0,'0'0'366'0,"8"-17"-3"0,-8 17-25 0,0 0-5 16,0-14-13-16,0 14-5 0,3-14-8 0,-3 14-46 15,0 0-2-15,4-17-16 0,-4 17-5 16,4-11-10-16,-4 11 12 0,0 0-17 0,7-13-26 15,-7 13-25-15,0 0-1 0,0 0-22 16,0-13-11-16,0 13-18 0,0 0 33 16,0 0-70-16,0 0 16 0,8-12 12 0,-8 12-12 15,0 0-12-15,0 0-18 0,7-10-10 16,-7 10 0-16,0 0 5 0,0 0 5 0,0 0-23 16,7-10 18-16,-7 10-23 0,0 0 44 0,0 0-31 15,0 0-26-15,0 0 13 0,0 0 0 16,0 0 7-16,0 0 16 0,0 0 11 0,0 0-27 15,0 0 1-15,0 0 7 0,0 0-30 16,0 0 22-16,-14 49-40 0,6-36 10 16,8-2 10-16,-11 4 21 0,4 0-36 0,-1-1 10 15,-6 2-23-15,6 0 23 0,-3-1 10 16,4 0-18-16,-8 2-17 0,8-1 22 0,-12-1-20 16,12-2 36-16,-1 1-18 0,-6-3 7 0,6 2-25 15,-3 0 29-15,4-1 17 0,-1-1-18 16,1-2-18-16,-1 1 8 0,1 0-3 0,7-10-9 15,-11 17-6-15,4-10 0 0,7-7 0 0,-8 14 0 16,1-7 0-16,7-7 0 0,-8 11 0 16,8-11-39-16,-11 13-20 0,4-6 8 0,7-7 15 15,-7 10 11-15,7-10-9 16,-15 12 50-16,15-12-24 0,-8 7 5 0,8-7 6 0,0 0-6 16,-11 14 19-16,11-14 20 0,-7 6 10 15,7-6-5-15,0 0-3 0,-8 10 6 0,8-10-26 16,0 0-18-16,-7 9 0 0,7-9 0 15,0 0 0-15,0 0 0 0,0 0 0 0,0 0 0 16,-7 8 0-16,7-8 0 16,0 0 0-16,0 0 0 0,0 0 0 0,0 0 0 15,0 0 0-15,0 0 0 0,0 0 0 0,0 0 0 0,0 0-290 16,0 0-444-16,0 0-357 0,0 0 108 16,0 0 103-16,0 0 140 0,0 0 18 0,0 0 105 15,-8 10-2-15,8-10 120 0,-11 24-13 16,4-12 43-16</inkml:trace>
          <inkml:trace contextRef="#ctx0" brushRef="#br0" timeOffset="-3172.5664">3363 95 1482 0,'0'0'540'0,"0"0"-64"0,-7-14-8 0,7 14-45 16,0 0-27-16,-8-8-48 0,8 8-20 0,0 0 2 0,0 0-43 15,0 0-31-15,0 0-13 16,0 0-5-16,0 0-13 0,0 0-5 0,34 20-17 16,-19-12-22-16,-1 4-1 0,5-1-6 0,-4 3-34 15,3 1 27-15,4 2-60 0,4-3 9 16,-11 2 12-16,7 2-13 0,4-5-5 16,-11 5-21-16,11-2-9 0,-4-3 7 0,-4 1-33 15,-3-1-54-15,0 0 0 0,3-1 0 0,-3-1 0 16,0-2 0-16,-4 1 0 0,4-2 0 0,-8-1 0 15,1 0 0-15,3-1 0 0,-11-6 0 16,14 10 0-16,-6-5 0 0,-8-5 0 16,7 8 0-16,-7-8 0 0,0 0 0 0,15 7 0 15,-15-7 0-15,0 0 0 0,11 3 0 16,-11-3 0-16,0 0-141 0,0 0-197 0,0 0-118 16,0 0-237-16,0 0-334 0,0 0 60 0,0 0 96 15,0 0 119-15,0 0 73 0,0 0 34 16,0 0 62-16,0 0 61 0,0 0 86 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1:34.6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997760-0203-49AB-A696-710A70AD542A}" emma:medium="tactile" emma:mode="ink">
          <msink:context xmlns:msink="http://schemas.microsoft.com/ink/2010/main" type="writingRegion" rotatedBoundingBox="10889,4673 11653,6791 10960,7041 10196,4922"/>
        </emma:interpretation>
      </emma:emma>
    </inkml:annotationXML>
    <inkml:traceGroup>
      <inkml:annotationXML>
        <emma:emma xmlns:emma="http://www.w3.org/2003/04/emma" version="1.0">
          <emma:interpretation id="{0489384A-8C61-4CB7-868E-762C9106151E}" emma:medium="tactile" emma:mode="ink">
            <msink:context xmlns:msink="http://schemas.microsoft.com/ink/2010/main" type="paragraph" rotatedBoundingBox="10889,4673 11653,6791 10960,7041 10196,4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90956B-D739-4E63-8D3E-8977EDB30EDA}" emma:medium="tactile" emma:mode="ink">
              <msink:context xmlns:msink="http://schemas.microsoft.com/ink/2010/main" type="line" rotatedBoundingBox="10889,4673 11653,6791 10960,7041 10196,4922"/>
            </emma:interpretation>
          </emma:emma>
        </inkml:annotationXML>
        <inkml:traceGroup>
          <inkml:annotationXML>
            <emma:emma xmlns:emma="http://www.w3.org/2003/04/emma" version="1.0">
              <emma:interpretation id="{3369F01F-2EC2-4C58-AA9B-FE2BF25E0097}" emma:medium="tactile" emma:mode="ink">
                <msink:context xmlns:msink="http://schemas.microsoft.com/ink/2010/main" type="inkWord" rotatedBoundingBox="10889,4673 11197,5527 10512,5774 10204,4920"/>
              </emma:interpretation>
              <emma:one-of disjunction-type="recognition" id="oneOf0">
                <emma:interpretation id="interp0" emma:lang="en-US" emma:confidence="0.5">
                  <emma:literal>D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5485 231 1343 0,'0'-17'505'15,"0"1"-6"-15,0 16-39 0,0-32-29 0,0 17-30 16,7-3-27-16,-7 2-21 0,8-4-40 15,-5 0-45-15,5-1-12 0,7 1-28 0,-1-1-26 16,-3 2-33-16,12-1 0 0,2 1-13 16,-2 1-33-16,2 5-13 0,5 1-12 0,-4 2-1 15,7 4-13-15,-11 3-15 0,4 4-15 0,4 2 8 16,-4 4-14-16,-4 5-12 0,-4 1-3 16,5 7 8-16,-5-1-18 0,-11 5 6 0,8-3 1 15,-15 3-20-15,8-1-2 0,-8 2 10 0,0-1 13 16,0-1-31-16,-8 1 23 15,8-2-3-15,-7 0-9 0,-1-2 4 0,1-1 5 16,3-1-27-16,-3-5-1 0,0 0 31 0,-1-1 8 16,8-1-21-16,0-11 28 0,-7 16-15 15,7-16-15-15,-8 10 25 0,8-10-25 0,0 0-13 16,0 0 18-16,0 0-16 0,0 0-28 0,0 0 26 16,0 0 0-16,15 12 21 0,-15-12-24 15,22 4-18-15,-22-4 6 0,26 4 10 0,-11-4-24 16,3 4-17-16,-3 2 3 0,11-2 14 15,-4 3-14-15,0 0-1 0,-3 0 0 16,7 3-10-16,3 2 26 0,-3-1-3 0,-4 1-2 16,4 2 7-16,-4 0-7 0,-3 2-18 0,-4-2 12 15,0 2 11-15,-4-2-1 0,-4 2 11 16,-7-2 8-16,0-1 23 0,0 4-13 0,0-17-13 16,-11 31 18-16,-4-16-21 0,0 0 26 15,4 0 6-15,-11 0-11 0,0-1 35 0,-11 1-4 16,7-7-13-16,-11 2 13 0,4-3-3 0,-1-4-18 15,-6-1-56-15,3-4 15 0,-4-2-27 16,0-6-68-16,1-7-40 0,6 2-152 0,-6 3-219 16,-1-4-351-16,19 2 48 0,-11-3 103 15,3 0 82-15,4 2 107 0,4-2-8 16,-4 1 60-16,8 1 35 0</inkml:trace>
          <inkml:trace contextRef="#ctx0" brushRef="#br0" timeOffset="-544.1715">5518 140 1543 0,'0'0'563'0,"0"-12"-33"0,0 12-49 0,0 0-56 15,-7-15-28-15,7 15-11 0,0 0-35 16,0 0 0-16,0 0-42 0,0 0-27 0,0 0-3 16,7 53-36-16,-7-35-18 0,0 6-35 0,8-1 10 15,-8 3-14-15,0-1-19 16,0 1-1-16,0 0-51 0,0 0 1 0,0-1-40 16,7-2-40-16,-7-1-26 0,0-1-112 0,0-3-46 15,7 1-67-15,-7-5-67 0,0 3-184 16,0-4-307-16,0-13-138 0,0 18 61 0,0-18 80 15,0 0 81-15,0 0 70 0,-7 12 94 0,7-12 15 16,0 0 65-16</inkml:trace>
        </inkml:traceGroup>
        <inkml:traceGroup>
          <inkml:annotationXML>
            <emma:emma xmlns:emma="http://www.w3.org/2003/04/emma" version="1.0">
              <emma:interpretation id="{A29E08CF-4A24-44BF-932F-401C07A31136}" emma:medium="tactile" emma:mode="ink">
                <msink:context xmlns:msink="http://schemas.microsoft.com/ink/2010/main" type="inkWord" rotatedBoundingBox="11453,6678 11512,6842 10960,7041 10901,6877">
                  <msink:destinationLink direction="with" ref="{DE2A170E-64C8-42A5-97AE-6A2D2E850B52}"/>
                </msink:context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19771.5154">6095 1972 1095 0,'0'0'471'0,"0"0"-23"0,0 0-69 16,0 0-31-16,0 0-23 0,0 0-10 0,0 0-34 15,0 0-12-15,0 0-31 0,0 0-36 16,0 0-4-16,0 0-32 0,0 0 18 0,0 0-53 16,0 0-19-16,0 0 4 0,0 0-27 15,26 29 31-15,-26-29-45 0,0 11 12 16,0-11-36-16,7 10 13 0,-7-10-28 0,15 10 2 16,-15-10 3-16,11 10 0 0,-11-10 3 0,7 7-19 15,-7-7-7-15,15 8 8 0,-15-8-6 16,15 5 30-16,-15-5-34 0,18 5 26 0,-18-5-47 15,15 4 12-15,-15-4 3 0,22 0 3 0,-22 0 15 16,26 0-45-16,-18 0 47 16,-8 0-48-16,25-4 29 0,-25 4-4 0,23-3 14 0,-12 1 20 15,-11 2-49-15,22-5 67 16,-15 2-54-16,-7 3-13 0,26-5 13 0,-18 1-15 0,6 0 8 16,-14 4 2-16,15-9 10 0,-15 9-2 15,11-7-21-15,-11 7 8 0,15-8 15 16,-15 8 0-16,15-8-10 0,-15 8 0 0,11-10-10 15,-11 10 5-15,7-8 0 0,-7 8 23 0,15-9 28 16,-15 9-62-16,7-8 42 0,-7 8 12 16,11-9-63-16,-11 9 25 0,8-11-18 0,-8 11 51 15,15-9-20-15,-15 9-6 0,7-13 19 16,-7 13 7-16,7-14-10 0,-7 14 21 0,12-13-16 16,-12 13 3-16,7-12-3 0,-7 4-5 0,0 8 13 15,7-12 0-15,-7 12 15 0,8-10-15 16,-8 10 10-16,0 0-33 0,7-13 4 0,-7 13 27 15,0 0-29-15,8-10-51 0,-8 10 1 16,0 0-47-16,0 0-8 0,0 0 1 16,0 0-45-16,0 0-17 0,0 0-61 0,0 0-36 15,-23 30-42-15,23-30-68 0,-14 17-54 16,10-6-443-16,-4 1 85 0,-6 1 53 0,-1 1 51 16,7 1 75-16,-10 0 112 0,3 0 6 0</inkml:trace>
          <inkml:trace contextRef="#ctx0" brushRef="#br1" timeOffset="19077.2217">6073 1999 1441 0,'0'0'445'15,"0"0"-48"-15,0 0 5 0,0 0-47 0,-15-5 14 16,15 5-46-16,0 0-9 0,0 0-19 16,0 0-60-16,0 0-27 0,0 0-16 0,0 0-6 0,0 0-9 15,0 0-18-15,0 0-39 0,0 0-30 16,0 0 20-16,0 0-16 0,0 0 1 16,0 0-11-16,-11 18-17 0,11-18-18 0,0 0-39 15,0 0 21-15,0 0-44 0,0 0 23 16,0 0-30-16,0 0-14 0,0 0-1 0,0 0-12 15,0 0-4-15,0 0 13 0,14 25 34 16,-14-25-25-16,0 0-10 0,0 0 14 16,0 0 4-16,0 0 24 0,12 2-16 0,-12-2 8 0,0 0-3 15,0 0-7-15,0 0-1 0,0 0 4 16,0 0 6-16,0 0-1 0,0 0-9 0,0 0 6 16,0 0-3-16,0 0 11 0,0 0-26 15,0 0-11-15,0 0-109 0,0 0-75 16,0 0-163-16,0 0-331 0,0 0-107 0,0 0 69 15,0 0 107-15,0 0 11 0,0 0 79 16,0 0 64-16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1:53.2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2A170E-64C8-42A5-97AE-6A2D2E850B52}" emma:medium="tactile" emma:mode="ink">
          <msink:context xmlns:msink="http://schemas.microsoft.com/ink/2010/main" type="inkDrawing" rotatedBoundingBox="7005,7103 11059,6877 11098,7574 7044,7800" semanticType="callout" shapeName="Other">
            <msink:sourceLink direction="with" ref="{FBE08D04-4FB5-4FF4-BE9B-C53F8347CE45}"/>
            <msink:sourceLink direction="with" ref="{A29E08CF-4A24-44BF-932F-401C07A31136}"/>
          </msink:context>
        </emma:interpretation>
      </emma:emma>
    </inkml:annotationXML>
    <inkml:trace contextRef="#ctx0" brushRef="#br0">-14 164 1044 0,'0'0'409'15,"0"-13"1"-15,0 13-41 0,0 0 12 16,0 0-53-16,0 0-34 0,0 0-18 0,0 0-32 16,0 0-27-16,0 0-33 0,0 0 52 0,0 0-57 15,0 0 23-15,0 0-69 0,0 0-10 16,0 0-20-16,0 0-21 0,0 0 17 0,0 0-17 15,0 0-10-15,0 0-21 0,0 0 0 16,25 24-17-16,-25-24-4 0,8 12 6 16,-8-12 3-16,15 12-14 0,-8-5-30 0,-7-7 23 15,7 13-26-15,4-6 21 0,-3 2 20 0,-1-3-15 16,-7-6 5-16,15 16-23 0,-8-7 26 0,4-1-36 16,4 2 12-16,-7-1-2 0,3 1-7 15,4 0-11-15,-8 0 25 0,8 1-7 16,-4-2-2-16,4 1 7 0,-1 0 54 0,-3-2-62 15,4 2-15-15,0 2 29 0,0-2-17 16,3 2-4-16,-3 0-3 0,0-4 26 0,3 4-38 16,-3-4 19-16,4 4 4 0,-5-3-3 15,9 1 15-15,-12 0-10 0,11 0 21 0,-7-1-39 16,3-2-13-16,4 4 16 0,-11-4 2 16,12 3 45-16,-9-1-16 0,5-1-29 0,3 1 24 0,-11-1-39 15,11-1 12-15,-7 1-12 0,4-3 46 16,3 2-41-16,-8-1 61 0,5-2-76 0,-4 1 18 15,3-1 4-15,4 2-9 0,-7-3 19 16,4 2 6-16,3-3 0 0,-7 4 0 16,3-1-30-16,4-1 17 0,-3 2-20 0,3-2 7 15,-4 2 3-15,-3-2 18 0,7 2-51 16,-3-3 20-16,3 1-5 0,-3 1-13 0,-5-1 13 16,9-1-31-16,2 0 21 0,-6-1-15 0,3 1 2 15,4 1-8-15,-4-3 0 16,4 3-2-16,4-2 5 0,-12 1 2 0,12-1-2 0,-5-1 16 15,5-1-19-15,-4 2 31 0,0 0-15 16,3 1 17-16,-3-1-2 0,4-1-7 16,-4-1-1-16,7 0-2 0,-11 2-13 0,4-2 8 15,4 2-19-15,-5-2 37 0,5 1-24 16,-4-1 9-16,0 2-4 0,-4-2 19 0,11 0 10 16,-11 0-11-16,4-3-2 0,4 3-7 0,-4-2 12 15,0 0 8-15,3 2-3 0,-3-1 13 16,4-1-15-16,-5-1 25 0,-2-1-17 0,2 3 4 15,1-3-7-15,-3 1 20 0,2-1 8 16,-2 3-2-16,2-4-19 0,-2 1 3 0,-5 1 0 16,4-2 6-16,4 3-11 0,-4-3 25 0,1 2-12 15,-5 1 7-15,4-3 9 16,4 4-14-16,-4-3-10 0,-3-1 5 0,3 2 3 0,4 1 15 16,-11-4-20-16,10 3 10 0,-2 0 5 15,-5 0 0-15,-3 1 17 0,0-1-1 16,11-2-1-16,-12 1 8 0,5 3-15 0,3-2 2 15,0-3 13-15,-11 3-5 0,11-2 31 16,-3 2-24-16,3-4 21 0,-7 4-2 16,3-4-13-16,-3 4 17 0,4-2-2 0,-5 0 18 0,1 2-20 15,4-1-3-15,-5-1 0 16,1 2-16-16,0 0 11 0,-4-3-18 0,4 3 8 0,0-2-19 16,-4 0 1-16,4-2 15 0,-1 4-8 15,-14 3 14-15,19-7-19 0,-4 2 3 16,-1 0-24-16,-3 2 22 0,4-4 1 0,0 4 6 15,0-4-15-15,-4 2 7 0,4 0 18 16,-1 0 6-16,5 0-6 0,-4 0 2 0,0 0 19 16,-4-2 43-16,3 2-46 0,1-1-10 0,-4-1 15 15,4 2 16-15,0-2-36 0,3 1-8 16,-3 1 25-16,0-4-22 0,3 2-3 0,-3-1 8 16,7 0-24-16,-3-1 11 0,-4 2 5 0,10-3 36 15,-10 2-20-15,0 0 4 0,3 1 11 16,-3-1-6-16,7 1 19 0,-3-1-8 0,-4-1 15 15,0 3-20-15,3-1-34 0,-11-1 37 16,12 3-4-16,-4-6 24 0,-1 5-46 0,5-2 28 16,-4-1-21-16,-1 2-20 0,5-1 13 15,-4 1 20-15,0 1-18 0,3-4 29 16,-11 3-60-16,8 2 6 0,4-3-8 0,-12 2 36 16,8 1-34-16,-8-3 27 0,1 3-24 0,-8 5-3 15,18-10 19-15,-18 10-24 0,15-8 13 16,-8 3-12-16,-7 5 15 0,19-9-24 0,-19 9 14 15,7-8-13-15,-7 8 15 0,15-9 18 16,-15 9-23-16,15-10 31 0,-4 6-16 0,-11 4-33 16,7-9 21-16,-7 9 9 0,15-10-22 0,-15 10 8 15,7-7 22-15,-7 7-20 0,15-8 0 16,-15 8 15-16,0 0-12 0,11-12 17 16,-11 12-20-16,8-5 30 0,-8 5-30 0,0 0-7 15,7-13 20-15,-7 13 3 0,0 0-7 16,7-9-13-16,-7 9-24 0,0 0 43 0,0 0-13 15,12-11 1-15,-12 11-11 0,0 0 83 16,7-9-81-16,-7 9-29 0,0 0-24 0,0 0-26 16,0 0-25-16,0 0-41 0,0 0-74 0,0-16-110 15,0 16-80-15,0 0-404 0,0 0 43 16,0 0 62-16,0 0 54 0,0 0 115 0,0 0 35 16,0 0 24-16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1:46.9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03510E-A0D0-4894-BB2A-536D0DF9C794}" emma:medium="tactile" emma:mode="ink">
          <msink:context xmlns:msink="http://schemas.microsoft.com/ink/2010/main" type="writingRegion" rotatedBoundingBox="11043,5806 19534,3791 20108,6210 11616,8224"/>
        </emma:interpretation>
      </emma:emma>
    </inkml:annotationXML>
    <inkml:traceGroup>
      <inkml:annotationXML>
        <emma:emma xmlns:emma="http://www.w3.org/2003/04/emma" version="1.0">
          <emma:interpretation id="{322FBA6C-5B37-46FD-A88C-F12FD4F37A71}" emma:medium="tactile" emma:mode="ink">
            <msink:context xmlns:msink="http://schemas.microsoft.com/ink/2010/main" type="paragraph" rotatedBoundingBox="11043,5806 18080,4136 18322,5158 11285,6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E0906C-0EB6-433C-BCFC-5A3083008F2B}" emma:medium="tactile" emma:mode="ink">
              <msink:context xmlns:msink="http://schemas.microsoft.com/ink/2010/main" type="line" rotatedBoundingBox="11043,5806 18080,4136 18322,5158 11285,6827"/>
            </emma:interpretation>
          </emma:emma>
        </inkml:annotationXML>
        <inkml:traceGroup>
          <inkml:annotationXML>
            <emma:emma xmlns:emma="http://www.w3.org/2003/04/emma" version="1.0">
              <emma:interpretation id="{C32D75E4-13FC-48A4-9D11-9018C8B2A528}" emma:medium="tactile" emma:mode="ink">
                <msink:context xmlns:msink="http://schemas.microsoft.com/ink/2010/main" type="inkWord" rotatedBoundingBox="11106,6072 12450,5753 12598,6376 11254,6694"/>
              </emma:interpretation>
              <emma:one-of disjunction-type="recognition" id="oneOf0">
                <emma:interpretation id="interp0" emma:lang="en-US" emma:confidence="1">
                  <emma:literal>nxk</emma:literal>
                </emma:interpretation>
                <emma:interpretation id="interp1" emma:lang="en-US" emma:confidence="0">
                  <emma:literal>nxK</emma:literal>
                </emma:interpretation>
                <emma:interpretation id="interp2" emma:lang="en-US" emma:confidence="0">
                  <emma:literal>xk</emma:literal>
                </emma:interpretation>
                <emma:interpretation id="interp3" emma:lang="en-US" emma:confidence="0">
                  <emma:literal>mxk</emma:literal>
                </emma:interpretation>
                <emma:interpretation id="interp4" emma:lang="en-US" emma:confidence="0">
                  <emma:literal>nxx</emma:literal>
                </emma:interpretation>
              </emma:one-of>
            </emma:emma>
          </inkml:annotationXML>
          <inkml:trace contextRef="#ctx0" brushRef="#br0">7599 1200 1039 0,'7'-9'453'0,"-7"9"-39"0,0 0 1 0,0 0-31 16,0 0-10-16,0 0-6 0,8-12-43 15,-8 12-25-15,0 0-13 0,0 0-54 0,0 0 30 16,0 0-45-16,0 0-6 0,0 0-27 0,0 0-29 16,0 0-3-16,-41 21-35 0,26-17-3 15,8 0-10-15,-8-1 3 0,15-3-9 0,-26 6-14 16,19-2-16-16,7-4 13 0,-26 3-5 16,26-3-16-16,-15 3-22 0,15-3 22 15,-18-2-7-15,18 2-18 0,0 0 10 0,-22-3 2 16,22 3-2-16,0 0 11 0,-15-5-14 15,15 5 6-15,0 0-3 0,0 0 3 0,-11-5-16 16,11 5 18-16,0 0-25 0,0 0 30 0,0 0-7 16,0 0-3-16,0 0 13 0,0 0-29 15,0 0 4-15,0 0 12 0,33 17-21 0,-33-17-9 16,19 13 27-16,-12-4-7 0,8 2-16 16,-1-1 9-16,-2 3 6 0,2 1-6 0,-6-1-22 15,10 0 44-15,-7-2-20 0,0 2 10 0,4 1-31 16,-4-1 18-16,-3-3-12 0,-1 0-19 15,0-1 31-15,8-1 6 0,-7 0-21 16,-1 0-13-16,-3-1 0 0,-4-7 0 0,15 10 0 16,-15-10 0-16,14 9 0 0,-14-9 0 15,8 8 0-15,-8-8 0 0,11 6 0 0,-11-6 0 16,0 0 0-16,7 7 0 0,-7-7 0 0,0 0 0 16,0 0 0-16,15 6 0 0,-15-6 0 15,0 0 0-15,7 7 0 0,-7-7 0 0,0 0-208 16,0 0-71-16,0 0-95 0,0 0-263 0,19 1-394 15,-19-1 155-15,0 0 124 16,0 0-14-16,0 0 75 0,0 0 56 0,0 0 80 16,0 0 48-16,0 0 44 0</inkml:trace>
          <inkml:trace contextRef="#ctx0" brushRef="#br0" timeOffset="-1484.528">7366 1204 1126 0,'0'0'450'0,"0"0"6"15,0 0-26-15,-3-16 18 0,3 16-23 16,0 0-36-16,0 0 5 0,-4-16-13 0,4 16-30 16,0 0-33-16,0 0-52 0,0 0 5 15,0 0-38-15,0 0-5 0,0 0-46 0,0-15-14 16,0 15-24-16,0 0 7 0,0 0-13 15,0 0-18-15,0 0-38 0,0 0-2 0,0 0 12 16,0 0-5-16,0 0-13 0,0 0-7 16,0 0 9-16,0 0-9 0,0 0-41 0,0 0 22 15,0 0-2-15,0 0-18 0,0 0 8 16,0 0 0-16,0 0-18 0,0 0 18 0,0 0-44 16,0 0 11-16,0 0-3 0,0 0 28 0,0 0-13 15,0 0-2-15,0 0-8 0,0 0 18 16,0 0-15-16,0 0-18 0,0 0 22 15,0 0 9-15,0 0-16 0,0 0-15 0,0 0 17 0,0 0-4 16,0 0-31-16,0 0 7 16,0 0-22-16,0 0-29 0,0 0-10 0,0 0 13 15,0 0-15-15,0 0 2 0,0 0-21 0,0 0-4 16,0 0 15-16,0 0 5 0,0 0-21 16,0 0 39-16,0 0-13 0,0 0 28 0,0 0 1 15,0 0-9-15,0 0 16 0,0 0 8 0,0 0 10 16,0 0-18-16,0 0-34 0,0 0-7 15,0 0-46-15,0 0-87 0,0 0-118 0,0 0-199 16,0 0-321-16,0 0 26 0,0 0 133 16,0 0 39-16,0 0 66 0,0 0 69 0,0 0 39 15,0 0 71-15</inkml:trace>
          <inkml:trace contextRef="#ctx0" brushRef="#br0" timeOffset="-544.6544">7366 1138 1095 0,'0'-28'389'15,"0"11"10"-15,0 2-15 0,0 15-18 16,0-30-7-16,-3 19 17 0,3 11-20 0,0-22 10 16,0 22 10-16,0-18-25 0,0 18-21 15,-4-16-20-15,4 16-8 0,0 0-45 16,0-18-23-16,0 18-24 0,0 0 3 0,0 0 25 15,0 0-46-15,0 0-11 0,0 0-14 16,0 0-11-16,0 0-18 0,0 0 0 0,-11 51 8 16,11-35-48-16,0 1-34 0,0 3-64 0,0 3 0 15,0 1 0-15,0-1 0 0,3 2 0 16,-3 1 0-16,0-2 0 0,4 1 0 0,-4-1 0 16,0-3 0-16,0-1 0 0,0-1 0 0,4-2 0 15,-4 0 0-15,0-3 0 0,0 2 0 16,0-16 0-16,4 21 0 0,-4-21 0 0,0 20 0 15,0-20 0-15,0 17 0 0,0-17 0 16,0 12 0-16,0-12 0 0,0 0 0 16,0 18 0-16,0-18-26 0,0 0-192 0,0 0-4 15,0 0-22-15,0 16-1 0,0-16-29 0,0 0-31 16,0 0-53-16,0 0-113 0,0 0-74 16,3 9-67-16,-3-9-194 0,0 0 63 0,0 0 62 15,0 0 52-15,0 0 81 0,0 0 46 0,0 0 29 16</inkml:trace>
          <inkml:trace contextRef="#ctx0" brushRef="#br0" timeOffset="-4463.5711">6298 1275 1228 0,'0'0'481'15,"0"0"-12"-15,-7-14-14 0,7 14-35 0,0 0 8 0,-4-12-34 16,4 12-26-16,0 0-12 0,0 0-31 16,0 0-23-16,-7-17-25 0,7 17-31 15,0 0-19-15,0 0-19 0,0 0-6 0,0 0-38 16,0 0-21-16,0 0 11 0,0 0-37 16,0 0 11-16,0 0-7 0,0 0-11 0,0 0-18 15,11 57-2-15,-11-44-6 0,0 0-25 0,7 3 5 16,-7-2-16-16,7 0 6 0,-7 2-15 15,0-5 2-15,8 2 12 0,-8-13-1 0,0 22-24 16,0-11 10-16,0-11-12 0,7 17 17 16,-7-17 3-16,0 16-51 0,0-16 21 15,0 0-16-15,0 14 0 0,0-14 0 0,0 0 0 16,0 0 0-16,0 0 0 0,0 0 0 0,0 0 0 16,0 0 0-16,0 0 0 0,0 0 0 15,0 0 0-15,0 0 0 0,0 0 0 0,0 0 0 16,0 0 0-16,-15-37 0 0,15 37 0 0,0-21 0 15,0 21 0-15,0-22 0 0,0 22 0 16,0-25 0-16,8 10 0 0,-8 2 0 0,0 0 0 16,0 13 0-16,7-22 0 0,4 9 0 0,-7 0 0 15,0 3 0-15,3-3 0 0,0 2 0 16,1 1 0-16,-1-2 0 0,1 2 0 0,-1 0 0 16,-7 10 0-16,11-18 0 0,-3 9 0 15,-8 9 0-15,7-11 0 0,-7 11 0 16,7-10 0-16,-7 10 0 0,11-10 0 0,-11 10 0 15,0 0 0-15,8-7 0 0,-8 7 0 0,0 0 0 16,15-6 0-16,-15 6 0 16,0 0 0-16,0 0 0 0,0 0 0 0,0 0 0 0,0 0 0 15,22 10 0-15,-22-10 0 0,0 0 0 16,7 10 0-16,-7-10 0 0,4 10 0 0,-4-10 0 16,0 13 0-16,0-13 0 0,7 19 0 0,-7-19 0 15,0 17 0-15,0-17 0 0,0 20 0 16,8-8 0-16,-8-12 0 0,0 20 0 0,0-20 0 15,0 22 0-15,0-11 0 0,0-11 0 16,7 21 0-16,-7-11 0 0,0-10 0 16,0 22 0-16,0-22 0 0,0 20 0 0,0-10 0 15,0-10 0-15,7 20 0 0,-7-10 0 0,0-10 0 16,0 17 0-16,0-17 0 0,8 14 0 16,-8-14 0-16,0 13 0 0,0-13 0 0,0 0 0 15,3 17 0-15,-3-17 0 0,0 0 0 0,0 11 0 16,0-11 0-16,0 0 0 0,0 0 0 15,0 0 0-15,0 0 0 0,0 0 0 0,0 0 0 16,0 0 0-16,0 0-123 0,0 0-369 0,0 0-516 16,0 0-6-16,0 0 98 15,0 0 94-15,0 0 77 0,0 0 54 0,0 0 59 0,23-2 89 16,-23 2 67-16,0 0 2 0</inkml:trace>
          <inkml:trace contextRef="#ctx0" brushRef="#br0" timeOffset="-3688.4129">6978 1244 1528 0,'0'0'519'0,"0"0"-27"0,0 0-19 16,-7-17-50-16,7 17-29 0,0 0-31 15,0 0-17-15,0 0-19 0,0 0-22 0,-8-10-13 16,8 10-28-16,0 0-16 0,0 0-10 0,0 0-18 16,-29 15-18-16,18-6-35 15,-4 1-1-15,8 3-28 0,-12 2 16 0,12-2-24 16,-8 4-22-16,4-1-3 0,-4 1 2 0,8-3-30 15,-8 4-10-15,7-3-52 0,1-1 31 16,-4-1 8-16,4-3-75 0,-1 2-53 0,1-3-31 16,7-9-23-16,-8 18-71 0,5-13-9 0,3-5-32 15,-8 15-70-15,8-15-164 0,-15 14-66 16,15-14-356-16,0 10 16 0,0-10 117 0,-7 8 67 16,7-8 64-16,0 0 79 0,-7 12 43 0,7-12 101 15</inkml:trace>
          <inkml:trace contextRef="#ctx0" brushRef="#br0" timeOffset="-3988.7394">6764 1252 1714 0,'0'0'535'0,"-8"-11"-30"0,8 11-39 15,0 0-21-15,-3-12-56 0,3 12-61 0,0 0-11 16,0 0-51-16,0 0-17 0,0 0 4 15,0 0-18-15,0 0-2 0,0 0-41 0,0 0 52 16,0 0-86-16,33 30 4 0,-22-20-14 16,-4 2 18-16,8-1-50 0,0 2 22 15,0 1-46-15,-4 0-2 0,4-2 14 0,-1 1-27 16,-2 0-18-16,2 1 10 0,1 0-15 0,-4-4-26 16,4 4 21-16,-8-2-29 0,1-2-20 15,3-2-13-15,-4-1-45 0,1 1-27 0,-1 1-35 16,-7-9-49-16,15 12-10 0,-15-12-49 15,7 7-72-15,-7-7-196 0,8 7-183 0,-8-7-242 16,0 0 92-16,0 0 33 0,0 0 110 0,0 0 97 16,0 0 26-16,0 0 43 15,0 0 80-15</inkml:trace>
        </inkml:traceGroup>
        <inkml:traceGroup>
          <inkml:annotationXML>
            <emma:emma xmlns:emma="http://www.w3.org/2003/04/emma" version="1.0">
              <emma:interpretation id="{DDEF6A48-22C4-4042-963F-65CF495310CE}" emma:medium="tactile" emma:mode="ink">
                <msink:context xmlns:msink="http://schemas.microsoft.com/ink/2010/main" type="inkWord" rotatedBoundingBox="14597,4962 15451,4760 15562,5224 14707,5426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11522.2451">9854 78 1540 0,'-22'0'482'0,"22"0"-19"0,-23 0-46 16,5 0-12-16,18 0-37 0,-15 0-45 15,15 0-26-15,-18 0-16 0,18 0-53 0,0 0-21 16,-23-1-15-16,23 1-5 0,0 0-18 16,0 0-10-16,0 0-18 0,0 0-3 0,0 0-16 15,0 0-16-15,0 0 11 0,0 0-19 0,0 0-60 16,0 0 18-16,45 13 3 0,-34-12 23 16,11 3-26-16,-3-2 3 0,3 1-13 0,4 0 3 15,-1 1-11-15,5-4 1 0,0 3 9 16,3-3-32-16,4 1 25 0,0 1-18 15,-4-1-15-15,4-1-1 0,-4 3 1 0,1-3 2 16,-1 0 5-16,-4 0-9 0,-3 1 14 16,8-1-17-16,-12 0 2 0,4 0 5 0,-1 0 28 15,-2 0-30-15,-1 2-18 0,-4-4 15 0,-3 2-10 16,7-1 23-16,-7 2-34 0,-15-1 32 16,26-1-1-16,-11 1 11 0,-15 0-29 0,18-3 3 15,-18 3-28-15,22-1 25 0,-22 1 11 16,0 0-49-16,15 0-15 0,-15 0-26 0,0 0-67 15,19-2-81-15,-19 2-95 0,0 0-159 0,0 0-458 16,0 0 18-16,0 0 120 16,0 0 78-16,0 0 106 0,0 0 19 0,-30 22 68 15,15-17 47-15</inkml:trace>
          <inkml:trace contextRef="#ctx0" brushRef="#br0" timeOffset="12226.9593">9991 374 1494 0,'0'0'420'0,"0"0"15"0,-15-8-43 0,15 8 10 16,0 0-69-16,0 0-47 0,0 0 6 0,-11-4-36 15,11 4 3-15,0 0-16 0,0 0-15 16,0 0-36-16,-15-4-26 0,15 4-15 15,0 0-8-15,0 0-7 0,0 0-13 0,-15-4-5 16,15 4-8-16,0 0-39 0,0 0 14 16,-18-2-3-16,18 2-13 0,0 0 2 0,0 0-22 15,-15-6-16-15,15 6-5 0,0 0 6 0,-15-5 12 16,15 5-15-16,0 0-8 0,-22-4-16 16,22 4 24-16,0 0-18 0,-19-3 43 0,19 3-41 15,-14 0 8-15,14 0 3 0,0 0-23 16,-15-4-21-16,15 4 15 0,0 0 3 15,0 0-25-15,-15-3 9 0,15 3 21 0,0 0-23 16,0 0 6-16,0 0 4 0,0 0 46 16,0 0-56-16,0 0 34 0,0 0-1 0,0 0-38 15,0 0 23-15,0 0 46 0,0 0-20 0,0 0-29 16,0 0 6-16,0 0-6 0,0 0 11 16,0 0 33-16,0 0-26 0,0 0 16 0,0 0-31 15,59 1 15-15,-48-1-12 0,11 0-8 16,-7 0 25-16,-15 0-7 0,33 0-13 15,-14 0-3-15,-4 0 1 0,11 0 17 0,-12 0-5 16,12 0 3-16,-11 0-13 0,15 0 34 16,-5 0-40-16,1 0-9 0,-3 0 10 0,6 2 2 15,-3-4 16-15,4 1-3 0,-1-2 21 0,-7 3-33 16,12-3-29-16,-12 2 33 0,0 1-19 16,-4-2 27-16,1 2 8 0,-1 0 10 0,-7 2-36 15,-11-2-5-15,34 0 13 0,-27 0-2 0,-7 0 50 16,30 1-66-16,-30-1 42 0,18 3-14 15,-18-3 5-15,22 1 11 0,-22-1 4 0,15 0 14 16,-15 0-11-16,11 2 21 0,-11-2-10 16,0 0 12-16,22 0-13 0,-22 0-22 0,0 0 38 15,15 0-16-15,-15 0-27 0,0 0-6 16,0 0-51-16,0 0-18 0,19 0-74 16,-19 0-36-16,0 0-87 0,0 0-159 0,14 3-222 15,-14-3-354-15,0 0 116 0,19 0 58 0,-19 0 78 16,18 4 60-16,-18-4 70 0,15 4 51 15,-15-4 51-15</inkml:trace>
        </inkml:traceGroup>
        <inkml:traceGroup>
          <inkml:annotationXML>
            <emma:emma xmlns:emma="http://www.w3.org/2003/04/emma" version="1.0">
              <emma:interpretation id="{701A18F5-2F41-4898-AEE5-96D544038B68}" emma:medium="tactile" emma:mode="ink">
                <msink:context xmlns:msink="http://schemas.microsoft.com/ink/2010/main" type="inkWord" rotatedBoundingBox="17340,4487 18119,4302 18322,5158 17543,5343"/>
              </emma:interpretation>
              <emma:one-of disjunction-type="recognition" id="oneOf2">
                <emma:interpretation id="interp10" emma:lang="en-US" emma:confidence="0.5">
                  <emma:literal>c</emma:literal>
                </emma:interpretation>
                <emma:interpretation id="interp11" emma:lang="en-US" emma:confidence="0.5">
                  <emma:literal>(</emma:literal>
                </emma:interpretation>
                <emma:interpretation id="interp12" emma:lang="en-US" emma:confidence="0.5">
                  <emma:literal>C</emma:literal>
                </emma:interpretation>
                <emma:interpretation id="interp13" emma:lang="en-US" emma:confidence="0">
                  <emma:literal>€</emma:literal>
                </emma:interpretation>
                <emma:interpretation id="interp14" emma:lang="en-US" emma:confidence="0">
                  <emma:literal>&lt;</emma:literal>
                </emma:interpretation>
              </emma:one-of>
            </emma:emma>
          </inkml:annotationXML>
          <inkml:trace contextRef="#ctx0" brushRef="#br1" timeOffset="15731.4966">13321-316 1292 0,'-8'-19'417'0,"5"3"-38"0,-5 2 15 0,1 0-74 16,-1 1 13-16,1 3-33 0,-4 0-3 0,0-5-24 15,-4 3-29-15,4-1-6 0,-7 3-18 0,-1-1-49 16,-3 2 16-16,0 3-8 15,-4-2-25-15,4 3-18 0,-8 0-3 0,1 3-21 16,-1 1 1-16,4 2-18 0,-7 1-22 0,0 3 23 16,-1 0-27-16,5 5 10 0,-1 1-25 15,1 1 5-15,3 2 0 0,-8 6-11 0,1 0 6 16,7 3-26-16,0 4-7 0,8 0 17 16,-4 1-7-16,7-3-8 0,0 1-5 0,0 4 7 15,8 0 11-15,3-1-21 0,4 0-2 16,0 1 3-16,4 3-9 0,0-2 9 0,-1-1-1 15,12-2-15-15,4 5 15 0,-5-2-15 16,12-2 36-16,-3-3-33 0,2-2 20 0,5-1-18 16,0-4-21-16,-1 0 6 0,4-1 3 15,1-3 14-15,-5-2 3 0,1-2-27 0,-1-1 24 16,1-1-2-16,-1 0 26 0,1-1-41 0,-8-4-13 16,4 2 18-16,-4-2 5 0,0-1-11 15,-3 0 19-15,-1-3-3 0,1 0 11 0,-1-3-32 16,1 2 29-16,-1-2-3 0,-3 0-2 15,4-3 23-15,-1 2-8 0,-3-4 5 0,3 2-5 16,-3 0 3-16,0 0 12 0,-4 2 21 0,0-2 25 16,0 2 11-16,-11 4 23 0,22-9-21 15,-22 9-10-15,11-4 0 0,-11 4-20 0,15-6-3 16,-15 6-8-16,0 0-43 0,11-6-34 0,-11 6-35 16,0 0-41-16,8-8-54 15,-8 8-64-15,0 0-95 0,0 0-187 0,0 0-498 16,0 0 78-16,0 0 106 0,0 0 33 0,0 0 79 15,0 0 87-15,0 0 57 0,0 0 94 16,-19 31 0-16</inkml:trace>
        </inkml:traceGroup>
      </inkml:traceGroup>
    </inkml:traceGroup>
    <inkml:traceGroup>
      <inkml:annotationXML>
        <emma:emma xmlns:emma="http://www.w3.org/2003/04/emma" version="1.0">
          <emma:interpretation id="{E37EC54B-6DC0-42A7-8C0D-7A9984512F06}" emma:medium="tactile" emma:mode="ink">
            <msink:context xmlns:msink="http://schemas.microsoft.com/ink/2010/main" type="paragraph" rotatedBoundingBox="18367,5622 20103,5619 20105,6230 18368,62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2E84FA-15A7-4440-9BA4-549885A87BD1}" emma:medium="tactile" emma:mode="ink">
              <msink:context xmlns:msink="http://schemas.microsoft.com/ink/2010/main" type="line" rotatedBoundingBox="18367,5622 20103,5619 20105,6230 18368,6233"/>
            </emma:interpretation>
          </emma:emma>
        </inkml:annotationXML>
        <inkml:traceGroup>
          <inkml:annotationXML>
            <emma:emma xmlns:emma="http://www.w3.org/2003/04/emma" version="1.0">
              <emma:interpretation id="{AA7B53C2-03A8-4D6F-89F1-4D8CEDFF1065}" emma:medium="tactile" emma:mode="ink">
                <msink:context xmlns:msink="http://schemas.microsoft.com/ink/2010/main" type="inkWord" rotatedBoundingBox="18367,5622 20103,5619 20105,6230 18368,6233"/>
              </emma:interpretation>
              <emma:one-of disjunction-type="recognition" id="oneOf3">
                <emma:interpretation id="interp15" emma:lang="en-US" emma:confidence="1">
                  <emma:literal>mik</emma:literal>
                </emma:interpretation>
                <emma:interpretation id="interp16" emma:lang="en-US" emma:confidence="0">
                  <emma:literal>milk</emma:literal>
                </emma:interpretation>
                <emma:interpretation id="interp17" emma:lang="en-US" emma:confidence="0">
                  <emma:literal>mike</emma:literal>
                </emma:interpretation>
                <emma:interpretation id="interp18" emma:lang="en-US" emma:confidence="0">
                  <emma:literal>Mik</emma:literal>
                </emma:interpretation>
                <emma:interpretation id="interp19" emma:lang="en-US" emma:confidence="0">
                  <emma:literal>mlk</emma:literal>
                </emma:interpretation>
              </emma:one-of>
            </emma:emma>
          </inkml:annotationXML>
          <inkml:trace contextRef="#ctx0" brushRef="#br1" timeOffset="17594.7966">14356 1137 1366 0,'0'0'515'0,"0"0"-42"0,0 0-2 15,0 0-23-15,0 0-41 0,0 0-7 0,0 0-27 16,0 0 1-16,0 0-23 0,0 0-8 16,0 0-34-16,-15 40-1 0,8-29-24 15,-1 1-5-15,4-1-72 0,-7 3 18 0,8 0-48 16,-8-1-23-16,-1 3-75 0,5-6-38 16,0 1-90-16,-4-1-53 0,3 0-98 0,1 3-166 15,7-13-689-15,-11 14 52 0,11-14 141 16,-4 10 53-16,4-10 69 0,0 0 77 0,0 0 90 15,0 0 79-15,0 0 64 0</inkml:trace>
          <inkml:trace contextRef="#ctx0" brushRef="#br1" timeOffset="17044.8843">13513 970 1356 0,'0'0'481'0,"0"0"-63"0,0 0-11 16,0 0-41-16,0 0-36 0,0 0-20 0,-7 35-37 15,7-35-29-15,3 35 12 0,-3-17-52 16,4 2-1-16,-4 2-35 0,4-1-16 16,-4-3-9-16,0 1-10 0,0-2 15 0,3-1-22 15,-3-16-1-15,0 28 11 0,0-16-6 0,0-12 14 16,0 16-14-16,0-16 27 0,0 0-22 15,-3 15-12-15,3-15-13 0,0 0-5 0,0 0-31 16,0 0-5-16,0 0-15 0,-11-40 0 16,11 23-16-16,0-1-12 0,0-7 7 0,0 2-28 15,3 1 3-15,1 2-5 0,0-1 14 0,-4 3 4 16,3 2-29-16,5 1-7 0,-1 2 12 16,1 3-2-16,-1 0 0 0,0 1-3 0,8 5 3 15,-15 4-5-15,19-1 5 0,-19 1 5 16,25 8-15-16,-10-2 22 0,-4 4 14 15,0 0-14-15,4 3-12 0,-7 2 0 0,3 0 3 16,0-1-6-16,0 2 8 0,-4-3-3 16,-7 2-9-16,8-3 4 0,-8 0 3 0,0-12 12 15,3 20 1-15,-3-20 2 0,8 18 13 0,-8-18-10 16,0 11 13-16,0-11-1 0,0 0-4 16,0 0-11-16,0 0-7 0,0 0 7 0,0 0-8 15,0 0 1-15,0 0-8 0,0 0-8 0,-4-54-15 16,4 38 15-16,4-2-12 0,-4 3 22 15,3-2 3-15,1 3-20 0,0 0 9 16,-4 14 1-16,4-25-8 0,-1 17 13 0,-3 8-8 16,4-13-15-16,-4 13 36 0,11-10-6 15,-11 10 6-15,0 0 0 0,0 0 20 0,22 7-8 16,-22-7-12-16,11 13 30 0,-3-3 3 0,-1 1 13 16,0 2-21-16,1 3 1 0,-1 0-6 15,-3-1-3-15,3 0 9 0,4 3-1 0,-7-2 5 16,3-3-7-16,-3-1 0 0,0 1-24 0,0-1 19 15,-1-1-36-15,-3-11-21 0,8 20-71 16,-5-10-62-16,-3-10-28 0,11 14-72 16,-7-6-84-16,-4-8-230 0,11 12-346 15,0-6 25-15,-3 0 93 0,-8-6 115 0,15 10 46 16,-4-6 51-16,-11-4 46 0,22 7 67 0,-11-4 48 16</inkml:trace>
          <inkml:trace contextRef="#ctx0" brushRef="#br1" timeOffset="17380.171">14134 1055 1348 0,'0'0'494'0,"0"0"-40"0,0 0-40 15,0 0-4-15,0 0-21 0,0 0-33 16,0 0-31-16,26 2-13 0,-26-2-20 0,18 16-6 16,-3-6-4-16,-4 4-36 0,4-1-8 0,0 2-31 15,-1-1-40-15,5 1 35 0,-1 2-23 16,-3-1-18-16,0-2-33 0,4 0 13 16,-5 0-31-16,-3-1-15 0,0-1-47 0,1-2-25 15,-1 1-46-15,-4-4-33 0,0 2-36 16,1-2-34-16,-8-7-71 0,15 10-30 0,-15-10-65 15,0 0-156-15,0 0-92 0,0 0-377 0,0 0 80 16,0 0 95-16,0 0 82 0,0 0 135 16,0 0-5-16,0 0 41 0,0 0 51 0</inkml:trace>
          <inkml:trace contextRef="#ctx0" brushRef="#br1" timeOffset="18253.2123">14751 792 1282 0,'4'-10'499'0,"-4"10"21"0,4-17-14 16,-4 17-22-16,0-13-20 0,0 13-34 16,0 0-49-16,3-18-33 0,-3 18-23 0,0 0-23 15,0 0-10-15,0 0-8 0,0 0-30 0,0 0-24 16,0 0 16-16,15 46-39 0,-15-27-12 15,4 1 35-15,-4 5-38 0,0-1-18 0,3 4-44 16,-3-1-27-16,0 0 10 0,4 0-113 0,-4 1 0 16,0-3 0-16,0 2 0 0,0-4 0 15,4-3 0-15,-4-2 0 0,0 1 0 0,4-1 0 16,-4-4 0-16,0-1 0 0,0-13 0 0,3 23 0 16,-3-23 0-16,0 17 0 15,0-17 0-15,0 13 0 0,0-13-146 0,0 0-105 16,0 0-69-16,4 14-64 0,-4-14-154 0,0 0-84 15,0 0-320-15,0 0 69 0,0 0 103 16,0 0 61-16,15 3 64 0,-15-3 92 16,0 0 36-16,0 0 15 0,0 0 88 0</inkml:trace>
          <inkml:trace contextRef="#ctx0" brushRef="#br1" timeOffset="18716.339">15065 970 1244 0,'0'0'494'0,"4"-7"-62"16,-4 7-33-16,0 0-30 0,0 0-16 0,0 0-15 15,0 0 10-15,0 0-33 0,0 0-69 16,0 0-11-16,0 0-7 0,-30 22-10 0,19-14-24 16,0-1-12-16,11-7-28 0,-26 7-26 0,15-3 7 15,-3 0-22-15,2-1 10 0,12-3-23 16,-22 3-26-16,22-3-3 0,-18 1-7 0,18-1 11 15,-19-1-22-15,19 1 11 0,0 0-23 16,-22-7-5-16,22 7 8 0,0 0-11 0,-7-4 0 16,7 4 16-16,0 0-11 0,0 0-7 15,0 0 10-15,0 0 2 0,0 0 19 0,0 0 10 16,0 0-11-16,44 20 13 0,-29-12-12 16,0 2-6-16,-1 3 16 0,5 2 2 0,-4-1 33 15,3-1-22-15,1 4-26 0,-5 0-16 16,5-3-7-16,-8 2 38 0,8-2-35 0,-8 0 7 15,3 2-15-15,1-3-31 0,-4 0 0 0,0-1 0 16,0 0 0-16,1-4 0 0,-1 1 0 16,-8-3 0-16,-3-6 0 0,15 9 0 0,-15-9 0 15,15 9 0-15,-15-9 0 0,11 3 0 16,-11-3-159-16,0 0-136 0,15 4-91 0,-15-4-323 16,0 0-282-16,0 0 57 0,0 0 74 15,0 0 128-15,0 0 59 0,0 0 53 0,0 0 83 16,0 0-11-16,-30 23 82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4:41.07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890B57-D7DD-4ED8-B52C-B963CD1F1688}" emma:medium="tactile" emma:mode="ink">
          <msink:context xmlns:msink="http://schemas.microsoft.com/ink/2010/main" type="writingRegion" rotatedBoundingBox="31723,16463 22957,16712 22719,8335 31484,8086"/>
        </emma:interpretation>
      </emma:emma>
    </inkml:annotationXML>
    <inkml:traceGroup>
      <inkml:annotationXML>
        <emma:emma xmlns:emma="http://www.w3.org/2003/04/emma" version="1.0">
          <emma:interpretation id="{CBE50BE6-7872-4E8D-B43E-6B69D0950D54}" emma:medium="tactile" emma:mode="ink">
            <msink:context xmlns:msink="http://schemas.microsoft.com/ink/2010/main" type="paragraph" rotatedBoundingBox="24876,14473 31733,14558 31706,16712 24849,166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62BF0A-A566-4C2B-8724-C231443C230B}" emma:medium="tactile" emma:mode="ink">
              <msink:context xmlns:msink="http://schemas.microsoft.com/ink/2010/main" type="line" rotatedBoundingBox="24876,14473 31733,14558 31706,16712 24849,16627"/>
            </emma:interpretation>
          </emma:emma>
        </inkml:annotationXML>
        <inkml:traceGroup>
          <inkml:annotationXML>
            <emma:emma xmlns:emma="http://www.w3.org/2003/04/emma" version="1.0">
              <emma:interpretation id="{852E9DAF-83F6-466D-9D11-90D1D320227F}" emma:medium="tactile" emma:mode="ink">
                <msink:context xmlns:msink="http://schemas.microsoft.com/ink/2010/main" type="inkWord" rotatedBoundingBox="28281,14515 30975,14548 30953,16302 28259,16269"/>
              </emma:interpretation>
              <emma:one-of disjunction-type="recognition" id="oneOf0">
                <emma:interpretation id="interp0" emma:lang="en-US" emma:confidence="0.5">
                  <emma:literal>ROSE</emma:literal>
                </emma:interpretation>
                <emma:interpretation id="interp1" emma:lang="en-US" emma:confidence="0.5">
                  <emma:literal>OE</emma:literal>
                </emma:interpretation>
                <emma:interpretation id="interp2" emma:lang="en-US" emma:confidence="0.5">
                  <emma:literal>ROEE</emma:literal>
                </emma:interpretation>
                <emma:interpretation id="interp3" emma:lang="en-US" emma:confidence="0">
                  <emma:literal>OESE</emma:literal>
                </emma:interpretation>
                <emma:interpretation id="interp4" emma:lang="en-US" emma:confidence="0">
                  <emma:literal>OEE</emma:literal>
                </emma:interpretation>
              </emma:one-of>
            </emma:emma>
          </inkml:annotationXML>
          <inkml:trace contextRef="#ctx0" brushRef="#br0">-2459 7197 1919 0,'0'0'548'0,"7"-11"-44"0,-7 11-53 16,0 0-47-16,0 0-25 0,0 0-31 16,0 0-23-16,0 0-7 0,0 0-32 0,0 0-7 15,30 23-25-15,-23-12-6 0,-3-1-33 16,3 4-10-16,-3-2-11 0,0-1-22 0,-4-11-36 15,3 22 12-15,1-10-25 0,-4-12-36 0,-4 17 13 16,4-17-31-16,-11 16-33 0,11-16-16 16,-14 10-2-16,14-10-44 0,-15 2-27 15,15-2-19-15,0 0-33 0,-26-16-28 0,19 4-33 16,-1 0 17-16,1 0 6 0,-1 0-8 16,8 12 10-16,-11-18 8 0,8 10 7 0,3 8 22 15,0 0 11-15,0 0 11 0,0 0 11 16,0 0 12-16,0 0 21 0,0 0-1 0,0 0 14 15,0 0 54-15,-15 33-35 0,7-21-15 0,5 0 47 16,3-12-29-16,-11 20 24 0,3-12-1 16,5-1 1-16,3-7-1 0,-15 12-7 0,4-8 23 15,11-4 2-15,-15 4-10 0,15-4-5 0,0 0-2 16,-26-11 4-16,19 2 11 16,-1-2-3-16,1-2-7 0,-1 0-18 0,1-1-6 15,3 3 14-15,-3-1 25 0,7 12-23 0,-4-20-1 16,4 20 6-16,-7-17-12 0,7 17-4 15,-8-11-9-15,8 11 27 0,0 0-19 0,0 0 40 16,0 0-36-16,0 0-5 0,0 0 51 16,0 0-45-16,0 0-17 0,0 0 12 0,0 0-19 15,8 50 36-15,-4-37-18 0,-1 4 3 16,1 0-6-16,-4 1-4 0,7 2 14 16,-7 3-12-16,4-4 21 0,-4-1-47 0,0 1 11 0,0-2 12 15,-4-3 19-15,-3 0 7 0,3 1 18 16,-7-5 28-16,0-3 41 0,-4 0 28 15,0-4 31-15,-3-5-3 0,0-1 16 0,-5-6-13 16,-3-4-26-16,4-6 24 0,0-1-24 0,-4-7-71 16,4 1-64-16,4 1-8 0,3-1 0 15,4 2 0-15,0-3-41 0,7 3-195 0,4 4-74 16,7 0-286-16,1 2-413 0,3 1 73 16,0 3 55-16,4 1 141 0,-1 2 41 0,9 1 65 15,3 0 27-15,-1 2 144 0,5-1-16 0,-8 3 54 16</inkml:trace>
          <inkml:trace contextRef="#ctx0" brushRef="#br0" timeOffset="-1499.9963">-2189 7112 1395 0,'0'0'578'0,"0"0"-58"0,-4-19-39 15,4 19-43-15,0 0-54 0,0 0-31 16,0 0-23-16,7-13-20 0,-7 13-34 0,0 0-25 16,0 0-5-16,34 18-26 0,-23-4-41 0,0 2 5 15,0 1-20-15,4 7-31 0,-4-1-12 16,0-1-6-16,-4 0 2 0,-3 1-19 15,0-2-16-15,-4-2-6 0,-4 0-9 0,-3 0 23 0,-1-3-3 16,-3 1-16-16,-4-4-4 16,1-2-34-16,-9-1 0 0,1-3-56 0,4-3-23 15,-4-4-61-15,-4-2-37 0,4-1-40 0,-4-3-95 16,3 2-197-16,1-5-320 0,4-1-100 16,-4-1 72-16,3-1 71 0,4 0 147 0,1-4 68 15,6 2-25-15,1-5 110 0,3-2 61 0</inkml:trace>
          <inkml:trace contextRef="#ctx0" brushRef="#br0" timeOffset="-1856.7133">-2041 7741 1441 0,'14'10'604'0,"-6"-5"-62"0,3 2-43 0,-11-7-38 16,18 12-33-16,-10-6-73 0,-8-6-32 16,14 10-49-16,-6-5-85 0,-8-5-97 0,11 7-145 15,-11-7-254-15,11 8-515 0,-11-8 23 0,0 0 106 16,0 0 42-16,0 0 40 0,0 0 106 15,0 0 22-15</inkml:trace>
          <inkml:trace contextRef="#ctx0" brushRef="#br0" timeOffset="-1245.4074">-1694 6060 1510 0,'0'0'478'16,"0"0"-32"-16,0 0-37 0,-26 35-2 0,11-10 0 16,-3 7-56-16,-12 14 10 0,1 4-44 15,-5 4-17-15,1 2-26 0,0 3-49 16,0 0-48-16,3 6-3 0,-11 7-133 0,12-11-269 16,-4 3-719-16,-1-2 92 0,1-3 87 15,7-7 46-15,4-2 90 0,4-11 97 0,3-3 15 16,4-9 65-16</inkml:trace>
          <inkml:trace contextRef="#ctx0" brushRef="#br0" timeOffset="-2030.0295">-1542 6906 1351 0,'0'-20'525'15,"0"20"-29"-15,0-14-17 0,0 14-34 16,0 0-45-16,-4-20-29 0,4 20-31 0,0 0-50 16,0 0-19-16,0 0-13 0,0 0-2 0,0 0-12 15,0 0-17-15,0 0-37 0,33 37-19 16,-25-18 8-16,-1-1-20 0,0 4-18 0,1 6 0 16,3-1-41-16,-4 3 33 0,1 2-23 15,3-1 5-15,-4 3-56 0,0-2 25 0,-3-1-10 16,4-1-35-16,-5-1 4 0,1-2-30 0,0-2 15 15,-1-1-35-15,-3-4 4 0,-3-1 21 16,3-2-3-16,-4-1-15 0,0-1-12 16,-3-4-9-16,-1 1 6 0,1-4-6 0,7-8 26 0,-22 11-25 15,22-11-1-15,-19-2 14 16,19 2-21-16,-22-10-6 0,11 3 21 0,0 2-4 16,11 5 11-16,-22-12 12 0,22 12-14 0,-15-8 16 15,15 8-24-15,-11-7-2 0,11 7 8 16,0 0 15-16,-15-3-7 0,15 3 2 0,0 0 2 15,0 0-9-15,-11 15-6 0,11-15 20 16,-7 12-4-16,7-12-3 0,-8 10 0 0,8-10-3 16,-7 15 9-16,7-15 4 0,-11 12-15 0,0-7 23 15,0 1-24-15,11-6 9 0,-19 13 30 16,8-9-5-16,-4 2-33 0,15-6 8 0,-22 6 17 16,11-2-22-16,11-4 15 0,-22 4-6 15,11-2 11-15,11-2-5 0,-22 4-18 16,22-4 2-16,-15 1 3 0,15-1 8 0,-19 0-11 15,19 0 16-15,0 0 5 0,-18-5-3 16,18 5 32-16,-15-7-40 0,15 7 29 0,-11-15-31 16,7 5-30-16,4 10 27 0,-11-17 44 0,4 6-33 15,3-1 15-15,0-2 3 0,-3 1-21 16,3-2 11-16,4-2 4 0,-3-1 32 16,-1 0-42-16,4 1 13 0,0-5 28 0,0-2-43 0,0 1 8 15,-4-4 4-15,4 1 9 16,0-2-34-16,-3-5 0 0,-1 3 0 0,0 3 0 15,0 0 0-15,1 3 0 0,-1 4 0 0,0 3 0 16,1 1-103-16,-1 5-71 0,4 11-92 16,0 0-210-16,-7-9-607 0,7 9 72 0,0 0 143 15,-23 36 39-15,16-15 84 0,0 6 90 16,-8 10 51-16,4-1 76 0,-4 4 98 16</inkml:trace>
          <inkml:trace contextRef="#ctx0" brushRef="#br0" timeOffset="-3153.4176">-1003 7361 1615 0,'-3'-20'506'0,"3"20"-17"0,0 0-30 15,0-15-50-15,0 15-15 0,0 0-28 0,0 0-53 16,0-19 17-16,0 19 0 0,0 0-33 15,0 0-28-15,0 0-8 0,0 0-77 0,-4-14-7 16,4 14-13-16,0 0-31 0,0 0-8 16,0 0-5-16,0 0-2 0,0 0-26 0,0 0-2 15,0 0 7-15,0 0-20 0,0 0-34 0,0 0 6 16,18 33 23-16,-18-33-13 16,8 15-29-16,-5-6 37 0,-3-9-13 0,8 17-31 15,-5-7-5-15,1-1 12 0,4 3 1 0,-8-12 2 16,3 18 6-16,1-8-6 0,3 0-23 15,-7-10 0-15,4 16-7 0,0-6-8 0,-4-10 13 16,7 18 2-16,-7-18 51 0,4 14-89 16,-4-14 33-16,7 16 8 0,-7-16-16 0,0 12-35 15,0-12 28-15,0 13 23 0,0-13-19 0,0 0 12 16,-3 19-17-16,3-19 9 0,-12 10 12 16,12-10 3-16,-18 10-31 0,7-6 10 0,-4 2 21 15,4-2-8-15,11-4-5 0,-30 6 100 0,16-1-56 16,-1-4-44-16,0 1 0 0,15-2 0 15,-22 0 0-15,22 0 0 0,-26-3 0 0,15-1 0 16,11 4 0-16,-22-8 0 0,11 1 0 16,0-1 0-16,3-2 0 0,1 0 0 15,-1 0 0-15,8 10 0 0,-11-20 0 0,8 9 0 16,3 11 0-16,-8-19 0 0,8 19 0 16,0-18 0-16,0 18 0 0,0-16 0 0,0 16 0 15,4-15 0-15,-4 15 0 0,0 0 0 0,7-13 0 16,-7 13 0-16,0 0 0 0,8-9 0 15,-8 9 0-15,0 0 0 0,0 0 0 0,0 0 0 16,0 0 0-16,0 0 0 0,26 22 0 0,-26-22 0 16,3 14 0-16,-3-14 0 0,8 17 0 15,-8-6 0-15,0-11 0 0,3 25 0 0,-3-14 0 16,0-11 0-16,0 26 0 0,-3-11 0 0,3 0 0 16,-4 2 0-16,0-2 0 15,-3 3 0-15,-1 0 0 0,-3-2 0 0,4 1 0 16,-4 1 0-16,0-3 0 0,-4 0 0 0,0-2 0 15,-3-1 0-15,-1 0 0 0,-3-4 0 16,4 0 0-16,-8 0 0 0,4-4 0 0,-4-2 0 16,0 3-59-16,-11-1-643 0,18-4-375 0,-3-1 60 15,7-1 186-15,-7-1 42 0,7-2 85 16,1 1 28-16,3-4 54 0,0 4 126 0,3-7 17 16,8 11 77-16</inkml:trace>
          <inkml:trace contextRef="#ctx0" brushRef="#br0" timeOffset="-2842.9498">-788 7086 1364 0,'0'0'535'0,"0"0"-41"16,0 0-49-16,0 0-61 0,0 0-46 16,0 0-5-16,-37-21-36 0,26 16-41 0,-4 2-77 15,0-1-61-15,0 1-108 0,-3 0-166 0,-1-1-238 16,4 3-387-16,-3 1 113 0,-1 1 43 15,1 2 75-15,-4 0 51 0,0 1 84 0,-1 3-25 16</inkml:trace>
          <inkml:trace contextRef="#ctx0" brushRef="#br0" timeOffset="-6037.7942">-526 7547 1407 0,'0'0'602'0,"-18"-3"-70"0,18 3-27 16,0 0-52-16,0 0-54 0,-15-4-10 15,15 4-43-15,0 0-47 0,0 0-12 0,0 0 10 16,0 0-59-16,0 0 23 0,0 0-44 0,40-9-25 16,-21 6-13-16,-1 2-15 0,1-1 18 15,-1 2-23-15,-3-1-1 0,4 1-40 0,-19 0-15 16,25-2-45-16,-10 2 12 0,-15 0-78 15,19 0-31-15,-19 0-35 0,18 3-20 0,-18-3-32 16,15 3-53-16,-15-3-64 0,11 7-167 16,-11-7-189-16,0 0-338 0,15 9 93 15,-15-9 63-15,11 4 100 0,-11-4 85 0,0 0 17 16,15 4 78-16,-15-4 91 0,0 0-28 0</inkml:trace>
          <inkml:trace contextRef="#ctx0" brushRef="#br0" timeOffset="-6548.6667">391 7136 1382 0,'3'-11'430'16,"-3"11"28"-16,0 0-33 0,4-17-31 15,-4 17-2-15,0 0-24 0,0-18-27 0,0 18-32 16,0 0 9-16,-7-20-57 0,7 20-15 0,-11-10-3 15,11 10-19-15,-12-10-39 0,12 10-11 16,-11-4-17-16,11 4-1 0,-18-3-5 0,18 3-18 16,-26 4-36-16,11 1-2 0,0 2-18 15,-3 0-3-15,0 3 10 0,6 2-25 16,-6 0 5-16,3 0-20 0,4 1-6 0,-4 1-2 16,8-3 13-16,-4 1-3 0,7 0-8 15,0 1-12-15,1-1-21 0,3-12 23 0,-4 27-13 16,11-16 6-16,-3 2 15 0,7-1-16 0,0 2 21 15,4-4-10-15,0 0-29 0,3 0 19 16,-3-2 2-16,0-2-10 0,-4 0-3 0,0 1-5 16,0-3 15-16,-11-4-22 0,19 7 43 15,-19-7 7-15,11 3-4 0,-11-3 7 0,0 0-15 16,0 0 5-16,0 0-21 0,0 0 27 16,0 0-47-16,0 0 0 0,0 0 0 15,0 0 0-15,0 0 0 0,-52-11 0 0,34 11 0 16,18 0 0-16,-30 5 0 0,11 0 0 0,8-1 0 15,-7 4 0-15,3 1 0 0,0 1 0 16,1 1 0-16,6-1 0 0,-3 5 0 0,4-2 0 16,3 1 0-16,4 1 0 0,0-15 0 15,7 27 0-15,1-9 0 0,-1-3 0 0,4 1 0 16,4-2 0-16,3 5 0 0,5-5 0 0,3 0 0 16,-1-1 0-16,1-1 0 15,0-2 0-15,4-2 0 0,-4 2 0 0,-4-6 0 0,4 3 0 16,-4-4 0-16,-4 4 0 0,1-5-24 15,-4-1-150-15,-4 1-59 0,-11-2-133 16,14 0-291-16,-14 0-337 0,0 0 99 0,0 0 60 16,0 0 54-16,0 0 126 0,0 0 59 0,-33-17 71 15,18 12 21-15,15 5 28 0,-29-3 23 16</inkml:trace>
          <inkml:trace contextRef="#ctx0" brushRef="#br0" timeOffset="946.6903">-3505 7341 1371 0,'0'0'482'0,"0"0"-60"16,-4-13-23-16,4 13-56 0,0 0-33 15,0 0-31-15,0 0-5 0,22-10-33 0,-22 10-11 16,23 5-7-16,-5-4-39 0,-3 2-7 0,3 3-24 16,8-1 1-16,-7 3-3 0,3-3-23 15,-4 4-18-15,1-2-26 0,-4 0-2 0,-1 0-13 16,-3 1-15-16,-3-1-21 0,-8-7 34 0,7 14-11 15,-7-14 1-15,0 13 7 16,0-13 10-16,0 0 3 0,-22 15-29 0,7-12 6 0,4 1 2 16,-7-3-2-16,3-1-8 0,-4 0 0 15,19 0 28-15,-33-1-35 0,15-3-9 16,3-1 14-16,-4 0 2 0,5 0-5 0,-1-1-8 16,0-1-12-16,4-2-11 0,0 3 8 15,4-3-3-15,7 9 3 0,-15-16-5 0,15 16 0 16,0-16-6-16,0 16 11 0,0 0-2 0,11-23-19 15,0 15 16-15,-4 0-16 0,8 3 11 16,0-2 20-16,-4 2-20 0,4 0-16 0,0 0 11 16,-4 1-11-16,-11 4-15 0,22-5 13 0,-22 5-8 15,0 0 5-15,15 2 13 16,-15-2-13-16,0 0 18 0,0 0-10 0,0 0 8 16,-15 30-11-16,15-30 16 0,-19 19 5 15,12-8-24-15,-4-2-6 0,0 5 27 0,0-3 0 16,-4 0 23-16,4 1-28 0,-4 0-25 0,0-1 40 15,4-1 9-15,-4-1 9 0,8-1-18 16,-4-2 29-16,0-1-16 0,0 1 11 0,11-6 12 16,-19 3-23-16,19-3 26 0,0 0-10 0,-26-6 0 15,15-1-19-15,4-5 4 0,-1-4-6 16,-3-4 13-16,8-4-18 0,-8-4 10 0,7-3-30 16,-4 0 25-16,1-1 10 15,3-2 1-15,-3 3-19 0,3 1-7 0,1 0-11 0,-5-3 6 16,1 6-41-16,-1 0-26 0,5 0-33 15,-5 5-93-15,5 1-50 0,-1 8-187 16,-3 0-431-16,-1 1-107 0,1 4 82 0,7 8 136 16,-11-11 36-16,11 11 63 0,-19 0 65 0,19 0 71 15,-22 13 128-15,4-2-102 0</inkml:trace>
          <inkml:trace contextRef="#ctx0" brushRef="#br0" timeOffset="1398.7002">-3982 7341 1507 0,'0'-15'694'0,"0"15"-57"0,0 0-61 15,0 0-61-15,-15-22-44 0,15 22-57 0,-14-8-35 16,6 3-21-16,8 5-58 0,-18-4-39 15,18 4-5-15,0 0-31 0,-26 2-17 0,26-2-32 16,-15 7-7-16,15-7-23 0,-11 12-26 16,4-2 26-16,7-10-23 0,-4 23-20 0,8-13-19 15,-4-10 3-15,3 30-26 0,8-13 14 16,0 1 1-16,4 0-52 0,7 0-24 0,-3 2 0 16,3-4 0-16,-7-2 0 0,0-1 0 15,-4-3 0-15,-4 2-26 0,0-2 13 0,-7-10-15 16,0 0 38-16,-14 23-35 0,-1-16 22 15,-4-2 39-15,-3 1 5 0,0-2-33 0,-4-4-8 16,-3 2 0-16,3-6 0 0,0 1 0 0,-7-2 0 16,7-5 0-16,4-4 0 15,-4-2 0-15,7-5 0 0,-3 0 0 0,7-5 0 16,0 2 0-16,4-3 0 0,0 2 0 0,4 1 0 16,3 3 0-16,0-2 0 0,8 9-500 15,-4-3-662-15,4 2 159 0,0 0 51 0,-1 2 84 0,1-1 110 16,0 2 57-16,3 1 97 15,-7 11 41-15,4-15 71 0,-4 15 34 0</inkml:trace>
          <inkml:trace contextRef="#ctx0" brushRef="#br0" timeOffset="2991.8">-4814 7217 1825 0,'0'0'540'0,"12"-13"-64"0,-12 13-21 15,11-5-40-15,-11 5-16 0,18 0-58 0,-18 0-6 16,19 7-48-16,-5 0 5 0,-3-1-47 0,1 2-9 16,2 6-34-16,1-5-13 0,0 5-17 15,-4-1-16-15,0-1-2 0,4 2-14 0,-8-3-9 16,1 2-18-16,-1-2-37 0,-7-1 22 16,0-10-39-16,4 20 46 0,-4-20-24 15,-8 16 4-15,8-16-44 0,-14 14 10 0,2-11-15 16,1 0-28-16,11-3 20 0,-29 0-33 15,29 0 5-15,-26-6 2 0,11-1-2 0,4-3-28 16,-4 0 18-16,0-3-3 0,4-1 3 0,0-2-13 16,4 5 10-16,0-2-8 0,3 2 57 15,-4-3-43-15,8 14 9 0,-3-22 3 0,3 22 3 16,0-16 12-16,0 16 11 0,0-15-16 16,0 15-12-16,0 0-21 0,0 0 26 0,3-15 10 15,-3 15-8-15,0 0 13 0,0 0 5 0,0 0-5 16,0 0-10-16,0 0 23 0,0 0-29 15,8 41 9-15,-8-41 12 0,-11 24-10 16,3-11 2-16,1-1-4 0,0 0-9 0,-5-2 14 0,5 1-24 16,-4-1 42-16,0-3-37 15,4 2 50-15,-5-5-17 0,12-4-27 0,-22 7 5 16,11-7-5-16,11 0-8 0,-26-7-34 0,15 3 6 16,-4-6-15-16,1-2 25 0,-1 1-8 15,4 1-23-15,-4 0 42 0,4 0-11 0,3 0 2 16,1 2 9-16,7 8-6 0,-18-17-10 15,14 11 18-15,4 6-5 0,-11-12 2 0,11 12 33 16,-8-12-17-16,8 12 0 0,-7-12 23 0,7 12-14 16,0 0 14-16,-4-14 10 0,4 14 8 15,0 0-11-15,-7-13 16 0,7 13-51 0,0 0-3 16,0 0 0-16,-7-17 0 0,7 17 0 16,0 0 0-16,0 0 0 0,0-12 0 15,0 12 0-15,0 0 0 0,0 0 0 0,0 0 0 16,0 0 0-16,0 0 0 0,0 0 0 15,0 0 0-15,0 0 0 0,0 0 0 0,0 0 0 16,0 0 0-16,0 0 0 0,0 0 0 0,0 0 0 16,0 49 0-16,0-49 0 15,0 26 0-15,3-13 0 0,-3 0 0 0,0 2 0 0,0-15 0 16,0 26-13-16,0-14 13 0,0-12-5 0,-3 23 5 16,-1-11-13-16,-4-2 13 15,8-10 15-15,-14 17-7 0,3-11 0 0,0-3-8 0,11-3 0 16,-19 4 0-16,19-4 0 15,-22-4 0-15,7-1 0 0,0-1 0 0,1-4 0 0,-1-1 0 16,4-2 0-16,-4-1 0 0,0 0 0 16,4-1 0-16,0 0 0 0,0-1 0 15,0 3 0-15,3 2 0 0,5-1 0 0,-5 1 0 16,8 11 0-16,-11-17 0 0,11 17 0 0,-7-14 0 16,7 14 0-16,-8-12 0 0,8 12 0 15,0-11 0-15,0 11 0 0,0 0 0 0,-7-15 0 16,7 15 0-16,0 0 0 0,0 0 0 0,-7-14 0 15,7 14 0-15,0 0 0 0,0 0 0 16,-4-14 0-16,4 14 0 0,0 0 0 16,0 0 0-16,-4-13 0 0,4 13 0 0,0 0 0 15,0 0 0-15,0 0 0 0,-4-13 0 16,4 13 0-16,0 0 0 0,0 0 0 0,0 0 0 16,0 0 0-16,0 0 0 0,0 0 0 15,0 0 0-15,0 0 0 0,0 0 0 0,0 0 0 16,0 0 0-16,0 0 0 0,19 41 0 0,-15-30 0 15,-1 0 0-15,5 0 0 0,-5 2 0 16,1 1 0-16,0-2 0 0,0 1 0 0,-1 0 0 16,-3-13 0-16,4 26 0 0,-4-14 0 0,0-12 0 15,-7 26 0-15,3-13 0 0,0-3 0 16,-3 1 0-16,-1-1 0 0,-3 0 0 0,0-4 0 16,-4 1 0-16,4-3 0 0,-3 0 0 0,14-4 0 15,-30 0 0-15,15-4 0 16,0-2 0-16,-3-2 0 0,3-4 0 0,0 0 0 15,1-1 0-15,-1-2 0 0,7 3 0 0,-3-2 0 16,4 2 0-16,0-1 0 0,3 2 0 16,4 11 0-16,-4-23 0 0,4 23 0 0,8-22 0 15,-8 22 0-15,11-15 0 0,-8 9 0 0,-3 6 0 16,15-8 0-16,-15 8 0 0,15 0 0 16,-15 0 0-16,0 0 0 0,22 20 0 15,-15-8 0-15,-3 1 0 0,0 4 0 0,-4 1 0 16,4 0 0-16,-4 3 0 0,0 2 0 15,0 0 0-15,-8-2 0 0,4 1 0 0,-3-1 0 16,-4 1 0-16,-4 0 0 0,0 1 0 16,-7-6 0-16,0 3 0 0,-4-4 0 0,4-2 0 15,-8-1 0-15,8-4 0 0,-4 1-451 0,0-5-716 16,4-2 120-16,0-1 82 0,0-4 123 16,7-1 56-16,-7-5 126 0,7-1 14 0,4 1 78 15,0 0 74-15,4-3 26 0</inkml:trace>
          <inkml:trace contextRef="#ctx0" brushRef="#br0" timeOffset="3271.3904">-4839 6755 1761 0,'0'0'663'16,"0"0"-36"-16,7-11-49 0,-7 11-66 0,0 0-38 15,0 0-73-15,-19-15-27 0,19 15-31 0,-29-7-82 16,10 3-84-16,-6 4-59 0,2-2-123 16,-6 2-72-16,-4 5-228 0,-1-4-652 15,5 1 102-15,-5-4 69 0,9 2 67 0,-9 2 76 16,8-2 52-16,-3-2 56 0,3 1 59 15</inkml:trace>
          <inkml:trace contextRef="#ctx0" brushRef="#br0" timeOffset="3429.5888">-5446 6634 2221 0,'0'0'663'0,"0"0"-87"15,8-14-33-15,-8 14-64 0,0 0-88 0,3-10-81 16,-3 10-131-16,0 0-46 0,0 0-230 0,0 0-341 15,0 0-401-15,0 0 71 0,0 0 97 16,0 0 39-16,0 0 66 0,-29 33 52 16,14-18 2-16,4 1 64 0</inkml:trace>
          <inkml:trace contextRef="#ctx0" brushRef="#br0" timeOffset="3950.4352">-5919 6827 1410 0,'0'0'609'0,"-7"-10"-59"0,7 10-58 15,-7-12-36-15,7 12-47 0,0 0-63 16,0 0-26-16,-12-5-18 0,12 5-23 0,0 0-46 15,0 0-3-15,-14 21-87 0,14-21 24 0,-4 21-4 16,4-7-24-16,0-14 1 0,7 29-17 16,4-11-31-16,-3-2 11 0,3 1-24 0,0-1-5 15,4-2 1-15,-4 1-24 0,-4-5 18 16,4-1-13-16,-3 0-4 0,-8-9-1 0,3 11-18 16,-3-11 18-16,0 0-5 0,0 0-33 15,-18 16 28-15,18-16-3 0,-26 4 1 16,11-2 4-16,-3 2-25 0,-4-1 3 0,-1 0-9 15,-2 4 17-15,-5-1-4 0,0 2 14 0,5 2-24 16,-9 3 0-16,1 4 24 0,3 3 4 16,5 1-22-16,-5 6 12 0,8-1-5 0,0 6 26 15,-1 1 30-15,9 2-17 0,-1 4 25 0,0-2-53 16,8 6-39-16,3 2 0 0,4 2 0 16,7 0 0-16,12 15 0 0,3-3 0 15,11-1 0-15,8-4 0 0,14 4 0 0,8 1 0 0,-7-17 0 16,-1-3 0-16,1-3 0 15,-1-4 0-15,1-5 0 0,-8-5 0 0,-4-4-64 16,-7-3-392-16,-8-5-619 0,5-5 30 0,-8-2 96 16,-8-1 86-16,1-2 95 0,-1-2 75 15,1-1 91-15,-1 0 47 0,-7-2 50 0,4-2 45 16</inkml:trace>
        </inkml:traceGroup>
      </inkml:traceGroup>
    </inkml:traceGroup>
    <inkml:traceGroup>
      <inkml:annotationXML>
        <emma:emma xmlns:emma="http://www.w3.org/2003/04/emma" version="1.0">
          <emma:interpretation id="{0BE7B3BB-A0FD-4562-A686-4683EC8280EB}" emma:medium="tactile" emma:mode="ink">
            <msink:context xmlns:msink="http://schemas.microsoft.com/ink/2010/main" type="paragraph" rotatedBoundingBox="31562,13868 24542,14067 24503,12694 31523,12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9180BC-B6AF-4BDD-96AF-06537B883088}" emma:medium="tactile" emma:mode="ink">
              <msink:context xmlns:msink="http://schemas.microsoft.com/ink/2010/main" type="line" rotatedBoundingBox="31562,13868 24542,14067 24503,12694 31523,12495"/>
            </emma:interpretation>
          </emma:emma>
        </inkml:annotationXML>
        <inkml:traceGroup>
          <inkml:annotationXML>
            <emma:emma xmlns:emma="http://www.w3.org/2003/04/emma" version="1.0">
              <emma:interpretation id="{0C7F0AD5-2C9B-43DE-8460-6C61749CBD05}" emma:medium="tactile" emma:mode="ink">
                <msink:context xmlns:msink="http://schemas.microsoft.com/ink/2010/main" type="inkWord" rotatedBoundingBox="31550,13455 30840,13475 30822,12842 31533,12822"/>
              </emma:interpretation>
              <emma:one-of disjunction-type="recognition" id="oneOf1">
                <emma:interpretation id="interp5" emma:lang="en-US" emma:confidence="0.5">
                  <emma:literal>on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-85609.3514">250 4478 604 0,'0'0'258'15,"0"0"-12"-15,0 0 2 0,0 0-12 0,0 0-1 16,4-12 6-16,-4 12-36 0,0 0-3 15,0 0-18-15,0 0-23 0,0 0-15 0,7-12 0 16,-7 12-3-16,0 0-17 0,0 0-11 0,0 0-10 16,4-15 5-16,-4 15 0 0,0 0 5 15,7-11 13-15,-7 11-5 0,0 0-8 0,4-15 11 16,-4 15-16-16,7-13 5 0,-7 13 16 0,8-13 37 16,-8 13-32-16,7-14-8 15,-7 14 10-15,4-9 16 0,-4 9-39 0,0 0 5 16,7-13-25-16,-7 13-41 0,0 0 0 15,0 0-6-15,0 0 1 0,0 0-6 0,0 0 1 16,0 0 28-16,0 0-34 0,0 0 3 0,-14 42 5 16,14-42-28-16,-12 20 20 0,5-9 1 15,-4-1-6-15,4 0 5 0,-1-1-20 0,-3-1 0 16,11-8 13-16,-15 15-8 0,8-10-15 0,7-5 20 16,-15 5-13-16,15-5-30 0,0 0-3 15,0 0-15-15,-22-15-8 0,22 15 0 0,-7-22 5 16,7 10 10-16,0 12-4 0,-4-23 40 15,4 23-23-15,0-21 5 0,0 21 42 16,0-19-16-16,0 19-16 0,0-16-20 0,0 16 18 16,0 0 0-16,0 0 18 0,0 0-3 15,0 0 16-15,0 0 8 0,0 0-14 0,0 0-2 16,0 0-30-16,0 0 35 0,0 0-31 0,0 0 49 16,0 0-33-16,-11 49 0 0,7-39 12 15,-3-1-17-15,7-9 0 0,-19 17-21 0,8-11 23 16,4-1-17-16,7-5 4 0,-22 10-15 15,14-6 10-15,8-4 3 0,-18 1-18 0,18-1 0 16,-15 0 18-16,15 0 10 0,0 0-20 0,-19-6-3 16,19 6 23-16,0 0-2 15,-14-10 2-15,14 10 33 0,-8-9 3 0,8 9-26 16,0 0 11-16,-3-13 18 0,3 13 9 0,0 0 1 16,-4-14-8-16,4 14-13 0,0 0 8 15,0 0 0-15,-4-14 5 0,4 14-20 0,0 0-13 16,0 0 17-16,0 0-22 0,0 0 23 15,0 0 5-15,0 0-34 0,0 0 3 0,0 0 29 16,0 0-22-16,0 0 22 0,0 0-24 0,0 0 8 16,11 38-8-16,-7-25 13 0,0 1-5 15,-1 0 15-15,1 2-2 0,0-2-5 0,3 5-34 16,-3-2 8-16,0 2 13 0,-1-1-8 16,5 2 10-16,-5 0-22 0,1 0 19 15,3 0-14-15,1 1 7 0,-5-2 8 0,1 0 17 16,0-2-19-16,3 1-1 0,-3-3-15 15,0 0 25-15,-4-4-4 0,3 4 4 0,1-4-20 16,-4-11 0-16,4 20 21 0,-4-20-1 0,7 17-2 16,-7-17-10-16,4 13 12 0,-4-13-7 15,0 12 20-15,0-12-17 0,0 0-45 0,7 13-37 16,-7-13-24-16,0 0-79 0,4 12-51 16,-4-12-79-16,0 0-264 0,0 17-402 15,0-17 61-15,0 0 111 0,-4 20 68 0,4-20 65 0,-3 16 112 16,3-16 54-16,-8 17 0 15,8-10 66-15</inkml:trace>
          <inkml:trace contextRef="#ctx0" brushRef="#br0" timeOffset="-85165.3183">-352 4946 1558 0,'-11'-5'561'0,"11"5"-57"0,0 0-23 0,-11-7-35 0,11 7-37 15,0 0-30-15,0 0-38 0,-12-8-34 16,12 8-28-16,0 0-36 0,0 0-23 0,0 0-13 16,0 0-35-16,0 0-8 0,0 0 20 0,0 0-28 15,37-13-5-15,-22 11-10 16,0-1-18-16,0 1-39 0,-15 2 29 0,26-3-59 15,-12 1-3-15,1 1-56 0,-15 1-49 0,22-2-46 16,-22 2-53-16,19 0-57 0,-19 0-248 16,0 0-490-16,18 7 12 0,-18-7 111 15,0 0 68-15,4 8 73 0,-4-8 62 0,0 0 64 0,0 0 64 16,0 0 16-16</inkml:trace>
        </inkml:traceGroup>
        <inkml:traceGroup>
          <inkml:annotationXML>
            <emma:emma xmlns:emma="http://www.w3.org/2003/04/emma" version="1.0">
              <emma:interpretation id="{5A502ABC-BEF9-480C-B266-8B563DDE3D91}" emma:medium="tactile" emma:mode="ink">
                <msink:context xmlns:msink="http://schemas.microsoft.com/ink/2010/main" type="inkWord" rotatedBoundingBox="27890,13972 26857,14002 26818,12628 27851,12599"/>
              </emma:interpretation>
              <emma:one-of disjunction-type="recognition" id="oneOf2">
                <emma:interpretation id="interp10" emma:lang="en-US" emma:confidence="0">
                  <emma:literal>ranirorngs</emma:literal>
                </emma:interpretation>
                <emma:interpretation id="interp11" emma:lang="en-US" emma:confidence="0">
                  <emma:literal>Tranirorngs</emma:literal>
                </emma:interpretation>
                <emma:interpretation id="interp12" emma:lang="en-US" emma:confidence="0">
                  <emma:literal>ranrorngs</emma:literal>
                </emma:interpretation>
                <emma:interpretation id="interp13" emma:lang="en-US" emma:confidence="0">
                  <emma:literal>Vanirorngs</emma:literal>
                </emma:interpretation>
                <emma:interpretation id="interp14" emma:lang="en-US" emma:confidence="0">
                  <emma:literal>Tranrorngs</emma:literal>
                </emma:interpretation>
              </emma:one-of>
            </emma:emma>
          </inkml:annotationXML>
          <inkml:trace contextRef="#ctx0" brushRef="#br0" timeOffset="-80058.4442">-3365 4784 1159 0,'0'0'369'16,"0"0"15"-16,0 0-49 0,0 0-18 16,0 0-10-16,-3-20 3 0,3 20-15 0,0 0 12 15,0 0-28-15,0 0-5 0,0-15-16 16,0 15 8-16,0 0-33 0,0 0-5 0,0 0-15 15,0 0-24-15,0 0-15 0,0 0-5 0,0-17-15 16,0 17-39-16,0 0-5 0,0 0-33 16,0 0 25-16,0 0-41 0,0 0 6 15,0 0 5-15,0 0-34 0,0 0 8 0,0 0-8 16,0 0-17-16,0 0 20 0,0 0-28 16,0 0-8-16,0 0 10 0,0 0 1 0,0 0 9 15,11 38-4-15,-11-38-16 0,3 16 5 0,-3-16 16 16,0 14-29-16,0-14 39 0,0 0-34 15,0 22 1-15,0-22 20 0,-3 14-8 0,3-14 14 16,-11 16-19-16,11-16-3 0,-11 11 1 0,3-6-10 16,8-5-1-16,-18 8 23 0,18-8-17 15,-15 5 7-15,15-5-2 0,-19-1 0 0,19 1-6 16,-18-5-2-16,18 5 0 0,-19-10 5 16,19 10-2-16,-18-9-11 0,18 9 8 15,-7-10 23-15,7 10-5 0,-15-11 3 0,15 11-9 16,-11-9-6-16,11 9-19 0,0 0-10 15,-11-6 36-15,11 6-21 0,0 0 16 0,0 0-3 16,0 0 0-16,0 0 10 0,0 0-7 0,0 0-3 16,0 0-5-16,0 0-21 0,0 36 24 15,0-36 12-15,3 24-56 0,1-9 39 0,-4 1 2 16,0 3-28-16,-4 2 15 0,1 1 15 0,-1 1-2 16,-3-2-17-16,-5 4 14 0,1 0 18 15,-3-4 3-15,-1-1-8 0,-4 0 6 0,5-5-14 16,-9 2-37-16,9-4-35 0,-5-2-70 0,4-1-55 15,-3-1-112-15,-1-3-336 0,8-1-355 16,-4 0 138-16,4 2 79 0,11-7 83 16,-18 10 96-16,11-7 49 0,7-3 46 0,-15 9 8 15,15-9 59-15</inkml:trace>
          <inkml:trace contextRef="#ctx0" brushRef="#br0" timeOffset="-79812.6817">-3468 5487 2001 0,'0'0'622'16,"0"0"-13"-16,7 10-84 0,-7-10-51 15,0 0-14-15,0 0-55 0,0 0-39 0,11 8-62 16,-11-8-94-16,0 0-92 0,0 0-126 15,0 0-224-15,0 0-736 0,0 0 139 0,0 0 66 16,0 0 90-16,0 0 51 0,0 0 84 0,-22-37 59 16,11 28-9-16,-7 2 24 0</inkml:trace>
          <inkml:trace contextRef="#ctx0" brushRef="#br0" timeOffset="-79107.8656">-3716 4146 1981 0,'0'0'599'0,"0"0"-77"0,0 0-46 16,11-8-56-16,-11 8-103 0,0 0-122 0,0 0-231 15,0 0-207-15,0 0-541 0,0 0 91 0,0 0 48 16,0 0 41-16,0 0 48 15,-29 30 39-15</inkml:trace>
          <inkml:trace contextRef="#ctx0" brushRef="#br0" timeOffset="-79324.4847">-3708 4759 1200 0,'0'0'504'0,"0"0"-35"0,0 0-60 16,0 0-48-16,0 0-31 0,0 0-46 0,0 0-25 15,0 0 0-15,0 0-9 0,0 0-45 16,0 0-31-16,0 0 3 0,-34 23-8 0,27-12-36 16,-4 3-13-16,-4-1-12 0,8 0 2 0,-8 0-5 15,4 0-5-15,3-2-29 0,1-1-13 16,-4-2 22-16,4 0 0 0,7-8-4 0,-15 14-32 15,15-14 46-15,-11 4-3 0,11-4-49 16,0 0 67-16,0 0-46 0,-26-11 0 16,26 11 2-16,-8-15-2 0,1 3 18 0,3 1 20 0,4 11 3 15,-3-25-26-15,-1 10 16 16,0 0-21-16,4 15 18 0,0-30-21 0,0 14 4 16,0-1-1-16,0-1-26 0,4-2 1 0,-4-3-29 15,0-3-28-15,-4-6-30 0,4 1-70 16,-7-5-115-16,-1 3-199 0,-10-23-218 0,3 21-323 15,-3 9 65-15,-4 5 107 0,3-1 53 0,1 2 55 16,-1 4 76-16,4 1 87 0,1 0 100 16,-1 3-17-16</inkml:trace>
          <inkml:trace contextRef="#ctx0" brushRef="#br0" timeOffset="-78639.5908">-4207 4669 1666 0,'0'0'586'0,"-11"-6"-41"0,11 6-84 0,0 0 2 16,0 0-71-16,0 0-64 0,0 0-8 16,0 0-26-16,0 0 5 0,-23 12-58 0,23-12-31 15,-7 14-39-15,7-14-9 0,-4 20 7 16,4-8-26-16,0-12 5 0,0 21-27 0,0-21-24 15,4 22-13-15,3-12 1 0,1 0-36 0,3-2 20 16,-4-1-16-16,8-3-50 0,0-1 53 16,0-2-5-16,-15-1 6 0,33-8-6 0,-22 1-10 15,4-1 2-15,-8-2-7 0,1-2 10 0,-1 1-10 16,-3-1-3-16,-4 12 3 0,-4-23 10 16,4 23-17-16,-11-22 27 0,0 13-20 0,-4 0 0 15,0 2-21-15,-3 1 28 0,-5 2-4 16,5 4-11-16,-4 0-13 0,0 4 13 15,3 1-33-15,-3 2 23 0,4 0-43 0,-1 2 30 16,1 1-28-16,3 1-26 0,0 1 8 0,8 1-25 16,-1-1-34-16,5 3-41 0,3-3-38 15,0-12-116-15,3 24-344 0,1-9-334 16,3-4 79-16,1 2 75 0,-1-4 105 0,0 2 77 0,-3 0 38 16,-4-11 74-16,8 20 36 15,-8-12 26-15</inkml:trace>
          <inkml:trace contextRef="#ctx0" brushRef="#br0" timeOffset="-83897.2013">-1084 4840 1218 0,'0'-18'502'0,"0"18"-21"15,0 0-61-15,4-15-31 0,-4 15-77 0,0 0-20 16,0 0-23-16,0 0-21 0,0 0-15 16,0 0-36-16,0 0 5 0,0 0-30 0,0 0-14 15,0 0-4-15,0 0-11 0,18 38-40 0,-14-28 17 16,3 0 0-16,-7-10-10 0,8 18-18 15,-1-8-12-15,-3-2-29 0,-4-8 21 0,11 13-6 16,-4-6-4-16,-7-7 2 0,8 10 5 16,-8-10-18-16,7 9-2 0,-7-9 17 15,0 0 21-15,7 11 5 0,-7-11-46 0,0 0 23 16,0 0-12-16,0 0-9 0,8 10-4 0,-8-10-6 16,0 0-22-16,0 0 20 0,0 0-34 15,0 0 26-15,0 0-23 0,0 0 3 0,0 0 15 16,-30 8 0-16,30-8 5 0,-15 2-35 0,15-2 1 15,-14 3 17-15,14-3-6 0,-23 3-3 16,23-3-2-16,-18 2 5 0,3-1 11 0,15-1-32 16,-22 3 32-16,22-3-3 0,-30 1-21 0,19-1 13 15,-7 2-5-15,18-2-18 16,-30 0 10-16,12 0-7 0,-1-2-18 0,1 2-11 0,-4 0-9 16,-1 0 9-16,-2-1-2 0,-1 1 10 15,0 1-25-15,0-1-3 0,4 0 2 16,-8 2 19-16,4-2 12 0,0 1-15 0,1-1-5 15,2 0 18-15,-2 2 17 0,-1-4-15 16,7 1 11-16,-3 2-13 0,3-2 20 0,-3 1-2 16,4-2-6-16,-1 1 8 0,1-2 0 0,-4 2 1 15,7-1-1-15,-4-1-20 0,1 2 17 16,-1-1 1-16,5-2-3 0,-1 3-3 0,0-4 4 16,0 0-12-16,1 2 24 0,14 3 3 0,-23-10-8 15,12 5-16-15,0-2 21 0,11 7 2 16,-18-8 8-16,10 1-12 0,8 7 4 15,-14-15 13-15,6 7 3 0,8 8 10 0,-15-18-13 16,12 9 16-16,-5-1-8 0,8 10 8 16,-15-16 22-16,12 9-12 0,3 7-8 0,-11-13 8 15,11 13 5-15,-8-11-33 0,8 11 12 0,-7-7-40 16,7 7 20-16,0 0 20 0,0 0-5 16,0 0-12-16,0 0 15 0,0 0-8 0,-22 18-15 15,22-18 31-15,-4 22-19 0,-3-8 4 0,3 6 32 16,-7 0 1-16,0 5-16 0,-4 1-3 15,0 1 6-15,-3-1 0 0,3 3 2 0,-7-1 8 16,3-2-21-16,-3-1 1 0,4-5-16 16,-1 0-84-16,1-2-47 0,3-2-119 15,4-10-237-15,-8 7-508 0,5-3 153 0,-1 0 46 0,4-2 87 16,0-3 79-16,-1 0 136 16,12-5-12-16,-22 5 37 0,22-5 24 0</inkml:trace>
          <inkml:trace contextRef="#ctx0" brushRef="#br0" timeOffset="-83233.8098">-2441 4734 1574 0,'0'0'486'0,"0"0"-61"0,0 0-39 0,0 0-30 0,0 0-36 15,0 0-31-15,0 0-27 0,0 0-35 16,0 0-27-16,0 0 10 0,0 0-26 0,0 0-10 16,0 0-23-16,0 0-23 0,0 0 18 15,0 0-28-15,0 46 2 0,0-46-40 0,8 12-4 16,-8-12 11-16,11 10-23 0,4-3 13 15,-1-3-20-15,1 0 6 0,0-1 14 16,3 0-31-16,-3-1 3 0,4 2-11 0,-8-3-17 16,4 2 15-16,-15-3-13 0,18 3 0 0,-18-3-8 15,15 6-2-15,-15-6 15 0,0 0-15 16,11 3-5-16,-11-3-16 0,0 0-7 0,0 0 20 16,0 0-16-16,0 0 17 0,0 0-9 0,-44 7-2 15,44-7-5-15,-23 3-1 0,9-2 9 16,-1 2-34-16,0 0-8 0,0-2 19 0,-3 1-1 15,3-2 11-15,-3 1 17 0,18-1 11 16,-26-3-38-16,7-1 27 0,8 0-12 0,-4-3 7 16,4 1 9-16,0-3 9 0,0 1 16 15,0 0 7-15,11 8-15 0,-15-17-2 16,8 9 30-16,7 8-5 0,-11-13-5 0,11 13-8 16,-11-12 0-16,11 12 13 0,-8-10-15 0,8 10 2 15,0 0-17-15,-11-6-14 0,11 6 16 16,0 0-15-16,0 0 10 0,0 0 10 0,0 0-3 15,0 0-12-15,-11 29-6 0,11-29 19 0,-7 19-3 16,-1-11-5-16,-3 5 17 0,-4 0-7 16,-3 0-30-16,-1-1 19 0,-3 2 14 0,-4-3-11 15,4-3-4-15,-4 2-1 0,0-5-23 0,4-1 3 16,-4-3-16-16,4-1-74 0,-4-3-61 16,4-4-80-16,7 2-255 0,-7-1-456 0,4-1 71 15,3-1 116-15,-4-2 58 0,8-2 88 16,-3-2 23-16,3-3 58 0,3 1 67 15,4-1 13-15</inkml:trace>
          <inkml:trace contextRef="#ctx0" brushRef="#br0" timeOffset="-77901.5574">-4692 4656 1251 0,'0'0'558'16,"-3"-14"-66"-16,3 14-52 0,0 0-38 0,0 0-41 0,0 0-8 15,0 0-51-15,0 0-31 16,0 0-25-16,0 0-10 0,0 0-44 0,0 0-1 16,33 33-24-16,-26-22-3 0,-3 1-39 0,3-1 11 15,-3 2-13-15,0-1-34 0,0 0-4 16,-4-12 12-16,0 23 18 0,0-23-35 0,-8 20 7 16,1-10-3-16,-8 0-12 0,0 0-11 15,-3-4 3-15,-1-1-20 0,-3 0 9 0,4-1-14 16,-5-4 4-16,5 0-4 0,-1-3 4 15,1 2-7-15,-4-4-21 0,3 1 21 0,1-2-13 16,7 1-28-16,-4 0 10 0,15 5-10 16,-22-8 13-16,11 3-36 0,11 5-6 0,-15-7 14 15,15 7-16-15,0 0 28 0,0 0-4 0,0 0-24 16,0 0 10-16,0 0-5 0,37-8 8 16,-37 8-18-16,26 7 16 0,-15-3-6 0,0 3 3 15,0 2 5-15,-4 1-3 0,-3 1-12 0,0 2-6 16,-4 2 11-16,0-15 36 0,-8 30-21 15,1-15-8-15,-4 3 13 0,0-1 8 0,-4-1 10 16,0 1-17-16,0-2-24 0,-3-2-13 16,3 0-58-16,-3-1-37 0,-1-2-135 15,-10-2-289-15,10-1-320 0,-3-4 76 0,7-1 83 16,-3-4 63-16,-4-1 60 0,-1-2 132 16,9-2-30-16,-5-3 53 0</inkml:trace>
          <inkml:trace contextRef="#ctx0" brushRef="#br0" timeOffset="-76448.135">-5520 4729 1279 0,'0'0'489'15,"0"0"-31"-15,19 20-28 0,-19-20-53 0,7 15-1 16,-7-15-56-16,4 16-26 0,-4-16-35 0,0 17-42 16,0-17 11-16,0 15-31 0,0-15 0 15,0 0-33-15,-4 14-33 0,4-14-24 0,-11 9-30 16,11-9-49-16,0 0-41 0,-18 0-12 0,18 0-3 15,0 0-67-15,-22-13 16 0,22 13 2 16,-15-9 3-16,15 9 12 0,-11-7-12 0,11 7 33 16,0 0-18-16,-15-3-5 0,15 3 26 15,0 0 28-15,0 0-19 0,-11 14 24 16,11-14 8-16,-11 13 10 0,11-3-11 0,0-10 44 16,-15 22-36-16,8-12 3 0,-1-1 8 15,5 1-6-15,-5 0-5 0,1 0 6 0,-1 0-14 16,8-10 11-16,-14 13 5 0,6-6-3 0,8-7 6 15,-11 5-3-15,11-5 18 0,0 0-29 16,0 0 1-16,0 0 12 0,-30-15-9 0,30 15 22 16,-7-18-20-16,3 8-13 0,-3 0 25 0,0-2 19 15,3-1 7-15,-3 3 3 0,-1-3 7 16,1 0 6-16,-4 0 27 0,3 1 27 16,-3 1-16-16,4 1 0 0,-4 0-26 0,0 0 26 15,0 1-15-15,-1 1-16 0,1 0 18 16,0 1-36-16,11 7 8 0,-22-7-13 0,22 7-2 15,-22-1 12-15,22 1-35 0,-15 5 28 0,15-5-23 16,-18 10 10-16,10-2-41 0,1 2 10 16,-1 3 26-16,1 2-19 0,3 0-6 0,1 0-16 15,3 1 5-15,0 4-49 0,3 0 3 16,5 2-28-16,-5-3-26 0,9 1 15 0,-9 2 1 16,8-4 12-16,-3 0-5 0,-1-1 11 0,1-2-1 15,-8-2 11-15,3-1 0 0,-3-12-1 16,-11 25 15-16,0-15 20 0,-4 0 20 0,-7-3 43 15,-4 2 33-15,-7-1-7 0,-4-2 35 0,-4-2 3 16,1-2 18-16,-8-2 25 16,-4-2-7-16,0-2 0 0,4 0 12 0,-4-1-12 15,4-2-3-15,0-1-7 0,8-4-8 0,3 1-11 16,3-2-30-16,8-2-20 0,4-4 38 16,7 5-34-16,8-5 3 0,3 1-2 0,8-4-42 15,7 1-32-15,0-2-55 0,11-5-119 0,4 2-42 16,0 2-128-16,19-9-296 0,-8 10-362 15,-4 3 85-15,-7 0 87 0,-4 3 92 16,0 3 51-16,-7 0 103 0,0 5 36 0,-8-1 20 16,4 3 82-16</inkml:trace>
          <inkml:trace contextRef="#ctx0" brushRef="#br0" timeOffset="-77373.5474">-5209 4708 1172 0,'0'0'473'0,"0"0"-40"15,0 0-16-15,0 0-64 0,0 0-45 0,0 0-19 16,0 0-54-16,0 0 19 0,0 0-49 16,0 0-26-16,0 0 8 0,7 4-21 0,-7-4-23 15,8 15-15-15,-5-5-20 0,-3-10-14 0,8 19 9 16,-4-11-16-16,-4-8 0 0,3 18-26 15,1-10 1-15,-4-8 2 0,4 13-5 0,-4-13 20 16,0 0 8-16,-4 19-20 0,4-19 30 16,-11 7 3-16,11-7-29 0,-22 3-2 15,7-3-10-15,0 0-13 0,-3 0-10 0,-1 1-36 16,1-2-59-16,-1 1-99 0,-3 7-198 0,0-4-394 16,3 1-97-16,1 0 56 0,3 2 89 15,-3 1 91-15,3 2 50 0,-4 0 49 0,5 1 26 16,2 2 84-16</inkml:trace>
          <inkml:trace contextRef="#ctx0" brushRef="#br0" timeOffset="-83034.5419">-2644 4351 1133 0,'-26'-1'433'15,"8"1"-52"-15,-1 0-25 0,19 0-23 0,-33 1-34 16,15-1-4-16,-1 4-49 0,4-2-29 16,-3-1-68-16,3 1-65 0,-3-1-135 15,3 2-307-15,15-3-328 0,-30 3 53 0,19-3 147 16,11 0-39-16,-18 1 13 0,18-1 98 0</inkml:trace>
          <inkml:trace contextRef="#ctx0" brushRef="#br0" timeOffset="-77211.5376">-5242 5224 1026 0,'-19'-2'389'0,"1"-1"-18"0,-1 0-79 0,-3-2-159 15,0 2-258-15,0-1-456 0,0 1 51 0,-4-2 15 16</inkml:trace>
          <inkml:trace contextRef="#ctx0" brushRef="#br0" timeOffset="-77676.5749">-4932 4400 1604 0,'8'-9'553'15,"-8"9"-48"-15,7-7-57 0,-7 7-80 16,0 0-102-16,11-10-127 0,-11 10-214 0,0 0-160 16,0 0-479-16,0 0 56 0,0 0 56 0,0 0 14 15,0 0 91-15,-26 46 49 0</inkml:trace>
        </inkml:traceGroup>
      </inkml:traceGroup>
    </inkml:traceGroup>
    <inkml:traceGroup>
      <inkml:annotationXML>
        <emma:emma xmlns:emma="http://www.w3.org/2003/04/emma" version="1.0">
          <emma:interpretation id="{2C0C65E3-67E8-4676-A32F-7070D9F4024F}" emma:medium="tactile" emma:mode="ink">
            <msink:context xmlns:msink="http://schemas.microsoft.com/ink/2010/main" type="paragraph" rotatedBoundingBox="31534,11283 22793,11305 22790,10171 31531,10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15DB55-A507-4533-9524-C52BBE2E7DAA}" emma:medium="tactile" emma:mode="ink">
              <msink:context xmlns:msink="http://schemas.microsoft.com/ink/2010/main" type="line" rotatedBoundingBox="31534,11283 22793,11305 22790,10171 31531,10149"/>
            </emma:interpretation>
          </emma:emma>
        </inkml:annotationXML>
        <inkml:traceGroup>
          <inkml:annotationXML>
            <emma:emma xmlns:emma="http://www.w3.org/2003/04/emma" version="1.0">
              <emma:interpretation id="{5DF52194-8761-4393-A999-17A612AF4A35}" emma:medium="tactile" emma:mode="ink">
                <msink:context xmlns:msink="http://schemas.microsoft.com/ink/2010/main" type="inkWord" rotatedBoundingBox="31534,11283 24378,11301 24375,10167 31531,10149"/>
              </emma:interpretation>
              <emma:one-of disjunction-type="recognition" id="oneOf3">
                <emma:interpretation id="interp15" emma:lang="en-US" emma:confidence="0">
                  <emma:literal>ntmpr</emma:literal>
                </emma:interpretation>
                <emma:interpretation id="interp16" emma:lang="en-US" emma:confidence="0">
                  <emma:literal>nnmpr</emma:literal>
                </emma:interpretation>
                <emma:interpretation id="interp17" emma:lang="en-US" emma:confidence="0">
                  <emma:literal>nmpr</emma:literal>
                </emma:interpretation>
                <emma:interpretation id="interp18" emma:lang="en-US" emma:confidence="0">
                  <emma:literal>nimpr</emma:literal>
                </emma:interpretation>
                <emma:interpretation id="interp19" emma:lang="en-US" emma:confidence="0">
                  <emma:literal>ntimpr</emma:literal>
                </emma:interpretation>
              </emma:one-of>
            </emma:emma>
          </inkml:annotationXML>
          <inkml:trace contextRef="#ctx0" brushRef="#br0" timeOffset="-108913.9373">280 2009 220 0,'0'0'25'0,"0"0"3"0,0 0 31 16,0 0-15-16,0 0 12 0,-11-2-5 0,11 2 6 15,0 0 1-15,0 0-14 0,0 0 12 0,0 0 13 16,0 0-17-16,0 0 40 0,0 0 13 16,0 0 35-16,0 0 29 0,0 0 46 15,0 0 8-15,0 0 20 0,0 0-20 16,0 0 25-16,0 0-15 0,-11-7 5 0,11 7-12 0,0 0 32 15,0 0-43-15,0 0 8 0,0 0 15 16,0 0 0-16,0-20 25 0,0 20-40 16,0 0 20-16,0 0-20 0,3-19 0 15,-3 19-13-15,0 0-3 0,0 0-38 0,0-18 5 0,0 18-36 16,0 0 18-16,0 0-17 0,0 0-22 16,4-17-4-16,-4 17-41 0,0 0 7 0,0 0-10 15,0 0 8-15,0 0-8 0,0 0-15 16,0 0-16-16,0 0-2 0,-15 43-3 15,8-29 8-15,3 0-2 0,-3 1-14 0,-1-1 3 0,1 0-2 16,0 1-21-16,3-2 28 16,-4-1-22-16,5 0 17 0,-5-3 0 0,8-9-20 15,-7 17 22-15,7-17 4 0,-7 12-27 0,7-12-4 16,0 0 33-16,-12 8-13 0,12-8-8 16,0 0 11-16,0 0-8 0,0 0-16 0,0 0 8 15,0 0-12-15,0 0 40 0,0 0-38 16,0 0 5-16,-25-18 6 0,25 18-17 0,0 0 19 15,-8-12 18-15,8 12-36 0,0 0-3 0,-3-11-2 16,3 11-3-16,0 0-2 0,0 0 35 16,-8-13-10-16,8 13-15 0,0 0-5 15,0 0 23-15,0 0-5 0,-7-14-6 0,7 14 19 16,0 0-37-16,0 0 3 0,0 0 6 16,0 0 43-16,0 0-47 0,0 0 11 0,0 0 41 15,0 0-61-15,0 0 43 0,0 0 8 0,-4-13-6 16,4 13 32-16,0 0-57 0,0 0 0 15,0 0 0-15,-4-18 0 0,4 18 0 0,-3-22 0 16,3 9 0-16,0 13 0 0,-4-28 0 16,0 15 0-16,4-3 0 0,0 16 0 0,-3-23 0 15,3 23 0-15,-4-19 0 0,4 19 0 0,-4-16 0 16,4 16 0-16,-4-13 0 0,4 13 0 16,0 0 0-16,0 0 0 0,0 0 0 15,0 0 0-15,0 0 0 0,0 0 0 0,0 0 0 0,0 0 0 16,0 0 0-16,0 0 0 15,0 0 0-15,0 0 0 0,30 25 0 0,-30-25 0 16,11 17 0-16,-11-5 0 0,4-2 0 0,3 1 0 16,-3 2 0-16,0 0 0 0,-1 3 0 15,1-2 0-15,0-1 0 0,-1 4 0 0,5-4 0 16,-8 2 0-16,3 0 0 0,1 0 0 0,0-2 0 16,0 2 0-16,3-1 0 0,-3-3 0 15,-1 2 0-15,5-3 0 0,-8-10 0 0,3 20 0 16,1-12 0-16,-4-8 0 0,8 15 0 0,-8-15 0 15,3 16 0-15,-3-16 0 16,4 14 0-16,-4-14 0 0,7 14 0 0,-7-14 0 16,4 14 0-16,-4-14 0 0,7 13 0 0,-7-13 0 15,4 15 0-15,-4-15 0 0,4 14 0 16,-4-14 0-16,7 13 0 0,-7-13 0 0,4 13 0 16,-4-13 0-16,7 14 0 0,-7-14 0 0,4 9 0 15,-4-9 0-15,0 0 0 0,7 15 0 16,-7-15 0-16,0 0 0 0,4 8 0 0,-4-8 0 15,0 0 0-15,0 0 0 0,15 6 0 16,-15-6-326-16,11 4-321 0,-11-4-385 0,0 0 78 16,7 17 91-16,-7-17 105 0,-3 18 11 0,3-18 117 15,-4 23 44-15,0-9 133 16,1-1-28-16,-5 1 10 0</inkml:trace>
          <inkml:trace contextRef="#ctx0" brushRef="#br0" timeOffset="-108223.0009">-271 2402 1502 0,'0'0'504'0,"0"0"-30"0,0 0-39 16,-18 0 10-16,18 0-45 0,0 0-75 0,0 0-21 15,0 0-22-15,0 0-21 0,0 0-33 16,0 0-31-16,0 0 54 0,0 0-44 0,0 0-23 15,0 0-56-15,0 0 39 0,0 0-11 16,0 0-26-16,51 0 16 0,-32-4-15 0,-1 1-11 16,4 0-30-16,-3-1-11 0,-4 2-7 0,3 1-8 15,-7-2-21-15,-11 3 39 0,22-6-31 16,-10 3-25-16,-12 3-26 0,18-1-77 0,-18 1-41 16,0 0-76-16,19-6-108 0,-19 6-338 15,0 0-317-15,0 0 107 0,0 0 100 16,0 0 18-16,0 0 97 0,11 14 59 0,-11-14 74 0,0 0 1 15,0 0 73-15</inkml:trace>
          <inkml:trace contextRef="#ctx0" brushRef="#br0" timeOffset="-104647.9686">-788 2465 552 0,'0'0'231'0,"0"0"-55"16,0 0 24-16,0 0-46 0,0 0 9 0,7-9-35 15,-7 9 13-15,0 0-28 0,0 0-8 0,0 0-46 16,0-21-16-16,0 21 16 0,0 0-21 16,0 0 26-16,-15-22 3 0,15 22-18 15,-4-14 38-15,4 14 41 0,-11-13 71 16,11 13-9-16,-11-14 32 0,4 7 1 0,7 7 30 16,-11-14 16-16,11 14 8 0,-11-14 17 0,11 14-5 15,-8-12-7-15,8 12-11 0,-11-8-17 16,11 8-6-16,0 0-23 0,-3-15-33 0,3 15 21 15,0 0-44-15,0 0-21 0,-4-14 6 0,4 14-39 16,0 0-18-16,0 0-7 0,0 0 7 16,0 0-18-16,0 0 24 0,41 14-32 0,-30-8-14 15,7 3 9-15,-7-1-4 0,8 0-19 16,-5 2-2-16,1 1 0 0,0-2-23 0,0 3 10 16,-8-2-13-16,4 0 8 0,-3 1-28 0,-1-1 34 15,0 2-24-15,-7-12 2 16,0 18 1-16,0-18-18 0,0 16 5 0,0-16-24 15,-3 16-17-15,3-16 28 0,-15 11-22 0,8-8-12 16,7-3 11-16,-19 3 13 0,19-3 23 16,-22-1-44-16,22 1 6 0,-22-10-8 0,11 4 2 15,0-3-12-15,-1 1-1 0,1-2 52 16,4 1-39-16,-4-1 16 0,11 10 13 0,-11-17-14 16,3 10 6-16,8 7 38 0,-7-13-4 0,7 13-19 15,-7-10 8-15,7 10 0 0,-11-9-6 16,11 9 11-16,0 0 13 0,0 0-10 0,0 0-6 15,0 0 21-15,0 0-21 0,0 0 14 0,-23 22 12 16,23-22-5-16,-11 17-13 16,8-11 0-16,-5 2-23 0,1 1 26 0,-4-1-3 15,3 0-18-15,-3 0 8 0,0-1 7 0,11-7-17 16,-18 10-16-16,7-5 21 0,0-2 2 16,11-3-10-16,-23 0 16 0,23 0 12 0,-22-9-18 15,11 0-15-15,0 1 6 0,4 0-4 16,-5 0 19-16,5-2-4 0,-4 3 6 0,11 7 13 15,-11-13 18-15,11 13-13 0,-11-13 10 0,11 13-18 16,-11-7 3-16,11 7 0 0,0 0 0 16,-11-9-3-16,11 9-8 0,0 0 37 15,0 0-24-15,0 0 3 0,0 0-5 0,0 0 5 16,0 0 2-16,0 0-15 0,-11 20 6 16,11-20-6-16,0 0 33 0,0 0-40 0,0 0-14 15,-8 15 47-15,8-15-23 0,0 0-19 16,-7 14 24-16,7-14-15 0,-11 7 12 0,11-7 10 15,-15 11-4-15,8-6 2 0,7-5-13 0,-19 7 13 16,8-1-34-16,-4-2 24 0,4 2-3 16,-4-2 18-16,-3 0-5 0,-1-1-18 0,-3 0 15 15,0-1-9-15,-8 0 14 0,8 0-28 0,-7-1 8 16,-1 1 13-16,-7-2-15 0,0 0 25 16,8 0-3-16,-5 0-15 0,-3 0 21 0,8 0-36 15,-8 0-3-15,0 0-10 0,7-2 12 16,-3 2 4-16,-4-1 4 0,8 2 21 15,-1-2-18-15,-3 1-8 0,-1 1 3 0,9-1 26 16,-5 2-19-16,4-2 4 0,-3 1-19 16,6 1 18-16,-3-2-10 0,1 2 15 0,2-2-31 15,5 2 32-15,-1-1-11 0,1-1-3 0,-4 2-15 16,3 0 23-16,1-2-2 0,-1 0-3 16,1 1-8-16,-1-1 1 0,1 0 19 0,-1 0 4 15,5 0 4-15,14 0 6 0,-34 0-26 0,16-1-8 16,18 1-7-16,-30-2 12 0,16 0 11 15,2 1 2-15,12 1-5 0,-33-2-10 0,22 0 28 16,11 2-10-16,-26-5-41 16,11 4 51-16,15 1-26 0,-22-4-7 0,22 4 2 15,-18-3 16-15,18 3-5 0,-19-5-1 0,12 0-25 16,7 5 13-16,-11-9 5 0,11 9-8 16,-15-10-8-16,15 10 39 0,-15-14-23 0,12 8 8 15,3 6-11-15,-12-20 8 0,5 11 0 0,7 9 23 16,-11-21 18-16,7 11-33 0,4 10 35 15,-7-19-22-15,3 11 17 0,4 8 11 0,-3-15-26 16,3 15 5-16,-8-12-7 0,8 12-1 16,0 0-7-16,-4-13-41 0,4 13 53 15,0 0-9-15,0 0 7 0,0 0 2 0,0 0-27 16,0 0 9-16,0 0-9 0,0 0 7 16,0 0-20-16,0 0 20 0,37 19 2 0,-37-19 9 15,8 17-9-15,-5-10-9 0,-3-7-1 0,4 22-10 16,-4-10-10-16,0-12 18 0,-4 21-13 15,4-21-12-15,-7 23-11 0,3-11 25 0,-3-2 19 16,7-10-16-16,-11 18-15 0,4-12 0 16,7-6 15-16,-15 10-5 0,15-10 28 0,-19 7-20 15,19-7 18-15,-18 0-21 0,18 0 41 0,-19-1-15 16,19 1 15-16,-22-7-28 0,11 2 31 16,11 5-21-16,-15-10 39 0,8 5-6 15,7 5 1-15,-15-12-39 0,15 12 23 0,-7-13 10 16,7 13-38-16,-8-14-10 0,8 14 15 15,-3-17 6-15,3 17-11 0,0 0 0 0,3-23 0 16,-3 23 0-16,0 0 0 0,0-17 0 0,0 17 0 16,0 0 0-16,0 0 0 0,4-17 0 15,-4 17 0-15,0 0-18 0,0 0-5 0,0 0 5 16,0 0 23-16,0 0-5 0,0 0-23 16,0 0 10-16,0 0 28 0,0 0-40 0,0 0-14 15,-11 45 24-15,11-45-16 0,-4 17 8 0,4-17 3 16,-7 16 9-16,7-16-24 0,-8 14 27 15,1-6-18-15,7-8 6 0,-11 11 22 0,11-11 29 16,-19 9-28-16,19-9 17 0,-14 4-15 0,14-4-10 16,-19-1 5-16,19 1 13 15,-15-5-31-15,15 5 8 0,-18-14 25 0,7 8-5 16,3-2 11-16,1-1 4 0,7 9-14 16,-15-19 19-16,12 8 11 0,-5-2 16 0,4 0 4 15,1-1-45-15,-5-3-16 0,1-1 0 0,0-2 0 16,3 0 0-16,0 0 0 0,1-3 0 15,-5 1 0-15,4-3 0 0,-3 2 0 0,3-1 0 16,-3-2 0-16,3 3 0 0,-3 2 0 0,3-1 0 16,0 3 0-16,4 1 0 15,-7-1 0-15,3 3 0 0,1 3 0 0,-1-1 0 16,4 14 0-16,-4-23 0 0,4 23 0 0,-3-16 0 16,3 16 0-16,-4-14 0 0,4 14 0 15,0 0 0-15,0 0 0 0,0 0 0 0,0 0 0 16,0 0 0-16,0 0 0 0,0 0 0 0,41 31 0 15,-30-12 0-15,3 4 0 0,1 4 0 16,4 4 0-16,-1 4 0 0,1 0 0 0,-5-1 0 16,-2-2 0-16,-5-1 0 0,0 1 0 0,-7-4 0 15,0 0 0-15,-7-3 0 0,0 3 0 16,-5 0 0-16,-2-3 0 0,-5-4 0 16,1-1 0-16,-4-1 0 0,-1-5 0 0,-3-2 0 15,8-4 0-15,-4-3 0 0,3-3 0 0,-3-4 0 16,0-3 0-16,3-2 0 0,-3-4 0 15,8-2 0-15,-5-4 0 0,4-1 0 0,8-2 0 16,-1-1 0-16,5-4 0 0,3 2 0 0,7-6 0 16,4 3-315-16,15-4-379 0,0 2-381 15,7 3 97-15,12-5 131 0,3 2 74 0,-4 8 74 16,-7 2 90-16,0 2-21 0,0 1 77 0,0 0 62 16,-8 5 58-16</inkml:trace>
          <inkml:trace contextRef="#ctx0" brushRef="#br0" timeOffset="-104302.8393">-2744 1734 1576 0,'0'0'584'0,"0"0"-21"0,-7-9-38 16,7 9-57-16,0 0-45 0,0 0-47 16,0 0-51-16,0 0 0 0,0 0-38 0,18-19-29 15,-3 15-15-15,0 1-51 0,3 0 3 16,1-1-54-16,3 1-59 0,0 2-75 0,4-1 3 15,-7 2-140-15,-1 2-159 0,-3-1-254 0,0 1-419 16,-15-2 107-16,18 4 66 0,-18-4 80 16,0 0 103-16,0 0 45 0,0 0 59 0,0 0 59 15</inkml:trace>
          <inkml:trace contextRef="#ctx0" brushRef="#br0" timeOffset="-104127.8436">-3058 1737 1643 0,'0'0'658'0,"0"0"-44"0,-11-8-48 16,11 8-75-16,0 0-56 0,0 0-28 15,0 0-69-15,0 0-46 0,0 0-103 0,0 0-84 16,0 0-143-16,0 0-262 0,30-21-603 0,-30 21 71 16,18-2 87-16,-18 2 67 0,19-4 69 15,-19 4 63-15,14-4 40 0,-14 4 65 0</inkml:trace>
          <inkml:trace contextRef="#ctx0" brushRef="#br0" timeOffset="-103270.4276">-3738 2002 1945 0,'-4'-12'627'0,"4"12"-36"0,-3-16-43 0,3 16-3 16,0 0-74-16,-4-14-43 0,4 14-47 0,0 0-30 15,0 0-24-15,0 0-7 0,0 0 0 16,0 0-41-16,7 44-46 0,-3-22 26 0,0 1-62 15,-1 6-8-15,5 3-27 0,-4 1-144 16,3 1-18-16,0 0 0 0,-3 1 0 0,3-3 0 16,-3 0 0-16,0-1 0 0,-1 0-187 0,1 2-489 15,-4-10-448-15,0 0 111 0,-4-5 94 16,1-3 94-16,-1-4 178 0,0 1-47 0,-3-3 75 16,7-9 56-16,-11 10 63 0,11-10 104 0</inkml:trace>
          <inkml:trace contextRef="#ctx0" brushRef="#br0" timeOffset="-103070.4717">-3827 2464 1556 0,'0'0'448'0,"0"0"15"0,0 0-56 15,0 0-18-15,0 0-20 0,-18 23-29 0,14-11-51 16,0 1 13-16,1 1 3 0,-1 6-18 16,-3-1-6-16,-1 1-45 0,1 1-14 0,-4 1-22 15,7-4-21-15,-3 2-33 0,-4 0-10 16,3-3-82-16,1-1-90 0,-1-2-95 0,1 2-189 15,0-5-622-15,-1-4 98 0,8-7 32 0,-15 6 113 16,15-6 49-16,0 0 82 16,0 0 43-16,-22-16 16 0,15 6 89 0</inkml:trace>
          <inkml:trace contextRef="#ctx0" brushRef="#br0" timeOffset="-102903.6738">-3915 2184 1018 0,'0'0'379'15,"7"-17"-151"-15,-7 17-302 0,4-14-420 0,-4 14 28 16,0 0 43-16</inkml:trace>
          <inkml:trace contextRef="#ctx0" brushRef="#br0" timeOffset="-101947.2497">-4237 2277 1794 0,'-11'8'517'0,"11"-8"-23"0,0 0-61 16,0 0-50-16,0 0-17 0,0 0-33 0,0 0-61 0,22 20-14 15,-22-20-15-15,11 16-38 16,-3-7-13-16,-1 1-20 0,4 0-32 0,-7 0-22 0,3 2-28 15,-3-1-3-15,-4-11-41 0,7 19 41 16,-7-19-62-16,0 17 44 0,0-17-43 0,0 0 56 16,-7 19-46-16,7-19-23 0,-11 10 46 15,11-10-24-15,-15 5-32 0,15-5 38 0,-18 1 20 16,18-1-2-16,-23 0 5 0,9 0 5 0,14 0 31 16,-34-3-33-16,16 1-11 0,-8 1-7 15,4 1 20-15,-4-2-21 0,0 1 16 0,-4-2-10 16,1 3 8-16,-8 3 9 0,4-2-22 15,-4 1-3-15,-4 1 15 0,0 0-15 0,4 1-17 16,0 2 52-16,0-2-37 0,1 2-8 16,2-1 5-16,1 0 0 0,3-2-13 0,1 1 0 15,7 0-10-15,-4 0 43 0,4-2-32 16,-1 1-4-16,5 0-17 0,3-1 0 0,-3 0-8 16,-1 1 0-16,4-1 0 0,1-1 0 0,-1 1 0 15,-4-1-6-15,5 1-4 0,14-2 0 16,-26 2-31-16,11-2 18 0,15 0-3 0,-33 0 24 15,22-2-14-15,11 2 22 0,-30-3-9 0,19 1-12 16,11 2 4-16,-22-5 9 0,11 2-19 16,11 3 21-16,-19-8-5 0,12 1-2 15,7 7-9-15,-19-13 6 0,12 4 0 0,0-1 2 16,-1 1-20-16,8 9 2 0,-11-21 29 16,7 10-13-16,4 11 7 0,-7-19-12 0,3 12 22 15,4 7 14-15,-7-17 17 0,7 17 24 0,-8-13 12 16,8 13-18-16,-3-15 1 0,3 15-57 15,-4-13 0-15,4 13 0 0,0 0 0 0,-4-16 0 16,4 16 0-16,0 0 0 0,0 0 0 0,-3-14 0 16,3 14 0-16,0 0 0 0,0 0 0 15,0 0 0-15,0 0 0 0,0 0 0 0,0 0 0 16,0 0 0-16,0 0 0 0,0 0 0 0,0 0 0 16,14 33 0-16,-14-33 0 0,8 18 0 15,-4-10 0-15,-4-8 0 0,3 17 0 16,-3-17 0-16,8 16 0 0,-8-16 0 0,3 16 0 15,-3-16 0-15,0 11 0 0,0-11 0 0,0 0 0 16,-3 16 0-16,3-16 0 0,-11 11 0 16,11-11 0-16,0 0 0 0,-12 9 0 0,12-9 0 15,-11 6 0-15,11-6 0 0,0 0 0 16,-14 4 0-16,14-4 0 0,0 0 0 0,0 0 0 16,-23-3 0-16,23 3 0 0,0 0 0 15,-14-11 0-15,14 11 0 0,-11-13 0 0,3 6 0 16,8 7 0-16,-7-15 0 0,7 15 0 15,-8-14 0-15,8 14 0 0,-11-11 0 0,11 11 0 0,-3-8 0 16,3 8 0-16,0 0 0 0,0 0 0 16,-8-10 0-16,8 10 0 0,0 0 0 15,0 0 0-15,0 0 0 0,0 0 0 0,0 0 0 16,0 0 0-16,0 0 0 0,0 0 0 0,0 0 0 16,0 0 0-16,-15 25 0 0,15-25 0 15,0 0 0-15,-11 8 0 0,11-8 0 0,-14 6 0 16,14-6-262-16,-12 7-186 0,1-4-199 0,11-3-385 15,0 0 29-15,-14 12 128 0,14-12 171 16,-8 8-8-16,8-8 70 0,0 0 43 0,-3 20 71 16,3-20 62-16</inkml:trace>
          <inkml:trace contextRef="#ctx0" brushRef="#br0" timeOffset="-101740.3019">-5272 2827 1428 0,'0'0'461'0,"0"0"-31"0,0 0-52 15,-48-5-55-15,48 5-31 0,-30-2-52 16,12 0-78-16,3-1-129 0,-3-5-266 16,7 4-463-16,-8 0 53 0,4-5 83 0,-3 2 22 15,3 1 36-15,0-5 78 0</inkml:trace>
          <inkml:trace contextRef="#ctx0" brushRef="#br0" timeOffset="-100859.6697">-5564 2392 1172 0,'0'0'389'0,"0"0"-28"0,0 0-31 0,0 0-25 15,0 0-29-15,0 0-7 0,0 0-36 16,0 0 20-16,0 0-43 0,0 0 10 0,0 0-23 16,0 0-18-16,0 0 8 0,0 0-20 0,0 0-11 15,0 0 13-15,0 0-44 16,-33 10 11-16,18-4-26 0,-7 1-8 0,3-1-25 16,-6 1-5-16,-1 0 5 0,-4-1 2 0,-3 1-13 15,-4 1 6-15,4-2-13 0,-4 0-13 16,3-3-7-16,1 1 4 0,0-1 13 0,3-2-2 15,-3 2-13-15,3-1 23 0,5-1-28 16,-1-1 10-16,4-1 0 0,-4-1-10 0,3 1 5 16,5-1-10-16,0 1 20 0,-1-3-23 0,4-1-3 15,0 0-7-15,4 0 16 0,-3-1-16 16,2-1-13-16,1-1 36 0,4-2-39 0,0 0 11 16,-1 0 5-16,8 10-10 0,-15-22 7 15,12 12 5-15,-5-1-7 0,1 0-3 16,7 11 11-16,-7-21 2 0,3 13 13 0,4 8 2 15,-11-18-7-15,7 9-5 0,4 9-29 16,-4-14 29-16,-3 4-6 0,7 10-2 0,-15-13 5 16,4 4 5-16,4 3-10 0,-8 1 15 0,0-2-30 15,-7 3 17-15,4-2-2 16,-5 3 3-16,1 0 15 0,0-1-26 0,3 2 8 0,-3 2 7 16,4 0-19-16,-1 4 1 0,5 1 6 15,-1 2 15-15,4 3-10 0,0 0-13 0,3 3 3 16,5 0 15-16,3 1-10 0,0 3-18 0,7-1 28 15,0 3-11-15,12-1 9 0,-1 0-16 16,4-1 15-16,-3-5-17 0,3-1 20 16,-7 1 0-16,3-4 10 0,-7-3-12 0,-3-1 12 15,-8-4-33-15,11 4 21 0,-11-4 14 16,0 0-27-16,0 0-3 0,0 0 0 0,0 0 6 16,0 0 30-16,-48 0-36 0,33 2 31 15,-3 0-19-15,3 1 24 0,-4-1-35 0,1 2-9 16,-4 5 26-16,3-2-13 0,-3 0-2 0,4 3 10 15,-1 2-28-15,1 1 20 16,3 1 13-16,4 2-15 0,0-1 17 0,3 3-30 16,5-1-5-16,3-1 28 0,0 1-26 0,7 0-5 15,0 3-51-15,8-4-10 0,0 2-28 16,7 1-57-16,0-5-25 0,0 1-29 0,1 0 16 16,6-3-82-16,1 1-194 0,-8-2-516 0,-4 0 106 15,1-5 133-15,-4-1 6 0,-4-3 119 16,-11-2 31-16,0 0 51 0,0 0 16 0,11-13 79 15</inkml:trace>
          <inkml:trace contextRef="#ctx0" brushRef="#br0" timeOffset="-100594.9074">-6599 1816 1492 0,'0'0'653'0,"0"0"-52"15,-7-3-53-15,7 3-44 0,0 0-61 16,0 0 18-16,0 0-65 0,0 0-35 0,44-4-41 16,-22 2-39-16,8-5-121 0,7 2-79 15,4-2-127-15,-1 6-174 0,8-6-729 0,-7 3 25 16,-4 1 179-16,0 1 51 0,-11 2 57 15,0 0 81-15,-12 4 54 0,1 1 16 0,-15-5 54 0</inkml:trace>
        </inkml:traceGroup>
        <inkml:traceGroup>
          <inkml:annotationXML>
            <emma:emma xmlns:emma="http://www.w3.org/2003/04/emma" version="1.0">
              <emma:interpretation id="{B45FD9C7-2CF7-4D09-8497-23CE337C65BA}" emma:medium="tactile" emma:mode="ink">
                <msink:context xmlns:msink="http://schemas.microsoft.com/ink/2010/main" type="inkWord" rotatedBoundingBox="24089,11017 22792,11020 22790,10253 24087,10250"/>
              </emma:interpretation>
              <emma:one-of disjunction-type="recognition" id="oneOf4">
                <emma:interpretation id="interp20" emma:lang="en-US" emma:confidence="1">
                  <emma:literal>mop</emma:literal>
                </emma:interpretation>
                <emma:interpretation id="interp21" emma:lang="en-US" emma:confidence="0">
                  <emma:literal>sop</emma:literal>
                </emma:interpretation>
                <emma:interpretation id="interp22" emma:lang="en-US" emma:confidence="0">
                  <emma:literal>top</emma:literal>
                </emma:interpretation>
                <emma:interpretation id="interp23" emma:lang="en-US" emma:confidence="0">
                  <emma:literal>op</emma:literal>
                </emma:interpretation>
                <emma:interpretation id="interp24" emma:lang="en-US" emma:confidence="0">
                  <emma:literal>pop</emma:literal>
                </emma:interpretation>
              </emma:one-of>
            </emma:emma>
          </inkml:annotationXML>
          <inkml:trace contextRef="#ctx0" brushRef="#br0" timeOffset="-98841.5879">-7235 2226 611 0,'0'0'254'0,"12"-15"17"0,-12 15 0 15,11-12 19-15,-11 12 4 0,11-8 0 0,-11 8 21 16,7-7-46-16,-7 7-16 0,0 0-4 0,0 0-9 16,0 0 3-16,0 0-10 0,0 0 10 15,0 0-4-15,0 0-24 0,0 0-21 0,0 0-17 16,0 0-6-16,-37 27-20 0,30-19-2 0,3 3-9 15,-3-2-32-15,7-9 5 0,-11 19-21 16,7-8 8-16,4-11-24 0,-8 19 9 0,5-9-13 16,3-10 4-16,-4 19-12 0,4-19 21 15,0 20-29-15,0-20 8 0,4 17-28 0,-4-17-13 16,7 14 23-16,-7-14-5 0,11 12-8 0,-3-7 6 16,-8-5-9-16,11 7 4 0,-11-7-22 15,18 6 19-15,-18-6-8 0,19 1 18 16,-19-1-15-16,15 3 4 0,-15-3-24 0,14 0 32 15,-14 0-46-15,0 0 42 0,19 3-19 16,-19-3 23-16,0 0-12 0,15 0 30 0,-15 0-5 16,0 0-15-16,0 0-10 0,0 0 15 0,0 0-5 15,0 0-3-15,0 0-13 0,0 0 9 16,0 0-4-16,0 0-7 0,0 0 0 0,0 0-5 16,0 0-11-16,0 0 16 0,0 0 5 15,0 0-15-15,0 0 10 0,0 0 10 0,0 0 16 16,-37 13-39-16,37-13-10 0,0 0 15 0,0 0-5 15,-19 0 18-15,19 0-18 16,-15 1 10-16,15-1-4 0,-18 2-32 0,18-2 8 16,-22 4 13-16,22-4-5 0,-23 3 3 0,12-3 7 15,11 0 0-15,-18 3-18 0,18-3 8 16,-19 4 8-16,19-4-1 0,-18-3 1 0,18 3-6 16,-15-4 13-16,15 4-2 0,-11-9 15 0,11 9-8 15,-15-13-15-15,12 5 34 0,-5-2-1 16,8 10 18-16,-11-18-28 0,4 6 11 0,3 1-1 15,-3-1-25-15,7 12-8 0,-8-25 0 0,5 12 0 16,-5-2 0-16,8 0 0 0,-4 0 0 16,1-1 0-16,-5-4 0 0,5 0 0 15,-5-3 0-15,-3-4 0 0,4-1 0 0,-4-2 0 16,0 1 0-16,0-1 0 0,3 3 0 16,-7 1 0-16,8 6-180 0,-4 0-81 0,3 2-54 15,5 7-61-15,-5 0-56 0,8 11-137 0,-11-5-334 16,11 5 25-16,0 0 94 0,-14 18 60 15,6-3 76-15,-3 5 70 0,-4 3 79 0,4 4 59 16,0-1-6-16</inkml:trace>
          <inkml:trace contextRef="#ctx0" brushRef="#br0" timeOffset="-97836.7899">-7833 2288 1553 0,'0'0'581'0,"0"0"-30"0,0 0-14 16,0 0-33-16,29-19-51 0,-29 19-53 0,26 3-3 16,-26-3-34-16,33 3-46 0,-10 3-30 15,-1-2-41-15,0 3-11 0,0 1-20 0,-3 0-7 16,-1 2-37-16,1 2 1 0,-5-2-47 0,-3 1-12 16,0-1-21-16,-3 2 20 0,-4-2-32 15,-1 0-1-15,-3-10-12 0,0 0-11 0,-3 22 18 16,3-22-2-16,0 0-8 0,-12 8-33 15,12-8 5-15,0 0-36 0,-25-7 0 16,25 7 0-16,-15-17 0 0,0 4 0 0,4 0 0 16,4 0 0-16,-5 3 0 0,5-2 0 15,7 12 0-15,-15-18 0 0,12 10 0 0,3 8 0 16,-8-12 0-16,8 12 0 0,0 0 0 0,-11-9 0 16,11 9 0-16,0 0 0 0,0 0 0 15,0 0 0-15,0 0 0 0,0 0 0 0,0 34 0 16,0-34 0-16,-7 22 0 0,3-11 0 0,-3-1 0 15,3 2 0-15,-3-2 0 0,-1-1 0 16,8-9 0-16,-18 13-36 0,10-9-13 0,8-4 41 16,-18 2-4-16,18-2-1 0,-22-10-15 15,7-3 22-15,4-2-6 0,0-8 4 0,0-4-25 16,-4 0 53-16,4-1-48 0,3 2 23 16,1-4 13-16,-4 2 25 0,3 0-13 15,1 3 37-15,3 2-14 0,-3 3 14 0,3 3-57 16,-3 1 0-16,3 1 0 0,0 1 0 0,1 1 0 15,3 13 0-15,-8-20 0 0,8 20 0 16,-3-17 0-16,3 17 0 0,0-17 0 0,0 17 0 16,-4-15 0-16,4 15 0 0,0 0 0 0,-7-13 0 15,7 13 0-15,0 0 0 0,0 0 0 16,0 0 0-16,-4-14 0 0,4 14 0 0,0 0 0 16,0 0 0-16,0 0 0 0,0 0 0 15,0 0 0-15,0 0 0 0,0 0 0 0,0 0 0 16,-15-11 0-16,15 11 0 0,-4-10 0 15,4 10 0-15,0 0 0 0,-7-15 0 0,7 15 0 16,-7-10 0-16,7 10 0 0,-8-10 0 16,8 10 0-16,-7-12 0 0,7 12 0 0,0 0 0 15,-8-17 0-15,8 17 0 0,-3-14 0 16,3 14 0-16,-4-15 0 0,4 15 0 0,-7-13 0 16,7 13 0-16,0 0 0 0,-4-15 0 15,4 15 0-15,0 0 0 0,0 0 0 0,0 0 0 16,0 0 0-16,0 0 0 0,0 0 0 0,0 0 0 15,0 0 0-15,4 54 0 0,-1-30 0 0,1 1 0 16,-4 6 0-16,7 3 0 16,1 0 0-16,-1 5 0 0,4 3 0 0,4 1 0 15,0-5 0-15,0 2 0 0,-1-2 0 0,1-1 0 16,-4-3-24-16,4-4-57 0,-4 0 22 16,-3-3-3-16,-1-7 8 0,-7 3 39 0,4-6-3 15,-4 2 21-15,-4-5 7 0,-7 2-10 16,-4-2 38-16,0-2 19 0,-7-3-37 0,-4-1 26 15,-3-2 8-15,-5 0 2 0,1-5-27 16,-4 1-29-16,0-5 0 0,0-1 0 0,0-1 0 0,4-2 0 16,0-3 0-16,-8-1 0 0,15-1 0 15,0-1 0-15,1 0 0 0,10 0 0 16,0-4 0-16,8 1 0 0,3-1 0 0,4-1 0 16,15-7 0-16,3 3 0 0,4-3 0 15,8 1-154-15,18-3-491 0,-11 6-463 0,-4 5 99 16,-3 4 93-16,-4 0 56 0,-1 2 107 0,-2 5 98 15,-5-2 92-15,4 2 51 0,-7 3-8 16,0 1 70-16</inkml:trace>
          <inkml:trace contextRef="#ctx0" brushRef="#br0" timeOffset="-99543.9428">-7209 2251 1433 0,'0'0'550'0,"-3"-19"-45"0,3 19-45 16,0 0-30-16,0 0-53 0,0-16-29 0,0 16-49 16,0 0 3-16,0 0-33 0,0 0-28 0,0 0-16 15,0 0-59-15,0 0 13 16,0 0 6-16,18 36-39 0,-10-24-11 0,-5-2-12 16,5 1-5-16,-5 1-21 0,5 1-7 0,-5-3 33 15,1 1-59-15,-4-11 2 0,7 23-25 16,-3-17 13-16,-4-6 5 0,4 15-11 0,-4-15-9 15,7 11 9-15,-7-11-2 0,0 0-23 0,0 0 11 16,0 13-6-16,0-13 0 16,0 0-18-16,0 0 16 0,0 0-36 0,0 0 35 0,0 0-27 15,-26 0 15-15,26 0-8 0,0 0 13 16,-22 3-26-16,22-3 33 0,-15 0-4 0,15 0-6 16,-18 3-15-16,18-3 26 0,-15 3-16 0,15-3 5 15,0 0-22-15,-18 1 20 16,18-1-24-16,0 0-1 0,-19 0 9 0,19 0 3 15,0 0 5-15,-11 4 10 0,11-4-15 0,0 0 6 16,0 0 24-16,0 0-19 0,-22 0 6 16,22 0-1-16,0 0-6 0,0 0 13 0,0 0-31 15,0 0-9-15,0 0 22 0,0 0-49 0,0 0-20 16,-19 0-28-16,19 0 13 0,0 0 7 16,0 0 11-16,0 0-24 0,0 0 26 0,0 0-15 15,0 0 5-15,0 0-21 0,0 0 3 0,0 0-23 16,0 0-8-16,0 0-4 15,0 0 45-15,0 0-28 0,0 0 33 0,0 0-58 0,0 0-1 16,0 0-30-16,0 0-95 0,0 0-169 16,0 0-151-16,0 0-202 0,0 0 64 15,0 0 66-15,0 0 41 0,34-20 75 0,-34 20 51 16,0 0 66-16</inkml:trace>
        </inkml:traceGroup>
      </inkml:traceGroup>
    </inkml:traceGroup>
    <inkml:traceGroup>
      <inkml:annotationXML>
        <emma:emma xmlns:emma="http://www.w3.org/2003/04/emma" version="1.0">
          <emma:interpretation id="{26A7F725-C227-4229-9BB3-61E2F24CEBBC}" emma:medium="tactile" emma:mode="ink">
            <msink:context xmlns:msink="http://schemas.microsoft.com/ink/2010/main" type="paragraph" rotatedBoundingBox="31333,9351 26310,9389 26301,8203 31324,8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6ED1A2-B326-42A9-B077-2AB48A37AFEA}" emma:medium="tactile" emma:mode="ink">
              <msink:context xmlns:msink="http://schemas.microsoft.com/ink/2010/main" type="line" rotatedBoundingBox="31333,9351 26310,9389 26301,8203 31324,8165"/>
            </emma:interpretation>
          </emma:emma>
        </inkml:annotationXML>
        <inkml:traceGroup>
          <inkml:annotationXML>
            <emma:emma xmlns:emma="http://www.w3.org/2003/04/emma" version="1.0">
              <emma:interpretation id="{C71E2104-1C23-4A1E-A9DC-C6715A6FCFAB}" emma:medium="tactile" emma:mode="ink">
                <msink:context xmlns:msink="http://schemas.microsoft.com/ink/2010/main" type="inkWord" rotatedBoundingBox="31333,9351 29186,9367 29178,8409 31326,8393"/>
              </emma:interpretation>
              <emma:one-of disjunction-type="recognition" id="oneOf5">
                <emma:interpretation id="interp25" emma:lang="en-US" emma:confidence="0">
                  <emma:literal>-1103</emma:literal>
                </emma:interpretation>
                <emma:interpretation id="interp26" emma:lang="en-US" emma:confidence="0">
                  <emma:literal>-103</emma:literal>
                </emma:interpretation>
                <emma:interpretation id="interp27" emma:lang="en-US" emma:confidence="0">
                  <emma:literal>--103</emma:literal>
                </emma:interpretation>
                <emma:interpretation id="interp28" emma:lang="en-US" emma:confidence="0">
                  <emma:literal>1-1103</emma:literal>
                </emma:interpretation>
                <emma:interpretation id="interp29" emma:lang="en-US" emma:confidence="0">
                  <emma:literal>1-103</emma:literal>
                </emma:interpretation>
              </emma:one-of>
            </emma:emma>
          </inkml:annotationXML>
          <inkml:trace contextRef="#ctx0" brushRef="#br0" timeOffset="-167620.4886">3 97 1003 0,'0'0'361'0,"0"0"-26"0,0 0-28 0,0 0-7 16,0 0-6-16,0-16-10 0,0 16 6 16,0 0-35-16,0 0 7 0,0 0-17 0,0 0 11 15,-4-13-20-15,4 13-26 0,0 0-21 0,0 0-10 16,0 0-23-16,0-20 11 0,0 20-6 15,0 0-28-15,0 0 13 0,0 0-10 0,0-17-3 16,0 17 20-16,0 0-27 0,0 0-34 0,0-16 3 16,0 16-11-16,0 0 6 0,0 0 20 15,0 0-36-15,0 0-7 0,0 0-1 0,0 0 6 16,0-16-16-16,0 16-23 0,0 0 1 16,0 0-14-16,0 0-2 0,0 0 5 15,0 0-10-15,0 0 7 0,0 0 11 0,0 0-5 16,18 35 12-16,-14-25-17 0,-4-10 32 15,7 23-42-15,-3-10-6 0,0 0 25 0,-4 1-17 16,4-1 13-16,-1 2-3 0,-3-2-26 0,4 1 24 16,0-1-19-16,-4 0 16 0,3 0-13 15,1 0 44-15,-4 1-39 0,4-1-7 0,-1 1-3 16,-3-14 25-16,4 25-27 0,0-10 12 0,-1-3-5 16,-3 0-20-16,0-12 5 15,4 20 20-15,-4-20-13 0,4 16 11 0,-4-16 0 16,4 14-11-16,-4-14 16 0,3 14 5 0,-3-14-8 15,0 0-2-15,0 15-13 0,0-15 20 16,0 0-38-16,4 13 13 0,-4-13 15 0,0 0 20 16,0 13-35-16,0-13 8 0,0 0 19 15,4 12-37-15,-4-12 5 0,0 0-57 0,0 0-84 16,7 10-80-16,-7-10-240 0,0 0-594 0,0 0 136 16,0 0 84-16,0 0 108 0,0 0 64 15,0 0 58-15,0 0 113 0,0 0-7 0,0 0 104 16,0 0 13-16</inkml:trace>
          <inkml:trace contextRef="#ctx0" brushRef="#br0" timeOffset="-166739.8259">-360 394 1249 0,'0'0'399'0,"0"0"-10"0,-14 2-31 0,14-2-38 15,0 0-10-15,0 0-16 0,-19 2-17 16,19-2-3-16,0 0-18 0,0 0-36 16,-22-2-41-16,22 2-2 0,0 0-19 15,-15 2-7-15,15-2-12 0,0 0 19 0,0 0-66 16,0 0 19-16,0 0-22 0,0 0-2 0,0 0-25 16,-15 1-4-16,15-1-4 0,0 0 20 15,0 0-12-15,0 0-11 0,0 0 8 0,0 0 7 16,0 0-22-16,41 10 2 0,-41-10-25 0,18 0 48 15,-18 0-26-15,23-1-17 16,-23 1-1-16,18 0 14 0,-18 0-6 0,19-2-30 0,-19 2 22 16,18-1-7-16,-18 1 13 15,15-2-11-15,-15 2-25 0,0 0 28 0,15 2-5 0,-15-2-13 16,0 0 3-16,0 0 10 0,22 0-16 16,-22 0-9-16,0 0 17 0,15 1-13 15,-15-1 3-15,0 0 21 0,0 0-8 0,0 0 30 16,18 0-33-16,-18 0 11 0,0 0-21 15,0 0 36-15,0 0-31 0,15 2 18 0,-15-2-38 16,0 0 45-16,0 0-25 0,0 0 16 0,0 0-24 16,0 0 26-16,0 0-12 0,0 0-22 15,0 0-7-15,0 0-20 0,0 0-26 0,0 0-51 16,0 0-46-16,0 0-70 0,0 0-155 0,0 0-134 16,0 0-355-16,0 0 61 15,0 0 112-15,0 0 80 0,0 0 49 0,0 0 25 16,0 0 87-16,0 0 24 0</inkml:trace>
          <inkml:trace contextRef="#ctx0" brushRef="#br0" timeOffset="-159144.6917">-744 526 703 0,'4'-14'274'0,"-4"14"-48"0,0 0 4 16,0 0-13-16,0 0-12 0,0 0-28 15,0 0 17-15,0 0-25 0,0 0 16 0,3-16 4 16,-3 16-12-16,0 0 2 0,0 0 13 16,0 0-3-16,0 0 24 0,4-12-6 0,-4 12 23 15,0 0-22-15,0 0 7 0,0 0-21 16,4-15 39-16,-4 15-25 0,0 0 12 0,0 0-13 15,0 0-2-15,3-13-29 0,-3 13 1 0,0 0 10 16,0 0-36-16,0 0 10 0,0 0-43 16,0 0-16-16,0 0-20 0,0 0 13 0,0 0-5 15,0 0-24-15,0 0 16 0,0 0-21 16,-18 43 1-16,11-26 10 0,-1 2-8 16,4 1 23-16,-3 0-11 0,-4 0 24 0,4 2-31 0,-1-2 0 15,1-1-7-15,-1 1-11 16,1 0 34-16,0-3-85 0,-1 1 0 0,5-3 0 15,-1 0 0-15,0-1 0 0,-3-1 0 0,3 1 0 16,0-2 0-16,1 1 0 0,3-13 0 16,-8 18 0-16,8-18 0 0,-7 16 0 0,7-16-367 15,0 12-339-15,0-12-396 0,0 0 87 16,0 0 119-16,0 15 128 0,0-15 11 0,0 0 96 16,0 0 57-16,0 0 79 0,0 0 62 0</inkml:trace>
          <inkml:trace contextRef="#ctx0" brushRef="#br0" timeOffset="-158554.2676">-1103 42 1254 0,'0'0'414'0,"4"-10"-1"0,-4 10-22 16,0 0-15-16,4-13-30 0,-4 13-16 0,0 0-30 0,0 0-6 15,7-10-5-15,-7 10-30 0,0 0-44 16,0 0 2-16,0 0-9 0,0 0-11 16,0 0-28-16,0 0-41 0,0 0 41 0,15 26-39 15,-11-13 6-15,-1 1-29 0,-3 2-2 16,8 3-23-16,-5 2 13 0,1 1-21 16,0 1 0-16,0 0-7 0,-1 2-11 0,1-2-7 0,0 2-16 15,-1-4 11-15,1 2-21 0,-4-3 20 16,4 2 3-16,-1-5-15 0,-3-3-44 0,4 1-15 15,-4-1-54-15,0-14-20 0,4 19-36 0,-4-19-100 16,-4 19-146-16,4-19-566 0,-4 13 39 16,4-13 112-16,0 0 49 0,-7 13 69 15,7-13 72-15,-7 8 61 0,7-8 62 0</inkml:trace>
          <inkml:trace contextRef="#ctx0" brushRef="#br0" timeOffset="-157654.414">-1417 476 1597 0,'-11'-19'601'0,"4"8"-73"0,3 1-47 16,-3-2-15-16,7 12-36 0,-11-21-36 15,7 12-54-15,4 9-20 0,-8-25-41 16,8 25-10-16,-3-16-33 0,3 16-27 0,3-18-14 15,-3 18 10-15,8-15-75 0,-8 15 47 16,15-13-44-16,-8 5-10 0,0 4-23 0,5-4-16 16,2 3-17-16,-3 0-8 0,4 0 23 15,0 2-11-15,-15 3-12 0,22-5-21 0,-11 3-2 16,-11 2-8-16,19 2 13 0,-19-2-15 0,15 5-6 16,-15-5 34-16,11 10-31 0,-11-10-5 15,7 16 21-15,-7-16-22 0,4 17-14 0,-4-17 25 16,0 20-15-16,0-9-8 0,0-11-20 15,0 23 12-15,0-23-30 0,-4 20 56 0,4-20-61 16,-4 20 45-16,4-20-17 0,-3 18 23 16,3-18-8-16,-4 17 3 0,4-17-11 15,-4 12 11-15,4-12-13 0,0 0 28 0,-15 11 0 16,15-11-5-16,-7 5-21 0,7-5 0 0,0 0 29 16,-22 0-44-16,22 0 18 0,0 0 16 15,-26-8 9-15,15 3 3 0,0-2-23 0,0 1 3 16,11 6 15-16,-22-14-2 0,10 6-3 0,1 0-18 15,-3 3 0-15,2-4 0 0,1 4 0 16,0-1 0-16,-3 0 0 0,2-1 0 0,12 7 0 16,-29-9 0-16,21 5 0 0,-6 2 0 15,14 2 0-15,-22-4 0 0,22 4 0 16,-19 0 0-16,19 0 0 0,-22 7 0 0,14-2 0 16,-3 2 0-16,11-7 0 0,-11 13 0 15,11-13 0-15,-7 18 0 0,7-18 0 0,4 23 0 16,-1-11 0-16,1 3 0 0,3 0 0 0,1 0 0 15,-5-2 0-15,5 0 0 0,-4 1 0 16,-4 0 0-16,3-2 0 0,-3-12 0 0,-11 21 0 16,0-9 0-16,-7-2 0 0,3-1 0 0,-11-2 0 15,4 0 0-15,-4-2 0 0,0-1 0 16,0-3 0-16,0-2 0 0,0-3 0 0,4-1 0 16,0-2 0-16,0 0 0 0,3-2 0 15,1-1 0-15,-1-2 0 0,8 1 0 16,-3-1 0-16,2 1 0 0,1-2 0 0,4-3 0 15,3 3 0-15,1-1 0 0,3 14 0 0,7-32 0 16,-3 14 0-16,10 1 0 0,1-3 0 16,4 3 0-16,7 1-525 0,-4 2-535 0,-4 1 31 15,1 2 146-15,-1-2 61 0,-3 1 72 16,0 1 64-16,0-1 110 0,-4 0 36 0,0-1 31 16,0 2 74-16</inkml:trace>
          <inkml:trace contextRef="#ctx0" brushRef="#br0" timeOffset="-157428.6021">-1886 11 1912 0,'0'0'601'0,"0"0"-40"0,0 0-62 0,11-27-49 15,-4 20-15-15,4 1-63 0,4 0-40 0,-4 0-30 16,4 1-10-16,0 0-59 0,0 2-69 15,3-2-97-15,1 5-85 0,-1-2-100 0,1-1-258 16,-1 4-528-16,0 3 47 0,-3-2 78 16,0 1 81-16,-4 2 96 0,0-2 82 0,0 2 14 15,-11-5 68-15,19 8 69 0</inkml:trace>
        </inkml:traceGroup>
        <inkml:traceGroup>
          <inkml:annotationXML>
            <emma:emma xmlns:emma="http://www.w3.org/2003/04/emma" version="1.0">
              <emma:interpretation id="{9D2E7B22-00A7-4FF5-98B3-3A63AFA9CBB9}" emma:medium="tactile" emma:mode="ink">
                <msink:context xmlns:msink="http://schemas.microsoft.com/ink/2010/main" type="inkWord" rotatedBoundingBox="28936,9063 26308,9083 26301,8203 28929,8183"/>
              </emma:interpretation>
              <emma:one-of disjunction-type="recognition" id="oneOf6">
                <emma:interpretation id="interp30" emma:lang="en-US" emma:confidence="1">
                  <emma:literal>Mo</emma:literal>
                </emma:interpretation>
                <emma:interpretation id="interp31" emma:lang="en-US" emma:confidence="0">
                  <emma:literal>MO</emma:literal>
                </emma:interpretation>
                <emma:interpretation id="interp32" emma:lang="en-US" emma:confidence="0">
                  <emma:literal>/Mo</emma:literal>
                </emma:interpretation>
                <emma:interpretation id="interp33" emma:lang="en-US" emma:confidence="0">
                  <emma:literal>/M.o</emma:literal>
                </emma:interpretation>
                <emma:interpretation id="interp34" emma:lang="en-US" emma:confidence="0">
                  <emma:literal>/MO</emma:literal>
                </emma:interpretation>
              </emma:one-of>
            </emma:emma>
          </inkml:annotationXML>
          <inkml:trace contextRef="#ctx0" brushRef="#br0" timeOffset="-156538.7063">-2356 96 1172 0,'0'0'568'16,"0"-22"-20"-16,0 22-34 0,0-16 16 16,0 16-33-16,0 0-24 0,0-21-35 0,0 21-16 15,0 0-48-15,-3-15-26 0,3 15-56 16,0 0-21-16,0 0-33 0,0 0 3 16,0 0-41-16,0 0-11 0,7 45-15 0,-3-27-10 15,-1 4 2-15,1 2 11 0,0 1-44 0,3 7-71 16,1-2-62-16,-5 1 0 0,5 0 0 15,-5-1 0-15,5-1 0 0,-8-3 0 0,7-3 0 0,-3 2-167 16,-4-4-150-16,0-1-362 0,-4-3-401 16,4-1 82-16,-7-3 120 0,-1 1 74 15,5-5 95-15,-5 1 36 0,8-10 105 0,-14 12 30 16,14-12 39-16</inkml:trace>
          <inkml:trace contextRef="#ctx0" brushRef="#br0" timeOffset="-155306.9913">-2500 464 1520 0,'0'0'689'0,"-7"-8"-62"16,7 8-54-16,-8-8-35 0,8 8-52 0,0 0-66 16,0 0-24-16,0 0-55 0,0 0-42 15,0 0-17-15,0 0-24 0,0 0-14 0,0 0-32 0,0 0-35 16,-3 29 2-16,3-29-20 16,0 0-19-16,11 23-14 0,-7-14 7 0,-4-9-90 15,7 14 29-15,-7-14-31 0,7 12 10 0,-7-12-12 16,0 0-1-16,0 15-20 0,0-15 23 15,0 0-21-15,0 0 9 0,-14 10-32 0,14-10 6 16,-12 3-3-16,12-3 0 0,-18 2 0 0,18-2 0 16,-22 2 0-16,22-2 0 0,-26-2 0 15,26 2 0-15,-22-2 0 0,3 2 0 0,4-1 0 16,15 1 0-16,-33 0 0 0,15-2 0 16,-1 2 0-16,1 2 0 0,-4-2 0 15,3 1 0-15,-3-1 0 0,0 2 0 0,0 0 0 0,-1-2 0 16,1 1 0-16,0-1 0 15,0 2 0-15,0-2 0 0,-4 2 0 0,0-1 0 16,0 3 0-16,0-3 0 0,4 3 0 0,-4-3 0 16,4 3 0-16,4-3 0 0,-1 1 0 15,1 1 0-15,-1-1 0 0,4 0 0 0,-3-1 0 16,3-1 0-16,15 0 0 0,-30 2 0 0,16-2 0 16,14 0 0-16,-26 0 0 0,11-2 0 15,15 2 0-15,-30-1 0 0,16 1 0 0,14 0 0 16,-30-4 0-16,15 4 0 0,1 0 0 15,-5-2 0-15,19 2 0 0,-30-1 0 0,16-1 0 16,14 2-34-16,-22-5-27 0,7 4 30 0,15 1-15 16,-19-7 2-16,19 7 11 15,-15-7-3-15,15 7 11 0,-18-6-6 0,18 6 0 16,-11-9 31-16,11 9-15 0,-11-8 7 0,11 8-4 16,-11-10 9-16,11 10 21 0,-11-9 25 15,11 9 3-15,-8-16 16 0,8 16-8 0,-7-16-24 16,7 16 1-16,-8-17 7 0,8 17 1 0,-7-17-3 15,7 17-23-15,-4-16-13 0,4 16 0 16,-3-13 0-16,3 13 0 0,0 0 0 0,-4-15 0 16,4 15 0-16,0 0 0 0,0-15 0 15,0 15 0-15,0 0 0 0,0 0 0 16,-4-16 0-16,4 16 0 0,0 0 0 0,-3-17 0 16,3 17 0-16,0 0 0 0,-4-15 0 15,4 15 0-15,0 0 0 0,-4-13 0 0,4 13 0 16,0 0 0-16,0 0 0 0,0 0 0 0,-4-13 0 15,4 13 0-15,0 0 0 0,0 0 0 16,0 0 0-16,0 0 0 0,0 0 0 0,0 0 0 16,0 0 0-16,0 0 0 0,0 0 0 0,0 0 0 15,0 0 0-15,0 0 0 0,0 0 0 16,19 41 0-16,-15-33 0 0,-4-8 0 0,3 20 0 16,1-11 0-16,-4-9 0 0,4 19 0 15,-4-19 0-15,-4 22 0 0,0-11 0 16,1 1 0-16,3-12 0 0,-11 20 0 0,-1-9 0 15,5-2 0-15,-4 0 0 0,4-1 0 0,-4-2 0 16,11-6 0-16,-23 8 0 0,12-5 0 16,-4-1 0-16,15-2 0 0,-25-2 0 0,10-2 0 15,15 4 0-15,-26-10 0 0,11 1 0 16,0 1 0-16,1 2 0 0,2-3 0 0,1 1 0 16,0 2 0-16,4-3 0 0,7 9 0 0,-19-10 0 15,19 10 0-15,-7-11 0 0,7 11 0 16,-4-10 0-16,4 10 0 0,0 0 0 0,0 0 0 15,0 0 0-15,0 0 0 0,11-24 0 0,-11 24 0 16,12-3 0-16,-12 3 0 0,0 0 0 16,18 3 0-16,-18-3 0 0,0 0 0 15,0 0 0-15,15 10 0 0,-15-10 0 0,0 0 0 16,-4 24 0-16,4-24 0 0,-11 18 0 16,4-10 0-16,-1 2 0 0,1 0 0 0,-1 0 0 15,1 0 0-15,-4-2 0 0,0 0 0 0,3 0 0 16,-3-1 0-16,0-2 0 0,-3-1 0 15,-1-1 0-15,15-3 0 0,-30 1 0 0,15-1 0 16,1 0 0-16,14 0 0 0,-30-4 0 16,12 0 0-16,6 2 0 0,-2-2 0 15,14 4 0-15,-26-9 0 0,15 4 0 0,0-1 0 16,11 6 0-16,-19-17 0 0,12 5 0 0,-1 1 0 16,5-7 0-16,-5-2 0 0,8-2 0 15,-3-1 0-15,-1-1 0 0,4-2 0 0,-4 0 0 16,4-1 0-16,0 3 0 0,-4-3 0 15,4 4 0-15,4 0-198 0,-4-2-452 0,0 9-412 16,4-1 79-16,0 2 95 0,-1-1 79 0,1-1 82 16,0 2 77-16,-1 0 69 0,5 2 94 15,-1 0-27-15,4 0 33 0</inkml:trace>
          <inkml:trace contextRef="#ctx0" brushRef="#br0" timeOffset="-154222.0816">-4740 363 1433 0,'0'0'624'0,"0"0"-53"15,0 0-49-15,-14-5-38 0,14 5-54 0,0 0-15 16,0 0-36-16,0 0-44 0,0 0-30 0,0 0-29 16,0 0-25-16,0 0-41 0,0 0 0 15,25 27-31-15,-25-27-2 0,4 14-26 0,-4-14 15 16,-7 20-30-16,7-20-19 0,-15 22 9 0,4-12-8 15,-4-1 33-15,0-3-41 16,1 1 51-16,2-4-7 0,-6 2-154 0,3-3 0 0,15-2 0 16,-29-4 0-16,18-1 0 0,11 5 0 15,-19-13 0-15,12 3 0 0,3 0 0 16,4 10 0-16,0-25 0 0,7 12 0 0,1-2 0 0,3 0 0 16,0 0 0-16,4 3 0 0,-4 2-400 15,4 3-780-15,-1 3 136 0,-3 2 97 16,-11 2 87-16,23 0 99 0,-23 0 60 0,18 7 105 0,-18-7 12 15,15 9 93-15,-8-3 27 16</inkml:trace>
          <inkml:trace contextRef="#ctx0" brushRef="#br0" timeOffset="-155104.4572">-3402-279 1410 0,'0'0'530'0,"0"0"-44"0,0 0-12 0,0 0-29 16,0 0-43-16,-40 0-41 0,40 0-28 16,-26 5-62-16,7-4-46 0,-3 3-89 0,0-1-129 15,0 3-165-15,-4-3-651 0,0 0 33 16,4-2 57-16,-4-1 69 0,4 2 56 0,-4-2 57 15,4-2 66-15</inkml:trace>
          <inkml:trace contextRef="#ctx0" brushRef="#br0" timeOffset="-154946.5108">-3930-227 1446 0,'0'0'573'0,"0"0"-48"16,0 0-77-16,0 0-72 0,0 0-112 15,-4-26-118-15,4 26-267 0,0 0-560 0,0 0-30 16,-15-3 76-16,15 3 97 0,0 0 44 0,-26 15 39 16</inkml:trace>
          <inkml:trace contextRef="#ctx0" brushRef="#br0" timeOffset="-154504.8323">-4658 262 1658 0,'11'-10'556'16,"-11"10"-70"-16,15-8-38 0,-4 5-18 0,-11 3-36 15,18-2-33-15,-18 2-38 0,26 2-42 0,-15 1 1 16,0 2-39-16,4 0-20 0,-4 3-11 15,4-1-7-15,-4 4-41 0,0-1-8 0,-4 2-13 16,1-1-33-16,-1 3 0 0,-7-2-38 0,4 1-29 16,-4-13-32-16,-8 26-34 15,5-13-36-15,-5-1-56 0,1-2-44 0,3 0-41 16,-7 0-139-16,-7-4-238 0,10 1-350 0,8-7 62 16,-18 7 107-16,7-6 52 0,11-1 115 15,-19 0 51-15,19 0 28 0,-26-5 76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1:37.92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F2960E-95CF-4E16-9A4C-BCCE70D594CB}" emma:medium="tactile" emma:mode="ink">
          <msink:context xmlns:msink="http://schemas.microsoft.com/ink/2010/main" type="writingRegion" rotatedBoundingBox="5208,4850 7235,6333 6628,7164 4600,5681"/>
        </emma:interpretation>
      </emma:emma>
    </inkml:annotationXML>
    <inkml:traceGroup>
      <inkml:annotationXML>
        <emma:emma xmlns:emma="http://www.w3.org/2003/04/emma" version="1.0">
          <emma:interpretation id="{22E9BB76-65A2-4DA8-827F-D5D7FF1F1B6F}" emma:medium="tactile" emma:mode="ink">
            <msink:context xmlns:msink="http://schemas.microsoft.com/ink/2010/main" type="paragraph" rotatedBoundingBox="5208,4850 7235,6333 6628,7164 4600,5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C4FC9C-9A19-476E-B486-39BBDC809E39}" emma:medium="tactile" emma:mode="ink">
              <msink:context xmlns:msink="http://schemas.microsoft.com/ink/2010/main" type="line" rotatedBoundingBox="5208,4850 7235,6333 6628,7164 4600,5681"/>
            </emma:interpretation>
          </emma:emma>
        </inkml:annotationXML>
        <inkml:traceGroup>
          <inkml:annotationXML>
            <emma:emma xmlns:emma="http://www.w3.org/2003/04/emma" version="1.0">
              <emma:interpretation id="{7CDD342D-4EA3-4B87-9CF9-1486197550B7}" emma:medium="tactile" emma:mode="ink">
                <msink:context xmlns:msink="http://schemas.microsoft.com/ink/2010/main" type="inkWord" rotatedBoundingBox="6097,5631 7173,6418 6628,7164 5551,6376"/>
              </emma:interpretation>
              <emma:one-of disjunction-type="recognition" id="oneOf0">
                <emma:interpretation id="interp0" emma:lang="en-US" emma:confidence="0.5">
                  <emma:literal>Amyn</emma:literal>
                </emma:interpretation>
                <emma:interpretation id="interp1" emma:lang="en-US" emma:confidence="0">
                  <emma:literal>Amxn</emma:literal>
                </emma:interpretation>
                <emma:interpretation id="interp2" emma:lang="en-US" emma:confidence="0">
                  <emma:literal>Amyl</emma:literal>
                </emma:interpretation>
                <emma:interpretation id="interp3" emma:lang="en-US" emma:confidence="0">
                  <emma:literal>Amyh</emma:literal>
                </emma:interpretation>
                <emma:interpretation id="interp4" emma:lang="en-US" emma:confidence="0">
                  <emma:literal>Amy</emma:literal>
                </emma:interpretation>
              </emma:one-of>
            </emma:emma>
          </inkml:annotationXML>
          <inkml:trace contextRef="#ctx0" brushRef="#br0">806 1399 1579 0,'-4'-13'527'0,"4"13"-10"0,0 0-38 0,-8-12-34 0,8 12-10 16,0 0-38-16,0 0-28 0,-7-16-19 16,7 16-42-16,0 0-14 0,0 0-59 15,0 0 9-15,0 0-42 0,0 0-23 0,0 0 16 0,0 0-39 16,0 0-3-16,0 0-40 0,0 0 33 15,15 45-26-15,-15-32 0 0,0 0-22 16,4 3-22-16,-1-2 6 0,-3 2-23 0,4-2-13 16,-4-1-7-16,4 2 17 0,-4-2-12 15,3 0-11-15,-3-13-2 0,0 20 15 0,0-20-31 16,8 17-12-16,-8-17-3 0,0 12 0 16,0-12 0-16,0 0 0 0,0 0 0 0,0 0 0 15,0 0 0-15,0 0 0 0,0 0 0 0,0 0 0 16,0 0 0-16,7-40 0 0,-7 40 0 15,0-29 0-15,0 12 0 0,0 1 0 16,7 1 0-16,-7-2 0 0,8 1 0 0,-8 0 0 16,7 5 0-16,-3-3 0 0,3 4 0 15,-7 10 0-15,15-16 0 0,-7 9 0 0,-8 7-6 16,14-7-14-16,-14 7 12 0,19 4-5 0,-19-4-2 16,15 10-3-16,-4-4 0 0,-4 4 0 15,0 4-18-15,1-1 13 0,7 2-18 0,-12 1-5 16,5 1 8-16,-5 2-26 0,8-4 21 0,-11 2 9 15,8-2 4-15,-8 0-14 0,7-3 13 16,-7-12 1-16,0 21-24 0,0-11 26 0,0-10-6 16,0 17-7-16,0-17 26 0,0 0 5 15,0 0-11-15,0 0 6 0,0 0 25 0,0 0-12 16,0 0-6-16,0 0 3 0,0 0 13 0,0 0-21 16,-7-44 10-16,7 44-12 0,0-34 5 15,0 17-13-15,0 1 23 0,0-3-13 16,7 5-5-16,-7-3-5 0,0 4 23 0,8-1-10 15,-8 14 2-15,3-20-20 0,1 9 15 16,-4 11-10-16,7-13 46 0,-7 13-38 0,12-6 17 16,-12 6 11-16,0 0 0 0,22 2-3 0,-22-2 10 15,18 8 1-15,-10 1-3 0,6-1-26 16,-6 4 24-16,-1-1-14 0,4 3 8 0,-3-1 18 16,6 1-25-16,-6 2 12 0,-4-3 1 0,-1 0-14 15,8 0 3-15,-11 1-5 0,8-1 6 16,-1 4-1-16,0-5 25 0,-3 3-9 15,0-2 2-15,0-2-8 0,-1 1 16 0,-3-12-44 16,11 20-2-16,-3-12-41 0,-8-8-19 16,0 13-58-16,0-13-74 0,7 10-67 0,-7-10-192 15,0 0-486-15,8 14 48 0,-8-14 49 0,0 0 151 16,0 0 47-16,0 8 63 0,0-8 43 16,0 0 63-16,11 9 83 0</inkml:trace>
          <inkml:trace contextRef="#ctx0" brushRef="#br0" timeOffset="789.8001">1663 1439 1674 0,'0'0'527'0,"0"0"-33"0,0 0-15 15,0 0-6-15,0 0-20 0,0 0-36 16,-41 26-51-16,27-16-7 0,2 2-19 0,-2 1-30 16,-1 2-23-16,4 2-42 0,-4 1-37 0,0-1-19 15,4-1-2-15,0 1-54 0,0 0-23 16,-4-2-100-16,4 0-61 0,0 1-74 16,7-5-49-16,-3 1-59 0,0 3-169 0,-1-5-538 15,1-2 55-15,7-8 71 0,-11 17 69 16,11-17 136-16,-8 11 20 0,8-11 36 0,0 0 39 15,-7 11 99-15</inkml:trace>
          <inkml:trace contextRef="#ctx0" brushRef="#br0" timeOffset="551.0507">1423 1426 1256 0,'0'0'430'0,"-8"-10"-5"16,8 10-31-16,0 0-12 0,0 0-29 0,0 0-33 16,0 0-8-16,-3-10-5 0,3 10-53 15,0 0 27-15,0 0-17 0,0 0-10 0,0 0-6 16,0 0 10-16,0 0-15 0,26 27-35 15,-19-17 9-15,4 0-7 0,0 2-23 0,8 0-28 16,-5 1-13-16,-6 3-13 0,10-2 0 16,-3 1-23-16,-8 0 23 0,12 2-36 15,-4-2-20-15,-8 0-8 0,0-2-30 0,5 1-21 16,-5-2-44-16,0-1-51 0,1 1-30 0,-8-2 7 16,0-10-123-16,15 18-23 0,-15-18-112 15,0 16-213-15,0-16-368 0,0 11 56 0,0-11 105 16,0 0 48-16,0 0 75 0,0 0 71 0,0 0 39 15,0 0 87-15,0 0 64 0</inkml:trace>
          <inkml:trace contextRef="#ctx0" brushRef="#br0" timeOffset="1606.2495">1911 1352 1284 0,'0'0'543'0,"0"0"-46"0,0-17-49 16,0 17-44-16,0 0-33 0,0 0-23 15,0 0-17-15,0 0-35 0,0 0-17 16,0 0-46-16,0 0 0 0,0 0-28 0,0 0-21 16,0 54-17-16,0-38-16 0,7-2-16 0,-7 3-22 15,0 2-3-15,4 1-15 0,-1 1-16 16,1-2 24-16,-4-1-21 0,8 2-24 0,-8-2 24 15,0 0-13-15,7-1 16 0,-7-3-21 0,0-1 0 16,0-13-5-16,0 21 23 0,0-21 23 16,0 16-6-16,0-16-19 0,0 14-6 0,0-14-15 15,0 0 18-15,0 0-34 0,0 0 24 16,0 0-37-16,0 0-4 0,0 0 10 0,0 0 10 16,0 0-18-16,0 0 3 0,0 0-16 15,-7-44 8-15,7 44-10 0,7-30-3 0,-7 17-15 16,0-2 13-16,7 0-26 0,1 0 5 15,-1 2-12-15,-3-3 1 0,3 2 4 0,1 3 7 16,-1-2-7-16,0 1 35 0,1-1-23 16,3 2-15-16,-4 1 3 0,1 3 33 0,-8 7-26 15,22-16 10-15,-15 9-12 0,-7 7 0 0,11-8-1 16,-11 8 11-16,22-6 0 0,-22 6 2 16,8-2 3-16,-8 2-7 0,0 0 9 0,26 6-9 15,-26-6 14-15,7 9 34 0,-7-9-36 16,8 15 18-16,-8-6-15 0,0-9 18 0,7 21-21 15,-7-8 28-15,4 0-20 0,-4 0 23 16,3 1-23-16,-3 0 10 0,0-14-11 16,0 27 40-16,4-14-37 0,-4 0-12 0,0-13-3 15,0 24 0-15,0-12 0 0,0-12 0 0,7 21 0 16,-7-11 0-16,0-10 0 0,0 19 0 16,0-19 0-16,0 17 0 0,0-17 0 0,8 15 0 15,-8-15 0-15,0 13 0 0,0-13 0 0,0 0 0 16,0 0 0-16,0 0 0 0,0 0 0 15,0 0 0-15,0 13 0 0,0-13 0 16,0 0 0-16,0 0-205 0,0 0-266 0,0 0-612 16,0 0 64-16,0 0 144 0,0 0 38 0,0 0 74 15,0 0 72-15,0 0 84 0,0 0 65 0,0 0 40 16,0 0 74-16</inkml:trace>
          <inkml:trace contextRef="#ctx0" brushRef="#br1" timeOffset="-5748.8619">0 649 1095 0,'0'0'471'0,"0"0"-36"0,0 0 16 16,0 0-75-16,15 37-41 0,-15-24-17 15,0 1 4-15,0-14 1 0,3 29-16 0,-3-14-28 16,4 1 5-16,-4 0-28 0,4 1-10 16,-1-3-21-16,1 2-24 0,-4-4-8 15,7 1-9-15,-7-13-15 0,0 22 5 0,8-12-12 0,-8-10-4 16,0 14-27-16,0-14-1 0,0 0-2 16,7 12 8-16,-7-12-16 0,0 0-15 0,0 0-28 15,0 0 18-15,0 0 2 0,11-45-17 0,-7 27-29 16,0-9-8-16,-1-3-9 0,8-4-34 15,-3-8 0-15,-1-4 0 16,1 1 0-16,3-22 0 0,4 4 0 0,-1 2 0 0,-6 12 0 16,3 3 0-16,4 5 0 0,-8 1 0 15,4 3 0-15,0 7 0 0,0-1 0 0,4 4-3 16,-8 1-23-16,4 3 24 0,4 5-1 16,-7 1 6-16,-1 5-11 0,8-2 0 0,-4 4 19 15,4 3 25-15,-4 1-36 0,0 2 0 0,7 1 0 16,-18 3 0-16,26 3 0 0,-11 6 0 0,0 1 0 15,0 4 0-15,3 9 0 0,-3-2 0 16,-4 6 0-16,0 4 0 0,0 4 0 0,4 1 0 16,-8 4 0-16,4-1 0 0,4 3 0 15,-7 0 0-15,-1-5 0 0,0 3 0 16,1 0 0-16,3-7 0 0,-4 5 0 0,1-5 0 16,-1-1 0-16,-3-1 0 0,3-3 0 15,-3-3 0-15,7 0 0 0,-4-3 0 0,-7-1 0 16,8-2 0-16,-8-3 0 0,0-2 0 0,7-2 0 15,-7 0 0-15,0-12 0 0,4 18 0 16,-4-18 0-16,0 0 0 0,3 13 0 0,-3-13 0 16,0 0-118-16,0 0-146 0,0 0-125 0,0 0-192 15,0 0-476-15,0 0 158 0,0 0 50 16,0 0 47-16,-29-33 101 0,29 33 82 0,-11-11 76 16,3 3 16-16,8 8 38 0</inkml:trace>
          <inkml:trace contextRef="#ctx0" brushRef="#br1" timeOffset="-5293.7982">159 532 1126 0,'-15'-4'379'15,"15"4"-36"-15,-19-4 12 0,19 4-17 0,0 0-23 0,-18-5-3 16,18 5 31-16,0 0-51 16,-11-5-18-16,11 5-10 0,0 0-21 0,-19-5-2 0,19 5-32 15,0 0-22-15,0 0 0 0,0 0-36 16,-7-7 5-16,7 7-7 0,0 0-21 16,0 0-13-16,0 0-15 0,0 0-16 0,0 0-15 15,37-7 16-15,-22 6-11 0,0-1-20 16,-15 2-6-16,33 0 1 0,-11 2 2 15,-11-2 0-15,11 1-2 0,-7-1-26 0,3 3 3 16,5-2 17-16,-9 2-12 0,5-1 2 16,3-1-5-16,-7 2-2 0,3-2-11 0,-3 2-12 15,0-3 10-15,3 0-1 0,-3 0 6 0,-15 0-2 16,26 0-11-16,-11 0 8 0,-15 0 10 16,18-2-3-16,-18 2-4 0,23-1-11 0,-23 1-10 15,14 0 7-15,-14 0-30 0,0 0-44 0,15-1-48 16,-15 1-34-16,0 0-58 0,0 0-131 15,19-6-202-15,-19 6-372 0,0 0 68 0,0 0 76 16,0 0 94-16,18 2 47 0,-18-2 135 16,0 0 47-16,0 0-26 0,15 4 61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4:59.1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7A03EC-FAB5-4AB4-8425-832F1ACDE9A1}" emma:medium="tactile" emma:mode="ink">
          <msink:context xmlns:msink="http://schemas.microsoft.com/ink/2010/main" type="writingRegion" rotatedBoundingBox="19757,10680 17219,10916 17107,9710 19645,9475"/>
        </emma:interpretation>
      </emma:emma>
    </inkml:annotationXML>
    <inkml:traceGroup>
      <inkml:annotationXML>
        <emma:emma xmlns:emma="http://www.w3.org/2003/04/emma" version="1.0">
          <emma:interpretation id="{F74166BD-E3B3-4313-80D9-8FE7893240E4}" emma:medium="tactile" emma:mode="ink">
            <msink:context xmlns:msink="http://schemas.microsoft.com/ink/2010/main" type="paragraph" rotatedBoundingBox="19757,10680 17219,10916 17107,9710 19645,9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5C003A-B179-477C-96C4-1ED7E5636668}" emma:medium="tactile" emma:mode="ink">
              <msink:context xmlns:msink="http://schemas.microsoft.com/ink/2010/main" type="line" rotatedBoundingBox="19757,10680 17219,10916 17107,9710 19645,9475"/>
            </emma:interpretation>
          </emma:emma>
        </inkml:annotationXML>
        <inkml:traceGroup>
          <inkml:annotationXML>
            <emma:emma xmlns:emma="http://www.w3.org/2003/04/emma" version="1.0">
              <emma:interpretation id="{BABEE01B-0D09-4A5E-9F35-0C8EF5A3A716}" emma:medium="tactile" emma:mode="ink">
                <msink:context xmlns:msink="http://schemas.microsoft.com/ink/2010/main" type="inkWord" rotatedBoundingBox="19757,10680 17219,10916 17107,9710 19645,9475"/>
              </emma:interpretation>
              <emma:one-of disjunction-type="recognition" id="oneOf0">
                <emma:interpretation id="interp0" emma:lang="en-US" emma:confidence="1">
                  <emma:literal>nis</emma:literal>
                </emma:interpretation>
                <emma:interpretation id="interp1" emma:lang="en-US" emma:confidence="0">
                  <emma:literal>n's</emma:literal>
                </emma:interpretation>
                <emma:interpretation id="interp2" emma:lang="en-US" emma:confidence="0">
                  <emma:literal>in's</emma:literal>
                </emma:interpretation>
                <emma:interpretation id="interp3" emma:lang="en-US" emma:confidence="0">
                  <emma:literal>In's</emma:literal>
                </emma:interpretation>
                <emma:interpretation id="interp4" emma:lang="en-US" emma:confidence="0">
                  <emma:literal>'nis</emma:literal>
                </emma:interpretation>
              </emma:one-of>
            </emma:emma>
          </inkml:annotationXML>
          <inkml:trace contextRef="#ctx0" brushRef="#br0">14799 4758 1832 0,'-7'-11'607'0,"-4"2"-39"0,-4-1-56 15,0-1-18-15,-3 1-110 0,-8-2 0 16,-4 2-59-16,1-1-2 0,-8-1-65 0,0 2-71 15,3 3-77-15,1-1-93 0,-4 2-75 16,11 4-157-16,1-4-225 0,-1 10-441 0,0 3 72 16,-4 3 57-16,4 3 104 0,-3 8 70 0,-1 4 58 15,-3 15 54-15,0 3 29 16</inkml:trace>
          <inkml:trace contextRef="#ctx0" brushRef="#br0" timeOffset="499.8565">13908 4844 1860 0,'0'0'604'0,"0"0"-63"0,0 0-45 16,4-15-53-16,-4 15-13 0,0 0-61 0,0 0-26 15,0 0 2-15,8 59-71 0,-5-34-31 0,1 4-64 16,0 4-107-16,-1 0-121 0,-3 1-100 16,0 3-265-16,-3 0-502 0,-1-3 56 0,0-1 120 15,-3-1 21-15,7-3 130 0,-11-3 3 16,3-7 133-16,5 1-46 0</inkml:trace>
          <inkml:trace contextRef="#ctx0" brushRef="#br0" timeOffset="-215.242">14167 5186 1620 0,'-4'-11'670'0,"4"11"-30"15,0-16-28-15,0 16-79 0,0 0-52 0,-3-16-28 16,3 16-23-16,0 0-54 0,0 0-25 16,0 0-13-16,0 0-18 0,3 47-82 15,-3-29 28-15,4 5-61 0,-4 4 48 0,4 2-97 16,3 3 23-16,-3 1-109 0,0 0-70 15,-1 0 0-15,1 0 0 0,3-1 0 0,-3 0 0 16,0-2 0-16,3-3 0 0,-3-5 0 0,3 0 0 16,-3-3 0-16,0-4 0 0,-1 0 0 15,1-1-300-15,3-4-412 0,-7-10-365 0,8 13 94 16,-8-13 90-16,11 6 84 0,-11-6 79 16,0 0 139-16,0 0 2 0,0 0 82 0,26-26 13 15,-15 9 21-15</inkml:trace>
          <inkml:trace contextRef="#ctx0" brushRef="#br0" timeOffset="290.3842">14141 5503 1878 0,'0'0'579'0,"0"0"-19"0,0 0-66 15,0 0-48-15,0 0-29 0,0 0-7 0,0 0-26 16,-33 38-39-16,22-20-35 0,4 1-64 0,-8 1 4 15,7 6-47-15,-6-2 22 0,3 3-36 16,-1 1-40-16,-2 0-3 0,-1-3-6 0,4 0-19 16,0-2-80-16,0-4-29 0,3-3-65 15,1-3-39-15,-1-2-93 0,1-2-76 0,7-9-217 16,-15 13-523-16,15-13 69 0,-11 0 74 0,11 0 121 16,0 0 166-16,-18-13-40 0,18 13 55 15,-8-25 72-15,1 9 37 0</inkml:trace>
          <inkml:trace contextRef="#ctx0" brushRef="#br0" timeOffset="891.4594">13772 5261 1505 0,'0'0'611'0,"0"0"-81"0,0 0-23 16,0 0-28-16,0 0-39 0,0 0-59 15,0 0-15-15,0 0-20 0,0 0-34 0,-11 30-28 16,11-30-25-16,0 18-29 0,0-18-35 0,3 21-31 16,-3-21 15-16,-3 17-33 0,3-17-18 15,0 17 28-15,0-17-10 0,-4 10-41 16,4-10 23-16,0 0-29 0,-19 8-9 0,19-8-11 15,-22-1 1-15,7 1 35 0,15 0-28 16,-33-9-43-16,11 4-44 0,-4 0 0 0,4 0 0 16,-4 2 0-16,0-1 0 0,-3 1 0 0,-5 2 0 15,5-1 0-15,-1 2 0 0,1 2 0 16,-1-1 0-16,4 1 0 0,-7 4 0 0,7 1 0 16,-3-2 0-16,3 5 0 0,3-2 0 0,5 1 0 15,0 1 0-15,-1 1 0 16,4-2 0-16,4 2 0 0,0-1 0 0,4-1 0 0,7-9 0 15,-4 20 0-15,4-20 0 0,11 20 0 16,-4-11 0-16,1 3 0 0,7-6 0 16,3 4 0-16,-3-2 0 0,11-1-195 0,-4 1-998 15,-4 2 139-15,8-2 101 0,-7 1 109 0,3-3 76 16,-4 1 128-16,1 1 0 0,-4-2 100 16,7 2 23-16,-4-2 43 0</inkml:trace>
          <inkml:trace contextRef="#ctx0" brushRef="#br0" timeOffset="1168.9423">13454 5713 883 0,'-19'2'366'0,"19"-2"-46"0,-14 3-6 15,14-3-27-15,-15 1-5 0,15-1 2 0,-11 6 8 16,11-6-39-16,0 0-10 0,-15 4-12 15,15-4 17-15,0 0-8 0,0 0 6 0,-11 7-10 16,11-7-14-16,0 0-19 0,0 0-9 0,0 0-30 16,0 0-5-16,37 5-35 0,-37-5-5 15,29-3-42-15,-14 0-48 0,4 3-74 16,-1-4-60-16,1 2-74 0,-1 1-218 0,1-1-470 16,-5 1 65-16,1 1 50 0,-15 0 102 15,26-2 97-15,-26 2 41 0,15 2 38 0,-15-2-2 16</inkml:trace>
          <inkml:trace contextRef="#ctx0" brushRef="#br0" timeOffset="1484.0854">12999 4829 1405 0,'0'0'514'0,"0"0"-9"16,0 0-40-16,0 0-24 0,0 0-19 0,0 0-30 16,0 0-1-16,15 48-37 0,-11-27-19 0,-1 3-43 15,1-1-18-15,0 7-26 0,-1 1-26 16,1 1-55-16,0-1 20 0,0 0-108 0,-1 1-92 15,1 1-74-15,-4-5-79 0,0 9-208 0,-4-4-412 16,4-3-125-16,0-3 107 0,-3 0 95 16,-1-2 92-16,4-2 11 0,-4-3 84 0,-3 2 35 15,3-5 67-15</inkml:trace>
          <inkml:trace contextRef="#ctx0" brushRef="#br0" timeOffset="2339.9208">12862 5266 1535 0,'-3'-10'561'0,"-5"1"-6"0,-3-1-17 16,0 0-47-16,0 1-15 0,-4 1-43 0,-3-1-21 16,-1 4-64-16,8 1-10 0,-7 0-28 15,3 2-21-15,15 2-30 0,-30-3-16 0,16 5-49 16,14-2 24-16,-26 3-47 0,15 1-25 16,11-4-25-16,-23 8-9 0,20-3 1 15,3-5-18-15,-11 13-14 0,11-13-11 0,-4 16-12 16,4-16-34-16,0 19-24 0,0-19 0 0,7 18 0 15,1-8 0-15,3-2 0 0,4 2 0 16,-1 1 0-16,5-2 0 0,-4-1 0 16,3 1 0-16,-3 1 0 0,0-4 0 0,0 1 0 0,-4-2 0 15,0 3 0-15,0-1 0 16,4-2 0-16,-12 2 0 0,12 0 0 0,-8 0 0 16,-7-7 0-16,12 13-29 0,-9-4 11 0,-3-9-30 15,8 14 25-15,-8-14 7 0,-4 19 9 16,4-19-27-16,-7 18 29 0,-1-8-10 0,1 0 7 15,-4-2-5-15,-8 2 8 0,1-1-2 0,-1-2-11 16,-3 2-8-16,-4-4 16 0,4 0 12 16,-4-4 37-16,4-1 7 0,-4-3 15 0,-3-4 14 15,-1 0-16-15,-3-9-59 0,-4 0 0 0,7-3 0 16,-3-2 0-16,0 1 0 0,10-5 0 16,-2 2 0-16,10 2 0 0,0-3 0 0,4 0 0 15,4-2 0-15,14 2-190 0,-3-4-109 16,10-5-50-16,5 10-198 0,3-9-468 15,4 7 54-15,-4 0 118 0,8 2 94 0,-8 5 37 16,4 3 62-16,-4-1 102 0,4 4-5 0,0 1 131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4:54.7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84E218-A531-4748-B02B-F0DE7C92E0AD}" emma:medium="tactile" emma:mode="ink">
          <msink:context xmlns:msink="http://schemas.microsoft.com/ink/2010/main" type="writingRegion" rotatedBoundingBox="9443,10908 7098,10937 7085,9896 9430,9867"/>
        </emma:interpretation>
      </emma:emma>
    </inkml:annotationXML>
    <inkml:traceGroup>
      <inkml:annotationXML>
        <emma:emma xmlns:emma="http://www.w3.org/2003/04/emma" version="1.0">
          <emma:interpretation id="{897ABC8E-DA27-4CEC-B14B-DABC64AA6276}" emma:medium="tactile" emma:mode="ink">
            <msink:context xmlns:msink="http://schemas.microsoft.com/ink/2010/main" type="paragraph" rotatedBoundingBox="9443,10908 7098,10937 7085,9896 9430,9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B697A6-0F67-4445-96FA-C2615E2A0327}" emma:medium="tactile" emma:mode="ink">
              <msink:context xmlns:msink="http://schemas.microsoft.com/ink/2010/main" type="line" rotatedBoundingBox="9443,10908 7098,10937 7085,9896 9430,9867"/>
            </emma:interpretation>
          </emma:emma>
        </inkml:annotationXML>
        <inkml:traceGroup>
          <inkml:annotationXML>
            <emma:emma xmlns:emma="http://www.w3.org/2003/04/emma" version="1.0">
              <emma:interpretation id="{FBE08D04-4FB5-4FF4-BE9B-C53F8347CE45}" emma:medium="tactile" emma:mode="ink">
                <msink:context xmlns:msink="http://schemas.microsoft.com/ink/2010/main" type="inkWord" rotatedBoundingBox="9443,10908 7098,10937 7085,9896 9430,9867">
                  <msink:destinationLink direction="with" ref="{DE2A170E-64C8-42A5-97AE-6A2D2E850B52}"/>
                </msink:context>
              </emma:interpretation>
              <emma:one-of disjunction-type="recognition" id="oneOf0">
                <emma:interpretation id="interp0" emma:lang="en-US" emma:confidence="0.5">
                  <emma:literal>Ir.ms</emma:literal>
                </emma:interpretation>
                <emma:interpretation id="interp1" emma:lang="en-US" emma:confidence="0">
                  <emma:literal>Irms</emma:literal>
                </emma:interpretation>
                <emma:interpretation id="interp2" emma:lang="en-US" emma:confidence="0">
                  <emma:literal>rms</emma:literal>
                </emma:interpretation>
                <emma:interpretation id="interp3" emma:lang="en-US" emma:confidence="0">
                  <emma:literal>Ir.my</emma:literal>
                </emma:interpretation>
                <emma:interpretation id="interp4" emma:lang="en-US" emma:confidence="0">
                  <emma:literal>Irmy</emma:literal>
                </emma:interpretation>
              </emma:one-of>
            </emma:emma>
          </inkml:annotationXML>
          <inkml:trace contextRef="#ctx0" brushRef="#br0">214 384 1617 0,'0'0'630'0,"-7"-14"-46"0,7 14-26 16,-7-12-21-16,7 12-43 0,-8-10-59 0,8 10-25 16,0 0-37-16,-7-13-27 0,7 13-52 15,0 0 3-15,0 0-28 0,0-13-5 0,0 13-11 16,0 0-38-16,0 0 0 0,0 0-13 16,0 0-45-16,0 0-116 0,0 0-41 15,40 9 0-15,-40-9 0 0,23 14 0 0,-16-5 0 16,11 2 0-16,-3-2 0 0,0 2 0 0,3 2 0 15,-3-1 0-15,0-1 0 0,4 3 0 16,-12-1 0-16,15 1 0 0,-11-3 0 0,4 2 0 16,0 0 0-16,-4 0 0 0,-4 0 0 0,8-1 0 15,-8-2 0-15,1 2 0 16,-1-2 0-16,-7 0 0 0,0-10 0 0,11 17 0 16,-11-17 0-16,-7 14 0 0,7-14 0 0,0 0 0 15,-4 19 0-15,4-19 0 0,-15 7 0 0,15-7 0 16,-14 6 0-16,14-6 0 0,-19 0 0 15,19 0 0-15,0 0 0 0,-29-10 0 0,29 10 0 16,-8-13 0-16,-3 4 0 0,11 9 0 16,-15-21 0-16,8 9 0 0,7 0 0 0,0-2 0 15,-7 0 0-15,-1-1 0 0,8 2 0 0,0 13 0 16,-4-23 0-16,-3 13 0 0,7 10 0 16,0-14 0-16,0 14 0 0,0 0 0 0,-7-19 0 15,7 19 0-15,0 0 0 0,0 0 0 0,0 0 0 16,0 0 0-16,0 0 0 0,0 0 0 15,0 0 0-15,0 0 0 0,0 0 0 0,0 43 0 16,0-43 0-16,-8 18 0 0,8-6 0 16,-7 0 0-16,7-1 0 0,-8 2 0 15,-3-1 0-15,4 0 0 0,0 0 0 0,7-3 0 16,-15 1 0-16,7 0 0 0,1-2 0 0,7-8 0 16,-11 15 0-16,4-9 0 0,7-6 0 15,-15 9 0-15,15-9 0 0,-19 5 0 0,19-5 0 16,-14 1 0-16,14-1 0 0,0 0 0 0,0 0 0 15,-23-8 0-15,23 8 0 0,-11-10 0 16,11 10 0-16,-7-13 0 0,7 13 0 0,-15-17 0 16,15 8 0-16,0 9 0 0,-7-22 0 0,-1 9 0 15,5-1 0-15,3 0 0 16,-8-3 0-16,8-6 0 0,0 0 0 0,-7-7 0 16,-1-1 0-16,8-5 0 0,-7-3 0 0,0-1 0 15,-4 1 0-15,-4 0 0 0,7 6 0 16,1-3 0-16,0 4 0 0,-5 4 0 0,5 2 0 15,0 4 0-15,-1 2 0 0,1 6 0 0,7 1 0 16,0 13 0-16,-7-17 0 0,7 17 0 16,0 0-315-16,0 0-812 0,0 0 165 0,0 0 7 15,0 0 98-15,14 41 76 0,-14-41 87 0,-7 40 93 16,7-15-14-16,-7 1 47 0,7 3 156 16</inkml:trace>
          <inkml:trace contextRef="#ctx0" brushRef="#br0" timeOffset="599.7707">-137 374 1935 0,'0'-14'599'0,"0"14"-87"0,0 0-1 0,-7-12-32 16,7 12-3-16,0 0-43 0,0 0-83 0,0 0 1 15,0 0-26-15,0 0-28 0,22 33-13 16,-15-21-38-16,1 2-46 0,-5-1 15 0,5 2-31 15,-8 0-15-15,7 0-62 0,-7-2 42 0,8 1-31 16,-8 0-3-16,0-14 8 0,0 22-110 16,0-22-13-16,-8 17 0 0,8-17 0 0,-7 14 0 15,-1-9 0-15,8-5 0 0,-11 3 0 0,11-3 0 16,0 0 0-16,-22-10 0 16,22 10 0-16,-26-12 0 0,19 6 0 0,0-2 0 15,-1-2 0-15,8 10 0 0,-18-12 0 0,18 12 0 16,-15-10 0-16,15 10 0 0,-8-8 0 15,8 8 0-15,0 0 0 0,0 0 0 0,0 0 0 16,0 0 0-16,0 0 0 0,0 0 0 16,0 0 0-16,0 0 0 0,34 40 0 0,-27-29 0 15,-7 2 0-15,8 2 0 0,-8 1 0 0,0-2 0 16,0-14 0-16,-8 36 0 0,-7-17 0 16,4-1 0-16,-4 2 0 0,-3 0 0 15,-4-3 0-15,-4 1 0 0,-4-3 0 0,4-2 0 16,-3-2 0-16,3-1 0 0,0-4 0 0,-3-2-146 15,10-4-190-15,-10 0-117 0,10-1-240 16,-3-5-316-16,7 0 85 0,-3-2 92 0,3-2 80 16,0-3 145-16,-3-2-7 0,10-3 48 15,1-3 80-15,-1 1 22 0</inkml:trace>
          <inkml:trace contextRef="#ctx0" brushRef="#br0" timeOffset="1823.9186">-580 256 1599 0,'0'0'615'16,"0"0"-29"-16,0 0-64 0,0 0-28 15,0 0-33-15,0 0-39 0,0 0-15 0,0 0-18 16,0 0-56-16,0 0 33 0,0 0-90 0,33 32-17 16,-33-21-11-16,7 1-40 0,1 1 12 15,-8 1-41-15,0-1-28 0,0-13-5 0,0 23-39 16,0-23 21-16,-8 21-53 0,8-11-75 0,0-10 0 16,-14 15 0-16,6-9 0 0,-3 1 0 15,11-7 0-15,-15 5 0 0,15-5 0 0,-15-3 0 16,15 3 0-16,-18-14-41 0,3 4-46 0,8 0-3 15,-1 2 11-15,8 8 12 0,-18-13 18 16,11 4-25-16,7 9-8 0,-15-11 28 16,15 11-17-16,0 0 45 0,-8-5-7 0,8 5-13 15,0 0 25-15,0 0 6 0,0 0 7 16,0 0-4-16,-7 26-14 0,7-26 46 0,0 0-22 16,0 26-21-16,0-26 13 0,0 14-16 0,0-14 39 15,-4 14-11-15,4-14 3 0,-7 10 1 16,7-10 9-16,-8 10 3 0,8-10-21 0,0 0-7 15,-14 4-5-15,14-4 20 0,0 0 20 16,0 0-14-16,-26-9-42 0,26 9 23 0,-15-10-7 16,15 10 30-16,-15-10-22 0,15 10-16 15,-11-9 2-15,11 9 13 0,0 0 26 16,-7-6-33-16,7 6-6 0,0 0 21 0,0 0-30 16,0 0 30-16,0 0-8 0,0 0-15 0,-15 20 13 15,15-20-13-15,-7 11 28 0,7-11-20 16,0 0-11-16,0 20-2 0,0-20 18 0,0 0 25 15,0 15-48-15,0-15 40 0,0 0-12 0,0 0 15 16,-8 15-22-16,8-15 14 16,0 0-4-16,0 0-14 0,0 0 32 0,0 0 22 0,0 0-12 15,0 0 33-15,-26-20 20 0,12 10 10 0,2-3-2 16,5 0 13-16,-8-1 26 16,8 1-9-16,-8-2 45 0,4 1-24 0,-4-2-7 15,8 2-131-15,-1 4 0 0,-3-2 0 0,-3 2 0 16,6 2 0-16,1-1 0 0,-8 2 0 0,15 7 0 15,-18-7 0-15,18 7 0 0,-15-2 0 16,15 2 0-16,0 0 0 0,-26 12 0 0,18-2 0 16,8 0 0-16,-7 3 0 0,0 0 0 15,-1 5 0-15,5 2 0 0,3 3 0 0,0 1 0 16,0 0 0-16,3 1 0 0,5 2 0 16,-8-3 0-16,7 3 0 0,-7-4 0 0,7 1-98 15,-7-1-81-15,0-3 46 0,-7-1 10 16,0 0 64-16,-1-5 31 0,-3 1 77 0,-4-5 4 15,-10 0 47-15,-5-2 23 0,-3-4 56 0,-1-2-63 16,-10-4-116-16,0-5 0 0,-19-6 0 16,0-3 0-16,4-5 0 0,3-2 0 15,1-2 0-15,7-5 0 0,15 6 0 0,-1-1 0 16,12-4 0-16,-4 0 0 0,12 1 0 0,6-2 0 16,8 3 0-16,8-3 0 0,10-4 0 15,19-5 0-15,7 2 0 0,19 2 0 0,7 7-364 16,4 4-749-16,4 7 48 0,-4 6 197 0,7 0 23 15,-7 6 65-15,-11 7 109 0,11 1 11 16,-4 8 81-16,0-4 54 0,-3 11 39 0</inkml:trace>
          <inkml:trace contextRef="#ctx0" brushRef="#br0" timeOffset="785.8607">55-232 2040 0,'-26'-2'570'16,"-3"-2"-47"-16,10 4-91 0,-3-1-112 0,4 1-130 16,3 7-211-16,-7-6-747 0,3 5 54 0,5 1 38 15,-1 3 95-15,-11 2 39 0,11 1 58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5:06.30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C23C14-3BC5-42A1-8ABC-37A48C1F1CD6}" emma:medium="tactile" emma:mode="ink">
          <msink:context xmlns:msink="http://schemas.microsoft.com/ink/2010/main" type="writingRegion" rotatedBoundingBox="8760,11256 8935,16804 8140,16829 7964,11281"/>
        </emma:interpretation>
      </emma:emma>
    </inkml:annotationXML>
    <inkml:traceGroup>
      <inkml:annotationXML>
        <emma:emma xmlns:emma="http://www.w3.org/2003/04/emma" version="1.0">
          <emma:interpretation id="{83F89CDF-0CF5-40B9-B4DF-1096B950E8D4}" emma:medium="tactile" emma:mode="ink">
            <msink:context xmlns:msink="http://schemas.microsoft.com/ink/2010/main" type="paragraph" rotatedBoundingBox="8760,11256 8935,16804 8140,16829 7964,112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FEA49D-AD61-40F8-939E-6ABBB97AF77A}" emma:medium="tactile" emma:mode="ink">
              <msink:context xmlns:msink="http://schemas.microsoft.com/ink/2010/main" type="line" rotatedBoundingBox="8760,11256 8935,16804 8140,16829 7964,11281"/>
            </emma:interpretation>
          </emma:emma>
        </inkml:annotationXML>
        <inkml:traceGroup>
          <inkml:annotationXML>
            <emma:emma xmlns:emma="http://www.w3.org/2003/04/emma" version="1.0">
              <emma:interpretation id="{D5AB54A4-1037-4C0A-8654-FF2963A102B8}" emma:medium="tactile" emma:mode="ink">
                <msink:context xmlns:msink="http://schemas.microsoft.com/ink/2010/main" type="inkWord" rotatedBoundingBox="8755,11256 8797,12580 8091,12602 8049,11279"/>
              </emma:interpretation>
              <emma:one-of disjunction-type="recognition" id="oneOf0">
                <emma:interpretation id="interp0" emma:lang="en-US" emma:confidence="1">
                  <emma:literal>lx</emma:literal>
                </emma:interpretation>
                <emma:interpretation id="interp1" emma:lang="en-US" emma:confidence="0">
                  <emma:literal>lX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'x</emma:literal>
                </emma:interpretation>
                <emma:interpretation id="interp4" emma:lang="en-US" emma:confidence="0">
                  <emma:literal>1x</emma:literal>
                </emma:interpretation>
              </emma:one-of>
            </emma:emma>
          </inkml:annotationXML>
          <inkml:trace contextRef="#ctx0" brushRef="#br0">-361 2031 1277 0,'0'0'499'0,"0"0"-28"0,16-6-15 0,-16 6-11 0,0 0-18 16,0 0-17-16,7-6-26 0,-7 6-18 15,0 0-13-15,0 0-66 0,0 0 30 16,0 0-40-16,0 0-1 0,0 0-33 0,0 0-40 16,0 0-17-16,0 0 9 0,0 0-18 0,0 0-49 15,0 0-18-15,-34 16 7 0,19-6-9 16,-1 0-42-16,-3 3 14 0,-4 4-3 0,-4 1 12 15,4 2-2-15,-11 1-36 0,3 1-22 0,12-2-29 16,-4-1 0-16,-3-2 0 0,3 0 0 16,3 1 0-16,5 0 0 0,-4-5 0 15,4 3 0-15,-1-3 0 0,9 0 0 0,-5-1 0 16,5-2 0-16,-9 0 0 0,9-2 0 16,-1 0 0-16,0 0 0 0,8-8 0 0,-11 12 0 15,11-12 0-15,-8 10 0 0,8-10 0 16,-7 10 0-16,7-10 0 0,-8 7 0 0,8-7 0 15,0 0 0-15,-12 7 0 0,12-7 0 0,0 0 0 16,0 0-18-16,0 0-231 0,0 0-27 16,0 0-52-16,0 0-71 0,0 0-151 0,0 0-44 15,0 0-341-15,0 0 93 0,0 0 59 0,0 0 87 16,0 0 58-16,0 0 111 16,0 0 56-16,0 0 51 0,35-26-5 0</inkml:trace>
          <inkml:trace contextRef="#ctx0" brushRef="#br0" timeOffset="690.3001">-743 2064 975 0,'0'0'391'0,"-12"-10"-14"0,12 10-1 0,0 0-28 16,0 0-13-16,0-13 6 0,0 13-16 15,0 0-8-15,0 0 1 0,-7-14-16 0,7 14 15 16,0 0-12-16,-8-10-34 0,8 10 29 0,0 0-39 15,0 0-8-15,-8-15-35 0,8 15-16 16,0 0 13-16,0-13-41 0,0 13-23 0,0 0 10 16,-7-10-35-16,7 10-6 0,0 0 3 15,0 0-18-15,0 0-36 0,0 0-46 0,0 0 18 16,0 0-26-16,0 0 36 0,0 0 26 16,0 0-41-16,0 0 33 0,0 0-38 15,0 0 20-15,23 27-30 0,-16-17-21 0,-3-1 0 16,11 3 0-16,-7 2 0 0,7-1 0 0,-7 0 0 15,3 1 0-15,5 2 0 0,-1-3 0 16,-3 0 0-16,-5 2 0 0,9 0 0 0,-1-2 0 16,-4 2 0-16,-3-1 0 0,7-1 0 0,-7 0 0 15,3 0 0-15,5-2 0 0,-1 2 0 16,-7 1 0-16,11-2 0 0,-12-4 0 0,1 2 0 16,7 0 0-16,-7 0 0 0,4-4 0 15,-5 3 0-15,1-1 0 0,7 0 0 16,-11-1 0-16,11-1 0 0,-7 3 0 0,-8-9 0 15,15 11 0-15,-7-6 0 0,-8-5 0 0,11 10 0 16,-11-10 0-16,8 8 0 0,-8-8 0 16,8 10 0-16,-8-10 0 0,15 9 0 0,-15-9 0 15,8 8 0-15,-8-8 0 0,3 8 0 0,-3-8 0 16,8 8 0-16,-8-8 0 0,0 0 0 16,15 9 0-16,-15-9 0 0,0 0 0 0,0 0 0 15,0 0 0-15,16 1-82 0,-16-1-341 16,0 0-332-16,0 0-328 0,0 0 90 0,0 0 95 15,0 0 109-15,0 0 70 0,0 0 38 0,0 0 136 16,0 0 20-16,0 0 118 16</inkml:trace>
          <inkml:trace contextRef="#ctx0" brushRef="#br1" timeOffset="-9209.8419">-820 1174 1640 0,'0'0'689'0,"0"0"-47"0,-30-2-50 0,30 2-37 0,0 0-43 16,0 0-64-16,0 0-36 16,0 0-23-16,0 0-13 0,0 0-66 0,0 0-8 15,0 0-25-15,0 0-75 0,71-4 3 0,-37 1-49 16,4 0-64-16,-4 1-92 0,0 1-110 16,7-1-100-16,-7 2-110 0,4 3-363 0,-4 0-329 15,7 3 104-15,1-1 63 0,-8 1 90 0,3 0 87 16,5 3 79-16,-1 0 18 0,-7 0 47 15,8 1 91-15</inkml:trace>
        </inkml:traceGroup>
        <inkml:traceGroup>
          <inkml:annotationXML>
            <emma:emma xmlns:emma="http://www.w3.org/2003/04/emma" version="1.0">
              <emma:interpretation id="{F84D8CE7-A45B-4E79-B3EC-1E32E6BF710B}" emma:medium="tactile" emma:mode="ink">
                <msink:context xmlns:msink="http://schemas.microsoft.com/ink/2010/main" type="inkWord" rotatedBoundingBox="8835,13637 8935,16804 8140,16829 8040,13662"/>
              </emma:interpretation>
              <emma:one-of disjunction-type="recognition" id="oneOf1">
                <emma:interpretation id="interp5" emma:lang="en-US" emma:confidence="0">
                  <emma:literal>\t</emma:literal>
                </emma:interpretation>
                <emma:interpretation id="interp6" emma:lang="en-US" emma:confidence="0">
                  <emma:literal>\</emma:literal>
                </emma:interpretation>
                <emma:interpretation id="interp7" emma:lang="en-US" emma:confidence="0">
                  <emma:literal>\+</emma:literal>
                </emma:interpretation>
                <emma:interpretation id="interp8" emma:lang="en-US" emma:confidence="0">
                  <emma:literal>\tl</emma:literal>
                </emma:interpretation>
                <emma:interpretation id="interp9" emma:lang="en-US" emma:confidence="0">
                  <emma:literal>\t1</emma:literal>
                </emma:interpretation>
              </emma:one-of>
            </emma:emma>
          </inkml:annotationXML>
          <inkml:trace contextRef="#ctx0" brushRef="#br0" timeOffset="4937.9709">-424 5264 770 0,'-8'-11'307'0,"8"11"5"16,-3-12-4-16,3 12 4 0,0 0-8 15,-8-13-14-15,8 13-19 0,0 0-12 0,-7-15-1 16,7 15 8-16,0 0-7 0,-8-9-19 0,8 9-4 16,0 0-11-16,-7-14-7 0,7 14-44 15,0 0 23-15,0 0-8 0,0-20-22 0,0 20-9 16,0 0-24-16,0 0-4 15,0-20-5-15,0 20-17 0,0 0 7 0,0 0-20 0,0-17-21 16,0 17 5-16,0 0 6 0,0 0-21 0,0 0-13 16,0 0 5-16,0 0-2 15,0 0 5-15,0 0-15 0,0 0 7 0,0 0-15 16,0 0-1-16,0 0 4 0,0 50-16 0,0-50-3 16,0 27-7-16,0-13 18 0,0 2-3 15,0-2-15-15,7 3 10 0,-7-1-13 0,0 1 11 16,0-2-1-16,0 2 6 0,0 0-26 15,0-3 20-15,0 2-17 0,0-2-6 0,0-14 6 16,0 24 12-16,0-12-2 0,0-12-16 0,0 21-7 16,0-21 28-16,0 23-8 15,0-23-2-15,0 18 17 0,0-18-14 0,0 14-9 0,0-14-7 16,0 0-8-16,0 20 13 0,0-20 18 16,0 0-10-16,0 15-54 0,0-15-51 15,0 0-37-15,0 0-40 0,0 15-94 0,0-15-239 16,0 0-494-16,0 12 141 0,0-12 56 15,0 0 72-15,0 21 62 0,0-21 78 0,8 15 52 16,-8-4 46-16,7 2 108 0</inkml:trace>
          <inkml:trace contextRef="#ctx0" brushRef="#br0" timeOffset="4398.6679">-596 5423 857 0,'0'0'348'16,"0"0"3"-16,0 0 2 0,-30-2-15 0,30 2 7 16,0 0-9-16,-18-1-19 0,18 1-7 0,-23 0-18 15,23 0-13-15,-18-2-8 0,18 2-2 16,-23 0-41-16,23 0-18 0,-26 0-24 0,26 0-4 16,-22-1-10-16,22 1-7 0,-19 0-21 15,19 0-6-15,-15 0-27 0,15 0-9 0,0 0 6 16,-14-2-21-16,14 2-6 0,0 0-22 0,0 0 18 15,0 0-41-15,0 0 10 16,0 0 0-16,0 0 18 0,0 0-33 0,0 0 10 16,0 0 18-16,0 0-26 0,48 6-10 0,-26-7 10 15,-7 1 6-15,4 0-29 0,11-2-2 16,-4 2 22-16,0-1-25 0,-4-1-2 0,4 1 5 16,4 1-26-16,4-3 7 0,-12 3 11 15,4-1-7-15,0-1 17 0,-3 1 0 0,3 1-5 16,-11 0 11-16,7 0-19 0,-3 0 11 0,-4-2-13 15,-15 2 0-15,33 2 2 0,-18-2 11 16,-15 0 20-16,19-2-33 0,-19 2 2 0,22 0-15 16,-22 0-15-16,15 0-28 0,-15 0-21 15,19-1-41-15,-19 1 0 0,0 0-69 16,7-6-38-16,-7 6-104 0,0 0-169 0,0 0-43 16,0 0-319-16,0 0 151 0,0 0-10 15,0 0 79-15,0 0 66 0,0 0 54 0,0 0 98 16,0 0 12-16</inkml:trace>
          <inkml:trace contextRef="#ctx0" brushRef="#br0" timeOffset="2618.3749">-188 3536 1151 0,'7'-9'474'0,"-7"9"-47"16,0 0-7-16,0 0-33 0,0 0 7 16,0 0-54-16,0 0-2 0,0 0-20 0,0 0-42 15,0 0-5-15,0 0 1 0,0 0-24 0,-42 21-20 16,27-13-8-16,7 4-18 16,-7 1-35-16,-4 1 17 0,3 2-25 0,-10 2-32 15,10-1 1-15,-7 1-38 0,4 0 20 16,-4 2 0-16,4 1-48 0,4-1 17 0,-8 0-7 15,4 2 12-15,3-2-28 0,-3 0-15 0,4 1 118 16,-8-1-46-16,4 0 2 0,4-2-2 16,-1 2-1-16,5-5-15 0,-4 1-112 0,-1 1 5 15,5-2 5-15,-5 1 7 0,1-4 24 16,7 1-11-16,-11-1 19 0,12-1-34 16,-1-1 0-16,0-1 0 0,1 1 0 0,-5-3 0 15,12-7 0-15,-15 14 0 0,15-14 0 0,-15 12 0 16,15-12 0-16,-8 7 0 0,8-7 0 15,-12 10 0-15,12-10 0 0,-7 7 0 0,7-7 0 16,0 0 0-16,0 0 0 0,0 0-31 0,0 0-276 16,0 0-349-16,0 0-403 0,0 0 76 15,0 0 79-15,0 0 106 0,0 0 83 0,0 0 45 16,0 0 104-16,50-14 13 0,-50 14 31 0,11-4 118 16</inkml:trace>
          <inkml:trace contextRef="#ctx0" brushRef="#br0" timeOffset="5945.8963">-782 6716 1653 0,'-15'-5'499'15,"15"5"-43"-15,0 0-39 0,0 0-20 0,0 0-47 16,0 0-17-16,0 0-8 0,0 0-28 16,0 0-10-16,0 0-11 0,0 0-25 0,0 0-26 15,0 0-22-15,0 0-1 0,0 0-5 16,0 0-49-16,56-5 21 0,-41 4-35 0,3-1 4 16,5 0-18-16,-5 1-23 0,5 1 3 0,3-2-41 15,-4 0 10-15,4 1-33 0,4-1 41 16,-4 0-34-16,4 2-2 0,-4-3-33 15,0 3 10-15,4-3 7 0,-11 3-17 0,11-2 10 16,-4 0-5-16,-4 0 5 0,4 1 12 0,-4-1-22 16,-3 1-10-16,3-1 14 0,-3 0-12 0,-4 0 8 15,-15 2-3-15,26-3 3 16,-11 3 5-16,-15 0-6 0,22-1-2 0,-10-1-7 16,-12 2 7-16,22-2-10 0,-22 2 2 0,15 0-7 15,-15 0-54-15,0 0-49 0,18-5-48 16,-18 5-62-16,15-3-96 0,-15 3-283 0,0 0-409 15,15-2 146-15,-15 2 64 0,0 0 51 16,0 0 87-16,0 0 66 0,19-8 93 0,-19 8-34 16,0 0 88-16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25:15.02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860E87-EFAB-46FD-8CE2-29379E609B46}" emma:medium="tactile" emma:mode="ink">
          <msink:context xmlns:msink="http://schemas.microsoft.com/ink/2010/main" type="writingRegion" rotatedBoundingBox="18589,11609 18500,16741 12460,16636 12549,11504"/>
        </emma:interpretation>
      </emma:emma>
    </inkml:annotationXML>
    <inkml:traceGroup>
      <inkml:annotationXML>
        <emma:emma xmlns:emma="http://www.w3.org/2003/04/emma" version="1.0">
          <emma:interpretation id="{D8773336-3007-43CB-A180-745C09A2A361}" emma:medium="tactile" emma:mode="ink">
            <msink:context xmlns:msink="http://schemas.microsoft.com/ink/2010/main" type="paragraph" rotatedBoundingBox="17225,11597 18504,11597 18504,16629 17225,16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A44403-5A3D-4C15-9436-72B3EBBFD413}" emma:medium="tactile" emma:mode="ink">
              <msink:context xmlns:msink="http://schemas.microsoft.com/ink/2010/main" type="inkBullet" rotatedBoundingBox="18589,11609 18502,16651 17200,16628 17288,11586"/>
            </emma:interpretation>
            <emma:one-of disjunction-type="recognition" id="oneOf0">
              <emma:interpretation id="interp0" emma:lang="en-US" emma:confidence="0.5">
                <emma:literal>x!!!</emma:literal>
              </emma:interpretation>
              <emma:interpretation id="interp1" emma:lang="en-US" emma:confidence="0">
                <emma:literal>x!!</emma:literal>
              </emma:interpretation>
              <emma:interpretation id="interp2" emma:lang="en-US" emma:confidence="0">
                <emma:literal>x!!.!</emma:literal>
              </emma:interpretation>
              <emma:interpretation id="interp3" emma:lang="en-US" emma:confidence="0">
                <emma:literal>x!.!</emma:literal>
              </emma:interpretation>
              <emma:interpretation id="interp4" emma:lang="en-US" emma:confidence="0">
                <emma:literal>x!T!</emma:literal>
              </emma:interpretation>
            </emma:one-of>
          </emma:emma>
        </inkml:annotationXML>
        <inkml:trace contextRef="#ctx0" brushRef="#br0">5732-3714 1320 0,'4'-10'479'0,"-4"10"-13"0,11-6-28 16,-11 6-6-16,0 0-27 0,0 0-34 16,7-11-23-16,-7 11-23 0,0 0-36 0,0 0-15 15,0 0-59-15,0 0 10 0,0 0-33 16,0 0-20-16,0 0 7 0,0 0-25 0,-26 29-6 0,15-14-5 15,-4-2-15-15,4 2 0 0,-7 5 0 16,3 0-23-16,-3-2 5 0,-1 2-38 16,1-2 7-16,3 2 19 0,0-4 7 0,4 1-36 15,-4-2 30-15,4 0-19 0,0-2-8 16,0 1-47-16,0-3 16 0,3-1-23 0,-3 0 43 16,4 0-12-16,0-2-23 0,-4 0-19 0,11-8 39 15,-12 12-12-15,12-12-4 0,-11 11-40 16,11-11-15-16,-11 10-9 0,11-10-50 0,-7 7-29 15,7-7-38-15,0 0-64 0,-8 9-23 0,8-9-56 16,0 0-108-16,0 0-210 16,-11 6-386-16,11-6 92 0,0 0 81 0,0 0 83 15,0 0 69-15,0 0 97 0,0 0 15 0,0 0 116 16</inkml:trace>
        <inkml:trace contextRef="#ctx0" brushRef="#br0" timeOffset="633.4009">5418-3701 1689 0,'0'0'535'16,"0"0"-10"-16,-8-13-24 0,8 13-17 16,0 0-56-16,0 0 4 0,-3-13-15 0,3 13-53 15,0 0 17-15,0 0-51 0,-4-13-7 0,4 13-24 16,0 0-50-16,0 0-4 0,0 0-12 16,0 0-25-16,-4-17-14 0,4 17-4 15,0 0-34-15,0 0-148 0,0 0-8 0,0 0 0 16,0 0 0-16,0 0 0 0,0 0 0 15,0 0 0-15,0 0 0 0,0 0 0 0,0 0 0 16,0 0 0-16,0 0 0 0,30 26 0 16,-19-19 0-16,0 2 0 0,-3 2 0 0,6 1 0 15,-3 1 0-15,4 1 0 0,0-3 0 0,0 4 0 16,-4-2 0-16,0 2 0 0,7-1 0 0,-7 0 0 16,4 1 0-16,-4-1 0 0,0 0 0 15,1-1 0-15,-1 0 0 0,0 1 0 16,0 1 0-16,-4-3 0 0,4 1 0 0,0-2 0 15,-3 1 0-15,-1-1 0 0,4-1 0 16,-3 2 0-16,-1-2 0 0,4 0 0 0,-3 0 0 16,-1 0 0-16,4 0 0 0,-4-2 0 15,1-1 0-15,-8-7 0 0,15 15 0 0,-8-9 0 16,-7-6 0-16,11 12 0 0,-4-5 0 0,-7-7 0 16,12 10 0-16,-12-10 0 0,11 7 0 15,-11-7 0-15,11 10 0 0,-11-10 0 0,11 8 0 16,-11-8 0-16,11 9 0 0,-11-9 0 0,11 6 0 15,-11-6 0-15,7 7 0 0,-7-7 0 16,0 0 0-16,0 0 0 0,11 7-418 0,-11-7-754 16,0 0 115-16,0 0 76 0,0 0 106 0,0 0 105 15,0 0 158-15,0 0-49 16,-44-10 98-16,44 10 131 0,-29-7-34 0</inkml:trace>
        <inkml:trace contextRef="#ctx0" brushRef="#br0" timeOffset="1168.2195">4996-3386 1592 0,'0'0'458'0,"0"0"-38"0,0 0-36 0,0 0 28 16,0 0-44-16,0 0-38 0,0 0-20 15,0 0-23-15,0 0-41 0,0 38-6 0,0-38 14 16,0 0-19-16,12 7-20 0,-12-7-18 15,0 0 16-15,11 2-19 0,-11-2-4 0,0 0-19 16,0 0-25-16,0 0 15 0,0 0-12 0,22-14-65 16,-22 14 26-16,0 0-15 0,0 0-36 15,0 0-36-15,0 0-69 0,0 0-64 16,0 0-103-16,0 0-135 0,0 0-714 0,0 0 120 16,-48 0 115-16,48 0 41 0,-19 10 154 15,8-3 18-15,-4 1 53 0,8 1-2 0,0-3 46 16</inkml:trace>
        <inkml:trace contextRef="#ctx0" brushRef="#br0" timeOffset="3174.1378">5969-2267 1003 0,'0'0'445'0,"0"0"-33"0,0 0-10 0,0 0-23 16,7-14-23-16,-7 14-39 0,0 0-10 0,0 0-53 15,0 0 20-15,0 0-49 0,0-15-18 16,0 15-17-16,0 0-16 0,0 0-13 0,0 0-23 15,0 0-2-15,0 0-36 0,0 0-8 0,-7-20-5 16,7 20-23-16,0 0 4 0,0 0-34 16,0-13-21-16,0 13-21 0,0 0 1 0,0 0 14 15,-4-19-12-15,4 19-20 16,0 0 7-16,0 0 2 0,0-18 22 0,0 18-27 16,0 0-2-16,0 0 5 0,-4-13 8 0,4 13-16 15,0 0-2-15,0 0 13 0,0 0-11 16,-4-12 6-16,4 12 20 0,0 0-16 0,0 0 24 15,0 0-18-15,0 0 7 0,0 0 3 0,0 0 28 16,-7-11 18-16,7 11 29 0,0 0-4 16,0 0-12-16,0 0 10 0,0 0-2 0,0 0 17 15,0 0-17-15,0 0 10 0,0 0-39 16,-29 14 52-16,29-14-26 0,-15 16 18 0,7-6 7 16,1 1-7-16,0 1 8 0,-1-1-19 0,1 2 16 15,-4 2-10-15,7-1 28 0,-7 2-2 16,4 1-22-16,-5 1-6 0,5 0 4 15,0-2 0-15,-4 3-7 0,-1-1 15 0,1 4-18 16,4-4 3-16,-8 5-64 0,4 1 27 16,0-1 1-16,0-4 8 0,-4 5-11 0,4-3 8 15,0-1-3-15,4-2-9 0,-5 1-6 0,1-3 18 16,4 1-3-16,-4 0-12 0,0-1-26 16,3-2 0-16,-3 3 0 0,4 0 0 0,-4-4 0 15,3 4 0-15,1-3 0 0,-4-1 0 0,0 3 0 16,4-5 0-16,-1 2 0 0,1-3 0 15,-1 2 0-15,-3-2 0 0,4 0 0 0,7-10 0 16,-8 15 0-16,8-15 0 0,-7 13 0 16,7-13 0-16,-11 10 0 0,11-10 0 0,0 0 0 15,-7 7 0-15,7-7-198 0,0 0-116 16,0 0-111-16,-15 7-292 0,15-7-320 16,-8 6 72-16,8-6 169 0,0 0-5 0,-18 6 123 15,18-6 43-15,-11 4 36 0,11-4 113 0,-15 4 25 16</inkml:trace>
        <inkml:trace contextRef="#ctx0" brushRef="#br0" timeOffset="2186.1297">5776-2368 1034 0,'0'0'399'0,"0"0"-13"16,0 0-30-16,0 0-38 0,0 0-21 15,0 0 15-15,0 0-13 0,0 0-45 0,0 0-29 16,0 0-2-16,0 0-36 0,0 0-21 16,8-6-20-16,-8 6 18 0,0 0-13 0,0 0-26 15,0 0-2-15,0 0-44 0,0 0 1 0,0 0-16 16,0 0 20-16,0 0-43 0,0 0-13 15,0 0 3-15,0 0-3 0,0 0-20 0,0 0-21 16,0 0 5-16,0 0-35 0,0 0-29 16,0 0-10-16,0 0-25 0,0 0 15 0,0 0-21 15,0 0 26-15,0 0 0 0,0 0 33 16,0 0-28-16,0 0 13 0,0 0 8 16,0 0 7-16,0 0-51 0,0 0-72 0,0 0-91 15,0 0-32-15,0 0-140 0,0 0-264 0,0 0 51 16,0 0 70-16,0 0 132 0,0 0-28 15</inkml:trace>
        <inkml:trace contextRef="#ctx0" brushRef="#br0" timeOffset="3717.0319">5067-1715 1315 0,'0'0'551'16,"0"0"-75"-16,0 0 18 0,0 0-59 16,-15 20-23-16,15-20-36 0,0 0-43 0,0 0 7 15,-4 13-15-15,4-13-25 0,0 0 7 0,0 0-10 16,0 0-46-16,0 0 28 0,0 0-56 16,0 0 9-16,0 0-60 0,0 0 17 0,0 0 21 15,0 0-33-15,0 0-8 0,0 0-18 0,0 0-49 16,37-17-27-16,-37 17-75 0,0 0 0 15,0 0 0-15,0 0 0 0,0 0 0 0,0 0 0 16,0 0 0-16,0 0 0 0,0 0 0 16,0 0 0-16,0 0 0 0,-37 19 0 15,37-19 0-15,0 0 0 0,-7 9 0 0,7-9 0 16,0 0 0-16,0 0 0 0,0 0 0 0,0 0 0 16,0 0 0-16,0 0 0 0,0 0 0 15,0 0 0-15,0 0 0 0,0 0 0 0,0 0-131 16,0 0-583-16,0 0-397 0,0 0 171 15,0 0 63-15,0 0 42 0,0 0 121 0,0 0 41 16,0 0 81-16,0 0 16 0,0 0 95 0,0 0 33 16</inkml:trace>
        <inkml:trace contextRef="#ctx0" brushRef="#br0" timeOffset="4874.262">5447-195 1320 0,'0'0'515'0,"-14"-5"-67"0,14 5-13 15,-15-4-15-15,15 4-3 0,-15-6-8 0,15 6-63 16,0 0-13-16,-18-4-31 0,18 4-36 16,0 0-5-16,-12-5-28 0,12 5-5 15,0 0-36-15,0 0-28 0,0 0 2 0,0 0-23 16,0 0 14-16,0 0-19 0,0 0 5 16,0 0-28-16,0 0-25 0,0 0 10 0,0 0-26 15,0 0 0-15,45-3-12 0,-45 3 2 0,29 3 10 16,-14 0-36-16,4-1 3 0,-1 2-2 15,4 0-11-15,-3-3 25 0,7 2-37 0,-4-1 22 16,4 2-20-16,-4-2 21 0,0 0-42 0,4 0 3 16,-4 2 18-16,0-3-16 0,-7 0 24 15,7-1-39-15,-7 3 16 0,4 0 12 16,-5-3-7-16,1 3 2 0,-15-3-12 0,22 1-4 16,-7 1 17-16,-15-2-6 0,22 4-10 15,-22-4 17-15,19 3-12 0,-19-3-2 0,18 1 4 16,-18-1-30-16,15 2-18 0,-15-2 8 0,0 0-26 15,18-2 18-15,-18 2-85 0,0 0-56 16,0 0-48-16,0 0-116 0,12-10-212 0,-12 10-463 16,0 0 81-16,0 0 106 0,0 0 58 15,0 0 108-15,0 0 81 0,-41-7 4 0,41 7 65 16</inkml:trace>
        <inkml:trace contextRef="#ctx0" brushRef="#br0" timeOffset="5244.4906">5695-383 1205 0,'0'-17'497'0,"0"17"-44"0,-4-14-18 0,4 14-10 16,0 0-18-16,0-19-23 0,0 19-41 0,0 0-16 16,-3-16-25-16,3 16-17 0,0 0-45 15,0 0-2-15,0 0-28 0,0 0 13 0,0 0-16 16,0 0-17-16,0 0-9 0,0 0-7 0,0 0-38 15,0 0 15-15,7 56-33 0,-7-39 15 16,4 0-26-16,-4 1 24 0,3 1-39 16,-3-2 26-16,4 3-13 0,0-1-23 0,0 0-26 15,-4-1 31-15,3-1-31 0,-3 0 13 16,4-3-45-16,0 2-24 0,-4-2 0 0,3-1 0 16,-3 1 0-16,0-14 0 0,4 23 0 15,-4-13 0-15,0-10 0 0,0 20 0 0,0-9 0 16,0-11 0-16,0 19 0 0,0-19 0 0,-4 20 0 15,4-20 0-15,0 19-236 0,0-19-166 16,-3 20-711-16,3-20 66 0,-4 15 97 0,4-15 90 16,-4 13 128-16,4-13 36 0,0 0 46 15,0 0 92-15,-3 13 66 0,3-13 47 0</inkml:trace>
        <inkml:trace contextRef="#ctx0" brushRef="#br0" timeOffset="6578.3068">4790-145 1069 0,'0'0'433'15,"0"0"-18"-15,0 0-42 0,0 0 9 16,0 0-67-16,0 0-21 0,0 0-18 0,0 0 9 15,0 0-42-15,0 0-13 0,0 0-30 16,0 0 7-16,0 0-28 0,0 0-2 0,0 0-18 16,0 0-19-16,0 0-4 0,0 0-8 0,0 0-5 15,0 0 0-15,0 0-18 0,0 0 36 16,0 0-44-16,0 0 13 0,0 0 13 0,0 0-16 16,0 0 11-16,0 0-16 0,0 0 3 0,0 0-36 15,0 0-20-15,0 0 28 0,0 0 2 16,0 0-12-16,0 0-14 0,-30 16-9 15,30-16 33-15,-7 11-34 0,7-11 3 0,0 0 11 0,-8 16-6 16,8-16 3-16,0 0 45 16,0 0-35-16,0 0 6 0,0 0 4 0,0 0-28 15,0 0 15-15,26 9 3 0,-26-9-28 0,0 0-20 16,0 0-16-16,0 0 0 0,0 0 0 16,22-23-8-16,-22 23-92 0,0 0-110 0,0-15-77 15,0 15-176-15,0 0-591 0,0 0 55 16,0 0 126-16,0 0 77 0,0 0 113 0,-29-10 79 15,29 10 0-15,0 0 69 0,0 0 38 0,-23 17 39 16</inkml:trace>
        <inkml:trace contextRef="#ctx0" brushRef="#br0" timeOffset="7689.4391">5410 1121 1400 0,'0'0'527'0,"0"0"-13"0,-18-2-37 0,18 2-58 0,0 0-1 0,0 0-34 16,-15-2-34-16,15 2-27 0,0 0-62 16,0 0-8-16,0 0-10 0,0 0 8 0,0 0-59 15,0 0 10-15,0 0-12 0,0 0-37 16,0 0 14-16,0 0-9 0,0 0-9 0,0 0-47 15,41 14-10-15,-41-14 16 0,26 3-39 0,-11 0 8 16,-1-1 12-16,5 0-4 16,-8 0-21-16,11-1-26 0,-3 1 16 0,-1 0 10 15,0-1-38-15,1 1 22 0,-1 0-60 0,1 1 47 16,3-3-30-16,-3 3 13 0,-1-1 0 16,1 0-15-16,-1-2-6 0,1 1 26 0,-1 3-15 15,-3-3 2-15,0 1 3 0,3 0-28 16,-7-1-3-16,4 3 31 0,-15-4 2 0,26 1-23 15,-15 1 31-15,-11-2 0 0,22 2-5 0,-11-1-20 16,-11-1 27-16,22 4-22 16,-22-4 17-16,22 1-4 0,-10-1-9 0,-12 0-1 0,18 2-6 15,-18-2 0-15,15 0 0 0,-15 0 0 0,0 0 0 16,18 0-26-16,-18 0-66 16,0 0-67-16,0 0-123 0,0 0-273 0,0 0-543 15,0 0 102-15,0 0 64 0,0 0 126 0,0 0 156 16,0 0-13-16,0 0 69 0,0 0 62 15,-59-10 17-15</inkml:trace>
        <inkml:trace contextRef="#ctx0" brushRef="#br0" timeOffset="8569.6996">4749 1275 1497 0,'0'0'468'15,"0"0"-43"-15,0 0 8 0,0 0-54 0,0 0-29 16,0 0-35-16,0 0-46 0,0 0-23 0,0 0-26 15,0 0-5-15,15-37 18 0,-15 37-72 16,0 0-7-16,14-10-3 0,-14 10-13 0,0 0-10 16,8-8-4-16,-8 8-14 0,0 0-47 0,7-9 31 15,-7 9-1-15,0 0 12 0,0 0-3 16,0 0-35-16,0 0 27 0,0 0-2 0,0 0 1 16,0 0-24-16,0 0-23 0,0 0 36 15,-18-15-41-15,18 15 12 0,0 0-27 0,0 0 30 16,0 0-20-16,0 0 25 0,0 0 6 0,0 0 5 15,0 0-1-15,0 0-9 0,0 0-1 16,0 0 16-16,0 0-23 0,0 0 10 16,0 0 7-16,0 0 19 0,0 0-31 0,0 0-18 15,0 0 38-15,26-5-45 0,-26 5-34 16,0 0 0-16,7-13 0 0,-7 13 0 0,0 0-146 16,0 0-108-16,4-15-235 0,-4 15-596 15,0 0 51-15,0 0 151 0,0 0 66 0,0 0 57 16,0 0 77-16,0 0 66 0,-41 28 182 0,34-23-80 15,-4 3 47-15</inkml:trace>
      </inkml:traceGroup>
    </inkml:traceGroup>
    <inkml:traceGroup>
      <inkml:annotationXML>
        <emma:emma xmlns:emma="http://www.w3.org/2003/04/emma" version="1.0">
          <emma:interpretation id="{06421A81-4853-4844-A3B0-B5288AC80278}" emma:medium="tactile" emma:mode="ink">
            <msink:context xmlns:msink="http://schemas.microsoft.com/ink/2010/main" type="paragraph" rotatedBoundingBox="13391,11842 13242,16651 12443,16626 12592,11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2612D1-5FC6-4785-8D4E-9710DA54717C}" emma:medium="tactile" emma:mode="ink">
              <msink:context xmlns:msink="http://schemas.microsoft.com/ink/2010/main" type="inkBullet" rotatedBoundingBox="13391,11842 13372,12445 12580,12420 12599,11818"/>
            </emma:interpretation>
            <emma:one-of disjunction-type="recognition" id="oneOf1">
              <emma:interpretation id="interp5" emma:lang="en-US" emma:confidence="0">
                <emma:literal>→</emma:literal>
              </emma:interpretation>
            </emma:one-of>
          </emma:emma>
        </inkml:annotationXML>
        <inkml:trace contextRef="#ctx0" brushRef="#br1" timeOffset="20809.2473">580-3473 954 0,'0'-15'338'16,"0"15"10"-16,0 0-18 0,0-20-22 0,0 20-32 16,0 0 6-16,7-13-24 0,-7 13-25 0,0 0-5 15,0 0-28-15,0 0-6 0,0 0-28 16,0 0-12-16,0 0-11 0,0 0-20 0,0 0 15 15,0 0-17-15,0 0 30 0,-15 43-49 16,11-30-2-16,1 3-13 0,-8 3-13 0,11 1 6 16,-8 2-1-16,1-4-10 0,0 4 5 0,3 0-15 15,0-1-26-15,-3 2 1 16,3-1 17-16,-3 1-23 0,-1-2 8 0,8 1-26 16,-7 0 35-16,7-1-16 0,-8-2-16 15,8-1-4-15,0 1 35 0,0-3-17 0,-3 0-17 16,-1-1-3-16,4 0-9 0,0-15 7 0,-4 23 3 15,1-11 5-15,3-12 15 0,0 17-18 16,0-17 39-16,-4 15-19 0,4-15 6 16,0 12 15-16,0-12-38 0,0 0 33 0,-7 15-23 0,7-15 0 15,0 0 16-15,0 0-39 16,0 17-18-16,0-17-46 0,0 0-5 0,0 0-26 0,0 0-66 16,0 0-126-16,0 0-217 15,0 0-344-15,0 0 73 0,0 0 33 0,0 0 76 16,0 0 116-16,0 0 12 0,0 0 47 0,0 0 66 15</inkml:trace>
        <inkml:trace contextRef="#ctx0" brushRef="#br1" timeOffset="19750.1999">203-3357 1146 0,'0'0'394'16,"-26"-4"-38"-16,26 4 3 0,-15-2-22 0,15 2-45 15,0 0 21-15,-19 0-19 0,19 0-25 16,0 0-44-16,-14-1 13 0,14 1-31 15,0 0-17-15,0 0-24 0,-19 0 0 0,19 0 1 16,0 0-44-16,0 0 25 0,0 0-33 16,0 0 3-16,0 0-5 0,0 0-8 0,0 0-26 15,0 0 6-15,0 0 35 0,0 0-69 16,52-2 21-16,-37 2-29 0,11-1 26 0,-12 1 8 16,12-3-54-16,-4 2 41 0,1 1-38 0,-5 1 4 15,8-2 4-15,-4 1-24 0,0-2 16 16,4 2-14-16,-11 0 27 0,11 0-19 0,0 0-30 15,-12 0 23-15,9 0 0 0,-1 0 53 16,-4 2-79-16,4-2 39 0,-3 1-13 16,-4 2-8-16,7-3-20 0,-4 0 32 0,-3 1 4 0,-15-1-29 15,26 2 1-15,-11-1-11 16,-15-1-5-16,18 2 5 0,-18-2-8 0,22 4 0 16,-10-3-14-16,-12-1-1 0,14 2 0 0,-14-2-31 15,23 3 5-15,-23-3-27 0,18 1 35 16,-18-1-28-16,7 4 5 0,-7-4-33 0,0 0 5 15,23 5 5-15,-23-5-5 0,0 0-24 16,7 5-60-16,-7-5-36 0,0 0-21 0,0 0-59 16,0 0-79-16,0 0-387 0,0 0 14 0,0 0 70 15,0 0 104-15,-33 13 50 0,22-9 16 16</inkml:trace>
        <inkml:trace contextRef="#ctx0" brushRef="#br1" timeOffset="20320.5855">347-3195 1315 0,'-19'-2'405'16,"19"2"-4"-16,0 0-50 0,-22-2-39 0,22 2-2 16,0 0-36-16,-22 0-13 0,22 0-25 0,-19-1 9 15,19 1-30-15,0 0-2 0,-14 1-44 16,14-1-23-16,0 0-18 0,-19 0 7 0,19 0-14 15,0 0 1-15,0 0-55 0,-15 2 7 16,15-2 13-16,0 0-15 0,0 0 7 16,0 0 21-16,0 0-26 0,0 0 1 0,0 0 22 15,0 0-23-15,0 0-5 0,0 0-15 16,0 0 28-16,0 0-28 0,0 0-1 0,0 0 4 16,0 0-19-16,48 0 8 0,-48 0-5 0,23-2 23 15,-23 2-33-15,18 0-21 0,-18 0 23 16,26 2-15-16,-11-2 0 0,-1 0-25 0,-6 2 42 15,-8-2-35-15,33 3-5 0,-18 0 15 16,3-3 6-16,-3 0-1 0,7 2-2 0,-11 0 20 16,12-2-38-16,-5 1-13 0,-3 1 11 0,0-2-14 15,7 0 39-15,-11 0-5 16,4 0 15-16,7 0-26 0,-22 0 22 0,26 2-24 16,-11-2-29-16,-15 0 70 0,18 0-48 0,-18 0 50 15,26 0-27-15,-19 1 4 0,-7-1-2 16,22 0-13-16,-22 0 0 0,23 0 8 0,-23 0 25 15,18 2-20-15,-18-2-23 0,22-2 8 16,-22 2-11-16,11 2 23 0,-11-2 6 0,15 0 10 16,-15 0-31-16,19 0-6 0,-19 0-6 0,0 0 9 15,22 2 24-15,-22-2 14 16,0 0-37-16,0 0-42 0,18-2-4 0,-18 2-11 16,0 0-46-16,0 0-13 0,11-2-69 0,-11 2-64 15,0 0-214-15,0 0-132 0,0 0-327 16,0 0 38-16,0 0 126 0,0 0 64 0,0 0 74 15,0 0 64-15,0 0 54 0</inkml:trace>
      </inkml:traceGroup>
      <inkml:traceGroup>
        <inkml:annotationXML>
          <emma:emma xmlns:emma="http://www.w3.org/2003/04/emma" version="1.0">
            <emma:interpretation id="{023BA7F4-7EC1-41E2-BBD2-A8E386C5BB4D}" emma:medium="tactile" emma:mode="ink">
              <msink:context xmlns:msink="http://schemas.microsoft.com/ink/2010/main" type="line" rotatedBoundingBox="13293,13462 13194,16649 12443,16626 12542,13439"/>
            </emma:interpretation>
          </emma:emma>
        </inkml:annotationXML>
        <inkml:traceGroup>
          <inkml:annotationXML>
            <emma:emma xmlns:emma="http://www.w3.org/2003/04/emma" version="1.0">
              <emma:interpretation id="{816242B9-9D05-4E41-ABB1-19E645A65645}" emma:medium="tactile" emma:mode="ink">
                <msink:context xmlns:msink="http://schemas.microsoft.com/ink/2010/main" type="inkWord" rotatedBoundingBox="12473,16643 12497,13449 13281,13455 13257,16649"/>
              </emma:interpretation>
              <emma:one-of disjunction-type="recognition" id="oneOf2">
                <emma:interpretation id="interp6" emma:lang="en-US" emma:confidence="0.5">
                  <emma:literal>1/11</emma:literal>
                </emma:interpretation>
                <emma:interpretation id="interp7" emma:lang="en-US" emma:confidence="0">
                  <emma:literal>1/1</emma:literal>
                </emma:interpretation>
                <emma:interpretation id="interp8" emma:lang="en-US" emma:confidence="0">
                  <emma:literal>111</emma:literal>
                </emma:interpretation>
                <emma:interpretation id="interp9" emma:lang="en-US" emma:confidence="0">
                  <emma:literal>1111</emma:literal>
                </emma:interpretation>
                <emma:interpretation id="interp10" emma:lang="en-US" emma:confidence="0">
                  <emma:literal>1//1</emma:literal>
                </emma:interpretation>
              </emma:one-of>
            </emma:emma>
          </inkml:annotationXML>
          <inkml:trace contextRef="#ctx0" brushRef="#br1" timeOffset="17441.9595">169-1577 1087 0,'0'0'374'0,"-11"-6"-10"0,11 6-1 16,-15-5-35-16,15 5-16 0,-14-5-33 15,14 5-28-15,-15-5-18 0,15 5-21 16,0 0-12-16,-11-3-41 0,11 3 17 0,0 0-4 16,0 0-19-16,0 0-9 0,0 0-24 0,0 0-2 15,0 0-21-15,0 0 21 0,0 0-29 0,0 0-2 16,44-1-28-16,-29 1 13 16,7 1-6-16,0-1-9 0,-3 3-6 0,7-3-2 15,3 3-19-15,-3-1-14 0,0 2 30 16,3-3-16-16,-3 2 19 0,-3 3-5 0,2-3-44 15,5 2 23-15,-12 0-3 0,12-2-17 0,-11 2-3 16,3 0 51-16,-8-2-44 0,5 2-1 16,-4-1-14-16,0-1 13 0,-4 2-18 0,-11-5 21 15,22 5-13-15,-22-5-11 0,18 3 11 16,-18-3-7-16,15 4-45 0,-15-4-12 0,7 1-51 16,-7-1-18-16,0 0-42 0,0 0-70 0,0 0-119 15,0 0-99-15,0 0-303 16,0 0 34-16,0 0 128 0,0 0 7 0,0 0 59 0,0 0 57 15,-37 7 38-15</inkml:trace>
          <inkml:trace contextRef="#ctx0" brushRef="#br1" timeOffset="17937.1662">184-1381 1123 0,'-7'-3'353'15,"7"3"-27"-15,0 0-1 0,0 0-16 16,0 0-35-16,0 0-31 0,0 0-25 0,0 0-26 16,0 0 28-16,0 0-48 0,0 0 2 15,0 0-18-15,0 0-8 0,0 0-38 16,0 0-18-16,0 0 1 0,0 0-6 0,33-17-13 16,-33 17-18-16,15 0 21 0,-15 0-18 0,22 0-18 15,-22 0 23-15,18-1-34 0,1 1 11 16,-19 0-10-16,22-2-5 0,-7 2-8 0,3 0 20 15,-18 0-23-15,30 0 14 0,-15 0-6 16,3 0-26-16,-18 0 8 0,30 2 5 0,-19-2 21 16,4 1-16-16,-15-1 9 0,25 0-14 0,-10 0-13 15,-15 0 3-15,30 2 10 0,-26-2 24 16,-4 0-27-16,29 0 16 0,-18 2-5 0,-11-2 34 16,22 0-22-16,-22 0 14 15,19 0-8-15,-19 0-31 0,15 0-5 0,-15 0 7 16,0 0 22-16,22 0 17 0,-22 0-41 0,11 1-3 15,-11-1-7-15,0 0 15 0,0 0 13 16,15 0 1-16,-15 0-42 0,0 0 0 0,0 0-34 16,22 0 4-16,-22 0-29 0,0 0-20 0,18 0-8 15,-18 0-10-15,8 2-11 0,-8-2-15 16,0 0-17-16,26 2-1 0,-26-2-18 16,0 0 19-16,14 0-21 0,-14 0 10 0,0 0-28 15,15-2-57-15,-15 2-81 0,0 0-303 0,0 0 4 16,0 0 55-16,15-8 90 0,-15 8 46 0</inkml:trace>
          <inkml:trace contextRef="#ctx0" brushRef="#br1" timeOffset="18425.5657">528-1800 796 0,'0'-25'396'16,"0"25"-53"-16,4-18-5 0,-4 18-28 15,0-15-3-15,0 15-41 0,7-13 0 0,-7 13-20 16,0 0 3-16,0-15-22 0,0 15-32 15,0 0-21-15,0 0-13 0,0 0-28 0,0-14-2 16,0 14 15-16,0 0-29 0,0 0 4 0,0 0-21 16,-26 33-52-16,11-19 16 0,8 5 41 15,-1 4-33-15,-6 2-3 0,3 2 8 0,-4 2-31 16,4 4 18-16,-4 0-5 0,0 2-18 16,4-5-8-16,0 4 3 0,0-4-26 0,-4 0 21 15,8 1 40-15,-1-1-35 0,-3-1-18 0,4-1-3 16,-1-2 3-16,1-2-15 15,-4 2-13-15,4-5 46 0,3-1-13 0,-7-2 12 16,11 1-45-16,-8-5 36 0,1-2-21 0,7-12-8 16,-7 18 11-16,7-8 10 0,0-10-24 15,-4 15-3-15,4-15 16 0,-4 11-76 0,4-11-43 16,0 0-55-16,0 0-79 0,-3 19-184 16,3-19-350-16,0 0 83 0,0 0-27 0,0 15 46 15,0-15 102-15,0 0 69 0,0 0 41 0,0 0 51 16</inkml:trace>
          <inkml:trace contextRef="#ctx0" brushRef="#br1" timeOffset="14680.1908">81 58 988 0,'-8'-3'407'0,"8"3"-16"0,0 0-40 0,0 0-52 16,-15-7 16-16,15 7-38 0,0 0 32 0,0 0-78 16,0 0-19-16,-18-3-12 0,18 3 2 15,0 0-18-15,0 0-28 0,0 0-10 0,0 0-15 16,0 0-3-16,-7-7-8 0,7 7-20 0,0 0 20 16,0 0-43-16,0 0-5 0,-8-8-21 15,8 8 0-15,0 0 3 0,0 0-8 0,-7-10 46 16,7 10-53-16,0 0 2 0,0 0 20 15,-8-9-35-15,8 9 21 0,0 0 5 0,0 0 46 16,0 0-6-16,-11-11-23 0,11 11 3 16,0 0 12-16,0 0-15 0,0 0-33 15,0 0 33-15,0 0-18 0,0 0-25 0,0 0 15 16,0 0-10-16,0 0 27 0,0 0-24 0,34-2-4 16,-34 2 6-16,25 2-13 0,-10 0 26 15,0 1-8-15,11-2-28 0,-4 2 20 0,4-1-15 16,3-1-16-16,-3 0 16 0,4 1 31 15,-4-2-23-15,-4 0 4 0,4 1-25 0,-4 1-5 16,-4-2 11-16,5 4 1 0,-5-4-14 0,-3 0 4 16,-15 0-17-16,26 0 2 15,-19 0-20-15,-7 0 28 0,26 1-74 0,-26-1-6 16,15 0-66-16,-15 0-64 0,15 5-133 0,-15-5-164 16,7 7-404-16,-7-7 68 0,0 0 73 15,0 0 81-15,0 0 87 0,0 0 98 0,0 0-3 16,-22 23 123-16,22-23-23 0</inkml:trace>
          <inkml:trace contextRef="#ctx0" brushRef="#br1" timeOffset="15052.6681">95 160 860 0,'0'0'343'0,"-22"0"-23"0,22 0-11 15,0 0-30-15,0 0 10 0,0 0-20 16,0 0-26-16,0 0-10 0,0 0-2 0,0 0 12 16,0 0-64-16,0 0 13 0,0 0-28 15,0 0 10-15,0 0-41 0,41 10 0 0,-26-8-23 16,-15-2 34-16,33 2-57 0,-18 0 10 0,-1-2 8 16,5 0-23-16,-4 1-16 0,11-1-15 15,-12 0-10-15,12 2 18 0,-4-2 0 0,-3 0-8 16,3 0-7-16,0 0-11 15,-3 0 8-15,3 1-20 0,4-1 4 0,-11 2 31 16,7-2-17-16,-11 0-6 0,4 0-5 0,-15 0-2 16,26 0-6-16,-26 0 19 0,22 1-14 15,-22-1 11-15,14 0-15 0,-14 0-62 0,0 0-36 16,12 3-48-16,-12-3-114 0,0 0-249 0,14 7-360 16,-14-7 78-16,0 0 35 0,0 0 113 15,-7 20 51-15,7-20 95 0,0 0 5 0,-7 21 75 16</inkml:trace>
          <inkml:trace contextRef="#ctx0" brushRef="#br1" timeOffset="15841.2262">169 1069 1220 0,'0'0'466'16,"0"0"-33"-16,0 0-47 0,0 0-2 0,-11-5-48 15,11 5-6-15,0 0-59 0,0 0-7 0,0 0-6 16,0 0 6-16,0 0-18 0,0 0-72 15,0 0 41-15,59 5-36 0,-44-3-7 0,4-1-34 16,3 1-5-16,0-2 13 0,4 0-31 0,-4 0-18 16,4 2-30-16,0-2 10 0,-4 0 7 15,4 3-12-15,-4-1-3 0,-4-1-3 16,12 0-27-16,-11-1-14 0,3 1-32 0,4 2 4 16,-12 1-40-16,5-3 4 0,-4 0-40 15,-1 2-29-15,-14-3-4 0,23 3-34 0,-12 1-86 16,-11-4-58-16,7 6-133 0,-7-6-119 15,0 0-265-15,7 8 34 0,-7-8 100 0,0 0 95 16,0 0 17-16,0 0 54 0,0 0 62 0</inkml:trace>
          <inkml:trace contextRef="#ctx0" brushRef="#br1" timeOffset="16353.5687">339 1241 1087 0,'-18'7'328'0,"18"-7"-11"0,0 0-32 0,-15 2 1 16,15-2-30-16,-7 3-8 0,7-3-43 0,0 0 15 16,0 0-48-16,0 0 17 0,-15 5-17 15,15-5-34-15,0 0 18 0,0 0-30 0,0 0 17 16,0 0-13-16,-11 5-14 0,11-5-17 16,0 0-19-16,0 0-19 0,0 0 3 0,0 0-10 15,0 0-8-15,0 0 8 0,-15 8-26 0,15-8 49 16,0 0-46-16,0 0-1 0,0 0-14 15,0 0 9-15,0 0 8 0,0 0 8 0,0 0-5 16,-7 4 15-16,7-4-15 0,0 0 15 16,0 0-30-16,0 0 7 0,0 0-20 0,0 0 46 15,0 0-42-15,0 0 11 0,0 0-33 16,0 0 36-16,0 0-31 0,0 0 5 16,-19-2 2-16,19 2 6 0,0 0-11 0,0 0 29 15,0 0-26-15,0 0 2 0,0 0 37 16,0 0-8-16,0 0-14 0,0 0 19 0,0 0-18 15,0 0 46-15,0 0-33 0,0 0-13 0,41 2 6 16,-23 0 13-16,-18-2-3 0,30-2-4 16,-15 2-4-16,3 0 2 0,-3 0-13 0,3 0 8 15,-3 0 3-15,7 2 0 0,-3-2-16 16,-4 1 46-16,3-1-17 0,-3 0-32 16,0 2-2-16,-15-2 8 0,26 0-8 0,-12 1 16 15,-14-1-14-15,22 0 16 0,-22 0-28 16,19 2-18-16,-4 0-53 0,-15-2-55 0,18 3-71 15,-18-3-144-15,15 2-199 0,-15-2-310 0,15 3 115 16,-15-3 16-16,0 0 92 0,18 0 58 16,-18 0 37-16,15 2 84 0,-15-2 5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5:25.72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B3656B-6A7D-4731-9F2F-BA7DA523CB77}" emma:medium="tactile" emma:mode="ink">
          <msink:context xmlns:msink="http://schemas.microsoft.com/ink/2010/main" type="writingRegion" rotatedBoundingBox="13824,8992 11511,9144 11448,8197 13761,8045"/>
        </emma:interpretation>
      </emma:emma>
    </inkml:annotationXML>
    <inkml:traceGroup>
      <inkml:annotationXML>
        <emma:emma xmlns:emma="http://www.w3.org/2003/04/emma" version="1.0">
          <emma:interpretation id="{70884F8C-D25F-4FB9-95B3-07EF41333CAF}" emma:medium="tactile" emma:mode="ink">
            <msink:context xmlns:msink="http://schemas.microsoft.com/ink/2010/main" type="paragraph" rotatedBoundingBox="13824,8992 11511,9144 11448,8197 13761,8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5A447F-FF60-4B37-B08D-B9AE8BEA1FF3}" emma:medium="tactile" emma:mode="ink">
              <msink:context xmlns:msink="http://schemas.microsoft.com/ink/2010/main" type="line" rotatedBoundingBox="13824,8992 11511,9144 11448,8197 13761,8045"/>
            </emma:interpretation>
          </emma:emma>
        </inkml:annotationXML>
        <inkml:traceGroup>
          <inkml:annotationXML>
            <emma:emma xmlns:emma="http://www.w3.org/2003/04/emma" version="1.0">
              <emma:interpretation id="{218F687A-47D2-45E9-A842-AEC138D0CB5E}" emma:medium="tactile" emma:mode="ink">
                <msink:context xmlns:msink="http://schemas.microsoft.com/ink/2010/main" type="inkWord" rotatedBoundingBox="13824,8992 11511,9144 11448,8197 13761,8045"/>
              </emma:interpretation>
              <emma:one-of disjunction-type="recognition" id="oneOf0">
                <emma:interpretation id="interp0" emma:lang="en-US" emma:confidence="1">
                  <emma:literal>min</emma:literal>
                </emma:interpretation>
                <emma:interpretation id="interp1" emma:lang="en-US" emma:confidence="0">
                  <emma:literal>mini</emma:literal>
                </emma:interpretation>
                <emma:interpretation id="interp2" emma:lang="en-US" emma:confidence="0">
                  <emma:literal>Min</emma:literal>
                </emma:interpretation>
                <emma:interpretation id="interp3" emma:lang="en-US" emma:confidence="0">
                  <emma:literal>min.</emma:literal>
                </emma:interpretation>
                <emma:interpretation id="interp4" emma:lang="en-US" emma:confidence="0">
                  <emma:literal>mine</emma:literal>
                </emma:interpretation>
              </emma:one-of>
            </emma:emma>
          </inkml:annotationXML>
          <inkml:trace contextRef="#ctx0" brushRef="#br0">417 245 2040 0,'0'0'606'15,"0"0"-32"-15,0 0-22 0,0 0-60 0,-7-23 7 16,7 23-71-16,0 0-24 0,0 0-33 16,0 0-53-16,0 0-11 0,0 0 13 0,0 0-87 15,0 0 17-15,0 0-60 0,0 0 27 0,0 0-40 16,0 0 7-16,7-5-155 0,-7 5-29 15,0 0 0-15,0 0 0 0,34 15 0 16,-27-9 0-16,0-1 0 0,12 2 0 0,-4-1 0 16,-8 1 0-16,15 3 0 0,-11-2 0 15,11 2 0-15,-3 0 0 0,-4 1 0 0,7-2 0 16,-4 1 0-16,5-2 0 0,-5 2 0 0,-3 0 0 16,3 0 0-16,-3 0 0 0,0-2 0 15,0-1 0-15,-4 3 0 0,-4-2 0 0,1 0 0 16,-1 1 0-16,4-1 0 0,-11-8 0 0,7 13 0 15,-7-13 0-15,0 13 0 0,0-13 0 16,0 0 0-16,-7 23 0 0,7-23 0 0,-11 12 0 16,11-12 0-16,-7 10 0 0,7-10 0 0,-12 7 0 15,12-7 0-15,-14 1 0 0,14-1 0 16,0 0 0-16,-30-8 0 0,30 8 0 16,-15-15 0-16,4 5 0 0,4 0 0 0,-1 0 0 15,1 0 0-15,0-1 0 0,-1 1 0 0,8 10 0 16,-11-19 0-16,4 12 0 15,7 7 0-15,-8-13 0 0,8 13 0 0,-7-16 0 0,7 16 0 16,-7-10 0-16,7 10 0 0,0 0 0 0,-8-13 0 16,8 13 0-16,0 0 0 0,0 0 0 15,-3-12 0-15,3 12 0 0,0 0 0 0,0 0 0 16,-8-11 0-16,8 11 0 0,0 0 0 0,0 0 0 16,-7-15 0-16,7 15 0 0,0 0 0 15,-8-15 0-15,8 15 0 0,0-12 0 16,0 12 0-16,0 0 0 0,0 0 0 0,-7-14 0 15,7 14 0-15,0 0 0 0,0 0 0 0,0-12 0 16,0 12 0-16,0 0 0 0,0 0 0 16,-7-11 0-16,7 11 0 0,0 0 0 0,0 0 0 15,0 0 0-15,0 0 0 0,0 0 0 0,0 0 0 16,0 0 0-16,0 0 0 0,0 0 0 16,0 0 0-16,0 0 0 0,0 0 0 0,0 0 0 15,-8 44 0-15,4-34 0 0,4-10 0 16,-7 22 0-16,0-10 0 0,-1 0 0 0,8 0 0 15,-3 1 0-15,-5-1 0 0,1-1 0 16,-1 1 0-16,-6-2 0 0,14 0 0 0,-8 0 0 16,-3-2 0-16,4 1 0 0,-8-3 0 15,15-6 0-15,-15 11 0 0,0-5 0 0,4-3 0 16,11-3 0-16,-22 5 0 0,11-3 0 0,11-2 0 16,-22 0 0-16,22 0 0 0,-22 0 0 0,22 0 0 15,-26-6 0-15,15 5 0 0,11 1 0 16,-22-7 0-16,7 4 0 0,15 3 0 0,-11-7 0 15,11 7 0-15,-23-5 0 0,23 5 0 0,-14-7 0 16,14 7 0-16,-8-6 0 0,8 6 0 16,-11-10 0-16,11 10 0 0,-15-11 0 0,15 11 0 15,-7-13 0-15,0 3 0 0,7 10 0 16,0-17 0-16,0 17 0 0,-8-17 0 16,8 17 0-16,0-15 0 0,0 15 0 0,0 0 0 15,0-18 0-15,0 18 0 0,-3-13 0 0,3 13 0 16,0 0 0-16,0 0 0 0,0 0 0 15,3-21 0-15,-3 21 0 0,0 0 0 0,8-9 0 16,-8 9 0-16,0 0 0 0,7-5 0 0,-7 5 0 16,0 0 0-16,0 0 0 0,0 0 0 0,26 2 0 15,-26-2 0-15,0 0 0 0,15 8 0 16,-15-8 0-16,7 8 0 0,-7-8 0 16,7 12 0-16,-7-12 0 0,0 15 0 0,0-15 0 15,0 16 0-15,0-16 0 0,-7 17 0 16,7-17 0-16,-7 20 0 0,7-12 0 0,0-8 0 15,-8 19 0-15,1-9 0 0,7-10 0 0,-11 16 0 16,3-6 0-16,1-2 0 0,7-8 0 16,-7 15 0-16,7-15 0 0,-11 11 0 0,11-11 0 15,-12 10 0-15,12-10 0 0,-11 5 0 0,11-5 0 16,0 0 0-16,-14 7 0 0,14-7 0 16,0 0 0-16,-15 0 0 0,15 0 0 0,0 0 0 15,0 0 0-15,-19-15 0 0,19 15 0 16,-7-15 0-16,0 8 0 0,7 7 0 0,-8-26 0 15,4 13 0-15,1-2 0 0,-1-2 0 0,-3 1 0 16,7-4 0-16,-8-2 0 0,8 2 0 16,-7-1 0-16,7 3 0 0,0 0 0 0,0-1 0 15,-7 1 0-15,7 0 0 0,0 0 0 16,0 0 0-16,0-1 0 0,-4-1 0 0,4 3 0 16,0 0 0-16,0 17 0 0,0-30-1196 0,0 13 121 15,0 4 100-15,0 13 122 0,0-23 86 16,0 23 45-16,-8-16 84 0,8 16 68 0,0 0 60 15,-14-2 62-15,14 2 49 0</inkml:trace>
          <inkml:trace contextRef="#ctx0" brushRef="#br0" timeOffset="1469.4443">-329 962 1292 0,'-19'0'571'0,"19"0"-39"0,0 0-38 15,-15-2-38-15,15 2-34 0,0 0-35 0,0 0-8 16,0 0-31-16,0 0-23 0,0 0-5 0,0 0 23 15,0 0-69-15,0 0 43 0,56 5-81 16,-38-8-16-16,12 1-3 0,-12 0-61 0,8-1 11 16,-4 1-95-16,-3 1-37 0,3-1-93 15,-7 0-58-15,7 1-78 0,-3-1-83 0,-19 2-140 16,22 2-525-16,-11 1 8 0,-11-3 110 16,0 0 86-16,7 5 91 0,-7-5 48 0,0 0 64 15,0 0 31-15,0 0 79 0</inkml:trace>
          <inkml:trace contextRef="#ctx0" brushRef="#br0" timeOffset="915.7271">-215 218 1848 0,'8'-8'535'15,"-8"8"-41"-15,0 0-18 0,0 0-57 0,14 22-29 16,-6-12-30-16,-8-10-22 0,7 23-30 16,-3-10-40-16,3 0-30 0,-3 2-2 0,0-2-34 15,-4 2-25-15,0-2-16 0,0-13 5 16,7 22-17-16,-7-22 4 0,-7 17-43 16,7-17 8-16,-8 11-26 0,8-11 8 0,-11 5-3 0,11-5-7 15,0 0-29-15,0 0 6 0,-33-15-24 16,26 8 19-16,7 7-21 0,-15-14 5 15,7 8 23-15,8 6-2 0,-14-10-14 0,14 10 9 16,-8-8-14-16,8 8-9 0,-11-4-31 0,11 4-8 16,0 0 0-16,0 0 0 0,0 0 0 15,0 0 0-15,0 0 0 0,-22 11 0 0,22-11 0 16,-7 11 0-16,7-11 0 0,-12 12 0 16,12-12 0-16,-7 10 0 0,0-2 0 0,7-8 0 15,-15 12 0-15,11-7 0 0,4-5 0 16,-22 12 0-16,15-8 0 0,-8 3 0 0,4-4 0 15,-4 3 0-15,0-3 0 0,-3 0 0 0,-4 2 0 16,-1-2 0-16,-10 0 0 0,15 1 0 16,-12-1 0-16,4-3 0 0,0 2 0 0,-3-1 0 15,3-1 0-15,-4 2 0 0,4-2 0 0,-3 0 0 16,3 0 0-16,0-2 0 16,-3 4 0-16,3-4 0 0,3 2 0 0,-2-1 0 15,10 1 0-15,-7 0 0 0,3 0 0 0,4 0 0 16,-3 0 0-16,18 0 0 0,-30 0 0 15,12 0 0-15,18 0 0 0,-22-2 0 0,22 2 0 16,-26 0 0-16,26 0 0 0,-22-1 0 0,22 1 0 16,-19 0 0-16,19 0 0 0,-22 1 0 15,22-1 0-15,-19 0 0 0,19 0 0 0,-22 0 0 16,22 0 0-16,-14 2 0 0,14-2 0 0,-19 1 0 16,19-1 0-16,-15 2 0 15,15-2 0-15,0 0 0 0,-22 0 0 0,22 0 0 16,-18 0 0-16,18 0 0 0,-23 0 0 0,23 0 0 15,-18-2 0-15,18 2 0 0,-22 0 0 16,22 0 0-16,-15-1 0 0,15 1 0 0,0 0 0 16,-26-2 0-16,26 2 0 0,0 0 0 0,-15-1 0 15,15 1 0-15,0 0 0 0,0 0 0 16,-18-3 0-16,18 3 0 0,-15-6 0 0,15 6 0 16,-7-11 0-16,7 11 0 0,-8-12 0 0,-3 2 0 15,11 10 0-15,-15-20 0 16,15 7 0-16,-7 0 0 0,0 5 0 0,7 8 0 0,-8-22 0 15,5 12-80-15,3 10-399 0,0 0-626 16,-8-15 45-16,8 15 121 0,0 0 99 16,0 0 62-16,0 0 71 0,0 0 93 0,26 37 66 15,-11-19 26-15,0 5 56 0</inkml:trace>
          <inkml:trace contextRef="#ctx0" brushRef="#br0" timeOffset="1729.8141">-825 887 2101 0,'0'0'804'0,"-18"0"-98"0,18 0-45 16,0 0-93-16,0 0 0 0,0 0-70 0,0 0-49 16,-19-3-37-16,19 3-74 0,0 0-15 15,0 0-55-15,0 0-122 0,0 0-105 0,0 0-156 16,0 0-146-16,0 0-722 0,0 0-71 16,0 0 127-16,-14 9 144 0,14-9 79 15,0 0 46-15,0 21 49 0,0-21 28 0,-8 26 76 16,8-8 19-16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5:29.52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E4F626-651E-4DA1-8F47-2DBB3168BD53}" emma:medium="tactile" emma:mode="ink">
          <msink:context xmlns:msink="http://schemas.microsoft.com/ink/2010/main" type="inkDrawing" rotatedBoundingBox="10715,9503 14693,9430 14694,9484 10716,9556" shapeName="Other"/>
        </emma:interpretation>
      </emma:emma>
    </inkml:annotationXML>
    <inkml:trace contextRef="#ctx0" brushRef="#br0">45 57 1389 0,'0'0'418'0,"-18"-1"-29"16,18 1-23-16,-15 0-26 0,15 0-30 0,0 0-36 15,-19-2 5-15,19 2-33 0,0 0-65 16,-15-3 14-16,15 3 12 0,0 0-38 0,0 0-26 16,0 0-9-16,0 0 1 0,0 0-32 0,0 0-1 15,0 0-12-15,0 0-29 0,0 0 26 16,0 0-43-16,63 5 17 0,-52-4 0 16,4 1-22-16,4 0 4 0,-5 0-3 0,9 0-8 15,-5-1-9-15,4-1-5 0,-3 2 15 16,-4-1-5-16,7 1-2 0,-4-1-16 15,4-1 0-15,4 3 1 0,-11-3 11 0,11 0-19 0,-4 0 5 16,0 0 46-16,4-3-47 0,0 3 16 16,-4 0-15-16,4-1-10 0,4 1-1 15,-4-2 26-15,-1 2-31 0,-2 0 11 0,6 0-8 0,-3 2 18 16,0-1-16-16,3-1-23 0,-3 0 26 16,8 3 8-16,-5-3-3 0,4 1-2 15,1-2-13-15,6 1-3 0,-3-3 5 0,-3 2 39 16,6-2-34-16,-6 0 8 0,6-1-20 15,-3 2 0-15,-4-1 17 0,8 1-12 0,-8 1 2 16,4-1 3-16,-3 2-3 0,-1-2 19 16,0 2-22-16,4-1 17 0,-11 1-22 0,7-2-4 15,4 0 17-15,-11 2 1 0,7 0 25 0,-3-1-44 16,3 1 3-16,0 0 26 0,4 0-31 16,0-2 46-16,-7 2-38 0,3 0 9 0,4 2 12 15,-11-2-22-15,7 0 20 0,0 0 20 16,-3-2-39-16,3 2 2 0,-3 0 5 0,-4 0 50 15,0-2-56-15,3 1 4 0,-3-1 3 16,4 2-1-16,-4-2 8 0,-1-1-3 0,5 2-12 16,-4-3 15-16,3 2 0 0,-3 1-5 15,4-2 10-15,-4 1-12 0,0 0-6 0,3 2 2 16,-3-2 17-16,0 2-9 0,-4-1-5 16,8 1 3-16,-4 0-2 0,-1 0-9 0,1 1 9 15,-4-2 17-15,4 1-26 0,-3 0 4 0,2 0 6 16,-2 0 4-16,2-2 17 0,-2 1 20 15,2-1-26-15,-2 0-7 0,-1 0 1 0,4 1 33 16,-4-1-36-16,-4 2-5 0,5 0-9 0,-5 2 12 16,8-4 0-16,-4 2-9 0,0 0 1 15,4 2 13-15,-4-1-3 0,4-1 18 0,0 2-16 16,-4-2 3-16,8 2-8 0,-12-4-9 16,16 2 12-16,-12-2-13 0,7 1 29 15,1 1-9-15,-8-2-12 0,8 2 0 0,-12 0-3 16,8 0 16-16,-11-1-18 0,7 1 1 15,-4 0-8-15,-3 0 15 0,-15 0 17 0,30 1-35 16,-19 1 22-16,4-1-4 0,-15-1 7 0,26 2 13 16,-12-2 2-16,8 2-48 0,-3 0 24 15,-4-1 3-15,3-1 19 0,-3 0-13 16,7 0-8-16,-7 0 6 0,3 2-1 0,-3-1 18 0,4 1-6 16,-1-2-19-16,-3 4 15 15,0-3 20-15,0 1-4 0,-1-1 7 0,-14-1-10 16,19 2-5-16,-4 0-5 0,-15-2 8 0,25 2-11 15,-17-1-8-15,-8-1-25 0,22 2-23 16,-7-2-43-16,-15 0-55 0,18-3-145 0,-18 3-202 16,22-4-372-16,-22 4 70 0,12-3 53 0,-12 3 164 15,0 0-41-15,0 0 85 0,0 0 48 16,0 0 64-16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6:05.2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70676C-39D4-4F0A-82F8-6B168613600B}" emma:medium="tactile" emma:mode="ink">
          <msink:context xmlns:msink="http://schemas.microsoft.com/ink/2010/main" type="writingRegion" rotatedBoundingBox="14645,13694 9162,14022 8957,10589 14440,10261"/>
        </emma:interpretation>
      </emma:emma>
    </inkml:annotationXML>
    <inkml:traceGroup>
      <inkml:annotationXML>
        <emma:emma xmlns:emma="http://www.w3.org/2003/04/emma" version="1.0">
          <emma:interpretation id="{35AFEDF3-1BCD-4A52-87C9-0388C29B55DD}" emma:medium="tactile" emma:mode="ink">
            <msink:context xmlns:msink="http://schemas.microsoft.com/ink/2010/main" type="paragraph" rotatedBoundingBox="14645,13694 9162,14022 9085,12730 14568,12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D9E103-81A8-43CF-ADC4-A840A8EF2032}" emma:medium="tactile" emma:mode="ink">
              <msink:context xmlns:msink="http://schemas.microsoft.com/ink/2010/main" type="line" rotatedBoundingBox="14645,13694 9162,14022 9085,12730 14568,12402"/>
            </emma:interpretation>
          </emma:emma>
        </inkml:annotationXML>
        <inkml:traceGroup>
          <inkml:annotationXML>
            <emma:emma xmlns:emma="http://www.w3.org/2003/04/emma" version="1.0">
              <emma:interpretation id="{BC797FFE-E52F-4073-B203-6EEA98311B04}" emma:medium="tactile" emma:mode="ink">
                <msink:context xmlns:msink="http://schemas.microsoft.com/ink/2010/main" type="inkWord" rotatedBoundingBox="13622,13755 11044,13909 10967,12617 13545,12463"/>
              </emma:interpretation>
              <emma:one-of disjunction-type="recognition" id="oneOf0">
                <emma:interpretation id="interp0" emma:lang="en-US" emma:confidence="0">
                  <emma:literal>r-Tipmaring</emma:literal>
                </emma:interpretation>
                <emma:interpretation id="interp1" emma:lang="en-US" emma:confidence="0">
                  <emma:literal>r-Tipmarins</emma:literal>
                </emma:interpretation>
                <emma:interpretation id="interp2" emma:lang="en-US" emma:confidence="0">
                  <emma:literal>r-Tipmaaing</emma:literal>
                </emma:interpretation>
                <emma:interpretation id="interp3" emma:lang="en-US" emma:confidence="0">
                  <emma:literal>r-Tipjaring</emma:literal>
                </emma:interpretation>
                <emma:interpretation id="interp4" emma:lang="en-US" emma:confidence="0">
                  <emma:literal>r-Tipzaring</emma:literal>
                </emma:interpretation>
              </emma:one-of>
            </emma:emma>
          </inkml:annotationXML>
          <inkml:trace contextRef="#ctx0" brushRef="#br0">-649 2430 1400 0,'7'-15'496'0,"-7"15"-43"0,0 0-87 16,0-16-84-16,0 16-254 0,0 0-171 0,0 0-484 16,0 0 89-16,0 0 1 0,0 0 35 15,0 0 79-15</inkml:trace>
          <inkml:trace contextRef="#ctx0" brushRef="#br0" timeOffset="-180.2066">-738 2639 1745 0,'0'0'589'0,"8"-8"-16"15,-8 8-48-15,0 0-44 0,0 0-40 0,0 0-37 16,0 0-7-16,0 0 7 0,0 0-43 15,0 0-33-15,-11 36-31 0,3-17 30 0,1-2-61 16,-8 6 16-16,0 3-46 0,4-3-32 0,-4 2-9 16,8-5-59-16,-8 4-136 0,8-5 0 15,-1 0 0-15,-3-2 0 0,-4-1 0 0,12-1 0 16,-5-1 0-16,5-4 0 0,-5 0-98 0,-10 0-654 16,10-4-339-16,8-6 183 0,0 0 17 15,0 0 79-15,0 0 80 0,0 0 49 0,0 0 97 16,0 0 43-16,0 0 11 0,0 0 145 0</inkml:trace>
          <inkml:trace contextRef="#ctx0" brushRef="#br0" timeOffset="452.1668">-941 2522 1871 0,'4'-10'586'0,"-4"10"-90"0,0 0-30 16,0 0-43-16,0 0-47 0,0 0-20 0,0 0-29 15,0 0-30-15,0 0-13 0,0 0-35 0,0 0-27 0,0 0-19 16,-19 40-22-16,12-27-22 16,-1 1-8-16,8-1-18 0,-7 1 3 0,3-1-16 15,-3 0-28-15,-1-1-20 0,1 1 25 0,7-1-30 16,-7-2-1-16,7-10-17 16,-8 14 10-16,8-14 2 0,-3 12 16 0,3-12-23 15,0 0-6-15,0 0-12 0,0 0-10 0,0 0-24 16,0 0 6-16,-30-29 36 0,30 13-19 0,0 2 11 15,0-6-10-15,-7-2 12 0,7-3 3 16,-8-2-21-16,8-3 11 0,-3-2 0 16,-1 0 5-16,0 1-29 0,0 1-1 0,1-1-6 15,-5 6 0-15,8 1 0 0,-7 1 0 0,7 3 0 16,0 4-152-16,-7 3-1 0,7 13-44 16,0 0-21-16,0 0-76 0,0 0-134 0,0 0-278 15,0 0-262-15,-11 45 55 0,3-18 96 0,1 5 90 16,-8 11 74-16,8 2 49 0,-8 14 67 15,-4-9 99-15</inkml:trace>
          <inkml:trace contextRef="#ctx0" brushRef="#br0" timeOffset="638.6521">-1082 3137 1453 0,'0'0'612'0,"0"0"-61"0,0 0-42 0,12 5-56 15,-12-5-56-15,0 0-57 0,0 0-89 16,0 0-113-16,0 0-107 0,0 0-254 0,0 0-573 16,0 0 10-16,0 0 126 0,0 0 28 0,0 0 104 15,0 0 34-15,0 0 21 0</inkml:trace>
          <inkml:trace contextRef="#ctx0" brushRef="#br0" timeOffset="1013.9331">-1318 2440 1533 0,'0'0'509'0,"-7"-13"-63"0,7 13-42 16,0 0-46-16,0 0-20 0,0 0-31 16,0 0-17-16,0 0-42 0,0 0-25 0,0 0-11 15,0 0-30-15,7 61-39 0,0-37-10 16,1 3-5-16,-5 3 0 0,5 3-23 0,-8 1-36 15,7-1-5-15,-7 1-48 0,0-4 2 16,0 0-17-16,-7-2-10 0,-1 1 55 0,-3-3 13 16,-3-6 48-16,-5 0 8 0,-3-6 24 15,-8-4 55-15,-3-1 11 0,7-6-21 0,-11-3 59 16,0-3 16-16,-7-7-16 0,-4-5-48 16,0-13-67-16,0-4 53 0,3-1-134 0,16 3-47 15,7 4 0-15,3 3 0 0,4-2 0 0,4 5 0 16,4 0 0-16,7 2 0 0,0 1 0 15,7-1 0-15,4-1 0 0,4 3 0 0,7 2-21 16,-3-3-271-16,10 5-171 0,-3 2-615 0,0 4 42 16,-4-1 119-16,-3 0 90 0,-4 4 90 15,3 0 64-15,-3-1 84 0,-15 4 21 16,15-3 74-16,-15 3 49 0</inkml:trace>
          <inkml:trace contextRef="#ctx0" brushRef="#br0" timeOffset="1208.9018">-1536 2140 1466 0,'0'0'604'15,"11"-1"-79"-15,-11 1-100 0,0 0-151 0,0 0-254 16,15 5-491-16,-15-5-138 0,0 0-15 15,7 11 73-15,-7-11 67 0,0 0 19 0</inkml:trace>
          <inkml:trace contextRef="#ctx0" brushRef="#br0" timeOffset="1802.5617">-2079 2485 1855 0,'-8'-17'528'0,"8"17"-57"0,0 0-44 15,0 0-12-15,0 0-44 0,0 0-26 16,0 0-20-16,0 0-20 0,0 0-39 16,0 0-12-16,22 37 2 0,-11-24-21 0,-7-2-51 15,0 3-12-15,-1-1-21 0,-3-13-5 16,0 26-16-16,0-14 9 0,0-12-68 0,-7 23 45 15,0-13-32-15,-1-1-2 0,8-9-23 16,-22 10 48-16,15-9-25 0,7-1-33 0,-34-5 15 16,23-1-18-16,-11-3-15 0,7 3 17 0,1-3-14 15,3 3-6-15,-4-1-23 0,4 0 2 16,11 7-32-16,-15-8-6 0,15 8-2 0,-15-5 10 16,15 5-13-16,0 0 13 0,0 0 23 15,0 0-26-15,0 28 11 0,0-28-11 0,15 27 21 16,-8-14-15-16,1 6 2 0,-5-2-8 15,5 3 6-15,-8 0 35 0,7-1-20 0,-7-1 18 16,-7 5-11-16,-1-2 9 0,1-1-1 16,-12 3-2-16,5-1-1 0,-5-4-7 0,-3 0-5 15,4-3-51-15,-12 0-62 0,12-3-89 0,-12 1-103 16,15-6-302-16,-11 1-396 0,12 1 58 16,-5-2 131-16,4-1 82 0,0-2 35 0,-3 2 91 15,11-2 73-15,-8 3 108 0,7 1-36 0</inkml:trace>
          <inkml:trace contextRef="#ctx0" brushRef="#br0" timeOffset="1978.7113">-2072 3253 1528 0,'0'0'568'0,"0"0"-38"15,0 0-59-15,0 0-72 0,0 0-89 16,0 0-118-16,0 0-41 0,0 0-356 0,0 0-535 15,0 0 82-15,0 0 42 0,-7-30 88 0,7 30 57 16,0 0 0-16,-19-20 57 0</inkml:trace>
          <inkml:trace contextRef="#ctx0" brushRef="#br0" timeOffset="2578.3982">-2442 1992 1528 0,'0'0'578'0,"0"0"-71"16,8-14-34-16,-8 14-119 0,0 0-121 16,0 0-210-16,0 0-328 0,0 0-373 0,0 0 53 15,0 0 60-15,-30 28 101 0,19-11 21 0,-4 3 31 16</inkml:trace>
          <inkml:trace contextRef="#ctx0" brushRef="#br0" timeOffset="2402.0945">-2412 2516 1602 0,'0'0'471'15,"0"0"-56"-15,0 0-11 0,0 0-23 16,0 0 3-16,0 0-51 0,0 0-36 0,0 0 28 15,0 0-51-15,-22 35-13 0,14-24-2 0,1 1-39 16,-4 3-26-16,3-3 2 0,1-1 18 16,0 1-27-16,-1-4 7 0,-7 2-17 0,15-10 30 15,-7 15-10-15,7-15-10 0,-11 9 0 16,11-9 13-16,0 0-34 0,0 0-15 0,0 0-43 16,-30-24-108-16,23 11 0 0,-4-2 0 15,11-3 0-15,-7-4 0 0,-1 0 0 0,1 2 0 16,-1-6 0-16,5-2 0 0,-5 0 0 0,1-2 0 15,-1 2 0-15,8 4 0 0,-7 0 0 16,0 1 0-16,7 3 0 0,-8 0 0 16,5 9 0-16,-5-1-858 0,8 12-199 0,0-20 84 15,0 20 80-15,0-14 69 0,0 14 92 0,0 0 104 16,-7-16-11-16,7 16 78 0,0 0 108 16,0 0 7-16</inkml:trace>
          <inkml:trace contextRef="#ctx0" brushRef="#br0" timeOffset="3091.702">-2915 2622 1154 0,'0'0'484'16,"0"0"-16"-16,-11-20-48 0,11 20-11 0,0 0-45 16,0 0-6-16,-22 2-17 0,22-2-21 15,0 0-16-15,0 0-12 0,-15 18-23 0,15-18-16 16,-7 15-40-16,7-15 2 0,0 17-44 0,0-17 6 15,0 16-24-15,0-16-19 0,15 13-32 16,-8-4 18-16,-7-9-33 0,18 7 39 0,-10-4-44 16,-8-3-16-16,29-2-2 0,-29 2 13 15,19-10-8-15,-4 3 8 0,-8 3-18 16,0-5 12-16,-7 9-25 0,11-14 6 0,-11 14-19 16,0-14 23-16,0 14-2 0,0 0-18 0,-11-20 0 15,11 20-16-15,-22-13 29 0,15 6-11 16,-4 3-22-16,-11-3 4 0,7 1 16 0,-4 2-5 15,-3 1-16-15,4-1 11 0,-5-1-1 0,1 4 21 16,-4-2-18-16,8 0-10 0,-4 3-7 16,7 3-11-16,-4-2 0 0,-3 2 0 0,11 4 0 15,-4-1 0-15,1 4 0 0,6 2 0 16,1 1 0-16,-1-1 0 0,5 3 0 16,3 1 0-16,0-16 0 0,7 30 0 0,-3-11 0 15,3-3-16-15,1 2-311 0,-1 0-383 0,0-1-383 16,8-2 126-16,-11-4 102 0,3 1 76 15,1-1 98-15,-8-1 5 0,7 2 87 0,-7-12 57 16,0 17 60-16</inkml:trace>
          <inkml:trace contextRef="#ctx0" brushRef="#br0" timeOffset="-2246.4841">360 2230 1197 0,'0'0'384'15,"4"-15"-41"-15,-4 15 29 0,0 0-70 0,3-13-8 16,-3 13-10-16,0 0 10 0,4-12-15 16,-4 12-15-16,0 0 18 0,0 0-34 0,0 0-10 15,0-16 3-15,0 16-14 0,0 0-14 0,0 0 10 16,0 0-31-16,0 0-24 0,0 0-16 15,0 0-22-15,0 0 34 0,0 0-34 0,0 0-37 16,0 0 4-16,0 0-10 0,0 0-5 0,0 0-31 16,0 0 28-16,0 0-20 0,0 0 0 15,0 0-21-15,-26 28 6 0,26-28 2 0,-7 19-18 16,-1-6-2-16,5-2-13 0,-5 2 2 16,1-1 16-16,0-1-6 0,-1 1-2 15,1 1-2-15,-1-2-1 0,1 1-4 0,0-2-24 16,-1 0 34-16,-3 0-19 0,4 0-7 15,7-10 18-15,-8 13-8 0,1-6-5 0,7-7 31 16,-7 12-25-16,7-12-4 0,-12 7 11 0,12-7 10 16,0 0-5-16,-7 8-15 0,7-8 5 15,0 0 0-15,0 0-11 0,0 0 19 16,0 0-11-16,0 0-25 0,0 0 27 0,-30-14-4 0,30 14 23 16,-11-8-44-16,11 8 23 15,-7-12 0-15,7 12-10 0,0 0 3 0,-7-16 2 16,7 16 28-16,-4-10-22 0,4 10 14 0,0 0 11 15,-7-15-18-15,7 15 31 0,0 0 7 16,-8-15-20-16,8 15 18 0,0 0-54 0,-4-15 0 16,4 15 0-16,-3-11 0 0,3 11 0 0,0 0 0 15,-8-20 0-15,8 20 0 0,-7-16 0 16,7 16 0-16,0-16 0 0,0 16 0 0,0-17 0 16,0 17 0-16,-7-14 0 0,7 14 0 0,0-13 0 15,0 13 0-15,0 0 0 0,-8-19 0 16,8 19 0-16,-4-10 0 0,4 10 0 0,0 0 0 15,0 0 0-15,-3-16 0 0,3 16 0 16,0 0 0-16,0 0 0 0,0 0 0 16,-4-17 0-16,4 17 0 0,0 0 0 0,0 0 0 15,0 0 0-15,0 0 0 0,0 0 0 16,0 0 0-16,0 0 0 0,0 0 0 0,0 0 0 16,0 0 0-16,0 0 0 0,0 0 0 0,0 0 0 15,0 0 0-15,19 30 0 0,-19-30 0 16,0 0 0-16,7 13 0 0,-7-13 0 0,0 12 0 15,0-12 0-15,7 13 0 0,-7-13 0 0,0 15 0 16,0-15 0-16,8 16 0 0,-8-16 0 16,3 19 0-16,-3-19 0 0,4 18 0 15,-4-9 0-15,0-9 0 0,4 19 0 0,0-8 0 16,-4-11 0-16,3 22 0 0,-3-12 0 16,0-10 0-16,4 22 0 0,-4-12 0 0,0-10 0 15,4 20 0-15,-4-10 0 0,0 1 0 0,0-11 0 16,7 19 0-16,-7-19 0 0,0 21 0 15,0-11 0-15,0-10 0 0,7 18 0 0,-7-18 0 16,0 18 0-16,8-8 0 0,-8-10 0 0,7 17 0 16,-7-17 0-16,4 16 0 0,-4-16 0 15,4 17 0-15,-4-17 0 0,0 14 0 0,0-14 0 16,3 17 0-16,-3-17 0 0,4 17 0 0,-4-17 0 16,4 13 0-16,-4-13 0 0,0 13 0 15,0-13 0-15,0 0 0 0,0 14 0 16,0-14 0-16,0 0 0 0,0 0 0 0,0 0 0 15,7 10 0-15,-7-10 0 0,0 0-223 16,0 0-921-16,0 0 102 0,0 0 90 0,0 0 127 16,0 0 81-16,0 0 60 0,0 0 103 0,0 0-28 15,0 0 61-15,0 0 75 0</inkml:trace>
          <inkml:trace contextRef="#ctx0" brushRef="#br0" timeOffset="-1375.7319">-276 2622 1663 0,'0'0'512'0,"0"0"-46"0,-22-1-33 0,22 1-29 0,-15-2-43 16,15 2 10-16,0 0-33 0,-18-2-15 16,18 2-47-16,0 0-20 0,-22-1-13 0,22 1-18 15,0 0-38-15,0 0-5 0,0 0-26 0,0 0-12 16,0 0-29-16,0 0 20 0,0 0-12 15,0 0-38-15,0 0 25 0,0 0 5 0,0 0-51 16,0 0 13-16,0 0 2 0,0 0-10 16,62-2-7-16,-47 2-19 0,-15 0-2 0,26 0 5 15,-11-2 5-15,3 2-20 16,-18 0 10-16,26-1-15 0,-11 1-19 0,-15 0 19 16,22-2-3-16,-22 2-18 0,19 0-23 15,-19 0-5-15,22 0-18 0,-22 0-41 0,15-2 11 0,-15 2-29 16,0 0-21-16,18 2-30 0,-18-2-15 15,0 0-54-15,15 2-62 0,-15-2-219 0,0 0-426 16,11 3 36-16,-11-3 118 0,0 0 62 0,0 0 37 16,0 0 86-16,15 0 81 0,-15 0 59 15,0 0 18-15</inkml:trace>
          <inkml:trace contextRef="#ctx0" brushRef="#br0" timeOffset="5079.0048">-3421 2533 1768 0,'-8'-8'561'0,"8"8"-49"15,0 0-46-15,-7-9-21 0,7 9-64 16,0 0-58-16,0 0-16 0,0 0-30 0,0 0-45 16,0 0 9-16,0 0-28 0,0 0-22 0,0 0-37 15,0 0-13-15,0 0-3 0,0 0-5 16,7 40-13-16,-7-40 1 0,8 20-57 0,-8-8 25 16,7 1 4-16,-7-13-19 0,0 25-28 0,-7-12 8 15,7 0 15-15,-8 1-16 16,1-1-4-16,3-2 2 0,-10 1-25 0,-1-1 28 0,0-1-16 15,4-1-2-15,-4-3-3 0,0-1-18 16,-3-2-4-16,-4-1-1 0,7-4 18 16,-4 1 16-16,-3-5 7 0,4 0-20 0,-4-2-3 15,10-2 2-15,-10 0-4 0,7 0-11 16,8-2-20-16,-4 1 16 0,4 1-1 0,-1 0 33 16,8 10-38-16,0-16 0 0,0 16-5 0,0 0 24 15,8-19-24-15,-8 19-8 0,14-5 3 16,-14 5 10-16,19 0 5 0,-19 0 0 0,29 9-20 15,-17-3-5-15,2 3 20 0,1 1-3 0,-4 1 11 16,-3 1-15-16,-1 1-1 0,-7 2 6 16,0-15-14-16,-7 28 24 0,-1-14-8 0,-3 3 6 15,-4-2-9-15,-7 0 6 0,4 2-16 16,-12-4-48-16,4 1-47 0,4-3-48 16,-4-3-61-16,0-3-77 0,4 1-193 0,-4-2-252 15,4-5-213-15,4-5 153 0,-5 2 29 0,9-5 41 16,-5-1 99-16,4 0 31 0,1 0 126 15,3 2 2-15,-4-2 46 0</inkml:trace>
          <inkml:trace contextRef="#ctx0" brushRef="#br0" timeOffset="5268.6635">-3735 2250 1456 0,'0'-13'599'0,"0"13"-69"0,7-12-44 16,-7 12-107-16,0 0-133 0,0-13-328 0,0 13-207 15,0 0-387-15,0 0 13 0,0 0 51 0,0 0 75 16,0 0 66-16</inkml:trace>
          <inkml:trace contextRef="#ctx0" brushRef="#br0" timeOffset="5539.7695">-4009 2584 1287 0,'0'0'427'0,"0"0"-32"0,0 0 4 0,0 0-51 0,0 0-20 16,0 0-36-16,0 0-8 0,26 5-5 15,-19 7-54-15,1 1-28 0,-1-1 8 0,-7-1-34 16,8 4-9-16,-8-1-6 0,0 0 2 0,0-14-1 15,-8 26-32-15,1-16-23 0,-1 2 10 16,-6-2-19-16,3 0-6 0,3-3 5 0,-7-2-33 16,1 0-23-16,-5-4-72 0,4-1-46 0,15 0-61 15,-33-5-118-15,18 2-284 0,0 0-346 16,15 3 118-16,-25-3 77 0,25 3 61 16,-19 1 72-16,19-1 20 0,-15 7 95 0,15-7 15 15</inkml:trace>
          <inkml:trace contextRef="#ctx0" brushRef="#br0" timeOffset="5704.1288">-3942 3170 1039 0,'0'0'327'0,"-34"-8"-81"16,20 4-202-16,-5-2-185 0,-3-4-310 15,11-1-9-15,-4-2-17 0</inkml:trace>
          <inkml:trace contextRef="#ctx0" brushRef="#br0" timeOffset="6404.4723">-4160 2692 1538 0,'0'0'499'0,"0"0"-46"0,0 0 3 0,0 0-44 16,0 0-18-16,0 0-48 0,0 0-62 15,0 0-16-15,-15 41-42 0,15-41-6 0,-11 10-26 16,11-10-25-16,-8 5-33 0,8-5-39 0,0 0-25 16,-22 0 12-16,22 0-20 0,0 0-20 15,-18-20-11-15,10 12-15 0,8 8 4 0,-7-18-3 16,-1 9 9-16,8 9-18 0,-7-13-2 15,7 13-13-15,-7-10 5 0,7 10 18 0,0 0-13 16,0 0-10-16,0 0 36 0,0 0-24 0,0 0-4 16,0 0 15-16,0 0-28 15,0 0 15-15,-26 17-10 0,26-17 33 0,-8 10-18 16,8-10 5-16,0 0-20 0,-7 13 23 0,7-13 13 16,0 0-13-16,-7 9-3 0,7-9 0 15,0 0-12-15,0 0 20 0,0 0-2 0,0 0-16 16,-34-16 10-16,27 8 8 0,0-1 28 0,-5-1-20 15,5-2-13-15,0-2 46 0,-8 0 33 16,4 0-12-16,-4 3 22 0,8 1 16 16,-8 0 10-16,4 1-5 0,3 1-15 0,1 0 12 0,-8 3-43 15,15 5 10-15,-18-5-28 16,18 5 3-16,-22 2 2 0,22-2 5 0,-15 11-48 16,4-2 9-16,3 4 12 0,1 3 9 0,0 1-25 15,-1 3-1-15,1 2-9 0,7 1 10 16,-4 1-31-16,8-1 0 0,-4 2 0 0,0-1 0 15,0-1 0-15,0 0 0 0,-4-1 0 16,4-3 0-16,-7-1 0 0,-8 1 0 0,7-4 0 16,-10-2 0-16,3-2 0 0,0-2 0 0,-10-3 0 15,2-2 0-15,-3-6 0 0,-7-5 0 16,4-1 0-16,-5-5 0 0,1-5 0 0,-4-2 0 16,11-3 0-16,-7 0 0 0,3 0 0 0,5-3 0 15,2 5 0-15,5-1 0 0,3 0 0 16,8 2 0-16,7 1 0 0,0-2 0 15,7 1 0-15,8-3 0 0,3-2 0 0,12-1 0 16,3 6 0-16,8 0-200 0,-19 3-537 16,19 2-364-16,-8 0 108 0,-7 3 66 0,3 3 90 15,-14 0 123-15,-4 3 87 0,-3-1 56 0,-8 7 31 16,7-7 69-16,-7 7 13 16</inkml:trace>
        </inkml:traceGroup>
      </inkml:traceGroup>
    </inkml:traceGroup>
    <inkml:traceGroup>
      <inkml:annotationXML>
        <emma:emma xmlns:emma="http://www.w3.org/2003/04/emma" version="1.0">
          <emma:interpretation id="{2AFA6C2B-1A73-4726-BE00-33EC11BE509B}" emma:medium="tactile" emma:mode="ink">
            <msink:context xmlns:msink="http://schemas.microsoft.com/ink/2010/main" type="paragraph" rotatedBoundingBox="14342,11384 11692,11581 11608,10446 14257,10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2D9664-2568-41E4-BBF3-B01F50E49633}" emma:medium="tactile" emma:mode="ink">
              <msink:context xmlns:msink="http://schemas.microsoft.com/ink/2010/main" type="line" rotatedBoundingBox="14342,11384 11692,11581 11608,10446 14257,10249"/>
            </emma:interpretation>
          </emma:emma>
        </inkml:annotationXML>
        <inkml:traceGroup>
          <inkml:annotationXML>
            <emma:emma xmlns:emma="http://www.w3.org/2003/04/emma" version="1.0">
              <emma:interpretation id="{B8761A51-50CB-4AB6-A019-CBEACB5C89BE}" emma:medium="tactile" emma:mode="ink">
                <msink:context xmlns:msink="http://schemas.microsoft.com/ink/2010/main" type="inkWord" rotatedBoundingBox="14342,11384 11692,11581 11608,10446 14257,10249"/>
              </emma:interpretation>
              <emma:one-of disjunction-type="recognition" id="oneOf1">
                <emma:interpretation id="interp5" emma:lang="en-US" emma:confidence="1">
                  <emma:literal>-prn</emma:literal>
                </emma:interpretation>
                <emma:interpretation id="interp6" emma:lang="en-US" emma:confidence="0">
                  <emma:literal>i-prn</emma:literal>
                </emma:interpretation>
                <emma:interpretation id="interp7" emma:lang="en-US" emma:confidence="0">
                  <emma:literal>-pin</emma:literal>
                </emma:interpretation>
                <emma:interpretation id="interp8" emma:lang="en-US" emma:confidence="0">
                  <emma:literal>i-pin</emma:literal>
                </emma:interpretation>
                <emma:interpretation id="interp9" emma:lang="en-US" emma:confidence="0">
                  <emma:literal>'-prn</emma:literal>
                </emma:interpretation>
              </emma:one-of>
            </emma:emma>
          </inkml:annotationXML>
          <inkml:trace contextRef="#ctx0" brushRef="#br0" timeOffset="-27244.9259">-1218 114 1392 0,'-19'-4'425'0,"19"4"-18"0,0 0-31 0,0 0 3 16,-7-9-18-16,7 9-23 0,0 0-23 0,0 0-26 15,0 0-15-15,-8-10 5 0,8 10-10 16,0 0-24-16,0 0-17 0,0 0-41 0,0 0-5 16,0 0-13-16,0 0-24 0,0 0 9 0,0 0-18 15,0 0-16-15,0 0-25 0,0 0-3 16,0 0-18-16,0 0 21 0,0 0-21 0,34 33-5 16,-27-25-10-16,1 1-8 0,-1 1-17 15,8 0 4-15,-1 3 3 0,-2-4 2 16,2 3-12-16,-6 0-5 0,10-1 12 0,-3 1-5 15,-8-2-12-15,4 3-8 0,1-4-1 16,-1 1-4-16,-4 0 20 0,0 0-7 0,8-1-16 16,-4 1-3-16,-3-2 11 0,-1 2-13 0,0 0 0 15,-7 0-2-15,0-10 9 16,19 16-7-16,-15-6-7 0,-4-10-4 0,3 17 24 0,-3-17-28 16,0 14 12-16,0-14-20 0,0 0 13 0,-3 23-13 15,3-23 5-15,-11 13-13 16,7-6 16-16,4-7-18 0,-22 10 2 0,14-7 3 15,8-3 7-15,-18 4 14 0,18-4-1 0,-22 0-12 16,22 0 30-16,-26-1-5 0,11-1 3 16,15 2-11-16,-26-6-5 0,11 2 29 0,1 1-3 15,14 3 18-15,-15-7-8 0,15 7-8 16,-19-6-10-16,19 6 24 0,-14-8-21 0,14 8-8 16,-12-10-21-16,12 10 47 0,-7-13-3 0,7 13-20 15,-7-14 7-15,7 14-46 0,0-18 31 16,0 18 18-16,7-16-2 0,-7 16-11 0,4-17-13 15,-4 17 1-15,7-12 14 0,-7 12-7 0,4-10-2 16,-4 10-11-16,0 0 21 0,4-11 15 16,-4 11-31-16,0 0-13 0,0 0 11 15,0 0 5-15,0 0 0 0,0 0-18 0,0 0 28 16,0 0 5-16,0 0-28 0,22 23-33 16,-22-23 54-16,0 13-8 0,0-13 2 0,0 0 8 15,-15 23-2-15,15-23 9 0,-7 18 6 0,-1-9 0 16,1 1-15-16,-4 0 5 0,-4-2 4 15,7 0-1-15,-3 2-17 0,-3-1-14 0,6-3 10 16,-7 1 30-16,4 0-10 0,-3-3 8 16,6 1-2-16,-7 0-1 0,15-5 3 0,-26 5 5 15,12-5-5-15,14 0-15 0,-26-5 30 0,26 5-31 16,-22-10-2-16,11 3 23 16,-4 1-2-16,7-2-3 0,-6-1 7 0,10 2 4 15,4 7-9-15,-22-14 3 0,14 8 54 0,8 6-3 16,-11-10 16-16,11 10-77 0,-7-10-13 15,7 10 0-15,-15-7 0 0,15 7 0 0,0 0 0 16,-7-8 0-16,7 8 0 0,0 0 0 0,0 0 0 16,0 0 0-16,0 0 0 0,0 0 0 15,0 0 0-15,0 0 0 0,0 36 0 0,0-36 0 16,-8 22 0-16,8-8 0 0,0-1 0 16,-7 6 0-16,-1-1 0 0,1 0 0 0,-4-1 0 15,-4 6 0-15,0-3 0 0,-3 2 0 16,3-2 0-16,-3-3 0 0,-4 2 0 0,7-6 0 15,-4-3 0-15,4 0 0 0,1-5-814 0,3 0-279 16,-4-5 115-16,15 0 77 0,-26-10 107 16,19 0 67-16,-8-3 54 0,7-6 51 0,1 1 90 15,-4 0 20-15,3-3 61 0</inkml:trace>
          <inkml:trace contextRef="#ctx0" brushRef="#br0" timeOffset="-26923.0766">-1551-207 2372 0,'0'0'730'0,"0"0"-103"0,11-6-41 0,-11 6-66 16,0 0-34-16,0 0-71 0,0 0-95 0,8-12-80 0,-8 12-171 16,0 0-133-16,0 0-222 15,0 0-656-15,0 0 41 0,0 0 74 0,0 0 105 16,0 0 44-16,-19 52 76 0,12-35 98 0,-1 5 23 15</inkml:trace>
          <inkml:trace contextRef="#ctx0" brushRef="#br0" timeOffset="-26183.21">-1887 234 1763 0,'0'0'579'0,"0"-16"-55"0,0 16-42 16,0 0-37-16,0 0-66 0,0 0 2 0,0 0-38 0,0 0-20 16,0 0-44-16,0 0-3 0,14 48-45 15,-10-35-6-15,0 3-43 0,-4-3-6 16,4 1-7-16,-4-14-36 0,-4 26-2 0,4-26-6 16,-4 23-15-16,0-13-5 0,-3 0-33 0,7-10 0 15,-7 13-37-15,7-13-22 0,-19 5-5 16,19-5-11-16,-22-3 13 0,22 3 8 0,-26-19-25 15,11 6-14-15,-7 0 3 0,11-3 23 0,-4 4-17 16,1 0-6-16,2 0 2 0,1 2 9 16,0 3-14-16,4 0-7 0,7 7-3 0,-15-10 11 15,15 10-26-15,0 0 23 0,0 0 7 0,0 0-17 16,0 0 5-16,0 0-5 16,-11 20-21-16,11-20-7 0,0 14-11 0,0-14-28 15,-7 16 0-15,7-16 5 0,0 16-2 0,0-16 26 16,-8 17 9-16,8-17 6 0,-7 11 25 15,7-11-48-15,-15 8 38 0,15-8 10 0,-11 2 23 16,11-2-2-16,0 0 5 0,0 0 23 0,-30-14 8 16,23 10 20-16,7 4 18 15,-11-16-16-15,4 9 29 0,-8-2 13 0,7-1-19 0,-3 2 21 16,-4 2-15-16,8-3 26 0,-8 2-11 0,-3 0 5 16,3 1 8-16,0 2 20 0,4-2-4 15,-11 3-21-15,7 0 17 0,4 3-27 16,-11 0 48-16,7 2-20 0,-3-1-26 0,3 4-48 15,-4 2-44-15,-3 0 0 0,7 0 0 16,-3 2 0-16,3 2 0 0,8 1 0 0,-4-2 0 16,7 1 0-16,-7 2 0 0,11-1 0 0,0-12 0 15,0 25 0-15,11-11 0 0,-4-3 0 16,1 2-182-16,7-1-90 0,3 1-73 0,-11-2-359 16,16 1-351-16,-1 3 119 0,-4-5 101 0,4 2 77 15,-3 1 147-15,3 2-37 16,-3 2 95-16,3-1 54 0,4 1 54 0</inkml:trace>
          <inkml:trace contextRef="#ctx0" brushRef="#br0" timeOffset="-25816.2421">-2079 957 1469 0,'-8'0'512'0,"8"0"-34"0,0 0-14 15,0 0-9-15,0 0-30 0,0 0-28 0,0 0-36 16,0 0-8-16,0 0-35 0,0 0-29 0,0 0-44 16,0 0 5-16,56-12-44 0,-31 7-45 15,-2-1-94-15,-1-1-82 0,-4 2-90 0,4 0-103 16,4 0-329-16,-11 4-387 0,4-3 82 0,-19 4 92 16,14-2 89-16,-14 2 103 0,15-1 28 15,-15 1 21-15,0 0 46 0</inkml:trace>
          <inkml:trace contextRef="#ctx0" brushRef="#br0" timeOffset="-34644.9847">16 101 1200 0,'0'0'497'16,"-7"-28"-34"-16,7 12 3 0,0 2-57 0,0 14-15 16,-4-23-40-16,0 13 17 0,4 10-38 0,0-19-16 15,0 19-56-15,-3-13 5 16,3 13-53-16,0 0-1 0,0 0-12 0,0 0-26 15,0 0 10-15,0 0-20 0,0 0-18 0,0 0-3 16,0 0-35-16,0 0 22 0,3 50-2 16,1-35-43-16,0 1-6 0,-4 6 6 0,7-2-14 15,-7 3-19-15,8-2 17 0,-8 1-28 0,7-1-29 16,0 1 24-16,-3 2-3 16,0-5-22-16,0 0-6 0,3 1-36 0,0-3-46 0,-7-1-40 15,8 0-47-15,-5-2-26 0,1 0-43 16,0 1-127-16,-4-15-263 0,7 22-295 0,-3-8 58 15,-4-2 97-15,0-12 59 0,4 20 64 0,-4-12 87 16,0-8 23-16,0 20 34 0,0-20 94 16</inkml:trace>
          <inkml:trace contextRef="#ctx0" brushRef="#br0" timeOffset="-34091.7965">-420 432 1346 0,'0'0'489'16,"-22"-2"-41"-16,22 2 0 15,-15-1-29-15,15 1-22 0,-18-2-44 0,18 2-15 0,-15 0-20 16,15 0 12-16,0 0-38 0,-19-3-16 0,19 3-48 15,0 0 7-15,0 0-27 16,-18-2-42-16,18 2-5 0,0 0-15 0,0 0-7 16,0 0-22-16,0 0-4 0,0 0-29 0,0 0 1 15,0 0-6-15,0 0-17 0,0 0-1 16,0 0 6-16,59-2-8 0,-48 2-21 0,11 0 5 16,-3 0 6-16,-4-1-34 0,7 1-9 15,-4 0-6-15,1-2 7 0,-5 2 3 0,-14 0-17 16,30 0-29-16,-19 0 5 0,-11 0-22 0,22 0-4 15,-22 0-7-15,23 0-5 16,-23 0-8-16,14 0-10 0,-14 0-10 0,0 0-54 0,19 0 0 16,-19 0-72-16,0 0-97 0,18 3-197 15,-18-3-315-15,0 0 6 0,0 0 47 16,0 0 104-16,0 0 42 0,0 0 55 0,0 0 86 16,0 0 29-16,0 0 138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5:15:39.88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4-25 2408 0,'0'0'778'16,"0"-11"-102"-16,0 11 0 0,0 0-54 16,0 0-77-16,0 0-64 0,0 0-51 0,0 0-23 15,0 0-46-15,0 0-59 0,0 0-77 16,0 0-102-16,0 0-133 0,0 0-141 0,0 0-164 15,0 0-814-15,0 0 111 0,0 0 83 16,0 0 160-16,0 0 45 0,0 0 95 0,0 51 6 16,-7-33 71-16,3 0 74 0,-4 1 16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B185AB-FFCE-4B02-94A4-6ADA09E6D3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19.emf"/><Relationship Id="rId42" Type="http://schemas.openxmlformats.org/officeDocument/2006/relationships/customXml" Target="../ink/ink30.xml"/><Relationship Id="rId47" Type="http://schemas.openxmlformats.org/officeDocument/2006/relationships/image" Target="../media/image32.emf"/><Relationship Id="rId63" Type="http://schemas.openxmlformats.org/officeDocument/2006/relationships/image" Target="../media/image40.emf"/><Relationship Id="rId68" Type="http://schemas.openxmlformats.org/officeDocument/2006/relationships/customXml" Target="../ink/ink43.xml"/><Relationship Id="rId7" Type="http://schemas.openxmlformats.org/officeDocument/2006/relationships/image" Target="../media/image12.emf"/><Relationship Id="rId71" Type="http://schemas.openxmlformats.org/officeDocument/2006/relationships/image" Target="../media/image44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3.emf"/><Relationship Id="rId11" Type="http://schemas.openxmlformats.org/officeDocument/2006/relationships/image" Target="../media/image14.emf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7.emf"/><Relationship Id="rId40" Type="http://schemas.openxmlformats.org/officeDocument/2006/relationships/customXml" Target="../ink/ink29.xml"/><Relationship Id="rId45" Type="http://schemas.openxmlformats.org/officeDocument/2006/relationships/image" Target="../media/image31.emf"/><Relationship Id="rId53" Type="http://schemas.openxmlformats.org/officeDocument/2006/relationships/image" Target="../media/image35.emf"/><Relationship Id="rId58" Type="http://schemas.openxmlformats.org/officeDocument/2006/relationships/customXml" Target="../ink/ink38.xml"/><Relationship Id="rId66" Type="http://schemas.openxmlformats.org/officeDocument/2006/relationships/customXml" Target="../ink/ink42.xml"/><Relationship Id="rId5" Type="http://schemas.openxmlformats.org/officeDocument/2006/relationships/image" Target="../media/image11.emf"/><Relationship Id="rId61" Type="http://schemas.openxmlformats.org/officeDocument/2006/relationships/image" Target="../media/image39.emf"/><Relationship Id="rId19" Type="http://schemas.openxmlformats.org/officeDocument/2006/relationships/image" Target="../media/image18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2.emf"/><Relationship Id="rId30" Type="http://schemas.openxmlformats.org/officeDocument/2006/relationships/customXml" Target="../ink/ink24.xml"/><Relationship Id="rId35" Type="http://schemas.openxmlformats.org/officeDocument/2006/relationships/image" Target="../media/image26.emf"/><Relationship Id="rId43" Type="http://schemas.openxmlformats.org/officeDocument/2006/relationships/image" Target="../media/image30.emf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69" Type="http://schemas.openxmlformats.org/officeDocument/2006/relationships/image" Target="../media/image43.emf"/><Relationship Id="rId8" Type="http://schemas.openxmlformats.org/officeDocument/2006/relationships/customXml" Target="../ink/ink13.xml"/><Relationship Id="rId51" Type="http://schemas.openxmlformats.org/officeDocument/2006/relationships/image" Target="../media/image34.emf"/><Relationship Id="rId3" Type="http://schemas.openxmlformats.org/officeDocument/2006/relationships/image" Target="../media/image10.emf"/><Relationship Id="rId12" Type="http://schemas.openxmlformats.org/officeDocument/2006/relationships/customXml" Target="../ink/ink15.xml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33" Type="http://schemas.openxmlformats.org/officeDocument/2006/relationships/image" Target="../media/image25.emf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38.emf"/><Relationship Id="rId67" Type="http://schemas.openxmlformats.org/officeDocument/2006/relationships/image" Target="../media/image42.emf"/><Relationship Id="rId20" Type="http://schemas.openxmlformats.org/officeDocument/2006/relationships/customXml" Target="../ink/ink19.xml"/><Relationship Id="rId41" Type="http://schemas.openxmlformats.org/officeDocument/2006/relationships/image" Target="../media/image29.emf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3.emf"/><Relationship Id="rId57" Type="http://schemas.openxmlformats.org/officeDocument/2006/relationships/image" Target="../media/image37.emf"/><Relationship Id="rId10" Type="http://schemas.openxmlformats.org/officeDocument/2006/relationships/customXml" Target="../ink/ink14.xml"/><Relationship Id="rId31" Type="http://schemas.openxmlformats.org/officeDocument/2006/relationships/image" Target="../media/image24.emf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1.emf"/><Relationship Id="rId4" Type="http://schemas.openxmlformats.org/officeDocument/2006/relationships/customXml" Target="../ink/ink11.xml"/><Relationship Id="rId9" Type="http://schemas.openxmlformats.org/officeDocument/2006/relationships/image" Target="../media/image13.emf"/><Relationship Id="rId13" Type="http://schemas.openxmlformats.org/officeDocument/2006/relationships/image" Target="../media/image15.emf"/><Relationship Id="rId18" Type="http://schemas.openxmlformats.org/officeDocument/2006/relationships/customXml" Target="../ink/ink18.xml"/><Relationship Id="rId39" Type="http://schemas.openxmlformats.org/officeDocument/2006/relationships/image" Target="../media/image28.emf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2.emf"/><Relationship Id="rId18" Type="http://schemas.openxmlformats.org/officeDocument/2006/relationships/customXml" Target="../ink/ink54.xml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51.xml"/><Relationship Id="rId17" Type="http://schemas.openxmlformats.org/officeDocument/2006/relationships/image" Target="../media/image54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50.xml"/><Relationship Id="rId19" Type="http://schemas.openxmlformats.org/officeDocument/2006/relationships/image" Target="../media/image55.emf"/><Relationship Id="rId4" Type="http://schemas.openxmlformats.org/officeDocument/2006/relationships/customXml" Target="../ink/ink47.xml"/><Relationship Id="rId9" Type="http://schemas.openxmlformats.org/officeDocument/2006/relationships/image" Target="../media/image50.emf"/><Relationship Id="rId14" Type="http://schemas.openxmlformats.org/officeDocument/2006/relationships/customXml" Target="../ink/ink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EntezareZohoor D" panose="00000700000000000000" pitchFamily="2" charset="-78"/>
              </a:rPr>
              <a:t>آشنایی </a:t>
            </a:r>
            <a:r>
              <a:rPr lang="fa-IR" dirty="0">
                <a:cs typeface="EntezareZohoor D" panose="00000700000000000000" pitchFamily="2" charset="-78"/>
              </a:rPr>
              <a:t>با محیط </a:t>
            </a:r>
            <a:r>
              <a:rPr lang="fa-IR" dirty="0" smtClean="0">
                <a:cs typeface="EntezareZohoor D" panose="00000700000000000000" pitchFamily="2" charset="-78"/>
              </a:rPr>
              <a:t>متلب </a:t>
            </a:r>
            <a:r>
              <a:rPr lang="fa-IR" dirty="0">
                <a:cs typeface="EntezareZohoor D" panose="00000700000000000000" pitchFamily="2" charset="-78"/>
              </a:rPr>
              <a:t>و مفاهیم اولیه</a:t>
            </a:r>
            <a:endParaRPr lang="en-US" dirty="0">
              <a:cs typeface="EntezareZohoor D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84598" y="1384639"/>
              <a:ext cx="2132640" cy="44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198" y="1368079"/>
                <a:ext cx="21646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933558" y="1069279"/>
              <a:ext cx="70200" cy="963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038" y="1059919"/>
                <a:ext cx="10008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10767438" y="2287519"/>
              <a:ext cx="394920" cy="2746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1598" y="2271679"/>
                <a:ext cx="4291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10626678" y="2647519"/>
              <a:ext cx="708480" cy="471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1198" y="2629159"/>
                <a:ext cx="742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8205318" y="2950279"/>
              <a:ext cx="3210480" cy="30391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6958" y="2939119"/>
                <a:ext cx="3244320" cy="30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4127958" y="2914639"/>
              <a:ext cx="838800" cy="3470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2478" y="2908879"/>
                <a:ext cx="8726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1" name="Ink 90"/>
              <p14:cNvContentPartPr/>
              <p14:nvPr/>
            </p14:nvContentPartPr>
            <p14:xfrm>
              <a:off x="3865878" y="3402799"/>
              <a:ext cx="1424520" cy="2736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2198" y="3388399"/>
                <a:ext cx="1446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/>
              <p14:cNvContentPartPr/>
              <p14:nvPr/>
            </p14:nvContentPartPr>
            <p14:xfrm>
              <a:off x="3283398" y="3734359"/>
              <a:ext cx="1968480" cy="12499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5038" y="3719599"/>
                <a:ext cx="200340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/>
              <p14:cNvContentPartPr/>
              <p14:nvPr/>
            </p14:nvContentPartPr>
            <p14:xfrm>
              <a:off x="4253238" y="3722119"/>
              <a:ext cx="0" cy="2556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0" y="0"/>
                <a:ext cx="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2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69798" y="2480119"/>
              <a:ext cx="2145600" cy="1289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98" y="2463199"/>
                <a:ext cx="216288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3077118" y="1128319"/>
              <a:ext cx="409320" cy="35794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918" y="1120399"/>
                <a:ext cx="443880" cy="36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5929758" y="1230919"/>
              <a:ext cx="336960" cy="3679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3198" y="1218319"/>
                <a:ext cx="3697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3514158" y="1296799"/>
              <a:ext cx="1628280" cy="11646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6518" y="1283479"/>
                <a:ext cx="164880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/>
              <p14:cNvContentPartPr/>
              <p14:nvPr/>
            </p14:nvContentPartPr>
            <p14:xfrm>
              <a:off x="7838478" y="1140559"/>
              <a:ext cx="438120" cy="3686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1918" y="1127239"/>
                <a:ext cx="4730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/>
              <p14:cNvContentPartPr/>
              <p14:nvPr/>
            </p14:nvContentPartPr>
            <p14:xfrm>
              <a:off x="8234838" y="2895559"/>
              <a:ext cx="0" cy="219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3807198" y="3209119"/>
              <a:ext cx="0" cy="2088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3810438" y="3301279"/>
              <a:ext cx="0" cy="1476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1971558" y="3258439"/>
              <a:ext cx="87120" cy="3967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3198" y="3240439"/>
                <a:ext cx="1213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1522998" y="3763879"/>
              <a:ext cx="742320" cy="26928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4638" y="3751639"/>
                <a:ext cx="7790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3525318" y="2181679"/>
              <a:ext cx="334440" cy="3060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7678" y="2166919"/>
                <a:ext cx="365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3731598" y="3063319"/>
              <a:ext cx="32400" cy="5436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0078" y="3050359"/>
                <a:ext cx="46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/>
              <p14:cNvContentPartPr/>
              <p14:nvPr/>
            </p14:nvContentPartPr>
            <p14:xfrm>
              <a:off x="3819438" y="3385159"/>
              <a:ext cx="2880" cy="1044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7198" y="3376159"/>
                <a:ext cx="25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/>
              <p14:cNvContentPartPr/>
              <p14:nvPr/>
            </p14:nvContentPartPr>
            <p14:xfrm>
              <a:off x="3695238" y="4144399"/>
              <a:ext cx="2893680" cy="43812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878" y="4132519"/>
                <a:ext cx="2914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/>
              <p14:cNvContentPartPr/>
              <p14:nvPr/>
            </p14:nvContentPartPr>
            <p14:xfrm>
              <a:off x="8082558" y="3994279"/>
              <a:ext cx="510840" cy="4093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64198" y="3978079"/>
                <a:ext cx="5353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7"/>
              <p14:cNvContentPartPr/>
              <p14:nvPr/>
            </p14:nvContentPartPr>
            <p14:xfrm>
              <a:off x="8214678" y="2712319"/>
              <a:ext cx="18000" cy="14076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02798" y="2700439"/>
                <a:ext cx="37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9" name="Ink 98"/>
              <p14:cNvContentPartPr/>
              <p14:nvPr/>
            </p14:nvContentPartPr>
            <p14:xfrm>
              <a:off x="8692758" y="975679"/>
              <a:ext cx="226080" cy="374544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75838" y="957319"/>
                <a:ext cx="261360" cy="37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/>
              <p14:cNvContentPartPr/>
              <p14:nvPr/>
            </p14:nvContentPartPr>
            <p14:xfrm>
              <a:off x="9741078" y="1453759"/>
              <a:ext cx="1530000" cy="136620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25238" y="1440439"/>
                <a:ext cx="1562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/>
              <p14:cNvContentPartPr/>
              <p14:nvPr/>
            </p14:nvContentPartPr>
            <p14:xfrm>
              <a:off x="8235918" y="2973679"/>
              <a:ext cx="6840" cy="1188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30158" y="2969719"/>
                <a:ext cx="24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/>
              <p14:cNvContentPartPr/>
              <p14:nvPr/>
            </p14:nvContentPartPr>
            <p14:xfrm>
              <a:off x="6737598" y="1308319"/>
              <a:ext cx="1615680" cy="107892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28598" y="1294279"/>
                <a:ext cx="1629000" cy="10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/>
              <p14:cNvContentPartPr/>
              <p14:nvPr/>
            </p14:nvContentPartPr>
            <p14:xfrm>
              <a:off x="5940558" y="2193559"/>
              <a:ext cx="436320" cy="33516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9038" y="2181319"/>
                <a:ext cx="461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/>
              <p14:cNvContentPartPr/>
              <p14:nvPr/>
            </p14:nvContentPartPr>
            <p14:xfrm>
              <a:off x="5939118" y="2039479"/>
              <a:ext cx="452160" cy="55440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28678" y="2029759"/>
                <a:ext cx="4737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1" name="Ink 130"/>
              <p14:cNvContentPartPr/>
              <p14:nvPr/>
            </p14:nvContentPartPr>
            <p14:xfrm>
              <a:off x="2405358" y="5579359"/>
              <a:ext cx="516240" cy="60480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2038" y="5563519"/>
                <a:ext cx="54792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1" name="Ink 140"/>
              <p14:cNvContentPartPr/>
              <p14:nvPr/>
            </p14:nvContentPartPr>
            <p14:xfrm>
              <a:off x="3029238" y="5667919"/>
              <a:ext cx="681480" cy="45216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13398" y="5652799"/>
                <a:ext cx="7023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" name="Ink 142"/>
              <p14:cNvContentPartPr/>
              <p14:nvPr/>
            </p14:nvContentPartPr>
            <p14:xfrm>
              <a:off x="3896838" y="5235919"/>
              <a:ext cx="335520" cy="68292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9558" y="5224039"/>
                <a:ext cx="3686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5" name="Ink 144"/>
              <p14:cNvContentPartPr/>
              <p14:nvPr/>
            </p14:nvContentPartPr>
            <p14:xfrm>
              <a:off x="4452318" y="5389279"/>
              <a:ext cx="662400" cy="63504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6478" y="5373439"/>
                <a:ext cx="68112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4" name="Ink 153"/>
              <p14:cNvContentPartPr/>
              <p14:nvPr/>
            </p14:nvContentPartPr>
            <p14:xfrm>
              <a:off x="5211918" y="5202439"/>
              <a:ext cx="290160" cy="75528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00038" y="5189119"/>
                <a:ext cx="31932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7" name="Ink 156"/>
              <p14:cNvContentPartPr/>
              <p14:nvPr/>
            </p14:nvContentPartPr>
            <p14:xfrm>
              <a:off x="6514038" y="5322319"/>
              <a:ext cx="252000" cy="35784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01798" y="5309719"/>
                <a:ext cx="282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8" name="Ink 157"/>
              <p14:cNvContentPartPr/>
              <p14:nvPr/>
            </p14:nvContentPartPr>
            <p14:xfrm>
              <a:off x="6906438" y="5198119"/>
              <a:ext cx="176040" cy="60732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89158" y="5185879"/>
                <a:ext cx="2001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2" name="Ink 161"/>
              <p14:cNvContentPartPr/>
              <p14:nvPr/>
            </p14:nvContentPartPr>
            <p14:xfrm>
              <a:off x="7208478" y="5185519"/>
              <a:ext cx="1412280" cy="48960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3718" y="5174359"/>
                <a:ext cx="14382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2" name="Ink 171"/>
              <p14:cNvContentPartPr/>
              <p14:nvPr/>
            </p14:nvContentPartPr>
            <p14:xfrm>
              <a:off x="8667918" y="5154199"/>
              <a:ext cx="333720" cy="86040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56398" y="5143399"/>
                <a:ext cx="34884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6" name="Ink 175"/>
              <p14:cNvContentPartPr/>
              <p14:nvPr/>
            </p14:nvContentPartPr>
            <p14:xfrm>
              <a:off x="6869358" y="5933959"/>
              <a:ext cx="311760" cy="10224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66118" y="5927119"/>
                <a:ext cx="321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7" name="Ink 176"/>
              <p14:cNvContentPartPr/>
              <p14:nvPr/>
            </p14:nvContentPartPr>
            <p14:xfrm>
              <a:off x="6888078" y="5958799"/>
              <a:ext cx="50760" cy="4068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83758" y="5954479"/>
                <a:ext cx="57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9" name="Ink 178"/>
              <p14:cNvContentPartPr/>
              <p14:nvPr/>
            </p14:nvContentPartPr>
            <p14:xfrm>
              <a:off x="7075638" y="5970679"/>
              <a:ext cx="65520" cy="5148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72398" y="5966719"/>
                <a:ext cx="727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1" name="Ink 180"/>
              <p14:cNvContentPartPr/>
              <p14:nvPr/>
            </p14:nvContentPartPr>
            <p14:xfrm>
              <a:off x="6878718" y="6004879"/>
              <a:ext cx="17640" cy="1692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0438" y="5996599"/>
                <a:ext cx="342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614438" y="869839"/>
              <a:ext cx="8400960" cy="4015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398" y="857599"/>
                <a:ext cx="8419680" cy="403272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462" y="623034"/>
            <a:ext cx="2735817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6518" y="1758319"/>
              <a:ext cx="716760" cy="74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038" y="1740679"/>
                <a:ext cx="75060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3726558" y="1721599"/>
              <a:ext cx="403200" cy="783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6838" y="1706119"/>
                <a:ext cx="4287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2527398" y="2502799"/>
              <a:ext cx="1454400" cy="2689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4078" y="2490199"/>
                <a:ext cx="1482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4012398" y="1575079"/>
              <a:ext cx="3226680" cy="7347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5478" y="1561039"/>
                <a:ext cx="32605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/>
              <p14:cNvContentPartPr/>
              <p14:nvPr/>
            </p14:nvContentPartPr>
            <p14:xfrm>
              <a:off x="1750518" y="1759039"/>
              <a:ext cx="784080" cy="6332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598" y="1740679"/>
                <a:ext cx="81036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/>
              <p14:cNvContentPartPr/>
              <p14:nvPr/>
            </p14:nvContentPartPr>
            <p14:xfrm>
              <a:off x="6175998" y="3423679"/>
              <a:ext cx="902520" cy="4536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7638" y="3410719"/>
                <a:ext cx="927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/>
              <p14:cNvContentPartPr/>
              <p14:nvPr/>
            </p14:nvContentPartPr>
            <p14:xfrm>
              <a:off x="2554398" y="3555079"/>
              <a:ext cx="844920" cy="3765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6038" y="3544639"/>
                <a:ext cx="881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2914038" y="4057279"/>
              <a:ext cx="303120" cy="20001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6737" y="4040359"/>
                <a:ext cx="325106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/>
              <p14:cNvContentPartPr/>
              <p14:nvPr/>
            </p14:nvContentPartPr>
            <p14:xfrm>
              <a:off x="4494438" y="4175359"/>
              <a:ext cx="2163240" cy="181800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8598" y="4156999"/>
                <a:ext cx="219744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EntezareZohoor 1 **</vt:lpstr>
      <vt:lpstr>EntezareZohoor D</vt:lpstr>
      <vt:lpstr>Office Theme</vt:lpstr>
      <vt:lpstr>آشنایی با محیط متلب و مفاهیم اولیه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23</cp:revision>
  <cp:lastPrinted>2023-03-14T11:15:38Z</cp:lastPrinted>
  <dcterms:created xsi:type="dcterms:W3CDTF">2022-08-29T15:58:18Z</dcterms:created>
  <dcterms:modified xsi:type="dcterms:W3CDTF">2023-09-28T16:53:11Z</dcterms:modified>
</cp:coreProperties>
</file>