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4" r:id="rId4"/>
    <p:sldId id="265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.0" id="{08AA6EF2-A02B-4726-B54F-7DB8EA66D93D}">
          <p14:sldIdLst>
            <p14:sldId id="259"/>
            <p14:sldId id="260"/>
          </p14:sldIdLst>
        </p14:section>
        <p14:section name="2.1" id="{03221335-EA26-4E15-B703-F0625A3E5398}">
          <p14:sldIdLst>
            <p14:sldId id="264"/>
            <p14:sldId id="265"/>
          </p14:sldIdLst>
        </p14:section>
        <p14:section name="2.2" id="{57E0E5FC-57CE-4F7A-889E-734B00EACFEF}">
          <p14:sldIdLst/>
        </p14:section>
        <p14:section name="2.3" id="{E521CEEF-CB4A-47DA-A101-AE4DD4905024}">
          <p14:sldIdLst/>
        </p14:section>
        <p14:section name="2.4" id="{18E81535-7E80-4239-9837-F957B8024788}">
          <p14:sldIdLst/>
        </p14:section>
        <p14:section name="2.5" id="{528E15CA-5CCA-41A2-8682-4E6FD1A48914}">
          <p14:sldIdLst/>
        </p14:section>
        <p14:section name="2.6" id="{908701ED-F213-405F-BFC3-521DD0EB3E79}">
          <p14:sldIdLst/>
        </p14:section>
        <p14:section name="2.7" id="{6CBEAEF6-2EB4-4803-A4C7-3DFE143D5C6C}">
          <p14:sldIdLst/>
        </p14:section>
        <p14:section name="2.8" id="{D05ED05C-2D0A-4AB7-B1B3-462F47B7FA2E}">
          <p14:sldIdLst/>
        </p14:section>
        <p14:section name="2.9" id="{65858C96-5906-4175-BE1B-A2577597B48F}">
          <p14:sldIdLst/>
        </p14:section>
        <p14:section name="2.10" id="{BA5723E4-4C48-49CF-93A0-2ADB1D56712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6362" autoAdjust="0"/>
  </p:normalViewPr>
  <p:slideViewPr>
    <p:cSldViewPr snapToGrid="0">
      <p:cViewPr varScale="1">
        <p:scale>
          <a:sx n="124" d="100"/>
          <a:sy n="124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6:55:44.18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1CBECB0-0F3D-458F-BAEE-178A9D63EB43}" emma:medium="tactile" emma:mode="ink">
          <msink:context xmlns:msink="http://schemas.microsoft.com/ink/2010/main" type="writingRegion" rotatedBoundingBox="21279,2232 29691,2481 29645,4032 21233,3783"/>
        </emma:interpretation>
      </emma:emma>
    </inkml:annotationXML>
    <inkml:traceGroup>
      <inkml:annotationXML>
        <emma:emma xmlns:emma="http://www.w3.org/2003/04/emma" version="1.0">
          <emma:interpretation id="{D3FD4F47-750D-434D-BA9A-A041F3B9B7B2}" emma:medium="tactile" emma:mode="ink">
            <msink:context xmlns:msink="http://schemas.microsoft.com/ink/2010/main" type="paragraph" rotatedBoundingBox="21279,2232 29691,2481 29645,4032 21233,37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847FD2-D8B5-45AA-BAEE-7FBAEDCE54CE}" emma:medium="tactile" emma:mode="ink">
              <msink:context xmlns:msink="http://schemas.microsoft.com/ink/2010/main" type="line" rotatedBoundingBox="21279,2232 29691,2481 29645,4032 21233,3783"/>
            </emma:interpretation>
          </emma:emma>
        </inkml:annotationXML>
        <inkml:traceGroup>
          <inkml:annotationXML>
            <emma:emma xmlns:emma="http://www.w3.org/2003/04/emma" version="1.0">
              <emma:interpretation id="{324DC4A2-7EEC-41F1-BBAF-8DC9C86DFD8B}" emma:medium="tactile" emma:mode="ink">
                <msink:context xmlns:msink="http://schemas.microsoft.com/ink/2010/main" type="inkWord" rotatedBoundingBox="21278,2289 24317,2379 24284,3484 21245,3394"/>
              </emma:interpretation>
              <emma:one-of disjunction-type="recognition" id="oneOf0">
                <emma:interpretation id="interp0" emma:lang="en-US" emma:confidence="1">
                  <emma:literal>double</emma:literal>
                </emma:interpretation>
                <emma:interpretation id="interp1" emma:lang="en-US" emma:confidence="0">
                  <emma:literal>doubles</emma:literal>
                </emma:interpretation>
                <emma:interpretation id="interp2" emma:lang="en-US" emma:confidence="0">
                  <emma:literal>doubled</emma:literal>
                </emma:interpretation>
                <emma:interpretation id="interp3" emma:lang="en-US" emma:confidence="0">
                  <emma:literal>doable</emma:literal>
                </emma:interpretation>
                <emma:interpretation id="interp4" emma:lang="en-US" emma:confidence="0">
                  <emma:literal>double.</emma:literal>
                </emma:interpretation>
              </emma:one-of>
            </emma:emma>
          </inkml:annotationXML>
          <inkml:trace contextRef="#ctx0" brushRef="#br0">-7056 195 898 0,'0'-16'479'16,"4"1"-3"-16,-4 15 13 0,-8-25-18 16,5 14 7-16,3 11-32 0,-15-17-52 0,15 17-15 15,-16-12-47-15,9 11-40 0,7 1-15 0,-27 1-42 16,27-1-15-16,-30 14-12 15,15-1-14-15,0 4-30 0,0 0-31 0,0 5 21 16,4 0-44-16,3 0 0 0,1-2-33 0,3 2-13 16,0-5 12-16,8 2-9 0,-4-2-18 15,7-1-1-15,1-1-20 0,3-1-5 0,4-2 13 16,8-6 0-16,-4 2-23 0,3-4 23 0,5-2-21 16,-1-2 0-16,4-3-17 0,-3 0 25 15,-5-8-10-15,5 0 17 0,-5-4-19 0,-3-3 27 16,-7-1-7-16,-1 1-1 0,-4 0 4 0,-3 1 14 15,0 0 6-15,-8-2-5 0,4 19-21 16,-7-30 5-16,-5 13-5 0,1 2-48 0,0 0-39 16,-4 2-56-16,0 5-49 0,3 0-64 15,1 1-46-15,11 7-181 0,-23-2-199 16,23 2-295-16,0 0 123 0,-26 9 50 0,18-1 72 16,1 0 33-16,3 5 70 0,0 0 94 0,4-13 59 15,-3 25 0-15</inkml:trace>
          <inkml:trace contextRef="#ctx0" brushRef="#br0" timeOffset="-340.642">-7335 219 1320 0,'4'-22'474'16,"-8"4"-24"-16,4-1 16 0,-7 4-33 15,7-2-54-15,-8-2 35 0,-3 2-32 0,-1-1-44 16,1 1 7-16,-8 2-30 0,0-2-23 0,0 6-39 15,-3 1-30-15,-1 4 20 0,-3 0-43 16,-1 5-39-16,1 5 10 0,-4 4-55 0,0 6 9 16,3 1-10-16,5 4-20 0,-5 6-18 0,8-2-8 15,4 2-5-15,4 3-26 16,0-3-17-16,7-1-6 0,0-2-12 0,4-2-14 16,0-3-24-16,4 1-9 0,3-3 24 0,1-1-9 15,0-4-6-15,3-1-6 0,0-2 25 16,4-4 9-16,-15-3 17 0,27-2-46 0,-16-5 18 0,8-6-10 15,-4-5 13-15,-4-5-3 16,4-5-26-16,0-8-2 0,-3-5 23 0,-1 1 13 16,0-4-11-16,-3 0-4 0,-1 2 17 0,1-2 5 15,-4 0 3-15,0 5 11 0,-1 0 22 16,-3 1-20-16,-3-2 30 0,3 2-22 0,-4 1 27 16,4 0-2-16,-4 1-10 0,0 4 21 0,0-1 12 15,4 8-13-15,-3 0 18 0,-1 2-2 16,4 4 2-16,0 2 8 0,-4 2-33 0,4 1 12 15,0 14-30-15,-4-23 12 0,4 23-20 0,-3-18-10 16,3 18 3-16,0 0-1 0,-4-13-2 16,4 13 7-16,0 0 1 0,0 0-24 0,0 0 26 15,0 0 13-15,0 0-49 0,-4 44 23 16,4-27 11-16,0 1-18 0,4 4-3 16,-4 4 0-16,4 3 0 0,-1 4 0 0,5 4 0 15,-4 6 0-15,3 1 0 0,-3 0 0 16,4 1 0-16,-1 1 0 0,1-2 0 0,-5 1 0 15,5 1 0-15,-1-2 0 0,-3-2 0 0,4 0 0 16,-1-6 0-16,-3-1 0 16,0-2 0-16,3-3 0 0,1 0 0 0,-4-6 0 0,3-1 0 15,-3-2 0-15,0-2 0 0,0-4 0 16,3-1 0-16,-3-2-103 0,3-2-79 16,-3 1-51-16,-4-11-5 0,19 15-64 0,-11-8-107 15,3 0-196-15,0-3-326 0,-11-4 27 0,19 9 88 16,-8-4 112-16,4-3 36 0,-15-2 74 15,23 2 97-15,-8-2 6 0,-15 0 64 0</inkml:trace>
          <inkml:trace contextRef="#ctx0" brushRef="#br0" timeOffset="1125.6188">-6630 82 1507 0,'0'0'591'16,"0"-20"-15"-16,0 20-41 0,0 0-38 16,0-20-44-16,0 20-33 0,0 0-72 0,0 0-28 15,0 0-36-15,0 0 0 0,0 0 3 0,0 0-70 16,0 0 34-16,0 0-36 0,-11 54 10 16,11-37-53-16,4 0 2 0,-4-1-41 0,3 3 0 15,1-1-28-15,4-2-13 0,-4-1-10 0,-1-2 10 16,5-1-10-16,3-3 10 15,-3-1-68-15,-8-8-24 0,19 9 0 0,-8-9 0 16,-11 0 0-16,23-9 0 0,-12 1 0 0,4-7 0 16,-4-1 0-16,1-2 0 0,-5-4 0 15,4 3 0-15,-3-1 0 0,0 0 0 0,-8 1 0 16,7 6 0-16,-3-2 0 0,-4 15 0 0,4-19 0 16,-4 19 0-16,0-17 0 0,0 17 0 15,0 0 0-15,0 0 0 0,0 0 0 0,0 0 0 16,0 0 0-16,0 0 0 0,0 0 0 15,-8 57 0-15,8-38 0 0,4 3 0 0,0 2 0 16,-1-2 0-16,5 0 0 0,-1-2 0 0,5 0 0 16,-1-1 0-16,4-5 0 0,0 1 0 15,0-5-16-15,0-4-109 0,0 0-3 16,4-6-39-16,-4-3 6 0,1-1-41 0,2-7-23 16,1-5-24-16,0-6-42 0,0-4 6 15,-8-2 12-15,4-9-6 0,-3-4-3 0,-5 0 13 16,1 4 49-16,-4 0 31 0,-4-2 53 0,-4 0 41 15,4 2 62-15,-4 1 66 0,-4 1 24 16,1 1 30-16,3 0 33 0,-3 2 36 0,-1 2-2 16,4 1 15-16,0 6 5 0,1-2 23 0,-5 4-5 15,4 5-21-15,1 0 6 0,3 3-36 16,0 13-19-16,-4-21 17 0,4 21-11 0,0 0-21 16,0 0-10-16,0 0 1 0,0 0-4 0,0 0-17 15,0 0 5-15,30 31 0 0,-19-12-5 16,-3 7-6-16,-1 8-37 0,5 5 32 0,-1 1-25 15,-7 3-25-15,3 2-11 0,1 3-18 16,-1-1-2-16,1 0-8 0,-4-2-18 16,0-1 2-16,-1-3 6 0,1-5-8 0,0-3 13 15,0-2 5-15,-4-7 13 0,3-2 7 0,-3-4 44 16,0-1-8-16,0-5-5 0,0-12 41 16,0 15-5-16,0-15-20 0,0 0 2 0,0 0 16 15,0 0 1-15,0 0 4 0,0 0-44 16,0 0 13-16,0 0 7 0,-3-52-25 0,3 52 3 15,3-31 4-15,5 16-17 0,-4-2 2 0,3 0-17 16,1 2-14-16,-1 1-4 16,5 1-9-16,3 0-2 0,-4 1-7 0,4 2-6 15,4 1 6-15,0 2-29 0,3 2 16 0,-6 2 0 16,6 3 7-16,1 2-28 0,-1 1 18 16,1 4 21-16,-4 0-3 0,7 6 0 0,-7 2-10 15,0 0-13-15,-4 6-18 0,-4-3-21 0,-3 1 11 16,-1 3 8-16,-7 0 30 0,0-4 0 15,-3 3-12-15,-9-2 35 0,1 0-12 0,-8 2 9 16,-3-2 4-16,-1-6 9 0,-3-1-15 0,-5-2-5 16,1-2-30-16,0-1-16 0,4-4-26 15,-1-3-12-15,1-2-93 0,-1-2-43 16,5-3-195-16,-1-7-404 0,-3-1 54 0,7-3 89 16,0-4 77-16,4-2 118 0,4 0-8 15,-4-5 41-15,11 4 52 0</inkml:trace>
          <inkml:trace contextRef="#ctx0" brushRef="#br0" timeOffset="1438.3148">-5559-617 1259 0,'4'-14'550'16,"-4"14"-53"-16,0 0-47 0,0 0-45 0,0 0-11 15,0 0-51-15,0 0-10 0,0 0-29 0,0 0 29 16,11 53-82-16,-11-28-3 0,4 6-15 16,0 4-42-16,0 2-6 0,-1 7-23 0,5 2-22 15,-4 1 9-15,0 4-19 0,3 15-9 0,1 0-9 16,-1-13-14-16,1-3-1 0,-5-3 3 16,1-2-16-16,0-6-10 0,-4-1-15 0,4-3-23 15,-4-7-44-15,0-2-58 0,-4-1-26 16,4-3-57-16,0-5-68 0,-4 2-172 15,4-6-451-15,0-13-51 0,0 19 82 0,0-19 72 0,0 0 61 16,0 0 29-16,0 0 99 16,4 10 28-16,-4-10 103 0</inkml:trace>
          <inkml:trace contextRef="#ctx0" brushRef="#br0" timeOffset="1905.7141">-5178 20 1256 0,'-34'23'561'0,"27"-14"-11"0,7-9-71 0,-15 18-34 15,7-8 1-15,0 1-29 0,8-11-38 16,-7 17-13-16,3-9-44 0,4-8 3 0,0 0-28 16,4 22-28-16,-4-22-13 0,0 0-8 15,19 12-40-15,-12-10-22 0,-7-2-32 0,27-2-5 16,-27 2-55-16,30-8 9 0,-15 2-52 0,0-2-5 15,4 0-23-15,-4-4 23 0,4 2-8 16,-4-4 8-16,-4 1-33 0,1-3-5 0,-5-1 25 16,1 0-12-16,-5 3-6 0,-3-1 26 15,0 15 10-15,0-28-28 0,-7 15-7 16,3-1 9-16,-7 6 29 0,3-2-13 0,-3 4-18 0,11 6 13 16,-30-3-5-16,30 3-31 15,-27 9 0-15,9 2 0 0,-1 1 0 0,4 7 0 16,-4 1 0-16,4 3 0 0,0 5 0 0,7-2 0 0,-3 5 0 15,7-6 0-15,4 4 0 16,4-2 0-16,-1-2 0 0,5 3 0 0,3 0 0 16,8-2 0-16,0 2 0 0,11-4 0 0,4-1 0 15,8-4 0-15,-5 0 0 0,5-4 0 16,3-5 0-16,-3 0 0 0,-8-3 0 0,3-3-47 16,-10-3-201-16,-1 2-113 0,-7-3-476 0,0-1-194 15,-4-2 135-15,-15 3 54 0,15-9 58 16,-15 9 116-16,0 0 62 0,0-17 48 0,0 17 66 15,0 0 1-15</inkml:trace>
        </inkml:traceGroup>
        <inkml:traceGroup>
          <inkml:annotationXML>
            <emma:emma xmlns:emma="http://www.w3.org/2003/04/emma" version="1.0">
              <emma:interpretation id="{4286FB8C-EA0A-4FA8-B8EE-F1156E99A973}" emma:medium="tactile" emma:mode="ink">
                <msink:context xmlns:msink="http://schemas.microsoft.com/ink/2010/main" type="inkWord" rotatedBoundingBox="27088,2404 29691,2481 29645,4032 27042,3955"/>
              </emma:interpretation>
              <emma:one-of disjunction-type="recognition" id="oneOf1">
                <emma:interpretation id="interp5" emma:lang="en-US" emma:confidence="1">
                  <emma:literal>boils</emma:literal>
                </emma:interpretation>
                <emma:interpretation id="interp6" emma:lang="en-US" emma:confidence="0">
                  <emma:literal>Dols</emma:literal>
                </emma:interpretation>
                <emma:interpretation id="interp7" emma:lang="en-US" emma:confidence="0">
                  <emma:literal>bolis</emma:literal>
                </emma:interpretation>
                <emma:interpretation id="interp8" emma:lang="en-US" emma:confidence="0">
                  <emma:literal>bois</emma:literal>
                </emma:interpretation>
                <emma:interpretation id="interp9" emma:lang="en-US" emma:confidence="0">
                  <emma:literal>bocis</emma:literal>
                </emma:interpretation>
              </emma:one-of>
            </emma:emma>
          </inkml:annotationXML>
          <inkml:trace contextRef="#ctx0" brushRef="#br0" timeOffset="-4799.4271">581 67 1525 0,'-8'-12'550'0,"8"12"-4"15,0 0-37-15,-7-19-58 0,7 19-21 0,0-10-31 16,0 10-13-16,0 0-25 0,-4-16 16 16,4 16-52-16,0 0-36 0,0 0-20 0,-8-12 33 15,8 12-75-15,0 0 6 0,0 0-28 16,0 0-36-16,0 0-20 0,0 0-21 0,0 0-8 15,0 0 26-15,0 0-51 0,0 0-95 0,0 0 0 16,0 0 0-16,-7 40 0 0,7-40 0 16,0 22 0-16,0-22 0 0,3 29 0 0,-3-14 0 15,4-1 0-15,-4 3 0 0,4-2 0 0,4 2 0 16,-8-1 0-16,3 2 0 16,5 0 0-16,-4 1 0 0,3-1 0 0,1-3 0 15,-5 1 0-15,1-1 0 0,0-2 0 0,0-1 0 16,3 0 0-16,-7-12 0 0,8 20 0 15,-4-11 0-15,-4-9 0 0,3 16 0 0,-3-16 0 16,8 14 0-16,-8-14 0 0,4 10 0 16,-4-10 0-16,0 0 0 0,3 12 0 0,-3-12 0 15,0 0 0-15,0 0 0 0,0 0 0 0,0 0 0 16,0 0 0-16,0 0 0 0,0 0 0 16,0 0 0-16,0 0 0 0,0 0 0 0,0 0 0 15,0 0 0-15,0 0 0 0,0 0 0 16,0 0 0-16,0 0 0 0,0 0 0 15,0 0 0-15,-41-12 0 0,41 12 0 0,0 0 0 16,0 0 0-16,0 0 0 0,-19 0 0 0,19 0 0 16,0 0 0-16,-15 4 0 0,15-4 0 15,0 0 0-15,-19 5 0 0,19-5 0 0,-19 3 0 16,19-3 0-16,-15 5 0 0,15-5 0 16,-26 3 0-16,18-1 0 0,8-2 0 0,-26 2 0 15,15 0 0-15,11-2 0 0,-27 2 0 0,27-2 0 16,-26-4 0-16,11 2 0 0,15 2 0 15,-23-5 0-15,8 2 0 0,4-2 0 0,-1-2 0 16,1-1 0-16,0-2 0 0,-1 1 0 16,5-3 0-16,-1 0 0 0,1-1 0 0,-1 1 0 15,1-1 0-15,3 0 0 0,0 0 0 16,0 0 0-16,4 13 0 0,-3-24 0 0,3 24 0 16,0-20 0-16,0 20 0 0,7-21 0 15,-7 13 0-15,0 8 0 0,12-17 0 0,-5 11 0 16,-7 6 0-16,11-11 0 0,-11 11 0 0,12-8 0 15,-12 8 0-15,15-2 0 0,-15 2 0 16,0 0 0-16,0 0 0 0,22 17 0 0,-18-9 0 16,0 4 0-16,-4-12 0 0,4 31 0 15,-4-15 0-15,0 3 0 0,-4 2 0 0,0 1 0 16,0 0 0-16,1 0 0 0,-5-3 0 16,1 3 0-16,-1-1 0 0,-3-1 0 15,3 1 0-15,-3-2 0 0,-4-2 0 0,3 2 0 16,1-4 0-16,-4 0 0 0,0-1 0 0,0-2-105 15,0 0-162-15,0-2-150 0,-4-2-704 16,4-3 123-16,0-3 61 0,0 0 77 0,15-2 110 16,-34-7 77-16,15 0 99 0,0-1 34 0,4-4 23 15</inkml:trace>
          <inkml:trace contextRef="#ctx0" brushRef="#br0" timeOffset="-4562.1449">396-487 1899 0,'7'-7'519'0,"-7"7"-42"16,0 0-55-16,8-12-120 0,-8 12-207 15,0 0-121-15,11-5-122 0,-11 5-523 0,0 0-13 16,0 0 50-16,0 0 86 0,0 0 67 0,0 0 58 16</inkml:trace>
          <inkml:trace contextRef="#ctx0" brushRef="#br0" timeOffset="-3895.4011">30-269 1499 0,'0'0'617'0,"-4"-17"-48"0,4 17-42 0,-7-10-61 15,7 10-8-15,-15-9-64 0,15 9-48 0,-19 0-16 16,19 0-25-16,-23 9-44 0,12 0-11 16,-4 0-70-16,3 1 17 0,1 6-49 0,0-1 19 15,3 2-24-15,1 1 10 0,-1 0-48 0,4-2-35 16,4 0-30-16,0-1-6 0,0 0-6 15,4-2-2-15,4 1-29 0,-1-2 18 16,5-2 3-16,-1 0-25 0,-4-3 17 16,5 0-3-16,-1-2 22 0,-11-5 27 0,19 7-7 15,-19-7 40-15,0 0-9 0,19-2-24 0,-19 2 21 16,0 0 10-16,0 0 5 0,0 0-3 16,0 0-4-16,0 0-36 0,-34-24-49 0,15 22 0 15,4 1 0-15,-4-1 0 0,0 2 0 0,0 2 0 16,-3 1 0-16,-1 1 0 0,4 2 0 15,-7 3 0-15,3 1 0 0,-3 5 0 16,-1 5 0-16,1 2 0 0,-4 3 0 0,3 4 0 16,5 3 0-16,-1 2 0 0,4 2 0 15,-3 1 0-15,7 0 0 0,0 2 0 0,-1-1 0 16,9 3 0-16,3-6 0 0,4 5 0 0,4 4 0 16,0-1 0-16,15 15 0 0,7-4 0 15,12 0 0-15,7-3 0 0,19 2 0 0,4-3 0 16,-8-13 0-16,4-2 0 0,-3-6 0 0,-1-4 0 15,0-3 0-15,-11-8 0 0,-3-6 0 16,-5 1-11-16,-3-6-286 0,-8-3-23 0,0-3-56 16,-7-1-151-16,-1-2-326 0,-7-5-109 15,4-2 128-15,-11 3 61 0,-4-4 112 16,-1-1 11-16,-3 15 87 0,-3-32 79 0,-9 13 46 16,-7-3 39-16</inkml:trace>
          <inkml:trace contextRef="#ctx0" brushRef="#br0" timeOffset="-3293.4137">-977 238 1794 0,'-7'-14'542'0,"7"14"-50"0,-8-12 2 15,8 12-13-15,0 0-69 0,0-17-2 0,0 17-59 16,0 0-8-16,11-13-18 0,-11 13-16 0,15-7-35 16,1 4-2-16,-16 3-27 0,26 5 1 15,-7-2-31-15,-4 6-5 0,4 1-57 0,0 3 11 16,-4 4-13-16,0 2-7 0,-8 0-34 16,1-1-56-16,-8 1-54 0,0-2 0 15,0 1 0-15,-8 1 0 0,-3-3 0 0,0 2 0 16,-4 0 0-16,-8-1 0 0,4-2 0 0,-7-1 0 15,3-2-295-15,-3-4-404 0,-4 0-325 16,7-2 72-16,-7-3 108 0,3-3 22 0,1-3 98 16,-4-6 84-16,0-1 79 0,-1-11 82 15,1-1-4-15,0-8 50 0</inkml:trace>
          <inkml:trace contextRef="#ctx0" brushRef="#br0" timeOffset="-2830.1831">-1260-415 1517 0,'-3'-14'566'0,"-1"3"-33"0,4 11-4 15,-12-13-22-15,12 13-31 0,0 0-38 16,-3-12-18-16,3 12-54 0,0 0-26 0,0 0 11 15,0 0-62-15,0 0 36 0,0 0-43 16,0 0-3-16,7 47-41 0,-3-26 23 0,0 1-54 16,0 1-25-16,-1 6-97 0,5 3-85 0,-4 0 0 15,3 3 0-15,1-1 0 16,-5 2 0-16,1 1 0 0,0-1 0 0,-4 1 0 16,4-2 0-16,-4 0 0 0,0 1 0 0,-4-2-256 15,4-6-346-15,-4 0-481 0,0-1 34 16,4-2 122-16,-7-3 175 0,7-5 2 0,-8-2 115 15,5-2 15-15,-1 1 68 0,0-3 65 0,4-11 34 16</inkml:trace>
          <inkml:trace contextRef="#ctx0" brushRef="#br0" timeOffset="-2543.8298">-1576 182 1794 0,'0'0'545'0,"-8"-10"-59"0,8 10-12 16,0 0-36-16,0 0-34 0,0 0-20 0,0 0-18 15,0 0-18-15,0 0-36 0,0 0-54 0,0 0-9 16,0 0 0-16,49 27 4 0,-34-14-51 16,0 1-30-16,-4-1-29 0,5 1-2 0,-1 1-3 15,-8 0-23-15,5 1-15 0,-9-1-23 16,1 0 18-16,-4-2-31 0,0-13-44 0,-15 28-46 15,4-14-48-15,-1 0-61 0,-3-2-68 0,0 2-147 16,-4-4-306-16,0-2-355 16,1-1 74-16,-5 2 75 0,4-6 91 0,-3 0 83 15,3-3 91-15,0 0 32 0,-4-2 37 0</inkml:trace>
          <inkml:trace contextRef="#ctx0" brushRef="#br0" timeOffset="-2217.2908">-1856 330 1666 0,'0'0'471'0,"0"0"-56"0,0 0-1 0,0 0-40 15,0 0-18-15,0 0-34 0,0 0-20 0,0 0-23 16,0 0-28-16,0 0 3 16,0 0-16-16,0 0 10 0,0 0 17 0,0 0 25 15,-15 41-34-15,15-41 28 0,0 0-20 0,-11 7 25 16,11-7-53-16,0 0 17 0,0 0-22 15,-23 0 2-15,23 0-233 0,0 0 0 0,-18-10 0 16,18 10 0-16,-15-9 0 0,15 9 0 0,-8-10 0 16,8 10 0-16,-4-15 0 15,4 15 0-15,-4-17 0 0,4 17 0 0,4-21 0 0,4 10 0 16,-8 11 0-16,11-22 0 0,-3 14 0 16,-8 8 0-16,7-16-277 0,-7 16-614 15,8-10-227-15,-8 10 99 0,0 0 161 0,15-2 65 16,-15 2 89-16,0 0 51 0,0 0 57 0,0 0 135 15,0 0-43-15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7:00:33.18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658D096-3B8E-4862-AC73-E1C093A65CB4}" emma:medium="tactile" emma:mode="ink">
          <msink:context xmlns:msink="http://schemas.microsoft.com/ink/2010/main" type="writingRegion" rotatedBoundingBox="8094,12745 8791,12745 8791,13071 8094,13071"/>
        </emma:interpretation>
      </emma:emma>
    </inkml:annotationXML>
    <inkml:traceGroup>
      <inkml:annotationXML>
        <emma:emma xmlns:emma="http://www.w3.org/2003/04/emma" version="1.0">
          <emma:interpretation id="{7ADD3B7C-77DA-4F51-B27A-BEE4E27FF83B}" emma:medium="tactile" emma:mode="ink">
            <msink:context xmlns:msink="http://schemas.microsoft.com/ink/2010/main" type="paragraph" rotatedBoundingBox="8094,12745 8791,12745 8791,13071 8094,130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BCEE66-A16C-4AFF-97D2-6D9618364E01}" emma:medium="tactile" emma:mode="ink">
              <msink:context xmlns:msink="http://schemas.microsoft.com/ink/2010/main" type="line" rotatedBoundingBox="8094,12745 8791,12745 8791,13071 8094,13071"/>
            </emma:interpretation>
          </emma:emma>
        </inkml:annotationXML>
        <inkml:traceGroup>
          <inkml:annotationXML>
            <emma:emma xmlns:emma="http://www.w3.org/2003/04/emma" version="1.0">
              <emma:interpretation id="{1605A500-0738-4C98-8856-FDA04B135CC9}" emma:medium="tactile" emma:mode="ink">
                <msink:context xmlns:msink="http://schemas.microsoft.com/ink/2010/main" type="inkWord" rotatedBoundingBox="8094,12745 8791,12745 8791,13071 8094,13071"/>
              </emma:interpretation>
              <emma:one-of disjunction-type="recognition" id="oneOf0">
                <emma:interpretation id="interp0" emma:lang="en-US" emma:confidence="1">
                  <emma:literal>12</emma:literal>
                </emma:interpretation>
                <emma:interpretation id="interp1" emma:lang="en-US" emma:confidence="0">
                  <emma:literal>1.2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12.</emma:literal>
                </emma:interpretation>
                <emma:interpretation id="interp4" emma:lang="en-US" emma:confidence="0">
                  <emma:literal>2</emma:literal>
                </emma:interpretation>
              </emma:one-of>
            </emma:emma>
          </inkml:annotationXML>
          <inkml:trace contextRef="#ctx0" brushRef="#br0">-3 0 1110 0,'0'0'387'16,"0"0"-26"-16,0 0-28 0,0 0-24 0,0 43-27 16,0-27-29-16,0-1-15 0,0-15-33 0,0 35-26 15,0-16-7-15,0 1-31 0,4-2-36 16,-4 1-44-16,0 0-89 0,7-1-254 0,-14-1-38 16,7-2-432-16,7 1 71 0,-7-3 46 15,0-13 77-15,8 15 51 0</inkml:trace>
          <inkml:trace contextRef="#ctx0" brushRef="#br0" timeOffset="453.066">295 143 1144 0,'-8'-21'394'16,"8"21"-43"-16,-4-19-21 0,4 7-31 16,0 12-27-16,0-24-32 0,0 24 8 0,4-22-53 15,-4 11-16-15,8 0-30 0,-1 0 7 16,1 2-15-16,-1 0 15 0,8 2-62 16,-3 1-12-16,-12 6 5 0,22-7-10 0,-10 5-13 15,-12 2 23-15,22 2-31 0,-7 3-15 16,-3-1 6-16,-12-4 4 0,22 14-10 0,-14-5-8 15,-8 3 3-15,0-12-3 0,7 19-20 0,-7-6 33 16,0-13-28-16,-7 24 30 0,-8-13-24 16,7 0 4-16,1-1-16 0,-5 2 11 0,5-4-2 15,-1 1 15-15,1-3 2 0,7-6 3 0,-15 12-5 16,15-12-10-16,-4 10 4 16,4-10 9-16,0 0 9 0,0 0 16 0,0 0-15 0,19 15 2 15,-19-15 23-15,15 7-33 0,0-5 27 16,-4 3-54-16,-11-5-4 0,23 7-27 0,-8-2-27 15,-4-2-12-15,4 2-77 0,-7 0-64 16,11 0-108-16,-4 4-92 0,7-1-481 16,-3-1 51-16,-4 1 95 0,12 1 67 0,-12 1 79 15,19 0 56-15,-12 2 31 0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7:00:34.71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79DAFA2-8E39-4AAB-AA23-928855731564}" emma:medium="tactile" emma:mode="ink">
          <msink:context xmlns:msink="http://schemas.microsoft.com/ink/2010/main" type="inkDrawing" rotatedBoundingBox="7668,16542 9254,16645 9240,16864 7653,16761" semanticType="callout" shapeName="Other"/>
        </emma:interpretation>
      </emma:emma>
    </inkml:annotationXML>
    <inkml:trace contextRef="#ctx0" brushRef="#br0">-8-8 1174 0,'0'0'323'0,"0"0"-21"15,0 0-56-15,-11-8-13 0,11 8-26 0,0 0-2 16,0 0-29-16,0 0-4 0,0 0-16 16,0 0-23-16,0 0-13 0,0 0-7 0,26 35-26 15,-18-26 13-15,-1-1-26 0,1 1 0 0,3 1-30 16,-3 2 7-16,7 0-18 16,-8-5-2-16,12 6-46 0,-4-4-16 0,-7 1-30 15,11 3 27-15,-4-5-30 0,0 4 8 16,4-3 20-16,-4-3-20 0,7 1-11 0,-3 2-12 15,4-5-8-15,-4 3 18 0,11-2-18 0,-4 2 10 16,1-2-20-16,3 2 2 0,4-3-20 16,-4 1 12-16,4 0-7 0,0-2 0 15,0 0 33-15,-4 1-2 0,4 1 13 0,-8-3 32 16,4 0 19-16,4-2 20 0,-11 2 3 0,11-2 25 16,-8 0-23-16,4 0 6 0,-3 0-4 0,-5-3 19 15,5 2-13-15,3-1 38 16,-4-1-20-16,1 1 8 0,-5 1-29 0,5-2 18 15,-5 3-15-15,5-1 5 0,-5-4 23 0,-3 5 0 16,4-2 18-16,3 0 13 0,-3-1-36 16,0 0 33-16,3 0-22 0,-7 0 6 0,3 0 4 15,5-2 25-15,-5 2-36 0,5 1 18 16,-4-3-15-16,-1 1-8 0,-3 1-18 0,-4-1 29 16,4 0-27-16,-4-3-2 0,0 0-48 0,-4 2-39 15,5-1-38-15,-9 2-90 0,-7 4-97 16,23-10-343-16,-20 4 2 0,-3 6 100 0,16-9 34 15,-16 9 43-15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7:00:35.25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892F9A8-3F06-4443-828F-EECD64B86AC6}" emma:medium="tactile" emma:mode="ink">
          <msink:context xmlns:msink="http://schemas.microsoft.com/ink/2010/main" type="writingRegion" rotatedBoundingBox="8957,17483 8273,18227 7614,17621 8298,16877"/>
        </emma:interpretation>
      </emma:emma>
    </inkml:annotationXML>
    <inkml:traceGroup>
      <inkml:annotationXML>
        <emma:emma xmlns:emma="http://www.w3.org/2003/04/emma" version="1.0">
          <emma:interpretation id="{FB433DC5-B283-46A2-97BD-A9AEB2697CA1}" emma:medium="tactile" emma:mode="ink">
            <msink:context xmlns:msink="http://schemas.microsoft.com/ink/2010/main" type="paragraph" rotatedBoundingBox="8741,17802 8090,17741 8125,17367 8776,174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6F02545-2689-4524-8B2F-9EA98B5109FA}" emma:medium="tactile" emma:mode="ink">
              <msink:context xmlns:msink="http://schemas.microsoft.com/ink/2010/main" type="line" rotatedBoundingBox="8741,17802 8090,17741 8125,17367 8776,17428"/>
            </emma:interpretation>
          </emma:emma>
        </inkml:annotationXML>
        <inkml:traceGroup>
          <inkml:annotationXML>
            <emma:emma xmlns:emma="http://www.w3.org/2003/04/emma" version="1.0">
              <emma:interpretation id="{D30F390B-0D1D-473A-A4EC-EEB4DB821C0B}" emma:medium="tactile" emma:mode="ink">
                <msink:context xmlns:msink="http://schemas.microsoft.com/ink/2010/main" type="inkWord" rotatedBoundingBox="8741,17802 8090,17741 8125,17367 8776,17428"/>
              </emma:interpretation>
              <emma:one-of disjunction-type="recognition" id="oneOf0">
                <emma:interpretation id="interp0" emma:lang="en-US" emma:confidence="1">
                  <emma:literal>.</emma:literal>
                </emma:interpretation>
                <emma:interpretation id="interp1" emma:lang="en-US" emma:confidence="0">
                  <emma:literal>..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:</emma:literal>
                </emma:interpretation>
                <emma:interpretation id="interp4" emma:lang="en-US" emma:confidence="0">
                  <emma:literal>,.</emma:literal>
                </emma:interpretation>
              </emma:one-of>
            </emma:emma>
          </inkml:annotationXML>
          <inkml:trace contextRef="#ctx0" brushRef="#br0">-1 20 1126 0,'7'-10'404'0,"-7"10"-30"16,0 0-29-16,0 0-27 0,0-11-24 15,0 11 8-15,0 0-15 0,0 0-16 0,0 0-43 16,8 33-33-16,-8-33-1 0,0 27 11 0,0-14-26 16,0 4-25-16,0-1 15 0,0 1-49 15,0 1-30-15,0-3-19 0,7 0-45 0,-14 2-16 16,7-17-59-16,0 27-35 15,0-27-169-15,0 22-126 0,0-22-115 0,7 17-282 0,-7-17 85 16,0 12 74-16,0-12 18 0,0 0 95 16,12 4 2-16,-12-4 118 0</inkml:trace>
          <inkml:trace contextRef="#ctx0" brushRef="#br0" timeOffset="380.7051">210 54 1087 0,'0'0'395'0,"0"-21"-32"0,0 21-25 0,0-19-44 16,0 19-7-16,0-16-52 0,0 16 9 15,7-18-47-15,-3 9-21 0,4 0-25 16,7 0 8-16,-8 3-39 0,1-1 3 0,3 1 15 16,4 1-63-16,0 1 1 0,4 1 37 15,-19 3-57-15,30 0-20 0,-22 0-15 0,-8 0 22 16,26 8-25-16,-18-1 10 0,-1 2-12 15,1 2-4-15,-4-3-1 0,-4-8-6 0,0 26 15 16,0-13-9-16,0 3-11 0,-12-1 17 0,5-1 4 16,7 1 25-16,-15 2-18 0,7-4 26 15,1 2-11-15,3-2 4 0,-4-1 1 0,1 0 6 16,-1-2 0-16,8-10 17 0,-7 18 27 16,7-18-16-16,-8 13 7 0,8-13-12 0,0 0-3 15,15 17-7-15,-15-17-39 0,15 5-8 0,-7-2-50 16,11-1 9-16,-4 0-66 15,4 1-31-15,-4-1-94 0,15-1-100 0,-19 3-139 16,19-2-383-16,-11 1 99 0,11-3 57 0,-11 3 43 16,4-4 87-16,3 1 64 0,-3-2 47 15</inkml:trace>
        </inkml:traceGroup>
      </inkml:traceGroup>
    </inkml:traceGroup>
    <inkml:traceGroup>
      <inkml:annotationXML>
        <emma:emma xmlns:emma="http://www.w3.org/2003/04/emma" version="1.0">
          <emma:interpretation id="{644F8BBF-2291-4BE8-AF9A-0E2BF4B1EB6C}" emma:medium="tactile" emma:mode="ink">
            <msink:context xmlns:msink="http://schemas.microsoft.com/ink/2010/main" type="paragraph" rotatedBoundingBox="8556,17115 7872,17858 7614,17621 8298,168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3F181A-7F23-451B-AE37-607E617547F9}" emma:medium="tactile" emma:mode="ink">
              <msink:context xmlns:msink="http://schemas.microsoft.com/ink/2010/main" type="line" rotatedBoundingBox="8556,17115 7872,17858 7614,17621 8298,16877"/>
            </emma:interpretation>
          </emma:emma>
        </inkml:annotationXML>
        <inkml:traceGroup>
          <inkml:annotationXML>
            <emma:emma xmlns:emma="http://www.w3.org/2003/04/emma" version="1.0">
              <emma:interpretation id="{DCF75B7F-03F8-4E3A-9B88-1AFE5BDBDDB7}" emma:medium="tactile" emma:mode="ink">
                <msink:context xmlns:msink="http://schemas.microsoft.com/ink/2010/main" type="inkWord" rotatedBoundingBox="8105,17075 8539,17076 8538,17099 8105,17098"/>
              </emma:interpretation>
              <emma:one-of disjunction-type="recognition" id="oneOf1">
                <emma:interpretation id="interp5" emma:lang="en-US" emma:confidence="1">
                  <emma:literal>\</emma:literal>
                </emma:interpretation>
                <emma:interpretation id="interp6" emma:lang="en-US" emma:confidence="0">
                  <emma:literal>)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1</emma:literal>
                </emma:interpretation>
                <emma:interpretation id="interp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3328.2077">425-379 409 0,'0'0'164'0,"-27"-5"-5"0,12 3-21 0,15 2 3 16,-26-4-34-16,11 2-2 0,15 2-38 16,-23-4 30-16,4 3-66 0,4-1 20 0,15 2-15 15,-34-2-34-15,19 1-40 0,0 1-26 16,-4 1 46-16,19-1-59 0,-30 0-2 0,19 2-8 16,-12-2 35-16,4 2-17 0,4-2 13 0,0 1-46 15,-4 3 43-15,4-2-21 0,-7 1 37 16,3-2-54-16,-4 5-282 0</inkml:trace>
        </inkml:traceGroup>
        <inkml:traceGroup>
          <inkml:annotationXML>
            <emma:emma xmlns:emma="http://www.w3.org/2003/04/emma" version="1.0">
              <emma:interpretation id="{2BEC3B0F-F0E2-4C40-8DF1-AD8769AC1804}" emma:medium="tactile" emma:mode="ink">
                <msink:context xmlns:msink="http://schemas.microsoft.com/ink/2010/main" type="inkWord" rotatedBoundingBox="7717,17510 7876,17855 7830,17876 7671,17530"/>
              </emma:interpretation>
              <emma:one-of disjunction-type="recognition" id="oneOf2">
                <emma:interpretation id="interp10" emma:lang="en-US" emma:confidence="1">
                  <emma:literal>/</emma:literal>
                </emma:interpretation>
                <emma:interpretation id="interp11" emma:lang="en-US" emma:confidence="0">
                  <emma:literal>.</emma:literal>
                </emma:interpretation>
                <emma:interpretation id="interp12" emma:lang="en-US" emma:confidence="0">
                  <emma:literal>,</emma:literal>
                </emma:interpretation>
                <emma:interpretation id="interp13" emma:lang="en-US" emma:confidence="0">
                  <emma:literal>/.</emma:literal>
                </emma:interpretation>
                <emma:interpretation id="interp14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3588.2772">-396 32 184 0,'0'11'95'0,"0"4"-26"0,0-15-3 0,0 26 3 16,0-12-10-16,0-2-28 0,3 5 28 0,5-3-18 15,-8 0 0-15,8-1 5 0,-1 1 0 16,-7 1-28-16,8-1-18 0,-1 1-23 0,-7-1-3 16,11 1-10-16,-3-4 18 0,0 2-2 15,7 0-8-15,-8-2-16 0,5 3-25 0,-5-3 28 16,8 2 26-16,-7-1 25 0,-1 0-94 0,12 1-259 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7:02:12.93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7B4682D-450A-4007-A5A9-C1E8BBCDB167}" emma:medium="tactile" emma:mode="ink">
          <msink:context xmlns:msink="http://schemas.microsoft.com/ink/2010/main" type="writingRegion" rotatedBoundingBox="7916,6619 10262,6699 10229,7642 7883,7562"/>
        </emma:interpretation>
      </emma:emma>
    </inkml:annotationXML>
    <inkml:traceGroup>
      <inkml:annotationXML>
        <emma:emma xmlns:emma="http://www.w3.org/2003/04/emma" version="1.0">
          <emma:interpretation id="{A29AB829-AB08-47FC-BD72-E93FD24088FD}" emma:medium="tactile" emma:mode="ink">
            <msink:context xmlns:msink="http://schemas.microsoft.com/ink/2010/main" type="paragraph" rotatedBoundingBox="7916,6619 10262,6699 10229,7642 7883,75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60AD86-21B9-4E89-AB2F-94F3F6384567}" emma:medium="tactile" emma:mode="ink">
              <msink:context xmlns:msink="http://schemas.microsoft.com/ink/2010/main" type="line" rotatedBoundingBox="7916,6619 10262,6699 10229,7642 7883,7562"/>
            </emma:interpretation>
          </emma:emma>
        </inkml:annotationXML>
        <inkml:traceGroup>
          <inkml:annotationXML>
            <emma:emma xmlns:emma="http://www.w3.org/2003/04/emma" version="1.0">
              <emma:interpretation id="{62AC0F42-8FF8-49B4-990D-1EFC0810B9C0}" emma:medium="tactile" emma:mode="ink">
                <msink:context xmlns:msink="http://schemas.microsoft.com/ink/2010/main" type="inkWord" rotatedBoundingBox="7916,6619 10262,6699 10229,7642 7883,7562"/>
              </emma:interpretation>
              <emma:one-of disjunction-type="recognition" id="oneOf0">
                <emma:interpretation id="interp0" emma:lang="en-US" emma:confidence="0.5">
                  <emma:literal>labX</emma:literal>
                </emma:interpretation>
                <emma:interpretation id="interp1" emma:lang="en-US" emma:confidence="0.5">
                  <emma:literal>lab</emma:literal>
                </emma:interpretation>
                <emma:interpretation id="interp2" emma:lang="en-US" emma:confidence="0.5">
                  <emma:literal>labx</emma:literal>
                </emma:interpretation>
                <emma:interpretation id="interp3" emma:lang="en-US" emma:confidence="0">
                  <emma:literal>1abX</emma:literal>
                </emma:interpretation>
                <emma:interpretation id="interp4" emma:lang="en-US" emma:confidence="0">
                  <emma:literal>1abx</emma:literal>
                </emma:interpretation>
              </emma:one-of>
            </emma:emma>
          </inkml:annotationXML>
          <inkml:trace contextRef="#ctx0" brushRef="#br0">25 285 1136 0,'0'0'484'0,"0"0"-31"16,0 0-33-16,0 0-47 0,0 0-7 15,-19 16-30-15,19-16-37 0,0 0-25 0,0 0-15 0,0 0-11 16,-7 10-20-16,7-10-29 0,0 0-12 15,0 0-20-15,0 0-14 0,0 0-4 16,0 0-11-16,0 0-18 0,41-17 8 0,-26 8-23 16,-3 1-3-16,-5-2-17 0,8-2-16 0,4-3 0 15,-11 0 13-15,7-6-28 0,0 3 0 16,-4 1 12-16,-3-3 3 0,7-1-18 0,-15 5-15 16,7-5 13-16,1 2-6 0,-4 7-4 15,3-1 38-15,1 1-6 0,-8 12 19 16,0-22-13-16,0 22-21 0,7-14 11 0,-7 14-19 15,0-12 14-15,0 12-27 0,0 0-1 16,0 0 17-16,0 0-13 0,0 0-27 0,-7 41 40 16,7-20-13-16,-8 2 1 0,8-1-29 0,-7 6 33 15,3-1-2-15,4 3-31 0,0-1 24 16,0 1-9-16,0 1 9 0,0-2-9 0,0 5 9 16,0-5-34-16,0 0 0 0,4-2 0 0,-4-2 0 15,7 3 0-15,-7-4 0 0,0-2 0 16,8 3 0-16,-8-6 0 0,0-1 0 0,0-1 0 15,7-4 0-15,-7 1 0 0,0-14 0 16,0 22 0-16,0-22 0 0,0 15 0 16,0-15-3-16,0 0-279 0,0 0-63 0,0 0-234 15,0 0-503-15,0 0 104 0,0 0 74 16,0 0 88-16,0 0 89 0,0 0 100 0,8-46 74 16,-8 29 7-16,0-1 88 0</inkml:trace>
          <inkml:trace contextRef="#ctx0" brushRef="#br0" timeOffset="1209.6654">681 349 1377 0,'-11'-14'463'15,"-4"2"-18"-15,0 2-7 0,7 1-8 16,1 3-33-16,7 6-23 0,-27-4-29 0,27 4-40 15,-26 4-31-15,11 4-36 0,0 4-5 0,3 0-18 16,-3 5-41-16,0 5-11 0,8 3-12 16,-1-2-20-16,-3 1-24 0,3-1 11 0,8 0-13 15,0 2-23-15,0-2 13 0,8-1-21 16,-1-1 3-16,-3-1-26 0,11-3-13 16,-7-2 1-16,7-1-16 0,-4-6 2 0,4-1-22 15,-7-3 15-15,7 0 2 0,-15-4-9 16,26 0 1-16,-26 0-12 0,27-12 16 0,-20 3-3 15,8-3 7-15,-7-2 8 0,-1-5-33 0,1 0 13 16,-4 0 17-16,3 1-9 0,-7 3 25 16,0 1 15-16,8 2 26 0,-8 12-3 0,0-22 26 15,0 22-13-15,7-18-17 0,-7 18-4 0,0-11 37 16,0 11 27-16,0 0-45 16,0 0-23-16,0 0-49 0,0 0-18 0,34 14 0 0,-26-6 0 15,-1 2 0-15,1 0 0 0,7 0 0 16,-4 1 0-16,-3-2 0 0,-1 5 0 15,8-2 0-15,-3 1-36 0,-5 2-223 0,1-1-76 16,-1 4-205-16,1-5-525 0,0-1 138 16,-5 1 106-16,5 0-11 0,-1-2 130 0,-7-11 24 15,8 15 130-15,-1-7 26 0,-7-8 41 0</inkml:trace>
          <inkml:trace contextRef="#ctx0" brushRef="#br0" timeOffset="1825.1841">926-60 1615 0,'0'0'509'0,"0"-22"-23"0,-7 11-30 0,7 11-21 16,0-17-15-16,0 17-16 0,-8-17-32 15,8 17-45-15,0 0-27 0,0-17-52 0,0 17-8 16,0 0-12-16,0 0-15 0,0 0-39 0,0 0-8 16,0 0-22-16,15 65-45 0,-15-40 27 15,8 9 7-15,-1 0-36 0,1 12 8 0,-8-1-20 16,11-1 4-16,-3 0-7 0,-8-1-36 0,7 0 23 15,1-8-25-15,0 0 17 0,-8-2-17 16,7-8-13-16,-7-1 15 0,0-2-21 0,8-3 26 16,-5-4 16-16,-3 2 12 0,0-5-4 0,0-12-75 15,0 16 0-15,0-16 0 16,0 0 0-16,0 0 0 0,0 0 0 0,0 0 0 16,0 0 0-16,0 0 0 0,0 0 0 0,0 0 0 15,0 0 0-15,0 0 0 0,0 0 0 16,23-40 0-16,-15 33 0 0,3-1 0 0,-11 8 0 15,15-5 0-15,0 3-13 0,-15 2-51 16,26 0-28-16,-11 3 17 0,12 1-12 0,-12 2-2 16,8 3-9-16,-5-1 11 0,5 6-64 0,3-5 26 15,-3 5 12-15,-4-2 29 0,-4 0-31 16,0 3-3-16,-4-5 49 0,-3 2 10 0,0 0 23 16,-8 1 8-16,0-13-3 0,-16 26 18 15,5-16-7-15,4 4 20 0,-16-3-26 16,4-1 31-16,-4-1-28 0,5-2-25 0,-5-3-14 15,-3 2-40-15,-5-6-52 0,13 0-112 0,-5-16-161 16,-3 10-487-16,10-1 64 0,-6-3 90 16,-5-4 94-16,12 2 21 0,-3-7 87 0,2 3 46 15,1 1 121-15</inkml:trace>
          <inkml:trace contextRef="#ctx0" brushRef="#br0" timeOffset="2409.23">2310-146 1126 0,'0'0'371'0,"-22"32"-36"0,10-14-17 0,5 0-27 15,-8 8-19-15,0 1-21 0,-4 8-6 16,-4 15-12-16,-11-1 18 0,8 3-41 0,-12 3 15 16,4-2-23-16,-7 3-20 0,7-5-3 0,-4-1-20 15,4-3-5-15,-7 0-8 0,14-10-13 16,5-6-44-16,-1-1 37 0,4-6-32 0,4-3-9 16,4-1-19-16,-4-4-114 0,7-1 4 0,-7-1-96 15,15-2-114-15,-7 0-219 0,7-12-411 16,-12 15 132-16,12-15 35 0,-7 10 67 0,7-10 69 15,0 0 41-15,0 0 89 0</inkml:trace>
          <inkml:trace contextRef="#ctx0" brushRef="#br0" timeOffset="2973.3384">1764 4 1259 0,'0'0'374'0,"0"0"-11"0,0-13-51 0,0 13-20 16,0 0-31-16,0 0-7 0,0 0-6 15,0 0-30-15,0 0-16 0,0 0-8 0,0 0-22 16,0 0 38-16,0 0-39 0,30 36 6 16,-19-21-36-16,-3-1-13 0,7 5-6 0,0 1-12 15,4 2-2-15,-4 2-11 0,0 2-20 16,11 1-3-16,-11 2-20 0,12-1 5 0,3 1-13 15,-11-2-8-15,11 3 6 0,-4-4-1 16,1 2-22-16,-5-2 15 0,-7-3 7 0,4 1 1 16,-4-1-31-16,4-1 17 0,-4-2-7 15,0-1 13-15,-7-2-3 0,7 1 31 0,-4-2 3 16,-3-1 2-16,-1-4 23 0,1 1 23 0,3-2-5 16,-3 1 24-16,-8-3-30 0,0-8 7 15,15 14 34-15,-15-14 12 0,7 12-35 0,-7-12 17 16,8 8 17-16,-8-8-20 0,0 0-60 15,11 9 11-15,-11-9-53 0,0 0-47 0,0 0-41 16,0 0-59-16,0 0-99 0,4 9-64 0,-4-9-167 16,0 0-602-16,0 0 114 15,0 0 30-15,0 0 84 0,0 0 93 0,0 0 74 16,0 18 53-16,0-18 90 0,0 0-10 0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7:03:19.95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7286112-07DF-413F-BCDC-2C2673716561}" emma:medium="tactile" emma:mode="ink">
          <msink:context xmlns:msink="http://schemas.microsoft.com/ink/2010/main" type="writingRegion" rotatedBoundingBox="28930,16629 3422,16015 3760,2017 29267,2631"/>
        </emma:interpretation>
      </emma:emma>
    </inkml:annotationXML>
    <inkml:traceGroup>
      <inkml:annotationXML>
        <emma:emma xmlns:emma="http://www.w3.org/2003/04/emma" version="1.0">
          <emma:interpretation id="{AF0C981F-742F-40D3-83B7-12EDEFF90919}" emma:medium="tactile" emma:mode="ink">
            <msink:context xmlns:msink="http://schemas.microsoft.com/ink/2010/main" type="paragraph" rotatedBoundingBox="27648,16397 3427,16177 3469,11562 27690,117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BA52A2-FF54-41EE-B7FA-0BED60363535}" emma:medium="tactile" emma:mode="ink">
              <msink:context xmlns:msink="http://schemas.microsoft.com/ink/2010/main" type="line" rotatedBoundingBox="27648,16397 3427,16177 3444,14382 27665,14602"/>
            </emma:interpretation>
          </emma:emma>
        </inkml:annotationXML>
        <inkml:traceGroup>
          <inkml:annotationXML>
            <emma:emma xmlns:emma="http://www.w3.org/2003/04/emma" version="1.0">
              <emma:interpretation id="{064C04D5-0EE6-4BF5-AC3D-FC2B2C3DFE3B}" emma:medium="tactile" emma:mode="ink">
                <msink:context xmlns:msink="http://schemas.microsoft.com/ink/2010/main" type="inkWord" rotatedBoundingBox="27653,15842 26522,15832 26527,15216 27659,15226"/>
              </emma:interpretation>
              <emma:one-of disjunction-type="recognition" id="oneOf0">
                <emma:interpretation id="interp0" emma:lang="en-US" emma:confidence="1">
                  <emma:literal>3-</emma:literal>
                </emma:interpretation>
                <emma:interpretation id="interp1" emma:lang="en-US" emma:confidence="0">
                  <emma:literal>8-</emma:literal>
                </emma:interpretation>
                <emma:interpretation id="interp2" emma:lang="en-US" emma:confidence="0">
                  <emma:literal>2-</emma:literal>
                </emma:interpretation>
                <emma:interpretation id="interp3" emma:lang="en-US" emma:confidence="0">
                  <emma:literal>)-</emma:literal>
                </emma:interpretation>
                <emma:interpretation id="interp4" emma:lang="en-US" emma:confidence="0">
                  <emma:literal>B-</emma:literal>
                </emma:interpretation>
              </emma:one-of>
            </emma:emma>
          </inkml:annotationXML>
          <inkml:trace contextRef="#ctx0" brushRef="#br0">-874 11403 885 0,'0'0'376'16,"0"0"-43"-16,-12-12-13 0,12 12-46 0,-7-7 2 16,7 7-9-16,0 0 4 0,-19-6-25 0,19 6 20 15,0 0-56-15,-19-4-8 0,19 4 5 0,0 0-10 16,-23 5 19-16,23-5-58 16,-22 9 6-16,10-4-39 0,1 2-4 0,4 1 20 15,-1 4-24-15,-3-2-7 0,3 4-23 0,4-2 3 16,-3-1-13-16,3 3-16 0,4-14 1 15,-4 27-16-15,8-14 33 0,-4-13-18 0,4 26-40 16,3-13 16-16,-3 0 0 0,7-1 17 16,-3 2-16-16,7-2 6 0,0-2-3 0,-4-1-18 15,5 1 13-15,-5-3-13 0,4-2-10 0,-4-1-1 16,1 2 42-16,-12-6-41 0,18 4 23 16,-18-4 12-16,16 0-14 0,-16 0 22 15,0 0-25-15,0 0-3 0,0 0-21 0,0 0 22 16,0 0-4-16,0 0-9 0,-27-34 12 15,16 29-10-15,-8-1-6 0,0-1 4 0,-4 3 7 16,5 2-18-16,-5-2-2 0,0 4 9 16,1 2 4-16,-1-2-1 0,4 5-5 0,-3-2-5 15,3 4 26-15,0 0-23 0,0 4 2 0,4-1 11 16,0 2-4-16,0-1-14 0,3 4 5 16,5-2 7-16,3 3-20 0,-3-3 20 0,7 4-2 15,0-3 5-15,3 4-26 0,5-2 19 16,3 0-1-16,1 4-5 0,6-5-8 0,1 3-4 15,4-2 17-15,0 0 8 0,3-3-10 0,0 1-32 16,5-2 32-16,-1-2 0 0,-4 2-3 16,0-3 8-16,1-4-34 0,-5 1-17 15,1-2-13-15,0 1-8 0,-4-2 13 0,-4-3-54 16,0 3-20-16,-15-3-29 0,22-3-68 16,-22 3-68-16,0 0-191 0,15-1-425 0,-15 1 57 15,0 0 65-15,0 0 63 0,0 0 107 0,0 0 99 16,0 0 29-16,-26-34-10 0</inkml:trace>
          <inkml:trace contextRef="#ctx0" brushRef="#br0" timeOffset="2113.9005">-1904 11901 1164 0,'0'0'504'0,"-19"-2"-68"0,19 2-24 0,0 0-62 15,0 0-4-15,0 0-62 0,0 0-25 16,0 0 4-16,0 0-25 0,0 0-15 0,0 0-11 15,0 0-27-15,0 0-19 0,49 13 3 0,-30-13-26 16,7 2-15-16,1-2-5 0,-5 1-10 16,5 1 5-16,-5-2-26 0,1 0-8 15,-4-2-40-15,4 2-31 0,-5 0-57 0,1-1-28 16,0 1-99-16,0 0-106 0,0-7-227 16,-4 7-358-16,0-2 19 0,-15 2 75 0,26-2 62 15,-26 2 84-15,19 0 72 0,-19 0 138 16</inkml:trace>
        </inkml:traceGroup>
        <inkml:traceGroup>
          <inkml:annotationXML>
            <emma:emma xmlns:emma="http://www.w3.org/2003/04/emma" version="1.0">
              <emma:interpretation id="{4F6718A4-4167-45F2-8566-3F17712395CC}" emma:medium="tactile" emma:mode="ink">
                <msink:context xmlns:msink="http://schemas.microsoft.com/ink/2010/main" type="inkWord" rotatedBoundingBox="23374,15097 25528,15271 25437,16391 23284,16216"/>
              </emma:interpretation>
              <emma:one-of disjunction-type="recognition" id="oneOf1">
                <emma:interpretation id="interp5" emma:lang="en-US" emma:confidence="1">
                  <emma:literal>im</emma:literal>
                </emma:interpretation>
                <emma:interpretation id="interp6" emma:lang="en-US" emma:confidence="0">
                  <emma:literal>imin</emma:literal>
                </emma:interpretation>
                <emma:interpretation id="interp7" emma:lang="en-US" emma:confidence="0">
                  <emma:literal>imm</emma:literal>
                </emma:interpretation>
                <emma:interpretation id="interp8" emma:lang="en-US" emma:confidence="0">
                  <emma:literal>imim</emma:literal>
                </emma:interpretation>
                <emma:interpretation id="interp9" emma:lang="en-US" emma:confidence="0">
                  <emma:literal>imn</emma:literal>
                </emma:interpretation>
              </emma:one-of>
            </emma:emma>
          </inkml:annotationXML>
          <inkml:trace contextRef="#ctx0" brushRef="#br0" timeOffset="3117.1645">-3016 11873 1290 0,'0'0'542'0,"-4"-19"-40"0,4 19-8 16,-4-12-64-16,4 12-38 0,0 0-47 0,-4-14-22 15,4 14-21-15,0 0-44 0,0 0-12 16,0 0-26-16,0 0-13 0,0 0-32 16,0 0-1-16,0 0-41 0,0 0 2 0,0 0-14 15,23 43-14-15,-19-29 19 0,-1 2-29 16,1 1 10-16,4-1-25 0,-5 1-25 0,1-2-4 16,0-1 1-16,0 4 0 0,0-5-21 15,-4 2 26-15,0-15-26 0,-8 26 6 0,0-14 22 16,-3-1-10-16,0 0 6 0,-4-1-11 0,0-1 2 15,0-1-14-15,-8-1-32 0,4-4-22 16,-4 1-42-16,5 1-71 0,-5-3-72 0,4-2-61 16,0 0-110-16,19 0-218 0,-30-5-412 15,11 3 77-15,4 0 197 0,0-6-18 0,-4 1 87 16,0 0 66-16,8-3 34 0,0 1 90 16</inkml:trace>
          <inkml:trace contextRef="#ctx0" brushRef="#br0" timeOffset="3306.0432">-3084 11452 1448 0,'0'0'522'0,"3"-15"-43"15,-3 15-67-15,0 0-43 0,4-17-44 0,-4 17-61 16,0 0-72-16,0-12-72 0,0 12-74 15,0 0-82-15,0 0-135 0,0 0-172 0,0 0-400 16,-15 39 73-16,8-25 71 0,-1 3 25 0,-3 2 116 16,-1 8-3-16</inkml:trace>
          <inkml:trace contextRef="#ctx0" brushRef="#br0" timeOffset="4054.6585">-3348 11944 1238 0,'0'0'471'0,"0"0"-30"16,0 0-19-16,0 0-33 0,15 20-23 0,-15-20-10 16,4 16-13-16,-4-16-36 0,0 21-43 15,0-21-16-15,0 19-18 0,0-19-4 0,0 18-32 16,0-18-33-16,-4 15-12 0,4-15-24 0,-8 12 11 15,8-12-41-15,-15 7-47 16,15-7-32-16,-15 2-37 0,15-2-12 0,0 0-23 16,-26-3-11-16,26 3-5 0,-15-14-10 0,7 5 49 15,0 1-28-15,8 8-11 0,-15-24 8 16,12 16 21-16,3 8-14 0,-8-17 14 0,8 17-1 16,-7-13 6-16,7 13-3 0,0 0 28 0,0 0-25 15,0 0 4-15,0 0 1 0,0 0 59 16,0 0-26-16,-19 24 0 0,19-24 0 0,0 19 20 15,0-19-7-15,-8 15 15 0,8-15 3 0,-4 16-6 16,4-16 9-16,-11 13 9 0,11-13-17 16,-11 9 2-16,11-9 3 0,-15 7-8 0,15-7-10 15,0 0 15-15,-19 0-13 0,19 0 6 16,0 0-6-16,-23-10-25 0,16 3 5 0,-5-4-8 16,5 0 5-16,-1-1-5 0,4-2-5 15,1 2 34-15,-5 0-14 0,8 12-15 0,-7-16 3 16,7 16 5-16,-8-11-10 0,8 11 17 15,0 0-14-15,0 0-17 0,0 0 17 0,0 0 37 0,0 0-35 16,-11 33 5-16,11-33 0 16,-4 22 7-16,0-11 6 0,0 1-16 0,4-12-2 15,-11 21 25-15,7-11-7 0,4-10 20 0,-11 13-35 16,11-13-17-16,-15 10 27 0,15-10 10 16,-15 6 2-16,15-6-10 0,0 0-17 0,-23-6-4 15,23 6 11-15,-15-10 5 0,8 2-26 0,-1-2 6 16,1-2 0-16,3-2-11 15,-4-1 23-15,1 0 16 0,7 15-44 0,-8-22 23 0,4 13-5 16,4 9 18-16,-7-17-15 0,7 17 10 16,0 0-8-16,0-12 16 0,0 12 14 15,0 0 4-15,0 0-3 0,0 0 20 0,0 0-4 16,0 0 24-16,4 45-9 0,-4-45 18 16,0 20 22-16,0-20-35 0,-8 20 41 0,4-12-17 15,4-8-8-15,-19 19 22 0,8-10-18 16,0-2 1-16,-4-1-55 0,0-2-33 0,0 1-53 15,-4-4-14-15,4 2-132 0,0 0-172 0,-4-1-502 16,7 1-4-16,-3 2 83 0,4-2 126 0,11-3 24 16,-26 7 65-16,14-3 39 15,5 4 75-15</inkml:trace>
          <inkml:trace contextRef="#ctx0" brushRef="#br0" timeOffset="4247.1162">-3827 12472 1712 0,'0'0'601'0,"0"0"-55"0,15 3-63 0,-15-3-27 15,0 0-72-15,0 0-95 0,0 0-117 16,15-10-118-16,-15 10-124 0,0 0-349 0,0 0-426 16,-8-24 113-16,8 24 92 0,-7-19 59 15,-1 7 110-15,-7-3-10 0,0-2 35 16</inkml:trace>
          <inkml:trace contextRef="#ctx0" brushRef="#br0" timeOffset="4683.9228">-4038 11914 1620 0,'0'-16'486'0,"0"16"-12"16,0 0-62-16,0 0-33 0,0 0-18 0,0 0-24 15,0 0-42-15,0 0-26 0,0 0-11 16,0 0-28-16,0 0-35 0,0 0 7 0,0 0-41 15,11 42 1-15,-11-42-24 0,-4 18-33 0,4-18-16 16,0 21 6-16,0-21 0 0,-4 18-23 16,4-18 2-16,-11 14-23 0,11-14-2 15,-11 12-8-15,-1-7-8 0,12-5 13 0,-22 7-31 16,10-6-4-16,12-1-1 0,-30 0-3 16,15 0-1-16,-7-1-17 0,3-3-9 0,-8 3 10 15,5-3 7-15,-5-1-5 0,1 2-15 16,0-2 11-16,-1 1-4 0,-3-1 14 0,4 3-9 15,-5-1 1-15,1 1-10 0,4-1 27 0,-4 0 1 16,3 0-8-16,-3 2-8 0,4 1 19 16,-1 0-27-16,1 0 9 0,3 0 17 0,1 0-5 15,-1 0 0-15,0-2 23 0,1 2-12 0,-1-3-19 16,0 3 21-16,1 0-8 16,-1 0-10-16,4-2 8 0,-3 1-29 0,3 1 19 15,0-3 15-15,0 2-6 0,0-4-2 0,4 3-2 16,-4 0 23-16,4 0-42 0,15 2-38 15,-26-8-25-15,15 5-51 0,-1-4-34 0,12 7-90 16,-15-6-160-16,15 6-111 0,-15-6-386 0,15 6 112 16,0 0 41-16,-15-7 34 0,15 7 87 15,0 0 81-15,-8-15 60 0</inkml:trace>
          <inkml:trace contextRef="#ctx0" brushRef="#br0" timeOffset="4874.8136">-4532 11416 1325 0,'0'0'556'0,"3"-13"-47"15,-3 13-20-15,0 0-84 0,-19-15-29 0,4 9-33 16,15 6-74-16,-30-4-93 0,11 4-53 0,4 0-85 16,-11 4-253-16,3 2-575 0,-3-3 32 15,-4 6 82-15,0-2 121 0,-4 1 2 0,3-1 92 16,-6-1 0-16</inkml:trace>
        </inkml:traceGroup>
        <inkml:traceGroup>
          <inkml:annotationXML>
            <emma:emma xmlns:emma="http://www.w3.org/2003/04/emma" version="1.0">
              <emma:interpretation id="{751BFCE5-68FD-4004-BC6E-F759881AE754}" emma:medium="tactile" emma:mode="ink">
                <msink:context xmlns:msink="http://schemas.microsoft.com/ink/2010/main" type="inkWord" rotatedBoundingBox="21178,14571 23198,14768 23055,16233 21035,16036"/>
              </emma:interpretation>
              <emma:one-of disjunction-type="recognition" id="oneOf2">
                <emma:interpretation id="interp10" emma:lang="en-US" emma:confidence="0">
                  <emma:literal>iigor</emma:literal>
                </emma:interpretation>
                <emma:interpretation id="interp11" emma:lang="en-US" emma:confidence="0">
                  <emma:literal>ngor</emma:literal>
                </emma:interpretation>
                <emma:interpretation id="interp12" emma:lang="en-US" emma:confidence="0">
                  <emma:literal>igor</emma:literal>
                </emma:interpretation>
                <emma:interpretation id="interp13" emma:lang="en-US" emma:confidence="0">
                  <emma:literal>iiror</emma:literal>
                </emma:interpretation>
                <emma:interpretation id="interp14" emma:lang="en-US" emma:confidence="0">
                  <emma:literal>nigor</emma:literal>
                </emma:interpretation>
              </emma:one-of>
            </emma:emma>
          </inkml:annotationXML>
          <inkml:trace contextRef="#ctx0" brushRef="#br0" timeOffset="6179.3653">-5543 11804 965 0,'0'0'399'16,"0"0"-25"-16,0 0-6 0,0 0-12 16,0 0-31-16,4-14-10 0,-4 14-13 0,0 0 5 15,0 0-51-15,0 0-18 0,0 0-8 16,0 0 3-16,0 0-5 0,0 0-18 0,0 0-13 15,0 0-23-15,0 0-20 0,0 0-6 0,0 0-12 16,0 0-22-16,0 0 10 0,0 0-27 16,3-15-5-16,-3 15-7 0,0 0-16 0,0 0 18 15,0 0-36-15,0 0-5 0,0 0 18 0,0 0-30 16,0 0-6-16,0 0 31 16,0 0-31-16,0 0 5 0,0 0-7 0,0 0 20 15,0 0-16-15,0 0-1 0,0 0 9 0,0 0-15 16,0 0 5-16,0 0-15 0,0 0 0 15,0 0-11-15,0 0-9 0,0 0 25 0,0 0-16 16,0 0-4-16,0 0 12 0,31 15 3 0,-31-15 2 16,7 9 3-16,-7-9-10 0,11 9-6 15,-11-9 1-15,8 8 2 0,-8-8-8 16,11 7 6-16,-11-7 10 0,12 10-11 0,-12-10-15 16,7 9 8-16,-7-9 5 0,11 8 21 0,-11-8-39 15,0 0 31-15,8 7-8 0,-8-7 0 16,0 0-3-16,11 9 3 0,-11-9 13 15,0 0-23-15,8 10-13 0,-8-10 21 0,0 0-11 16,11 9 18-16,-11-9-25 0,4 8 33 0,-4-8 26 16,8 10-60-16,-8-10 16 0,0 0-10 15,7 14 20-15,-7-14-5 0,0 0-5 0,4 12 0 16,-4-12 8-16,0 0-5 0,0 0-6 0,7 10-25 16,-7-10 20-16,0 0 16 0,0 0 10 15,8 12-21-15,-8-12-12 0,0 0 20 0,0 0 0 16,4 9-5-16,-4-9-2 0,0 0-19 0,3 10 26 15,-3-10-15-15,0 0 10 16,0 0 5-16,0 0-18 0,4 12-5 0,-4-12-5 0,0 0 13 16,0 0-23-16,0 0-24 15,0 0 14-15,-22 9-18 0,22-9-6 0,-23 1-23 16,23-1-4-16,-23 0 17 0,8 0 3 0,15 0 17 16,-26 0-14-16,11 0-6 0,15 0 8 15,-27 2 15-15,16-2 18 0,11 0-12 0,-26-2-22 16,26 2-1-16,-23-4 2 0,12 4 5 0,11 0 0 15,-23-8-36-15,8 4 36 16,15 4 5-16,-23-8 38 0,16 0-32 0,-4 2 30 0,11 6-21 16,-19-11 11-16,11 4 28 0,8 7-8 0,-7-11-10 15,7 11 23-15,-15-7 18 16,15 7 5-16,0 0-13 0,-12-10-12 0,12 10 9 16,0 0 16-16,0 0 21 0,-22 6-3 0,22-6 23 15,-12 8-5-15,12-8-6 0,-11 14 4 16,3-7-14-16,8-7 16 0,-11 13-45 0,11-13-20 15,-7 14-35-15,7-14-21 0,-8 17-148 16,8-17-312-16,-8 12-409 0,8-12 91 0,0 0 87 16,4 22 111-16,-4-22 10 0,0 19 56 0,0-19 66 15</inkml:trace>
          <inkml:trace contextRef="#ctx0" brushRef="#br0" timeOffset="7720.5351">-5932 10851 1323 0,'0'0'594'0,"4"38"-31"0,-8-16-64 15,-3 7-38-15,-1 5-6 0,-7 6-58 16,4 4-33-16,-8 17-47 0,0 1-84 16,-3 0-28-16,-1 0-108 0,-3-3-92 0,3-1-123 0,4 3-191 15,-7-9-539-15,7-8 80 0,0-7 11 16,0-1 89-16,0-4 74 0,0 0 56 16,-3-3 52-16</inkml:trace>
          <inkml:trace contextRef="#ctx0" brushRef="#br0" timeOffset="8537.8273">-6776 11871 1141 0,'0'0'479'0,"-8"-19"-21"0,4 11-64 16,4 8-38-16,0 0-16 0,0-21-43 0,0 21-23 15,0 0-20-15,12-15-65 0,-12 15 18 16,15-9-27-16,-4 6 1 0,-11 3-27 0,23-5-31 15,-8 5 5-15,-15 0-28 0,22 5 10 0,-6-4-28 16,-16-1-6-16,18 3 27 16,-6 1-39-16,-12-4-3 0,15 5-25 0,-15-5 10 15,15 9 0-15,-15-9-15 0,7 5-13 0,-7-5 20 16,4 10-15-16,-4-10 8 0,0 0-13 16,0 0-3-16,4 17 8 0,-4-17-8 0,0 0 39 15,0 0-72-15,-19 11 39 0,19-11 2 0,-19 6-3 16,8-2-7-16,11-4 23 0,-23 5-33 15,8-2 30-15,0 3-41 0,0-4 29 16,0 0-9-16,4 2 17 0,11-4-37 0,-30 5 10 16,14-4 1-16,1 1-13 0,0 0 25 15,0 0-7-15,15-2-29 0,-30 2 16 0,15-2 0 0,15 0 15 16,-26-4-28-16,10 2 29 16,16 2-27-16,-26-3 11 0,11-2 26 0,4-1-24 15,11 6-2-15,-23-10 0 0,12 4 0 0,-1-1 5 16,9-2 10-16,3 9-20 0,-19-14 7 15,11 5 1-15,8 9 40 0,-11-20-20 0,11 9-5 16,-8 0 41-16,8 11 2 0,-7-22 26 0,-1 9 0 16,5-1 2-16,3 14 8 0,-4-27 11 15,0 13 20-15,0-2-31 0,4 4 36 16,0 12-13-16,-7-28 0 0,7 16-38 16,0 12 30-16,-4-18-20 0,4 18-12 0,-4-16 9 15,4 16-35-15,0-16 7 0,0 16 16 0,0 0-6 0,-4-15-32 16,4 15-34-16,0 0 0 0,0 0 0 15,0 0 0-15,0 0 0 0,0 0 0 0,0 0 0 16,8-16 0-16,-8 16 0 0,0 0 0 16,0 0 0-16,0 0 0 0,0 0 0 15,0 0 0-15,0 0 0 0,23 28 0 0,-23-28 0 16,0 0 0-16,7 12 0 0,-7-12 0 0,11 8 0 16,-11-8 0-16,8 11 0 0,-8-11 0 15,7 11 0-15,-7-11 0 0,12 16 0 0,-8-9 0 16,-1 5 0-16,-3-12 0 0,8 25 0 0,-4-14 0 15,-1 2 0-15,-3-13 0 16,0 27 0-16,-3-11 0 0,3-4 0 0,-8 3-29 16,8-15-1-16,-11 24 19 0,3-13-7 0,-3 1 13 15,-4-2 16-15,0-1-24 0,0 0 8 16,-8-4 28-16,4 1-10 0,-3-3-16 0,-1 0 0 16,0-1-4-16,1 0-39 0,3-2-29 0,-4-2-27 15,4 0-57-15,0 2-48 0,1-1-72 16,18 1-141-16,-31 3-222 0,31-3-372 0,-15 4 116 15,15-4 73-15,0 0 55 0,0 0 140 16,0 0 44-16,0 0 118 0,0 0-42 0,0 0 75 16</inkml:trace>
          <inkml:trace contextRef="#ctx0" brushRef="#br0" timeOffset="8751.8182">-7003 12197 1366 0,'0'0'466'0,"0"0"-15"16,-3 17-31-16,3-17-21 0,0 0-51 15,15 11-28-15,-15-11-46 0,22 4-21 0,-3-4-22 16,-4 0-39-16,8-1-47 0,0-3-45 16,-1 2-89-16,5-2-96 0,-5-3-176 0,1-1-230 15,3-2-311-15,-3 0 68 0,0-3 94 16,-1-3 56-16,-7-4 26 0,-3 1 79 15</inkml:trace>
          <inkml:trace contextRef="#ctx0" brushRef="#br0" timeOffset="6466.656">-5630 12258 1569 0,'0'0'478'0,"0"0"-22"15,8 10-13-15,-8-10-34 0,0 0-20 0,0 0-12 16,11 5-9-16,-11-5-63 0,0 0-16 15,0 0-20-15,0 0-16 0,0 0-53 0,11 7-6 16,-11-7 34-16,0 0-51 0,0 0-77 16,0 0-67-16,0 0-51 0,0 0-82 15,19 2-143-15,-19-2-302 0,0 0-441 0,15 2 80 16,-15-2 108-16,0 0 89 0,0 0 51 16,0 0 92-16,0 0 26 0</inkml:trace>
          <inkml:trace contextRef="#ctx0" brushRef="#br0" timeOffset="7492.3104">-6135 11632 1502 0,'0'0'596'0,"0"-18"-17"16,0 18-47-16,0 0-40 0,0-19-54 0,0 19-55 15,0 0-19-15,0 0-57 0,0 0-7 0,0 0-55 16,0 0-14-16,0 0-27 0,0 0-9 16,22 33-23-16,-14-19-4 0,0-2-40 0,-1 7 16 15,1 0-42-15,-1 1-10 0,1 0 21 0,-1 3-16 16,1-1-38-16,-4-2 10 16,-1 1-20-16,-3-4 20 0,0 0-26 0,0 0 16 15,0-1 23-15,-7-2-48 0,-1-1 4 16,1-1 0-16,-1-2-7 0,-3-1 20 0,0-3-33 15,11-6-5-15,-27 7 0 0,16-7 0 0,11 0-1 16,-30-3 32-16,11-1-34 0,4-5 18 16,0-1-20-16,-4-2 5 0,7 1-24 0,-3-3 35 15,4 2-27-15,0-2 6 0,3 4-3 0,1-2 0 16,-1 2-21-16,8 10-7 0,-7-15-11 16,7 15 19-16,0 0-3 0,0 0 10 0,0 0-2 15,0 0-6-15,0 0 16 0,0 0 23 16,0 0-54-16,37 27 26 0,-29-15-10 0,-1 6 2 15,-3-2-11-15,0 1 22 0,0 0-24 16,-4-1 29-16,0-1-11 0,-8 3-3 0,4-2 6 16,-7 1-21-16,-4-2-12 0,4-1-24 15,-4-2-45-15,-4 0-67 0,0-2-26 0,0 1-171 16,0-3-403-16,0-5-257 0,0 0 76 16,1 0 102-16,3-6 101 0,15 3 81 0,-34-4 79 15,22-2 32-15,-7-4 81 0</inkml:trace>
          <inkml:trace contextRef="#ctx0" brushRef="#br0" timeOffset="8952.1837">-6784 10844 1581 0,'0'0'525'0,"0"0"-44"15,0 0-17-15,-30 32-27 0,23-10-71 16,-9 4-28-16,1 9-28 0,0 4-67 16,-7 13-69-16,-5 6-156 0,8-18-269 0,-11 21-599 15,4-1 70-15,-4-3 127 0,-1-5-10 16,5-5 56-16,3-9 75 0,5-7 99 0</inkml:trace>
        </inkml:traceGroup>
        <inkml:traceGroup>
          <inkml:annotationXML>
            <emma:emma xmlns:emma="http://www.w3.org/2003/04/emma" version="1.0">
              <emma:interpretation id="{0D3F2541-F4AA-4BCD-9F0B-14B942EAE98A}" emma:medium="tactile" emma:mode="ink">
                <msink:context xmlns:msink="http://schemas.microsoft.com/ink/2010/main" type="inkWord" rotatedBoundingBox="20778,16335 17719,16307 17735,14512 20795,14539"/>
              </emma:interpretation>
              <emma:one-of disjunction-type="recognition" id="oneOf3">
                <emma:interpretation id="interp15" emma:lang="en-US" emma:confidence="0">
                  <emma:literal>ryig</emma:literal>
                </emma:interpretation>
                <emma:interpretation id="interp16" emma:lang="en-US" emma:confidence="0">
                  <emma:literal>riyig</emma:literal>
                </emma:interpretation>
                <emma:interpretation id="interp17" emma:lang="en-US" emma:confidence="0">
                  <emma:literal>rfyig</emma:literal>
                </emma:interpretation>
                <emma:interpretation id="interp18" emma:lang="en-US" emma:confidence="0">
                  <emma:literal>ryoig</emma:literal>
                </emma:interpretation>
                <emma:interpretation id="interp19" emma:lang="en-US" emma:confidence="0">
                  <emma:literal>ryrig</emma:literal>
                </emma:interpretation>
              </emma:one-of>
            </emma:emma>
          </inkml:annotationXML>
          <inkml:trace contextRef="#ctx0" brushRef="#br0" timeOffset="9849.3486">-7670 11958 1784 0,'-15'-12'563'16,"7"2"-54"-16,1 1-46 0,7 9-48 15,-11-17-26-15,7 8-36 0,4 9-15 0,-8-22-20 16,4 14-44-16,4 8-59 0,-3-20-13 16,3 20-10-16,-4-16-28 0,4 16-24 0,-4-13 17 15,4 13-27-15,0 0-22 0,0 0-6 0,0 0-18 16,11-13-25-16,-11 13 23 0,0 0-8 16,0 0-27-16,0 0 16 0,0 0-24 0,27 21 4 15,-27-21 6-15,19 12-28 0,-16-3-4 16,-3-9-6-16,8 18 32 0,-8-18-4 15,4 20-21-15,-4-8 25 0,0-12-40 0,4 23 27 16,-4-23-17-16,-4 23 2 0,4-10-7 0,-8 0 23 16,4 1-52-16,-7-3-14 0,4 0-68 15,-5 1-58-15,-7 0-100 0,8-5-256 0,-8 5-533 16,0 0 57-16,1-2 136 0,-5-1 63 0,4-2 54 16,-4 0 77-16,1 1 93 0,-5-1 83 15</inkml:trace>
          <inkml:trace contextRef="#ctx0" brushRef="#br0" timeOffset="10512.9892">-8119 11722 1576 0,'0'0'512'0,"0"0"-10"0,0 0-59 0,0 0-13 16,0 0-13-16,0 0-48 0,19 31-9 16,-11-19-40-16,-5 0-23 0,5-2-10 15,-4 2-3-15,-4-12-41 0,7 21-5 0,-7-11-33 0,0-10-5 16,-4 20-24-16,4-20-9 15,-11 19-24-15,0-12-2 0,0 2 2 0,-1-5-45 0,-3 0-1 16,0-1-38-16,15-3 12 0,-26 2-32 16,7-2 2-16,19 0-8 0,-23-11 8 15,8 5-36-15,4 1 10 0,11 5-40 0,-19-10 12 16,11 7-23-16,8 3 11 0,0 0 7 0,-11-9-3 16,11 9-9-16,0 0 14 0,0 0 14 15,0 0-24-15,0 0 3 0,0 0 15 0,0 0-35 16,38 23 50-16,-31-11-24 0,8 2 14 15,-3 1 0-15,-1 1 9 0,-3 1-30 0,-1 1 14 16,1 1 38-16,-5 2-15 0,-3-2 23 16,-3 3 59-16,-9 0-47 0,1 2 29 0,-8 2 5 15,-7-2-15-15,-1 0 9 0,1-2-29 16,-4-2-47-16,-4 1 0 0,4-7 0 0,3-3 0 16,-3 0-108-16,0-3-186 0,11-3-287 15,-3-1-541-15,-1-1 70 0,4-1 136 0,4-4 99 16,15 2 55-16,-23-3 81 0,23 3 51 0,-19-2 203 15,19 2-88-15</inkml:trace>
          <inkml:trace contextRef="#ctx0" brushRef="#br0" timeOffset="10722.1523">-8138 12475 1430 0,'0'0'625'0,"15"5"-52"0,-15-5-68 0,0 0-29 16,0 0-64-16,0 0-92 0,0 0-108 15,0 0-130-15,8-20-59 0,-8 20-345 0,0 0-549 16,0 0 144-16,-23-34 54 0,16 25 72 0,-8-3 63 16,0 1 70-16,-4-7 58 0</inkml:trace>
          <inkml:trace contextRef="#ctx0" brushRef="#br0" timeOffset="10900.0281">-8353 11428 1410 0,'0'-18'486'0,"0"18"-63"0,0-14-83 0,0 14-94 0,0 0-131 16,0 0-79-16,0 0-282 0,0 0-443 15,0 0 60-15,0 0 58 0,0 0 62 0</inkml:trace>
          <inkml:trace contextRef="#ctx0" brushRef="#br0" timeOffset="11205.2613">-8518 11787 1195 0,'0'0'509'0,"0"17"6"16,0-17-42-16,-4 24-35 0,4-10-23 0,0 5-39 16,-4-3-5-16,0 6-43 0,4 1-16 15,-4 1-25-15,1 0-29 0,-1 0-33 0,-4 0-10 16,5 0-43-16,-5-1 15 0,8 2-64 16,-8-5-11-16,1-3-73 0,-4 2-90 0,-1-2-98 15,5-2-209-15,-5-3-564 0,1-3 19 16,0-1 91-16,0-4 52 0,11-4 105 0,-27 3 89 15,27-3 18-15,-30-7 52 0</inkml:trace>
          <inkml:trace contextRef="#ctx0" brushRef="#br0" timeOffset="11734.1694">-8639 10680 1743 0,'0'0'517'0,"0"0"-16"0,0 0-48 0,0 30-28 15,0-30-43-15,-15 42-29 0,3-14-79 16,-3 7 0-16,4 4-39 0,-8 2-15 16,-3 10-58-16,6-5-96 0,-2-7-43 0,-5 14-115 0,4 1-164 15,0-12-297-15,4-7-289 0,0-7 0 16,0-5 115-16,4-1 105 0,-4-6 38 16,3-3 44-16,1-4 49 0</inkml:trace>
          <inkml:trace contextRef="#ctx0" brushRef="#br0" timeOffset="11440.5303">-8809 11533 1553 0,'0'0'451'0,"0"0"-24"0,0 0-22 16,0 0-62-16,0 0-21 0,0 0-22 0,27 34-32 16,-20-19-17-16,1 2-25 0,-1 2-22 15,1 2-25-15,-1-1-2 0,-3 3-16 16,0-1-33-16,0 1-12 0,-1-1 9 0,-3 2-28 0,0-3-15 16,-3-2 9-16,-1 1-21 0,-4 1 25 15,1-4-26-15,-5-1-2 0,1 0-8 16,-8-2-3-16,4-2-25 0,-7-1-16 0,3 0-59 15,-8-4-14-15,1-1-52 0,-1-5-45 16,-3 0-100-16,0-1-198 0,-4-1-435 0,-4-4 71 16,5 1 77-16,-5-1 52 0,4 1 45 15,0 0 88-15,-4-7 74 0,8 3 63 0</inkml:trace>
          <inkml:trace contextRef="#ctx0" brushRef="#br0" timeOffset="11887.7931">-8930 11011 1604 0,'0'0'482'0,"0"0"-57"0,-11 45-41 16,4-26-41-16,3 3-31 0,-4 2-38 15,-3 7-103-15,-4 5-125 0,4 5-335 0,-12 14-525 16,-3-3 123-16,3 0 46 0,-3-3 51 15,-5-2 80-15,9-12 37 0</inkml:trace>
          <inkml:trace contextRef="#ctx0" brushRef="#br0" timeOffset="12773.3072">-9480 11787 1320 0,'0'0'448'0,"0"0"-31"0,0 0-25 0,0 0-31 16,0 0-44-16,30 22-17 0,-22-12 10 16,-1 3-31-16,1 0 25 0,-1 1-38 0,-3 1-33 15,0-2-28-15,-4 3 5 0,4-1-10 0,-4-15-21 16,-4 28-26-16,-4-16-7 15,1 0 3-15,-8 0-19 0,3-3-9 0,-7-1-19 0,1 0 0 16,-1-4-15-16,0-2-10 0,0-2-5 16,0 0 2-16,4-2-10 0,-4-5 26 15,0 0-13-15,0-2-6 0,4-1-14 0,4-2 4 16,0 2-38-16,-1 0 18 0,5 0 8 16,-1-1-21-16,8 11-21 0,-11-15-1 0,11 15 14 15,-4-14-23-15,4 14 29 0,0 0 0 0,0 0-19 16,0 0-9-16,0 0 7 0,30 2-20 15,-30-2 12-15,19 17 8 0,-4-3 5 0,-7 0-17 16,3 1 2-16,1 0-11 0,-1 3 11 0,-7-1 10 16,3-1 3-16,-7 2-8 0,0-3-3 15,-4 2 34-15,-3 2-31 0,-1-4 8 0,-7 2 17 16,-4 2-17-16,1-5-8 0,-5 1-15 0,-3-3-52 16,-1 0-133-16,-3 0-68 15,0-2-234-15,0-1-540 0,3-3 80 0,1 0 73 16,-1-3 63-16,5 1 109 0,-8-1 69 0,11 0 111 15,0-3 25-15,4 4 79 0</inkml:trace>
          <inkml:trace contextRef="#ctx0" brushRef="#br0" timeOffset="12973.0124">-9589 12439 2157 0,'0'0'648'0,"0"0"-54"0,0 0-80 0,0 0-30 16,18-7-69-16,-18 7-80 0,0 0-133 15,12-10-192-15,-12 10-117 0,3-12-152 16,-3 12-593-16,0 0 12 0,0 0 65 0,0 0 81 16,-3-22 116-16,3 22 12 0,-12-12 31 15</inkml:trace>
          <inkml:trace contextRef="#ctx0" brushRef="#br0" timeOffset="13242.1192">-9955 11694 1602 0,'0'0'517'16,"0"0"-54"-16,0 0-23 0,0 0-9 15,0 0-9-15,0 0-46 0,30 33 18 0,-19-21-17 16,4 4-27-16,-7 0-35 0,7 3-51 0,-4 3-8 16,1-1-57-16,-5 0 1 15,1-1-13-15,-8 1-92 0,0-2-83 0,-4-3-70 16,0 5-99-16,0 3-186 0,-3-5-627 0,-1-2-13 16,-3-2 87-16,-4-3 144 0,4 2 53 15,-5-8 100-15,5 1 26 0,-4-1 45 0</inkml:trace>
          <inkml:trace contextRef="#ctx0" brushRef="#br0" timeOffset="13570.0606">-10155 11819 1750 0,'-4'-11'584'0,"4"11"-36"0,0 0-113 0,0 0-26 0,0 0-12 16,0 0-51-16,0 0-1 0,0 0-35 15,34 33-31-15,-23-17-31 0,4 6-17 0,-3 2-29 16,-1 2 10-16,-3-4-20 0,-1 0-23 15,-3 2-51-15,0-1 36 0,-4 0-42 16,-4-1 16-16,-7 3-25 0,-4-3-6 0,-4-2-10 16,-4-3-10-16,-11 4-1 0,-4-8 11 0,1-3-10 15,-9-1-5-15,5-6-13 0,3-3 10 16,-15-3 3-16,8-2 40 0,4-7-78 0,-1-2-34 16,8-8 0-16,0 0 0 0,-7-19 0 15,14 3 0-15,9 1 0 0,2-4 0 16,9-2 0-16,3-1 0 0,4 5 0 0,8-4 0 0,-1 0 0 15,8 4 0-15,12-9-95 0,-1 9-161 16,1 13-100-16,3 2-333 0,4 5-365 16,0-3 117-16,-4 5 64 0,-8 1 100 0,5 2 82 15,-8 3-13-15,-4 1 146 0,0-2-10 0,-8 5 89 16</inkml:trace>
          <inkml:trace contextRef="#ctx0" brushRef="#br0" timeOffset="13731.1016">-10389 11320 1397 0,'0'0'586'15,"0"0"-61"-15,-7-10-57 0,7 10-91 0,0 0-98 16,-12-8-144-16,12 8-140 0,0 0-740 0,0 0 11 16,0 0 91-16,-15-6 49 0,15 6 57 15,-15-1 68-15</inkml:trace>
        </inkml:traceGroup>
        <inkml:traceGroup>
          <inkml:annotationXML>
            <emma:emma xmlns:emma="http://www.w3.org/2003/04/emma" version="1.0">
              <emma:interpretation id="{1D85AB9D-9547-4F2E-AB41-B74489AD77FC}" emma:medium="tactile" emma:mode="ink">
                <msink:context xmlns:msink="http://schemas.microsoft.com/ink/2010/main" type="inkWord" rotatedBoundingBox="15579,15087 17415,15189 17357,16228 15521,16125"/>
              </emma:interpretation>
              <emma:one-of disjunction-type="recognition" id="oneOf4">
                <emma:interpretation id="interp20" emma:lang="en-US" emma:confidence="0.5">
                  <emma:literal>or</emma:literal>
                </emma:interpretation>
                <emma:interpretation id="interp21" emma:lang="en-US" emma:confidence="0">
                  <emma:literal>rm</emma:literal>
                </emma:interpretation>
                <emma:interpretation id="interp22" emma:lang="en-US" emma:confidence="0">
                  <emma:literal>r</emma:literal>
                </emma:interpretation>
                <emma:interpretation id="interp23" emma:lang="en-US" emma:confidence="0">
                  <emma:literal>ra</emma:literal>
                </emma:interpretation>
                <emma:interpretation id="interp24" emma:lang="en-US" emma:confidence="0">
                  <emma:literal>on</emma:literal>
                </emma:interpretation>
              </emma:one-of>
            </emma:emma>
          </inkml:annotationXML>
          <inkml:trace contextRef="#ctx0" brushRef="#br0" timeOffset="14796.7341">-11400 11896 1418 0,'8'-19'427'15,"-4"9"-46"-15,-4 10-32 0,3-16-45 0,9 7-27 16,-12 9-14-16,15-12-45 0,-8 5-6 0,5 3-35 16,-12 4-13-16,19-6-11 0,-19 6-14 15,26 5-6-15,-11-4-23 0,0 2-16 0,0 3 16 16,-3-4-25-16,3 6 20 0,3-4-56 0,-2 5-1 15,2-5-7-15,-2 2 8 0,-1-1-16 16,-4 0 49-16,4-2-62 0,-15-3 19 0,15 5 2 16,-15-5-13-16,15 2-5 0,-15-2-18 15,0 0 36-15,0 0-10 0,19-5-8 16,-19 5-10-16,0 0-3 0,0 0 15 0,0 0-17 16,0 0 13-16,0 0-11 0,0 0-8 15,4-12-12-15,-4 12 5 0,0 0 15 0,0 0-15 16,0 0 3-16,0 0 7 0,0 0-8 0,0 0 29 15,0 0-19-15,-42 17-14 0,31-11 9 16,3 3 6-16,-3 0 14 0,-4 3-6 0,4 0 5 16,-4-1 33-16,-8 3-54 0,15 0 24 15,-10 0-13-15,3 1-11 0,-4-1 21 16,0 1-11-16,4-1 5 0,-4-1 3 0,0-1-5 16,0 0-5-16,0-2-8 0,0 0 28 0,1-1-5 15,-1-2-8-15,4-3 8 0,-4 1-7 16,4-2-6-16,0-3-5 0,15 0 11 0,-31-2-6 15,20-1-13-15,-4-2 24 0,15 5-3 0,-23-14 7 16,16 4-17-16,-4 2-8 0,3-4 2 16,1 3 19-16,7 9-16 0,-12-17-13 0,12 17-7 15,-11-12 43-15,11 12-25 0,0 0 15 16,0 0-8-16,0 0 3 0,0 0 12 0,0 0-4 16,0 0 17-16,-11 36 3 0,7-19-10 15,0 0 15-15,4 3 18 0,-8 2-28 0,1 0 7 16,3-2-33-16,-7 2-53 0,3 0-49 15,1-3-31-15,-1 1-167 0,-3-1-301 0,0-4-368 16,3-4 70-16,1-1 142 0,-5-3 25 16,12-7 59-16,-19 8 72 0,19-8 66 0</inkml:trace>
          <inkml:trace contextRef="#ctx0" brushRef="#br0" timeOffset="15286.3447">-11780 12024 1574 0,'-4'-10'545'0,"4"10"-20"0,-4-25-42 0,0 14-70 15,4-6-9-15,0 17-43 0,-4-28-28 16,4 14-3-16,0 14-20 0,0-24-37 0,0 24-40 15,0-20-28-15,0 20-18 0,0-16-18 0,0 16-5 16,0 0-26-16,8-15-13 16,-8 15-12-16,0 0-26 0,0 0 15 0,0 0-30 15,0 0 7-15,0 0-17 0,26 19-8 16,-26-19 7-16,12 16-12 0,-5-8 7 0,-3 3 11 16,-4-11-37-16,4 19-7 0,-4-19 6 0,4 19-12 15,-4-19-6-15,3 19-16 0,-3-19 25 16,0 16 16-16,0-16-26 0,-7 17-23 0,7-17-2 15,-8 11 5-15,8-11-3 0,-11 12 21 0,3-6-24 16,8-6 16-16,-18 11-5 0,6-4-13 16,1-3 11-16,-4 2 9 0,0-1-20 0,0 2-7 15,-8 2-1-15,4-2-7 0,-3 1-26 16,3 0 23-16,-8 3-15 0,1 0 20 16,-1-3-25-16,1 3-1 0,3-2 22 0,1-2-55 15,3 1 0-15,-4 0-25 0,8-1-59 0,-4-2-2 16,4 2-73-16,0 0-214 0,4-3-522 15,11-4 89-15,-19 3 146 0,19-3 59 0,-19-2 84 16,19 2 28-16,-15-9 55 0,15 9 48 16</inkml:trace>
          <inkml:trace contextRef="#ctx0" brushRef="#br0" timeOffset="15855.8862">-12041 11881 1656 0,'0'0'529'0,"0"0"-55"0,-7-48-41 16,7 48-16-16,-4-21-64 0,4 21 11 0,0-23-32 16,0 11-12-16,0 12-28 0,0-22-44 0,0 22-15 15,0-21-38-15,0 21-6 0,4-15-10 16,-4 15-22-16,0-14-29 0,0 14-6 0,0 0-22 15,15-5-23-15,-15 5 15 0,0 0-23 0,0 0 3 16,26 14 0-16,-26-14-29 0,8 12 11 16,-1-4-5-16,-7-8-19 0,8 19 9 0,-4-12-19 15,-4-7 1-15,3 20-11 0,-3-20 21 16,0 17-16-16,0-17-2 0,-11 15-13 0,0-5 38 16,-1-2-30-16,-3-3 17 0,-7 2-22 15,3 1 5-15,-11-1-11 0,3 0 13 0,-10-2-10 16,-1 0 8-16,-4-2 7 0,-7-1-7 15,4 2-3-15,0-2 3 0,0 0 10 0,7-2 12 16,-4 0-19-16,1 0-32 0,3 0 21 16,1 0-28-16,3 2-5 0,3-2-16 0,5-2-28 15,0 2-71-15,3 0-44 0,4 0-74 0,-3 2-52 16,6-4-258-16,16 2-386 0,-26-2 87 16,11-2 104-16,15 4 54 0,-19-8 72 0,12 1 69 15,7 7 62-15,-16-19 10 0</inkml:trace>
          <inkml:trace contextRef="#ctx0" brushRef="#br0" timeOffset="16025.9027">-12357 11273 1640 0,'0'0'525'0,"0"0"-77"0,7-8-87 16,-7 8-115-16,0 0-34 0,0 0-181 0,0 0-656 15,0 0-99-15,0 0 97 0,0 0 41 0,0 0 51 16</inkml:trace>
        </inkml:traceGroup>
        <inkml:traceGroup>
          <inkml:annotationXML>
            <emma:emma xmlns:emma="http://www.w3.org/2003/04/emma" version="1.0">
              <emma:interpretation id="{F5FCF7A5-EABB-4EF9-A026-9B5D770C5CDC}" emma:medium="tactile" emma:mode="ink">
                <msink:context xmlns:msink="http://schemas.microsoft.com/ink/2010/main" type="inkWord" rotatedBoundingBox="12237,15163 15341,15039 15374,15880 12271,16004"/>
              </emma:interpretation>
              <emma:one-of disjunction-type="recognition" id="oneOf5">
                <emma:interpretation id="interp25" emma:lang="en-US" emma:confidence="0">
                  <emma:literal>anyonglm</emma:literal>
                </emma:interpretation>
                <emma:interpretation id="interp26" emma:lang="en-US" emma:confidence="0">
                  <emma:literal>anyoglm</emma:literal>
                </emma:interpretation>
                <emma:interpretation id="interp27" emma:lang="en-US" emma:confidence="0">
                  <emma:literal>amyonglm</emma:literal>
                </emma:interpretation>
                <emma:interpretation id="interp28" emma:lang="en-US" emma:confidence="0">
                  <emma:literal>amyoglm</emma:literal>
                </emma:interpretation>
                <emma:interpretation id="interp29" emma:lang="en-US" emma:confidence="0">
                  <emma:literal>anyonnlm</emma:literal>
                </emma:interpretation>
              </emma:one-of>
            </emma:emma>
          </inkml:annotationXML>
          <inkml:trace contextRef="#ctx0" brushRef="#br0" timeOffset="17309.1937">-13353 11852 1315 0,'0'0'530'0,"4"-29"-41"0,-4 15-49 15,0 1-25-15,4-1-59 0,-4 14-11 0,7-24-48 16,-3 12-26-16,3 4-35 0,-7 8-18 15,15-15-21-15,-7 12-36 0,-8 3 0 0,23 0-15 16,-23 0-15-16,26 9-30 0,-15 0-5 0,4-1 9 16,0 1-18-16,1 1-23 15,-5 2 10-15,8-2-31 0,-8-1 16 0,0 1-2 16,-3-3-22-16,7 2-12 0,-4-1-23 16,-3 0 18-16,-8-8 8 0,11 9-13 0,-11-9-6 15,11 7-1-15,-11-7 1 0,0 0-12 0,0 0-3 16,4 10 1-16,-4-10-24 0,0 0 16 15,0 0-8-15,-30 7 28 0,15-5-15 0,-4 1 10 16,4 2-11-16,-15 0-4 0,11-2 5 0,-4 3 15 16,-3-2 3-16,0 2-19 0,3-3-22 15,-3 3 23-15,3-2 0 0,-3 0 15 0,3-1-26 16,0-3 19-16,4 2-1 0,-3-2 52 0,11-2-52 16,-8 1-12-16,0-3-6 15,7-1 24-15,-3 0-11 0,0-2 18 0,8-3-20 16,-5 2 0-16,1-1-5 0,11 9 9 15,-11-17 6-15,3 10 0 0,8 7 16 0,-7-12-11 16,7 12-8-16,-8-10 11 0,8 10 18 0,0 0-6 16,0 0 13-16,0 0 6 0,0 0-1 15,0 0 24-15,0 0-9 0,0 0 1 0,-19 21-31 16,19-21 21-16,-7 13 17 0,7-13-5 0,-8 12-27 16,8-12 4-16,-11 9 8 0,11-9-31 15,-15 4 13-15,15-4-31 0,0 0-4 0,-23 2-14 16,23-2-10-16,0 0-10 0,-19-6-3 0,19 6-32 15,-11-11 27-15,11 11-3 0,-11-13 1 16,11 13-18-16,-8-11 30 0,8 11-7 0,0-15-18 16,0 15 28-16,0 0-2 0,-4-13 4 15,4 13 3-15,0 0 5 0,0 0 39 16,0 0-20-16,0 0 42 0,0 0-9 0,0 0 2 16,0 0 10-16,0 0-12 0,-18 30 32 15,18-30-27-15,-8 12-8 0,8-12-13 0,-11 9 18 16,11-9 10-16,-12 6-12 0,12-6-19 0,0 0 9 15,-18 4-27-15,18-4 6 16,0 0-23-16,-19-4-11 0,19 4-2 0,0 0-8 0,-15-12 8 16,15 12-21-16,-12-12-17 0,12 12 10 15,-7-17 18-15,-1 9 5 0,8 8-31 0,0-14 20 16,0 14 1-16,-7-12 17 0,7 12-2 16,0 0 13-16,0 0-6 0,0 0-1 0,0 0 1 15,0 0 21-15,0 0-10 0,0 0-3 16,0 0 11-16,-15 34 20 0,15-34-18 0,-4 19 20 15,0-9-7-15,0 0 28 0,4-10-25 0,-7 19 43 16,-1-10 0-16,8-9 38 0,-7 13-30 16,7-13-8-16,-12 9 0 0,12-9 7 0,-7 7 16 15,7-7-5-15,0 0 13 0,0 0-26 16,-23-5 19-16,23 5 18 0,0 0-14 0,-11-26-20 16,3 12 2-16,5-6 13 0,-5-5 0 15,4-9-7-15,-3-6-16 0,-1-7 10 16,1-1-21-16,-1-16 4 0,1 11-37 0,-1 7-38 15,4 0-48-15,-3 3-32 0,-1 10-73 0,8 0-88 16,0 11-189-16,0 1-435 0,0 5 82 16,0 16 64-16,-7-18 61 0,7 18 123 0,0 0-3 15,0 0 75-15,0 0 79 0</inkml:trace>
          <inkml:trace contextRef="#ctx0" brushRef="#br0" timeOffset="17955.1258">-14311 11748 1730 0,'0'0'522'0,"26"19"-43"15,-26-19-19-15,8 15-42 0,-8-7-55 0,0-8-20 16,0 19-18-16,0-19-41 0,0 16-33 15,0-16-18-15,0 17-33 0,0-17-3 0,-8 10-31 16,8-10 1-16,0 0-62 0,-15 7-39 0,15-7-17 16,0 0-13-16,0 0-6 0,0 0-42 15,-30-15-17-15,30 15-6 0,-11-14-17 0,11 14-7 16,-8-14 3-16,8 14 54 0,-3-16-65 16,3 16 18-16,0 0 6 0,-8-11-8 15,8 11 20-15,0 0-5 0,0 0 11 0,0 0 9 16,0 0 3-16,0 0 29 0,0 0-29 0,0 0 41 15,0 39-33-15,0-39 10 0,-7 13 18 16,7-13-8-16,-4 11 49 0,4-11-30 0,-8 9-4 16,8-9 9-16,0 0-6 0,0 0 49 15,-22-4-72-15,22 4 16 0,0 0 25 0,-19-13-20 16,19 13 10-16,-12-14 0 0,5 3-18 16,-1 1 15-16,8 10-28 0,-11-19 3 0,11 11-8 15,0 8 34-15,-8-15-29 0,8 15 31 16,0 0-36-16,0 0 21 0,0 0-8 0,0 0-1 15,0 0-4-15,0 0-5 0,19 34-13 16,-15-13-3-16,4 1-20 0,3 0 18 0,-3 3 7 16,-1-1 8-16,-7 0-23 0,8-3 3 15,-8 1 18-15,0-3 17 0,0-2 18 0,-8 1-2 16,-3-2 8-16,-1-3 22 0,-3-3-2 0,-7-2 64 16,3-5 0-16,-8-2 16 0,1-2 17 15,-4-6-13-15,-8-7 16 0,0-5-13 0,5-1-28 16,2-5 3-16,-10-16-62 0,14 1-64 0,1-1 0 15,11 4 0-15,0-1 0 0,4-1 0 16,3 3 0-16,8 4-100 0,0 6-156 16,8 2-141-16,3 1-274 0,4 5-373 0,0 1 76 15,11 3 177-15,-7 4-2 0,4 3 115 16,0 2 51-16,3 3-13 0,0 4 112 0,5 0 42 16</inkml:trace>
          <inkml:trace contextRef="#ctx0" brushRef="#br0" timeOffset="18440.2959">-15122 11269 1576 0,'0'0'479'0,"0"0"-36"0,0 0-16 0,0 0-17 16,0 66-34-16,0-42-20 0,8 8-11 0,-8 3-55 15,7 3-32-15,-3 4-25 0,0 5-20 16,3 1-19-16,-7-5-15 0,4 5-35 0,4-4-19 15,-8 2-97-15,7-8-75 0,-7-1-25 16,8-1-83-16,-8 1-216 0,0-2-348 16,7-12-136-16,-7 2 110 0,0-7 16 0,0-1 86 15,0-1 80-15,-7-3 46 0,7 0 89 16</inkml:trace>
          <inkml:trace contextRef="#ctx0" brushRef="#br0" timeOffset="19171.9781">-15171 11863 1320 0,'0'0'556'0,"0"0"-75"16,0 0 23-16,0 0-40 16,0 0-68-16,8 38-7 0,-8-38-58 0,-8 19 4 15,8-19-46-15,0 19-15 0,0-19-36 0,-7 17-10 16,7-17-18-16,-8 13-36 0,8-13-77 15,-11 10-28-15,11-10-12 0,-15 8-27 0,15-8-37 16,0 0-22-16,0 0-17 0,-19-8 0 0,19 8-2 16,0 0 2-16,-15-15-21 0,15 15-5 15,-8-17 11-15,8 17 17 0,-7-11-17 0,7 11 1 16,0 0 33-16,-8-11-6 0,8 11 66 16,0 0-31-16,0 0-2 0,0 0 25 0,0 0-6 15,-11 33 13-15,11-33 3 0,-8 17-12 0,5-7-6 16,-1-1 1-16,4-9 34 15,-15 15-19-15,15-15-31 0,-8 12-9 0,1-7 7 16,7-5-26-16,-8 7-15 0,8-7-41 0,0 0-25 16,-19 0 2-16,19 0-46 0,0 0-154 15,0 0-5-15,-19-20 3 0,19 20 44 0,-7-15 30 16,3 5 5-16,4 10 23 0,-4-15 54 0,4 15 28 16,-3-15 62-16,3 15 38 0,0 0 46 15,0 0 10-15,0 0 34 0,0 0-1 0,0 0 24 16,0 0 5-16,0 0 40 0,0 0-50 0,0 0 7 15,0 0-13-15,0 0 29 16,-27 30-39-16,27-30 20 0,-4 6-22 0,4-6-1 0,0 0-12 16,-18 0 15-16,18 0-28 15,0 0 0-15,0 0-15 0,-27-12 48 0,27 12-53 16,-7-13-19-16,-1 4 6 0,4 0 2 0,-3-5 13 16,-1 2-2-16,8 12 30 0,-7-22-41 15,3 12 3-15,4 10-16 0,-8-17 13 0,8 17 16 16,-3-12-21-16,3 12-2 0,0 0 7 0,0 0 3 15,0 0 15-15,0 0-23 0,0 0-10 16,0 0 28-16,-8 44-13 0,8-32 18 0,0-12-33 16,-11 29 31-16,11-14 12 0,-8-3 11 15,1 0 25-15,-5 1 13 0,1-1 10 0,-8-1-12 16,-3-2-11-16,-5 0-15 0,5-5-13 16,-12 0 15-16,-8-2-9 0,1-4-10 15,-1-2-25-15,-7-2-25 0,8-6-23 0,-8-3-46 16,11 1-22-16,-4-5-24 0,8-1-67 0,1-1-96 15,10-6-142-15,4 6-406 0,4-1 4 16,4-2 91-16,7 2 81 0,0-2 61 0,4-2 108 16,4 2 11-16</inkml:trace>
        </inkml:traceGroup>
        <inkml:traceGroup>
          <inkml:annotationXML>
            <emma:emma xmlns:emma="http://www.w3.org/2003/04/emma" version="1.0">
              <emma:interpretation id="{785A85F3-7EAC-4A7B-AF57-ED2FB79DBB0C}" emma:medium="tactile" emma:mode="ink">
                <msink:context xmlns:msink="http://schemas.microsoft.com/ink/2010/main" type="inkWord" rotatedBoundingBox="3402,15034 12692,14584 12749,15755 3459,16204"/>
              </emma:interpretation>
              <emma:one-of disjunction-type="recognition" id="oneOf6">
                <emma:interpretation id="interp30" emma:lang="en-US" emma:confidence="1">
                  <emma:literal>foo</emma:literal>
                </emma:interpretation>
                <emma:interpretation id="interp31" emma:lang="en-US" emma:confidence="0">
                  <emma:literal>food</emma:literal>
                </emma:interpretation>
                <emma:interpretation id="interp32" emma:lang="en-US" emma:confidence="0">
                  <emma:literal>foto</emma:literal>
                </emma:interpretation>
                <emma:interpretation id="interp33" emma:lang="en-US" emma:confidence="0">
                  <emma:literal>fouo</emma:literal>
                </emma:interpretation>
                <emma:interpretation id="interp34" emma:lang="en-US" emma:confidence="0">
                  <emma:literal>fotoo</emma:literal>
                </emma:interpretation>
              </emma:one-of>
            </emma:emma>
          </inkml:annotationXML>
          <inkml:trace contextRef="#ctx0" brushRef="#br0" timeOffset="27008.0874">-20786 11525 1067 0,'-15'-21'445'0,"8"7"-22"0,-12-1-1 16,4 4-2-16,-1 3-47 0,-2 0-22 15,3 5-36-15,-12 3-23 0,12 3-29 0,-8 5-17 16,5 2-28-16,-5 5-1 0,4 1-22 16,4 5-3-16,0 2-8 0,7-1-43 0,8 3-31 15,-7-2 3-15,3 3-9 0,8-1-24 16,3 0-6-16,1-3 16 0,-1 3-24 15,9 1 11-15,2-4-15 0,-3-3-6 0,1 0-15 16,2-6 15-16,-2-2-28 0,-1-4-25 0,3-1 7 16,5-2-7-16,-12-2 12 0,12-6-10 15,-23 4-20-15,26-9-3 0,-10 0-3 0,-1-2 39 16,0-6-38-16,-4 0-16 0,-3-4 15 16,-1-1 4-16,1-2-14 0,-1-1 18 0,-7 2 10 15,0-2 14-15,0 8 25 0,8-1 22 0,-8 1 14 16,0 2-18-16,0 15-6 0,0-20 29 15,0 20-18-15,0 0-31 0,0 0 21 0,0 0 33 16,0 0-13-16,0 0-8 0,0 0 6 16,0 0-3-16,19 41-3 0,-12-27-2 15,1 4-18-15,-1-4 3 0,4 3 9 0,-3-2-47 16,7 1-35-16,-7 0-81 0,-1-2-82 16,12 0-56-16,-11-4-141 0,-1 2-215 0,8-5-387 15,-3 0 93-15,-5-2 81 0,-7-5 139 0,23 1 66 16,-23-1 100-16,19-6-105 0,-19 6 98 15,15-16 84-15</inkml:trace>
          <inkml:trace contextRef="#ctx0" brushRef="#br0" timeOffset="28554.8011">-19523 11441 1548 0,'-18'-18'504'0,"10"13"-12"0,-7 0-47 15,15 5-2-15,-26-3-72 0,10 5 0 0,1 4-38 16,0 2-51-16,-4 7 20 0,-3 2-44 16,14 0 3-16,-11 8-51 0,12 0 10 15,-1-2-30-15,8 1-21 0,0-1-8 0,0 3 5 16,8-3-2-16,-1 5 0 0,9-3-28 16,-5-3-8-16,11-2-23 0,-3 1 7 0,4-4-15 15,-8-5-7-15,11-1-26 0,-10-1 0 16,2-2-18-16,-3-6-64 0,1 1-59 0,-5-1-97 15,-11-2-69-15,0 0-404 0,30-3-418 0,-30 3 64 16,0 0 92-16,8-6 136 0,-8 6 62 16,0 0 43-16,0 0 97 0,0 0 110 0,0 0-7 15</inkml:trace>
          <inkml:trace contextRef="#ctx0" brushRef="#br0" timeOffset="27986.3651">-20409 11005 990 0,'8'-13'371'0,"11"-1"-7"16,-12 5-39-16,8 2-18 0,-3 4-13 16,10-1-27-16,-7 6-32 0,4 3 34 0,4 2-44 15,3 4-28-15,-3 5-18 0,3 5 8 0,4 2-33 16,-3 4-6-16,-12-2-25 0,4 1-5 15,-12 4-8-15,8 0-13 0,-15-1 6 0,8-2-4 16,-16-2 6-16,8 1-5 0,0-1-3 16,-7-2 47-16,-8-4-37 0,7-2 3 0,-3-2-38 15,3-2 18-15,1 0 22 0,-8-5 3 0,7-1-5 16,8-7-7-16,-11 10-14 0,11-10-2 16,-15 6-12-16,15-6-1 0,0 0-25 15,0 0 15-15,0 0-44 0,0 0 24 0,0 0-16 0,0 0 5 16,0 0-18-16,0 0 1 15,0 0 12-15,0 0-3 0,0 0-27 0,41-13-6 16,-41 13 1-16,34 6 7 0,-19-2-13 0,0 3-15 16,12 2-34-16,-5 1 19 0,5 4 2 15,-5 0-13-15,5 0 18 0,-5 4 21 0,5-2-21 16,-5 1-2-16,-3 1 20 0,-4-1 2 16,0 1-2-16,-3-1 8 0,-5-2 8 0,-7 2-9 15,-7-4 22-15,3 3-17 0,-11 1 17 0,0-2 12 16,-4 3 7-16,-11-3 6 0,-4 0-20 15,4-1-6-15,-4-2 5 0,0-5 1 16,0 1-1-16,4-1 16 0,-4-5-11 0,7-2-28 16,-3-2-43-16,4-2-38 0,3-4-21 15,-3 1-41-15,3-4-80 0,4-4-135 0,-3 0-184 16,14 0-372-16,-3-3 70 0,-4 2 84 0,7-1 141 16,8-1-23-16,-7 2 76 0,7 0 68 15</inkml:trace>
          <inkml:trace contextRef="#ctx0" brushRef="#br0" timeOffset="27435.7913">-20450 11099 1328 0,'0'0'443'16,"0"0"-13"-16,0 0-33 0,0 0 2 0,0 0-31 15,0 0-42-15,-8 38-1 0,8-20-36 0,0 5 0 16,8 6-43-16,-8 3-3 0,0 4-31 16,0 2-27-16,7-1-9 0,-7 1-12 0,4-3-13 15,4 3-23-15,-8-3-23 0,7-2-2 16,-7-2-24-16,8-6-20 0,-8 0-52 0,7-3-37 15,-7-4-34-15,0-2-23 0,8 0-85 0,-8-4-86 16,0-12-198-16,0 17-437 0,0-17 40 16,0 0 88-16,0 0 97 0,0 0 54 15,0 0 68-15,0 0 50 0,0 0 38 0</inkml:trace>
          <inkml:trace contextRef="#ctx0" brushRef="#br0" timeOffset="19338.0233">-15721 11404 1197 0,'0'0'484'0,"0"0"-20"0,0 0-1 0,-46-8-66 0,28 8-54 15,-9 0-18-15,-3 0-39 0,4 0-81 16,-8 0-128-16,-4 1-177 0,-15 2-235 0,15 0-415 16,5-2 74-16,-9 3 39 0,12-2 99 0,-8 1 39 15,0 0 72-15</inkml:trace>
          <inkml:trace contextRef="#ctx0" brushRef="#br0" timeOffset="21728.445">-24715 11767 1118 0,'0'-12'392'16,"0"12"-39"-16,0-24-25 0,0 24-16 0,-4-22-13 16,-4 10-7-16,1-2 20 0,-5 4-63 15,5 0-11-15,-8-1 5 0,0-1-28 0,0 4 5 16,-4-2-20-16,4 6-6 0,0 0-12 0,-4 3-3 15,0 1-25-15,0 3-26 16,8 3 2-16,-16 4 6 0,12 2-16 0,0 3-25 0,4 1-5 16,0-1 4-16,7 4-22 0,-4 1-13 15,1 0 18-15,7 2-31 0,0-3 0 16,0 4-13-16,7-3 21 0,1 1-8 0,-1-1-10 16,5-3-3-16,3-1-15 0,0-3 5 0,-4-1-8 15,4-1 13-15,0-3-48 16,4-1-8-16,4-1-3 0,-12-4-7 0,8 0 20 0,0-2 2 15,-19 0 24-15,22-10-49 0,-10 3 21 16,3-4 4-16,-8-2 6 0,1 1-5 0,-4-7-1 16,3-1-14-16,1-2 42 0,-8-2-37 15,0 2 7-15,0-2 18 0,0 0-23 0,0 3 33 16,0 2 6-16,0 3 14 0,-8 0 29 16,8 16-3-16,-4-26 11 0,4 26-13 0,0-15 5 15,0 15 12-15,0 0 14 0,0 0-1 16,0 0 24-16,0 0-6 0,0 0-12 0,0 0-11 15,19 53 3-15,-11-39-5 0,-4 3 12 16,3-2-12-16,1 2-23 0,7 0 18 0,0-1-14 16,-4-2-50-16,4-1-59 0,0-1-67 0,4 0-69 15,-4 0-79-15,0 2-138 0,-3-1-487 16,3-4-115-16,-8-1 100 0,8-1 115 0,-15-7 95 16,8 8 33-16,-8-8 51 0,11 6 92 15,-11-6 42-15</inkml:trace>
          <inkml:trace contextRef="#ctx0" brushRef="#br0" timeOffset="23003.9867">-24425 11362 1438 0,'0'0'451'0,"0"-22"-11"0,0 22-38 0,0-13-59 15,0 13 2-15,0 0-53 0,0 0-18 16,0 0-3-16,0 0-38 0,0 0-2 0,0 0-6 15,0 0-8-15,0 0-48 0,19 51 21 0,-12-28-26 16,-7 2-1-16,8 7-35 0,-1-3-1 16,-7 2-3-16,8 2-6 0,-4-4-21 0,3 2 3 15,1-5-5-15,-8-2-34 0,7-2 3 16,1-1 16-16,-8-6 7 0,0 0 2 0,0-3 19 16,0-12 17-16,8 22 1 0,-8-22-4 15,0 12-45-15,0-12-13 0,0 0-5 16,0 0-23-16,0 0 5 0,0 0-5 0,0 0-34 15,0 0-17-15,0 0-13 0,-8-44-26 0,8 44-20 16,0-27 23-16,0 12-26 0,0-1 31 16,0 16-52-16,8-25 9 0,-8 14 2 0,3 1 0 15,-3 10 10-15,15-18 31 0,-7 15 13 16,-8 3-16-16,23-1 3 0,-23 1 2 0,26 6-4 16,-7 0-1-16,3 4 0 0,-6 0 24 0,6 2-47 15,-3 3 8-15,4-1 8 0,-5 1 15 16,5-2-5-16,-15 2-5 0,11 1 7 0,-12-2-2 15,1 1 5-15,-1 0 13 0,-3-2 2 0,-4-13 11 16,-4 23-3-16,-3-12 27 0,-1 0-9 16,1-1-4-16,-12-1-6 0,4-1 10 15,-12-2 18-15,12 0-10 0,-15-3-20 16,11-2 3-16,-4-1-27 0,1-1-12 0,3-2-34 16,-7-3 8-16,10 0-121 0,-6 1-92 0,11-2-199 15,-5-1-384-15,1-1 115 0,8 2 43 16,7 7 93-16,-12-17 30 0,5 8 64 0,7 9 87 15</inkml:trace>
          <inkml:trace contextRef="#ctx0" brushRef="#br0" timeOffset="23590.264">-23705 11565 1144 0,'0'0'491'0,"-15"-3"-40"0,15 3-16 16,0 0-23-16,-22 11-49 0,10-2 3 0,5 3-33 16,-1 2-18-16,8 0-21 0,-7 7-38 0,-1-1 0 15,8 0-30-15,0 4-19 0,-7 0-28 16,14-4-15-16,-7 2-5 0,0 1-26 0,8-1-5 15,-8-2-21-15,7-4-7 0,4-1-8 16,5-1-18-16,-1-4-10 0,0 0-25 0,4-1-14 16,3-4-66-16,5-2-56 0,-1 1-97 15,-3-1-124-15,-4-1-219 0,-4-2-449 0,7 0 75 16,-22 0 107-16,19 0 64 0,-19 0 85 16,23-2 56-16,-23 2 144 0</inkml:trace>
          <inkml:trace contextRef="#ctx0" brushRef="#br0" timeOffset="25339.8971">-22645 11694 1164 0,'-15'-4'486'0,"15"4"-25"0,-27-6-8 16,20 5-69-16,7 1 5 0,-23-2-71 15,23 2-3-15,0 0-24 0,-19-5-60 0,19 5-19 16,0 0-12-16,-15-3 20 0,15 3-54 0,0 0-25 16,0 0 26-16,0 0-22 0,0 0-14 15,0 0-13-15,0 0-36 0,0 0-3 0,64 3 13 16,-45-3-18-16,4 0-20 0,3 0 20 16,5 0-7-16,2 2-24 0,9-2-7 15,-8 3 3-15,7-3-6 0,5 1-5 0,-5 0-5 0,1 0 0 16,-1-1-46-16,-7 3 26 15,4-2-3-15,-4-1-21 0,-8 2-12 0,4 0-18 16,-3 0-13-16,-5-1 28 0,-3-1-31 0,-4 2-17 16,-3-1-29-16,-12-1-51 0,22 6-132 15,-22-6-135-15,8 7-477 0,-8-7 125 0,0 0 22 16,0 0 80-16,0 0 98 0,0 0 20 0,-34 20 41 16,19-17 109-16</inkml:trace>
          <inkml:trace contextRef="#ctx0" brushRef="#br0" timeOffset="25815.9944">-22596 11877 911 0,'0'0'391'0,"0"0"6"16,-15-1-44-16,15 1-15 0,0 0-56 0,0 0-19 0,0 0-22 15,-11-5-28-15,11 5-1 0,0 0-25 16,0 0 7-16,0 0-40 0,0 0-18 15,0 0-11-15,0 0-7 0,0 0 7 0,0 0-25 16,0 0 8-16,0 0-9 0,0 0 17 16,41-14-45-16,-22 12 6 0,4 1-18 0,-8-1 0 15,11 1-11-15,0-3 16 0,5 4 3 0,3-2 2 16,-1-1-2-16,-2 2-26 0,3 1 0 16,-8 0 5-16,4 1-9 0,-3-1 8 15,-1 0-10-15,4 2 24 0,-11-1-59 0,4 1 18 16,-8 1-8-16,4-1-17 0,3-2-14 15,-7 2-22-15,-3-1-26 0,-12-1-34 0,22 0-15 16,-22 0-89-16,15 2-146 0,-15-2-113 16,0 0-338-16,19 2 57 0,-19-2 53 0,0 0 108 15,0 0 2-15,0 0 78 0,0 0 88 0</inkml:trace>
          <inkml:trace contextRef="#ctx0" brushRef="#br0" timeOffset="26148.9494">-22162 11328 1313 0,'0'0'432'0,"0"-14"-22"0,0 14-42 0,0 0-32 15,0 0-14-15,-8-12-25 0,8 12 23 16,0 0-51-16,-15 34-23 0,8-13-16 0,-1 8 21 15,-3 7-39-15,-4 8-12 0,7-1-26 16,-11 17-26-16,12 3 24 0,-8-1-39 0,-1-10-15 16,13-4 7-16,-12-2 3 0,7-1-28 15,1-5-5-15,-5 0-3 0,5-7-28 16,-1-3 8-16,8-1-21 0,-7-5-21 0,7-2 14 16,-8-3-41-16,8-3-34 0,0-3 8 0,-8 3-92 15,8-16-13-15,0 20-103 0,-7-8-160 16,7-12-408-16,-4 16-84 0,4-16 100 0,0 0 53 15,-4 13 116-15,4-13 20 0,0 0 33 16,0 0 93-16</inkml:trace>
        </inkml:traceGroup>
      </inkml:traceGroup>
      <inkml:traceGroup>
        <inkml:annotationXML>
          <emma:emma xmlns:emma="http://www.w3.org/2003/04/emma" version="1.0">
            <emma:interpretation id="{5E68CBF9-7CF2-4953-A057-B04220E181CC}" emma:medium="tactile" emma:mode="ink">
              <msink:context xmlns:msink="http://schemas.microsoft.com/ink/2010/main" type="line" rotatedBoundingBox="13290,12036 27450,11695 27500,13765 13339,14107"/>
            </emma:interpretation>
          </emma:emma>
        </inkml:annotationXML>
        <inkml:traceGroup>
          <inkml:annotationXML>
            <emma:emma xmlns:emma="http://www.w3.org/2003/04/emma" version="1.0">
              <emma:interpretation id="{22680167-B14F-45BE-AECB-B9F5559ACF03}" emma:medium="tactile" emma:mode="ink">
                <msink:context xmlns:msink="http://schemas.microsoft.com/ink/2010/main" type="inkWord" rotatedBoundingBox="13290,12036 27450,11695 27500,13765 13339,14107"/>
              </emma:interpretation>
              <emma:one-of disjunction-type="recognition" id="oneOf7">
                <emma:interpretation id="interp35" emma:lang="en-US" emma:confidence="0">
                  <emma:literal>Bootititten</emma:literal>
                </emma:interpretation>
                <emma:interpretation id="interp36" emma:lang="en-US" emma:confidence="0">
                  <emma:literal>Bootititeten</emma:literal>
                </emma:interpretation>
                <emma:interpretation id="interp37" emma:lang="en-US" emma:confidence="0">
                  <emma:literal>Bootititte</emma:literal>
                </emma:interpretation>
                <emma:interpretation id="interp38" emma:lang="en-US" emma:confidence="0">
                  <emma:literal>Bootititete</emma:literal>
                </emma:interpretation>
                <emma:interpretation id="interp39" emma:lang="en-US" emma:confidence="0">
                  <emma:literal>Bootitittee</emma:literal>
                </emma:interpretation>
              </emma:one-of>
            </emma:emma>
          </inkml:annotationXML>
          <inkml:trace contextRef="#ctx0" brushRef="#br0" timeOffset="-12512.6319">-11343 9599 1561 0,'0'0'476'0,"0"0"3"15,0 0-16-15,0 0-5 0,0 0 13 0,0 0-28 0,0 0-26 16,0 0-48-16,0 0-39 16,0 0 12-16,-11 13-70 0,11-13-11 0,0 0-17 15,0 0-58-15,0 0-17 0,0 0-33 0,0 0-26 16,0 0-2-16,-23-27-3 0,23 27-39 15,0 0-33-15,-8-15 3 0,8 15-15 0,0 0-3 16,0 0-26-16,0-15-10 0,0 15-18 16,0 0 0-16,0 0 8 0,0 0 8 0,0 0 4 15,0 0-9-15,0 0-11 0,0 0 23 0,0 0-5 16,0 0 34-16,0 0-24 0,34 22-13 16,-34-22 37-16,8 8-19 0,-8-8 16 0,0 0-39 15,0 0 47-15,7 14 10 0,-7-14 4 16,0 0 12-16,0 0-14 0,0 0 21 15,0 0-29-15,0 0-4 0,0 0 2 0,0 0 12 16,0 0-6-16,0 0 6 0,0 0-24 16,0 0 35-16,0 0-51 0,0 0 20 0,0 0-7 15,0 0-6-15,-41-22-12 0,41 22 20 0,-8-12-12 16,8 12 15-16,0 0-19 0,0-17 27 16,0 17-19-16,0 0 1 0,0 0-49 0,0 0 48 15,0 0-7-15,0 0-2 0,0 0 9 0,0 0-15 16,0 0-2-16,0 0 18 0,0 0-3 15,34 29-3-15,-26-16-23 0,-4 1 11 0,-1 1 15 16,1 1 21-16,0-2-24 0,-4 4-5 16,-4-2-20-16,0 1 26 0,-3 1-14 15,-8 1-50-15,4-4-26 0,-12 4-111 0,8-10-188 16,-12 4-711-16,5 0 100 0,-1-4 101 16,1 0 120-16,-9-1 13 0,1-6 105 0,-4 0 103 15,-3-4 45-15,-1 0 39 0</inkml:trace>
          <inkml:trace contextRef="#ctx0" brushRef="#br0" timeOffset="-12094.8585">-11860 8868 1241 0,'0'0'530'0,"0"-14"-44"0,0 14-5 16,0 0-30-16,0 0-21 0,0 0-49 15,0 0-12-15,0 51-24 0,0-28-12 0,0 6-13 16,8 7-61-16,-8-1-6 0,4 3-43 16,-1 6 5-16,1 0-49 0,0 0-61 0,0-4-48 15,3 1-65-15,-3-5-59 0,0 0-68 0,3-2-67 16,1 1-200-16,-8-3-579 0,4-5 126 15,-4-4 59-15,3-2 105 0,-6-5 69 0,-1 2 28 16,4-2 59-16,-8-2 44 0</inkml:trace>
          <inkml:trace contextRef="#ctx0" brushRef="#br0" timeOffset="-11413.0244">-12063 9401 1333 0,'-15'-3'494'0,"15"3"-43"0,0 0-34 0,-31 6-33 16,20 0-44-16,0 0-10 0,-1 1-15 15,1 3-36-15,0-5-23 0,0 4-25 0,-1-1-37 16,12-8-12-16,-11 14 2 0,3-7-17 0,8-7 12 16,-3 12-38-16,3-12-17 15,0 0 5-15,-8 14-14 0,8-14-5 0,0 0-30 0,0 0 4 16,19 15-35-16,-8-11-3 0,-11-4-8 16,19 7-7-16,-4-1 5 0,0-5-8 15,-3 2-31-15,3-2 11 0,0 3-3 0,-15-4-18 16,26 3 21-16,-11-3-13 0,-7 2 18 15,-8-2-3-15,22 2 0 0,-22-2-12 0,15 1 17 16,-15-1-30-16,0 0 4 0,0 0 9 0,0 0-19 16,0 0-7-16,0 0 13 0,0 0-3 15,0 0 2-15,0 0-7 0,0 0-18 0,0 0-2 16,-41 17-11-16,30-15 41 0,-4 0-20 16,-4-1 2-16,19-1 3 0,-34 3 0 0,15-3 13 15,0 0-16-15,0-3 3 0,0 3 18 0,4-1 30 16,-4-1-25-16,1-1-15 0,-1-3-1 15,4 2 3-15,-4-3-5 0,-4-4 26 16,12 2-16-16,-4-4 31 0,0-2-26 0,0 1 3 16,0-4 20-16,3 2-2 0,1 0 15 15,0 0 6-15,-1 1 4 0,5 3-5 0,-1-1 24 16,1 1 7-16,7 12-13 0,-8-14 13 0,8 14-16 16,0 0 19-16,0 0-8 0,0 0-18 15,0 0 18-15,0 0-11 0,0 0 19 0,0 0-19 16,19 42-14-16,-15-27 4 0,-1 1 11 0,-3-1-24 15,0 1 19-15,0-16-13 0,-3 31-14 16,-5-18-22-16,1 4-51 0,-5-3-41 0,1-1-52 16,-8-1-48-16,8-2-115 0,0-4-255 15,-5-2-353-15,1 1 55 0,0-3 71 0,15-2 54 16,-30-5 113-16,19 2 38 0,-4-4 83 16,0-4 42-16</inkml:trace>
          <inkml:trace contextRef="#ctx0" brushRef="#br0" timeOffset="-11163.6982">-12727 8891 1256 0,'0'0'553'16,"0"0"-31"-16,0-16 3 0,0 16-82 0,0 0-31 15,0 0-59-15,0 0-20 0,0 0-3 0,0 0-15 16,0 0-21-16,0 0-35 0,0 0-11 15,15 43-10-15,-7-23-18 0,-5 5-53 0,1 6-55 16,0 1-1-16,3 4-47 0,-3-1-93 16,0 2-37-16,0 1-75 0,0-3-66 0,-4 2-129 15,0-2-260-15,0-6-356 0,0-2 66 16,0-1 108-16,0-6 56 0,-4-3 98 0,0-2 66 16,0-2 43-16</inkml:trace>
          <inkml:trace contextRef="#ctx0" brushRef="#br0" timeOffset="-10944.0538">-12829 9369 1213 0,'0'0'509'0,"0"0"-89"0,0 0-26 0,0 0-7 15,0 0-42-15,0 0 16 0,0 0-33 0,0 0-42 16,0 0 17-16,34 23-22 0,-23-8-15 16,1 1 3-16,-1 3-44 0,-3-1-7 0,-1 2-11 15,1-1 1-15,-8-1-42 0,0 0 11 16,-4 2-19-16,0 1-32 0,-3-3-19 0,-5 0-58 15,5-1-52-15,-5-3-102 0,-6 1-107 0,6-5-385 16,-3-1-432-16,0-4 103 0,0-1 96 16,-8-1 65-16,4-3 92 0,-11-3 66 0,4 2 85 15,-16-2 43-15</inkml:trace>
          <inkml:trace contextRef="#ctx0" brushRef="#br0" timeOffset="-10102.6757">-13349 9609 1717 0,'0'0'655'0,"0"0"-38"15,0 0-59-15,-42-24 31 0,31 16-67 16,3-1 3-16,-7 0-70 0,8-2-22 0,-1-1-49 16,-3-1-38-16,-4 0-24 0,15-1-28 15,-8 0-12-15,5-1-23 0,-5 2-55 16,4 1-175-16,4 12-29 0,-4-26 0 0,4 17 0 15,0 9 0-15,0 0 0 0,8-26 0 16,-8 26 0-16,15-8 0 0,-15 8 0 0,19 1 0 16,-19-1 0-16,26 12 0 0,-18 2 0 0,11-1 0 15,-8 7 0-15,-3-1 0 0,-5 1 0 16,-3 2 0-16,0-2 0 0,0 2 0 0,-3 2 0 16,-9-1 0-16,1 3 0 0,-12-2 0 0,-3 21 0 15,3-19-999-15,-3-8-135 0,3-1 136 16,-3-5 66-16,-4 1 65 0,3-4 127 0,1 1 85 15,-8-1 48-15,-4-3 77 0,-3 1 26 16</inkml:trace>
          <inkml:trace contextRef="#ctx0" brushRef="#br0" timeOffset="-14167.3674">-9650 9624 1540 0,'0'0'502'0,"0"-15"-26"0,0 15-59 15,4-17-33-15,-4 17-15 0,4-19-41 0,-4 19-8 16,3-14-47-16,-3 14-17 0,4-14-35 0,-4 14 6 16,8-9-60-16,-8 9-6 0,0 0 13 15,0 0-15-15,26 15-6 0,-18-2 16 0,-4 2-48 16,3 4 32-16,-3 2-2 0,0-1-33 15,-1 4-8-15,-3-1-10 0,0 1-16 16,-3 0-50-16,3-4-63 0,-4 2-35 0,-4-3-81 16,1 0-35-16,-1 1-152 0,1-5-682 15,-5-3 82-15,1-2 85 0,3-1 87 0,-7-5 71 16,15-4 72-16,-18 4 67 0,18-4 43 0,-23-5 87 16</inkml:trace>
          <inkml:trace contextRef="#ctx0" brushRef="#br0" timeOffset="-13641.2727">-9865 9649 1932 0,'-11'-14'586'16,"7"3"-41"-16,4 11-12 0,-11-20-24 0,3 10-58 15,8 10-34-15,-3-22-5 0,-5 10-64 16,8 12-10-16,-4-22-23 0,0 12-39 0,4 10-50 15,-3-18-27-15,3 18 6 0,0-18-62 0,0 18-10 16,0 0-12-16,0-18-39 16,0 18 23-16,0 0-8 0,11-10 0 0,-11 10 11 15,0 0-95-15,19-2-13 0,-19 2 0 0,0 0 0 0,0 0 0 16,26 10 0-16,-26-10 0 16,12 10 0-16,-12-10 0 0,7 12 0 0,-7-12 0 15,8 12 0-15,-8-12 0 0,0 11 0 0,0-11 0 16,0 0 0-16,0 0 0 0,-12 25 0 15,12-25 0-15,-15 9 0 0,4-1 0 0,11-8 0 16,-23 6 0-16,8-4 0 0,-4 1 0 0,-3 0 0 16,-5 1 0-16,-3-1 0 0,4 0 0 15,-12-1 0-15,0 2 0 0,1-3 0 0,-5 3 0 16,1-3 0-16,3 2 0 0,-4-2 0 16,1 2 0-16,3-1 0 0,4 1 0 15,-3-1 0-15,3 1 0 0,7 1 0 0,-3-4 0 16,4 1 0-16,-1 3 0 0,8-2 0 15,-3-2 0-15,3 1 0 0,0-2 0 0,0 1 0 0,0-2 0 16,4 0 0-16,0-1-72 0,-4 1-8 16,4-1-17-16,15 3-56 0,-22-6-24 15,7 3-66-15,7-1-92 0,8 4-188 0,-15-9-470 16,15 9 49-16,-15-7 94 0,15 7 133 0,-8-10 23 16,8 10 39-16,0 0 179 0,0-21-44 15,0 21 88-15</inkml:trace>
          <inkml:trace contextRef="#ctx0" brushRef="#br0" timeOffset="-14512.0872">-9194 9517 1308 0,'8'-16'506'0,"0"1"-7"0,-1 1-58 0,-3 0-45 15,3 3-24-15,1 2-52 0,-8 9-21 0,15-13-30 16,-7 8-11-16,-8 5-37 0,18-7-6 16,-18 7-29-16,23 0 6 0,-23 0-48 15,30 7-4-15,-15-1-19 0,0 3 20 0,4 0-24 0,-4 1-9 16,8 0-24-16,-8 2 8 16,8-2-30-16,-8 2-21 0,4-1 7 0,-4-3 29 15,4 3-28-15,-4-1-11 0,-4-3-15 0,4 2 18 16,-4-4-5-16,1 1-18 0,-5-1 13 15,-7-5-13-15,15 9 5 0,-15-9 2 0,15 8 14 16,-15-8-14-16,8 5-2 0,-8-5 5 16,0 0-4-16,15 7-4 0,-15-7 16 0,0 0-18 15,15 3-8-15,-15-3 23 0,0 0-20 0,0 0-18 16,0 0-31-16,0 0 23 0,0 0-20 16,0 0 7-16,0 0-9 0,0 0-6 0,0 0-8 15,0 0-5-15,0 0 13 0,-45 14-7 16,30-11-19-16,0-1 47 0,0 3-39 15,-8-4 15-15,8 3-22 0,-8 1-1 0,1 0-2 16,-5-1 13-16,5 0 5 0,-1 0-8 0,-3-1-39 16,-1 1 42-16,5-3-10 0,-5 1 13 15,5-2 8-15,-1 0-2 0,4-2 15 0,0 1 4 16,4-1 5-16,-4-1 10 0,0-1 8 16,4-1-11-16,0 0 6 0,4-1 18 0,0 0 5 15,11 6 17-15,-19-8-23 0,19 8 25 0,-15-7-7 16,15 7 6-16,-15-2 48 0,15 2-10 15,0 0-10-15,-16 14-2 0,16-14 14 0,-3 23 6 16,-5-7 5-16,4 4-20 0,1 0 9 0,-5 1-20 16,1 2 3-16,-5 4-26 15,5-1 21-15,-1-4-34 0,-3-3-33 0,0 2-53 16,-1-1-101-16,-3-2-56 0,-7-5-342 0,10-1-354 16,1-2 99-16,-4-4 6 0,3 0 154 15,-3-5 25-15,15-1 69 0,-22-1 77 0,3-3-23 16</inkml:trace>
          <inkml:trace contextRef="#ctx0" brushRef="#br0" timeOffset="-13455.8032">-10249 9066 1845 0,'11'-3'771'0,"-11"3"-62"16,15-6-54-16,-15 6-46 0,8-9-100 0,-8 9-38 15,0 0-24-15,0 0-90 0,11-7-52 0,-11 7-157 16,0 0-166-16,0 0-171 0,0 0-374 15,0 0-459-15,0 0 150 0,0 0 68 0,0 0 85 16,-34 36 63-16,15-26 96 0,4-2-16 0,-4 3 61 16</inkml:trace>
          <inkml:trace contextRef="#ctx0" brushRef="#br0" timeOffset="-8832.5969">-15065 9930 1259 0,'-15'0'417'0,"15"0"-7"0,-15-2-29 15,15 2-20-15,0 0-41 0,0 0-36 16,-19-1-13-16,19 1-35 0,0 0-8 0,0 0-24 15,0 0-19-15,0 0-34 0,0 0 0 16,0 0-13-16,0 0-7 0,0 0-21 0,0 0-5 16,56-2-13-16,-40 4-5 0,2-1-21 15,1 1 14-15,-4-1-6 0,8 1-13 0,3 0-8 16,-11-2-8-16,12 0-7 0,-5 2-7 16,1-4 15-16,-4 2-28 0,11 0 5 0,-11 0 2 15,7-2-3-15,-3 2 5 0,0-2-4 0,3 2-8 16,-3 0 3-16,3 2-13 0,0-2-5 15,-3 0 6-15,3 0 9 0,1 0 10 16,-5 2 4-16,1-2-22 0,0 0 19 0,-1 0-26 0,-3-2-8 16,0 2 24-16,0 2-14 15,0-2 1-15,0 2-3 0,-1-1-3 0,-2 1 18 0,6-4-27 16,-7 2 17-16,-3-1-8 0,-12 1 19 16,34-2-4-16,-19 2-35 0,-15 0 21 15,22-2-3-15,-10 0 25 0,-12 2 1 0,22-1-19 16,-22 1 1-16,15-3-47 0,-15 3-63 0,0 0-80 15,19 3-151-15,-19-3-614 0,0 0 35 16,0 0 111-16,8 5 87 0,-8-5 76 0,0 0 65 16,0 0 35-16,0 0 70 0</inkml:trace>
          <inkml:trace contextRef="#ctx0" brushRef="#br0" timeOffset="-27482.9248">-973 9116 1446 0,'0'0'535'0,"0"0"-23"0,8-8-70 16,-8 8-32-16,0 0-36 0,0 0-16 0,0 0-48 15,0 0 7-15,0 0-53 0,0 0-6 0,0 0-55 16,-19 41 1-16,12-31-1 0,-1 2-38 16,-3 0-28-16,3 3-9 0,-3-3 0 0,0-1-11 15,-1-2-4-15,1 0-18 0,-4-1-8 0,4-3-26 16,11-5-12-16,-16 7-3 16,5-5-3-16,11-2-20 0,-19-2 16 0,19 2-19 15,-22-11 3-15,14 3-2 0,4-3-11 0,-3-4 5 16,7 0 14-16,-8-4 22 0,8 1-33 15,4-4-8-15,-4 2 18 0,4 1-20 0,-4 1 22 16,0 0 4-16,4 3-16 0,-1 2 10 16,-3 13 3-16,4-22-19 0,-4 22 6 0,0-14-8 15,0 14 3-15,0 0-5 0,0 0 0 0,0 0-3 16,0 0-23-16,0 0 33 0,0 0-10 16,-11 48-5-16,7-33-15 0,-3 0-13 0,-1 2 2 15,-3-2-25-15,3-3 2 0,1 0-25 16,-1-1-5-16,0 0 20 0,-3-3 21 15,11-8-6-15,-11 12 26 0,0-9 3 0,11-3-13 0,0 0 7 16,-23-1 1-16,23 1 25 0,-11-12-3 16,11 12 37-16,-15-22-39 0,7 8 28 15,0-2-3-15,5 0 37 0,-1 1-11 0,-4 0-5 16,5-1 31-16,-1 5-8 0,-4-4 3 16,8 15 5-16,-7-24-24 0,3 15 16 0,4 9 3 15,0 0-51-15,-4-13 37 0,4 13 4 16,0 0-8-16,0 0-11 0,0 0-2 0,0 0 8 15,0 46 17-15,4-26-30 0,-4 2 13 0,4 5-36 16,3 4-13-16,-3 1 0 0,4 2 0 0,-1 0 0 16,1 0 0-16,-1-3 0 15,1 3 0-15,3 0 0 0,-3-1 0 0,-1-1 0 16,4-1 0-16,-3-4 0 0,0-4 0 0,-1-2 0 16,1-1-146-16,-5-1-136 0,1-2-76 15,7 0-172-15,-7-3-520 0,0-3 106 0,0 2 74 16,-4-13 73-16,7 17 81 0,-7-17 68 0,0 18 34 15,0-18 84-15,-3 15 105 0</inkml:trace>
          <inkml:trace contextRef="#ctx0" brushRef="#br0" timeOffset="-27143.1239">-2013 9683 1302 0,'-15'-3'589'0,"15"3"-23"15,0 0-36-15,-12-4-54 0,12 4-62 0,0 0-37 16,0 0-39-16,0 0-21 0,0 0-28 0,0 0-30 16,0 0-34-16,0 0-77 0,49-12-40 15,-30 12-49-15,4-1-67 0,-1-1-66 0,-3 2-69 16,4 0-139-16,-1 2-220 0,5-2-424 0,-4 3 81 16,-1-1 90-16,-3 0 82 0,-4 1 51 15,0-3 77-15,0 3 45 0</inkml:trace>
          <inkml:trace contextRef="#ctx0" brushRef="#br0" timeOffset="-26323.3087">-3318 9705 1643 0,'-4'-22'553'15,"4"22"-80"-15,0-18-45 0,0 18-14 16,4-20-22-16,-4 20-46 0,4-19-32 0,-1 10-24 16,-3 9-27-16,12-13-22 0,-12 13-54 15,15-9 7-15,-15 9-38 0,22-1 36 0,-6 1-58 16,-16 0-53-16,30 4 35 0,-15-1-34 0,7 3 2 15,-3 1 3-15,4 2-2 0,-4-1-11 16,3 2-18-16,-7-2-15 0,4 1 3 0,-4 1-32 16,-7 0 19-16,-1-3-5 0,1 3-24 15,-8-10 39-15,8 15-5 0,-8-15-18 16,0 0 28-16,-12 23-13 0,12-23 1 0,-15 11 6 16,8-3-4-16,-5-2-5 0,12-6 18 0,-22 6 17 15,7-2-2-15,3-2 8 0,12-2 10 16,-22 0 30-16,22 0-9 0,-23-4 30 0,12 0-3 15,11 4-106-15,-23-11-24 0,16 2 0 16,-5 1 0-16,5-2 0 0,-1 0 0 16,1-5 0-16,-1-2 0 0,1-4 0 0,-1 1 0 15,4-9 0-15,-7 0 0 0,7-4 0 0,-3 0 0 0,3-2 0 16,0 0 0-16,-4-8 0 16,1 3 0-16,3-2 0 0,-3-1 0 0,-1 2 0 15,4 3 0-15,1 4 0 0,-1 2 0 0,-4 2 0 16,4 4 0-16,1 3 0 0,-1 3 0 15,0 3-653-15,0 2-476 0,4 15 97 0,0-22 96 16,0 22 129-16,8-19 34 0,-8 19 90 0,4-12 81 16,-4 12 19-16,11-12 50 0,0 4 121 15</inkml:trace>
          <inkml:trace contextRef="#ctx0" brushRef="#br0" timeOffset="-26108.1317">-2854 8637 1418 0,'0'0'573'0,"0"0"-61"0,0 0 23 16,0 0-51-16,0 0-42 0,0 0-45 0,0 0-13 15,-27 53-28-15,20-26-39 0,-12 7-40 16,4 6 2-16,-8 16-64 0,1 3 0 0,-1 4-36 16,0-3-74-16,4 3-51 0,-7-2-72 15,3-2-87-15,1 0-182 0,-5-1-714 0,1-2 72 16,-4-6 102-16,7 1 95 0,1-11 49 0,3-5 56 15,0-2 74-15,-4 0 59 0,4 0 46 0</inkml:trace>
          <inkml:trace contextRef="#ctx0" brushRef="#br0" timeOffset="-25878.6111">-3541 9671 1451 0,'0'0'583'0,"0"0"-25"0,0 0-66 0,0 0-11 0,0 0-38 16,0 0-41-16,-34 39-44 0,27-23-12 15,-4 2-42-15,-1 0-32 0,1 4-34 16,-4 0-100-16,0 0-64 0,3-3-99 0,1-2-129 16,-4 0-253-16,4 0-514 0,-1 0 66 15,-3-5 89-15,4 1 70 0,0-3 71 0,3-1 134 16,-3-1-24-16,3-1 60 0</inkml:trace>
          <inkml:trace contextRef="#ctx0" brushRef="#br0" timeOffset="-25132.2125">-3797 9116 1407 0,'-8'-16'558'0,"8"16"-82"0,0 0 6 15,0 0-37-15,0 0-33 0,0 0-5 0,0 0-54 16,0 0-7-16,-11 32-31 0,7-16-23 15,4 2 6-15,0 6-33 0,0 2-22 0,4 0-13 16,-4 3-61-16,0 6 3 0,4-4 9 16,-4 2-24-16,0-3-35 0,4 3-27 0,-4-4-44 15,3-2-46-15,1 0-51 0,-4 0-79 0,0-2-57 16,4-1-79-16,-4 1-184 0,0-6-566 16,0-4 97-16,0-15 90 0,0 26 51 0,-4-14 76 15,4-12 78-15,-7 15 66 0,7-15 87 16,-8 8 5-16</inkml:trace>
          <inkml:trace contextRef="#ctx0" brushRef="#br0" timeOffset="-24743.1403">-4106 9121 1881 0,'0'-14'532'15,"0"14"-33"-15,0 0-20 0,0 0 0 16,0 0-26-16,0 0-46 0,11 54-49 0,-11-28-7 16,8 3-16-16,-5 2 0 0,5 3-38 0,-4 0-56 15,3-1-69-15,-3 4 30 0,0-4-69 16,-1-1-59-16,1-5-94 0,0 0-57 0,0-3-82 16,-4-1-38-16,0-4-79 0,0 3-175 15,0-7-519-15,-4-1 77 0,4-14 104 16,-8 17 65-16,8-17 53 0,-7 8 152 0,7-8-32 15,-15 2 44-15</inkml:trace>
          <inkml:trace contextRef="#ctx0" brushRef="#br0" timeOffset="-24323.306">-4310 9339 1128 0,'0'0'443'0,"0"0"15"0,0 0-53 0,0 0-8 0,0 0-39 15,0 0-18-15,-15 27-2 0,15-27-41 16,4 26-36-16,-4-8-15 0,4-3-18 0,-4 2-26 15,0 1-28-15,3 2 0 0,1 1-33 16,0-1 0-16,0 2-24 0,-4-4-4 16,3 3 7-16,-3-2-15 0,4-3-13 15,-4 0-30-15,0-3-1 0,0-13 19 0,4 25-37 0,-4-25 3 16,0 21 11-16,0-21-4 16,0 15-2-16,0-15-15 0,0 0-13 0,-11 10 13 0,11-10-5 15,0 0 23-15,-27-3-36 0,27 3-1 16,-30-12 12-16,11 5-9 0,0-2 6 0,0 1 7 15,1 0-30-15,-5-1 22 0,4 3-2 0,-4-1 0 16,5 2 3-16,-1 1-44 0,4 3 33 16,-4-1-2-16,0 4 2 0,-4 3-9 15,5 1-6-15,-1 3 12 0,-4 1 9 0,0 4-1 0,1 3-27 16,-5 4 9-16,1-1 16 16,0 4 8-16,-5 2-14 0,5 1-12 0,0-2 0 15,3-3 21-15,4-2-24 0,-3-1-7 0,10-2-33 16,-3-4-29-16,0-1-79 0,7 0-8 15,-3-4-46-15,11-8-143 0,-7 6-222 0,7-6-385 16,0 0 77-16,0 0 115 0,0 0 31 0,0 0 64 16,0 0 105-16,0 0 53 0,0 0 103 15</inkml:trace>
          <inkml:trace contextRef="#ctx0" brushRef="#br0" timeOffset="-20445.894">-4042 9075 1200 0,'0'-20'404'15,"0"20"-27"-15,0 0 12 0,0 0-77 0,-4-17 34 16,4 17-52-16,0 0-20 0,0 0-26 15,0 0-23-15,-4-13 16 0,4 13-44 0,0 0-38 16,0 0-11-16,0 0-38 0,0 0 44 16,0 0-31-16,0 0-5 0,0 0-29 0,0 0 11 15,0 0 28-15,0 0 0 0,4 48-21 16,-4-48-4-16,4 30-8 0,-4-12 15 16,0 0-21-16,4 1 8 0,-4-1-12 0,3 1 25 15,-3 3-33-15,0-1-8 0,4-2-3 0,-4 0-4 16,0 5-1-16,4-5-22 0,-4-1 7 15,0 1-10-15,4-2 5 0,-1-1-3 0,-3-1 3 16,0-1-28-16,0-14 43 0,4 26-33 0,-4-15-8 16,0-11-4-16,0 22 14 0,0-22-2 15,4 17-12-15,-4-17-1 0,0 17-20 0,0-17 15 16,4 15 2-16,-4-15 11 0,4 17 8 16,-4-17-11-16,0 16-12 0,0-16-1 15,3 11-14-15,-3-11 14 0,4 12-2 0,-4-12 18 16,0 0 2-16,0 16-30 0,0-16 8 15,0 0 4-15,4 13 26 0,-4-13-12 0,0 0-39 16,0 13 30-16,0-13 6 0,0 0-26 0,0 17 3 16,0-17-10-16,0 0 17 0,0 15-15 15,0-15 31-15,0 0-18 0,-8 17-8 0,8-17-13 16,-3 10 37-16,3-10 9 0,0 0-17 0,-12 10-6 16,12-10 13-16,0 0 3 0,-15 7 18 15,15-7-3-15,-11 2-18 0,11-2 21 0,0 0 5 16,-23 0-16-16,23 0 9 0,0 0-40 15,-26-2 29-15,26 2-20 0,-15-1 27 16,15 1-2-16,-19-4-10 0,19 4 0 0,-15-5-3 0,15 5-7 16,-15-5-11-16,15 5 26 15,-15-7-21-15,15 7-2 0,-12-10 0 0,5 3 20 16,7 7 11-16,-19-13 0 0,11 6-21 0,8 7 2 16,-3-15 22-16,3 15-19 0,-12-14 8 15,12 14-23-15,-7-13 20 0,7 13-23 16,-4-14-45-16,4 14-34 0,-8-12-67 0,8 12-12 0,0 0-62 15,-7-14-118-15,7 14-217 16,-8-9-474-16,8 9 80 0,0 0 112 0,-11-5 113 0,11 5 39 16,0 0 63-16,0 0 69 0,0 0 57 15</inkml:trace>
          <inkml:trace contextRef="#ctx0" brushRef="#br0" timeOffset="-20007.4558">-3548 7918 1569 0,'4'-12'481'0,"-4"12"-51"0,0 0-44 0,0 0-20 15,0 0-38-15,0 0-23 0,0 0-6 16,0 0-48-16,-27 46 0 0,8-20-28 0,0 9-39 16,-14 17 5-16,2 6-20 15,-3 2-36-15,-7 17-10 0,-1 0-49 0,5 0-17 16,3 5-70-16,0-18-49 0,-4 15-81 0,0 3-105 16,12-15-182-16,-4-3-438 0,0 0 59 0,3-5 113 15,1-6 77-15,3-11 20 0,8-8 81 16,-4-2 45-16</inkml:trace>
          <inkml:trace contextRef="#ctx0" brushRef="#br0" timeOffset="-19731.5822">-4299 9040 1558 0,'-26'-21'479'0,"11"17"-34"16,0 2-40-16,-8-4-29 0,1 2-53 0,-1 2-57 15,-7-2-92-15,7 4-95 0,-3-1-97 0,-12 1-353 16,15 0-381-16,1 0 25 0,-1 1 71 15,4 1 98-15,-3 2 34 0,-1 0 40 16</inkml:trace>
          <inkml:trace contextRef="#ctx0" brushRef="#br0" timeOffset="-18829.6173">-4959 9472 1635 0,'0'0'527'16,"0"0"-50"-16,0-20-53 0,0 20-37 15,0 0-52-15,8-17-20 0,-8 17-23 0,11-9-26 16,-11 9-43-16,19-3-39 0,-19 3 13 15,27 2-33-15,-9-1 23 0,1 6-31 16,-4-4-25-16,4 5-44 0,0-2-16 0,-4 2 24 16,-4 1-11-16,5 1-12 0,-9 1-46 0,1-1 12 15,-8-10 24-15,3 18-29 0,-3-18 10 16,0 0 55-16,-15 26-63 0,8-18 29 0,-8-1 6 16,3 0-29-16,-7-4-31 0,1 2 31 15,-1-4 5-15,-4 2 5 0,4-6 13 0,-3 0 23 16,-1-2-31-16,0-1 8 0,1-3 11 0,3 1-6 15,-4-4-21-15,4-5 9 0,1 0-11 16,6 0-8-16,-3 0 18 0,4 0-45 0,3 1-4 16,5 3-17-16,-1 0-3 0,0-1-2 15,4 14-36-15,0 0 15 0,8-25 0 16,-8 25-13-16,11-8 8 0,-11 8 0 0,15-2-30 16,-15 2 7-16,0 0 23 0,15 19-21 0,-11-7 11 15,0-1-5-15,-4-11 28 0,0 26-46 16,0-13 2-16,0-13 21 0,-4 31-1 0,0-18 32 15,0 2-24-15,-3-3-9 0,-1-1 7 16,1 2 7-16,-1-5 60 0,1 0-29 0,7-8 31 16,-19 14 13-16,7-13 28 0,12-1 26 15,-18 0-24-15,18 0 1 0,-19-10 38 16,7 2-29-16,5-7-19 0,-4-2 4 0,-1-10-2 16,5-5 15-16,-1-12-41 0,-3-1 3 0,0-18-10 15,-5 2-29-15,5 9-50 0,0 8-40 16,-1 4-11-16,5 0-37 0,-4 10-56 0,3 4-272 15,-7 4-102-15,7 8-414 0,1 3 46 0,-1 4 148 16,8 7 79-16,-18-1 62 0,18 1 41 16,-19 13 48-16,4 4 75 0</inkml:trace>
          <inkml:trace contextRef="#ctx0" brushRef="#br0" timeOffset="-18421.4203">-5524 9404 1290 0,'0'0'552'15,"-12"-16"-58"-15,12 16-23 0,0 0-40 0,0 0-42 0,-15-6-46 16,15 6-31-16,0 0-13 0,0 0-20 16,-18 29 21-16,14-15-77 0,0 3-26 15,0-1-8-15,4 3-12 0,-4 0-37 0,8 5 1 16,-4-1-54-16,0 2 13 0,4-1 0 0,0 0 13 15,0 5-52-15,3-9 0 0,-7-2 6 16,4-1-6-16,-4-2 11 0,0 0 38 0,0-15 0 0,0 22 57 16,0-22-16-16,-11 18 0 15,-1-12 30-15,1-2 4 0,-4-1-11 0,-4-3-161 16,19 0-13-16,-42-5 0 0,20 0 0 16,-5-4 0-16,9-1 0 0,-9-4 0 0,5 1 0 15,3-7 0-15,-4-1 0 0,8-4 0 16,0-1 0-16,4-5 0 0,3-3 0 0,1-8 0 15,7 5 0-15,0 1 0 0,7-5 0 0,8 8 0 16,0-1 0-16,12 6-638 0,-1-1-501 0,4 5 87 16,4 4 146-16,0 3 115 0,0 1 23 15,0 5 136-15,-4 1-8 0,-3 5 133 16,-9 0-41-16,-3 5 88 0</inkml:trace>
          <inkml:trace contextRef="#ctx0" brushRef="#br0" timeOffset="-17345.1687">-6380 9567 1220 0,'0'0'464'0,"0"-17"-29"16,0 17-51-16,0 0-18 0,0 0-26 0,0 0-20 16,22 1-30-16,-22-1-47 0,23 10-15 0,-12-3 15 15,1 2-49-15,-1-1 14 0,4 2-34 16,-7 0-36-16,3 1-13 0,-4 1-4 0,1-1-9 15,-1-2-22-15,-7-9-8 0,8 19-5 16,-8-19 7-16,0 13-2 0,0-13-8 0,0 0 3 16,-11 15-3-16,11-15-15 0,-15 6-3 15,15-6-4-15,0 0-47 0,-23-6 7 0,23 6 17 16,-19-10-27-16,12 1-7 0,-5 0 2 16,5-1-4-16,-1-2-1 0,1-2 21 0,-1 0-8 15,4 2-13-15,4 12-7 0,-11-20-18 16,7 10 56-16,4 10-59 0,-11-17 21 0,11 17-39 15,-4-10 18-15,4 10 15 0,0 0-14 0,0 0-27 16,0 0 24-16,0 0 10 0,0 0 7 16,0 0-22-16,-11 32 25 0,11-32 0 0,-8 22-15 15,5-10 15-15,-9 0 2 0,1 3-14 16,-4-3 12-16,4 2 20 0,-8-5 16 0,4 2-10 16,-4-1 23-16,0-1-1 0,-4-3 6 15,4-2 10-15,-3-1-13 0,3-2-2 0,-4-1 0 16,4-1 20-16,-3-1 3 0,-1-5 0 15,1 1-16-15,3-4-5 0,0-1 18 0,0 0 1 16,4-3 4-16,-4-2-41 0,12-2 19 16,-9 1-4-16,5-1 1 0,4-3-8 0,3 6-15 15,4 0 12-15,0 0 1 0,0 15-14 0,4-24-14 16,-1 15-9-16,-3 9 24 0,15-13-28 16,-3 8 4-16,-12 5 3 0,19-4 1 0,-19 4 17 15,22-3-10-15,-22 3-31 0,19 3 5 0,-19-3 8 16,15 4 10-16,-15-4-12 0,15 8-11 15,-15-8-5-15,4 15 15 0,-4-15 19 0,0 16-17 16,0-16-1-16,0 0 12 0,-11 28-2 0,3-17 45 16,1 0-50-16,-5 0 5 0,5-1-1 15,-8 2-9-15,3-1 30 0,1 0-23 16,-8 1 10-16,8-5-10 0,-4-1-2 0,0-1 20 16,0 2-5-16,3-3 7 0,1 1 3 15,11-5-12-15,-23 3 2 0,23-3 5 0,-22-2-11 16,22 2 16-16,-19-6 8 0,19 6 8 15,-19-12 2-15,11 4 7 0,1-1 1 0,7 9 20 16,-11-23 6-16,3 10 2 0,4-2-21 16,-3-4 18-16,3-3-7 0,0-1 15 15,-3-10-15-15,3-1 2 0,0-11-5 0,-3 1 8 16,-1-1-8-16,1 0-16 0,-1-1 19 0,4 3-11 16,0 6-27-16,1 2-6 0,-1 10-44 15,0-1-89-15,0 4-59 0,4 5-20 0,0 5-46 16,0 12-126-16,0 0-361 0,0 0-174 0,0 0 93 15,0 0 109-15,19 33 41 0,-19-8 70 16,4 4 97-16,-4 6 28 0</inkml:trace>
          <inkml:trace contextRef="#ctx0" brushRef="#br0" timeOffset="-17179.8138">-6810 10041 1346 0,'0'0'422'0,"0"0"-107"16,0 0-87-16,0 0-146 0,0 0-220 0,0 0-449 16,0 0-1-16,0 0 78 0,0 0 47 15</inkml:trace>
          <inkml:trace contextRef="#ctx0" brushRef="#br0" timeOffset="-16980.1143">-7199 9677 1200 0,'-15'23'486'0,"0"1"-43"0,0 1-20 0,4-1-17 16,-4 3-63-16,0-2-12 0,0 2-57 0,-4 1 20 16,0 1-92-16,4-5-25 0,-4 0-95 15,4-4-34-15,0-3-101 0,0 0-162 16,0-5-310-16,3-2-256 0,1-4 98 0,0 0 50 15,11-6 40-15,-19 5 91 0,19-5 18 16</inkml:trace>
          <inkml:trace contextRef="#ctx0" brushRef="#br0" timeOffset="-16675.126">-7421 9227 1474 0,'0'0'645'16,"0"0"-49"-16,11-7-79 0,-11 7-7 0,0 0-90 15,0 0-13-15,0 0-85 0,12-8-81 0,-12 8-93 16,0 0-92-16,0 0-43 0,0 0-105 16,0 0-110-16,0 0-177 0,-4 34-458 0,4-34 84 15,-15 25 42-15,7-11 74 0,1 1 94 0,-9 0 33 16,5 0 98-16</inkml:trace>
          <inkml:trace contextRef="#ctx0" brushRef="#br0" timeOffset="-16313.1194">-8040 9498 1955 0,'0'0'543'0,"0"0"-16"15,0 0-64-15,0 0-48 0,0 0-18 0,0 0-26 16,8-10-43-16,-8 10-42 0,0 0 6 16,0 0-49-16,0 0-10 0,0 0-5 0,8-11-21 15,-8 11-25-15,0 0-31 0,3-11 5 16,-3 11-46-16,0 0-33 0,4-14-36 0,-4 14-79 15,0 0-88-15,0 0-102 0,0 0-171 16,0 0-443-16,0 0-141 0,0 0 100 0,0 0 95 16,0 0 63-16,0 0 90 0,0 0 52 0,-30 36 66 15</inkml:trace>
          <inkml:trace contextRef="#ctx0" brushRef="#br0" timeOffset="-16025.5008">-8024 9724 1530 0,'0'0'476'15,"-19"13"-35"-15,19-13-11 0,0 0-3 16,0 0-51-16,-8 12-61 0,8-12 13 0,0 0-47 16,0 0 24-16,0 0-46 0,0 0-16 0,0 0-5 15,15 15-26-15,-15-15-4 0,0 0-4 16,0 0-27-16,23-8-13 0,-23 8-16 0,0 0-28 15,19-12 24-15,-19 12-14 0,11-10-7 0,-11 10-23 16,11-8-15-16,-11 8-14 0,12-8-30 16,-12 8-31-16,0 0-91 0,11-10-63 15,-11 10-61-15,0 0-112 0,0 0-372 0,0 0-337 16,0 0 94-16,0 0 88 0,0 0 114 16,0 0 42-16,0 0 55 0,0 0 88 0,0 0 77 15</inkml:trace>
        </inkml:traceGroup>
      </inkml:traceGroup>
    </inkml:traceGroup>
    <inkml:traceGroup>
      <inkml:annotationXML>
        <emma:emma xmlns:emma="http://www.w3.org/2003/04/emma" version="1.0">
          <emma:interpretation id="{40AD1603-0B37-4D6D-B637-645B84CF848A}" emma:medium="tactile" emma:mode="ink">
            <msink:context xmlns:msink="http://schemas.microsoft.com/ink/2010/main" type="paragraph" rotatedBoundingBox="27274,11529 14525,11222 14587,8646 27336,89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7F9D41-B907-4D82-8692-7D6704FC5A88}" emma:medium="tactile" emma:mode="ink">
              <msink:context xmlns:msink="http://schemas.microsoft.com/ink/2010/main" type="line" rotatedBoundingBox="27274,11529 14525,11222 14587,8646 27336,8953"/>
            </emma:interpretation>
          </emma:emma>
        </inkml:annotationXML>
        <inkml:traceGroup>
          <inkml:annotationXML>
            <emma:emma xmlns:emma="http://www.w3.org/2003/04/emma" version="1.0">
              <emma:interpretation id="{35D8E0E6-4F32-4DE6-A8FA-EA0D2C0A2164}" emma:medium="tactile" emma:mode="ink">
                <msink:context xmlns:msink="http://schemas.microsoft.com/ink/2010/main" type="inkWord" rotatedBoundingBox="27281,11263 19024,11064 19080,8755 27336,8953"/>
              </emma:interpretation>
              <emma:one-of disjunction-type="recognition" id="oneOf8">
                <emma:interpretation id="interp40" emma:lang="en-US" emma:confidence="0">
                  <emma:literal>ororyargigarr</emma:literal>
                </emma:interpretation>
                <emma:interpretation id="interp41" emma:lang="en-US" emma:confidence="0">
                  <emma:literal>ororyargigar</emma:literal>
                </emma:interpretation>
                <emma:interpretation id="interp42" emma:lang="en-US" emma:confidence="0">
                  <emma:literal>rororyargigarr</emma:literal>
                </emma:interpretation>
                <emma:interpretation id="interp43" emma:lang="en-US" emma:confidence="0">
                  <emma:literal>rororyargigar</emma:literal>
                </emma:interpretation>
                <emma:interpretation id="interp44" emma:lang="en-US" emma:confidence="0">
                  <emma:literal>ororyargifarr</emma:literal>
                </emma:interpretation>
              </emma:one-of>
            </emma:emma>
          </inkml:annotationXML>
          <inkml:trace contextRef="#ctx0" brushRef="#br0" timeOffset="-55763.4308">-4280 6702 1489 0,'0'0'548'0,"0"0"-62"16,4-15-45-16,-4 15-27 0,0 0-50 16,0 0-21-16,8-9-54 0,-8 9-30 0,0 0-16 0,0 0-31 15,0 0-28-15,26 20 14 0,-22-11-50 0,-4-9 8 16,11 21-18-16,-7-10-7 15,-4-11-18-15,4 18-11 0,-1-6-28 0,-3-12 8 0,-3 26 3 16,-1-14 27-16,-8-2-35 0,5 2-5 16,-4 0-29-16,-4-2 19 0,-4-1 2 15,4-2-21-15,-8-2-5 0,8-1 19 0,-8-4-11 16,4 2 15-16,1-6 1 0,-1 1-14 16,-4-2-2-16,4-2 31 0,-3 0-15 0,3-3-14 15,0-2 6-15,4 2-33 0,0-3-6 0,3 1 31 16,1-4-23-16,4 3-31 0,-1 0 1 15,4 1-9-15,4 12-17 0,0-25 10 0,0 11-8 16,0 14 11-16,12-22 4 0,-9 11-22 16,5 4-11-16,-8 7 11 0,15-11-23 15,-15 11 35-15,11-3-5 0,-11 3-15 0,0 0 26 16,0 0 4-16,0 0 11 0,15 20-23 0,-15-20 0 16,0 20 18-16,0-20-3 0,-7 22 8 15,-1-10 10-15,4 0-5 0,-3 0 13 0,-4-2-11 16,3-2-7-16,1 3 23 0,-5-3-15 15,1-1 12-15,11-7 8 0,-19 11 8 0,4-7-3 16,15-4 5-16,-23 0-28 0,23 0 0 0,-22-8 26 16,7 2-13-16,7-4-5 0,-7-3 12 15,0-4-4-15,4-3-8 0,-4-4 5 0,3 2-6 16,1 0-30-16,7 2 18 0,-3 0 21 16,-1 1-3-16,4 3-21 0,0 2 6 15,4 14 17-15,-3-24 3 0,-1 14-23 0,4 10 21 16,0 0-16-16,0-18 8 0,0 18 15 0,0 0-13 15,0 0-17-15,0 0 22 0,0 0-10 16,0 0 11-16,0 0-19 0,-4 53 9 0,0-38-1 16,1 1 16-16,-9 2-34 0,5 1-20 0,-5-2-41 15,5-1-26-15,-4 2-71 16,-4-3-103-16,3 1-148 0,-3-2-587 0,4-6 78 16,-4 1 60-16,7-2 119 0,8-7 63 0,-19 5 39 0,19-5 180 15,0 0-78-15,0 0 51 0</inkml:trace>
          <inkml:trace contextRef="#ctx0" brushRef="#br0" timeOffset="-55579.1127">-4287 6183 1597 0,'-12'-9'484'0,"1"3"-57"0,-4-1-69 16,-4 2-61-16,0 0-84 0,0 2-119 0,-7 1-204 15,0 4-294-15,-1-5-262 0,-3 3 32 0,0 0 94 16,0 0 40-16,-8-2 24 16</inkml:trace>
          <inkml:trace contextRef="#ctx0" brushRef="#br0" timeOffset="-55365.4692">-5109 6087 1630 0,'0'0'522'0,"0"0"-46"16,0 0-12-16,0 0-42 0,0 0-48 15,22 47 2-15,-14-23-64 0,-1 7-23 0,1 1-33 16,-1 8-35-16,1-1-52 0,3 3-85 0,-3 0-46 16,-4 2-117-16,-1 0-131 0,1-8-279 15,0 0-371-15,-4-2 103 0,0-3 37 16,-4-4 70-16,4-3 107 0,-4-6-2 0,4-1 123 15</inkml:trace>
          <inkml:trace contextRef="#ctx0" brushRef="#br0" timeOffset="-45612.3219">-5351 6575 1110 0,'-7'-12'482'0,"7"12"-4"16,-8-11-9-16,8 11-9 0,-4-11-17 0,4 11-64 16,0 0 13-16,-7-13-26 0,7 13-21 15,0 0-43-15,0 0-38 0,-4-12-34 0,4 12-17 16,0 0-6-16,0 0-17 0,0 0-37 16,0 0 31-16,0 0-27 0,0 0-40 0,38 17-17 15,-27-10 31-15,0 0-29 0,1 1 13 0,-1-1-43 16,4 1-5-16,0-1-9 15,0 1-4-15,-3 1-21 0,3-3 37 0,-4 3-45 16,0 0 26-16,1-1-30 0,-5 0-1 0,4 2 19 16,-7-1 12-16,-4-9-2 0,0 22-6 15,0-22 3-15,-15 27-10 0,4-13-13 0,-4 1 21 16,-8 1-44-16,4 1 0 0,0-2-93 0,-3 4-86 16,-1-4-64-16,4 1-74 0,0-10-223 15,1 8-533-15,-1-4 131 0,0 0 59 0,0-1 112 16,8-1 73-16,-4-5 58 0,0 1 56 0,15-4 77 15,-27 5 90-15</inkml:trace>
          <inkml:trace contextRef="#ctx0" brushRef="#br0" timeOffset="-44462.9764">-5603 5489 1574 0,'0'0'622'0,"0"0"-36"15,0 0-72-15,0 0 6 0,0 0-31 0,0 0-67 16,-4 46-17-16,0-26-44 0,-4 2-75 16,1 7 19-16,-4 8-57 0,-1 3-58 0,-7 18-75 15,8 1-51-15,-8 2-126 0,0 1-61 16,1 2-58-16,-1 7-165 0,-4-2-591 0,0-3 57 15,-3 0 150-15,0 0 39 0,-1-4 26 0,-3-2 53 16,4-4 72-16,-1-7 38 0,5-11 82 16</inkml:trace>
          <inkml:trace contextRef="#ctx0" brushRef="#br0" timeOffset="-44681.0924">-5996 6854 2198 0,'0'0'668'0,"-3"-16"-48"16,3 16-34-16,-4-19-56 0,4 19-36 0,0-22-39 16,0 22-37-16,0-26-65 0,0 11-8 15,4 0-55-15,-1 2-52 0,5-2-64 16,-4 2 46-16,3 1-41 0,5 2 5 0,-5 1-38 16,1 0-53-16,3 2-93 0,-11 7 0 0,23-9 0 15,-12 8 0-15,-11 1 0 0,26 0 0 16,-26 0 0-16,30 7 0 0,-18-4 0 0,3 4 0 15,-4-1 0-15,0 1 0 0,-3 4 0 0,0-1 0 16,-8-10 0-16,11 18 0 0,-7-8 0 16,-4-10 0-16,3 19 0 0,-3-19 0 0,0 15 0 15,0-15 0-15,-3 15 0 0,3-15 0 0,-12 15 0 16,5-8 0-16,7-7 0 16,-12 10 0-16,12-10 0 0,-18 5 0 0,6-1 0 0,12-4 0 15,-22 3 0-15,22-3 0 0,-23 0 0 16,23 0 0-16,-23 0 0 0,8 0 0 15,15 0 0-15,-19-3 0 0,19 3 0 0,-22-2 0 16,22 2 0-16,-19-3 0 0,19 3 0 0,-19-9 0 16,19 9 0-16,-11-8 0 0,3-1 0 15,8 9 0-15,-11-17 0 0,3 4 0 0,5-1 0 16,-1-3 0-16,4-6 0 0,-4-2 0 0,0-9 0 16,4 0 0-16,-3-4 0 15,-1 2 0-15,0-8 0 0,0 0 0 0,0-2 0 0,-3 4 0 16,3 5 0-16,-3-6 0 0,3 8 0 15,-4 1 0-15,1 0 0 0,3 6 0 16,0 1 0-16,0 5-26 0,4 0-1172 0,0 3 131 16,0 2 79-16,4 1 110 0,0-3 105 0,0 4 66 15,0-1 47-15,7 1 97 0,-4-2-8 16,8 2 66-16</inkml:trace>
          <inkml:trace contextRef="#ctx0" brushRef="#br0" timeOffset="-44231.7665">-6146 6687 1558 0,'0'0'587'16,"0"0"-24"-16,0 0-69 0,-34 22-28 0,22-6 5 16,1 1-34-16,-4 9-53 0,-4 4-31 15,4 4-38-15,-8-2-20 0,4 2-11 0,-3 0-39 16,3-4-24-16,0 0-58 0,0-5-58 0,4-3-64 16,-4-1-56-16,8-8-108 0,0-3-77 15,-1 1-73-15,5-4-247 0,7-7-412 16,-19 3 26-16,19-3 120 0,0 0 70 0,-23-17 65 15,20 3 106-15,-9-5 15 0,1-8 62 16</inkml:trace>
          <inkml:trace contextRef="#ctx0" brushRef="#br0" timeOffset="-43854.8377">-6546 6097 1615 0,'0'0'660'16,"0"0"-76"-16,0 0-39 0,0 0-28 0,0 0 8 0,0 0-57 16,0 0-7-16,0 0-98 0,4 59-2 0,-1-30-38 15,5 1-21-15,-4 3 2 16,3 0-50-16,1 1-39 0,-1 0-44 0,1 0-17 16,-4-2-123-16,3-2-44 0,-3 0-141 0,3-6-56 15,-3-1-76-15,4-2-290 0,-8-2-502 16,4-3 77-16,-4 0 134 0,0-16 78 0,-4 22 129 15,0-12-6-15,4-10 93 0,0 15 17 0</inkml:trace>
          <inkml:trace contextRef="#ctx0" brushRef="#br0" timeOffset="-41982.9794">-6550 4990 1663 0,'4'-11'653'16,"-4"4"-21"-16,0 7-89 0,0 0-39 0,0 0-30 15,0 0-42-15,0 0-25 0,-19 51-36 16,8-16-51-16,-8 22-46 0,-4 7-64 0,1 6 21 16,-5 3-88-16,-7 11-74 0,0 4-133 0,4 0-115 15,0-4-116-15,0-15-229 0,-8 16-411 16,-3-6 27-16,-1-4 127 0,4-16 67 0,1-1 54 15,-1-1 94-15,0-3 67 0,-3-5 15 0</inkml:trace>
          <inkml:trace contextRef="#ctx0" brushRef="#br0" timeOffset="-42360.1447">-6957 6099 1292 0,'0'0'525'0,"0"0"-23"0,0 0-6 0,0 0-50 0,0 0-9 16,0 0-55-16,11 50-11 15,-3-31-38-15,-5 3-60 0,9 0 4 0,-5 5-3 16,5 0-36-16,-5 1-21 0,4 0-9 0,4 0-24 15,-3 0-20-15,-5-3-39 0,5 2 1 16,-1-4-16-16,4 1-8 0,-7-4-12 0,7-2 25 16,-4-2-2-16,0 0-19 0,1-1-14 0,-1-2-11 15,-4-3-21-15,1 1 24 0,0-3-16 16,-1 0 1-16,-7-8-39 0,11 14 30 16,-11-14-2-16,8 12-46 0,-8-12 67 0,7 8-47 15,-7-8-4-15,4 10 17 0,-4-10 23 16,0 0-48-16,8 12-5 0,-8-12-3 0,0 0 0 15,0 14 0-15,0-14 0 0,0 0 0 0,0 0 0 16,-8 24 0-16,8-24 0 0,-4 11 0 16,4-11 0-16,-3 12 0 0,3-12 0 0,-12 12 0 15,12-12 0-15,-7 10-13 0,7-10 0 16,-11 10 13-16,11-10 26 0,-12 10-26 0,12-10 0 16,-15 7 0-16,15-7-6 0,-19 7-32 0,12-4 28 15,7-3-18-15,-19 2 2 0,19-2 13 16,-19 1-20-16,19-1 23 0,-19-1-21 0,19 1 3 15,-22-5 23-15,10-1-13 0,1 0 5 0,0-1-10 16,-1-2 2-16,1-1 37 16,-4-2-32-16,7-1 19 0,-7-2 48 0,4 2-48 15,0-1 63-15,-1 0-17 0,5 1 35 0,-1 1-37 16,-3 0-47-16,3 2 0 0,8 10 0 16,-11-17 0-16,7 9 0 0,4 8 0 0,-15-12 0 15,15 12 0-15,-11-5 0 0,11 5 0 0,0 0 0 16,0 0 0-16,-38 13 0 0,31-4 0 15,-8 2 0-15,0 3 0 0,3 2 0 0,-3-2 0 16,0 4 0-16,4-2 0 0,-4 2 0 16,3-2 0-16,-3 1 0 0,4 0 0 0,-4 2 0 15,7-4 0-15,-3 0 0 0,0 0 0 0,-1-5 0 16,5 1 0-16,-5-1 0 0,1-2 0 16,0-3-272-16,0 0-73 0,11-5-62 15,-19 5-126-15,19-5-102 0,-23-2-353 0,23 2 98 16,-15-12 88-16,7 4 78 0,8 8 79 15,-7-23 46-15,-1 7 59 0,8 0 133 0</inkml:trace>
          <inkml:trace contextRef="#ctx0" brushRef="#br0" timeOffset="-43076.452">-6893 6707 1540 0,'0'0'594'0,"-8"-17"-59"0,8 17-7 16,-3-18-45-16,-1 4-45 0,4 14-59 16,-4-22-13-16,4 22-59 0,0-24-18 0,0 24-25 15,8-20-63-15,-5 9 15 0,-3 11-44 0,8-16-21 16,-1 10 5-16,-7 6-23 0,19-9-23 16,-19 9-15-16,19-3-6 0,-19 3-25 0,19 1-5 15,-19-1-10-15,26 8-11 0,-14-1 16 16,-1 0-21-16,0 4-7 0,-3-4-26 15,3 4 8-15,-3-3 2 0,-1 3-31 0,-3-1 14 16,-4-10 7-16,4 18-31 0,-4-18 21 16,0 19 17-16,0-19 6 0,-8 17-18 0,8-17-5 15,-7 13 35-15,-5-5-17 0,12-8 2 0,-15 14 8 16,4-9-20-16,11-5 9 0,-15 9-7 16,15-9 18-16,-19 4-10 0,19-4-13 0,-11 6 15 15,11-6-5-15,-15 3 5 0,15-3 8 0,0 0-15 16,-15 3-39-16,15-3 57 15,0 0-19-15,-16 4 1 0,16-4 2 0,0 0-8 16,0 0 21-16,-15 3-20 0,15-3-32 0,0 0 9 16,0 0-3-16,0 0-19 0,0 0-4 15,0 0-3-15,0 0-40 0,0 0-6 0,-18-7-13 16,18 7 21-16,0 0-23 0,0 0-3 16,0 0 13-16,0 0 3 0,0 0 46 0,0 0-42 15,0 0 22-15,0 0-14 0,0 0 39 0,0 0-36 16,0 0-29-16,0 0-19 0,0 0-44 15,0 0-47-15,0 0-142 0,0 0-85 0,0 0-354 16,0 0 37-16,0 0 87 0,0 0 104 0,0 0 24 16,0 0 38-16,0 0 71 15</inkml:trace>
          <inkml:trace contextRef="#ctx0" brushRef="#br0" timeOffset="-42182.9067">-7082 6177 1750 0,'0'0'523'0,"0"0"-29"0,-19-14-57 0,4 11-50 16,0 1-37-16,0-1-30 0,-4 1-97 15,19 2-64-15,-34-2-52 0,12 2-68 16,7 0-91-16,15 0-109 0,-30 0-179 0,14-2-438 16,16 2 48-16,-18-8 59 0,6 0 85 0,12 8 46 15,-7-21 151-15,7 4-33 0</inkml:trace>
          <inkml:trace contextRef="#ctx0" brushRef="#br0" timeOffset="-41323.9263">-7685 6491 1794 0,'0'0'550'15,"0"0"-71"-15,4-19-36 0,-4 19-21 0,7-8-33 16,-7 8-33-16,12-7-23 0,-12 7-47 0,22 0 9 16,-22 0-50-16,27 5-4 0,-12-2-18 15,-4 2-19-15,0 2-17 0,4 0-10 0,-3 0-21 16,-5-1-28-16,-7-6 3 0,15 14 22 15,-15-14-17-15,4 15-8 0,-4-15 8 16,0 0 9-16,-7 18-11 0,7-18-1 0,-16 11 2 16,5-7-83-16,11-4-52 0,-26 4 0 0,11-2 0 15,15-2 0-15,-31-5 0 0,16-2 0 16,0 2 0-16,0-3 0 0,-4-4 0 0,4-1 0 16,4-5 0-16,-4 2 0 0,4-3 0 0,3 2 0 15,-3-1 0-15,3 0 0 0,4 4 0 16,1 0 0-16,3 14 0 0,0-22 0 0,0 22 0 15,7-17 0-15,1 9 0 0,-8 8 0 16,15-9 0-16,-15 9 0 0,15-1 0 16,-15 1 0-16,0 0 0 0,30 10 0 0,-22-4 0 15,-1 3 0-15,1 1 0 0,-1 0 0 0,-3 2 0 16,-4-12 0-16,4 22 0 0,-8-9 0 16,4-13 0-16,-8 26 0 0,5-16 0 0,-5 2 0 15,1-2-8-15,-5 2 16 0,1-4-8 0,0 1 0 16,-1-1 0-16,-3-1 0 0,4-3 0 15,-4 2 0-15,4-3 0 0,-5 0 0 16,16-3 0-16,-22 3 0 0,22-3 0 0,-27-3 0 16,27 3 0-16,-22-4 0 0,11-1 0 15,-1-2 0-15,1-3 0 0,0-4 0 0,-5-3 0 0,5-1 0 16,0-10 0-16,-4 0 0 0,0-11 0 16,0 2 0-16,0-4 0 0,-4-12 0 15,4 7 0-15,-1 4 0 0,5 4 0 0,0 1 0 16,0 5 0-16,3 3 0 0,4 4 0 15,0 8 0-15,1 1-999 0,3-2-76 0,-4 3 59 16,4 0 100-16,0 15 114 0,-8-22 47 0,1 15 74 16,7 7 123-16,-11-10 6 0,11 10 57 15</inkml:trace>
          <inkml:trace contextRef="#ctx0" brushRef="#br0" timeOffset="-40308.238">-8454 6416 1264 0,'0'0'530'0,"0"-18"-57"15,0 18-35-15,0 0-23 0,0 0-21 16,0 0-51-16,0 0-5 0,0 0-3 0,0 0-35 15,22 29-34-15,-22-29-3 0,8 22-22 0,-8-11-21 16,4 3-18-16,-4-14-17 0,0 23-16 16,0-23-26-16,-4 21 23 0,0-11-25 0,4-10-26 15,-11 19-17-15,-1-13-24 0,5 1-15 16,7-7-8-16,-19 8-15 0,8-6-18 16,11-2-6-16,-23 0 9 0,23 0 2 0,-23-5-10 15,12 0 12-15,11 5-35 0,-19-13 26 0,8 6-14 16,0 0 16-16,11 7 2 0,-15-11-2 15,7 7-10-15,8 4-16 0,-15-9-12 0,15 9-8 16,0 0 18-16,0 0-16 0,0 0-5 0,0 0 11 16,0 0-19-16,0 0 19 0,0 0 10 15,0 0 25-15,23 34-2 0,-20-21 20 0,5 5 8 16,-1-2 0-16,-3 4 20 0,0-1 9 16,0 2 34-16,-8 2 4 0,-4-2-8 0,-3 4 10 15,0 0-13-15,-8 0 0 0,-4 1-27 16,-7-1-70-16,-4-1 0 0,0-2 0 15,0-6 0-15,-3 3 0 0,-1-7-82 0,8-2-164 16,-4-1-100-16,15-3-306 0,-7-2-404 0,10-2 89 16,-2-2 87-16,18 0 79 0,-34-6 94 15,22 3 75-15,12 3 23 0,-15-10 117 0,15 10-22 16</inkml:trace>
          <inkml:trace contextRef="#ctx0" brushRef="#br0" timeOffset="-40122.4783">-8605 7217 1336 0,'7'9'532'0,"-7"-9"-30"0,12 4-59 0,-12-4-49 16,0 0-79-16,0 0-103 0,0 0-17 0,15 4-198 15,-15-4-294-15,0 0-496 0,0 0 119 16,0 0 32-16,0 0 53 0,0 0 90 0</inkml:trace>
          <inkml:trace contextRef="#ctx0" brushRef="#br0" timeOffset="-39700.1344">-8960 5929 2106 0,'-3'-12'684'0,"3"12"-24"0,-4-16-28 16,4 16-84-16,0 0-51 0,-4-13-32 0,4 13-63 15,0 0 16-15,0 0-55 0,0 0-43 0,8 48 2 16,-5-24-14-16,5 7-45 0,-1 1-60 16,-3 3-203-16,4 6 0 0,-1 1 0 15,1 0 0-15,-1 1 0 0,1-7 0 0,-4 0 0 0,3 0 0 16,-3-5 0-16,0 2-98 15,-1-1-421-15,1-5-646 0,-4-5 128 0,0-4 116 16,0-2 120-16,-4-1 86 0,4-15 35 0,-3 20 63 16,3-9 38-16,0-11 118 0,-8 11 8 15</inkml:trace>
          <inkml:trace contextRef="#ctx0" brushRef="#br0" timeOffset="-39301.9906">-8963 6534 1302 0,'0'0'451'16,"0"0"12"-16,0 0-66 0,0 0-21 0,0 34-2 16,0-34-52-16,0 0 14 0,-4 17-37 0,4-17-43 15,-12 11 3-15,12-11-26 0,-11 6-13 16,11-6-36-16,-15 5 18 0,15-5-25 0,-23 0-8 16,23 0-8-16,-18-3 23 0,18 3-33 15,-27-8 6-15,12 0-19 0,8 2-23 0,-5-2-23 16,1-1-25-16,3 0 35 0,-3 0-25 0,11 9-18 15,-11-17 5-15,3 12-44 0,8 5 39 16,-11-12-20-16,11 12-27 0,0 0 9 0,0-13-19 16,0 13-7-16,0 0-31 0,0 0 52 15,0 0-34-15,0 0-13 0,41 26 8 0,-29-14-28 16,3 2-21-16,-4 0-7 0,4 4 10 16,-4 0-13-16,1 1 0 0,-1 4 28 0,-3-1-10 15,-5 2 23-15,-3-1 5 0,0-1-20 16,-7 4 36-16,-4-1 7 0,-1 2-26 0,-10-2 11 15,-1 1 0-15,-3-4-15 0,-8-2-42 0,11-3-20 16,-7-3-92-16,3-1-136 0,5-4-163 16,-1-1-413-16,1-5 80 0,3 0 74 0,0 1 53 15,0-2 78-15,4 0 125 0,-4 1 28 16,4-1 10-16</inkml:trace>
          <inkml:trace contextRef="#ctx0" brushRef="#br0" timeOffset="-56981.8933">-3409 6430 1981 0,'-7'-14'588'16,"7"14"-30"-16,0 0-48 0,0 0-52 0,0 0-31 0,0 0-32 15,0 0-32-15,-4 49-33 0,8-27-23 16,0 4-25-16,-4-1-57 0,3 3 11 15,-3 2-42-15,4 2-35 0,4-2 13 0,-5 0-29 16,1-2-48-16,4-3 35 0,-8-5-48 16,4-2 3-16,-1 0 4 0,-3-2-15 0,0-16-7 15,-7 22-31-15,7-22-6 0,-8 16-7 0,1-13-5 16,7-3 11-16,-19 2-24 0,19-2 2 16,-23-4 19-16,23 4-6 0,-26-10 3 0,14 6-7 15,1 0-8-15,11 4-8 0,-26-10 0 16,26 10 0-16,-15-2-6 0,15 2 9 0,-19 1-8 15,19-1 13-15,-23 11-11 0,12-3-12 0,0 1 30 16,-5 0-12-16,5 5-3 16,-4 1 0-16,-4 4 0 0,0-1 0 0,1 1 0 15,-1 0 0-15,-4-2 0 0,4 1 0 0,0 0 0 0,0 1 0 16,-3-4 0-16,3-1 0 16,0-2 0-16,4-2-3 0,-4-2-227 0,4 1-113 15,-8-2-313-15,8-2-409 0,0-4 93 0,0 3 94 16,15-4 107-16,-19-2 78 0,19 2 48 15,-18-6 46-15,18 6 92 0,0-18 33 16</inkml:trace>
          <inkml:trace contextRef="#ctx0" brushRef="#br0" timeOffset="-57837.8165">-2726 6930 1430 0,'0'0'502'0,"0"0"-34"0,0 0-25 16,0 0 3-16,0 0-29 0,0 0-2 0,0 0-21 16,0 0-18-16,-26-29-10 0,26 29-23 0,-4-20-56 15,4 6-24-15,0 14-30 0,0-29-20 16,0 14-29-16,4 0-20 0,-1 2 0 16,1-1-39-16,0 1-2 0,-4 13-18 0,11-21-13 15,-7 15-28-15,3-1 3 0,-7 7 12 16,19-6 0-16,-19 6-50 0,23-3 35 0,-23 3-21 15,26 9 3-15,-11-2-15 0,1 2-11 0,-1 0-7 16,0 1 10-16,0 2-36 0,0 0 36 16,0 0-35-16,0 2 37 0,0 1-35 0,0-2 7 15,0 0 9-15,0 1 4 0,-3-2-31 0,3 0 42 16,-4-2-31-16,-3-2-8 0,-1 1 0 16,4-2 13-16,-11-7-36 0,12 12 38 15,-5-8 0-15,-7-4-14 0,12 7 24 0,-12-7 1 16,0 0-18-16,11 9 7 0,-11-9 6 15,0 0-6-15,0 0-5 0,0 0 26 0,11 3-25 16,-11-3 14-16,0 0-22 0,0 0 20 0,0 0-41 16,0 0 11-16,0 0-9 0,0 0 27 15,0 0-32-15,0 0-9 0,0 0-1 0,0 0-12 16,0 0-1-16,-45-13 11 0,45 13 15 0,-30 0-23 16,19 1-7-16,11-1-1 0,-34 2 26 15,15 0-28-15,0 1 18 0,0-1 10 0,-7 1-3 16,7 0 11-16,-8 0-13 0,5 0 13 15,-1 0 2-15,-3 0 8 0,7-1 0 16,0-2 15-16,-4 4-7 0,5-4 10 0,-1 0-16 0,0-2 24 16,0 2 12-16,0-2-17 0,4-1 7 15,0-1-15-15,0-3 2 0,4-1-7 16,-5 1 7-16,5-1 23 0,0-4 3 0,-4 0 0 16,3-1 26-16,1-3-21 0,4 3-11 15,-1-2 22-15,0 3 2 0,1-1 12 0,-1 2 21 16,8 11 6-16,-11-18-11 0,7 9 5 0,4 9 28 15,-7-15-28-15,7 15-15 0,-8-12-18 16,8 12 5-16,0 0 20 0,0 0-48 0,0 0 18 16,0 0 7-16,0 0-18 0,0 0 11 0,0 0-26 15,0 0 31-15,0 0-10 0,-4 39-19 16,4-24 32-16,0-15-42 0,-3 29 26 0,-1-14-13 16,0 2-33-16,0 2-35 0,-3-4 32 15,-4 0-76-15,-5 0-75 0,5-1-59 16,0-2-63-16,-4 1-187 0,0-3-536 0,0-3 57 15,-1-2 121-15,5-4 89 0,11-1 48 0,-30-4 80 16,15-3 64-16,-8-4 76 0,4-5 40 16</inkml:trace>
          <inkml:trace contextRef="#ctx0" brushRef="#br0" timeOffset="-56572.0117">-3137 5362 1415 0,'0'0'489'0,"0"0"-5"15,-38 44-49-15,23-15-54 0,0 7-15 16,-15 12-41-16,3 6-53 0,1 4-11 0,0 3-90 15,-5 1-30-15,9 3-87 0,-5-3-64 16,9 0-167-16,-1 1-248 0,0-2-399 16,-4-4 89-16,8-10 118 0,-7 8 18 0,3-11 64 15,0-9 54-15</inkml:trace>
          <inkml:trace contextRef="#ctx0" brushRef="#br0" timeOffset="-61470.7936">-1161 6221 1302 0,'7'-16'617'0,"1"7"-46"16,-8 9-23-16,8-13-11 0,-8 13-53 16,3-9-46-16,-3 9-39 0,0 0-51 0,0 0-18 15,0 0 6-15,0 0-85 0,0 0 15 16,0 0-18-16,0 0-28 0,-11 43-53 0,7-31 4 15,-7 3-10-15,0 2-27 0,3 0-27 0,-3-1 1 16,-1 0 4-16,1-1-2 0,0 0-33 16,-1 1 23-16,1-4-62 0,4 0-27 0,-5-2-11 15,1-1 0-15,0 1 0 0,3-1 0 0,-3-2 0 16,11-7 0-16,-19 10 0 0,19-10 0 16,-15 3 0-16,15-3 0 0,0 0 0 0,-26-10 0 15,18 3 0-15,8 7 0 0,-11-22 0 16,3 9 0-16,1-1 0 0,3 0 0 15,-4-2 0-15,4-1 0 0,1 2 0 0,-1-1 0 16,0-2 0-16,0 1 0 0,1 6 0 16,3 11 0-16,-8-22 0 0,8 22 0 0,-4-19 0 15,4 19 0-15,-3-14 0 0,3 14 0 0,0 0 0 16,-4-15 0-16,4 15 0 0,0 0 0 16,0 0 0-16,0 0 0 0,0 0 0 0,0 0 0 15,19 44 0-15,-12-24 0 0,1 0 0 0,-5 2 0 16,9 4 0-16,-5 3 0 0,1 0 0 15,3-2 0-15,-3 2 0 0,7-1 0 0,-4 1 0 16,-3-2 0-16,3-1 0 0,4 2 0 16,-4-3 0-16,1 0 0 0,-5 1 0 0,5-4 0 15,-5-4 0-15,1 2 0 0,-1-2 0 16,1-3 0-16,-1-2 0 0,-3 0 0 0,4-1 0 16,-5-2 0-16,-3-10 0 0,4 18 0 15,4-10 0-15,-8-8 0 0,3 15 0 0,-3-15-456 16,8 9-683-16,-8-9 54 0,0 0 99 0,0 0 111 15,4 12 81-15,-4-12 59 0,0 0 90 16,0 0 62-16,0 0 68 0</inkml:trace>
          <inkml:trace contextRef="#ctx0" brushRef="#br0" timeOffset="-60995.3018">-1923 6735 1218 0,'-19'-1'558'16,"19"1"-36"-16,0 0-59 0,-19 0-48 15,19 0-26-15,0 0-25 0,0 0-42 0,0 0-7 16,0 0-26-16,0 0-10 0,0 0-48 0,0 0-24 16,0 0 0-16,53-6-5 0,-26 3-33 15,-5 1-33-15,5 2 18 0,-5-1-44 16,5 1-49-16,-8-2-30 0,3 2-98 16,-7 0-61-16,4 2-112 0,-19-2-346 0,27 3-420 15,-16-3 117-15,-11 0 109 0,15 4 53 0,-15-4 128 16,15 3-16-16,-15-3 70 0,0 0 143 15</inkml:trace>
          <inkml:trace contextRef="#ctx0" brushRef="#br0" timeOffset="-56732.4292">-3733 6204 1825 0,'-23'0'591'0,"8"3"-64"0,-4 1-38 0,8 2-33 15,0 1-54-15,3 2-52 0,8-9-43 16,-11 19-20-16,11-9-16 0,0-10-17 0,8 22-42 16,-1-10-22-16,4 0-37 0,8-5 16 0,0 2-43 15,11-6 12-15,-3-2-36 0,10 1-48 16,1-4-57-16,0-1-71 0,3-3-21 0,5-3-120 16,-9-1-92-16,16-17-182 0,-15 10-445 0,-12 0 79 15,-3 0 77-15,-4-3 64 16,-4-8 164-16,0 0 7 0,-8-2-2 0,5-11 69 15</inkml:trace>
          <inkml:trace contextRef="#ctx0" brushRef="#br0" timeOffset="-57407.9044">-3269 6445 1886 0,'0'0'573'0,"-4"-14"-33"0,4 14-74 0,0 0-51 16,0 0-39-16,0 0-48 0,0 0-16 15,0 0-5-15,0 0-17 0,0 0-37 0,0 0-18 16,0 0-17-16,8 48-26 0,-5-30-3 15,1 3-7-15,4 1-59 0,-1 0 5 0,-3 3-31 16,4 0-28-16,-1 1-58 0,1 1-78 0,-5 3-46 16,1-8-76-16,0 2-80 0,0 3-189 15,0-4-504-15,-4-1 61 0,3-3 76 0,-3 0 70 16,0-4 141-16,-3 1 59 0,3-16 12 16,-4 24 41-16,0-15 95 0</inkml:trace>
        </inkml:traceGroup>
        <inkml:traceGroup>
          <inkml:annotationXML>
            <emma:emma xmlns:emma="http://www.w3.org/2003/04/emma" version="1.0">
              <emma:interpretation id="{E5F5C4C7-5470-4B0F-8002-2D0FE5BC4CD5}" emma:medium="tactile" emma:mode="ink">
                <msink:context xmlns:msink="http://schemas.microsoft.com/ink/2010/main" type="inkWord" rotatedBoundingBox="19233,11335 14525,11222 14563,9628 19272,9741"/>
              </emma:interpretation>
              <emma:one-of disjunction-type="recognition" id="oneOf9">
                <emma:interpretation id="interp45" emma:lang="en-US" emma:confidence="1">
                  <emma:literal>admire</emma:literal>
                </emma:interpretation>
                <emma:interpretation id="interp46" emma:lang="en-US" emma:confidence="0">
                  <emma:literal>admirg</emma:literal>
                </emma:interpretation>
                <emma:interpretation id="interp47" emma:lang="en-US" emma:confidence="0">
                  <emma:literal>adairg</emma:literal>
                </emma:interpretation>
                <emma:interpretation id="interp48" emma:lang="en-US" emma:confidence="0">
                  <emma:literal>adaire</emma:literal>
                </emma:interpretation>
                <emma:interpretation id="interp49" emma:lang="en-US" emma:confidence="0">
                  <emma:literal>adnirg</emma:literal>
                </emma:interpretation>
              </emma:one-of>
            </emma:emma>
          </inkml:annotationXML>
          <inkml:trace contextRef="#ctx0" brushRef="#br0" timeOffset="-39074.2137">-9280 7457 2301 0,'0'0'747'0,"15"10"-120"0,-15-10 11 0,7 8-65 15,-7-8-87-15,12 8-22 0,-12-8-114 16,0 0-101-16,15 1-129 0,-15-1-161 0,0 0-143 15,0 0-812-15,0 0 41 0,19-12 131 0,-19 12 76 16,0 0 83-16,0 0 71 0,-23-32 46 16,12 17 59-16,-4-5 36 0</inkml:trace>
          <inkml:trace contextRef="#ctx0" brushRef="#br0" timeOffset="-38098.7295">-10789 5965 1855 0,'0'0'594'0,"-7"-11"-56"0,7 11-34 0,0 0-38 16,0 0-36-16,0 0-44 0,0 0-38 15,-30 26-33-15,26-12 0 0,-4 1-59 0,5 0-20 16,-1 0-11-16,0 3-10 0,4-3-41 0,0 2-10 16,4-2 10-16,0 2-49 0,-1-4-38 15,5 1 0-15,-4-2 3 0,7-4-21 16,0 2-26-16,4-3-2 0,-3-2-20 0,3-2-24 0,-4 0-7 16,-11-3-5-16,30 0-26 15,-30 0 13-15,23-3 5 0,-12-3-8 0,0-1-2 16,-3-3 20-16,0 0 0 0,-1-1-23 0,1 0 11 15,-1-1-11-15,-7 12 49 0,8-21 4 16,-5 11 1-16,-3 10 16 0,4-15 14 0,-4 15 3 16,0-14-2-16,0 14-8 0,0 0 26 0,4-18-6 15,-4 18 3-15,0 0 8 0,0-15-29 16,0 15 14-16,0 0 19 0,0 0-47 0,0 0-29 16,0 0 0-16,0 0 0 0,0 0 0 15,0 0 0-15,0 0 0 0,0 0 0 0,0 0 0 16,0 0 0-16,0 0 0 0,-15 46 0 15,15-30 0-15,-4 1 0 0,0 2 0 0,4 1 0 16,-3 3 0-16,3 2 0 0,-4-2 0 16,4 1 0-16,-4 1 0 0,4 0 0 0,0-1 0 15,0 3 0-15,0-2 0 0,0 1 0 0,4 0 0 16,-4-1 0-16,0 0 0 0,0-2 0 16,4 2 0-16,-4-7 0 0,0 2 0 0,3-2 0 15,-3 0-154-15,4-4-158 0,0 7-170 0,0-8-621 16,-4-13 64-16,3 19 171 0,-3-19 39 15,0 10 51-15,0-10 89 0,0 0 65 16,0 0 50-16,0 0 80 0</inkml:trace>
          <inkml:trace contextRef="#ctx0" brushRef="#br0" timeOffset="-36309.7079">-11471 6433 1410 0,'-8'-5'517'0,"8"5"-44"16,0 0-50-16,0 0-29 0,0 0-28 15,-30 19-56-15,22-9-6 0,8-10-37 0,-3 22 1 0,-1-12-63 16,0 4-21-16,4-14-2 16,-4 19-10-16,4-19-32 0,0 19 1 0,0-19-33 15,8 15 9-15,-8-15-12 0,7 10-10 0,-7-10 8 16,16 5-24-16,-16-5 3 0,18-3 0 16,-18 3-8-16,0 0-18 0,19-13 3 0,-15 5-15 15,-4 8-16-15,11-21 3 0,-7 6-1 0,-4 1 11 16,0-1-8-16,0-2-17 0,0 17-3 15,-4-28 10-15,1 15-3 0,-1-2-17 16,-4 5-6-16,8 10-7 0,-11-15-5 0,7 9 7 16,4 6 36-16,-19-2-41 0,19 2 8 15,0 0-15-15,-26 14 22 0,15-5-10 0,3 1 3 16,1 5 0-16,-1-1 5 0,0 1-2 16,1 2-14-16,-1-1 16 0,5-2 3 0,-5 2-6 15,4 1 11-15,1-2-13 0,-1-1 0 0,0 1 12 16,-4-2-4-16,1 1-8 15,7 0 23-15,-4-3-3 0,-3 1 1 0,7-12 1 0,-8 21 12 16,0-14 12-16,1 0 17 0,7-7 12 16,-15 11 17-16,15-11 33 0,-19 4-18 15,19-4 70-15,-23 0 40 0,23 0-74 0,-18-4 37 0,18 4-175 16,-23-14 0-16,15 6 0 0,1-4 0 16,-1-5 0-16,1-1 0 0,-1-6 0 15,1-2 0-15,3-4 0 0,4 3 0 0,-8 0 0 16,8 0 0-16,0 3 0 0,0-1 0 15,0 3 0-15,8 4 0 0,-8 0 0 0,0 4-11 16,0 14-785-16,-8-17-307 0,8 17 84 0,0 0 108 16,0 0 92-16,0 0 79 0,0 0 113 15,0 0 15-15,0 0 16 0,-30 21 66 0</inkml:trace>
          <inkml:trace contextRef="#ctx0" brushRef="#br0" timeOffset="-35968.5094">-12048 6361 1535 0,'0'0'581'16,"0"0"-48"-16,-4-11-67 0,4 11-26 0,0 0-8 15,0 0-27-15,0 0-26 0,0 0-31 16,-8 40-20-16,5-27-75 0,-1-1 21 0,0 1-36 16,0 2-21-16,-3-1-27 0,3-1 10 0,0-1-29 15,-3 0-7-15,7-12-29 0,-12 21 37 16,9-14-8-16,3-7-13 0,-12 12 20 0,12-12-20 15,-15 7-58-15,15-7-93 0,0 0 0 0,0 0 0 16,0 0 0-16,0 0 0 0,-26-23 0 16,22 9 0-16,4-3 0 0,-4-5 0 15,1-5 0-15,-1-6 0 0,-4-7 0 0,8-5 0 16,-4-1 0-16,1-1 0 0,-5 2 0 16,4 8 0-16,1 1 0 0,3 2 0 0,-4 7 0 15,4 3 0-15,-4 8 0 0,4 0 0 0,0 16-157 16,0 0-1010-16,0 0 95 0,0 0 55 15,0 0 122-15,0 0 68 0,0 54 69 0,-7-23 118 16,3 4 54-16,-8 9 33 0,5 2 87 0</inkml:trace>
          <inkml:trace contextRef="#ctx0" brushRef="#br0" timeOffset="-35142.0893">-12538 6315 1740 0,'0'0'517'0,"0"0"-2"16,0 0-32-16,0 0-27 0,0 0-28 0,22 27-42 15,-11-17-5-15,-7 0-68 0,4 2-14 0,-4 0-22 16,-1 0-62-16,-3-12 7 0,8 22-45 16,-8-12 20-16,0-10-18 0,0 20-20 0,0-20-11 15,-11 19-22-15,7-9-31 0,-4-2 17 0,-7-1-32 16,4 2-14-16,-4-1 1 0,-8-1-3 15,8 0-11-15,-11-2-4 0,3-1-5 0,-3 2 12 16,-1-2-23-16,-3 0 21 0,-4 0-39 16,0-1 31-16,-4 1-10 0,5-1-31 15,-5 0-5-15,4 0 28 0,-4 0-12 0,0 0 9 16,8 0-12-16,-4-2-5 0,8 3 0 0,0-2-8 16,-1 1 0-16,-3 0 0 15,7-1 0-15,-3 0 0 0,3 0-13 0,4 1 0 0,-3 0-8 16,3 1 6-16,4-3 23 0,-4 1-70 0,4-1 52 15,0-1-10-15,15 0 2 0,-30 0 13 16,11 0-34-16,19 0 24 0,-27-4 7 0,12 0 11 16,4 1-16-16,11 3 21 0,-26-11-16 15,14 5 10-15,12 6-2 0,-19-14 0 0,12 8 23 16,-1-4-7-16,8 10 17 0,-15-19-15 16,8 8 8-16,3-2 20 0,-4 1-16 15,5-3 11-15,3 15-35 0,-12-27-6 0,9 14 0 16,-1-4 0-16,-4 1 0 0,8 2 0 0,-7-5 0 15,3 1 0-15,-4 2 0 0,5 1 0 16,-1 0 0-16,0 1 0 0,4 14 0 0,-7-25 0 16,3 13 0-16,4 12 0 0,-8-19 0 0,8 19 0 15,-7-12 0-15,7 12 0 0,0 0 0 16,0 0 0-16,0 0 0 0,0 0 0 0,0 0 0 16,0 0 0-16,15 44 0 0,-11-28 0 15,-1 0 0-15,-3 3 0 0,4-1 0 16,-8 4 0-16,1 0 0 0,-9 0 0 0,5 0 0 15,-5 0 0-15,1-3 0 0,-8 3 0 0,4-3 0 16,-4-2 0-16,0-4 0 0,1-3 0 16,-1-1 0-16,4-3 0 0,0 0 0 0,-4-5 0 15,19-1 0-15,-23 0-331 0,23 0-155 0,-19-9-172 16,19 9-407-16,-15-13 64 0,15 13 98 16,0-25 86-16,0 8 106 0,8-5 63 15,7-7 59-15,-4 2 54 0</inkml:trace>
          <inkml:trace contextRef="#ctx0" brushRef="#br0" timeOffset="-37348.2656">-9985 6087 1318 0,'15'12'471'0,"-15"-12"-54"0,0 0-18 0,0 0-33 16,0 0-23-16,0 0-64 0,-23 30-18 15,23-30-7-15,-15 9-47 0,7-4 8 0,8-5-66 16,-18 6-14-16,18-6 1 0,-19 0-59 16,19 0-21-16,-15-1-2 0,15 1-16 0,-19-7 36 15,19 7-30-15,-15-10-18 0,7 0 25 0,8 10-13 16,-11-20-15-16,7 8 16 0,0 0-16 16,4 12 7-16,-7-20-7 0,7 20-10 0,-4-14-15 15,4 14 17-15,0 0 0 0,0 0-10 0,0 0-12 16,0 0 20-16,0 0-16 0,0 0-5 15,0 0 21-15,0 0-10 0,-19 27 7 0,15-15 8 16,-7 0-39-16,3-2 19 0,1 2 7 0,-1-4 3 16,-3 1-19-16,0-3 1 15,3 1 2-15,8-7 19 0,-22 9 14 0,10-8-7 16,12-1 15-16,0 0 31 0,-26-5 18 0,26 5-2 16,-15-8 12-16,3 1 28 0,12 7 26 15,-15-17-10-15,8 9 7 0,-1-2-12 0,8 10 7 16,-11-14 44-16,11 14-19 0,-11-12-17 0,11 12-18 15,0 0-13-15,-8-8-7 0,8 8-13 16,0 0 35-16,0 0-27 0,0 0 40 0,0 0-76 16,15 47-67-16,-11-27 0 0,7 7 0 15,-3 2 0-15,-1 2 0 0,5 0 0 0,-1 7 0 16,0 0 0-16,1-5 0 0,-5-1 0 16,1 0 0-16,-1 0 0 0,1-3 0 0,-4-4 0 15,-1-2 0-15,5-4-512 0,-4 2-651 16,-4-5 122-16,7-2 119 0,-7 1 85 0,0-3 67 15,0-12 94-15,0 19 36 0,0-19 92 16,-4 18 29-16,4-18 22 0</inkml:trace>
          <inkml:trace contextRef="#ctx0" brushRef="#br0" timeOffset="-35818.7213">-12154 6859 2311 0,'8'8'699'0,"-1"-1"-134"16,-7-7-32-16,8 8-55 0,-8-8-32 0,0 0-90 15,0 0-103-15,0 0-176 0,0 0-100 16,0 0-246-16,0 0-691 0,0 0 80 0,0 0 86 16,0 0 103-16,0 0 41 0,0 0 71 0,-34-44 70 15</inkml:trace>
          <inkml:trace contextRef="#ctx0" brushRef="#br0" timeOffset="-34908.1884">-13417 5801 1482 0,'0'0'596'0,"0"0"-46"0,-11-13-43 0,11 13-28 0,0 0-21 16,0 0-48-16,0 0-21 0,-23 29-80 16,19-17 24-16,4-12-55 0,0 23-18 0,0-23-38 15,11 29-17-15,1-15 13 0,-5-1 12 0,12-3-46 16,0-2-30-16,0-1 5 0,4-2-1 15,-5-1-50-15,5-3-3 0,-4-2-31 0,0-1-5 16,0-3-61-16,-8 0-39 0,4-4-89 0,-4 1-72 16,-3 2-87-16,-8 6-159 15,7-11-396-15,-7 11-144 0,0 0 77 0,0 0 79 0,0 0 144 16,0 0-1-16,0 0 60 0,0 0 110 16,0 0 45-16,-41 18 80 0</inkml:trace>
        </inkml:traceGroup>
      </inkml:traceGroup>
    </inkml:traceGroup>
    <inkml:traceGroup>
      <inkml:annotationXML>
        <emma:emma xmlns:emma="http://www.w3.org/2003/04/emma" version="1.0">
          <emma:interpretation id="{EEF33F84-41CE-4D44-AF1F-C3AF0D487091}" emma:medium="tactile" emma:mode="ink">
            <msink:context xmlns:msink="http://schemas.microsoft.com/ink/2010/main" type="paragraph" rotatedBoundingBox="27140,8432 17181,8144 17226,6590 27185,68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2D91D7-7BD0-4F06-BBF7-EB0121613EC8}" emma:medium="tactile" emma:mode="ink">
              <msink:context xmlns:msink="http://schemas.microsoft.com/ink/2010/main" type="line" rotatedBoundingBox="27140,8432 17181,8144 17226,6590 27185,6878"/>
            </emma:interpretation>
          </emma:emma>
        </inkml:annotationXML>
        <inkml:traceGroup>
          <inkml:annotationXML>
            <emma:emma xmlns:emma="http://www.w3.org/2003/04/emma" version="1.0">
              <emma:interpretation id="{7A13ABCA-2443-44CD-B797-BCB31CA0DE2D}" emma:medium="tactile" emma:mode="ink">
                <msink:context xmlns:msink="http://schemas.microsoft.com/ink/2010/main" type="inkWord" rotatedBoundingBox="27146,8250 19686,8035 19724,6747 27183,6963"/>
              </emma:interpretation>
              <emma:one-of disjunction-type="recognition" id="oneOf10">
                <emma:interpretation id="interp50" emma:lang="en-US" emma:confidence="0">
                  <emma:literal>+forin.</emma:literal>
                </emma:interpretation>
                <emma:interpretation id="interp51" emma:lang="en-US" emma:confidence="0">
                  <emma:literal>+forn.</emma:literal>
                </emma:interpretation>
                <emma:interpretation id="interp52" emma:lang="en-US" emma:confidence="0">
                  <emma:literal>tforin.</emma:literal>
                </emma:interpretation>
                <emma:interpretation id="interp53" emma:lang="en-US" emma:confidence="0">
                  <emma:literal>tforn.</emma:literal>
                </emma:interpretation>
                <emma:interpretation id="interp54" emma:lang="en-US" emma:confidence="0">
                  <emma:literal>+fornn.</emma:literal>
                </emma:interpretation>
              </emma:one-of>
            </emma:emma>
          </inkml:annotationXML>
          <inkml:trace contextRef="#ctx0" brushRef="#br0" timeOffset="-78292.4098">-3756 3621 1282 0,'0'0'566'0,"4"-17"-39"0,-4 17-13 16,0 0-58-16,4-14-54 15,-4 14-34-15,0 0-40 0,0 0-36 0,0 0-18 16,0 0-28-16,0 0-19 0,0 0-24 0,0 0-29 16,0 0-18-16,-26 37-3 0,22-26-20 15,-4 2-20-15,-3-1 5 0,7 0-13 0,-7 1-5 16,7 1-8-16,-3-2-41 0,-1 0 15 0,0-2-14 15,1 0 7-15,7-10-11 0,-8 17 11 16,8-17-3-16,-7 11 16 0,7-11 2 0,-11 6-28 16,11-6 36-16,0 0-23 0,0 0 26 0,0 0-34 15,0 0 36-15,-23-22 2 0,19 8 16 16,4-3-18-16,-4-5-5 0,1-4-30 16,3 0-52-16,-4-9 0 0,0 0 0 0,0 0 0 15,0-3 0-15,-3-5 0 0,3-1 0 16,0 0 0-16,-7 4 0 0,4-2 0 0,-1-1 0 15,0 1 0-15,1 2 0 0,3 6 0 16,-3 3 0-16,-1 6 0 0,4 2-21 0,4 8-235 16,-3 4-69-16,3 11-156 0,0 0-287 0,0 0-248 15,0 0 89-15,0 0 87 0,-12 70 83 16,5-30 86-16,-5 4 72 0,1 20 26 0,-4 2 86 16</inkml:trace>
          <inkml:trace contextRef="#ctx0" brushRef="#br0" timeOffset="-78107.9262">-4020 4276 1830 0,'8'9'709'0,"-8"-9"-36"0,0 0-87 16,0 0-36-16,8 13-45 0,-8-13-73 0,0 0-20 16,11 9-102-16,-11-9-97 0,0 0-119 15,11 5-135-15,-11-5-243 0,0 0-706 0,0 0 81 16,11 4 105-16,-11-4 67 0,0 0 100 0,0 0 104 15,0 0 14-15,0 0 17 0</inkml:trace>
          <inkml:trace contextRef="#ctx0" brushRef="#br0" timeOffset="-77396.4256">-4683 3712 1587 0,'0'0'486'0,"0"0"-41"16,-8-37-22-16,8 37-55 0,11-24-17 0,-7 13-29 16,4 1-22-16,-1-2-24 0,5 6-35 0,3-2-13 15,-4 1-18-15,4 2-11 0,0 2-32 16,4 3-6-16,0-2-28 0,0 4-14 0,3-1 18 16,1 3-40-16,0 1-2 0,-1-2 0 0,5 4 2 15,-8-2-5-15,-1-1-18 16,1 1-28-16,0-2-7 0,-8 1 17 0,5 0-20 15,-16-4-3-15,18 6-10 0,-10-1 26 0,-8-5-26 0,0 0 31 16,11 10 7-16,-11-10-28 16,0 0 19-16,0 0-24 0,0 0 0 0,-22 16 13 15,10-9-5-15,-3-3-8 0,4 0-10 0,-4 2-3 16,0 0 36-16,0-2-33 0,-8 2-15 16,4 1 2-16,-3-2-8 0,-1 2-4 0,0 0 22 15,1 1-5-15,-1-2 16 0,0 0-31 16,1 1 2-16,3 0-7 0,0-4 13 0,0 2 9 15,0-3-9-15,4 1-8 0,-4-3-8 0,4 0 3 16,15 0 10-16,-34-5-13 0,19 2 26 16,0-2-24-16,0-2 14 0,0-2-8 15,0 1 15-15,4 0 3 0,-1 1 7 0,1-2 14 16,0 3-4-16,11 6-14 0,-15-12 2 16,15 12-3-16,-15-9 16 0,15 9-21 0,-12-5-7 15,12 5 12-15,0 0 0 0,0 0-2 0,0 0-13 16,-7 31 0-16,7-17 5 15,0 4 11-15,-4 2-9 0,0 5-9 0,-3 0 7 16,-1 3-3-16,-3 0 27 0,-1 1-22 0,-3 0 1 0,0-3-11 16,4-1-7-16,-8-2-51 0,4-1-29 15,0-5-79-15,-4-5-74 0,8 3-169 0,-8-5-617 16,8-5 51-16,-5-1 121 0,16-4 194 16,-30-7-54-16,11-2 51 0,4-2 80 0,-7-10 46 15,3-6 90-15</inkml:trace>
          <inkml:trace contextRef="#ctx0" brushRef="#br0" timeOffset="-77023.2937">-5196 3712 1602 0,'0'0'563'0,"0"0"-49"0,-27-29-35 15,27 29-59-15,-7-22-18 0,7 10-34 0,0 12-40 16,-4-23-18-16,0 13-34 0,4 10-12 16,0-19-39-16,0 19-10 0,0 0-31 0,4-20-20 15,-4 20-8-15,0 0-25 0,15-1-11 0,-15 1 11 16,0 0-29-16,23 23-12 0,-16-10-16 15,1 3-2-15,-1 7 20 0,-3-3-13 16,4 1-17-16,-8 1-1 0,0-2-7 0,0-2-11 16,-8 4-40-16,4-1-26 0,-7-1-54 15,4 1-54-15,-5-5-81 0,-3 0-113 0,-7-3-292 0,7 1-353 16,3-6 87-16,-3-3 33 0,0 0 141 16,0-3 26-16,15-2 73 0,-26-2 57 15,10-2 39-15</inkml:trace>
          <inkml:trace contextRef="#ctx0" brushRef="#br0" timeOffset="-76404.5365">-5536 3679 1727 0,'-7'-18'630'0,"7"18"-46"15,-4-18-21-15,4 5-59 0,0 13-28 0,-4-19-48 16,4 19-75-16,4-22-26 0,-4 22-4 16,0-16-52-16,0 16-5 0,4-14-17 0,-4 14-44 15,0 0-16-15,11-11-20 0,-11 11-8 0,0 0-35 16,15 2 2-16,-15-2-36 0,0 0-8 16,19 13-25-16,-11-6 13 0,-1 2-21 0,-7-9 21 15,8 13-42-15,-1-6 11 0,-7-7-30 16,8 13-11-16,-8-13 0 0,4 12 0 15,-4-12 0-15,0 0 0 0,0 0 0 0,-12 19 0 16,12-19 0-16,-19 6 0 0,19-6 0 0,-22 2 0 16,11-2 0-16,11 0 0 0,-34 4 0 15,15-4 0-15,0 1 0 0,0-1 0 0,-7 1 0 16,3 1 0-16,0-2 0 0,-7 4 0 0,4-3 0 16,-1 2 0-16,1-1 0 0,0 2 0 15,-1 0 0-15,-3-3 0 0,4 3 0 0,-5-3 0 16,5 1 0-16,-4-1 0 0,4 1 0 0,-5 0 0 15,5-2 0-15,-4 2 0 0,3-2 0 16,-3 0 0-16,0 0 0 0,0-2 0 0,-8 2 0 16,8 0 0-16,0-2 0 0,3 0 0 15,1 2 0-15,0-1 0 0,-1-1 0 16,5 1 0-16,3 1 0 0,-4-3 0 0,8 3 0 16,15 0 0-16,-30 0 0 0,15 0 0 0,15 0 0 15,-23-1 0-15,23 1 0 0,-19-1 0 16,19 1 0-16,-15-2 0 0,15 2 0 15,-15-4 0-15,15 4 0 0,-15-4 0 0,15 4 0 0,-11-6 0 16,11 6 0-16,-12-8 0 0,12 8 0 16,0 0 0-16,-11-15-41 0,11 15-198 0,-4-10-127 15,4 10-445-15,0 0-254 0,-3-17 100 0,3 17 95 16,0 0 169-16,3-24-19 16,1 13 85-16,4-4 34 0,-5 0 92 0,5-3 4 15</inkml:trace>
          <inkml:trace contextRef="#ctx0" brushRef="#br0" timeOffset="-76215.4476">-6041 3081 2170 0,'0'0'783'0,"8"-11"-38"16,-8 11-89-16,0 0-47 0,11-12-67 0,-11 12-66 16,0 0-40-16,8-10-68 0,-8 10-84 0,0 0-115 15,0 0-138-15,0 0-195 0,7-19-184 16,-7 19-699-16,0 0 77 0,0 0 56 0,0 0 85 15,0 0 128-15,0 0 50 0,-30 43 86 16,19-33 4-16,-1-2 93 0</inkml:trace>
          <inkml:trace contextRef="#ctx0" brushRef="#br0" timeOffset="-81227.2463">-1866 3771 1274 0,'-15'2'435'0,"15"-2"-12"16,0 0-57-16,-19 0-36 0,19 0-20 0,0 0-42 15,0 0-1-15,-15 1-47 0,15-1 2 16,0 0-19-16,0 0 4 0,0 0-15 0,0 0-26 15,0 0-12-15,0 0-3 0,0 0-10 0,52 2 7 16,-33-4-43-16,0 2-2 0,4 0-1 16,-4 0-38-16,0 0 15 0,3 0-22 0,-3 0 12 15,0 2-18-15,0-2-33 0,3 2 18 16,-7-2-11-16,4 2-30 0,-4-1-5 0,0 1-16 16,1 0-22-16,-1 0 4 0,-15-2-76 15,22 5-52-15,-22-5-86 0,19 4-131 0,-19-4-110 16,11 0-331-16,-11 0 57 0,0 0 82 15,16 4 84-15,-16-4 11 0,0 0 92 0,0 0 61 0</inkml:trace>
          <inkml:trace contextRef="#ctx0" brushRef="#br0" timeOffset="-75136.0465">-7214 3432 1535 0,'0'0'551'0,"0"0"-80"15,0 0-23-15,19 13 12 0,-19-13-73 16,8 15-26-16,-1-6-34 0,-7-9-22 0,4 22-18 16,4-11-26-16,-8 1-26 0,7 0-35 15,-7-12-13-15,8 24-13 0,-5-15-44 0,1 4 21 16,-4-13-20-16,8 15-6 0,-8-15-17 0,4 14-24 15,-4-14 8-15,3 15-15 0,-3-15-15 16,8 10 4-16,-8-10-2 0,0 0 16 16,4 12-16-16,-4-12 5 0,0 0-31 0,0 0 11 0,0 0 4 15,0 0-1-15,0 0-24 16,-12 18-18-16,12-18 0 0,0 0 3 0,-11 3-21 16,11-3 16-16,-15 4-10 0,15-4-11 0,-19 4 3 15,19-4-11-15,-19 2 16 0,4 0 0 16,15-2-16-16,-26 6 3 0,7-5 21 0,4 0-11 15,-8 2 1-15,4-2 25 0,-3 2-21 0,-5-1 3 16,1 0-5-16,-4 1-5 0,-4-1-16 16,0 1 6-16,0 1 27 0,0-2-12 0,-4 1-13 15,0-2-5-15,1 2 3 0,-1-2 2 16,0-1 8-16,1 2 7 0,-1-2 3 0,0 0-18 16,1 0 26-16,-1-2-26 0,8 2 8 15,-4-1 4-15,0-2 6 0,7 0 8 16,-3 0-10-16,4 1-4 0,-1-1 6 0,1-1-2 15,0-1-24-15,3 2 16 0,0-4-8 0,1 2 13 16,-1-1-3-16,4-2-4 0,0 0 4 16,1 0-25-16,-1 1 12 0,4-3 3 0,3 1 34 15,-3 1-22-15,8 0 12 0,-5 1-9 0,1-3 11 16,11 10 17-16,-15-11-9 0,15 11-11 16,-11-10 28-16,11 10-30 0,-12-6 9 0,12 6-14 15,0 0 9-15,0 0 22 0,0 0-22 16,0 0 47-16,0 0-28 0,-22 11 17 15,22-11-12-15,-4 21-3 0,0-9-15 0,-3 1 15 16,3 6-2-16,-7-3 17 0,3 4-17 0,-3 4 10 16,-4-2-21-16,3 4 0 0,-7-3-15 15,4 0-46-15,-4 2-38 0,4-3-65 0,-3-1-40 16,2-5-85-16,1-6-218 0,0 5-534 16,4-2 76-16,-4-2 129 0,7-3 61 0,-3-3 71 15,11-5 44-15,-11 6 84 0,11-6 42 0,0 0 61 16</inkml:trace>
          <inkml:trace contextRef="#ctx0" brushRef="#br0" timeOffset="-81810.8324">-1331 3398 1441 0,'0'0'606'16,"-4"-19"-22"-16,4 19-29 0,0-16-38 0,0 16-12 0,0 0-40 15,-3-20-40-15,3 20-15 0,0 0-63 16,0-13-36-16,0 13-12 0,0 0-35 16,0 0-18-16,0 0 17 0,0 0-40 0,0 0 10 15,0 0-44-15,0 0-33 0,0 0-4 0,0 0-152 16,-8 40 0-16,8-40 0 0,0 30 0 15,-4-14 0-15,8 1 0 0,-4 4 0 0,0-4 0 16,0 6 0-16,0-1 0 0,4 0 0 16,-4-2 0-16,4-1 0 0,-4 5 0 0,0-7 0 15,3 3 0-15,-3-1 0 0,4 3 0 0,0-3 0 16,0 2 0-16,0-4 0 0,-4 1 0 16,3-2 0-16,1 0 0 0,-4 0 0 15,4-3 0-15,0 1 0 0,-1-3 0 0,-3-11 0 16,4 24 0-16,0-14 0 0,-4-10 0 0,0 17 0 15,0-17 0-15,4 14 0 0,-4-14 0 16,3 13-1209-16,-3-13 81 0,0 0 132 0,0 0 87 16,0 0 90-16,0 0 72 0,0 0 78 0,0 0 106 15,0 0 3-15,0 0 107 0</inkml:trace>
          <inkml:trace contextRef="#ctx0" brushRef="#br0" timeOffset="-80075.0989">-2639 3692 1482 0,'0'0'547'15,"0"-19"-4"-15,0 19-11 0,0 0-22 0,0 0-37 16,0-20-40-16,0 20 2 0,0 0-48 16,0 0-60-16,-4-15 1 0,4 15-29 0,0 0-55 15,0 0-12-15,0 0-37 0,0 0-6 16,0 0 1-16,0 0-57 0,0 0 51 0,-27 37-94 15,24-26 20-15,-1 3-13 0,-4 0 34 16,1-1-55-16,3 1-52 0,-3-1-24 0,-1 1 0 16,0-1 0-16,5 2 0 0,-5-1 0 0,1-3 0 15,3 2 0-15,-4-2 0 16,8-11 0-16,-7 20 0 0,7-20 0 0,-8 15 0 0,8-15 0 16,-7 11 0-16,7-11 0 0,-8 5 0 15,8-5 0-15,0 0 0 0,0 0 0 0,0 0 0 16,0 0 0-16,-19-20 0 0,19 20 0 15,-7-18 0-15,3 3 0 0,4 15 0 0,0-27 0 0,0 11 0 16,-4-3 0-16,4 1 0 16,0-4 0-16,-4-4 0 0,4-3 0 0,-3-4 0 15,-1-2 0-15,0-1 0 0,0-3 0 0,1-5 0 16,-5 0 0-16,0-1 0 0,1 4 0 16,-1 3 0-16,1 5 0 0,3-1 0 0,0 5 0 15,1 4 0-15,-1 1 0 0,0 2 0 16,0 6-213-16,4 2-69 0,0 14 1 0,4-18-111 15,-4 18-209-15,0 0-403 0,0 0 111 0,0 0 69 16,0 0 53-16,0 0 85 16,-11 44 90-16,7-20 7 0,-4 5 93 0,5 5 35 15</inkml:trace>
          <inkml:trace contextRef="#ctx0" brushRef="#br0" timeOffset="-78858.099">-3167 4285 1633 0,'0'0'524'0,"0"0"-37"16,-27 13-45-16,27-13-45 0,-22 0-46 0,3 0-57 16,0-1-76-16,0-2-75 0,0 2-69 15,-3-2-148-15,-1-11-266 0,-3 11-446 16,7-2 64-16,-4 2 80 0,4-1 145 0,-3-3-43 15,3 2 36-15,-4 0 84 0</inkml:trace>
          <inkml:trace contextRef="#ctx0" brushRef="#br0" timeOffset="-79071.4006">-3073 3545 1561 0,'0'0'571'0,"0"0"-11"15,-4-14-81-15,4 14-36 0,0 0-46 16,0 0-37-16,0 0-42 0,0 0-8 0,0 0-52 16,0 0-10-16,0 0-48 0,0 0 10 0,0 0-28 15,12 56-3-15,-9-41-26 0,1 0-14 16,-4 1-19-16,4 0 0 0,0 2-38 0,-4-3 8 16,0 0-31-16,0 2-36 0,0-17 13 15,-4 28 15-15,0-14-23 0,0-4 0 16,4-10-18-16,-11 19 11 0,3-11-24 0,8-8-2 15,-11 9 0-15,11-9-10 0,-19 1 4 16,19-1 9-16,0 0-16 0,-30-13-3 0,19 3 27 16,-1-4-4-16,5-3-2 0,-8-6 8 0,4 1-6 15,-1-3-4-15,1 5 15 0,0-1 7 16,3 4-15-16,1 0 18 0,3 2 26 0,-4 2-13 16,4 0-16-16,-3 1 11 0,7 12-8 15,-8-16-13-15,8 16-7 0,-3-14 25 0,3 14-18 16,0 0-7-16,0 0-1 0,0 0 3 15,0 0-15-15,0 0 23 0,0 0-5 0,0 0-11 16,0 0 8-16,0 0-2 0,0 0-1 16,0 0-17-16,0 0 15 0,0 0 15 0,11 40-22 15,-11-40-1-15,4 21 8 0,-4-21 0 16,0 22 8-16,0-10-19 0,0-12 11 0,-4 24 0 16,0-9-2-16,4-3 2 0,-7 0-10 0,3 1-6 15,-4-3-4-15,1 2-34 0,-1-2-20 16,-3 0-31-16,3-3-21 0,8-7-30 0,-19 13-26 15,12-6-58-15,7-7-78 0,-15 7-194 0,15-7-429 16,-15 10 60-16,7-5 141 16,8-5 41-16,-11 10 65 0,11-10 50 0,-11 13 75 15,7-4 63-15</inkml:trace>
          <inkml:trace contextRef="#ctx0" brushRef="#br0" timeOffset="-79835.0554">-2715 4331 1443 0,'4'14'530'16,"-4"-14"-54"-16,0 0-46 0,0 0-41 0,0 0-23 0,4 14-43 15,-4-14-31-15,0 0-49 16,0 0-72-16,0 0-53 0,0 0-69 0,0 0-101 15,0 0-211-15,0 0-572 0,0 0 78 0,0 0 96 16,0 0 47-16,0 0 46 0,0 0 58 16,0 0 65-16</inkml:trace>
          <inkml:trace contextRef="#ctx0" brushRef="#br0" timeOffset="-74842.5154">-8164 3164 1546 0,'-23'-4'642'16,"23"4"-71"-16,-18 2-80 0,18-2-22 15,-27 10-52-15,20-5-43 0,-5 4-49 0,5 3-5 16,-1-1-49-16,4 0-18 0,4-11-27 0,-3 19-29 16,3-19 5-16,7 18-36 0,1-9-7 15,-8-9-16-15,19 10 21 0,-4-7-8 0,0 0-23 16,-15-3 1-16,34-6-9 0,-19 1-33 0,4-2 8 16,-4-4-21-16,0-3-61 15,0 0-31-15,-4-1-74 0,0-2-76 0,-7 6-42 16,0-1-110-16,-4 12-353 0,0 0-376 0,-11-27 84 15,11 27 153-15,-15-7 27 0,0 7 78 16,15 0 65-16,-31 5 61 0,13 2 82 0</inkml:trace>
        </inkml:traceGroup>
        <inkml:traceGroup>
          <inkml:annotationXML>
            <emma:emma xmlns:emma="http://www.w3.org/2003/04/emma" version="1.0">
              <emma:interpretation id="{1360069E-D8EE-4B38-B644-E328BE7761FC}" emma:medium="tactile" emma:mode="ink">
                <msink:context xmlns:msink="http://schemas.microsoft.com/ink/2010/main" type="inkWord" rotatedBoundingBox="20001,8226 17181,8144 17226,6590 20045,6672"/>
              </emma:interpretation>
              <emma:one-of disjunction-type="recognition" id="oneOf11">
                <emma:interpretation id="interp55" emma:lang="en-US" emma:confidence="1">
                  <emma:literal>smee</emma:literal>
                </emma:interpretation>
                <emma:interpretation id="interp56" emma:lang="en-US" emma:confidence="0">
                  <emma:literal>smre</emma:literal>
                </emma:interpretation>
                <emma:interpretation id="interp57" emma:lang="en-US" emma:confidence="0">
                  <emma:literal>csmre</emma:literal>
                </emma:interpretation>
                <emma:interpretation id="interp58" emma:lang="en-US" emma:confidence="0">
                  <emma:literal>csmee</emma:literal>
                </emma:interpretation>
                <emma:interpretation id="interp59" emma:lang="en-US" emma:confidence="0">
                  <emma:literal>hmre</emma:literal>
                </emma:interpretation>
              </emma:one-of>
            </emma:emma>
          </inkml:annotationXML>
          <inkml:trace contextRef="#ctx0" brushRef="#br0" timeOffset="-73999.6136">-9133 2841 1689 0,'-11'-17'630'0,"-1"10"-47"15,1 2-35-15,-4 0-54 0,15 5-41 0,-27-2-49 16,9 4-12-16,2 6-62 0,1 3-7 0,4 1-34 15,-4 1-51-15,7 4-33 0,-3 2-8 16,4 0-26-16,3 3 14 0,4-3-62 0,4-1 10 16,3 3-67-16,1-3 29 0,-1 3-41 15,8-2 2-15,0-1-10 0,0-3-20 16,4-2-21-16,-4 0 10 0,4-4 11 0,-4 0-26 16,-3-4 13-16,-1 0 22 0,-11-5-4 0,19 3-10 15,-19-3 9-15,0 0-4 0,0 0 10 0,0 0 7 16,0 0-35-16,0 0-3 0,0 0 10 15,-49-20 6-15,26 16-21 0,1 3 26 16,-5-1-9-16,-3 4-1 0,4-1-1 0,-5 7 1 16,1-2-6-16,4 2 21 0,-1 3-31 0,1 6 0 15,-4 3 0-15,3 3 0 0,1 3 0 16,3 4 0-16,5 3 0 0,-1 4 0 0,0 3 0 16,8-1 0-16,-8 19 0 0,7-10 0 0,9-3 0 15,-1 1 0-15,8 2 0 0,-1 1 0 16,5 15 0-16,7-4 0 0,4-2 0 0,4-2 0 15,7-3 0-15,7-3 0 0,5-3 0 0,7-5 0 16,4 1 0-16,-1-6 0 16,9-8 0-16,-5 1 0 0,5-7 0 0,-1-2 0 15,0-2 0-15,-7-8 0 0,-4-3 0 0,0-2 0 16,0-1 0-16,4-5 0 0,-4 3-116 16,-7-3-1059-16,-1-3 111 0,1 3 73 0,-9-5 133 15,-2-1 52-15,-5-2 136 0,-3 0 27 0,-8-1 85 16,4-3 15-16,-8 3 72 0</inkml:trace>
          <inkml:trace contextRef="#ctx0" brushRef="#br0" timeOffset="-69596.299">-10034 3481 1218 0,'0'0'392'0,"0"0"4"16,0 0-42-16,0 0-4 0,0 0-4 0,0 0-19 15,0-15-4-15,0 15-16 0,0 0-20 0,0 0-39 16,0 0-10-16,0 0-13 0,0 0-4 16,0 0-1-16,0 0-39 0,0 0 22 0,0 0-42 15,0 0-10-15,0 0-15 0,0 0 12 16,0 0-20-16,18 38-3 0,-14-28 11 0,-4-10-36 16,4 21-8-16,0-10-15 0,-1 2 7 15,1 0 8-15,-4-13-30 0,4 22 2 16,-4-9-5-16,0-13-3 0,0 20-18 0,0-20 6 15,-4 22 7-15,4-22-12 0,-4 18-6 0,4-18-5 0,-11 12-31 16,11-12 1-16,-7 11-29 16,7-11 29-16,-15 3-27 0,15-3 6 0,0 0-5 15,-23-3-18-15,23 3 5 0,-15-8 3 0,15 8 2 16,-19-15 3-16,15 7 7 0,4 8 1 16,-11-11 7-16,11 11-8 0,-11-10-2 0,11 10-3 15,-12-11 0-15,12 11 1 0,0 0-6 16,0 0-8-16,0 0 21 0,-15-1-2 0,15 1 9 15,0 0 1-15,0 0 2 0,0 0 6 0,-11 23-6 16,11-23 26-16,-4 12 20 16,4-12-2-16,-7 12-11 0,7-12 0 0,-12 9 6 15,12-9 12-15,-11 8-30 0,11-8 20 0,-19 7 11 16,19-7-14-16,-19 0-7 0,19 0 8 16,-22-4-47-16,22 4 14 0,-23-8-6 0,12 2 5 15,-1-2-23-15,5 0 11 0,-5 0-13 0,1-1 2 16,11 9 11-16,-15-16-6 0,8 9-25 15,7 7 15-15,-12-9 8 0,12 9-11 0,0 0 11 16,-11-9-8-16,11 9 29 0,0 0-27 0,0 0 22 16,0 0-14-16,0 0-7 0,-11 28-11 15,11-28 29-15,0 15-3 0,0-15 0 16,-4 19 38-16,0-11-12 0,4-8 20 16,-11 18 26-16,3-9 2 0,1-3-7 0,7-6 7 0,-19 14-4 15,7-10-4-15,-3-1 24 0,15-3 7 16,-18 4-30-16,2-3-8 0,16-1 2 15,-26-5-4-15,11 2-1 0,0-3-2 0,4 0-10 16,-5-3 4-16,5 1 6 0,-4-3-21 0,0 0 39 16,7 0-31-16,-3 0 5 0,0-2-10 15,3 0-5-15,1 2 5 0,3-1 2 16,0 0-2-16,4 12-18 0,-4-19 3 0,4 19 10 0,0-16-29 16,0 16 22-16,0 0 11 15,4-21-24-15,-4 21 17 0,0 0-10 0,12-8 8 0,-12 8-8 16,0 0 12-16,0 0 1 0,26 8-13 15,-26-8 18-15,19 18 13 0,-12-9-34 16,-3 5 62-16,4-1-54 0,-1 2 31 0,-7 3-13 16,0-1 18-16,0 4 18 0,-4 1-10 15,-3 6-13-15,-4-2-36 0,-8 7 0 0,-4-3 0 16,4 0 0-16,-7-2 0 0,3-2 0 0,-7 1 0 16,7-3 0-16,-3-6 0 0,3 0 0 15,1-6-175-15,-1-1-83 0,4-2-83 0,0 0-176 16,4-5-509-16,0-2 46 0,15-2 109 0,-22-6 78 15,7 2 89-15,7-5 105 0,8 9 23 16,-11-24 44-16,11 8 45 0</inkml:trace>
          <inkml:trace contextRef="#ctx0" brushRef="#br0" timeOffset="-69051.1055">-11045 3285 1873 0,'0'0'568'0,"0"0"-25"0,11-26-49 15,-11 26-33-15,15-8-26 0,-15 8-46 16,23-2-48-16,-8 4-4 0,-15-2-45 0,34 12-26 16,-19 0-22-16,0 1-27 0,0 4-20 0,-7 1-33 15,-1 4 18-15,-3 0-29 0,-4-3-12 16,-4 5 3-16,-3-1-32 0,-5 1-22 15,1 0-37-15,-4 3-27 0,0-4 0 0,-4-3-106 16,0 2-53-16,0-3-100 0,0-10-235 16,-7 2-587-16,0 1 75 0,3-6 115 0,0 0 71 15,-3-4 95-15,3-2 49 0,-3-4 56 0,3 0 90 16,-3 0 31-16</inkml:trace>
          <inkml:trace contextRef="#ctx0" brushRef="#br0" timeOffset="-74531.4408">-8854 3420 1610 0,'-8'-17'535'0,"5"2"-13"16,-1-1-31-16,-4 6-20 0,8 10-43 0,-4-21-27 15,4 21-58-15,0-12-17 0,0 12-50 0,0 0-20 16,0 0-41-16,0 0-10 0,4-17-39 16,-4 17 26-16,0 0-46 0,0 0-3 0,0 0 16 15,19 31-23-15,-15-18-11 0,0 1-15 16,-4 4-10-16,0-2-26 0,0 2 11 0,-4 2-1 15,-4-1-22-15,1 1 4 0,-5 1-58 0,1-2-8 16,-4 3-21-16,0-4-45 16,-4 0-57-16,-3-2-69 0,3-2-59 0,-8 1-130 15,1-5-257-15,3-1-298 0,-7-4 17 0,7-4 107 16,-3 3 62-16,-4-6 138 0,3-1 13 0,1 0 105 16,0-4 29-16,3 2 32 0</inkml:trace>
          <inkml:trace contextRef="#ctx0" brushRef="#br0" timeOffset="-69308.8362">-10419 2802 1858 0,'-15'-18'750'0,"0"7"-67"0,-4 2-10 0,0 6-115 16,0 4-58-16,0 3-24 0,0 7-54 16,-3 3-38-16,3 2-18 0,0 6-54 0,0-1-10 15,4 3-89-15,8 1-3 0,-1-1-23 0,4 0-26 16,4-6-25-16,4 3-136 0,4-2 0 16,7-4 0-16,-4 1 0 0,12-4 0 15,-1-4 0-15,5-1 0 0,7-2 0 0,3-5 0 16,-7 2 0-16,4-4 0 0,-3 0 0 15,3 1 0-15,-8-2-154 0,-7 0-133 0,3-1-230 16,-7 4-640-16,-15 0 161 0,16 0 78 0,-16 0 157 16,0 0 29-16,0 0 46 0,0 0 90 15,-46 17 58-15,24-8 65 0</inkml:trace>
        </inkml:traceGroup>
      </inkml:traceGroup>
    </inkml:traceGroup>
    <inkml:traceGroup>
      <inkml:annotationXML>
        <emma:emma xmlns:emma="http://www.w3.org/2003/04/emma" version="1.0">
          <emma:interpretation id="{A1CAE062-328A-413D-8479-F0C714284FB5}" emma:medium="tactile" emma:mode="ink">
            <msink:context xmlns:msink="http://schemas.microsoft.com/ink/2010/main" type="paragraph" rotatedBoundingBox="20660,2597 29240,2547 29253,4842 20674,48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BB9B614-858F-41B4-9FF1-AF869E7BA1A5}" emma:medium="tactile" emma:mode="ink">
              <msink:context xmlns:msink="http://schemas.microsoft.com/ink/2010/main" type="line" rotatedBoundingBox="20660,2597 29240,2547 29253,4842 20674,4892"/>
            </emma:interpretation>
          </emma:emma>
        </inkml:annotationXML>
        <inkml:traceGroup>
          <inkml:annotationXML>
            <emma:emma xmlns:emma="http://www.w3.org/2003/04/emma" version="1.0">
              <emma:interpretation id="{34CD4552-3D81-449E-B9A8-B3AEABDABFB8}" emma:medium="tactile" emma:mode="ink">
                <msink:context xmlns:msink="http://schemas.microsoft.com/ink/2010/main" type="inkWord" rotatedBoundingBox="20651,3530 25280,3392 25319,4704 20690,4843"/>
              </emma:interpretation>
              <emma:one-of disjunction-type="recognition" id="oneOf12">
                <emma:interpretation id="interp60" emma:lang="en-US" emma:confidence="0">
                  <emma:literal>15</emma:literal>
                </emma:interpretation>
                <emma:interpretation id="interp61" emma:lang="en-US" emma:confidence="0">
                  <emma:literal>135</emma:literal>
                </emma:interpretation>
                <emma:interpretation id="interp62" emma:lang="en-US" emma:confidence="0">
                  <emma:literal>155</emma:literal>
                </emma:interpretation>
                <emma:interpretation id="interp63" emma:lang="en-US" emma:confidence="0">
                  <emma:literal>1</emma:literal>
                </emma:interpretation>
                <emma:interpretation id="interp64" emma:lang="en-US" emma:confidence="0">
                  <emma:literal>1s</emma:literal>
                </emma:interpretation>
              </emma:one-of>
            </emma:emma>
          </inkml:annotationXML>
          <inkml:trace contextRef="#ctx0" brushRef="#br1" timeOffset="-126473.4363">-3416 56 1968 0,'-12'-29'637'15,"1"5"-22"-15,-4 2-27 0,4 4-25 0,-1 2-43 0,-3 2-64 16,0 0 12-16,0 1-117 15,4 4 20-15,0 1-69 0,-1 1-3 0,1 2-25 0,11 5-69 16,-26 3 28-16,26-3-59 0,-19 16-20 16,7-3-141-16,5 9-13 0,3 1 0 15,-3 8 0-15,3 4 0 0,4 6 0 0,4 4 0 16,-1 1 0-16,1 2 0 0,4-3 0 16,-5 1 0-16,5-6 0 0,-1-4-6 0,-7-5-42 15,4 0 4-15,-4-6 31 0,-4-1 62 0,1-4 13 16,-5-3-62-16,-7-2 0 0,-4-3 0 15,-7-3 0-15,-8-2 0 0,-4-7 0 0,-3 0 0 16,-12-6 0-16,-15-7 0 0,4 0 0 0,0-5 0 16,7-2 0-16,4-4 0 15,8 1 0-15,11 3 0 0,4-4 0 0,4-1 0 16,7-4 0-16,11-1 0 0,5 2 0 0,10-2 0 16,8-5 0-16,23-13 0 0,7 3 0 15,12 4 0-15,22-3 0 0,0 0-594 0,8 5-584 16,3 8 129-16,-18 5 89 0,0 1 102 0,-5 3 98 15,5 3 105-15,-8 1 84 0,0 2-7 16,-15 3 89-16,-7 4 5 0</inkml:trace>
          <inkml:trace contextRef="#ctx0" brushRef="#br1" timeOffset="-124312.6858">-5079-12 1569 0,'-12'-12'601'16,"12"12"-56"-16,0 0-51 0,-7-10-38 0,7 10-52 16,0 0-43-16,0 0-15 0,0 0-52 0,0 0 13 15,0 0-43-15,0 0-34 0,0 0-4 16,0 0-42-16,45 12 11 0,-30-2-16 0,4 0-3 15,7 4-37-15,-3 1-4 0,0 0 1 0,3 4-21 16,-3-2-25-16,3 3-6 0,-7 1-15 16,0 1 18-16,0 1-28 15,-4 1-23-15,-4 1-39 0,-3-3 9 0,-5-2-35 0,1 2-42 16,0-2-29-16,-4-1-20 0,-4-2-34 16,-3 1-23-16,-1 0-58 0,-3 0-24 0,-1-3-63 15,-3-1-75-15,4-3-41 0,-8-2 36 16,8-1-33-16,-4-4 8 0,0 1 17 0,0-5 83 15,15 0 84-15,-27-11 45 0,12 5 147 0,4-4 67 16,-4-2 37-16,7 2 106 0,-3 2 48 16,0-3 26-16,3 2 28 0,8 9-5 0,-15-13 0 15,15 13-20-15,-11-8 45 0,11 8-35 0,0 0 10 16,0 0-3-16,-23 14-17 0,19-3 7 16,-3 3 11-16,-1 2-42 0,1 5 21 0,-5-1-26 15,5 5-28-15,-5-1-33 0,-3 0-28 16,4 3 0-16,-4-2-6 0,-4 0-9 15,4-2-88-15,-4-2-74 0,0 1-87 0,1-3-79 16,2 5-174-16,-6-6-717 0,7-5 115 16,0-2 80-16,-4-2 107 0,4-5 76 0,0-1 55 15,-4-3 81-15,4 0 80 0,-8-6 87 0</inkml:trace>
          <inkml:trace contextRef="#ctx0" brushRef="#br1" timeOffset="-123519.4218">-5683 156 1141 0,'0'0'494'0,"0"0"-31"0,8-12-48 16,-8 12-5-16,0 0-44 0,26 5-16 0,-26-5-19 15,27 11-27-15,-8 0-22 0,-4 0-8 16,0 1-21-16,0 1-23 0,-4 2-40 0,8 0-16 16,-8-1-8-16,-3 2-20 0,-1-2-32 0,1 0-5 15,-4-2-14-15,-1 2-6 16,-3-14-20-16,-3 20-2 0,3-20-42 0,-8 16 6 16,8-16-10-16,-15 10-24 0,15-10 3 0,-15 5-23 15,15-5-5-15,-23-3-8 0,23 3 0 0,-18-11 0 16,6 1 3-16,1-2 15 0,0-1-7 15,3-3 4-15,-3 4-7 0,3-1-8 16,1 3 21-16,3-2-1 0,4 12 9 0,-11-17-9 16,11 17-2-16,0 0 11 0,-4-8 14 0,4 8 27 15,0 0-27-15,0 0 1 0,0 0 2 16,0 0 8-16,-4 50 13 0,4-36-23 0,-4 1 12 16,4-1-25-16,-4 1 8 0,-3-1 20 0,3-2-16 15,0-1-4-15,-3 0 10 16,-1-1 2-16,8-10-10 0,-15 13-15 0,8-8 5 15,7-5-16-15,-15 4 3 0,15-4 23 0,0 0 3 16,-31-9-31-16,20 1 33 0,0-2-2 16,-1-6-8-16,5 1-8 0,-4 0 8 0,3 1-10 15,-3-1 18-15,7 3 17 0,-4 2-2 0,8 10-17 16,-11-17-4-16,11 17 1 0,-7-10 20 16,7 10-23-16,0 0-5 0,0 0 30 0,0 0-25 15,0 0-2-15,0 0 12 0,0 0-20 16,-8 35-1-16,8-35 14 0,-4 21 5 0,4-21 7 15,-3 22-7-15,-1-14 33 0,-4 3-11 0,1-1 16 16,-5-2 0-16,1 1 6 0,-8-3-34 16,4-2-6-16,-4-1-24 0,0-3-63 0,-7 0-55 15,3-3-24-15,1-2-86 0,-5-2-165 16,5-2-150-16,-5-3-310 0,5-1 45 16,-1-3 73-16,0 1 107 0,5-3 69 0,-1-1 39 15,4-1 56-15,3-4 10 0</inkml:trace>
          <inkml:trace contextRef="#ctx0" brushRef="#br1" timeOffset="-123358.9988">-5596-353 1405 0,'-19'-8'394'0,"-3"5"-110"16,3-1-118-16,0 5-163 0,0-2-584 0,-4 2 5 0,1 2 28 15,-1 3 121-15</inkml:trace>
          <inkml:trace contextRef="#ctx0" brushRef="#br1" timeOffset="-122672.9586">-6350-123 1543 0,'0'0'704'0,"0"0"-51"0,-4-21-75 16,4 21-45-16,0 0-98 0,0 0-26 0,0 0 11 15,0 0-57-15,0 0-9 0,0 0-60 16,0 0-7-16,19 44-54 0,-11-22-8 0,-5 7-7 16,5 1-32-16,-1 2-12 0,1 1 6 15,-4-1-14-15,3 0-35 0,1-1-34 16,-1-1-89-16,-3-5-8 0,4-1 0 0,-5-4 0 16,1-1 0-16,-4-5 0 0,4 1 0 0,-4-15 0 15,-4 18 0-15,4-18 0 0,-7 10 0 16,7-10 0-16,-15 4 0 0,15-4 0 0,0 0 0 15,0 0 0-15,-31-11 0 0,31 11 0 0,-18-6 0 16,18 6 0-16,-16-8 0 0,16 8 0 16,-11-6 0-16,11 6 0 0,-15-4 0 0,15 4 0 15,0 0 0-15,-19-1 0 0,19 1 0 16,0 0-41-16,-22 8-31 0,10-5 8 0,12-3-26 16,-19 11 21-16,8-6-5 0,-4 0 18 0,4 2 15 15,-1-2-13-15,-3-2 23 16,-4 4 0-16,4-2 26 0,0-1 0 0,-4 2-23 15,-3-1 33-15,3 2-7 0,-7-3-9 0,3 3 14 16,-7-1-26-16,0-1 20 0,-1 2-7 16,-6-3 13-16,-1 2 12 0,-7-1-12 0,-1 0 20 15,-3 0-18-15,0-1-8 0,0-1 6 0,0-2-3 16,4 3 10-16,4-4 18 0,-5 1-12 16,-6-2 14-16,10-1 16 0,1 2 8 15,-5-2 33-15,9 1-18 0,-1-2 26 0,4-3-52 16,0 2 57-16,0 0-54 0,8-4-17 15,-1 1-29-15,5-2 0 0,-1 0 0 0,8 0-41 16,-4-1-105-16,8 0-100 0,-1-1-87 16,5 1-197-16,3-2-532 0,0-1 135 0,4 13 52 15,0-29 87-15,4 14 102 0,-4-1 41 0,4 3 74 16,3 0 26-16,1-1 76 0</inkml:trace>
          <inkml:trace contextRef="#ctx0" brushRef="#br1" timeOffset="-121119.864">-5996-331 1392 0,'-15'-5'489'16,"15"5"5"-16,0 0-10 0,-15-3-18 0,15 3-13 15,0 0-5-15,0 0-59 0,-19-3 5 0,19 3-41 16,0 0-23-16,0 0-30 0,0 0-60 15,0 0-4-15,0 0-8 0,0 0-1 0,0 0 35 0,0 0-42 16,0 0 5-16,0 0-77 16,53-6 16-16,-34 6-28 0,4-3-23 0,7 1-113 15,-4-2 0-15,1 1 0 0,-1 0 0 16,12-1 0-16,-8-1 0 0,-4 1-164 0,1 0-172 16,3 2-283-16,-4 1-489 0,-7 1 71 0,-8-2 118 15,-11 2 95-15,15 3 74 0,-15-3 92 16,0 0 85-16,12 10 53 0,-12-10 39 0</inkml:trace>
          <inkml:trace contextRef="#ctx0" brushRef="#br1" timeOffset="-121792.6224">-7146 922 1906 0,'-15'4'710'16,"15"-4"-73"-16,0 0-46 0,-7 10-58 0,7-10-34 15,0 0-87-15,0 0-18 0,0 17-51 16,0-17-59-16,0 0-69 0,0 0-95 0,15 17-132 16,-15-17-104-16,0 0-267 0,22 1-649 0,-22-1 128 15,15 2 98-15,-15-2 110 0,0 0 74 16,19-2 23-16,-19 2 54 0,12-8 30 0</inkml:trace>
          <inkml:trace contextRef="#ctx0" brushRef="#br1" timeOffset="-126853.5884">-3145 241 1845 0,'-22'6'553'0,"22"-6"-18"0,-15 15-59 16,3-4-38-16,1 5-3 0,3 1-79 0,-7 5-11 15,4-2-45-15,0 4-37 0,-4 2-12 0,0 2-10 16,3-1-36-16,-3 0-42 0,0-2-53 16,4-1-51-16,-4-2-51 0,3-3-59 15,1-4-57-15,0 1-155 0,3-4-260 0,1-3-449 16,-5-1 71-16,12-8 74 0,-15 9 138 15,15-9 24-15,0 0 107 0,0 0 20 0,0 0 65 16</inkml:trace>
        </inkml:traceGroup>
        <inkml:traceGroup>
          <inkml:annotationXML>
            <emma:emma xmlns:emma="http://www.w3.org/2003/04/emma" version="1.0">
              <emma:interpretation id="{9FE76CD7-E7C9-4951-9884-D5B8033BFFF7}" emma:medium="tactile" emma:mode="ink">
                <msink:context xmlns:msink="http://schemas.microsoft.com/ink/2010/main" type="inkWord" rotatedBoundingBox="25429,2474 29308,2806 29124,4958 25245,4626"/>
              </emma:interpretation>
              <emma:one-of disjunction-type="recognition" id="oneOf13">
                <emma:interpretation id="interp65" emma:lang="en-US" emma:confidence="0">
                  <emma:literal>iillij</emma:literal>
                </emma:interpretation>
                <emma:interpretation id="interp66" emma:lang="en-US" emma:confidence="0">
                  <emma:literal>iiilij</emma:literal>
                </emma:interpretation>
                <emma:interpretation id="interp67" emma:lang="en-US" emma:confidence="0">
                  <emma:literal>itilij</emma:literal>
                </emma:interpretation>
                <emma:interpretation id="interp68" emma:lang="en-US" emma:confidence="0">
                  <emma:literal>iitilij</emma:literal>
                </emma:interpretation>
                <emma:interpretation id="interp69" emma:lang="en-US" emma:confidence="0">
                  <emma:literal>iitlij</emma:literal>
                </emma:interpretation>
              </emma:one-of>
            </emma:emma>
          </inkml:annotationXML>
          <inkml:trace contextRef="#ctx0" brushRef="#br1" timeOffset="-128191.753">-2142 379 1231 0,'0'0'509'0,"0"0"-5"0,0 0-69 15,0 0-22-15,0 0-19 0,0 0-41 16,0 0-23-16,8 42-38 0,-8-42-21 0,8 14-53 15,-8-14-6-15,7 11-7 0,-7-11-54 16,11 8 26-16,-11-8-17 0,15 4-23 16,-15-4-7-16,0 0 8 0,31-9-38 0,-20 2 3 15,-11 7-1-15,15-13 0 0,-7 3-12 0,-1 0-21 16,1-2 0-16,-8 12-15 0,3-18-10 16,-3 18 7-16,4-18-13 0,-4 18-2 0,0-17-23 15,0 17 10-15,0 0-31 0,0 0 21 16,-11-11 2-16,11 11 6 0,0 0-21 15,0 0 0-15,0 0 0 0,-38 24 13 0,27-16-3 0,3 2-23 16,-3 0 16-16,-4 2 12 16,4 0-18-16,-1-2-2 0,-3 0-8 0,4 0 6 15,0-1 4-15,-5-3 6 0,5 3 2 0,0-4 0 16,0 2-33-16,11-7 36 0,-27 8-8 16,12-6-3-16,15-2-17 0,-23 1 2 0,23-1 15 15,-26-4-17-15,15 0-1 0,-4-1 8 0,3-2-17 16,1-1 12-16,0-2-5 0,-4-2 17 15,3-1-14-15,5-3 17 0,-5 0 19 0,1-3-11 16,-4-5 15-16,8 4-22 0,-5-5 2 16,1-3 13-16,0 0 15 0,3-3 15 15,-3 3 1-15,3 0-21 0,-3 0 43 0,3 1 24 16,1 5 5-16,-1 0-6 0,1 3-4 16,3 2 7-16,0 5-13 0,-3-1-4 0,7 13-29 15,-4-20-5-15,4 20-8 0,-4-15 23 0,4 15-28 16,0 0 11-16,0 0-11 0,0 0 10 15,0 0-4-15,0 0-34 0,0 0 0 0,0 0 0 16,0 0 0-16,8 60 0 0,-8-39 0 0,3 2 0 16,1 1-16-16,0 2-17 0,3 4-16 15,-3 0-5-15,-4-2-2 0,4 0-8 0,0-1 8 16,-4 0-11-16,0-2 21 0,0-1-8 16,-4-1 3-16,4-4 21 0,-4 2 9 0,0-5 6 15,-3-1-21-15,-1-1 28 0,1-6 3 16,-1 1-18-16,8-9 0 0,-19 8 26 0,19-8-1 15,-18-1 1-15,18 1 2 0,-27-10-18 16,16 1 26-16,-4 0 0 0,3 2-8 0,1-2-10 16,4 0 5-16,7 9-5 0,-19-13-11 15,19 13 14-15,-12-10-24 0,12 10 21 0,-7-5 7 16,7 5-4-16,0 0 22 0,0 0-32 0,0 0 19 16,0 0-4-16,-11 27-11 0,11-27 21 15,-4 20-26-15,0-8 8 0,-3 0-21 0,3 1-15 16,-4-1-28-16,1 1-25 0,-5-1-11 15,-3 1-39-15,4-2-35 0,-4-3-102 0,0 5-142 16,-4-7-429-16,4-3-65 0,0-1 88 16,-4-1 59-16,19-1 40 0,-34-6 95 0,15 0 70 15,8-4 112-15</inkml:trace>
          <inkml:trace contextRef="#ctx0" brushRef="#br1" timeOffset="-127399.4067">-2900-243 1446 0,'0'0'591'16,"4"-17"-69"-16,-4 17-41 0,0 0-86 0,0 0-78 15,4-15-87-15,-4 15-84 0,0 0-97 16,0 0-164-16,8-10-241 0,-8 10-412 0,0 0 49 16,0 0 102-16,0 0 15 0,0 0 65 15</inkml:trace>
          <inkml:trace contextRef="#ctx0" brushRef="#br1" timeOffset="-132048.6745">668 210 1750 0,'0'0'599'15,"0"0"-20"-15,0 0-39 0,0 0-28 16,0 0-57-16,0 0-48 0,0 0-33 0,0 0-16 0,0 0-4 15,0 0-47-15,0 0-8 16,0 0-63-16,0 0 12 0,-42-17-56 0,42 17-8 16,-11-7 26-16,11 7-25 0,-7-8-32 0,7 8-17 15,-12-14-34-15,12 14-91 0,-7-15-11 16,7 15 0-16,-8-21 0 0,4 6 0 0,4 15 0 16,0-22 0-16,0 10 0 0,0 12 0 15,0-20 0-15,0 20 0 0,0-17 0 0,0 17 0 16,4-18 0-16,-4 18 0 0,4-14 0 0,-4 14 0 15,0 0 0-15,11-10 0 16,-11 10 0-16,0 0 0 0,0 0 0 0,0 0 0 16,27 15 0-16,-27-15 0 0,7 17 0 0,1-7 0 15,-4 2 0-15,3 1 0 0,-3-1 0 16,0 2 0-16,-1 1 0 0,5-1 0 0,-4 1 0 16,3 0 0-16,-3 2 0 0,0-2 0 0,0 2 0 15,-1-2 0-15,1 2 0 0,4-2 0 16,-5 0 0-16,1-1 0 0,0 0 0 0,0-1 0 15,-1-1 0-15,-3-12 0 0,4 19 0 0,-4-19 0 16,4 16 0-16,-4-16 0 0,0 16 0 16,0-16 0-16,4 9 0 0,-4-9 0 0,0 0 0 15,4 15 0-15,-4-15 0 0,0 0 0 16,0 0 0-16,0 0 0 0,0 0 0 16,0 0 0-16,0 0 0 0,0 0 0 0,0 0 0 15,0 0 0-15,0 0 0 0,0 0 0 0,0 0 0 16,0 0 0-16,0 0 0 0,0 0 0 15,0 0 0-15,0 0 0 0,0 0 0 0,0 0 0 16,-4 18 0-16,4-18 0 0,0 0 0 0,0 0 0 16,0 0 0-16,0 0 0 0,0 0 0 15,0 0 0-15,-4 14 0 0,4-14 0 0,0 0 0 16,0 0 0-16,-4 18 0 0,4-18 0 16,0 0 0-16,-4 16 0 0,4-16 0 0,-7 9 0 15,7-9 0-15,-8 10 0 0,8-10 0 0,-15 10 0 16,8-4 0-16,-8-1 0 0,15-5 0 15,-23 8 0-15,4-3 0 0,4-1 0 16,-4-1 0-16,4 0 0 0,-4 0 0 0,-3-2 0 16,7-1 0-16,-8 2 0 0,4-4 0 15,0-2 0-15,0 3 0 0,-3-4 0 0,3-2 0 16,0 0 0-16,4 0 0 0,4 0 0 0,-8-1 0 16,8 0 0-16,-1-2 0 0,1 1 0 15,3-1 0-15,-3 1 0 0,11 9 0 0,-8-16 0 16,1 7 0-16,7 9 0 0,-4-13 0 15,4 13 0-15,0 0 0 0,-4-19 0 0,4 19 0 16,0 0 0-16,0 0 0 0,12-17 0 16,-12 17 0-16,0 0 0 0,11-3 0 0,-11 3 0 15,0 0 0-15,0 0 0 0,23 14 0 16,-23-14 0-16,11 16 0 0,-7-5 0 0,3-1 0 16,1 1 0-16,-4 1 0 0,-1 1 0 0,-3 3 0 15,0-16 0-15,-3 28 0 0,-1-12 0 16,-7 1 0-16,3 1 0 0,-11 3 0 0,0-3 0 15,0 2 0-15,1-3 0 0,-5 2 0 0,0-6 0 16,-3 1 0-16,11-7-469 0,-8 0-690 16,4 1 78-16,0-5 86 0,4 1 147 15,-3-4 73-15,-1-4 89 0,4-1 41 0,0-1 15 16,-1-6 105-16</inkml:trace>
          <inkml:trace contextRef="#ctx0" brushRef="#br1" timeOffset="-131728.5626">355-260 1459 0,'0'0'555'0,"-26"-2"-25"15,26 2 0-15,0 0-54 16,-19 0-33-16,19 0-39 0,0 0-94 0,0 0 12 16,0 0-9-16,0 0-65 0,0 0 8 0,0 0-18 15,0 0-38-15,0 0-3 0,60-13-13 16,-26 8-30-16,0-2-37 0,0 0-7 0,7 0-48 16,-3 1-44-16,3-3-87 0,-3 4-59 15,0-2-49-15,-4 4-146 0,-8-1-240 0,-3 1-455 16,-4 2 94-16,-4-1 89 0,-15 2 85 15,15 2 85-15,-15-2 158 0,0 0-38 16,0 0 61-16</inkml:trace>
          <inkml:trace contextRef="#ctx0" brushRef="#br1" timeOffset="-129775.4225">-833 189 2260 0,'0'0'742'0,"11"-5"-25"0,-11 5-108 15,0 0-31-15,0 0-68 0,0 0-37 16,0 0-43-16,12-8-28 0,-12 8-66 0,0 0-52 16,0 0-120-16,0 0-83 0,0 0-142 15,0 0-85-15,0 0-151 0,0 0-389 0,0 0-353 16,0 0 79-16,0 0 80 0,0 0 101 0,-27 30 129 16,16-21 13-16,3 1 61 15,-10 3 113-15</inkml:trace>
          <inkml:trace contextRef="#ctx0" brushRef="#br1" timeOffset="-129078.3097">-1463-492 2329 0,'0'0'706'0,"8"-12"-56"0,-8 12-48 0,0 0-113 15,4-11-64-15,-4 11-128 0,0 0-87 16,0 0-187-16,0 0-277 0,0 0-222 0,0 0-404 15,0 0 117-15,0 0 0 0,0 0 80 0,-42 37 40 16,27-17 77-16,-4 4 54 0</inkml:trace>
          <inkml:trace contextRef="#ctx0" brushRef="#br1" timeOffset="-127871.6571">-1972-1287 1328 0,'0'0'527'16,"0"0"-58"-16,0 0-19 0,0 0-45 0,0 0-24 0,0 0-28 15,0 0-17-15,-38 22 1 0,20-4-45 0,-1 6-23 16,-4 6-18-16,-15 14-41 0,4 4-36 16,-3 1-8-16,7-3-11 0,-4 2-28 0,3 1-9 15,-2 2-11-15,-1-2-53 0,3-4 5 16,1 1-67-16,8-11-36 0,-1-4-12 0,4-2-80 16,0-5-117-16,4-1-249 0,-4-5-414 15,4-2 43-15,4-4 131 0,0-2 89 16,-4-5 3-16,3 0 79 0,12-5 64 0,-15 0 85 15</inkml:trace>
          <inkml:trace contextRef="#ctx0" brushRef="#br1" timeOffset="-127683.4239">-2477-968 1558 0,'-19'19'446'0,"4"-1"-62"16,4 1-23-16,-1 1-36 0,-7 2-144 16,8 3-206-16,-8 6-234 0,0 1-404 0,1-2 85 15,-1 2 28-15,-4-3 130 0,4 1-33 0</inkml:trace>
          <inkml:trace contextRef="#ctx0" brushRef="#br1" timeOffset="-127067.5636">-3107-257 1525 0,'-4'-13'532'0,"4"13"-81"0,0 0-29 16,0 0-33-16,0 0-40 0,0 0-17 16,0 0-35-16,0 0-13 0,0 0-30 0,0 0-3 15,0 0-36-15,12 47-21 0,-9-23-22 16,5 3-6-16,-1 3-7 0,-3 1-72 0,4 1-51 15,3 9-72-15,-3-1-38 0,-1-5-57 0,1 7-128 16,3-1-224-16,-3-5-429 16,-1-4 47-16,1 0 105 0,-5-2 84 0,1-7 80 15,0-1 22-15,0-3 60 0</inkml:trace>
          <inkml:trace contextRef="#ctx0" brushRef="#br1" timeOffset="-129261.3247">-1512 398 1505 0,'0'-19'616'0,"0"19"-14"0,0-16-67 15,0 16-33-15,0-13-67 0,0 13-51 0,0 0-39 16,0 0 3-16,0 0-51 0,0 0-20 15,0 0-26-15,0 0-41 0,0 0-16 0,0 0-7 16,-30 26-13-16,26-15-41 0,-3-1 10 16,3 2-25-16,-4-2 5 0,1 0-31 0,-1 2-10 15,1-2-8-15,-5 0-15 0,5 0 3 0,-1-1-24 16,1-1 47-16,7-8-11 0,-15 12 23 16,15-12-28-16,-12 7 11 0,12-7-80 0,0 0 0 15,-18 0 0-15,18 0 0 0,0 0 0 16,-19-21 0-16,11 8 0 0,4-6 0 15,-3-3 0-15,3-6 0 0,-7-3 0 0,3-1 0 16,-3 0 0-16,3-5 0 0,-3-2 0 0,0 2 0 16,-1 0 0-16,1 6 0 0,0-4 0 15,-4 5 0-15,3 1 0 0,-3 0 0 0,0 2 0 16,4 2-90-16,3 5-734 0,1-1-326 16,3 1 129-16,0 0 74 0,1 0 120 0,3 1 72 15,0-2 79-15,3-1 95 0,1 3 26 0,0-2 86 16</inkml:trace>
          <inkml:trace contextRef="#ctx0" brushRef="#br1" timeOffset="-131355.4101">-135-241 1617 0,'0'0'551'0,"0"-14"-40"15,0 14-6-15,0 0-21 0,0 0-16 16,0 0-33-16,0 0-25 0,0 0-47 0,22 26-40 16,-18-13-3-16,4 5-54 0,-5 3-10 15,5 2-36-15,-1 5-28 0,1 0 2 0,0 1-48 16,-1 3 13-16,1 2-85 0,3-2-35 16,-7 0-67-16,3 1-77 0,1 0-49 0,3-1-76 15,-7-2-49-15,3 4-210 0,-3-10-466 16,0-1-8-16,0-1 129 0,-4-5 92 0,0 0 38 0,0-4 61 15,0-13 116-15,-8 22 25 16</inkml:trace>
          <inkml:trace contextRef="#ctx0" brushRef="#br1" timeOffset="-130164.5959">-614 978 1551 0,'0'0'489'0,"0"0"-26"0,7 19-43 16,-7-19-21-16,19 2-15 0,-19-2-49 15,27-2-40-15,-9 2-19 0,1-2-23 0,11 0-2 16,-3 2-46-16,-1 0-33 0,8 0-44 16,0-1-67-16,4 1-35 0,0 0-88 0,-1 3-122 15,-10-1-285-15,10-2-385 0,-3 0 45 16,-4 0 97-16,-7 0 64 0,3 0 93 0,-7-4 41 16,0 3 9-16</inkml:trace>
          <inkml:trace contextRef="#ctx0" brushRef="#br1" timeOffset="-130696.4794">-275 154 1172 0,'0'0'507'0,"0"0"-34"0,30 20-9 15,-30-20-52-15,8 19-39 0,-4-9-17 0,-1 0-21 16,-3-10-17-16,4 22-37 0,-4-22-14 16,-4 20-29-16,4-20-18 0,-7 18-41 0,7-18-25 15,-8 16-1-15,1-10-50 0,7-6 1 16,-12 9-14-16,12-9-29 0,-18 2-12 15,18-2-16-15,0 0-20 0,-23-9 3 0,23 9-14 0,-19-9-7 16,12 2-13-16,7 7 13 0,-16-11-5 16,16 11-1-16,-11-4-14 0,11 4-11 0,0 0 8 15,0 0 5-15,0 0-13 0,0 0 8 0,-11 15-8 16,11-15-10-16,-4 16 15 16,4-16 3-16,-4 23-5 0,1-14 5 0,3-9 10 15,-8 21-13-15,4-13 26 0,4-8-16 0,-11 15 67 16,11-15-25-16,-11 10 5 0,11-10 25 15,-15 6-26-15,15-6 38 0,0 0-5 0,-27-7 6 16,27 7 5-16,-23-13 15 0,16 2 24 16,-8 0-16-16,4-7 0 0,-5 2-20 0,5-2 5 15,0 2-6-15,3-1-4 0,1 3-8 0,-1 3-13 16,1 0 0-16,7 11-8 0,-8-11-15 16,8 11-23-16,0 0 8 0,0 0-3 0,0 0 26 15,0 0-49-15,0 0-31 0,19 44-2 16,-11-24-39-16,-1 2-9 0,4 3-17 15,-3 4 6-15,-1-4 3 0,-3 1-3 0,0-1 51 16,-4 2-13-16,0-3 11 0,-8-2 2 0,1-2-3 16,-8 1 31-16,-4-3 27 0,-4-3 34 15,-3-4 37-15,-4-4 15 0,-4-2 48 16,-4-5 19-16,0-5 4 0,-11-7-9 0,-11-13 2 16,3-4-3-16,-3-3-25 0,11-3 5 15,0-4-11-15,8-2-27 0,3-3-39 0,4-3-44 16,11 6-2-16,8 1-38 0,4 1-41 0,3-3-85 15,8 5-72-15,8-3-107 0,15-22-271 16,7 8-413-16,7 1 88 0,9-1 110 0,10-11 86 16,16 6 47-16,0 3 77 0,7 5 66 15,4 6 84-15</inkml:trace>
          <inkml:trace contextRef="#ctx0" brushRef="#br1" timeOffset="-130443.2343">-290-691 2055 0,'0'0'755'16,"0"0"-15"-16,-11-7-80 0,11 7-58 0,0 0-57 15,0 0-48-15,-8-11-73 0,8 11-32 0,0 0-36 16,0 0-87-16,0 0-111 0,-4-15-68 15,4 15-118-15,0 0-108 0,0 0-225 0,0 0-686 16,0 0 57-16,0 0 53 0,0 0 128 0,-11 26 59 16,4-11 74-16,3 6 123 0,0 4 23 15,-4 7 16-15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6:58:07.83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23BF56F-5310-418C-B9B3-A1D4FAD14356}" emma:medium="tactile" emma:mode="ink">
          <msink:context xmlns:msink="http://schemas.microsoft.com/ink/2010/main" type="writingRegion" rotatedBoundingBox="5353,4664 12264,4327 12361,6319 5450,6656">
            <msink:destinationLink direction="with" ref="{ABB68B2A-A1C2-45AF-B0FD-5899354EE551}"/>
          </msink:context>
        </emma:interpretation>
      </emma:emma>
    </inkml:annotationXML>
    <inkml:traceGroup>
      <inkml:annotationXML>
        <emma:emma xmlns:emma="http://www.w3.org/2003/04/emma" version="1.0">
          <emma:interpretation id="{3D3B9774-7DF7-48C7-8D33-213ACD8B2679}" emma:medium="tactile" emma:mode="ink">
            <msink:context xmlns:msink="http://schemas.microsoft.com/ink/2010/main" type="paragraph" rotatedBoundingBox="6105,4627 12264,4327 12295,4970 6137,527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F3D2C8E-0EB9-454E-92BD-9E9CE3424257}" emma:medium="tactile" emma:mode="ink">
              <msink:context xmlns:msink="http://schemas.microsoft.com/ink/2010/main" type="inkBullet" rotatedBoundingBox="6122,4959 6554,4937 6556,4964 6123,4985"/>
            </emma:interpretation>
            <emma:one-of disjunction-type="recognition" id="oneOf0">
              <emma:interpretation id="interp0" emma:lang="en-US" emma:confidence="1">
                <emma:literal>-</emma:literal>
              </emma:interpretation>
              <emma:interpretation id="interp1" emma:lang="en-US" emma:confidence="0">
                <emma:literal>_</emma:literal>
              </emma:interpretation>
              <emma:interpretation id="interp2" emma:lang="en-US" emma:confidence="0">
                <emma:literal>-.</emma:literal>
              </emma:interpretation>
              <emma:interpretation id="interp3" emma:lang="en-US" emma:confidence="0">
                <emma:literal>.</emma:literal>
              </emma:interpretation>
              <emma:interpretation id="interp4" emma:lang="en-US" emma:confidence="0">
                <emma:literal>_.</emma:literal>
              </emma:interpretation>
            </emma:one-of>
          </emma:emma>
        </inkml:annotationXML>
        <inkml:trace contextRef="#ctx0" brushRef="#br0">70 20 893 0,'0'0'409'0,"-22"0"-35"0,22 0 5 16,0 0-34-16,0 0 32 0,0 0-52 16,-19-2 2-16,19 2-24 0,0 0-22 0,0 0-17 15,0 0-8-15,-15 0-28 0,15 0-1 16,0 0-30-16,0 0-5 0,0 0-28 15,0 0-3-15,0 0-27 0,0 0-14 0,0 0-5 16,0 0-18-16,-15 0 1 0,15 0-11 0,0 0-3 16,0 0-30-16,0 0 7 0,0 0 16 15,0 0-21-15,0 0 6 0,0 0-24 0,0 0 13 16,49 7-35-16,-49-7 4 0,22-2 19 16,-3 2-16-16,-4 0 2 0,0-1 1 0,4-1-13 15,-4 0 5-15,-15 2-8 0,34-2 15 16,-19 2-22-16,-15 0 0 0,19-1 9 0,-19 1-9 15,30-2 10-15,-30 2-13 0,15 0 18 16,-15 0-11-16,19 0 6 0,-19 0-23 0,23 0 0 16,-23 0 17-16,19-1 4 0,-19 1 9 15,15-2-12-15,-15 2-13 0,0 0 35 0,19-2-14 16,-19 2 32-16,0 0-32 0,22-2 27 16,-22 2 24-16,0 0-29 0,15-2 11 0,-15 2 17 15,0 0 11-15,0 0-10 0,0 0-34 0,0 0 18 16,15-1-5-16,-15 1 3 0,0 0-16 15,0 0 29-15,0 0-34 0,0 0 13 16,0 0-13-16,0 0-13 0,0 0-12 0,0 0 4 16,0 0 22-16,19-2 17 0,-19 2-62 15,0 0-20-15,0 0-7 0,0 0-47 0,0 0-17 16,0 0-42-16,0 0-55 0,0 0-75 0,0 0-49 16,0 0-271-16,0 0-358 0,0 0 45 15,0 0 86-15,0 0 94 0,0 0 58 0,0 0 73 16,0 0 38-16,-34 24 71 0,34-24 78 15</inkml:trace>
      </inkml:traceGroup>
      <inkml:traceGroup>
        <inkml:annotationXML>
          <emma:emma xmlns:emma="http://www.w3.org/2003/04/emma" version="1.0">
            <emma:interpretation id="{4D0D3AE7-373F-45C1-A8BC-0FFA1486D3CA}" emma:medium="tactile" emma:mode="ink">
              <msink:context xmlns:msink="http://schemas.microsoft.com/ink/2010/main" type="line" rotatedBoundingBox="6720,4597 12264,4327 12295,4970 6751,5240"/>
            </emma:interpretation>
          </emma:emma>
        </inkml:annotationXML>
        <inkml:traceGroup>
          <inkml:annotationXML>
            <emma:emma xmlns:emma="http://www.w3.org/2003/04/emma" version="1.0">
              <emma:interpretation id="{8A062D04-378E-4F9A-B784-111D332E6EB2}" emma:medium="tactile" emma:mode="ink">
                <msink:context xmlns:msink="http://schemas.microsoft.com/ink/2010/main" type="inkWord" rotatedBoundingBox="6721,4609 7858,4553 7887,5146 6749,5202"/>
              </emma:interpretation>
              <emma:one-of disjunction-type="recognition" id="oneOf1">
                <emma:interpretation id="interp5" emma:lang="en-US" emma:confidence="1">
                  <emma:literal>308</emma:literal>
                </emma:interpretation>
                <emma:interpretation id="interp6" emma:lang="en-US" emma:confidence="0">
                  <emma:literal>30</emma:literal>
                </emma:interpretation>
                <emma:interpretation id="interp7" emma:lang="en-US" emma:confidence="0">
                  <emma:literal>306</emma:literal>
                </emma:interpretation>
                <emma:interpretation id="interp8" emma:lang="en-US" emma:confidence="0">
                  <emma:literal>309</emma:literal>
                </emma:interpretation>
                <emma:interpretation id="interp9" emma:lang="en-US" emma:confidence="0">
                  <emma:literal>508</emma:literal>
                </emma:interpretation>
              </emma:one-of>
            </emma:emma>
          </inkml:annotationXML>
          <inkml:trace contextRef="#ctx0" brushRef="#br0" timeOffset="2277.1486">643-293 1277 0,'0'0'463'16,"-22"-23"-10"-16,22 23-28 0,0 0 18 0,0 0-39 16,-8-9-38-16,8 9-7 0,0 0-16 15,0 0-13-15,-15-7-25 0,15 7-65 0,0 0 6 16,0 0-34-16,0 0-18 0,0 0-55 15,0 0 15-15,0 0-1 0,0 0-9 0,0 0-22 16,0 0-27-16,0 0-10 0,0 0-16 16,0 0 15-16,0 0-22 0,38 28 2 15,-27-25 2-15,4-2-38 0,0 3 11 0,4-2 12 16,4-2-36-16,-8 1 21 0,4-1-33 0,3 0 15 16,-10 0-18-16,-12 0 0 0,30 2 2 15,-23-2 6-15,-7 0 2 0,19 0 0 0,-19 0-22 16,0 0 17-16,0 0 7 0,0 0-6 0,0 0-6 15,0 0 12-15,0 0-12 0,0 0 5 16,0 0-17-16,0 0 9 0,0 0 3 0,0 0 8 16,0 0-3-16,-34 17-13 0,19-12 8 15,15-5 13-15,-11 12-18 0,11-12 10 16,-15 13 13-16,15-13-33 0,-8 16 17 0,8-7 19 16,0-9-16-16,-7 19-13 0,7-19 13 0,7 24 5 15,-7-8-20-15,0-3 10 0,8-1 0 16,-1 1 13-16,5 3-5 0,3 0-6 0,-8 0 3 15,8-1 6-15,-7-1-14 0,3-1 3 16,-3-2 18-16,-1 1-21 0,1 0-4 0,-1-2 2 16,1 2 5-16,-8-12-3 0,0 19 0 0,0-19 9 15,-8 20-4-15,1-10 3 0,-1-1 5 16,1 1-4-16,-8-2-17 0,3 1 1 0,5-2 5 16,-8 0-36-16,0-2-38 0,15-5-36 15,-19 9-31-15,11-6-18 0,8-3-26 0,-19 6-55 16,19-6-96-16,-15 0-222 0,15 0-420 0,0 0 108 15,0 0 86-15,0 0 47 0,-15 4 84 16,15-4 54-16,0 0 95 0,0 0 15 16</inkml:trace>
          <inkml:trace contextRef="#ctx0" brushRef="#br0" timeOffset="2628.1595">1186-50 1668 0,'-7'-4'625'0,"7"4"-31"16,-27-4-64-16,27 4-64 0,-30 4-44 0,19 0-38 16,-4 4-28-16,0 2-26 0,-4 1-20 0,11 3-38 15,-7 1-56-15,8 2-6 16,-5 0 0-16,12-2-36 0,-7 0-12 0,7 1-17 16,0-16-9-16,7 29-57 0,-3-17 32 0,11-1-14 15,-7-3-2-15,7 0-34 0,-4-4 18 16,12-1-27-16,-8 0 32 0,4-6 0 0,-19 3-4 15,30-6 15-15,-11-1-31 0,-4-3-64 16,-8-1 0-16,5 1 0 0,-8-2 0 0,-1-4 0 16,-3 1 0-16,0 15 0 0,-7-36 0 0,3 18 0 15,-11-1 0-15,7 3 0 0,-7-2 0 16,-4-1 0-16,4 7 0 0,0 1 0 16,4 1 0-16,-4 3-395 0,7 4-270 0,8 3-431 15,-18-4 65-15,18 4 99 0,0 0 87 16,-23 4 111-16,23-4 76 0,0 0 95 0,-8 10 12 15,8-10 96-15</inkml:trace>
          <inkml:trace contextRef="#ctx0" brushRef="#br0" timeOffset="3208.5634">1696-119 1599 0,'-34'-16'610'16,"34"16"-52"-16,-16-6-8 0,5 1-38 0,11 5-46 16,-22-8-41-16,3 3-13 0,11-2-59 15,8 7-20-15,-22-12-18 0,6 5-52 0,13-2-17 16,-12 1-13-16,7-3-28 0,0 1-16 0,8 10-41 16,-7-21 6-16,-1 9-26 0,8 12 0 15,-3-22-20-15,3 22-34 0,3-22 13 0,-3 22-13 16,8-20-53-16,-1 11-21 0,1-1 0 15,0 2 0-15,-8 8 0 0,15-16 0 0,-12 11 0 16,-3 5 0-16,23-8 0 0,-23 8 0 16,23-1 0-16,-23 1 0 0,19 8 0 0,-4-4 0 15,-8 2 0-15,4 2 0 0,-3 1 0 16,0 1 0-16,-1 4 0 0,1 0 0 0,-8 2 0 16,0 3 0-16,0 0 0 0,0 1 0 15,0 2 0-15,-8 0 0 0,1 0 0 0,-1 1 0 16,0 3-3-16,-3-1-84 0,4 1 31 0,-1-3 15 15,1-3 18-15,-1 4-8 0,-3-4-20 16,11 2 7-16,-8-3 3 0,1 2 23 0,7-5 18 16,0 2-15-16,-8-1 12 0,8-17 11 15,8 27 15-15,-1-17 8 0,1 1-6 16,3-3 6-16,4-1-18 0,-7 0 18 0,7-4 15 0,-4-1-23 16,-11-2 10-16,23-2 34 0,-23 2-34 15,34-8 16-15,-27 2-49 0,1 0 0 16,-1-4 0-16,5 0 0 0,-5-6 0 0,-7 3 0 15,0-1 0-15,8-1 0 0,-8 15 0 16,-8-28 0-16,8 12 0 0,-7 1 0 0,7 0 0 16,-12-2 0-16,-3-2 0 0,8 6-254 0,-8 2-596 15,-4-4-284-15,4 3 110 0,-1 3 111 16,-2 0 94-16,3 6 97 0,-4-4 61 0,4 5 96 16,0 2 32-16,-4 2 65 0</inkml:trace>
        </inkml:traceGroup>
        <inkml:traceGroup>
          <inkml:annotationXML>
            <emma:emma xmlns:emma="http://www.w3.org/2003/04/emma" version="1.0">
              <emma:interpretation id="{BCF8E859-98D4-4ED3-A025-46A8E36DC8A4}" emma:medium="tactile" emma:mode="ink">
                <msink:context xmlns:msink="http://schemas.microsoft.com/ink/2010/main" type="inkWord" rotatedBoundingBox="10869,4395 12264,4327 12295,4970 10900,5038"/>
              </emma:interpretation>
              <emma:one-of disjunction-type="recognition" id="oneOf2">
                <emma:interpretation id="interp10" emma:lang="en-US" emma:confidence="1">
                  <emma:literal>+308</emma:literal>
                </emma:interpretation>
                <emma:interpretation id="interp11" emma:lang="en-US" emma:confidence="0">
                  <emma:literal>+309</emma:literal>
                </emma:interpretation>
                <emma:interpretation id="interp12" emma:lang="en-US" emma:confidence="0">
                  <emma:literal>+30</emma:literal>
                </emma:interpretation>
                <emma:interpretation id="interp13" emma:lang="en-US" emma:confidence="0">
                  <emma:literal>+300</emma:literal>
                </emma:interpretation>
                <emma:interpretation id="interp14" emma:lang="en-US" emma:confidence="0">
                  <emma:literal>+1308</emma:literal>
                </emma:interpretation>
              </emma:one-of>
            </emma:emma>
          </inkml:annotationXML>
          <inkml:trace contextRef="#ctx0" brushRef="#br0" timeOffset="7449.8711">5259-563 1351 0,'0'0'407'16,"-7"-7"-49"-16,7 7-2 0,0 0-49 0,0 0-25 15,0 0-31-15,0 0-8 0,0 0-38 16,0 0-16-16,0 0-5 0,0 0-30 0,0 0-23 15,49 7-1-15,-34-4-22 0,4-1 4 0,-4 0-15 16,0 1-22-16,0 1 50 0,-4 0-81 16,4-1 20-16,-15-3-21 0,27 4 8 0,-20 0-33 15,-7-4 8-15,8 8-1 0,-8-8 1 0,7 10 33 16,-7-10-36-16,0 0 20 0,0 0-22 16,-15 22 7-16,15-22 28 0,-7 15-33 0,-1-8 18 15,-3 2-23-15,3 1 3 0,1-2 4 16,-1 2 14-16,1 2-8 0,-1-2 4 0,-3 2-32 15,11 1-16-15,-8-3 34 0,8-10-11 16,-7 23-5-16,-1-10 54 0,8-13-54 16,0 24-5-16,8-9-13 0,-8-3-10 0,7 0 10 15,1 2-10-15,-1-1-11 0,5 1-16 0,-5-1-1 16,1-3 30-16,-1 4-25 0,8-3 23 16,-7-1-23-16,-1-3 46 0,-3 2-49 0,-4-9 29 15,15 15 30-15,-15-15 5 0,0 14-22 16,0-14 2-16,0 0 12 0,-15 20-2 0,11-14 8 15,4-6 8-15,-30 12-19 0,23-8 6 0,-8 1-21 16,3-1-15-16,-3-1-10 0,0 0-42 16,15-3-73-16,-26 4-62 0,18-1-205 15,8-3-381-15,-26 3 38 0,26-3 90 0,-15 2 46 16,15-2 48-16,0 0 113 0,0 0 46 16</inkml:trace>
          <inkml:trace contextRef="#ctx0" brushRef="#br0" timeOffset="7825.8126">5776-320 1354 0,'-15'-16'476'0,"15"16"-44"0,-19-3-48 0,19 3-25 0,-26 1-6 15,26-1-61-15,-31 9-6 0,16-2-43 0,-4 4-17 16,12 0 12-16,-8 1-56 15,0 4-24-15,3-1-7 0,5 2-23 0,-1 0-2 16,1-1-24-16,7-1 6 0,0-15-32 0,0 28-19 16,7-15 7-16,1 1 0 0,-1-6 23 15,8 1-39-15,-3-2-22 0,3-1 33 0,-8-5 12 16,12 3 11-16,-4-2 13 0,-15-2 20 16,27-3 21-16,-12-3-29 0,-8-2 39 0,1 1-5 15,3-6-18-15,-7 1-26 0,0-3-10 16,-4 1 5-16,0 14 3 0,-8-30-28 15,4 13-37-15,-3-2-25 0,-1 3-58 0,-7-2-27 16,12 2-50-16,-13 2-62 0,9-1-41 0,-1 5-102 16,8 10-195-16,-15-14-407 0,15 14 33 15,-11-7 124-15,11 7 60 0,0 0 68 0,0 0 63 16,0 0 51-16,0 0 90 0,0 0 13 0</inkml:trace>
          <inkml:trace contextRef="#ctx0" brushRef="#br0" timeOffset="8357.6882">6145-358 1817 0,'-26'-9'558'0,"11"0"-26"16,-4 1-30-16,-4 1-57 0,8-1-33 15,-3 1-10-15,-5-4-23 0,8 4-38 0,-4-2-24 16,4 1-6-16,0 1-54 0,3 0 12 0,-3-1-41 15,12-2-41-15,-9 1-29 0,12 9 4 16,-11-16-16-16,3 5-16 0,8 11-17 0,0 0 2 16,8-29-10-16,3 18-26 0,-3 2 13 0,7 0-22 15,-8 0-6-15,12 2-64 16,-4 0 0-16,0 2 0 0,4 2 0 0,-4 1 0 0,1 2 0 16,6 0 0-16,-11 2 0 0,12 3 0 15,-12-2 0-15,4 4 0 0,-7 0 0 16,7 3 0-16,-11 0 0 0,3 4 0 0,-7-1 0 15,0-13 0-15,-7 33 0 0,3-14 0 16,-3 1 0-16,-1 8 0 0,-7-3 0 0,4 1 0 16,-12 3 0-16,8 2 0 0,0 1-103 0,-4-3 1 15,11 0-1-15,-7-2 34 0,4-1 5 16,-4 0 46-16,7-4-41 0,8 2 8 0,0-5 3 16,-7-1 7-16,14 1 25 0,-7-3 1 0,8-1-8 15,-1-1 23-15,5-2 5 0,3-2 46 16,-8-4-12-16,9 0-32 0,2-4 52 15,-3-1 3-15,-15-1 25 0,23-5-5 0,-12-2 28 16,-11 7 5-16,8-17-20 0,-8 4-95 16,0 13 0-16,0-25 0 0,-8 10 0 0,5-2 0 15,-5 0 0-15,1 0 0 0,-9 2-218 16,-2-3-425-16,3 7-462 0,-1 0 132 0,5 0 87 16,-12 6 39-16,8-1 102 0,0 5 108 15,-4 2 30-15,-7 1 62 0,-4 3 20 0,-4 7 105 16</inkml:trace>
          <inkml:trace contextRef="#ctx0" brushRef="#br0" timeOffset="6651.7583">4765-164 1159 0,'0'0'353'0,"0"0"-20"16,0 0-54-16,0 0-18 0,0 0-18 15,0 0-28-15,0 0 0 0,34 7-41 0,-34-7-2 16,34 0-36-16,-26-2-3 0,14 2 5 16,-10 2-13-16,10-1-33 0,-3-1-2 15,-4 2-23-15,-15-2-14 0,30 0-58 0,-18 0-36 0,3 1-97 16,-15-1-69-16,19 2-88 15,-19-2-27-15,15 2-344 0,-15-2 29 0,0 0 76 16,0 0 78-16,0 0 14 0,0 0 75 0</inkml:trace>
          <inkml:trace contextRef="#ctx0" brushRef="#br0" timeOffset="6889.796">4950-282 1149 0,'-11'-19'435'0,"11"19"15"0,0-14-35 16,0 14-5-16,0 0-26 0,-8-13-44 0,8 13 1 15,0 0-50-15,0 0-32 16,-7-10-26-16,7 10 5 0,0 0-8 0,0 0-25 16,0 0-3-16,0 0-18 0,0 0-38 15,7 52 16-15,-7-35-6 0,0-2-36 0,0 4 6 16,0-3-24-16,0 3-5 0,8 1-7 0,-8-4-34 16,0 2-61-16,0-1-90 0,0-1-63 15,0-1-119-15,0 2-342 0,0-17-321 0,0 25 90 16,7-14 83-16,-7-11 60 0,4 14 108 0,-4-14 28 15,0 0 34-15,11 8 79 0</inkml:trace>
        </inkml:traceGroup>
      </inkml:traceGroup>
    </inkml:traceGroup>
    <inkml:traceGroup>
      <inkml:annotationXML>
        <emma:emma xmlns:emma="http://www.w3.org/2003/04/emma" version="1.0">
          <emma:interpretation id="{633DF3A3-9B79-4E3A-989E-5DA88E08B8AE}" emma:medium="tactile" emma:mode="ink">
            <msink:context xmlns:msink="http://schemas.microsoft.com/ink/2010/main" type="paragraph" rotatedBoundingBox="5423,5433 10917,5650 10881,6548 5387,63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4C00AF-217A-4A7C-9CAC-C017EE11BDF8}" emma:medium="tactile" emma:mode="ink">
              <msink:context xmlns:msink="http://schemas.microsoft.com/ink/2010/main" type="line" rotatedBoundingBox="5423,5433 10917,5650 10881,6548 5387,6331"/>
            </emma:interpretation>
          </emma:emma>
        </inkml:annotationXML>
        <inkml:traceGroup>
          <inkml:annotationXML>
            <emma:emma xmlns:emma="http://www.w3.org/2003/04/emma" version="1.0">
              <emma:interpretation id="{DF14ACC6-5C1C-45F8-9307-9912376DBB9A}" emma:medium="tactile" emma:mode="ink">
                <msink:context xmlns:msink="http://schemas.microsoft.com/ink/2010/main" type="inkWord" rotatedBoundingBox="5418,5562 6187,5592 6163,6197 5394,6166"/>
              </emma:interpretation>
              <emma:one-of disjunction-type="recognition" id="oneOf3">
                <emma:interpretation id="interp15" emma:lang="en-US" emma:confidence="1">
                  <emma:literal>10</emma:literal>
                </emma:interpretation>
                <emma:interpretation id="interp16" emma:lang="en-US" emma:confidence="0">
                  <emma:literal>70</emma:literal>
                </emma:interpretation>
                <emma:interpretation id="interp17" emma:lang="en-US" emma:confidence="0">
                  <emma:literal>1</emma:literal>
                </emma:interpretation>
                <emma:interpretation id="interp18" emma:lang="en-US" emma:confidence="0">
                  <emma:literal>0</emma:literal>
                </emma:interpretation>
                <emma:interpretation id="interp19" emma:lang="en-US" emma:confidence="0">
                  <emma:literal>110</emma:literal>
                </emma:interpretation>
              </emma:one-of>
            </emma:emma>
          </inkml:annotationXML>
          <inkml:trace contextRef="#ctx0" brushRef="#br0" timeOffset="-2865.6888">-665 853 1021 0,'0'0'422'15,"-19"-4"-40"-15,19 4 14 0,0 0-50 0,0 0 5 16,0 0-57-16,0 0 0 0,-15-3-15 16,15 3-18-16,0 0 0 0,0 0-10 0,0 0-41 15,0 0 15-15,0 0-63 0,0 0-4 0,0 0 19 16,-15 10-23-16,15-10-29 0,0 0 3 16,0 0-5-16,0 0-28 0,0 0 4 0,0 0-17 15,0 0 10-15,0 0-10 0,0 0 21 0,0 0-29 16,0 0-5-16,0 0-5 0,0 0 15 15,49-15-32-15,-34 8 4 0,-8-2-5 16,5 1 10-16,3-1-10 0,-8-1-25 16,8 0 7-16,-11 0 5 0,8-2-15 0,-1 0 13 15,-4 0-3-15,1 2 3 0,-1-1-6 0,1-1 3 16,-8 12 1-16,11-19 11 0,-3 11-22 16,-8 8 16-16,0-17 14 0,0 17-4 0,7-13-19 15,-7 13 21-15,0-10-2 0,0 10 7 0,0 0-41 16,8-13 44-16,-8 13-26 15,0 0-5-15,0 0-10 0,0 0 5 0,0 0-3 0,0 0 19 16,0 0-16-16,0 0 12 0,0 0-35 16,-15 39 31-16,15-39-8 0,0 28 2 15,0-15-20-15,0 6 23 0,0-2-12 0,0 2-9 16,0 0 1-16,0 0 2 0,0 4 10 16,0-2 26-16,7 3-33 0,-7-3 5 0,0-1-3 15,8 2-13-15,-8-4 26 0,8 2-12 0,-8-3-11 16,0 1 0-16,3 1 0 0,1-2 0 15,-4-1 0-15,4-1 0 0,-4-1 0 0,7-2 0 16,-7-12 0-16,0 25 0 0,0-16 0 0,0-9 0 16,0 21 0-16,0-21 0 0,8 16 0 15,-8-16 0-15,0 15 0 0,0-15-11 0,0 11-40 16,0-11-3-16,0 0-51 0,7 17-46 16,-7-17-20-16,0 0-75 0,0 12-53 15,0-12-134-15,0 0-204 0,0 0-367 0,8 9 78 16,-8-9 96-16,0 0 80 0,0 0 93 15,11 3 42-15,-11-3 67 0,0 0 67 0</inkml:trace>
          <inkml:trace contextRef="#ctx0" brushRef="#br0" timeOffset="-2057.5226">-84 895 1172 0,'0'0'412'0,"0"0"-31"0,-8-18-20 0,8 18-15 0,0 0-11 16,-15-12-38-16,15 12-31 15,0 0-2-15,-8-7-31 0,8 7-21 0,0 0-20 0,0 0-23 16,-18 2-2-16,18-2-14 0,0 0 1 15,-23 13-13-15,19-4-21 0,-11-2-25 16,8 3-1-16,-1 1 6 0,8 0-5 0,0-11-26 16,-11 22-10-16,3-8 5 0,8-3 1 15,-7 2-10-15,7-13 4 0,0 22-21 16,0-22-2-16,0 24 10 0,0-13-18 0,7 0-17 0,-3 0 4 16,0 0-7-16,7 0-1 0,-11-1 22 15,8-3 17-15,7 2-41 0,-8-2 0 0,-7-7 10 16,19 11 6-16,-4-7 9 0,-4 1-22 0,-11-5 5 15,23 3 15-15,-8-1-10 16,-15-2 15-16,26-2-7 0,-26 2 20 0,23-3 5 16,-12-1 3-16,5-1 10 0,-9-2 43 0,8 2-20 15,-7-5 18-15,-1-1 13 0,-3 0 0 16,4-3 7-16,-8 14 1 0,0-27-3 0,0 8 5 16,-8 0-34-16,0 0 19 0,5 1-29 15,-5-2-32-15,1 2-52 0,-1 3 0 0,-7-1 0 16,7-1 0-16,-3 2 0 0,4 1 0 15,-9 0 0-15,1-1-159 0,4 4-125 0,-4 2-118 16,-11 0-266-16,3 6-361 0,12 1 84 0,-4 0 80 16,-8 2 128-16,23 0 66 0,-34 3 29 15,11 3 94-15,5 1 23 0,-5 0 85 16</inkml:trace>
        </inkml:traceGroup>
        <inkml:traceGroup>
          <inkml:annotationXML>
            <emma:emma xmlns:emma="http://www.w3.org/2003/04/emma" version="1.0">
              <emma:interpretation id="{FD174599-1745-4E3C-A28C-E8EBCF783297}" emma:medium="tactile" emma:mode="ink">
                <msink:context xmlns:msink="http://schemas.microsoft.com/ink/2010/main" type="inkWord" rotatedBoundingBox="9120,6070 9357,6079 9341,6487 9104,6478"/>
              </emma:interpretation>
              <emma:one-of disjunction-type="recognition" id="oneOf4">
                <emma:interpretation id="interp20" emma:lang="en-US" emma:confidence="1">
                  <emma:literal>,</emma:literal>
                </emma:interpretation>
                <emma:interpretation id="interp21" emma:lang="en-US" emma:confidence="0">
                  <emma:literal>;</emma:literal>
                </emma:interpretation>
                <emma:interpretation id="interp22" emma:lang="en-US" emma:confidence="0">
                  <emma:literal>9</emma:literal>
                </emma:interpretation>
                <emma:interpretation id="interp23" emma:lang="en-US" emma:confidence="0">
                  <emma:literal>g</emma:literal>
                </emma:interpretation>
                <emma:interpretation id="interp24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4734.9631">3144 1208 1328 0,'0'0'540'0,"0"0"-23"0,0 0-23 0,0 0-25 16,0 0-34-16,0 0-46 0,0 0-44 15,0 0-40-15,0 0-11 0,0 0-27 0,-34-16-29 16,34 16-18-16,-15-10-32 0,15 10-23 15,-8-8-29-15,8 8-16 0,-7-8-13 0,7 8-12 16,0 0-33-16,-8-16-21 0,8 16 12 0,0 0-27 16,0 0 2-16,0 0-18 0,0 0 0 15,0 0-20-15,15-17 0 0,-15 17 7 16,0 0 19-16,0 0-26 0,0 0 27 0,34 19-19 16,-26-14-16-16,-8-5 8 0,7 12-3 15,-7-12 5-15,8 12 8 0,-8-12 0 0,7 14 3 16,-7-14-1-16,0 12 9 0,0-12-9 0,0 0 8 15,0 0 13-15,0 0-5 0,-7 22 13 16,7-22-13-16,0 0-13 0,0 0 0 0,-15 0 16 16,15 0-3-16,0 0-6 0,0 0-4 15,0 0-5-15,-19-21-16 0,19 21 26 0,-8-13-18 16,8 13 2-16,0 0 0 0,-7-16 6 0,7 16-13 16,0 0-8-16,0 0 8 15,0 0-11-15,0 0 24 0,18-16-29 0,-18 16 11 16,0 0 15-16,0 0-28 0,38 23 28 0,-19-11-26 15,-11 0 36-15,7 1-23 0,-4 4-4 16,-4-2 19-16,1 1 8 0,-8-2-12 0,8 3 27 16,-8 0-7-16,0 0 3 0,-8-1-3 0,0 2 10 15,1-1-28-15,-12 3-44 0,4-6-79 16,4 3-71-16,-12-1-88 0,0 0-291 0,5-3-369 16,3-1 85-16,-4 0 66 0,4-4 89 15,-8 1 101-15,12-2 50 0,-4-4 45 0,-1 0 40 16</inkml:trace>
        </inkml:traceGroup>
        <inkml:traceGroup>
          <inkml:annotationXML>
            <emma:emma xmlns:emma="http://www.w3.org/2003/04/emma" version="1.0">
              <emma:interpretation id="{E98BC90A-93AF-433A-9A6A-BA5D9557A42B}" emma:medium="tactile" emma:mode="ink">
                <msink:context xmlns:msink="http://schemas.microsoft.com/ink/2010/main" type="inkWord" rotatedBoundingBox="10423,5631 10917,5650 10894,6218 10401,6199"/>
              </emma:interpretation>
              <emma:one-of disjunction-type="recognition" id="oneOf5">
                <emma:interpretation id="interp25" emma:lang="en-US" emma:confidence="1">
                  <emma:literal>10</emma:literal>
                </emma:interpretation>
                <emma:interpretation id="interp26" emma:lang="en-US" emma:confidence="0">
                  <emma:literal>0</emma:literal>
                </emma:interpretation>
                <emma:interpretation id="interp27" emma:lang="en-US" emma:confidence="0">
                  <emma:literal>'0</emma:literal>
                </emma:interpretation>
                <emma:interpretation id="interp28" emma:lang="en-US" emma:confidence="0">
                  <emma:literal>to</emma:literal>
                </emma:interpretation>
                <emma:interpretation id="interp29" emma:lang="en-US" emma:confidence="0">
                  <emma:literal>t0</emma:literal>
                </emma:interpretation>
              </emma:one-of>
            </emma:emma>
          </inkml:annotationXML>
          <inkml:trace contextRef="#ctx0" brushRef="#br0" timeOffset="5430.7131">4301 706 1284 0,'0'0'548'16,"0"0"-36"-16,0 0-33 0,0 0-62 0,0-16-25 16,0 16-24-16,0 0-2 0,0 0-18 15,0 0 1-15,0 0-40 0,8 45-43 0,-1-31 2 16,-7 4-26-16,8 3-4 0,-8 0-41 16,8 1 10-16,-1 2-40 0,-3-2 2 15,0 2-11-15,-1-1-12 0,-3 2-18 0,0-2-7 0,0 1-6 16,8 2-74-16,-8-3-34 15,0 2-63-15,0-5-92 0,0-1-90 0,0 3-36 0,0 1-164 16,-8-5-565-16,8-1 43 0,0 1 92 0,0-18 92 16,0 25 113-16,0-14 36 0,0-11 62 15,0 18 73-15,0-18 13 0</inkml:trace>
          <inkml:trace contextRef="#ctx0" brushRef="#br0" timeOffset="5818.8143">4724 968 1336 0,'-23'1'496'16,"23"-1"-30"-16,-23 10-38 0,12-1-37 0,-4 3-32 15,0 1-52-15,7 3-13 0,-3 0-30 16,-4 2-24-16,7 1-30 0,1-2-25 0,7 0-9 16,0 0-2-16,0-2-33 0,0 0-3 0,7 1-17 15,1-4-4-15,0 0-7 0,7-4-3 16,-4 1-4-16,4-6-18 0,8 3 4 16,-12-6 21-16,4 0-20 0,-15 0 20 0,34-8-13 15,-19 0 18-15,-4-2 3 0,-3-4-21 0,-1-1-4 16,-7 0 1-16,0-3-22 0,-7 1 12 15,-1-3-12-15,-10-2-13 0,2 1-54 0,-2 1-53 16,-13-2-91-16,-2 3-86 0,6 7-149 16,-7-5-667-16,-4 5 99 0,5 0 87 0,6 2 64 15,-3 0 87-15,7-1 105 0,-3-1 15 16,7 5 44-16,-4-3 92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6:58:18.16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C4D01A1-04C3-4830-ACE6-063C9A19B209}" emma:medium="tactile" emma:mode="ink">
          <msink:context xmlns:msink="http://schemas.microsoft.com/ink/2010/main" type="inkDrawing" rotatedBoundingBox="4495,4392 5117,7068 4564,7197 3943,4520" semanticType="callout" shapeName="Other">
            <msink:sourceLink direction="with" ref="{095537CD-CF86-4475-A90D-2AA9DE37C745}"/>
          </msink:context>
        </emma:interpretation>
      </emma:emma>
    </inkml:annotationXML>
    <inkml:trace contextRef="#ctx0" brushRef="#br0">275 0 939 0,'0'0'376'16,"0"0"-25"-16,0 0-24 0,0 0-14 0,0 0-19 15,0 0-20-15,0 0 5 0,0 0-3 16,-15 38-9-16,8-21-19 0,-1 4-28 15,-11 6 16-15,12 0-24 0,-1 4 3 0,-11 3-33 0,4 7 12 16,0 1-35-16,0-1-16 0,-4 14 1 16,4 1-9-16,-4-6-13 0,4 9-12 15,0 1-4-15,0 0-8 0,4-10-17 16,3-4-19-16,1 3 7 0,-1-1 15 0,0-2-7 16,8 2-3-16,0 0 11 0,-7-2-16 0,7 2-8 15,0-2-9-15,0-7-9 0,7 7 19 16,-7-7-3-16,0 6-19 0,8-1 12 0,0-5-1 15,-1 2-10-15,-3-1 18 0,3-6 2 0,1 0-22 16,7 3 25-16,-7 1-16 0,3-2-2 16,4 2 3-16,0-7 7 0,-7 4 34 15,7 1-24-15,3 0-17 0,-10-7 5 0,7-1-16 16,0 7 16-16,-3-6 12 0,3 5-32 16,0-8 2-16,4 3-36 0,-4 3 0 0,3 0 0 15,-2 0 0-15,2-1 0 0,-2-6 0 16,6 2 0-16,-11-1 0 0,12 2 0 0,-8-2 0 15,0-2 0-15,12-1 0 0,-16 0 0 0,12 2 0 16,-8-2 0-16,4-2 0 0,-4-1 0 16,7-1 0-16,-7 0 0 0,4 0 0 0,-4-2 0 15,-3-1 0-15,3-1 0 0,0-1 0 0,-4-2 0 16,4 2 0-16,-7-5 0 0,7 6 0 16,-8-5 0-16,5 0 0 0,-5-3 0 0,1 2 0 15,-1-2 0-15,-7-7 0 0,15 13 0 16,-11-7 0-16,-4-6 0 0,15 10 0 0,-15-10 0 15,8 7 0-15,-8-7 0 0,0 0 0 16,0 0 0-16,15 3 0 0,-15-3 0 0,0 0-569 16,0 0-577-16,0 0 101 0,0 0 152 15,0 0 79-15,0 0 69 0,0 0 56 0,0 0 73 16,0 0 50-16,0 0 23 0,4-26 116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6:58:19.33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BB68B2A-A1C2-45AF-B0FD-5899354EE551}" emma:medium="tactile" emma:mode="ink">
          <msink:context xmlns:msink="http://schemas.microsoft.com/ink/2010/main" type="inkDrawing" rotatedBoundingBox="13496,4246 13605,7061 13209,7076 13100,4262" semanticType="verticalRange" shapeName="Other">
            <msink:sourceLink direction="with" ref="{E23BF56F-5310-418C-B9B3-A1D4FAD14356}"/>
          </msink:context>
        </emma:interpretation>
      </emma:emma>
    </inkml:annotationXML>
    <inkml:trace contextRef="#ctx0" brushRef="#br0">0 0 1123 0,'0'0'384'0,"0"0"-28"0,0 0-3 0,0 0-41 16,0 0 3-16,0 0-20 0,0 0-24 0,0 0 28 16,0 0-55-16,15 49-4 0,-8-36-40 15,1 4-16-15,-1 2 6 0,5 3-6 0,-1-2-25 16,-7 5-19-16,11 4-12 0,-8 0 0 16,5 1-15-16,-1 3 28 0,0 5-36 15,-3 3 7-15,11-1-25 0,-8 1 6 0,0 2 4 16,4-2 3-16,-3 3-13 0,3 16 15 0,0-12-48 15,0-4 7-15,-7 2-7 0,3-1-10 16,-4-1 17-16,5 0-33 0,-1 0 3 0,-3 2 17 16,3-2 11-16,-4 0-25 0,1-1-11 15,-4 1 12-15,3-1 9 0,1-6-8 0,-4 5-3 16,-1-7 8-16,5 1-18 0,-1 0-2 0,1-2 9 16,-4 0-14-16,3-1-4 0,-3-1 17 15,0 1 6-15,3-3-52 0,-7 1 32 0,0-4-5 16,8 1 13-16,-8 1 16 0,0-2-22 0,0 2-17 15,0 0 6-15,0-3 29 16,0 3-6-16,-8 3 1 0,8-1 9 0,-3 0-19 16,-1 0 29-16,0-1-26 0,-4 1-8 0,1 1 8 15,-1-1-7-15,1 1 9 0,-1-2 6 16,5-1-23-16,-9 2-6 0,5-2 42 0,-5 1-29 16,5-1 5-16,-1 0 9 0,5 1-1 0,-9-2-33 15,8-1-6-15,-11-1 34 0,15-5-17 16,-7 2 12-16,-1 0-13 0,-3-1-41 0,7 0 26 15,-7 2 53-15,3-2-25 0,1 0-21 0,-1 0 26 16,4 0-5-16,-3-4-5 16,-1 2 18-16,1-5-49 0,-1 1 31 0,8-4 0 15,-7-1-11-15,3 0-33 0,4-11-20 0,-8 19-26 16,5-10-48-16,3-9-49 0,0 0-79 16,-8 10-60-16,8-10-245 0,0 0-450 0,0 0 73 15,0 0 91-15,0 0 96 0,-26-16 67 16,26 16 93-16,-23-16 7 0,4 6 89 0,0 0-2 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6:59:18.57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6601B50-2E94-484E-8B7C-D2911600983C}" emma:medium="tactile" emma:mode="ink">
          <msink:context xmlns:msink="http://schemas.microsoft.com/ink/2010/main" type="inkDrawing" rotatedBoundingBox="15683,8363 15763,6689 16266,6713 16186,8387" semanticType="callout" shapeName="Other">
            <msink:sourceLink direction="with" ref="{E0FA444D-B315-4044-ADFC-78C90863E7FC}"/>
          </msink:context>
        </emma:interpretation>
      </emma:emma>
    </inkml:annotationXML>
    <inkml:trace contextRef="#ctx0" brushRef="#br0">4 876 1052 0,'0'0'424'0,"0"0"-34"0,0 0-14 0,0 0-18 16,0 0-51-16,0 0-33 0,53-1-2 16,-30-1-6-16,3-2-18 0,0 1-25 0,5-4-19 15,3 1-14-15,-1-1-16 0,-2-1-10 0,3-5-29 16,-4 4-9-16,-4-6-8 0,8 2-19 15,-11-3-12-15,-1-3-28 0,-7-1-2 16,1-2-11-16,-5-2 10 0,-7-2-18 0,-4 0 6 16,0-3-22-16,-8-5-8 0,-11-3-4 15,0-14-5-15,-11-1 18 0,-4 3-29 0,-3 1 6 16,3 2 14-16,-4 2-6 0,0 3 2 0,8 8 36 16,4 9 5-16,7 2 10 0,-4 0 3 15,8 1 11-15,-4 2 22 0,4 3-10 0,0 2 8 16,4 0-6-16,-1 6-32 0,12 8 7 0,-11-11 2 15,11 11-12-15,0 0 5 0,0 0 5 16,-19 18 5-16,19-3 20 0,0 2-19 0,-4 5 9 16,4 4 23-16,4 2-33 0,0 5 11 0,0 5-19 15,0 8 3-15,3 0 3 16,-7 2 7-16,8 1-10 0,-5 2-15 0,1 3-3 0,-4-1-5 16,4 0-3-16,-4 21-20 0,0-1 25 15,-4 0-22-15,4-3 2 0,-4-10-8 16,1-7 1-16,-5 16 9 0,8-10-2 0,0-8 6 15,-4-1-29-15,4 1 0 0,-3-4 0 0,3-4 0 16,0-3 0-16,3-2 0 0,-3-3 0 16,4-1 0-16,-4-2 0 0,8-7-57 0,-8 0-50 15,3-6-21-15,-3-2-49 0,4-2-2 0,-4-3-72 16,0-12-84-16,8 17-187 0,-8-17-528 16,0 0 154-16,0 0 110 0,0 0 36 0,0 0 123 15,0 0 0-15,0 0 105 0,0 0 18 16,0 0 102-16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6:59:20.79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0F2DFB8-64B0-4643-AE4A-13C3B9C8E151}" emma:medium="tactile" emma:mode="ink">
          <msink:context xmlns:msink="http://schemas.microsoft.com/ink/2010/main" type="writingRegion" rotatedBoundingBox="2645,8004 4851,8004 4851,8413 2645,8413"/>
        </emma:interpretation>
      </emma:emma>
    </inkml:annotationXML>
    <inkml:traceGroup>
      <inkml:annotationXML>
        <emma:emma xmlns:emma="http://www.w3.org/2003/04/emma" version="1.0">
          <emma:interpretation id="{2730D596-4C5A-4581-B003-00A0AE251377}" emma:medium="tactile" emma:mode="ink">
            <msink:context xmlns:msink="http://schemas.microsoft.com/ink/2010/main" type="paragraph" rotatedBoundingBox="2645,8004 4851,8004 4851,8413 2645,84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76415D-E842-462D-93DC-20F3AD71B700}" emma:medium="tactile" emma:mode="ink">
              <msink:context xmlns:msink="http://schemas.microsoft.com/ink/2010/main" type="line" rotatedBoundingBox="2645,8004 4851,8004 4851,8413 2645,8413"/>
            </emma:interpretation>
          </emma:emma>
        </inkml:annotationXML>
        <inkml:traceGroup>
          <inkml:annotationXML>
            <emma:emma xmlns:emma="http://www.w3.org/2003/04/emma" version="1.0">
              <emma:interpretation id="{095537CD-CF86-4475-A90D-2AA9DE37C745}" emma:medium="tactile" emma:mode="ink">
                <msink:context xmlns:msink="http://schemas.microsoft.com/ink/2010/main" type="inkWord" rotatedBoundingBox="2645,8004 4851,8004 4851,8413 2645,8413">
                  <msink:destinationLink direction="with" ref="{7C4D01A1-04C3-4830-ACE6-063C9A19B209}"/>
                </msink:context>
              </emma:interpretation>
              <emma:one-of disjunction-type="recognition" id="oneOf0">
                <emma:interpretation id="interp0" emma:lang="en-US" emma:confidence="1">
                  <emma:literal>..</emma:literal>
                </emma:interpretation>
                <emma:interpretation id="interp1" emma:lang="en-US" emma:confidence="0">
                  <emma:literal>-.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.,</emma:literal>
                </emma:interpretation>
                <emma:interpretation id="interp4" emma:lang="en-US" emma:confidence="0">
                  <emma:literal>.'</emma:literal>
                </emma:interpretation>
              </emma:one-of>
            </emma:emma>
          </inkml:annotationXML>
          <inkml:trace contextRef="#ctx0" brushRef="#br0">1048 147 714 0,'0'0'281'0,"0"0"-43"16,15-6 18-16,-15 6-36 0,0 0 3 0,0 0-21 16,15-4 6-16,-15 4-14 0,0 0 6 15,15-4-26-15,-15 4-8 0,0 0-40 0,19-3 32 16,-19 3-27-16,15-2 17 0,-15 2-4 0,26-3-21 16,-26 3 7-16,19-2-22 15,-8 0-1-15,-11 2 29 0,27-3-39 0,-16 3 44 16,-11 0-57-16,30-2-4 0,-15 1 4 0,-15 1-7 15,19-2 20-15,-19 2-20 0,23 0 7 16,-23 0-7-16,15-2-8 0,-15 2 44 0,0 0-46 16,19-2-3-16,-19 2 0 0,0 0-31 0,0 0 38 15,0 0-37-15,0 0 20 0,0 0-31 16,0 0 10-16,0 0 5 0,0 0-20 0,0 0 17 16,0 0-14-16,0 0 2 0,0 0 1 15,-64 7-9-15,52-5 8 0,-10-1 13 0,3 3-8 16,4-4 8-16,-8 2 5 0,4 0 2 0,-3-1-4 15,-1-1-11-15,-3 2-5 16,7-2 13-16,-15 1-18 0,11-1 2 0,-7 0 13 16,4 0-17-16,-5 0 30 0,1 0-28 0,8 0-16 15,-16 0 19-15,11 0-1 0,1-1 8 16,-8-1-25-16,4 4 22 0,4-2-4 0,3 0 12 16,0 0-7-16,4 0-13 0,1-2 17 15,-5 2-17-15,8 0 3 0,15 0-14 0,-34 0-4 16,19 0-6-16,-4 2 5 0,19-2 3 15,-30-2 13-15,15 2-18 0,15 0 10 0,-27 2-2 16,12-2 4-16,4 1 1 0,11-1 0 0,-23 0 4 16,23 0-32-16,-22 2 38 0,22-2-21 15,-19 0-2-15,19 0-8 0,-15 1 6 16,15-1-3-16,-15 3 7 0,15-3 16 0,0 0-11 16,-19 1-2-16,19-1 0 0,0 0 8 0,-15 3 5 15,15-3-18-15,0 0 0 0,-15 4 5 16,15-4-3-16,0 0-7 0,0 0 10 0,0 0 10 15,-12 2-28-15,12-2-10 0,0 0 28 16,0 0 2-16,0 0-25 0,0 0 6 0,0 0-12 16,0 0 9-16,0 0-11 0,0 0 8 0,0 0-15 15,0 0 20-15,0 0-18 0,8-32 28 16,-8 32-15-16,0 0 8 0,11-21-16 16,1 14 26-16,-1-1 15 0,-4 0-30 0,1-1-8 15,-1-1 17-15,5 1 40 0,-5 1-32 0,8 0 24 16,-7 1-6-16,-8 7-2 0,11-12 7 15,-11 12 13-15,15-9 1 0,-15 9 14 16,8-6-7-16,-8 6-15 0,0 0 15 0,0 0 0 16,0 0 7-16,0 0-7 0,0 0-25 0,0 0 14 15,-30 31 1-15,11-22 10 0,4 1-5 16,-4 0-26-16,-4-1 26 0,1 3-13 16,3-3 10-16,-4 1-12 0,-3-4-19 0,7 3 27 15,-4-2-22-15,4-3 1 0,4 0 25 0,0 0-7 16,-7-3-3-16,22-1 5 0,-27-3 15 15,12 1-48-15,15 2 28 0,-19-4-38 0,19 4 10 16,-15-4 10-16,15 4 3 0,-15-4-11 16,15 4 13-16,0 0 1 0,0 0 22 0,0 0-18 15,0 0 6-15,0 0-1 0,0 0 11 16,0 0-5-16,0 0 9 0,42 19-4 0,-27-9-10 16,0 0 9-16,0 2 6 0,4 1-5 15,-4 1 12-15,7 1-7 0,-3 3 28 0,4 0-10 16,-4-3-18-16,-4-2-8 0,-4 3-36 0,12-1 26 15,-16 0 5-15,5-4-5 0,-1 1-5 0,0 1-31 16,-3-5-49-16,-1 2-27 16,-7-10-37-16,12 13-74 0,-5-7-71 0,1 2-213 15,-8-8-530-15,7 7 108 0,-7-7 41 0,0 0 81 16,0 0 70-16,0 0 100 0,0 0 91 16,0 0 16-16,0 0 80 0</inkml:trace>
          <inkml:trace contextRef="#ctx0" brushRef="#br0" timeOffset="518.739">-740 65 1371 0,'0'0'556'16,"0"0"-29"-16,-15-6-51 0,15 6-41 16,0 0-22-16,0 0-42 0,-26 15 2 0,26-15-42 15,-8 22-37-15,8-9-7 0,0 1-8 0,0-14-36 16,0 30-28-16,8-16-21 0,-8 0-2 16,7-2-15-16,4-1 12 0,1 0-12 15,-1-4-31-15,8-1 5 0,-4-3 10 0,0-1 24 0,4-2-11 16,-19 0-59-16,38-7 44 0,-31 0-159 15,8-1 0-15,-3-4 0 0,-5-2 0 16,1 1 0-16,-8-3 0 0,0 16 0 0,0-28 0 16,0 28 0-16,-15-25 0 0,15 15 0 15,-16 0 0-15,9 1 0 0,-4 2 0 0,11 7-461 16,-27-3-673-16,12 3 87 0,15 0 102 0,-34 3 152 16,19 4 56-16,-11 2 48 0,3-1 34 15,-3 7 81-15,-4 4 45 0,-4 3 58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7:00:15.52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5E67A82-8EE3-433A-912A-7D63B7C1DB05}" emma:medium="tactile" emma:mode="ink">
          <msink:context xmlns:msink="http://schemas.microsoft.com/ink/2010/main" type="writingRegion" rotatedBoundingBox="16176,11781 6344,11837 6322,7897 16154,7841"/>
        </emma:interpretation>
      </emma:emma>
    </inkml:annotationXML>
    <inkml:traceGroup>
      <inkml:annotationXML>
        <emma:emma xmlns:emma="http://www.w3.org/2003/04/emma" version="1.0">
          <emma:interpretation id="{0D3E4800-525F-43F8-88F6-5201F2DD1212}" emma:medium="tactile" emma:mode="ink">
            <msink:context xmlns:msink="http://schemas.microsoft.com/ink/2010/main" type="paragraph" rotatedBoundingBox="14540,11791 6344,11837 6336,10549 14533,1050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72A9D37-61BE-4E1A-883E-3EF85622610E}" emma:medium="tactile" emma:mode="ink">
              <msink:context xmlns:msink="http://schemas.microsoft.com/ink/2010/main" type="line" rotatedBoundingBox="14540,11791 6344,11837 6336,10549 14533,10503"/>
            </emma:interpretation>
          </emma:emma>
        </inkml:annotationXML>
        <inkml:traceGroup>
          <inkml:annotationXML>
            <emma:emma xmlns:emma="http://www.w3.org/2003/04/emma" version="1.0">
              <emma:interpretation id="{3328427D-D6B4-4A2F-B7A3-14A79B1F9390}" emma:medium="tactile" emma:mode="ink">
                <msink:context xmlns:msink="http://schemas.microsoft.com/ink/2010/main" type="inkWord" rotatedBoundingBox="14540,11791 6344,11837 6336,10549 14533,10503"/>
              </emma:interpretation>
              <emma:one-of disjunction-type="recognition" id="oneOf0">
                <emma:interpretation id="interp0" emma:lang="en-US" emma:confidence="0">
                  <emma:literal>Dolitjog/</emma:literal>
                </emma:interpretation>
                <emma:interpretation id="interp1" emma:lang="en-US" emma:confidence="0">
                  <emma:literal>Donltjog/</emma:literal>
                </emma:interpretation>
                <emma:interpretation id="interp2" emma:lang="en-US" emma:confidence="0">
                  <emma:literal>Dodltjog/</emma:literal>
                </emma:interpretation>
                <emma:interpretation id="interp3" emma:lang="en-US" emma:confidence="0">
                  <emma:literal>Doliltjog/</emma:literal>
                </emma:interpretation>
                <emma:interpretation id="interp4" emma:lang="en-US" emma:confidence="0">
                  <emma:literal>Doiltjog/</emma:literal>
                </emma:interpretation>
              </emma:one-of>
            </emma:emma>
          </inkml:annotationXML>
          <inkml:trace contextRef="#ctx0" brushRef="#br0">7975 391 1341 0,'0'0'478'0,"0"0"-9"15,0-17-16-15,0 17-10 0,0 0-8 16,0-15-38-16,0 15 10 0,0 0-21 16,0 0-17-16,0-17-29 0,0 17-20 0,0 0-46 0,0 0-21 15,0 0-2-15,0 0 15 0,0 0-66 16,-23 30 31-16,20-16-73 0,-5 3 27 16,1 0-37-16,-5 3-43 0,5 0 28 0,-1 1 3 15,4-3-123-15,-3 2-13 0,-4-1 0 0,3-2 0 16,8-2 0-16,-7 4 0 0,3-6 0 15,0 1 0-15,4-14 0 0,-8 23-149 0,5-16-143 16,3-7-112-16,-8 17-280 0,8-17-316 16,-7 13 88-16,7-13 32 0,-8 9 109 0,8-9 62 15,0 0 108-15,0 0 35 0,0 0 46 0,0 0 55 16</inkml:trace>
          <inkml:trace contextRef="#ctx0" brushRef="#br0" timeOffset="1915.8502">7013-234 1464 0,'0'0'591'15,"0"0"-38"-15,12 27-69 0,-12-27-1 16,-4 31-32-16,4-13-47 0,-4 4-27 0,0 3-14 15,1 3-30-15,-1 2-18 0,0 0-18 0,0 2-72 16,-3 0 8-16,7-1-28 0,0-4-65 16,0 2 19-16,0-2-62 0,0-1-69 15,0 0-61-15,0-1-18 0,0-3-115 0,0-1-75 0,0-3-184 16,0 1-125-16,0-4-415 0,0 0 74 16,0-15 90-16,-8 24 94 0,8-24 49 15,-7 16 111-15,7-9 22 0,0-7 49 0</inkml:trace>
          <inkml:trace contextRef="#ctx0" brushRef="#br0" timeOffset="1509.4988">7458 396 1704 0,'0'0'574'0,"8"-18"-47"0,-8 18-13 0,0 0-32 15,0 0-19-15,-15-33-20 0,11 23-31 16,-3-2-3-16,3-1-68 0,-4 1-3 0,8 12-52 16,-11-26-14-16,11 13-34 0,-8 0-33 0,8 13-11 15,0-22-4-15,0 22-50 0,0-21 19 16,0 21-49-16,0-16 5 0,0 16-40 0,16-14-75 15,-9 10 0-15,-7 4 0 0,19-4 0 0,-19 4 0 16,30 0 0-16,-15 3 0 16,-15-3 0-16,27 5 0 0,-12-3 0 0,-4 1 0 15,-11-3 0-15,19 9 0 0,-19-9 0 0,7 6 0 16,-7-6 0-16,0 0 0 0,0 0 0 16,0 0 0-16,0 0 0 0,-26 26 0 0,15-21 0 15,-4 0 0-15,-1 0 0 0,-2 0 0 16,-5 2 0-16,4-2 0 0,0 1 0 0,0 2 0 15,1-4 0-15,3 2 0 0,-8 0 0 0,8 1 0 16,7-1 0-16,-11 1 0 0,12 4 0 16,-1-3 0-16,-3 0 0 0,3 4 0 0,1-2 0 15,-1 2 0-15,8 2 0 0,-3 1 0 0,3 0 0 16,0 2 0-16,0 2 0 16,3-2 0-16,-3 3 0 0,8 0 0 0,-1 0 0 15,1 2 0-15,0 0 0 0,-1 4 0 0,-3-2 0 16,3-5 0-16,1 2 0 0,-1-1 0 15,-3-5 0-15,0 1 0 0,0-3 0 0,0-1 0 16,-4-12 0-16,3 19-128 0,-3-9-382 0,0-10-255 16,0 0-236-16,4 13 51 0,-4-13 124 15,0 0 60-15,0 0 60 0,0 0 91 0,0 0 42 16,0 0 56-16,-11-47 41 0</inkml:trace>
          <inkml:trace contextRef="#ctx0" brushRef="#br0" timeOffset="560.4263">7707 388 1420 0,'0'0'520'0,"0"0"-16"15,0 0-13-15,-37-19-50 0,29 9-4 0,1 0-35 16,-1-4-51-16,0 2-23 0,1-2-37 15,-1-2-17-15,5-2-43 0,-5-1-21 0,1 4-13 16,7-1-28-16,0 1-11 0,0 15-12 0,-8-22-20 16,8 22-42-16,0-17 6 0,0 17-6 15,8-13-7-15,-8 13-13 0,0 0-26 16,18-5 19-16,-18 5-47 0,15 3-25 0,-15-3 15 16,23 10-13-16,-12-1-10 0,1 0 5 15,-1 0-36-15,0 1 5 0,-3 2 16 0,-1 0-3 16,1 4 11-16,0-3-16 0,-8 0-8 15,0-13 34-15,0 25 12 0,0-9 8 0,-4-3 16 16,-4-1-8-16,1 2-1 0,-5-3 14 0,1 1-8 16,0-2 7-16,-4 2-9 0,3-5-6 15,-7 0-46-15,4-2-20 0,-3-2-16 0,2-1-35 16,1 0-44-16,-3-4-11 0,-1-1-37 0,4-1-124 16,-1-6-181-16,9 2-387 0,-4-3 103 15,3 0 38-15,1-3 43 0,3-1 103 16,0 0 64-16,4-3 64 0,4-1 44 0</inkml:trace>
          <inkml:trace contextRef="#ctx0" brushRef="#br0" timeOffset="765.1723">8194-286 1405 0,'-23'-21'612'0,"12"14"-60"15,0 3-52-15,-16-3-42 0,12 0-64 0,-8 0-49 16,-3 1-55-16,0 0-68 0,-1 3-94 16,5 0-92-16,-5-2-92 0,5 5-177 0,3 1-179 15,-4 3-400-15,1 1 83 0,3 5 102 0,-4 2 53 16,4 4 27-16,-3 5 86 0,-5 4 26 16</inkml:trace>
          <inkml:trace contextRef="#ctx0" brushRef="#br0" timeOffset="3187.8935">6787 224 1305 0,'0'0'527'0,"-26"3"-43"0,26-3-10 0,-23 8-55 16,12-2-32-16,0 0-34 0,-8 1-30 0,11 0-39 15,-3 1-3-15,3 1-17 0,-7 0-31 16,15-9-21-16,-7 14-22 0,-1-5-9 0,8-9-35 16,-7 15 5-16,7-15-20 0,0 12-16 15,0-12-5-15,0 0 0 0,7 17-28 0,-7-17 5 16,8 6-5-16,-8-6-5 0,26 4-11 0,-11-2-9 15,-15-2-19-15,23 1 16 0,-12 1-26 16,-11-2-5-16,15 0 13 0,-15 0-18 16,23 2 20-16,-23-2-12 0,15 1-11 0,-15-1-2 15,0 0-26-15,19 0 18 0,-19 0-12 16,0 0 25-16,0 0-18 0,0 0-3 0,0 0 8 16,0 0-10-16,7 6 18 0,-7-6-31 0,0 0-8 15,0 0 26-15,0 0-28 0,0 0-8 16,0 0 21-16,0 0 2 0,-41 3-25 0,41-3-6 15,-27 1 3-15,16-1 11 0,11 0 7 16,-34 4-16-16,23-4 3 0,11 0-5 16,-30 2 13-16,15-2-23 0,15 0 20 0,-34 0 24 0,34 0-22 15,-19-4 4-15,4 2-1 16,15 2-7-16,-23-6 10 0,8 1 10 16,15 5-20-16,-19-14 51 0,12 6-11 0,-1-3 6 0,4 0 3 15,-3 0-27-15,7 11 45 0,-15-18-11 16,7 11 25-16,8 7 1 0,-7-15-6 0,7 15-12 15,-4-10 2-15,4 10-7 0,0 0 7 0,-8-12 3 16,8 12-8-16,0 0-7 0,0 0 4 16,0 0-4-16,0 0-6 0,0 0 6 0,0 0 9 15,0 0-24-15,0 0-6 0,0 0 7 16,0 0 14-16,0 0-3 0,-3 36 0 16,3-36 12-16,0 0-9 0,-4 16-6 0,4-16-2 15,0 0 20-15,-8 16-23 0,8-16 6 16,0 10-9-16,0-10-9 0,0 0-8 0,-7 12 20 0,7-12-13 15,0 0 16-15,0 0-3 0,-8 12-12 16,8-12-11-16,0 0 41 0,0 0-28 16,-7 8-7-16,7-8 30 0,0 0-18 0,0 0 2 15,0 0-12-15,-16 3 8 0,16-3-26 0,0 0-8 16,0 0-5-16,-18 0-5 0,18 0 11 16,0 0-6-16,0 0 5 0,-19-11 13 0,19 11-23 15,-8-11 10-15,8 11-2 0,-7-14 0 16,7 14 12-16,-8-16 3 0,8 16 21 0,-7-12-16 15,7 12-10-15,0 0-5 0,-8-13 13 16,8 13 4-16,0 0-19 0,0 0 9 16,0 0 19-16,0 0 14 0,0 0-9 0,0 0 0 15,-23 23-9-15,23-23 4 0,-11 12-1 0,11-12 1 16,-7 13-3-16,7-13 17 0,-8 12-17 16,8-12 13-16,-4 7-11 0,4-7 6 0,0 0 5 15,-15 7-31-15,15-7 15 0,0 0-28 0,0 0 8 16,0 0-13-16,0 0 10 0,-22-19 8 15,22 19-2-15,-8-13 9 0,8 13-4 16,-8-13 7-16,8 13 0 0,0 0-2 0,-7-16 0 16,7 16-16-16,0 0 26 0,0 0-29 15,0 0 14-15,0 0-1 0,0 0-4 0,0 0 10 16,0 0 9-16,-26 22-22 0,26-22 28 16,-8 13-15-16,8-13 12 0,-4 11-9 0,4-11 6 15,-11 10-9-15,11-10 23 0,-11 7 20 0,11-7-20 16,0 0-11-16,-15 3 18 0,15-3-2 15,0 0-18-15,-27-9 13 0,27 9-13 0,-15-7 10 16,4-1 18-16,11 8-21 0,-23-7-9 0,23 7-4 16,-15-3 11-16,15 3-20 0,0 0 33 15,-19 2-13-15,19-2 28 0,-15 5-28 0,15-5 0 16,-15 5-3-16,15-5-4 0,-8 7 27 16,8-7-17-16,-11 6 15 0,11-6 5 0,0 0 2 15,0 0 19-15,0 0 9 0,-15 4 14 0,15-4-18 16,0 0-3-16,0 0 41 15,0 0 7-15,-8-29-14 0,8 29 12 0,0-26 33 16,0 8-2-16,8-1 0 0,-8-6-5 0,0-1-29 16,0-4 1-16,-8-5-11 0,8 1-12 15,0-3-18-15,-7 2-49 0,7 0 2 0,-8 1-61 16,1 0-71-16,-4 2-21 0,3 3-64 0,-7 2-80 16,11 7-137-16,0 1-500 0,-3 1-46 15,3 2 105-15,-3 3 103 0,7-1 89 0,0 14 36 16,0-22 36-16,0 22 84 0,15-25 59 15</inkml:trace>
          <inkml:trace contextRef="#ctx0" brushRef="#br0" timeOffset="3438.766">6271-511 1589 0,'0'0'581'0,"-42"37"16"0,35-21-55 16,-5 0-50-16,5 3-27 0,-1 3-58 0,-7 0-12 15,8 0-50-15,7-1-61 0,0-2 6 16,0 0-47-16,7-2-33 0,-7-2 12 0,15-5-35 16,-4 2-2-16,5-7-52 0,6-2 18 15,-7-1-54-15,4-2-10 0,0-2-33 0,-4-1-36 16,0 0-39-16,0-1-38 0,-15 4-48 0,19-5-108 16,-19 5-162-16,0 0-216 0,0 0-408 15,0 0 130-15,0 0 63 0,0 0 58 0,-34 36 120 16,19-22 23-16,-4 5 57 0,-3 3 69 15,-1 5 92-15</inkml:trace>
          <inkml:trace contextRef="#ctx0" brushRef="#br0" timeOffset="3703.369">5788 155 1645 0,'0'-14'551'0,"0"14"-34"0,0 0-31 0,-4-16-41 15,4 16-25-15,0 0-31 0,0 0-15 16,0 0-5-16,0 0-6 0,-30 41-28 0,30-22 24 16,-8 5-57-16,1 2-46 0,-4 4-36 15,-5-1 28-15,9 4-51 0,-1 2-15 16,-10-1-8-16,2-2-48 0,1-5-47 0,4 0-23 0,3-3-38 16,-7-4-59-16,8-5-66 15,-1-1-113-15,1-2-82 0,3-4-338 0,4-8-402 0,-15 16 67 16,15-16 117-16,-15 7 77 0,15-7 113 15,-8 9 74-15,8-9 21 0,-11 10 51 0,11-10 33 16</inkml:trace>
          <inkml:trace contextRef="#ctx0" brushRef="#br0" timeOffset="-19825.1022">67 137 1356 0,'0'0'461'0,"0"0"-31"0,-19-43 0 0,19 43-28 15,-7-10-34-15,7 10 4 0,0 0-27 16,-8-14-10-16,8 14-20 0,0-10-2 0,0 10-34 0,-7-11 10 16,7 11-15-16,-8-13-34 0,8 13 6 15,-7-12-10-15,7 12-34 0,-8-12 13 16,8 12-5-16,0 0-23 0,-4-13-36 0,4 13 12 15,0 0 1-15,0 0 5 0,0 0-130 16,0 0-39-16,0 0 0 0,0 0 0 0,0 0 0 16,0 0 0-16,0 0 0 0,0 0 0 0,0 47 0 15,0-31 0-15,4 0 0 0,0 2 0 16,-4 2 0-16,4 1 0 0,3 1 0 0,-7 0 0 16,8-1 0-16,-8 1 0 0,0 0 0 0,0 0 0 15,7-3 0-15,-7-1 0 16,0 0 0-16,0 1 0 0,8-2 0 0,-8 2 0 0,0-3 0 15,0 1 0-15,0-3 0 0,0-1 0 16,0-13 0-16,7 24 0 0,-7-12 0 16,0-12 0-16,0 17 0 0,0-17 0 0,4 15 0 15,-4-15 0-15,0 0 0 0,8 13 0 16,-8-13 0-16,0 0 0 0,0 0-945 0,7 6-194 16,-7-6 107-16,0 0 101 0,0 0 101 0,0 0 91 15,0 0 76-15,0 0 41 0,0 0 71 16,30-15 47-16</inkml:trace>
          <inkml:trace contextRef="#ctx0" brushRef="#br0" timeOffset="-18675.1512">493 16 327 0,'15'-5'128'16,"-15"5"-23"-16,0 0-43 0,0 0-39 0,0 0-13 15,0 0-31-15,0 0-396 0</inkml:trace>
          <inkml:trace contextRef="#ctx0" brushRef="#br0" timeOffset="-18028.48">369 55 1264 0,'0'0'471'0,"0"0"-38"0,-8-14-16 16,8 14 3-16,0 0-44 0,-7-13 0 0,7 13 0 15,0 0-7-15,-8-13-36 0,8 13-6 16,0 0-25-16,0 0-15 0,-7-14-51 16,7 14-16-16,0 0-36 0,0 0 13 0,0 0-48 15,0 0 14-15,0 0-19 0,0 0-24 16,0 0 23-16,0 0-53 0,0 0 12 0,0 0-9 16,30 29-1-16,-30-29-39 0,11 15 14 0,4-5 25 15,-7 0-36-15,-1 0 6 0,8 2-16 16,-3 0-8-16,-5 0 26 0,8 2-46 15,0 1-7-15,-11 0-11 0,11-2 0 0,0 4 0 16,0-2 0-16,-3 0 0 0,3 2 0 16,0-2 0-16,-8 1 0 0,12-1 0 0,-11 0 0 0,-1 1 0 15,5-3 0-15,-5 2 0 16,1-2 0-16,-1 3 0 0,-7-4 0 0,8 1 0 16,-8-13 0-16,0 25 0 0,0-13 0 0,0-12 0 15,-8 22 0-15,1-13 0 0,-8-1 0 16,11 1 0-16,-11-3-3 0,7 0-18 0,-11-2 45 15,12 1-24-15,-8-3 0 0,15-2 0 0,-27 0 0 16,27 0 0-16,-22-3 0 0,7-2 0 16,3-1 0-16,-3-2 0 0,8 0 0 0,-1-2 0 15,1-4 0-15,-5 1 0 0,12-3 0 0,-7 0 0 16,7 0 0-16,0 1 0 16,0-1 0-16,7 0 0 0,-7-2 0 0,12 0 0 15,3 2 0-15,0-3 0 0,4 0-70 0,3 4-275 16,12-4-98-16,15-10-215 0,-15 14-355 15,4 8 65-15,-4 0 101 0,-8-1 84 0,12 4 70 16,-12-3 109-16,8 4 36 0,-11-2 21 16,11 1 64-16</inkml:trace>
          <inkml:trace contextRef="#ctx0" brushRef="#br0" timeOffset="-16651.8858">1975 222 1348 0,'8'-12'558'0,"-8"12"-23"0,0 0-51 16,0-10 8-16,0 10-47 0,0 0-17 16,0 0-45-16,0 0-50 0,0 0-28 0,0 0-13 15,0 0-44-15,0 0-20 0,0 0-31 0,0 0-5 16,0 0-16-16,-23 35-30 0,16-24-5 16,-1 0 15-16,4 1-35 0,-3 0-22 0,-1 0-47 15,1 0 22-15,-1-1 0 0,1 0-25 16,-1 0 20-16,4-2-13 0,4-9 3 15,-7 15-23-15,7-15 20 0,-15 14 18 0,15-14-40 16,-8 12 22-16,8-12-13 0,0 8 21 16,0-8 11-16,0 0-62 0,-7 10-13 0,7-10 0 15,0 0 0-15,0 0 0 0,0 0 0 0,-12 9 0 16,12-9 0-16,0 0 0 0,0 0 0 16,0 0 0-16,0 0 0 0,0 0 0 0,0 0 0 15,0 0 0-15,0 0 0 0,0 0 0 16,-15-29 0-16,15 29 0 0,0-15 0 15,0 15 0-15,-7-18 0 0,7 18 0 0,0-25 0 16,0 12 0-16,-8-2 0 0,8 0 0 16,0 15 0-16,0-32 0 0,0 13 0 0,-7 2 0 15,7-1 0-15,7-6 0 0,-14 4 0 0,7-1 0 16,-4 3 0-16,-4-2 0 0,8 1 0 16,0-3 0-16,0 0 0 0,-7 4 0 0,7-4 0 15,-8 1 0-15,8 1 0 0,-7-1-21 0,-1 3-325 16,8 4-130-16,0-2-251 0,-7 0-309 15,7 16 163-15,7-28 59 0,-7 16 26 0,0-1 107 16,0 13 43-16,8-19 119 0,-8 19 22 0,7-14 6 16</inkml:trace>
          <inkml:trace contextRef="#ctx0" brushRef="#br0" timeOffset="-15317.2951">1779 685 1763 0,'-15'1'556'0,"15"-1"-60"0,0 0-2 15,0 0-33-15,-19 4-41 0,19-4-18 16,0 0-39-16,0 0-30 0,0 0-31 0,0 0-8 16,0 0-20-16,0 0-31 0,0 0-33 15,0 0-2-15,57 8-34 0,-38-8-54 0,-4-1-33 16,4 1-56-16,3 0-85 0,5 0-59 0,-5 0-89 16,12-2-243-16,-11 2-525 0,11 0 15 15,-8 0 113-15,-3 0 89 0,3 0 75 0,4 0 86 16,-3-1 55-16,3-3 20 0,4-1 89 0</inkml:trace>
          <inkml:trace contextRef="#ctx0" brushRef="#br0" timeOffset="-14583.8047">3031 62 1351 0,'-7'-16'579'0,"7"16"-4"16,0 0-17-16,0-18 6 0,0 18-19 0,0 0-46 15,0-16-8-15,0 16-35 0,0 0-117 16,-8-11 59-16,8 11-88 0,0 0-13 0,0 0-3 16,0 0-43-16,0 0-15 0,0 0-9 0,0 0-35 15,0 0-163-15,8 54-29 0,-8-37 0 16,0 1 0-16,7 4 0 0,-3 2 0 0,-4-1 0 15,0 3 0-15,0-2 0 0,0 1 0 16,0-2 0-16,8 1 0 0,-8 0 0 0,0-1 0 16,0 2 0-16,0-7 0 0,0-1 0 15,7 1 0-15,-7-2-192 0,8 2-246 0,-8-4-287 16,7 1-327-16,-7-5 141 0,0-10 49 0,8 17 73 16,-8-17 98-16,11 10 41 0,-11-10 94 15,8 7 34-15,-8-7 59 0</inkml:trace>
          <inkml:trace contextRef="#ctx0" brushRef="#br0" timeOffset="-14102.6539">3329 9 1443 0,'0'0'561'0,"0"0"-44"0,0 0-51 15,0 0-34-15,0 0-45 0,0 0-11 0,0 0-48 16,0 0-34-16,0 0-12 0,-26 36-37 16,26-25-17-16,-8 5-8 0,8-16-35 0,0 27-37 15,0-14-5-15,0-13 11 0,8 28-39 0,-1-18-7 16,1 2-9-16,-4-5-14 0,-4-7 15 16,15 12-39-16,-8-6 6 0,-7-6 10 15,19 3-13-15,-19-3 5 0,23-2-26 0,-23 2 8 0,22-11-10 16,-10 2 0-16,-5-1 5 15,8-4-35-15,-7-1 17 0,-1 2 2 0,5-3 9 0,-5 1-14 16,-7 2 16-16,8 1 16 0,-1 1-4 16,-7 0 65-16,0 11-21 0,8-15 8 15,-8 15-23-15,7-14-53 0,-7 14-29 0,0 0 0 16,0 0 0-16,0 0 0 0,0 0 0 16,0 0 0-16,0 0 0 0,0 0 0 0,-22 44 0 15,14-25 0-15,1 3 0 0,3 5 0 0,-11-2 0 16,7 2 0-16,1 3 0 0,-8-1 0 15,7 2 0-15,-3-1 0 0,3-1 0 0,1-2 0 16,-1-2 0-16,1-3 0 0,7 2 0 16,0-2 0-16,0-4-246 0,0-1-916 0,0 0 125 15,0-1 113-15,0-3 54 0,0-13 71 16,7 24 93-16,-7-14 63 0,0-10 103 0,8 13-36 16,-8-13 97-16</inkml:trace>
        </inkml:traceGroup>
      </inkml:traceGroup>
    </inkml:traceGroup>
    <inkml:traceGroup>
      <inkml:annotationXML>
        <emma:emma xmlns:emma="http://www.w3.org/2003/04/emma" version="1.0">
          <emma:interpretation id="{68879637-2D4D-4979-B741-06ED525A4721}" emma:medium="tactile" emma:mode="ink">
            <msink:context xmlns:msink="http://schemas.microsoft.com/ink/2010/main" type="paragraph" rotatedBoundingBox="16175,8407 13477,8565 13440,7942 16138,77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4914D9-8BB0-4D49-9035-3F607678C561}" emma:medium="tactile" emma:mode="ink">
              <msink:context xmlns:msink="http://schemas.microsoft.com/ink/2010/main" type="line" rotatedBoundingBox="16175,8407 13477,8565 13440,7942 16138,7784"/>
            </emma:interpretation>
          </emma:emma>
        </inkml:annotationXML>
        <inkml:traceGroup>
          <inkml:annotationXML>
            <emma:emma xmlns:emma="http://www.w3.org/2003/04/emma" version="1.0">
              <emma:interpretation id="{E0FA444D-B315-4044-ADFC-78C90863E7FC}" emma:medium="tactile" emma:mode="ink">
                <msink:context xmlns:msink="http://schemas.microsoft.com/ink/2010/main" type="inkWord" rotatedBoundingBox="16175,8407 13477,8565 13440,7942 16138,7784">
                  <msink:destinationLink direction="with" ref="{76601B50-2E94-484E-8B7C-D2911600983C}"/>
                </msink:context>
              </emma:interpretation>
              <emma:one-of disjunction-type="recognition" id="oneOf1">
                <emma:interpretation id="interp5" emma:lang="en-US" emma:confidence="0.5">
                  <emma:literal>to</emma:literal>
                </emma:interpretation>
                <emma:interpretation id="interp6" emma:lang="en-US" emma:confidence="0">
                  <emma:literal>tot</emma:literal>
                </emma:interpretation>
                <emma:interpretation id="interp7" emma:lang="en-US" emma:confidence="0">
                  <emma:literal>ton</emma:literal>
                </emma:interpretation>
                <emma:interpretation id="interp8" emma:lang="en-US" emma:confidence="0">
                  <emma:literal>toe</emma:literal>
                </emma:interpretation>
                <emma:interpretation id="interp9" emma:lang="en-US" emma:confidence="0">
                  <emma:literal>too</emma:literal>
                </emma:interpretation>
              </emma:one-of>
            </emma:emma>
          </inkml:annotationXML>
          <inkml:trace contextRef="#ctx0" brushRef="#br0" timeOffset="-58009.0783">8699-3096 1878 0,'0'-16'794'0,"0"16"-121"15,0 0-79-15,-4-24 0 0,4 24-113 16,0 0-2-16,0-19-129 0,0 19-117 0,0 0-115 15,4-16-118-15,-4 16-91 0,11-6-269 0,-11 6-584 16,0 0 117-16,0 0 18 0,0 0 77 16,19 15 90-16,-19-15 53 0,8 14 26 0,-8-14 79 15</inkml:trace>
          <inkml:trace contextRef="#ctx0" brushRef="#br0" timeOffset="-58206.4925">8752-2905 1405 0,'0'0'629'0,"0"0"-53"0,-4-16-15 0,4 16-49 0,0 0-56 15,0 0-3-15,0 0-13 0,0 0-46 16,0 0-5-16,0 0-41 0,0 0-23 0,-19 45-25 15,19-30-31-15,0-15-52 0,0 32-2 16,0-17-18-16,0 1-5 0,0-1-43 16,0 0-9-16,0 1-116 0,0-16-24 0,8 24 0 15,-8-13 0-15,0-11-131 0,7 19-87 0,-7-19-96 0,0 0-252 16,8 12-499-16,-8-12 108 16,0 0 117-16,0 0 75 0,0 0 53 0,0 0 82 15,0 0 65-15,0 0 68 0,0 0-2 0</inkml:trace>
          <inkml:trace contextRef="#ctx0" brushRef="#br0" timeOffset="-57550.0149">8925-3040 1333 0,'0'0'599'15,"0"0"-54"-15,0 0-64 0,0 0-53 0,0 0-1 16,19 12-43-16,-19-12-7 0,4 19-37 0,0-7-51 16,-4 2-5-16,4 2-2 0,-4 1-52 15,3 3-2-15,1 2-38 0,-4-3 7 16,4-1-3-16,-4-1-38 0,0 1 8 0,7-2-31 15,-7-1-15-15,0-2 20 0,0 1-48 16,0-14 28-16,8 22 51 0,-8-22-34 0,0 14-9 16,0-14-90-16,0 0-36 0,0 0 0 0,0 0 0 15,0 0 0-15,0 0 0 0,0 0 0 16,0 0 0-16,15-39 0 0,-11 22 0 0,0 0 0 16,-4-5 0-16,7 5 0 0,-3-5 0 15,3 3 0-15,-3 3 0 0,4 2 0 0,-4 2 0 16,-1 2 0-16,-3 10 0 0,12-14 0 0,-12 14 0 15,11-3 0-15,-11 3 0 0,0 0 0 16,19 14 0-16,-12-4 0 0,1 2 0 0,-4 1 0 16,-1 6 0-16,5 1 0 0,0-2 0 0,-5 3 0 15,1-2 0-15,4 1 0 0,-8-5 0 16,7 2 0-16,-7-2 0 0,4 0 0 16,0-3 0-16,-4-12 0 0,3 21 0 0,-3-21 0 15,8 13 0-15,-8-13-932 0,0 7-212 0,0-7 115 16,0 0 92-16,0 0 102 0,0 0 73 15,38-22 114-15,-27 7 18 0,4-1 93 0,4-4 61 16</inkml:trace>
          <inkml:trace contextRef="#ctx0" brushRef="#br0" timeOffset="-56763.9661">9389-2886 1574 0,'-11'-7'596'0,"11"7"-38"0,-8-6-8 16,8 6-30-16,0 0-44 0,0 0-48 16,-11-12-52-16,11 12-36 0,0 0-12 0,0 0-26 15,0 0-18-15,0 0-15 0,42-4-77 0,-24 2-8 16,5 1-87-16,11-2-79 0,4-1-112 15,-1 1-114-15,-6 1-165 0,10-1-528 0,-7 1-6 16,-4 0 50-16,0 0 87 0,-7 1 140 0,3 1 8 16,-7-2 48-16,0 2 78 15,-8-1 17-15</inkml:trace>
          <inkml:trace contextRef="#ctx0" brushRef="#br0" timeOffset="-58965.1875">7179-2808 1203 0,'0'0'447'15,"-15"-4"-29"-15,15 4-24 0,0 0-31 16,-19-3-7-16,19 3-28 0,0 0-31 0,-15-3-5 16,15 3-16-16,0 0-7 0,0 0-47 0,-15-3 1 15,15 3-16-15,0 0-20 0,0 0-10 16,0 0 5-16,0 0-13 0,0 0-6 0,0 0-4 16,0 0-33-16,0 0 4 0,0 0-4 0,0 0-21 15,0 0 5-15,0 0-18 0,0 0 0 16,0 0 3-16,0 0-21 0,0 0 21 0,49-3-16 15,-49 3-38-15,23 0 18 0,-23 0-8 16,26 0-28-16,-11 0 20 0,8 0 4 16,-12 3-1-16,12-3 2 0,-4 1-9 0,7 1-11 15,-3 1-8-15,0-2-10 0,-1 3-2 0,-3-2-5 16,11 1 10-16,-7 0-13 0,3 0 0 16,-3-3-6-16,-1 3 9 0,9-2-11 0,-5-1-25 15,0 2 28-15,-3-2 7 0,3 0 1 0,-3 0 2 16,3 1-13-16,-3-2 21 0,0 2-26 15,-4-1 1-15,3 0 19 0,-3 0 16 0,-4 0-20 16,4 0-11-16,-4 2 16 0,0-2-11 0,-15 0 1 16,30 2 15-16,-18-2-31 15,3 2 30-15,-15-2-9 0,26 1-3 0,-18-1-15 0,-8 0 22 16,26 0-14-16,-18 2 2 0,-8-2-8 16,26 2 13-16,-26-2-26 0,23 1 49 15,-23-1-13-15,18 2-10 0,-18-2 6 0,19 4 1 16,-19-4-7-16,12 1-18 0,-12-1 8 0,0 0-10 15,15 0-9-15,-15 0-4 16,0 0-10-16,19 2-29 0,-19-2-12 0,0 0-14 0,0 0-9 16,15 0-26-16,-15 0-26 0,0 0-18 0,0 0-27 15,19-9-86-15,-19 9-106 0,0 0-175 16,7-8-402-16,-7 8 113 0,0 0 100 0,0-20 87 16,0 20 102-16,0 0 10 0,-7-31 72 0,3 21 49 15</inkml:trace>
          <inkml:trace contextRef="#ctx0" brushRef="#br0" timeOffset="-58585.9149">8024-2996 1308 0,'-7'17'368'0,"7"-17"16"0,-4 15-51 16,4-15-8-16,4 21-31 0,-4-21-15 0,7 25-28 15,-7-12-36-15,11 1-15 0,1 1-8 16,-1-1-18-16,-3 1 13 0,10-1-52 15,-2-1 16-15,-1-1-20 0,4-2-21 0,-1-2 5 0,-6 1-7 16,10-2 17-16,-7-1-20 16,-3-2-26-16,7-1-2 0,-4 0 3 0,-15-3 9 15,22 2-7-15,-22-2-5 0,19-2 5 0,-19 2-16 16,0 0 14-16,23-3-4 0,-23 3 22 16,0 0-14-16,11-3 6 0,-11 3-3 0,0 0-5 15,0 0-3-15,0 0-5 0,0 0-15 0,0 0 15 16,0 0-22-16,0 0 27 0,-49 20-10 15,38-12-8-15,-4 2 9 0,-4 1-40 16,-4 2 29-16,8 0-36 0,-4 3 31 0,0-3-39 16,1 4-48-16,-1-3-31 0,7 1-36 15,-3-2-84-15,0-1-29 0,8 0-114 0,-1 2-178 0,4-5-475 16,4-9 74-16,-3 16 148 0,3-16 54 16,0 0 21-16,7 17 117 0,-7-17 16 15,8 7 51-15,-8-7 69 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7:00:21.64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E1AA997-62D4-4673-AE13-F00D3E76348C}" emma:medium="tactile" emma:mode="ink">
          <msink:context xmlns:msink="http://schemas.microsoft.com/ink/2010/main" type="writingRegion" rotatedBoundingBox="6707,13735 10010,13661 10062,15970 6760,16045"/>
        </emma:interpretation>
      </emma:emma>
    </inkml:annotationXML>
    <inkml:traceGroup>
      <inkml:annotationXML>
        <emma:emma xmlns:emma="http://www.w3.org/2003/04/emma" version="1.0">
          <emma:interpretation id="{B0A240A4-2399-4AD6-82FC-354A49846C08}" emma:medium="tactile" emma:mode="ink">
            <msink:context xmlns:msink="http://schemas.microsoft.com/ink/2010/main" type="paragraph" rotatedBoundingBox="6708,13802 9800,13665 9833,14415 6742,145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5CF265-F972-4EC9-B3FB-36FC035FF234}" emma:medium="tactile" emma:mode="ink">
              <msink:context xmlns:msink="http://schemas.microsoft.com/ink/2010/main" type="line" rotatedBoundingBox="6708,13802 9800,13665 9833,14415 6742,14552"/>
            </emma:interpretation>
          </emma:emma>
        </inkml:annotationXML>
        <inkml:traceGroup>
          <inkml:annotationXML>
            <emma:emma xmlns:emma="http://www.w3.org/2003/04/emma" version="1.0">
              <emma:interpretation id="{AE2177CB-D485-4AE3-B81B-FA1A1D60DC80}" emma:medium="tactile" emma:mode="ink">
                <msink:context xmlns:msink="http://schemas.microsoft.com/ink/2010/main" type="inkWord" rotatedBoundingBox="6708,13802 9800,13665 9833,14415 6742,14552"/>
              </emma:interpretation>
              <emma:one-of disjunction-type="recognition" id="oneOf0">
                <emma:interpretation id="interp0" emma:lang="en-US" emma:confidence="1">
                  <emma:literal>1......</emma:literal>
                </emma:interpretation>
                <emma:interpretation id="interp1" emma:lang="en-US" emma:confidence="0">
                  <emma:literal>1....../</emma:literal>
                </emma:interpretation>
                <emma:interpretation id="interp2" emma:lang="en-US" emma:confidence="0">
                  <emma:literal>1.......</emma:literal>
                </emma:interpretation>
                <emma:interpretation id="interp3" emma:lang="en-US" emma:confidence="0">
                  <emma:literal>1.....</emma:literal>
                </emma:interpretation>
                <emma:interpretation id="interp4" emma:lang="en-US" emma:confidence="0">
                  <emma:literal>1/.....</emma:literal>
                </emma:interpretation>
              </emma:one-of>
            </emma:emma>
          </inkml:annotationXML>
          <inkml:trace contextRef="#ctx0" brushRef="#br0">991 427 1835 0,'0'0'645'16,"0"0"-33"-16,0 0-88 0,0 0-32 0,0 0-24 16,0 0-74-16,0 0-53 0,0 0-26 0,0 0-18 15,0 0-59-15,0 0-72 16,0 0-79-16,0 0-43 0,0 0-85 0,0 0-67 0,0 0-58 15,0 0-118-15,18 1-182 0,-18-1-405 16,16-1 32-16,-16 1 91 0,0 0 126 16,22-2 26-16,-22 2 35 0,0 0 47 0,27 0 66 15</inkml:trace>
          <inkml:trace contextRef="#ctx0" brushRef="#br0" timeOffset="160.7754">1236 415 1341 0,'0'0'627'0,"0"0"-59"0,0 0-61 0,0 0-49 16,0 0-61-16,19-2-36 0,-19 2-54 16,0 0-54-16,0 0-48 0,0 0-102 0,15-5-73 15,-15 5-68-15,0 0-105 0,15-3-206 0,-15 3-224 16,11-3-231-16,-11 3 106 0,15-2 47 16,-15 2 104-16,15-1 17 0,-15 1 143 0</inkml:trace>
          <inkml:trace contextRef="#ctx0" brushRef="#br0" timeOffset="317.0763">1571 417 1215 0,'0'0'451'0,"0"0"-44"0,0 0-69 16,19-4-34-16,-19 4-68 0,0 0-52 16,15-5-74-16,-15 5-112 0,15-2-231 15,-15 2-241-15,19-4-166 0,-19 4 44 0,23-3 40 16,-12 0 91-16</inkml:trace>
          <inkml:trace contextRef="#ctx0" brushRef="#br0" timeOffset="496.2465">2009 417 1315 0,'0'0'556'0,"0"0"-70"0,15 0-38 0,-15 0-23 16,0 0-54-16,0 0-64 15,0 0-76-15,0 0-73 0,23-2-101 0,-23 2-165 16,0 0-217-16,0 0-458 0,18-5 38 0,-18 5 92 16,15-4 82-16,-15 4 47 0,19-1 60 15</inkml:trace>
          <inkml:trace contextRef="#ctx0" brushRef="#br0" timeOffset="635.9276">2337 424 1139 0,'0'0'471'0,"0"0"-36"0,0 0-64 16,23-7-97-16,-23 7-72 0,7-2-187 15,-7 2-214-15,0 0-495 0,19-5 72 0,-19 5 59 16,7-5 59-16</inkml:trace>
          <inkml:trace contextRef="#ctx0" brushRef="#br0" timeOffset="-712.7628">18 133 757 0,'0'0'333'0,"-4"-13"7"15,4 13-15-15,0 0 1 0,-4-16-27 0,4 16 21 16,0 0-18-16,0-17-10 0,0 17 53 16,0 0-78-16,-4-20 22 0,4 20-5 0,0 0-8 15,0-20 11-15,0 20-23 0,0-14 30 0,0 14-35 16,0 0 30-16,0-19-41 0,0 19 16 16,0 0-8-16,0 0-16 0,0 0-43 0,-7-15-5 15,7 15-30-15,0 0 2 0,0 0-6 0,0 0 4 16,0 0-162-16,0 0 0 15,0 0 0-15,7 48 0 0,-7-33 0 0,0-1 0 0,0 1 0 16,0 0 0-16,4 0 0 0,0 2 0 16,0 2 0-16,3-5 0 0,-7 4 0 15,8-5 0-15,-8 3 0 0,7-1 0 0,-7-2 0 16,8 0 0-16,-8-1 0 0,7 2 0 0,-7-2 0 16,12 0 0-16,-12-12 0 0,7 20 0 15,-7-10 0-15,0-10 0 0,8 17 0 0,-8-17 0 16,0 15 0-16,0-15 0 0,7 13 0 15,-7-13 0-15,8 11 0 0,-8-11 0 0,0 0 0 16,0 13 0-16,0-13 0 0,0 0 0 0,7 14 0 16,-7-14 0-16,0 10 0 0,0-10 0 15,0 0-507-15,4 17-661 0,-4-17 104 0,8 12 122 16,-8-12 87-16,7 10 61 0,-7-10 88 16,15 12 58-16,-15-12 106 0,8 10 30 15</inkml:trace>
          <inkml:trace contextRef="#ctx0" brushRef="#br0" timeOffset="-382.7074">482 322 1338 0,'0'0'568'15,"0"0"-7"-15,0 0-46 0,0 0-37 16,0 0-25-16,0 0-20 0,0 0-31 0,-38 39-13 16,38-26-18-16,-12 3-13 0,5 0-33 0,-1 2-56 15,1 0 2-15,-1-1-40 0,1 0-16 16,3-2-18-16,-4-1-38 0,-7-1-83 0,15-1-50 16,-15 0-77-16,8-1-92 0,3-2-70 0,-4 1-84 15,8-10-304-15,-7 10-405 16,7-10 138-16,-8 12 51 0,8-12 75 0,0 0 66 15,0 0 65-15,0 0 47 0,0 0 140 0,15 22-47 16</inkml:trace>
          <inkml:trace contextRef="#ctx0" brushRef="#br0" timeOffset="5243.8898">2982 86 1205 0,'0'0'486'0,"-23"16"-68"0,16-5 1 0,-5 0-32 0,5 0-24 16,-1-1-30-16,-7 2-41 0,8-2-10 16,3 0 7-16,4-10-43 0,-8 15-49 0,8-15-10 15,-15 13 4-15,15-13-4 0,0 11 3 16,0-11-37-16,0 0-43 0,0 0 41 15,0 0-12-15,0 0-11 0,0 0-39 0,0 0 1 16,42-20-6-16,-35 11-9 0,8-3-6 0,-3-1 2 16,-5-4-14-16,8-2 14 0,0 2-35 15,-3-4 15-15,-5 0-38 0,8-3 31 0,-7-2-3 16,-1 4 2-16,1-4-2 0,-4 4-3 0,3 2-22 16,1 1 27-16,-8 6-17 15,7-3-11-15,-7 4 49 0,0 12-33 0,8-19-31 16,-8 19 36-16,0-9-3 0,0 9 8 0,0 0-3 15,0 0 9-15,0 0-9 0,0 0 11 16,0 0-19-16,-8 56 16 0,8-36-12 0,0 2 4 16,0 3 18-16,0 2 3 0,0 2-18 15,0 0-28-15,0 4 20 0,0 2-17 0,0-2-1 16,8 1 13-16,-8-2 11 0,0 2-39 0,0-7 0 16,7 0 0-16,-3 0 0 0,0-1 0 15,-4-3 0-15,4-1 0 0,-4 0 0 0,0-5-21 16,7 0-94-16,-7-2-52 0,0 0-81 0,0-15-69 15,8 26-162-15,-8-13-511 0,0-13 37 16,0 17 83-16,0-17 82 0,7 18 73 0,-7-18 78 16,-7 14 87-16,7-14 12 0,0 15 83 15</inkml:trace>
        </inkml:traceGroup>
      </inkml:traceGroup>
    </inkml:traceGroup>
    <inkml:traceGroup>
      <inkml:annotationXML>
        <emma:emma xmlns:emma="http://www.w3.org/2003/04/emma" version="1.0">
          <emma:interpretation id="{1C2FCC21-93E0-4AF4-878E-131F5FEEF51A}" emma:medium="tactile" emma:mode="ink">
            <msink:context xmlns:msink="http://schemas.microsoft.com/ink/2010/main" type="paragraph" rotatedBoundingBox="6769,15367 10047,15293 10062,15970 6785,160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DE244C-075A-443E-8FE8-30DFF0769B1D}" emma:medium="tactile" emma:mode="ink">
              <msink:context xmlns:msink="http://schemas.microsoft.com/ink/2010/main" type="line" rotatedBoundingBox="6769,15367 10047,15293 10062,15970 6785,16044"/>
            </emma:interpretation>
          </emma:emma>
        </inkml:annotationXML>
        <inkml:traceGroup>
          <inkml:annotationXML>
            <emma:emma xmlns:emma="http://www.w3.org/2003/04/emma" version="1.0">
              <emma:interpretation id="{C132FBA8-62BB-4DF5-B5CA-80329BFEF691}" emma:medium="tactile" emma:mode="ink">
                <msink:context xmlns:msink="http://schemas.microsoft.com/ink/2010/main" type="inkWord" rotatedBoundingBox="6769,15367 7061,15360 7077,16038 6785,16044"/>
              </emma:interpretation>
              <emma:one-of disjunction-type="recognition" id="oneOf1">
                <emma:interpretation id="interp5" emma:lang="en-US" emma:confidence="1">
                  <emma:literal>1.</emma:literal>
                </emma:interpretation>
                <emma:interpretation id="interp6" emma:lang="en-US" emma:confidence="0">
                  <emma:literal>1,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,</emma:literal>
                </emma:interpretation>
                <emma:interpretation id="interp9" emma:lang="en-US" emma:confidence="0">
                  <emma:literal>1,.</emma:literal>
                </emma:interpretation>
              </emma:one-of>
            </emma:emma>
          </inkml:annotationXML>
          <inkml:trace contextRef="#ctx0" brushRef="#br0" timeOffset="6630.0934">104 1648 486 0,'-7'-11'210'0,"7"11"-11"0,0 0 22 15,0 0-1-15,-8-15 2 0,8 15 24 0,0 0 10 16,0-16 18-16,0 16 0 0,0 0-8 0,-7-15 8 15,7 15-16-15,0 0-9 0,0-17 17 16,0 17-25-16,0 0-9 0,0 0 9 0,0-17 5 16,0 17 15-16,0 0-41 0,0 0 13 15,0 0 0-15,0-17-39 0,0 17 29 0,0 0-49 16,0 0 18-16,0 0-28 0,0 0-18 0,0 0 5 16,0 0-13-16,0 0 5 0,0 0-7 15,0 0-33-15,0 0 19 0,-8 46-37 16,8-31 4-16,0 2 9 0,-7 0-9 0,7 2-7 0,0-2-48 15,0 2-34-15,0 2 0 16,0 3 0-16,0-3 0 0,0 0 0 0,0-1 0 16,0 4 0-16,0-3 0 0,0-4 0 0,0 7 0 15,0-4 0-15,7-1 0 0,-7-2 0 16,0 0 0-16,0-2 0 0,0 2 0 0,0-3 0 16,0-14 0-16,0 21 0 0,0-21 0 15,8 21 0-15,-8-21 0 0,0 15 0 0,0-15 0 16,0 11 0-16,0-11 0 0,0 0 0 15,0 0 0-15,0 21-131 0,0-21-202 16,7 10-138-16,-7-10-238 0,8 10-371 0,-8-10 128 16,7 7 87-16,-7-7 53 0,0 0 111 0,12 11 56 15,-12-11 120-15,15 5-2 0</inkml:trace>
          <inkml:trace contextRef="#ctx0" brushRef="#br0" timeOffset="7019.5069">361 1999 1077 0,'0'0'394'0,"0"0"8"0,0-17-36 0,0 17 0 16,0 0-30-16,0 0-32 0,0 0-2 0,0 0 8 16,0 0-13-16,0 0-16 0,0 0-19 0,0 0-9 15,0 0-43-15,0 0 25 0,0 0-27 16,0 0-27-16,0 0 24 0,0 0-41 0,0 0 31 16,0 0-42-16,0 0 11 0,-27 27-13 0,27-27-31 15,-7 17 13-15,-1-6 3 16,1 0 7-16,7 1-20 0,-8 0-31 0,1 4 3 15,3-5-10-15,-4 1 2 0,1 2-39 0,-1-2-40 16,1 0-82-16,-1 0-77 0,1-3-62 16,3 6-168-16,4-15-705 0,-8 17 70 0,8-17 92 15,0 12 100-15,0-12 84 0,0 0 90 16,0 0 46-16,0 0 79 0,0 0 75 0</inkml:trace>
        </inkml:traceGroup>
        <inkml:traceGroup>
          <inkml:annotationXML>
            <emma:emma xmlns:emma="http://www.w3.org/2003/04/emma" version="1.0">
              <emma:interpretation id="{1DA88D71-ABF1-4A95-AD56-CA7CF47C8147}" emma:medium="tactile" emma:mode="ink">
                <msink:context xmlns:msink="http://schemas.microsoft.com/ink/2010/main" type="inkWord" rotatedBoundingBox="7730,15715 9966,15354 10062,15947 7826,16307"/>
              </emma:interpretation>
              <emma:one-of disjunction-type="recognition" id="oneOf2">
                <emma:interpretation id="interp10" emma:lang="en-US" emma:confidence="1">
                  <emma:literal>.....</emma:literal>
                </emma:interpretation>
                <emma:interpretation id="interp11" emma:lang="en-US" emma:confidence="0">
                  <emma:literal>.....2</emma:literal>
                </emma:interpretation>
                <emma:interpretation id="interp12" emma:lang="en-US" emma:confidence="0">
                  <emma:literal>....</emma:literal>
                </emma:interpretation>
                <emma:interpretation id="interp13" emma:lang="en-US" emma:confidence="0">
                  <emma:literal>....-2</emma:literal>
                </emma:interpretation>
                <emma:interpretation id="interp14" emma:lang="en-US" emma:confidence="0">
                  <emma:literal>-....</emma:literal>
                </emma:interpretation>
              </emma:one-of>
            </emma:emma>
          </inkml:annotationXML>
          <inkml:trace contextRef="#ctx0" brushRef="#br0" timeOffset="7621.4785">1055 2108 1837 0,'0'0'556'0,"0"0"-42"0,0 0-35 0,11 2-67 16,-11-2-61-16,0 0-42 0,0 0-58 15,0 0-77-15,15 4-105 0,-15-4-92 0,0 0-197 16,15 1-148-16,-15-1-477 0,19 0 116 16,-19 0 30-16,15 0 92 0,-15 0 75 0,19 2 20 15</inkml:trace>
          <inkml:trace contextRef="#ctx0" brushRef="#br0" timeOffset="7778.2539">1334 2146 1755 0,'0'0'510'0,"0"0"-57"16,0 0-46-16,0 0-39 0,19 0-68 16,-19 0-18-16,0 0-60 0,0 0-101 0,22-5-116 0,-22 5-169 15,0 0-197-15,19-1-456 16,-19 1 70-16,15-1 81 0,-15 1 80 0,23-2 87 16,-23 2 18-16</inkml:trace>
          <inkml:trace contextRef="#ctx0" brushRef="#br0" timeOffset="7937.8384">1718 2107 1325 0,'0'0'502'0,"0"0"-90"16,12-8 0-16,-12 8-76 0,0 0-103 0,15-8-70 16,-15 8-122-16,15-12-230 0,-15 12-548 0,11-2 64 15,-11 2 61-15,23-3 64 0,-23 3 69 16</inkml:trace>
          <inkml:trace contextRef="#ctx0" brushRef="#br0" timeOffset="8098.446">2114 2060 1264 0,'15'-5'468'0,"-15"5"-68"0,16-5-16 16,-16 5-62-16,11-6-114 0,-11 6-111 15,15-4-187-15,-15 4-309 0,0 0-290 0,26-3 144 16,-26 3-21-16,15-5 60 0</inkml:trace>
          <inkml:trace contextRef="#ctx0" brushRef="#br0" timeOffset="8303.7738">2465 2042 1331 0,'19'2'535'0,"-19"-2"-44"16,0 0-58-16,0 0-26 0,15-4-39 0,-15 4-40 15,0 0-29-15,0 0-45 0,0 0-32 0,23 0-76 16,-23 0-54-16,0 0-79 0,0 0-107 16,19-3-216-16,-19 3-540 0,0 0 56 0,0 0 103 15,0 0 44-15,0 0 84 0,15 3 51 16</inkml:trace>
          <inkml:trace contextRef="#ctx0" brushRef="#br0" timeOffset="15516.1342">3050 1820 939 0,'0'0'369'0,"-19"-2"-55"15,19 2 1-15,-15-5 10 0,15 5-15 0,-15-9-31 16,15 9-5-16,-19-13-28 0,19 2-19 16,0 11-14-16,-15-20 15 0,15 6-67 0,0 14-23 15,-8-27-5-15,8 13 11 0,8-2-39 16,-8 3-21-16,7 0-7 0,1-4 25 0,3 6-35 16,-3-2-8-16,7-1-21 0,0 3 13 0,-4 1-15 15,4 0 8-15,0 2-11 0,0-1-8 16,-3 4-4-16,3 0-8 0,0 3 2 0,-15 2 21 15,19-3-13-15,-19 3 0 0,22 7-31 16,-14 0 13-16,-8-7-5 0,11 20 18 0,-11-5 3 16,0 0-1-16,-4 2-25 0,1 8-5 0,-9-3 25 15,5 4-7-15,-1 1 7 0,-7 2-7 16,4 0-5-16,-4 0 2 0,0-2-8 0,7-1 18 16,-11-2 9-16,12-3-4 0,-8-1-5 15,7-3 16-15,-3-2-18 0,3 2 7 16,1-7 39-16,-1 2-10 0,1-3 1 0,7-9 15 15,-8 15-39-15,8-15 48 0,-11 11-8 0,11-11 6 16,-8 8-18-16,8-8-29 0,0 0 22 16,0 0-24-16,0 0 7 0,0 0 11 0,0 0 0 15,0 0-25-15,27 5-14 0,-27-5 21 16,22 0 8-16,-22 0-13 0,27 2 15 0,-12-2-2 16,7 0-8-16,-3 3-8 0,-4-1 6 0,4 0-1 15,-4 1-15-15,8 2-12 0,-4-2 14 16,-4 1 1-16,4-1-3 0,-12 1-13 0,8 0-38 15,-15-4 16-15,27 6-68 0,-20-4-30 16,-7-2-56-16,23 3-86 0,-23-3-128 16,7 3-99-16,-7-3-365 0,19 4 68 0,-19-4 70 15,8 5 86-15,-8-5 80 0,0 0 57 16,7 12 43-16,-7-12 43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9-28T17:00:32.74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12772FC-941A-49EF-ACA3-4DB59FBBD77F}" emma:medium="tactile" emma:mode="ink">
          <msink:context xmlns:msink="http://schemas.microsoft.com/ink/2010/main" type="inkDrawing" rotatedBoundingBox="7585,13230 9233,13352 9219,13539 7571,13417" shapeName="Other"/>
        </emma:interpretation>
      </emma:emma>
    </inkml:annotationXML>
    <inkml:trace contextRef="#ctx0" brushRef="#br0">19 157 729 0,'-15'-7'284'0,"15"7"-53"0,0 0 9 16,0 0-10-16,-8-13-17 0,8 13-26 15,0 0 15-15,0 0-56 0,0 0-8 0,8-22-12 16,-8 22-1-16,7-12-15 0,-7 12-5 15,16-12-23-15,-9 8-3 0,4-3-38 0,4 0 23 16,-7 0-23-16,7 2-5 0,-4-1-10 0,12 0-21 16,-8 1 0-16,-4 0-23 0,12 0-28 15,-8-4 18-15,4 6-44 0,4-1 16 16,-4-2-42-16,3 3 22 0,-3-1-9 0,11 2 16 0,-3-1-18 16,-5 3 0-16,5 0 8 0,3 0-6 15,-4 2-2-15,8-1 18 0,-4 3-8 16,12 1-10-16,-8 1 0 0,15-2 16 0,-8 3-4 15,8-2 22-15,0 2-4 0,-7-1 11 16,7 0-23-16,-15-1 51 0,3 0 10 0,5 1 8 16,-8-2 26-16,7 1 5 0,-11 2-6 15,4-4 11-15,0 2 10 0,0 2 16 0,4-1 2 16,-12 0 20-16,8 1-30 0,-3-1 18 16,-5 0-16-16,4 0 21 0,-4 1-24 0,1-2 29 15,-5 2-23-15,5-2 8 0,-4 0-13 0,-1 0-6 16,-3 0 3-16,-4-2-17 15,4 2-60-15,-4-1-48 0,0 1-62 0,-15-5-122 0,27 3-331 16,-20 1 18-16,-7-4 113 0,15 1 10 16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9B185AB-FFCE-4B02-94A4-6ADA09E6D36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A1A1BCB-0832-4E11-8B97-E91FFBAD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7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1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5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0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A21D-E3BA-4ACB-856C-0426D7DABFF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6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emf"/><Relationship Id="rId18" Type="http://schemas.openxmlformats.org/officeDocument/2006/relationships/customXml" Target="../ink/ink9.xml"/><Relationship Id="rId3" Type="http://schemas.openxmlformats.org/officeDocument/2006/relationships/image" Target="../media/image2.emf"/><Relationship Id="rId21" Type="http://schemas.openxmlformats.org/officeDocument/2006/relationships/image" Target="../media/image11.emf"/><Relationship Id="rId7" Type="http://schemas.openxmlformats.org/officeDocument/2006/relationships/image" Target="../media/image4.emf"/><Relationship Id="rId12" Type="http://schemas.openxmlformats.org/officeDocument/2006/relationships/customXml" Target="../ink/ink6.xml"/><Relationship Id="rId17" Type="http://schemas.openxmlformats.org/officeDocument/2006/relationships/image" Target="../media/image9.emf"/><Relationship Id="rId25" Type="http://schemas.openxmlformats.org/officeDocument/2006/relationships/image" Target="../media/image13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6.emf"/><Relationship Id="rId24" Type="http://schemas.openxmlformats.org/officeDocument/2006/relationships/customXml" Target="../ink/ink12.xml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10" Type="http://schemas.openxmlformats.org/officeDocument/2006/relationships/customXml" Target="../ink/ink5.xml"/><Relationship Id="rId19" Type="http://schemas.openxmlformats.org/officeDocument/2006/relationships/image" Target="../media/image10.emf"/><Relationship Id="rId4" Type="http://schemas.openxmlformats.org/officeDocument/2006/relationships/customXml" Target="../ink/ink2.xml"/><Relationship Id="rId9" Type="http://schemas.openxmlformats.org/officeDocument/2006/relationships/image" Target="../media/image5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fa-IR" dirty="0" smtClean="0">
                <a:cs typeface="EntezareZohoor D" panose="00000700000000000000" pitchFamily="2" charset="-78"/>
              </a:rPr>
              <a:t>2. انواع داده‌ها در متلب</a:t>
            </a:r>
            <a:endParaRPr lang="en-US" dirty="0">
              <a:cs typeface="EntezareZohoor D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0364"/>
            <a:ext cx="9144000" cy="508000"/>
          </a:xfrm>
        </p:spPr>
        <p:txBody>
          <a:bodyPr/>
          <a:lstStyle/>
          <a:p>
            <a:pPr rtl="1"/>
            <a:r>
              <a:rPr lang="fa-IR" spc="50" dirty="0" smtClean="0">
                <a:cs typeface="EntezareZohoor 1 **" panose="00000700000000000000" pitchFamily="2" charset="-78"/>
              </a:rPr>
              <a:t>محمد صادق  اسحاقی</a:t>
            </a:r>
          </a:p>
        </p:txBody>
      </p:sp>
    </p:spTree>
    <p:extLst>
      <p:ext uri="{BB962C8B-B14F-4D97-AF65-F5344CB8AC3E}">
        <p14:creationId xmlns:p14="http://schemas.microsoft.com/office/powerpoint/2010/main" val="26658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618" y="365125"/>
            <a:ext cx="10587182" cy="62316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MATLAB data types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94327" y="988291"/>
            <a:ext cx="10575637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19" y="1368085"/>
            <a:ext cx="8637224" cy="431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650214" y="840522"/>
              <a:ext cx="3029400" cy="6073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2934" y="822162"/>
                <a:ext cx="306504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/>
              <p14:cNvContentPartPr/>
              <p14:nvPr/>
            </p14:nvContentPartPr>
            <p14:xfrm>
              <a:off x="1948174" y="1563042"/>
              <a:ext cx="2468880" cy="76968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2334" y="1544682"/>
                <a:ext cx="2503080" cy="7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Ink 34"/>
              <p14:cNvContentPartPr/>
              <p14:nvPr/>
            </p14:nvContentPartPr>
            <p14:xfrm>
              <a:off x="1519774" y="1581402"/>
              <a:ext cx="282960" cy="97128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3574" y="1572042"/>
                <a:ext cx="31608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Ink 36"/>
              <p14:cNvContentPartPr/>
              <p14:nvPr/>
            </p14:nvContentPartPr>
            <p14:xfrm>
              <a:off x="4736014" y="1533882"/>
              <a:ext cx="146520" cy="101124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25934" y="1523802"/>
                <a:ext cx="173880" cy="10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Ink 47"/>
              <p14:cNvContentPartPr/>
              <p14:nvPr/>
            </p14:nvContentPartPr>
            <p14:xfrm>
              <a:off x="5673814" y="2408682"/>
              <a:ext cx="171720" cy="60480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57254" y="2392842"/>
                <a:ext cx="20196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" name="Ink 50"/>
              <p14:cNvContentPartPr/>
              <p14:nvPr/>
            </p14:nvContentPartPr>
            <p14:xfrm>
              <a:off x="952414" y="2884242"/>
              <a:ext cx="794160" cy="14436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534" y="2868402"/>
                <a:ext cx="8114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Ink 52"/>
              <p14:cNvContentPartPr/>
              <p14:nvPr/>
            </p14:nvContentPartPr>
            <p14:xfrm>
              <a:off x="2282974" y="2827002"/>
              <a:ext cx="3533760" cy="142452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64614" y="2813322"/>
                <a:ext cx="3555000" cy="14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7" name="Ink 76"/>
              <p14:cNvContentPartPr/>
              <p14:nvPr/>
            </p14:nvContentPartPr>
            <p14:xfrm>
              <a:off x="2416174" y="4923642"/>
              <a:ext cx="1207080" cy="851760"/>
            </p14:xfrm>
          </p:contentPart>
        </mc:Choice>
        <mc:Fallback>
          <p:pic>
            <p:nvPicPr>
              <p:cNvPr id="77" name="Ink 7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97814" y="4906002"/>
                <a:ext cx="1229400" cy="8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9" name="Ink 88"/>
              <p14:cNvContentPartPr/>
              <p14:nvPr/>
            </p14:nvContentPartPr>
            <p14:xfrm>
              <a:off x="2727934" y="4774602"/>
              <a:ext cx="593640" cy="7236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20374" y="4766682"/>
                <a:ext cx="6044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0" name="Ink 89"/>
              <p14:cNvContentPartPr/>
              <p14:nvPr/>
            </p14:nvContentPartPr>
            <p14:xfrm>
              <a:off x="2915134" y="4588842"/>
              <a:ext cx="250200" cy="117360"/>
            </p14:xfrm>
          </p:contentPart>
        </mc:Choice>
        <mc:Fallback>
          <p:pic>
            <p:nvPicPr>
              <p:cNvPr id="90" name="Ink 8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694" y="4576962"/>
                <a:ext cx="263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4" name="Ink 93"/>
              <p14:cNvContentPartPr/>
              <p14:nvPr/>
            </p14:nvContentPartPr>
            <p14:xfrm>
              <a:off x="2767534" y="5961162"/>
              <a:ext cx="563760" cy="9144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58174" y="5951802"/>
                <a:ext cx="5770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6" name="Ink 95"/>
              <p14:cNvContentPartPr/>
              <p14:nvPr/>
            </p14:nvContentPartPr>
            <p14:xfrm>
              <a:off x="2777974" y="6147642"/>
              <a:ext cx="372600" cy="281160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74010" y="6142242"/>
                <a:ext cx="379807" cy="2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37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" name="Ink 50"/>
              <p14:cNvContentPartPr/>
              <p14:nvPr/>
            </p14:nvContentPartPr>
            <p14:xfrm>
              <a:off x="2843854" y="2411922"/>
              <a:ext cx="839160" cy="33264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9814" y="2397146"/>
                <a:ext cx="870120" cy="353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1235374" y="923322"/>
              <a:ext cx="9293760" cy="495540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9894" y="912522"/>
                <a:ext cx="9315000" cy="497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13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14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EntezareZohoor 1 **</vt:lpstr>
      <vt:lpstr>EntezareZohoor D</vt:lpstr>
      <vt:lpstr>Times New Roman</vt:lpstr>
      <vt:lpstr>Office Theme</vt:lpstr>
      <vt:lpstr>2. انواع داده‌ها در متلب</vt:lpstr>
      <vt:lpstr>2. MATLAB data types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Sadegh Eshaghi</dc:creator>
  <cp:lastModifiedBy>Mohammad Sadegh Eshaghi</cp:lastModifiedBy>
  <cp:revision>127</cp:revision>
  <cp:lastPrinted>2023-03-14T11:17:55Z</cp:lastPrinted>
  <dcterms:created xsi:type="dcterms:W3CDTF">2022-08-29T15:58:18Z</dcterms:created>
  <dcterms:modified xsi:type="dcterms:W3CDTF">2023-09-28T17:05:03Z</dcterms:modified>
</cp:coreProperties>
</file>