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.0" id="{08AA6EF2-A02B-4726-B54F-7DB8EA66D93D}">
          <p14:sldIdLst>
            <p14:sldId id="259"/>
          </p14:sldIdLst>
        </p14:section>
        <p14:section name="1" id="{03221335-EA26-4E15-B703-F0625A3E5398}">
          <p14:sldIdLst>
            <p14:sldId id="260"/>
          </p14:sldIdLst>
        </p14:section>
        <p14:section name="2" id="{6229F361-E043-47B4-8168-4D9E2762D986}">
          <p14:sldIdLst>
            <p14:sldId id="261"/>
            <p14:sldId id="262"/>
          </p14:sldIdLst>
        </p14:section>
        <p14:section name="3" id="{57E0E5FC-57CE-4F7A-889E-734B00EACFEF}">
          <p14:sldIdLst/>
        </p14:section>
        <p14:section name="4" id="{E521CEEF-CB4A-47DA-A101-AE4DD4905024}">
          <p14:sldIdLst/>
        </p14:section>
        <p14:section name="5" id="{18E81535-7E80-4239-9837-F957B8024788}">
          <p14:sldIdLst/>
        </p14:section>
        <p14:section name="6" id="{739C8AB2-DDE3-4E64-954A-AF8DFB3A17A9}">
          <p14:sldIdLst/>
        </p14:section>
        <p14:section name="7" id="{BDF4507E-C88D-48F8-BFEE-5ED2847BBF4E}">
          <p14:sldIdLst/>
        </p14:section>
        <p14:section name="8" id="{D51D61F8-6140-44C6-9E01-FC4F62E78819}">
          <p14:sldIdLst/>
        </p14:section>
        <p14:section name="9" id="{ECEEB8EF-2511-4CD8-8831-DB9BCD88773C}">
          <p14:sldIdLst/>
        </p14:section>
        <p14:section name="10" id="{3DD8EB5E-1B55-4234-9864-7B36D3705C0C}">
          <p14:sldIdLst/>
        </p14:section>
        <p14:section name="11" id="{927160ED-432F-4AB2-9E04-F483CBDA3D22}">
          <p14:sldIdLst/>
        </p14:section>
        <p14:section name="12" id="{9A9CCBA4-6BAF-47B8-8FC2-E576C1B9B65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6362" autoAdjust="0"/>
  </p:normalViewPr>
  <p:slideViewPr>
    <p:cSldViewPr snapToGrid="0">
      <p:cViewPr varScale="1">
        <p:scale>
          <a:sx n="119" d="100"/>
          <a:sy n="119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3:51.05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2777D87-5958-48AE-AD93-2531966FD498}" emma:medium="tactile" emma:mode="ink">
          <msink:context xmlns:msink="http://schemas.microsoft.com/ink/2010/main" type="inkDrawing" rotatedBoundingBox="3432,6578 3469,2012 3847,2015 3809,6581" shapeName="Other"/>
        </emma:interpretation>
      </emma:emma>
    </inkml:annotationXML>
    <inkml:trace contextRef="#ctx0" brushRef="#br0">59 251 1185 0,'0'0'407'0,"0"0"-18"0,0 0-41 16,-32 17-3-16,32-17-30 0,-12 11-33 0,12-11-13 16,-7 12-34-16,7-12 11 0,-8 11-41 15,8-11-8-15,0 12-36 0,0-12 3 16,0 0-26-16,0 0 0 0,0 20-18 0,0-20 11 15,0 0-41-15,15 5 4 0,-15-5-14 0,28-5 14 16,-28 5-25-16,27-12-12 0,-3 3 2 16,-8-2-13-16,7-3 2 0,5 2 19 0,-5-2-24 15,-3-2 19-15,0 2-44 0,-5 0 7 16,1-2 11-16,0 0 15 0,-8-1-51 0,4-1 21 16,-5-1 12-16,1 2-20 0,-8 0 43 0,0-1-20 15,0 18 3-15,0-29-9 0,-8 16-4 16,8 1-13-16,-7 0 17 0,7 12-12 0,-16-15 18 15,16 15-13-15,-12-3 13 0,12 3 2 0,0 0-17 16,-31 21 4-16,23-7-9 0,4 0 17 16,-4 6 3-16,8-1-28 0,-8 4 22 15,8-4 9-15,0 2-19 0,0 2-4 16,8 1-11-16,0-2 23 0,0-1-41 0,3 1-18 16,5-2 1-16,-4-2-24 0,0-1-18 0,7-2-20 15,-11-1-18-15,4-3-3 0,0-1-15 16,0-2-18-16,-4-3-38 0,-8-5-16 0,15 9-22 15,-15-9-50-15,12 6-45 0,-12-6-46 0,0 0 35 16,0 0 0-16,0 0 16 0,0 0 13 16,0 0 55-16,0 0-4 0,0 0 56 0,0 0 18 15,0 0 59-15,0 0 53 0,0 0 57 16,0 0 31-16,0 0 33 0,0 0 51 16,-12-46 18-16,12 46 31 0,-8-14 12 0,8 14 18 15,-7-16-2-15,7 16-20 0,-8-16-9 16,8 16 22-16,-16-15-9 0,12 7 42 0,4 8-55 15,-8-12 24-15,8 12-23 0,0 0-16 0,-16-12-12 16,16 12 12-16,0 0 3 0,0 0-31 16,0 0 28-16,0 0-38 0,-23 15-2 0,23-15-1 15,-4 18-30-15,4-18 22 0,0 27-33 0,0-11 4 16,0 1-4-16,0 3-2 0,0-3 8 16,-4 8 2-16,4-6-21 0,0 6 6 0,0-1-15 15,4 1 25-15,-4 0-6 0,0 2-14 16,0-3-3-16,0 4-8 0,0-2 16 0,4 1 7 15,-4 1-10-15,0 0-25 0,4 1 20 16,0-2 18-16,-4 2-1 0,0-3-22 16,8 2-13-16,-8-3 8 0,0 3-18 0,0-3-13 15,7 1 5-15,-7-1 13 0,0-1-5 0,8-1-1 16,-8 2-14-16,0-2 25 0,8 0-8 16,-8-1 6-16,0-2-6 0,0 1 8 0,0 2-15 15,0-2-6-15,0 0 11 0,0 0-8 0,0 1-20 16,0 1 23-16,0-2-8 15,0 1 18-15,0 5-24 0,0-4 4 0,-8 0 4 0,8-3 6 16,0 6-10-16,0-7 4 0,0 5 11 16,0 1-11-16,0-2 1 0,0-2-13 15,-8 3 17-15,8-1-17 0,0 0 18 0,0-1-3 16,0-1-13-16,0 4 13 0,0-4 1 16,0 1-9-16,0-1 6 0,0 0 20 0,0 4-21 15,0-4 6-15,0 1 10 0,0-3-13 0,0 2-23 16,0 0 8-16,0 0 12 0,0-2 6 15,0 2 2-15,0 1 6 0,0-3-19 0,0 3 18 16,0-2-20-16,0 0 8 0,0-1-16 0,0 0 5 16,0-1 11-16,0 2-6 0,0 0 3 15,0-3 8-15,0 2 18 0,0-3-49 16,0 4 7-16,0-3 21 0,0-2-28 0,0 2 34 16,0-2-4-16,0 3-35 0,8-2 23 15,-8-1 15-15,0 1 6 0,0-1-9 0,0-15 3 16,8 29-12-16,-8-15-13 0,0 3 17 15,0-4 6-15,0-13 10 0,0 28-21 0,0-16 21 16,0-12-13-16,0 24 16 0,0-12-21 0,0-12-8 16,0 27 0-16,0-12 6 0,0 1 15 15,0-16-6-15,0 30 21 0,-8-16-5 0,8 3-10 16,0-2-18-16,0 1 20 0,0-16-15 0,-8 35-10 16,8-17 5-16,0-1 18 0,0 1 2 15,0 1-2-15,-7 1-26 0,7 1 31 16,0 3 10-16,0-3-10 0,0 1-8 0,0 3 1 15,0-1-11-15,-8-1 7 0,4 4 1 16,4-2 13-16,0-2-4 0,-4 4 19 0,4 0-46 16,0-1 15-16,-4 1-2 0,4 1 7 15,0-1 10-15,-4 0-4 0,0-1-21 0,4 3 7 16,0-1-2-16,0 1 5 0,-8-2 0 0,8 3-5 16,0-4 6-16,-8 5 9 0,8-3-7 15,0-1-3-15,-8 5 0 0,1-5-5 0,7 1-3 16,-4 0-9-16,0-1 27 0,0 2-15 0,4-3 13 15,-8 4-13-15,8-4 10 0,-8 4-2 16,8-4-19-16,0 1-4 0,-8-1 15 16,8 0 3-16,-8 1-21 0,8-1 15 0,0-1 1 15,-4 2 17-15,1-5-10 0,3 2 5 16,0 1-17-16,0-4 30 0,0 0-36 0,0 1 10 16,0-3-17-16,0 1 48 0,0 0-20 0,0-5-1 15,0 2-17-15,0-3 18 0,0 2-16 16,0-16 16-16,0 27-13 0,0-15 7 0,0-12 1 15,0 25 9-15,0-13-9 0,0-12 30 0,0 22-17 16,0-22 9-16,-4 23-2 0,4-23 0 16,0 20-2-16,0-20 15 0,-4 19-29 0,4-19-12 15,0 16 13-15,0-16 5 0,0 15 5 0,0-15 5 16,0 0 13-16,-4 18-36 16,4-18 0-16,0 0 0 0,0 15 0 0,0-15 0 15,0 0 0-15,0 0 0 0,0 18 0 0,0-18 0 16,0 0 0-16,0 16 0 0,0-16 0 15,0 0 0-15,0 0 0 0,0 15 0 0,0-15 0 16,0 0 0-16,0 0 0 0,0 0 0 16,0 0 0-16,4 12-41 0,-4-12-67 0,0 0-35 15,0 0-54-15,0 0-31 0,0 0-49 0,0 0-89 16,0 0-197-16,0 0-379 16,0 0 74-16,0 0 44 0,0 0 118 0,0 0 38 15,0 0 43-15,0 0 90 0,0 0 54 0,0 0 36 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23.71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968B56D-2D67-4232-92D2-C2B364D3C110}" emma:medium="tactile" emma:mode="ink">
          <msink:context xmlns:msink="http://schemas.microsoft.com/ink/2010/main" type="inkDrawing" rotatedBoundingBox="3402,14751 10872,14968 10869,15053 3399,14835" shapeName="Other">
            <msink:destinationLink direction="with" ref="{F52D3A5B-901F-4120-A21A-9F808D1D12C1}"/>
          </msink:context>
        </emma:interpretation>
      </emma:emma>
    </inkml:annotationXML>
    <inkml:trace contextRef="#ctx0" brushRef="#br0">-10 26 780 0,'0'0'302'0,"0"0"-7"15,0 0-32-15,0 0-9 0,0 0-29 16,-16-2-8-16,16 2-27 0,0 0 12 0,0 0-12 16,0 0-11-16,0 0-10 0,0 0-13 15,0 0 0-15,0 0-20 0,0 0-14 0,0 0 4 16,0 0-26-16,43 12 2 0,-43-12-20 0,32 2 36 15,-21-2-26-15,13 1-23 0,0-1-2 16,3 0-1-16,4 0-17 0,5-1 5 0,7-1-11 16,0 1 31-16,8-1-46 0,8-1 24 15,-8 0-27-15,8 0 26 0,20 0-33 0,-4-5 23 16,-5 5-20-16,-18-1 7 0,26 1-2 16,5-1-16-16,-20 3-28 0,3-2 28 15,-7 3-2-15,20 0-6 0,4 0 6 0,-5-1 41 16,5 2-31-16,-13 2-13 0,-11-3 0 0,20 3 8 15,-12-1-6-15,-8-1 1 0,19 3 18 16,-11 0-19-16,-12-1-14 0,0 0-4 0,0 1 9 16,12 0 7-16,4-3-13 0,4 7 0 15,-9-5-4-15,13 3 14 0,-20-3-9 0,0 2 12 16,19 0-3-16,-3 2 1 0,-12-1-8 0,-4-3 0 16,0 3-13-16,-8-3 20 0,8 3-15 15,-8-5 19-15,4 3-19 0,4 1 49 0,-8-2-49 16,8-1 8-16,-8 2-21 0,8-1 26 15,0-1 8-15,-8 2-13 0,0 0-8 16,12-2 23-16,-12 2-12 0,8-2 14 0,0 1-30 16,-8 0 31-16,8-1-10 0,-8 1-6 15,0-1-2-15,1-1 26 0,-9 2-1 0,0 2-33 16,-8-3 8-16,9 0-5 0,-1 1 2 0,-4-3-5 16,-3 2 1-16,7 0 27 0,0 0-20 15,-8 0 36-15,5-2-44 0,-5 3 8 0,8-1-3 16,-7-2 8-16,-5 0-3 0,4 1 14 0,1-2-29 15,-1 2 20-15,-3-1-12 0,-5 0-5 16,5-1 7-16,3 1 16 0,-7 0-16 16,3 0 21-16,-4 0-11 0,9 0 3 0,-5-2 1 15,-11 2 1-15,11-2-2 0,-11 2-12 16,4 0 7-16,3 0 2 0,-11 0-2 0,11-1 5 16,-11 1-12-16,0-2 37 0,-16 2-17 15,35 0-23-15,-27-2-3 0,-8 2 16 0,28 0-6 16,-28 0-2-16,23-2 26 0,-23 2-21 0,20 2-8 15,-20-2 3-15,16 0 5 0,-16 0 5 16,0 0-20-16,15-4 17 0,-15 4-12 0,0 0 15 16,0 0-8-16,24 2-12 0,-24-2 41 15,0 0-34-15,12 2 5 0,-12-2 39 0,0 0-49 16,0 0 13-16,15 0-15 0,-15 0 20 0,0 0-18 16,0 0 3-16,24 2 5 15,-24-2 13-15,0 0-13 0,20 2 7 0,-20-2 3 16,15 1-12-16,-15-1 9 0,28 0 1 0,-20 0-1 15,-8 0 1-15,35 0-3 0,-11 0 15 16,-5-1-10-16,-3 1-20 0,12-2 10 0,-5 2 7 16,5-2 4-16,-5 0 1 0,5 2-4 15,-5-2-8-15,5 4 0 0,3-2 7 0,-3-2-10 16,-5 2 21-16,5 2-8 0,3-2-10 0,-3 2 3 16,7 0-6-16,-3 1 23 0,-5-3-15 15,16 2 16-15,-11 1-6 0,3-3-10 0,-7 3 10 16,11 0-20-16,-4 0 18 0,-7-3-26 0,7 2 43 15,-11-2-2-15,11 4-20 0,-11-1-6 16,3-1 19-16,5 0-1 0,-5-2-15 16,1 0-3-16,-5 4 9 0,-3-3-14 0,4 3 10 15,-1-1 11-15,-3 1 21 0,3-1-40 16,-3-1 14-16,-4-2-3 0,0 0-5 0,3 2-2 16,-3-1-6-16,-16-1 31 0,31 4-8 15,-27-4-12-15,-4 0 15 0,24 0-10 0,-24 0 27 16,23 0-22-16,-23 0 31 0,20-1-19 0,-20 1-9 15,24-3-9-15,-24 3-7 0,19 0 18 16,-19 0-8-16,16-1 11 0,-16 1-19 0,28-4 9 16,-21 3-6-16,13-4 0 0,-20 5 51 15,24-3-45-15,-24 3-24 0,23-1 38 16,-23 1-4-16,20-4-8 0,-12 3 5 0,-8 1 1 16,27-3-3-16,-27 3-11 0,16-3 16 15,-16 3-11-15,24-2 6 0,-24 2-9 0,15-1-9 16,-15 1 43-16,0 0-26 0,20-2 3 0,-20 2-8 15,16-2 34-15,-16 2-19 0,0 0-7 16,0 0 0-16,19 2 20 0,-19-2-7 0,0 0-23 16,0 0-8-16,0 0 23 0,24 0-8 15,-24 0-4-15,0 0 9 0,0 0-2 0,12 2 23 16,-12-2-23-16,0 0 25 0,0 0-20 16,15 1 21-16,-15-1 7 0,0 0 16 15,0 0-19-15,0 0 3 0,16-1 13 0,-16 1-25 16,0 0 25-16,0 0-5 0,0 0-13 0,28-2 7 15,-28 2 1-15,0 0-10 0,0 0 15 16,15-2-62-16,-15 2 34 0,0 0-6 0,16-2-2 16,-16 2 21-16,0 0 7 0,0 0-2 0,28 0-24 15,-28 0 6-15,7-2 18 0,-7 2 2 16,0 0 0-16,32-1-23 0,-32 1 11 16,12 1 7-16,-12-1-5 0,0 0 0 0,23-1-46 15,-23 1 43-15,0 0 8 0,0 0-18 16,20 0 18-16,-20 0-13 0,0 0 11 0,0 0-16 15,0 0-15-15,16 0 23 0,-16 0-18 16,0 0 5-16,0 0 15 0,0 0-33 0,0 0 16 16,0 0-42-16,0 0-4 0,0 0-27 0,0 0-40 15,0 0-23-15,0 0-64 0,0 0 5 16,0 0-33-16,0 0-6 0,0 0 3 0,0 0-5 16,0 0-36-16,0 0 11 0,0 0-26 0,0 0-34 15,0 0-53-15,0 0-59 0,0 0-23 16,0 0 10-16,0 0-330 0,0 0 102 0,0 0 64 15,0 0 3-15,0 0 66 0,0 0 62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24.23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B7962A4-D3F2-4F8C-A48A-427C31E6BF3C}" emma:medium="tactile" emma:mode="ink">
          <msink:context xmlns:msink="http://schemas.microsoft.com/ink/2010/main" type="writingRegion" rotatedBoundingBox="10827,14144 12429,14577 12123,15710 10521,15277"/>
        </emma:interpretation>
      </emma:emma>
    </inkml:annotationXML>
    <inkml:traceGroup>
      <inkml:annotationXML>
        <emma:emma xmlns:emma="http://www.w3.org/2003/04/emma" version="1.0">
          <emma:interpretation id="{BCA32B4F-CBF1-4D4C-8F03-97C1CC866CBD}" emma:medium="tactile" emma:mode="ink">
            <msink:context xmlns:msink="http://schemas.microsoft.com/ink/2010/main" type="paragraph" rotatedBoundingBox="10827,14144 12429,14577 12123,15710 10521,152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156C6F-B4BA-4DF2-8DC7-576B9E4D5AB9}" emma:medium="tactile" emma:mode="ink">
              <msink:context xmlns:msink="http://schemas.microsoft.com/ink/2010/main" type="line" rotatedBoundingBox="10827,14144 12429,14577 12123,15710 10521,15277"/>
            </emma:interpretation>
          </emma:emma>
        </inkml:annotationXML>
        <inkml:traceGroup>
          <inkml:annotationXML>
            <emma:emma xmlns:emma="http://www.w3.org/2003/04/emma" version="1.0">
              <emma:interpretation id="{5BE1EE8A-FABE-46E9-89C8-64BF756FAB6B}" emma:medium="tactile" emma:mode="ink">
                <msink:context xmlns:msink="http://schemas.microsoft.com/ink/2010/main" type="inkWord" rotatedBoundingBox="10827,14144 12429,14577 12123,15710 10521,15277"/>
              </emma:interpretation>
              <emma:one-of disjunction-type="recognition" id="oneOf0">
                <emma:interpretation id="interp0" emma:lang="en-US" emma:confidence="1">
                  <emma:literal>ylog</emma:literal>
                </emma:interpretation>
                <emma:interpretation id="interp1" emma:lang="en-US" emma:confidence="0">
                  <emma:literal>"log</emma:literal>
                </emma:interpretation>
                <emma:interpretation id="interp2" emma:lang="en-US" emma:confidence="0">
                  <emma:literal>log</emma:literal>
                </emma:interpretation>
                <emma:interpretation id="interp3" emma:lang="en-US" emma:confidence="0">
                  <emma:literal>Ylog</emma:literal>
                </emma:interpretation>
                <emma:interpretation id="interp4" emma:lang="en-US" emma:confidence="0">
                  <emma:literal>y-log</emma:literal>
                </emma:interpretation>
              </emma:one-of>
            </emma:emma>
          </inkml:annotationXML>
          <inkml:trace contextRef="#ctx0" brushRef="#br0">12 17 1034 0,'0'0'419'0,"-4"-16"-27"0,4 16-26 0,0 0 39 16,-8-11-63-16,8 11 19 0,0 0-41 16,0 0-7-16,0 0-27 0,-12-8 1 0,12 8-26 15,0 0-23-15,0 0-23 0,0 0 5 16,0 0-5-16,0 0 11 0,0 0-37 0,8 47-18 15,-8-47-22-15,8 25-1 0,0-15-12 0,3 4 2 16,-3-4 1-16,0-1-9 0,12 4-15 16,-5-3-7-16,1 1 4 0,4-4 11 0,3 1-41 15,-3-2 18-15,-4 0-18 0,7-1-18 16,-7-2 23-16,4-1-13 0,-1 0-15 0,-3 0 0 16,0-1-33-16,4-2-26 0,-20 1 0 0,23 1 0 15,-23-1 0-15,28-3 0 16,-28 3 0-16,15-2 0 0,-15 2 0 0,16-5 0 15,-16 5 0-15,0 0 0 0,16-8 0 0,-16 8 0 16,0 0 0-16,0 0 0 0,0 0 0 16,0 0 0-16,0 0 0 0,-67 11 0 0,43-2 0 15,5 0 0-15,-9 3 0 0,5 4 0 0,-5 0 0 16,5 1 0-16,-1 3 0 0,-4-3 0 16,13 5 0-16,-5-3 0 0,4 4 0 0,1 0 0 15,3-4-77-15,4 1-90 0,-8 1-14 16,8-4-63-16,8 1-60 0,0 1-172 15,0-4-123-15,0-15-428 0,0 27 98 0,0-16 77 0,0-11 99 16,0 19 70-16,0-19 84 0,8 16 20 16,-8-16 75-16</inkml:trace>
          <inkml:trace contextRef="#ctx0" brushRef="#br0" timeOffset="764.6608">735-356 1448 0,'0'-22'533'0,"0"22"-44"15,-4-14-44-15,4 14-2 0,0 0-57 0,0 0 1 16,0 0-29-16,0 0-35 0,0 0-11 15,0 0-25-15,0 0-29 0,16 60-17 0,-12-37-29 16,-1 4 3-16,1 3-28 0,4 3-3 16,0 1 24-16,-8 1-29 0,8 0-28 0,-4 2-8 15,-4 3-10-15,0-2 8 0,4 1-5 0,-4-1-36 16,-4-1-8-16,8-8-10 16,-8 3 10-16,4-2-66 0,0 0-26 0,0-5 0 15,4-2 0-15,-4 0 0 0,4-5-116 0,-4-1-40 16,4 0-49-16,0-1-38 0,3-4-15 15,1-3-52-15,0-1-71 0,4 1-75 0,0-1-92 16,0-4-376-16,-12-4 51 0,27 4 57 0,-11-1 96 16,-16-3 106-16,27-5 69 0,-7 0 10 15,-8-4 46-15</inkml:trace>
          <inkml:trace contextRef="#ctx0" brushRef="#br0" timeOffset="1074.9318">1136 203 1389 0,'0'0'517'16,"0"0"-40"-16,0 0-29 0,-20-13-54 0,20 13-49 15,0 0-4-15,0 0-57 0,-24 24 8 16,17-12-42-16,3 0-32 0,-4 4-16 0,0-2-38 16,8 0 26-16,0 3-37 0,0-17 19 15,0 29-78-15,0-15 1 0,0-1 5 0,0-13 10 16,16 21-23-16,-12-12-15 0,3-2 22 0,-7-7 16 16,24 8-28-16,-16-3 28 0,-8-5 23 15,27-3-40-15,-27 3 63 0,24-8-33 0,-12-1 17 16,0 1 4-16,-8 0-47 0,3-3 23 0,-7 11-28 15,0-22 1-15,0 22 4 0,0-28-20 16,-7 16-41-16,-1 0-36 0,-4 1 0 16,-4 1 0-16,0 1 0 0,1 2 0 0,-5 3 0 15,-4-3-16-15,5 6-112 0,3-1-48 16,16 2-16-16,-35 3-62 0,27 5-153 0,-8 1-233 16,12-1-414-16,4-8 78 0,-8 21 129 15,8-10 82-15,0-11 89 0,4 23 59 0,0-11 39 16,0 0 71-16</inkml:trace>
          <inkml:trace contextRef="#ctx0" brushRef="#br0" timeOffset="1587.6501">1383 205 1584 0,'-11'-10'543'0,"-5"2"-49"0,0 2-39 0,16 6-43 15,-27-6-69-15,27 6 21 0,-16 2-31 16,16-2-16-16,-20 9-92 0,12-2-10 0,0 3-15 16,1 1-8-16,7-11-18 0,-8 22-33 0,8-6-6 15,0-16-2-15,0 27 11 0,0-15-70 16,8 1 21-16,-1-1-26 0,1-1 0 0,4-2-33 16,0-3 7-16,-8 1 37 0,-4-7-60 15,27 6-2-15,-15-4 20 0,-12-2-20 16,20 0 26-16,-20 0-3 0,19-9 5 0,-7 3-10 15,-12 6-16-15,12-17 21 0,-4 6-2 0,-8-1-6 16,0 12-5-16,8-23 18 0,-8 9 10 16,0 14 11-16,0-22 35 0,0 22-25 0,8-20 10 15,-8 20-10-15,4-14-59 0,-4 14 36 16,0 0 10-16,0 0-31 0,0 0 8 0,0 0-5 16,0 0 23-16,0 0-16 0,11 47-7 0,-7-27-33 15,0 4-3-15,0 4 0 0,-4 8 0 16,8-1 0-16,-8 1 0 0,8 7 0 0,4 1 0 15,-4-2 0-15,-1-5 0 0,-7 0 0 0,8-1 0 16,-8-6 0-16,0 0 0 16,-8-4 0-16,4 3 0 0,-11-2 0 0,-1-2 0 15,-4-2 0-15,-3-4 0 0,-1-1 0 0,-3-6 0 16,-1 2 0-16,5-7 0 0,-9 0 0 16,5-3-187-16,3-1-504 0,-7-5-456 0,-1-2 151 15,9-4 75-15,-5-3 48 0,-3-3 130 16,3-3 75-16,5-2 82 0,-13 3 56 0,16-2 26 15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27.69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D597D16-314A-4811-8D88-72DAA8E0DFA2}" emma:medium="tactile" emma:mode="ink">
          <msink:context xmlns:msink="http://schemas.microsoft.com/ink/2010/main" type="writingRegion" rotatedBoundingBox="3362,8661 4992,8732 4960,9474 3330,9404"/>
        </emma:interpretation>
      </emma:emma>
    </inkml:annotationXML>
    <inkml:traceGroup>
      <inkml:annotationXML>
        <emma:emma xmlns:emma="http://www.w3.org/2003/04/emma" version="1.0">
          <emma:interpretation id="{57B9D2FC-8D9A-4737-8E09-44C8E8B24E2D}" emma:medium="tactile" emma:mode="ink">
            <msink:context xmlns:msink="http://schemas.microsoft.com/ink/2010/main" type="paragraph" rotatedBoundingBox="3362,8661 4992,8732 4960,9474 3330,94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800131-46AF-484C-9580-9DBACE736490}" emma:medium="tactile" emma:mode="ink">
              <msink:context xmlns:msink="http://schemas.microsoft.com/ink/2010/main" type="line" rotatedBoundingBox="3362,8661 4992,8732 4960,9475 3330,9404"/>
            </emma:interpretation>
          </emma:emma>
        </inkml:annotationXML>
        <inkml:traceGroup>
          <inkml:annotationXML>
            <emma:emma xmlns:emma="http://www.w3.org/2003/04/emma" version="1.0">
              <emma:interpretation id="{30A1DC64-22E6-488B-849B-7AAD25E7DED7}" emma:medium="tactile" emma:mode="ink">
                <msink:context xmlns:msink="http://schemas.microsoft.com/ink/2010/main" type="inkWord" rotatedBoundingBox="3362,8661 4992,8732 4960,9475 3330,9404">
                  <msink:destinationLink direction="with" ref="{F52D3A5B-901F-4120-A21A-9F808D1D12C1}"/>
                  <msink:destinationLink direction="with" ref="{60D05832-5780-402B-A25C-260C7DAC63F1}"/>
                </msink:context>
              </emma:interpretation>
              <emma:one-of disjunction-type="recognition" id="oneOf0">
                <emma:interpretation id="interp0" emma:lang="en-US" emma:confidence="1">
                  <emma:literal>normal</emma:literal>
                </emma:interpretation>
                <emma:interpretation id="interp1" emma:lang="en-US" emma:confidence="0">
                  <emma:literal>Normal</emma:literal>
                </emma:interpretation>
                <emma:interpretation id="interp2" emma:lang="en-US" emma:confidence="0">
                  <emma:literal>normal.</emma:literal>
                </emma:interpretation>
                <emma:interpretation id="interp3" emma:lang="en-US" emma:confidence="0">
                  <emma:literal>normal,</emma:literal>
                </emma:interpretation>
                <emma:interpretation id="interp4" emma:lang="en-US" emma:confidence="0">
                  <emma:literal>norMal</emma:literal>
                </emma:interpretation>
              </emma:one-of>
            </emma:emma>
          </inkml:annotationXML>
          <inkml:trace contextRef="#ctx0" brushRef="#br0">2 46 1423 0,'0'0'476'0,"0"-16"-18"15,0 16-43-15,-4-16-3 0,4 16-33 16,0 0-34-16,0-16-45 0,0 16-24 0,0 0-17 16,0 0-16-16,0 0-33 0,0 0-11 0,0 0-32 15,0 0-14-15,12 49 1 16,-12-31-13-16,0 0-3 0,7 5-15 0,1-1-23 0,-8 1 5 16,0 0-34-16,8 0 6 0,-8-1-5 15,4-3-11-15,0-2-20 0,-4-2 0 16,0 2-3-16,0-17 6 0,4 23-3 0,-4-23 2 15,0 17 11-15,0-17-13 0,0 0-10 16,0 0 7-16,0 0-12 0,0 0 2 0,0 0-15 16,0 0 2-16,0 0 11 0,0 0-8 0,0 0 2 15,0-67 13-15,0 50-28 0,4-3-15 16,0 5 15-16,-4-1 0 0,8 2-7 0,-8 0-8 16,7 1 2-16,-7 13-10 0,16-17 16 0,-12 11 7 15,-4 6-10-15,12-4 5 0,-12 4-8 16,0 0-5-16,31 6 23 0,-23 1 8 0,8 2-20 15,-8 2 22-15,0 1-17 16,0 1 17-16,-5 1-4 0,5 0-6 0,0 1-5 16,0 0 3-16,0 0-6 0,-8-1-15 0,8-1-7 15,-8 1-21-15,0-14-46 0,8 21-46 16,-4-12-59-16,-4-9-44 0,3 19-63 0,5-8-177 16,-8-11-113-16,12 16-320 0,-4-9 62 0,-8-7 92 15,8 12 89-15,4-8 90 0,-12-4 47 16,15 6 22-16,-7-2 56 0</inkml:trace>
          <inkml:trace contextRef="#ctx0" brushRef="#br0" timeOffset="323.7098">477 241 1318 0,'-8'-13'489'0,"8"13"-21"15,-15-9-20-15,15 9-44 0,-28 0-20 16,28 0-30-16,-23 6-34 0,15 3-34 0,-4 0-4 15,4 3-49-15,0 1-11 0,8 1-24 0,-8 0-4 16,0 0-33-16,8-14-7 0,0 26-40 16,8-12 7-16,-8-14 0 0,8 22-29 0,4-12-10 15,-4-1 18-15,8-4-29 0,-9 0 4 16,-7-5-27-16,24 6 11 0,-12-6-31 16,-12 0 31-16,0 0-15 0,23-6 9 0,-23 6-19 15,16-10-6-15,-16 10 2 0,4-15-1 16,-4 15-9-16,-4-22-7 0,4 22-28 0,-8-25 2 15,0 13-33-15,1-2-21 0,-1 2-63 0,-4 1-44 16,4 0-90-16,8 11-135 0,-24-12-159 16,17 5-364-16,7 7 111 0,-16-7 17 0,16 7 103 15,-8-7 84-15,8 7 47 0,0 0 107 16,0 0-11-16</inkml:trace>
          <inkml:trace contextRef="#ctx0" brushRef="#br0" timeOffset="654.5205">572 110 1046 0,'0'0'400'16,"19"14"-16"-16,-19-14-46 0,8 17-11 16,0-5-15-16,0 3-33 0,-8 0-33 0,8 3-8 15,-8 1-18-15,8 1-7 0,-5-1-13 16,1-1-19-16,0-1-9 0,4-1-3 15,0-3-26-15,-8 0 5 0,8-2 39 0,-8-11-5 0,0 16-10 16,0-16-1-16,0 0 18 0,0 0-32 16,0 0 32-16,0 0-53 0,0 0-1 15,0 0 6-15,0 0-3 0,0 0-5 0,0 0-25 16,0 0-36-16,0 0-3 0,0-60-36 16,0 44-20-16,0-1-59 0,8 4-44 0,-8-1-43 15,4 2-36-15,4 0-77 0,7 1-91 16,1-5-173-16,-8 9-391 0,0 2 16 0,-8 5 119 15,27-4 75-15,-27 4 43 0,16-2 98 0,-16 2 38 16,20 0 49-16</inkml:trace>
          <inkml:trace contextRef="#ctx0" brushRef="#br0" timeOffset="1328.4915">878 160 1267 0,'8'16'427'0,"-8"-16"-43"0,4 16 0 15,-4-16-54-15,8 25-12 0,-8-10-16 0,0 3-29 16,8-2-34-16,-8 1-14 0,0 0-13 16,0 0-25-16,0-1-8 0,0 0-10 0,8-2-23 15,-8-14 0-15,0 21 5 0,0-21-8 0,0 16-12 16,0-16-3-16,0 0-3 0,0 0-30 16,0 0-5-16,0 0-11 0,0 0-12 0,0 0 7 15,0 0-26-15,0 0 1 0,0 0-11 0,0 0-15 16,0 0-2-16,0 0-3 15,0-64-8-15,0 49-36 0,7-1 21 0,-7 2-28 16,0 1 25-16,0 13-20 0,12-19-20 16,-12 19 17-16,8-9 8 0,-8 9 2 0,0 0 3 15,0 0-20-15,0 0 7 0,31 19-12 0,-31-5 12 16,4 3-3-16,0 1 34 0,0 2-22 16,4-2-9-16,0-2 5 0,-8-1 11 0,0-1 13 15,8 1 12-15,-8-15 5 0,0 20 6 0,0-20 2 16,8 17 7-16,-8-17-4 0,0 0-3 15,0 0-8-15,0 0 19 0,0 0-22 0,0 0 12 16,0 0 14-16,0 0-10 0,0 0-31 16,0 0 14-16,0 0-9 0,-8-52 19 15,8 52-11-15,0-31 21 0,0 15-42 0,0 0 17 16,0 16-9-16,8-24-2 0,-8 13 20 16,0 11-2-16,8-16-13 0,-8 16 8 0,4-12-13 15,-4 12 2-15,0 0 11 0,0 0 2 0,0 0-25 16,0 0 40-16,0 0-9 0,31 19-9 15,-31-19 14-15,8 16-37 0,-8-5 1 0,0-11 18 16,4 17-19-16,-4-17 9 0,8 18 12 0,-8-18 18 16,4 16-28-16,-4-16-3 15,3 12 13-15,-3-12 8 0,0 0 0 0,0 0-18 0,8 12-26 16,-8-12 26-16,0 0-23 0,0 0 30 16,0 0-12-16,0 0 20 0,0 0-5 15,0 0-12-15,0 0 12 0,8-42-8 0,-8 42-5 16,0-19 24-16,0 19-29 0,0-18 23 15,0 18-25-15,8-12 10 0,-8 12-29 0,0 0 6 16,0-13-72-16,0 13 6 0,0 0-37 0,0 0-58 16,0 0-131-16,0 0-202 0,0 0-344 15,0 0 47-15,0 0 57 0,20 29 106 0,-20-29 52 16,8 10 44-16,-8-10 55 0</inkml:trace>
          <inkml:trace contextRef="#ctx0" brushRef="#br0" timeOffset="1754.6678">1314 250 1151 0,'0'0'530'0,"-7"-9"-51"0,7 9-39 16,0 0-30-16,0 0-14 0,-36 14-27 15,36-14-34-15,-16 18-35 0,16-8-29 0,-7 3-53 16,-1 0-8-16,0 1-18 0,8-14-3 15,-4 26-30-15,4-16-3 0,0-10-33 0,0 23-50 16,0-23 38-16,12 18-14 0,-12-18 16 0,8 12-36 16,-8-12-31-16,15 7 8 15,-15-7-24-15,8 2 19 0,-8-2-21 0,0 0 10 16,0 0 16-16,28-14-33 0,-20 7 12 0,-8 7-25 16,7-19 15-16,-7 8-3 0,0 11-2 15,8-23 10-15,-8 12-28 0,0 11 18 0,4-21-8 16,-4 21 34-16,8-15-24 0,-8 15 6 15,0 0 0-15,0 0-16 0,0 0 8 0,0 0-3 16,0 0 6-16,0 0-21 0,0 0 5 0,0 0 10 16,0 0-41-16,8 49 14 0,-8-37-22 15,0-12-19-15,8 21-24 0,-8-10-23 16,0-11-20-16,8 16-19 0,0-9-63 0,-8-7-38 16,11 8-93-16,-11-8-130 0,16 4-165 15,-16-4-232-15,16 0 62 0,-16 0 86 0,0 0 75 16,27-14 58-16,-19 4 47 0,0-1 15 15</inkml:trace>
          <inkml:trace contextRef="#ctx0" brushRef="#br0" timeOffset="1999.7683">1523-39 954 0,'0'-18'461'0,"0"1"5"16,-4 2 7-16,4 15 42 0,0-22-72 0,0 22 5 16,0-21-52-16,0 21-24 0,0 0-32 15,0-21-30-15,0 21-8 0,0 0 13 0,0 0-116 16,0 0-12-16,0 0 8 0,0 0-26 15,0 0 7-15,0 60-7 0,0-41-10 16,4 6 2-16,0 1-25 0,-4 1-47 0,4 1 14 16,3 5-21-16,-7 1 25 0,8-3-76 15,-8-1 2-15,8 2-81 0,-8-4-14 0,8 0-51 16,-8 1-73-16,0-1-63 0,4-2-114 0,-4 6-26 16,0-6-201-16,4 3-348 0,-4-5 96 15,12 4 45-15,-12-1 96 0,8-2 56 0,-8 1 56 16,7-3 152-16,1 1-70 0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04.17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756842E-8EF3-4504-9570-AC4BB08272F5}" emma:medium="tactile" emma:mode="ink">
          <msink:context xmlns:msink="http://schemas.microsoft.com/ink/2010/main" type="inkDrawing" rotatedBoundingBox="6289,3587 6615,3520 6671,3798 6346,3865" semanticType="callout" shapeName="Other">
            <msink:sourceLink direction="with" ref="{2EE745AC-AC61-460E-905E-F36551F744A7}"/>
            <msink:sourceLink direction="with" ref="{8935F8C4-A19B-4CA2-9D4E-CBE94B863772}"/>
          </msink:context>
        </emma:interpretation>
      </emma:emma>
    </inkml:annotationXML>
    <inkml:trace contextRef="#ctx0" brushRef="#br0">-11 66 1438 0,'-8'-32'492'15,"0"4"-16"-15,0 1-16 0,8 6-42 0,0 0-47 16,0 0-33-16,0 1-11 0,0 0-38 16,8-2-48-16,0 3-18 0,11 2-34 0,-11 0-4 15,8 3-11-15,0 2-34 0,11 1 9 16,-11 4-21-16,12 4-26 0,-13 1-15 16,13 5-5-16,-5 5-3 0,-3 1-25 0,-4 1 23 0,7 0-18 15,-11 5 23-15,4-1-51 0,-8-2 2 16,-8 0 8-16,8 2-21 0,-8 0 6 15,0-14 12-15,-8 27 11 0,8-14-47 0,-8-1 24 16,-8-1 2-16,8-1-15 0,-4-2 25 16,-3 1-33-16,-9-4-25 0,12-3-24 0,-11-2-17 15,3-2-23-15,4-1-55 0,-7 0-30 16,11-6-181-16,-12-11-162 0,5 8-433 0,11-2 108 16,-8 2 26-16,8-2 94 0,0 0 80 0,1 1 69 15,7 13 81-15,-4-19-15 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04.53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935F8C4-A19B-4CA2-9D4E-CBE94B863772}" emma:medium="tactile" emma:mode="ink">
          <msink:context xmlns:msink="http://schemas.microsoft.com/ink/2010/main" type="inkDrawing" rotatedBoundingBox="6830,3406 6874,3959 6820,3963 6776,3410" shapeName="Other">
            <msink:destinationLink direction="with" ref="{5756842E-8EF3-4504-9570-AC4BB08272F5}"/>
          </msink:context>
        </emma:interpretation>
      </emma:emma>
    </inkml:annotationXML>
    <inkml:trace contextRef="#ctx0" brushRef="#br0">417-349 1284 0,'0'0'597'0,"8"-14"-19"0,-8 14-2 15,0-10-74-15,0 10-11 0,0 0-43 0,8-16-35 16,-8 16-55-16,0 0-10 0,0 0-41 16,0 0-5-16,0 0-41 0,0 0-18 0,0 0-30 15,0 0-19-15,12 40-17 0,-12-20 25 16,0 0-23-16,7 4-25 0,-7 1 7 16,0 1-43-16,0 0-33 0,8 0-85 0,-8 1 0 15,0 0 0-15,0-3 0 0,0 1 0 16,0-2 0-16,8-2 0 0,-8-1 0 0,0-2 0 15,0 0 0-15,0-2 0 0,0-16 0 0,-8 27 0 16,8-15 0-16,0-12 0 0,0 21 0 16,0-21-149-16,0 18-181 0,0-18-141 0,0 15-182 15,0-15-396-15,8 13 79 0,-8-13 79 0,8 9 123 16,-8-9 59-16,12 7 110 0,-12-7 15 16,0 0 60-16,23 2 63 0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05.43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2FE70C5-5A52-4AA6-B050-E348368A64AB}" emma:medium="tactile" emma:mode="ink">
          <msink:context xmlns:msink="http://schemas.microsoft.com/ink/2010/main" type="inkDrawing" rotatedBoundingBox="7224,3728 7790,3752 7789,3765 7223,3742" shapeName="Other">
            <msink:destinationLink direction="with" ref="{947F118F-8A14-462A-8FF4-2F8472A0BE84}"/>
          </msink:context>
        </emma:interpretation>
      </emma:emma>
    </inkml:annotationXML>
    <inkml:trace contextRef="#ctx0" brushRef="#br0">861-56 1149 0,'0'0'501'0,"0"0"-12"0,0 0-12 15,0 0-32-15,0 0-13 0,36-7-58 0,-36 7-31 16,23 0 5-16,-3 2-64 0,-4-1 21 15,7 1-34-15,-3 0-35 0,11-2-13 0,-3 4-19 16,-1-3-42-16,-3 1-4 0,3 1-12 0,5-1-26 16,-5-2-32-16,5 2-58 0,-5 0-35 15,1-2-44-15,-5 2-48 0,1-4-38 0,-4 2-45 16,-5 0-127-16,-15 0-194 0,28-2-347 16,-12 0-32-16,-16 2 76 0,0 0 85 0,19-2 81 15,-19 2 70-15,0 0 36 0,0 0 48 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03.866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5D97D63-00EF-4E1B-AEB4-F5CE12D0F298}" emma:medium="tactile" emma:mode="ink">
          <msink:context xmlns:msink="http://schemas.microsoft.com/ink/2010/main" type="inkDrawing" rotatedBoundingBox="6379,3793 6408,4218 6380,4220 6350,3794" semanticType="callout" shapeName="Other">
            <msink:sourceLink direction="with" ref="{2EE745AC-AC61-460E-905E-F36551F744A7}"/>
          </msink:context>
        </emma:interpretation>
      </emma:emma>
    </inkml:annotationXML>
    <inkml:trace contextRef="#ctx0" brushRef="#br0">16 14 1433 0,'0'0'563'0,"0"0"-38"0,0-19-36 16,0 19-72-16,0 0-5 0,0 0-36 0,0 0-43 15,0 0-16-15,0 0-20 0,0 0-46 16,0 0 0-16,0 0-46 0,-8 54-3 0,0-34-7 16,8 5-26-16,0-1-21 0,8 2-12 0,-16 1-11 15,16-2-51-15,-8 1-43 0,0-1-18 16,0-2-46-16,8 0-67 0,-8-4-46 0,8 0 10 15,-8-1-130-15,0-2-103 0,8-4-160 0,-8-12-401 16,0 21 68-16,8-9 94 0,-8-12 95 16,0 11 22-16,0-11 104 0,0 0 17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04.85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940374B-2737-4305-A67D-7040EF6C4C0B}" emma:medium="tactile" emma:mode="ink">
          <msink:context xmlns:msink="http://schemas.microsoft.com/ink/2010/main" type="inkDrawing" rotatedBoundingBox="7107,3762 7134,3925 6989,3948 6963,3786" shapeName="Other"/>
        </emma:interpretation>
      </emma:emma>
    </inkml:annotationXML>
    <inkml:trace contextRef="#ctx0" brushRef="#br0">700 26 1356 0,'-16'-18'543'0,"16"18"-21"15,0 0-51-15,-11-6-41 0,11 6-15 0,0 0-39 16,-24 7-25-16,24-7-49 0,-12 15-36 16,12-15 5-16,-16 17-48 0,16-6 0 0,0-11-26 15,-7 20-18-15,7-20-28 0,7 22-21 16,-7-22-30-16,0 18 3 0,8-10 12 0,-8-8-8 15,20 14-12-15,-12-10-21 0,-8-4-15 0,16 3-10 16,-16-3-11-16,27-2 29 0,-27 2-24 16,24-7-7-16,-16 2 0 0,3-2 0 15,-3-4-13-15,-8 11 15 0,8-20 21 0,-8 9-56 16,0 11 17-16,0-25-7 0,0 25 2 16,-8-23-2-16,0 13 7 0,-3-1-76 0,3 2-41 15,0 3-18-15,-8-2-23 0,16 8-37 0,-20-7 4 16,20 7-65-16,-23 0-112 0,23 0-179 15,0 0-402-15,-16 12 77 0,16-12 96 0,-12 9 52 16,12-9 70-16,0 0 55 0,0 0 180 16,0 0-77-16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05.19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47F118F-8A14-462A-8FF4-2F8472A0BE84}" emma:medium="tactile" emma:mode="ink">
          <msink:context xmlns:msink="http://schemas.microsoft.com/ink/2010/main" type="inkDrawing" rotatedBoundingBox="7491,3620 7514,4067 7490,4069 7466,3622" semanticType="callout" shapeName="Other">
            <msink:sourceLink direction="with" ref="{42FE70C5-5A52-4AA6-B050-E348368A64AB}"/>
          </msink:context>
        </emma:interpretation>
      </emma:emma>
    </inkml:annotationXML>
    <inkml:trace contextRef="#ctx0" brushRef="#br0">1125-159 1464 0,'0'0'535'16,"0"-18"-64"-16,0 18-46 0,0 0-49 15,0 0 3-15,0 0-24 0,0 0-40 0,0 0-10 16,0 0-13-16,0 0-16 0,0 0-43 16,-8 47-13-16,8-31-2 0,0 3-16 0,0 2-33 15,0 1-5-15,0 2-29 0,0 2-17 16,0-3-21-16,0 2 16 0,0 0 0 15,8-2-14-15,-8-4-17 0,0-2-5 0,0 3-31 16,3-4 11-16,-3-1 7 0,8 0-11 0,-8-15-25 16,0 23-15-16,0-13-13 0,0-10-43 15,0 18-31-15,0-18-49 0,8 12-3 0,-8-12-63 16,0 0-24-16,8 11-73 0,-8-11-88 0,0 0-171 16,0 0-382-16,0 0 54 0,0 0 113 15,0 0 38-15,0 0 77 0,0 0 87 0,0 0 51 16,0 0 31-16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32.62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E2F9DBF-FA32-4C2B-8156-839878569C05}" emma:medium="tactile" emma:mode="ink">
          <msink:context xmlns:msink="http://schemas.microsoft.com/ink/2010/main" type="inkDrawing" rotatedBoundingBox="18148,9570 18335,15036 17906,15051 17718,9585" semanticType="callout" shapeName="Other">
            <msink:destinationLink direction="with" ref="{6C753DE8-39CF-40AD-B2BA-04579F104D3C}"/>
          </msink:context>
        </emma:interpretation>
      </emma:emma>
    </inkml:annotationXML>
    <inkml:trace contextRef="#ctx0" brushRef="#br0">10 426 1026 0,'-8'12'343'0,"8"-12"-21"0,0 0-25 16,-4 13-5-16,4-13-28 0,0 0-8 0,0 0-18 15,0 0-8-15,0 0-30 0,24 9-24 0,-24-9-24 16,23-5 11-16,-23 5-19 0,28-11-16 15,-8 2-3-15,-1 0-25 0,-3-2 23 16,8-1-18-16,-9-1-28 0,1 0 7 0,4-5-10 16,-5-1 13-16,1-1-25 0,0-4-1 15,-8 1 24-15,-1-3-34 0,1-5 3 0,0 5 7 16,-8 0-7-16,4 0 15 0,-8-1-18 0,4 2 21 16,-4 6-1-16,0-2 1 0,4 5-16 15,-4 2-2-15,4 14 2 0,-11-17-7 0,11 17 0 16,-12-2 9-16,12 2 7 0,0 0 24 15,-20 19-35-15,16-5 2 0,0 2-15 0,0 1 21 16,4 5-24-16,0 2 6 0,4 1-14 16,0 1 1-16,4-1 0 0,0 5-11 15,0-2 3-15,0-1-10 0,7-1-21 0,-7-3 16 16,8-6-23-16,0 4-8 0,3-3-31 0,-3-3-49 16,-4-4-14-16,4 0 27 0,-5 0-40 15,1-6-14-15,-12-5-50 0,16 7 2 0,-16-7 2 16,12 0-32-16,-12 0 12 0,0 0 10 0,0 0 29 15,4-23 12-15,-4 23 15 0,-4-22 37 16,4 22 20-16,-8-29 43 0,0 15 9 0,4 0 91 16,-4 0-15-16,0 1 20 0,8 13 6 15,-8-19 40-15,1 8-12 0,-1 1 23 0,8 10 5 16,-8-14-8-16,8 14-10 0,-8-11-16 16,8 11 29-16,0 0-5 0,0 0-13 15,0 0 15-15,0 0 13 0,0 0-23 0,0 0-6 16,-24 27-1-16,24-15-3 0,0-12 38 0,-7 31-36 15,7-11-5-15,-4 0-25 0,4 4 20 16,0 4-16-16,0-2-9 0,0 5 2 0,0-1 15 16,4 1-28-16,-4 3 8 0,4 1-5 0,-4 0-23 15,3 0 17-15,1-1-4 0,0 1 4 16,0 0-17-16,-4 0 13 0,4-1 9 0,0-2-35 16,0 3 13-16,0-2 15 0,-4 0-25 0,4 1-6 15,0-2 18-15,0 2-10 0,0-2 8 16,0-3 0-16,0 5-31 0,-1-3 18 15,1 1-11-15,0 0 16 0,0-5 0 0,-4 2-20 16,4-1 22-16,0 2-12 0,0-2-5 16,0 0 23-16,-4 0-13 0,4-1-8 0,0 3 13 15,-4-2-18-15,4 0-13 0,-4 0 11 0,4 0 12 16,-4 1-28-16,4-1 11 0,0 0-3 16,-1 0 0-16,-3 0 2 0,0-2 16 0,4 3 0 15,-4-3-3-15,4 0-8 0,0-1 14 16,-4 3 25-16,0-3-44 0,0 1 8 0,0-1-5 15,0 2 3-15,0-2 5 0,-4 1-14 16,4 0-1-16,0-2-6 0,0 3 18 16,-4 0 0-16,0-3 8 0,4 2-5 0,-3 1-1 0,3 0-12 15,-4-1-8-15,4 0-4 0,-4 0 32 16,4 3-5-16,0 0-12 0,0-4-9 16,0 4 27-16,-4-2-14 0,4 2 14 0,0-1-9 15,0 0-4-15,0-1 2 0,0 2-13 0,0-3 21 16,0 3-26-16,0-1 18 0,0-1-22 15,0-1 17-15,0 0 7 0,0 1-4 0,0 0-11 16,0-3 11-16,0 2-1 0,0-1-4 0,0 0 7 16,0-3 0-16,0 3-8 0,0-4 11 15,0 1 5-15,4-1-3 0,-4-1-2 0,-4 5-19 16,8 0 1-16,-4-4 13 0,0 2-3 16,0-2 15-16,0 0 16 0,0-1 7 15,0-1-38-15,0 2-5 0,0-1 15 0,0 0-15 16,0 1 15-16,0-1 16 0,0 0 0 15,-4 0-16-15,4-2 10 0,-4 2-7 0,4-1 15 16,-4 0-5-16,4 0 11 0,-4-1-11 0,4 2 7 16,0-3-19-16,-4 3-11 0,4-3 20 15,-4 3-10-15,4-3-4 0,0 2-6 0,-4-1 0 16,4 0 0-16,0 0 0 0,-4-3 0 0,4 2 0 16,0 1 0-16,0-18 0 0,0 32 0 15,-4-16 0-15,4-2 0 0,0 4 0 16,0-3 0-16,0-15 0 0,0 32 0 0,0-16 0 15,0 2 0-15,0-3 0 0,0-15 0 16,4 30 0-16,-8-13 0 0,8-2 0 0,-4 1 0 16,0 0 0-16,0-1 0 0,0 3 0 0,4-2 0 15,-4 4 0-15,0-4 0 0,0-1 0 16,0 3 0-16,4-1 0 0,-8 3 0 0,8-5 0 16,-4 6 0-16,0-3 0 0,0 1 0 0,0-1 0 15,0 4 0-15,0-4 0 16,0 4 0-16,0-1 0 0,0 2 0 0,0-2 0 0,4 0 0 15,-4 0 0-15,0 0 0 0,4 2 0 0,-4-3 0 16,4 3 0-16,0 0 0 0,-4-3 0 16,4 0 0-16,-4-1 0 0,4 0 0 15,-4 1 0-15,4 3 0 0,-4-3 0 0,4-2 0 16,-4 0 0-16,3 4 0 0,-3-5 0 16,4 1 0-16,-4 1 0 0,4-1 0 0,0 1 0 15,-4-3 0-15,4 1 0 0,-4 1 0 0,4-1 0 16,0 0 0-16,-4-2 0 0,4 1 0 15,0 0 0-15,-4 0 0 0,0-2 0 0,0 2 0 16,0-16 0-16,4 28 0 0,-4-14 0 16,4 0 0-16,-4-14 0 0,0 27 0 0,0-13 0 15,4 0 0-15,-4-14 0 0,0 27 0 16,4-14 0-16,-4-13 0 0,0 28 0 0,4-17 0 16,-4-11 0-16,0 25 0 0,0-13 0 15,0-12 0-15,4 26 0 0,-4-12 0 0,0-14 0 16,0 24 0-16,0-12 0 0,0-12 0 0,3 21 0 15,-3-21 0-15,0 20 0 0,0-20 0 16,0 16 0-16,0-16 0 0,4 17 0 0,-4-17 0 16,0 0 0-16,0 17 0 0,0-17 0 0,0 0 0 15,0 18 0-15,0-18 0 0,0 0 0 16,0 0 0-16,0 17 0 0,0-17 0 16,0 0 0-16,0 0 0 0,0 0 0 0,-4 14 0 15,4-14 0-15,0 0 0 0,0 0 0 16,0 0 0-16,0 0-213 0,0 0-81 0,0 0-3 15,0 0-28-15,0 0-70 0,0 0-127 0,0 0-69 16,-27-28-297-16,27 28 12 0,-8-10 121 16,8 10 49-16,-8-13 109 0,8 13 70 0,-8-15 54 15,8 15-6-15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3:52.53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23DC401-392D-4A4A-805B-966701C29EE4}" emma:medium="tactile" emma:mode="ink">
          <msink:context xmlns:msink="http://schemas.microsoft.com/ink/2010/main" type="inkDrawing" rotatedBoundingBox="3313,6252 9968,6357 9967,6420 3312,6316" shapeName="Other"/>
        </emma:interpretation>
      </emma:emma>
    </inkml:annotationXML>
    <inkml:trace contextRef="#ctx0" brushRef="#br0">57 4 773 0,'-19'4'312'15,"19"-4"-5"-15,0 0 15 0,-16 3-43 0,16-3 26 16,0 0-31-16,-16 3-18 0,16-3-23 0,0 0 0 16,0 0-28-16,0 0 7 0,-8 4-25 15,8-4 18-15,0 0-57 0,0 0 3 0,0 0-20 16,0 0 7-16,0 0-10 0,0 0-21 0,0 0 34 16,0 0-51-16,0 0 12 0,0 0-43 15,0 0 13-15,0 0 7 0,0 0-25 0,0 0 0 16,0 0-19-16,52-4 24 0,-52 4-28 15,15 0 30-15,-15 0-30 0,24 0-8 16,-5 0 0-16,-19 0 12 0,36 0-8 0,-13 0 6 16,-3-1 9-16,4 1-38 0,11 0-4 15,-4 0 5-15,5 0 3 0,-1-2 5 0,8 4 12 16,1-2 1-16,3 1-24 0,4-1 3 16,12 2 3-16,-12-2-1 0,8 0-7 0,0 2 24 15,-4-2-17-15,12 0-4 0,-16 2 0 0,16-2 19 16,-8 0-44-16,0 2 32 15,3-2-14-15,21-2 16 0,-4 4-8 0,-9-2 7 16,-11 1-3-16,24 1-24 0,-20 2 24 0,-4-2 15 0,0 1 23 16,0 0-51-16,-4 0 8 15,0 0-11-15,0 0-13 0,4 1 11 0,-8 3-15 16,0-5 11-16,8 3-8 0,-8-2 47 16,0 2-32-16,8-1-5 0,4-2-5 0,-12 2 5 15,16-1 4-15,-8-3 33 0,0 2-30 0,19-2 3 16,-11 2-19-16,-12 0 37 0,12-2-37 15,-8 0 19-15,0 0 4 0,0 0 9 0,4-2-20 16,-12 4 40-16,8-4-28 0,0 4-6 16,-8-2-14-16,8 0 14 0,-8 0 1 0,4 0 2 15,4 0 17-15,-8 0-27 0,0 0-10 16,0-2 35-16,0 2-46 0,0-2 39 0,-8 2-5 16,1-2 4-16,-1 2-17 0,-4 0 7 15,5 0-14-15,-1 0 18 0,0-3 13 0,-8 2 1 16,-3 1-7-16,-5-3-18 0,5 3 7 15,-5 0-5-15,9 0 1 0,-13-2-2 0,13 2 15 16,-13-1 4-16,5 1-12 0,-1-2-3 16,-3 2-4-16,-1 0 9 0,-3-1-13 0,4 1 26 15,-5 0-9-15,5 0-2 0,-5-2-4 0,5 4-9 16,-4-2-4-16,3-2 9 16,5 4-6-16,-12-4 52 0,7 2-36 0,-3 0 23 0,3 0-34 15,5-3-6-15,3 3 18 0,-3 0-10 16,-1-1 59-16,5 2-64 0,-5-2 20 15,5 1-10-15,-5 0-18 0,9 0 18 0,-5 0-7 16,12 0 24-16,-7 0-1 0,-1 0 20 16,-3 0-34-16,3 1-4 0,0-1-14 0,-3 0-3 15,3 3 2-15,0-1 7 0,1-2 10 0,-5 1-10 16,-3-1 30-16,11 2-9 0,-11 1-24 16,7-3 15-16,0 4-4 0,-3-1-16 0,-5-3-3 15,13 0 34-15,-5 4-15 0,0-2-19 16,-3 1 21-16,-5-1-10 0,9 0 18 15,-13 1-6-15,13-1 29 0,-9 0-37 0,5 0-3 0,-5 1 3 16,-3-1-11-16,3 2 37 16,5-1-15-16,-5-3 13 0,-3 2-10 0,3-1-11 15,1 3-10-15,-5-2 8 0,5 0 3 0,-12-2 2 16,11 1 43-16,-11 0-33 0,7 1 3 16,-3-2-18-16,4 1-13 0,-9-1 16 0,5 4-4 15,-4-3-6-15,-1 1 19 0,-15-2 16 16,28 1-29-16,-20-1 5 0,-8 0-10 0,27 1 19 15,-27-1-21-15,16 2 29 0,-16-2 9 0,0 0-22 16,24 0-14-16,-24 0 40 0,0 0-24 16,11-2 10-16,-11 2 8 0,0 0-12 0,0 0-4 15,16-4-22-15,-16 4 28 0,0 0-18 0,0 0 23 16,0 0-24-16,16-6 4 16,-16 6-6-16,0 0-2 0,0 0 2 0,0 0-7 15,0 0 12-15,0 0-2 0,0 0 5 16,12-4-33-16,-12 4 15 0,0 0-23 0,0 0-10 15,0 0 5-15,0 0 0 0,0 0-5 0,0 0-36 16,0 0-24-16,0 0-22 0,0 0 10 16,0 0-10-16,0 0-53 0,0 0 4 0,0 0-54 15,0 0-89-15,-28-25-31 0,28 25-53 16,0 0-303-16,0 0 16 0,0 0 97 0,0 0 36 16,0 0 66-16,0 0 31 0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34.73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C753DE8-39CF-40AD-B2BA-04579F104D3C}" emma:medium="tactile" emma:mode="ink">
          <msink:context xmlns:msink="http://schemas.microsoft.com/ink/2010/main" type="inkDrawing" rotatedBoundingBox="17845,14435 27358,14726 27345,15148 17832,14857" semanticType="callout" shapeName="Other">
            <msink:sourceLink direction="with" ref="{FE2F9DBF-FA32-4C2B-8156-839878569C05}"/>
            <msink:sourceLink direction="with" ref="{4CB895AB-8CE9-4FD4-BEEE-8A4EEBDB2FBE}"/>
          </msink:context>
        </emma:interpretation>
      </emma:emma>
    </inkml:annotationXML>
    <inkml:trace contextRef="#ctx0" brushRef="#br0">-19 19 1259 0,'0'0'409'16,"0"0"-37"-16,0 0-35 0,-20 0-4 15,20 0-59-15,0 0 13 0,0 0-47 0,0 0-12 16,0 0-5-16,0 0-8 0,0 0 8 0,0 0-24 16,0 0-30-16,0 0 0 0,0 0-18 15,0 0 18-15,0 0-33 0,0 0-6 0,0 0-15 16,0 0-15-16,0 0 0 0,0 0-5 16,51-2 17-16,-51 2-50 0,28-1-8 15,-12 1-8-15,-1-2 20 0,5 1-4 0,0 1-37 16,3 0 11-16,5-2 18 0,-1 0-23 15,5 0 12-15,3-2-12 0,4 4 23 0,1-5-13 16,-1 5-31-16,4-4 23 0,-3 3-20 0,3 1 20 16,0-4-33-16,0 4 0 0,1-1 5 15,-1 1-18-15,0-2 24 0,0 4-4 0,0-2-4 16,5 1 5-16,-1 1 22 0,-4 0-17 0,0 1-13 16,4-1 26-16,-3 0-39 0,3 1 39 15,-4-1-34-15,0 2 16 0,1-2 9 16,3 3 1-16,4-2-38 0,4 1 7 0,-4-1-15 15,0 1 15-15,0 0 11 0,4-1-4 16,0 0-9-16,0 3 10 0,0-3 20 0,-4 0-25 16,4 3 25-16,-8-4-17 0,9 3-21 15,-5-1 25-15,4 2-17 0,-4-4 10 0,4 2 2 16,-4 1-2-16,0-2-8 0,0 3-17 0,4-3 35 16,0 3 3-16,-4-1 22 0,0 1-19 15,4-3 4-15,-4 2-41 0,1 1 29 0,3-3 2 16,-8 1-28-16,4 1 20 0,0-2-9 0,-4 3-6 15,-4-3 13-15,1 1-19 0,-5-1 50 16,0 1-18-16,4 0-13 0,-7-2-16 0,3 0 31 16,0 3 1-16,1-5-24 0,-5 2-3 15,8-2 16-15,-3 2-23 0,-5-2 16 16,4 2 12-16,1-2 26 0,-5 5-31 0,0-5-18 16,5 0 28-16,-5 4-18 0,0-3 13 15,-3-1-35-15,-1 2 9 0,1-2 11 0,-1 3-11 16,1-2 37-16,-1-1-21 0,0 2-13 0,1-2 31 15,-1 0-16-15,1 0 13 0,-5 1-15 16,5-1-13-16,-1 0 8 0,-3 0 5 0,7 0 7 16,-7 0-19-16,-1 0 27 0,5 0-28 0,-1 2 0 15,0-2 15-15,1-2 8 0,-1 2 1 16,1 0-9-16,-1 0 3 0,5 0-13 16,-5 0 0-16,0 0 16 0,1 0 0 0,7-1 20 15,-7 1-34-15,7-2-4 0,-4 1 33 16,5 1-31-16,-1 0 72 0,0 0-62 0,1 0-17 15,-1 0-1-15,0 0 1 0,0 0 40 16,1 0-22-16,-5 1 4 0,8 1-12 0,-3-2-13 16,-5 0 54-16,4 1-49 0,5 1 15 0,-5 0-2 15,0-1-23-15,1-1 20 0,-1 3 14 16,0-2 6-16,0-1-9 0,1 2-24 0,-1 0 6 16,4-1 2-16,-7 1 8 0,3 2-13 0,0-2 21 15,1-1 2-15,-1 1 3 16,0 0-19-16,-3-1 52 0,3 3-28 0,0-2-28 15,-3 0 5-15,-1-1 4 0,4 1 6 0,-7-2 11 16,7 1-1-16,-4 4-23 0,-3-5-2 16,-1 1 40-16,5 2-22 0,-5-1-16 0,0 1 8 15,-3-2-8-15,3 1-25 0,1-2 76 16,-5 1-43-16,1-1 38 0,3 0-51 0,-3 2-2 16,-1 0 17-16,1-1 32 0,-1 2-4 0,1-3-20 15,-1 1-28-15,1 1 26 0,-1-2-19 16,5 0 14-16,-5 2-3 0,5-1 12 0,-5 1-22 15,1 0-8-15,3 0 26 0,-3-2-24 0,-1 2 60 16,5-2-47-16,-5 1 5 0,5-1-7 16,-5 2 2-16,5-2 8 0,-5 2 3 15,1-2 7-15,-1 1-10 0,5-1 0 16,-5 0-8-16,1 0 14 0,-1 3-9 0,1-6-23 16,-1 6 34-16,1-3 2 0,-1 1-30 0,1-1 20 15,-1 0 2-15,1 0 34 0,-1 2-2 16,1 0-47-16,-5-4 8 0,1 2-13 0,4 2 31 15,-1-2-24-15,-3 1-7 0,-1-1 13 0,5 0 0 16,-9 3 26-16,5-2-21 0,0-1-16 16,3 2 19-16,-7-2-16 0,3 0 39 0,-3 2-37 15,4-2 11-15,-1 0-25 0,-3 1 9 0,3 1 6 16,-3-2 20-16,0 0 21 0,-1 2-23 16,-3-2-8-16,0 0 15 0,-16 0 24 15,23 2-29-15,-23-2-10 0,20 0-8 16,-20 0-12-16,16 1 27 0,-16-1 6 0,0 0-3 15,23 0-35-15,-23 0 30 0,0 0-13 0,16 0-7 16,-16 0 38-16,0 0-5 0,16 0-28 16,-16 0-8-16,0 0 10 0,0 0 23 0,19-3 1 15,-19 3-29-15,0 0 10 0,0 0-2 0,16-2 3 16,-16 2 12-16,0 0-25 16,20-2 15-16,-20 2-8 0,15 0-2 0,-15 0 35 0,28-1-25 15,-16-1 13-15,7 0-28 0,-19 2 12 16,32-1-2-16,-12 1 5 0,-5-3-8 15,1 3 19-15,4-1-11 0,-5 1 5 0,5 0-3 0,0-2 26 16,-1 0-7-16,5 1 40 16,-1 1-74-16,1-3 11 0,4 2 12 0,-1-1 13 15,-3 2 10-15,7 0-22 0,-3 0-6 0,-5-2 2 16,9 1-14-16,-5 1 45 0,-3-2-20 16,3 4-3-16,-3-2-17 0,-1-2 22 0,-3 2 3 15,0 0-33-15,-1 2 15 0,-3-1-7 0,0-1-26 16,3 2 35-16,-19-2-30 15,32 2 39-15,-16-2 4 0,-16 0 11 0,23 1-39 0,-11 2 13 16,-12-3-7-16,24 1-26 0,-24-1 15 16,19 5 13-16,-19-5 0 0,20 3 0 15,-20-3 5-15,12 3-18 0,-12-3 16 0,0 0 2 16,19 0 5-16,-19 0-36 0,0 0 6 16,0 0-26-16,16 2-36 0,-16-2-18 0,0 0-38 15,0 0 23-15,0 0-54 0,0 0-28 0,0 0-39 16,12-11-15-16,-12 11-20 0,0 0-13 15,0 0-3-15,0 0 34 0,0 0 35 0,0 0 21 16,-20-37 8-16,20 37 45 0,-12-16 29 0,8 8 23 16,-3-3 36-16,7 11 56 0,-12-18 25 15,0 9 34-15,4-1 15 0,0 2 13 0,8 8 31 16,-19-17 31-16,15 10-9 0,4 7 4 16,-20-12 32-16,20 12-7 0,-12-9-13 15,12 9-17-15,0 0 7 0,-15-5-8 0,15 5-10 16,0 0 30-16,0 0-60 0,0 0-14 15,0 0 42-15,-8 20-50 0,8-20 37 0,0 0-13 16,0 0 25-16,8 31-30 0,-8-31-26 0,15 15 18 16,-11-6-20-16,8-1 45 0,0-3-25 15,0 2-43-15,-1-2 33 0,5-2-18 0,4 1 35 16,-1 0-50-16,1-1 15 0,-4-3-39 0,7 0 52 16,-3 1 7-16,4-1-35 15,-9-1-3-15,5-1 0 0,0-1-29 0,-5 1 14 16,1-2 15-16,0-1 5 0,-16 5-23 0,27-7-13 15,-19 4 3-15,-8 3 23 0,12-8-11 16,-12 8-12-16,0 0-8 0,0 0 26 0,0 0 10 16,0 0-10-16,0 0-6 0,0 0-12 15,0 0 31-15,0 0-3 0,-47 13-13 0,31-3 23 16,0 2-15-16,1 3-11 0,-1 1-27 0,0 2 25 16,-3 1-41-16,3 3 56 0,0-1-89 15,4 1-18-15,0-3-36 0,1 1-20 0,3-2-19 16,0 0-99-16,4-1-177 0,0-2-168 0,4 0-416 15,0-15 154-15,-4 22 16 0,4-22 97 16,0 19 66-16,0-19 24 0,8 16 101 16,-8-16 42-16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35.45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868A007-3C06-48D5-A60B-2722247CEEF0}" emma:medium="tactile" emma:mode="ink">
          <msink:context xmlns:msink="http://schemas.microsoft.com/ink/2010/main" type="writingRegion" rotatedBoundingBox="27792,14493 28653,14493 28653,15463 27792,15463"/>
        </emma:interpretation>
      </emma:emma>
    </inkml:annotationXML>
    <inkml:traceGroup>
      <inkml:annotationXML>
        <emma:emma xmlns:emma="http://www.w3.org/2003/04/emma" version="1.0">
          <emma:interpretation id="{5EA94511-6838-40E1-B074-4672CFB0FA86}" emma:medium="tactile" emma:mode="ink">
            <msink:context xmlns:msink="http://schemas.microsoft.com/ink/2010/main" type="paragraph" rotatedBoundingBox="27792,14493 28653,14493 28653,15463 27792,154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CCC7E01-73F6-4A1E-91DD-4CD4CCF58391}" emma:medium="tactile" emma:mode="ink">
              <msink:context xmlns:msink="http://schemas.microsoft.com/ink/2010/main" type="line" rotatedBoundingBox="27792,14493 28653,14493 28653,15463 27792,15463"/>
            </emma:interpretation>
          </emma:emma>
        </inkml:annotationXML>
        <inkml:traceGroup>
          <inkml:annotationXML>
            <emma:emma xmlns:emma="http://www.w3.org/2003/04/emma" version="1.0">
              <emma:interpretation id="{4CB895AB-8CE9-4FD4-BEEE-8A4EEBDB2FBE}" emma:medium="tactile" emma:mode="ink">
                <msink:context xmlns:msink="http://schemas.microsoft.com/ink/2010/main" type="inkWord" rotatedBoundingBox="27792,14493 28653,14493 28653,15463 27792,15463">
                  <msink:destinationLink direction="with" ref="{6C753DE8-39CF-40AD-B2BA-04579F104D3C}"/>
                </msink:context>
              </emma:interpretation>
              <emma:one-of disjunction-type="recognition" id="oneOf0">
                <emma:interpretation id="interp0" emma:lang="en-US" emma:confidence="1">
                  <emma:literal>log</emma:literal>
                </emma:interpretation>
                <emma:interpretation id="interp1" emma:lang="en-US" emma:confidence="0">
                  <emma:literal>Log</emma:literal>
                </emma:interpretation>
                <emma:interpretation id="interp2" emma:lang="en-US" emma:confidence="0">
                  <emma:literal>Cog</emma:literal>
                </emma:interpretation>
                <emma:interpretation id="interp3" emma:lang="en-US" emma:confidence="0">
                  <emma:literal>tog</emma:literal>
                </emma:interpretation>
                <emma:interpretation id="interp4" emma:lang="en-US" emma:confidence="0">
                  <emma:literal>log.</emma:literal>
                </emma:interpretation>
              </emma:one-of>
            </emma:emma>
          </inkml:annotationXML>
          <inkml:trace contextRef="#ctx0" brushRef="#br0">44 139 1259 0,'-8'-27'548'0,"4"4"-42"0,0 4-45 0,-4 4-26 15,4 0-35-15,0 3 9 0,4 12-79 16,-8-18 6-16,8 18-55 0,-4-12 24 0,4 12-36 16,0 0-3-16,0 0-31 0,0 0-2 15,0 0-30-15,0 0-4 0,0 0-27 0,-3 57-3 16,6-39-21-16,-3 7 34 0,4 0-47 0,-4 2 16 15,0 0-46-15,4 1-2 16,0 1-3-16,-4 0-3 0,0 2-48 0,4-2 20 0,-4 0-51 16,0-1-6-16,0-2-27 0,0-1-39 15,0 0-12-15,4-2-78 0,-4-4 19 0,4-3-49 16,0 0-28-16,0-3-39 0,0-2-51 0,4 0-74 16,-8-11-69-16,15 14-41 15,-3-9-8-15,-12-5-130 0,16 7-223 0,-16-7 69 16,24 0 74-16,-9 0 49 0,-15 0 69 0,32-9 75 15,-21 5 30-15</inkml:trace>
          <inkml:trace contextRef="#ctx0" brushRef="#br0" timeOffset="879.7042">566 505 1128 0,'0'-25'494'0,"0"25"-5"0,-3-19-43 16,3 19-24-16,-8-17-33 0,8 17-23 0,-8-15-49 15,8 15-20-15,-12-8-33 0,12 8 0 0,-20 1-52 16,20-1 1-16,0 0-32 0,-15 16 22 16,7-7-37-16,8-9-12 0,-12 23-29 0,12-9-30 15,0-14 2-15,-4 23-18 0,8-9-48 16,-4-14 2-16,8 24 8 0,-4-12 28 15,8-4-2-15,-8 1-24 0,-4-9 3 0,23 10-5 16,-11-8-2-16,-12-2-8 0,23 4 27 16,-11-4-1-16,-12 0-4 0,28-8-14 0,-16 4 17 15,-1-5-7-15,-3-3-21 0,0 0-5 0,0 0 36 16,0-4-49-16,-4-2 36 0,-4 3-13 16,4-3-15-16,-4 2-2 0,0 16 27 0,0-31-15 15,0 17 36-15,0 14 0 0,-4-24-20 16,4 24-18-16,-4-19 9 0,4 19-4 15,-4-13 0-15,4 13 7 0,0 0 1 0,-12-9-27 0,12 9 17 16,0 0-17-16,0 0-12 0,0 0-5 16,0 0 15-16,0 0 29 0,0 0-3 15,0 0-18-15,0 0 17 0,-20 22-24 0,20-22 4 16,0 0 13-16,0 0 26 0,4 28-34 16,-4-28 27-16,8 22-47 0,-4-9 0 0,4 0 0 15,0 5 0-15,4-1 0 0,-4 1 0 0,7 1 0 16,-3 2 0-16,-4-1 0 0,4 1 0 15,-1 2 0-15,-3-3 0 0,4 3 0 0,-8 0 0 16,-4 2 0-16,4-2 0 0,-4 2 0 16,0-1 0-16,-4-1 0 0,-4-2 0 15,-4 5 0-15,-7-3 0 0,-1-1 0 0,-3-1 0 16,-1-3 0-16,-4-2 0 0,-3-1 0 0,0-4 0 16,-5-2-85-16,-3-4-209 0,7-5-298 15,-11 0-568-15,0-2 175 0,-4-4 95 0,-4-2 88 16,0-3 86-16,-12-6 48 0,-4-6 140 15,4-1-30-15,0-5 72 0,0-3 66 0</inkml:trace>
          <inkml:trace contextRef="#ctx0" brushRef="#br0" timeOffset="315.5168">272 457 903 0,'0'0'397'0,"8"-13"0"0,-8 13-26 15,0 0-13-15,0 0-33 0,0 0 0 16,0 0-23-16,0 0-10 0,0 0-18 0,0 0-31 16,0 0-38-16,-40 24-23 0,36-12-13 15,-4 2 20-15,1 0-61 0,7 0-3 0,0-14-17 16,0 27-3-16,0-13 10 0,4 1-7 15,-1-2-9-15,-3-13 4 0,8 23-26 0,0-13 10 16,0 0 5-16,4-6 26 0,4 4-29 16,-5-3 11-16,5-1 15 0,0-3-15 0,-16-1 41 15,31-1-1-15,-11-3-17 0,-8-1 21 16,-1-3-44-16,1 1 4 0,-4-7 9 0,0 0 2 16,0 1-35-16,-4-3 4 0,-4 0-30 0,0 16 35 15,-4-33 1-15,-4 16-29 0,0 3-35 16,0-1 2-16,-4 4-41 0,1 0 11 15,-1 2-47-15,-4 2-40 0,4 2-47 0,12 5-18 0,-23-1-2 16,23 1-89-16,-20 6-47 0,20-6-108 16,-8 11-114-16,8-11-251 0,-4 14-162 15,4-14 54-15,0 0 121 0,8 28 68 0,-8-28 72 16,16 16 36-16,-4-7 54 0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37.30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8E548B5-695C-4A2C-B277-0C422E609A84}" emma:medium="tactile" emma:mode="ink">
          <msink:context xmlns:msink="http://schemas.microsoft.com/ink/2010/main" type="writingRegion" rotatedBoundingBox="17522,8417 18222,8417 18222,9460 17522,9460"/>
        </emma:interpretation>
      </emma:emma>
    </inkml:annotationXML>
    <inkml:traceGroup>
      <inkml:annotationXML>
        <emma:emma xmlns:emma="http://www.w3.org/2003/04/emma" version="1.0">
          <emma:interpretation id="{D0EABC59-E433-48E9-8D0C-5492A22BB02C}" emma:medium="tactile" emma:mode="ink">
            <msink:context xmlns:msink="http://schemas.microsoft.com/ink/2010/main" type="paragraph" rotatedBoundingBox="17522,8417 18222,8417 18222,9460 17522,94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8DB172-7FC6-4F98-A86E-F1B5F13B541F}" emma:medium="tactile" emma:mode="ink">
              <msink:context xmlns:msink="http://schemas.microsoft.com/ink/2010/main" type="line" rotatedBoundingBox="17522,8417 18222,8417 18222,9460 17522,9460"/>
            </emma:interpretation>
          </emma:emma>
        </inkml:annotationXML>
        <inkml:traceGroup>
          <inkml:annotationXML>
            <emma:emma xmlns:emma="http://www.w3.org/2003/04/emma" version="1.0">
              <emma:interpretation id="{B5376E58-325B-4A75-9AF1-07AE0CA5BD95}" emma:medium="tactile" emma:mode="ink">
                <msink:context xmlns:msink="http://schemas.microsoft.com/ink/2010/main" type="inkWord" rotatedBoundingBox="17522,8417 18222,8417 18222,9460 17522,9460"/>
              </emma:interpretation>
              <emma:one-of disjunction-type="recognition" id="oneOf0">
                <emma:interpretation id="interp0" emma:lang="en-US" emma:confidence="1">
                  <emma:literal>log</emma:literal>
                </emma:interpretation>
                <emma:interpretation id="interp1" emma:lang="en-US" emma:confidence="0">
                  <emma:literal>Log</emma:literal>
                </emma:interpretation>
                <emma:interpretation id="interp2" emma:lang="en-US" emma:confidence="0">
                  <emma:literal>tog</emma:literal>
                </emma:interpretation>
                <emma:interpretation id="interp3" emma:lang="en-US" emma:confidence="0">
                  <emma:literal>log.</emma:literal>
                </emma:interpretation>
                <emma:interpretation id="interp4" emma:lang="en-US" emma:confidence="0">
                  <emma:literal>loge</emma:literal>
                </emma:interpretation>
              </emma:one-of>
            </emma:emma>
          </inkml:annotationXML>
          <inkml:trace contextRef="#ctx0" brushRef="#br0">-2 24 1474 0,'4'-13'532'0,"-4"13"-33"0,0 0-53 16,0 0-44-16,0 0-8 0,0-13-2 0,0 13-42 15,0 0-20-15,0 0-22 0,0 0-24 0,8 49-5 16,-4-31-31-16,-4 7-23 15,0 1-23-15,4 2 1 0,-4 2-27 0,0 6-30 16,4-3-5-16,-4 2-8 0,0 1-48 0,3-5-24 16,-3-1-23-16,0-1-20 0,4 0-41 15,-4-3-66-15,4 0-34 0,0-3-41 0,-4 0-69 16,4-3-97-16,0-3-195 0,-4 1-458 16,4-5 77-16,4-1 74 0,-8-12 77 0,8 18 84 15,-8-18 72-15,8 14 41 0,-8-14 62 0</inkml:trace>
          <inkml:trace contextRef="#ctx0" brushRef="#br0" timeOffset="336.3275">194 498 1218 0,'0'0'535'0,"0"0"-97"0,0 0-42 0,0 0-9 0,0 0-21 15,0 0-51-15,-27 30-23 0,27-30-44 16,0 21-23-16,0-21 21 0,0 23-52 15,0-23 1-15,12 23-21 0,-4-10-13 0,3-5-15 16,1 2-15-16,0-2 17 0,0-1-33 0,7 0-2 16,-3-4 2-16,0 1 0 0,0-4-5 15,-16 0 13-15,27-2-13 0,-27 2 41 0,20-7-48 16,-8 0 43-16,-12 7-16 0,11-18-48 16,-11 6 13-16,0 12-21 0,-4-26 8 0,-3 10-44 15,-1 0 6-15,-4 2-1 0,4 0 1 0,-8-1-11 16,5 3-71-16,-5 4 2 0,4 2-56 15,-4 1-31-15,16 5-31 0,-19-2-7 16,19 2-36-16,-20 6-62 0,20-6-86 0,-12 13-72 16,12-13-57-16,-4 13-450 0,4-13 54 15,0 21 94-15,0-21 52 0,8 25 150 0,0-15 24 16,4 1 28-16</inkml:trace>
          <inkml:trace contextRef="#ctx0" brushRef="#br0" timeOffset="832.3074">635 520 1126 0,'-4'-18'481'0,"4"18"-31"15,-12-17-25-15,4 11-36 0,8 6-20 0,-20-11-8 16,20 11-23-16,-23-1-64 0,23 1-13 0,-20 3-15 16,20-3-21-16,-23 12-5 0,15-4-51 15,0 0 18-15,0 2-18 0,8-10-26 0,-8 22-19 16,8-10-15-16,0-12-4 0,0 23-18 0,0-23-18 15,8 21-13-15,0-10-25 0,-4-2 7 16,8-3-12-16,-12-6 5 0,15 9-21 0,-3-5 18 16,-12-4 3-16,20 1-8 0,-20-1 13 15,19-1-23-15,-19 1 30 0,16-11-15 0,-8 5-7 16,-8 6 27-16,12-20 4 0,-4 8-6 16,-8-2-5-16,0 14 17 0,8-27 17 15,-5 15-93-15,1-1 20 0,0 1 19 0,-4 12 10 16,0-17-14-16,0 17-4 0,4-16 5 0,-4 16-2 15,0 0-1-15,0 0-25 0,0 0 10 16,0 0 10-16,0 0-2 0,0 0-6 0,12 40 26 16,-12-25-20-16,4 5-6 0,-4 5 14 0,4 4-3 15,-4-2-21-15,4 7-2 0,0 0 25 16,0-2-15-16,0 2-2 0,0-5 2 0,-4 0 7 16,0 0 11-16,-4-5-20 0,0 1 17 15,-8-1 0-15,8-2-25 0,-8-3 25 0,0-1-9 16,-3-3-17-16,-1-3-4 0,-4 1-8 15,5-6-46-15,-9 0-52 0,4-2-55 16,-3-1-67-16,-1 0-182 0,-3-8-543 0,-1 0 54 16,-3-5 83-16,-1-3 114 0,-3 0 59 0,7-2 74 15,1 0 67-15,-5 0-15 0,5-1 86 16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43.17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EC783D-3A05-4A8D-92FC-FFCC55982A54}" emma:medium="tactile" emma:mode="ink">
          <msink:context xmlns:msink="http://schemas.microsoft.com/ink/2010/main" type="writingRegion" rotatedBoundingBox="20271,2928 22710,3370 22528,4375 20089,3932"/>
        </emma:interpretation>
      </emma:emma>
    </inkml:annotationXML>
    <inkml:traceGroup>
      <inkml:annotationXML>
        <emma:emma xmlns:emma="http://www.w3.org/2003/04/emma" version="1.0">
          <emma:interpretation id="{B31C6537-8ACC-4D15-B4AA-EF9DC175E5D0}" emma:medium="tactile" emma:mode="ink">
            <msink:context xmlns:msink="http://schemas.microsoft.com/ink/2010/main" type="paragraph" rotatedBoundingBox="20271,2928 22710,3370 22528,4375 20089,39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A484E7-72C0-4BD2-A0B3-CC63B90EC90F}" emma:medium="tactile" emma:mode="ink">
              <msink:context xmlns:msink="http://schemas.microsoft.com/ink/2010/main" type="line" rotatedBoundingBox="20271,2928 22710,3370 22528,4375 20089,3932"/>
            </emma:interpretation>
          </emma:emma>
        </inkml:annotationXML>
        <inkml:traceGroup>
          <inkml:annotationXML>
            <emma:emma xmlns:emma="http://www.w3.org/2003/04/emma" version="1.0">
              <emma:interpretation id="{C82CB8CE-941A-41E2-B44E-3BED2EF45D60}" emma:medium="tactile" emma:mode="ink">
                <msink:context xmlns:msink="http://schemas.microsoft.com/ink/2010/main" type="inkWord" rotatedBoundingBox="20271,2928 22710,3370 22528,4375 20089,3932"/>
              </emma:interpretation>
              <emma:one-of disjunction-type="recognition" id="oneOf0">
                <emma:interpretation id="interp0" emma:lang="en-US" emma:confidence="1">
                  <emma:literal>semilogy</emma:literal>
                </emma:interpretation>
                <emma:interpretation id="interp1" emma:lang="en-US" emma:confidence="0">
                  <emma:literal>semilogy.</emma:literal>
                </emma:interpretation>
                <emma:interpretation id="interp2" emma:lang="en-US" emma:confidence="0">
                  <emma:literal>semilogys</emma:literal>
                </emma:interpretation>
                <emma:interpretation id="interp3" emma:lang="en-US" emma:confidence="0">
                  <emma:literal>semilogyt</emma:literal>
                </emma:interpretation>
                <emma:interpretation id="interp4" emma:lang="en-US" emma:confidence="0">
                  <emma:literal>semilogy,</emma:literal>
                </emma:interpretation>
              </emma:one-of>
            </emma:emma>
          </inkml:annotationXML>
          <inkml:trace contextRef="#ctx0" brushRef="#br0">167 44 1494 0,'8'-9'474'0,"-8"9"-31"0,0 0-34 0,0 0-12 15,8-10-26-15,-8 10 11 0,0 0-47 16,0 0-25-16,0 0-13 0,0 0-36 0,4-15-8 16,-4 15-30-16,0 0 2 0,0 0-25 15,0 0-31-15,-24-11-36 0,24 11-23 16,0 0 13-16,-23-1-6 0,23 1-7 0,0 0-38 16,-32 1 13-16,32-1-9 0,-19 4 6 0,19-4-15 15,-16 2-21-15,16-2 5 0,-16 3-15 16,16-3 5-16,-16 4-13 0,16-4-25 0,0 0 45 15,-19 7-50-15,19-7 32 0,0 0-19 0,-12 7 12 16,12-7 7-16,0 0-35 0,-8 11 31 16,8-11-11-16,0 0 13 0,0 0 3 0,-4 16-10 15,4-16-39-15,0 0 25 0,0 0 4 0,0 0 4 16,12 17-25-16,-12-17 28 0,12 7-3 16,-12-7-2-16,8 8-18 0,-8-8 17 15,15 8-6-15,-3-3-12 0,-4 0-6 0,-8-5-1 16,24 13-3-16,-13-6 14 0,1-2 2 15,4 1-5-15,-4 3 12 0,-1-4-7 0,5 2-2 16,0-2-11-16,-4 2 0 0,-1 0-15 0,5-1 49 16,-4 0-32-16,0 0 14 0,-12-6-3 15,16 12-5-15,-9-5 5 0,-7-7-10 0,12 13-19 16,-12-13 17-16,4 16-9 0,-4-16 52 16,0 13-13-16,0-13-16 0,0 0 27 0,-12 23-24 15,8-15 20-15,4-8 6 0,-19 13 7 0,7-6 3 16,4 0-20-16,-8 0 2 15,5 0 5-15,-1-1 15 0,-4-1-19 0,0-2 16 16,16-3 17-16,-23 8-39 0,7-7-16 0,16-1-35 16,-24 2-11-16,24-2-60 0,-27-3-27 15,19-1-71-15,8 4-31 0,-20-9-138 0,20 9-215 16,-7-10-423-16,7 10 64 0,-12-11 142 0,12 11 63 16,0-14 100-16,0 14 5 0,0 0 85 15,0 0 82-15,0 0 25 0</inkml:trace>
          <inkml:trace contextRef="#ctx0" brushRef="#br0" timeOffset="571.7747">332 171 947 0,'0'0'358'0,"0"0"-36"0,0 0-19 16,0 0-30-16,0 0-4 0,0 0 10 0,0 0-36 15,0 0-20-15,16-2-16 0,-16 2-10 0,0 0 6 16,16-2-42-16,-16 2-15 0,19-4-13 16,-3 1-28-16,-4 0-8 0,4-1 13 0,-1 0-2 15,1-1-24-15,0 0-20 0,-4 0-10 16,3 1-16-16,1-1 26 0,-16 5-10 0,16-11 0 16,-8 6-23-16,-8 5-8 0,7-14 25 15,-7 14-25-15,0 0-12 0,-7-23 19 16,7 23-22-16,-12-12 17 0,12 12 16 0,-20-9 8 15,4 6-18-15,16 3-6 0,-15-3 16 0,15 3 11 16,-28 8 6-16,16-3-4 0,1 4-33 16,-1 1 12-16,0 8 3 0,4-2 2 0,0 1-5 15,0 1 6-15,4-1-19 0,4 1-7 0,-3-1 32 16,6 1 10-16,1 0-24 0,0-2-31 16,4 1-16-16,4 0 11 0,4-2-20 0,-1-3 17 15,1-1-2-15,4 0-3 0,-1-1-5 16,1-3-28-16,0-3 5 0,-1 1-26 0,-3-2-32 15,-4 1 6-15,4-2-32 0,-16-2-44 0,19-2-118 16,-19 2-189-16,16-9-394 0,-16 9 76 16,8-14 57-16,-8 14 82 0,4-14 87 15,-4 14 58-15</inkml:trace>
          <inkml:trace contextRef="#ctx0" brushRef="#br0" timeOffset="1500.2372">686 130 1090 0,'0'0'422'0,"0"0"-53"0,0 0-21 15,0 0-10-15,0 0-28 0,0 0-24 0,0 0-30 16,0 0-7-16,0 0-40 15,4 53 24-15,-4-38-56 0,4 3-6 0,-4-2-30 0,0 2-20 16,4-1-14-16,-4 0 1 0,0 0-1 16,0-2-15-16,0-15 3 0,0 27-26 15,4-14-5-15,-4-13 10 0,0 17-17 0,0-17 7 16,0 18 10-16,0-18-10 0,0 0-13 0,0 0 23 16,0 0-28-16,0 0-2 0,0 0-1 15,0 0-25-15,0 0-10 0,0 0 29 0,0 0-24 16,0 0 21-16,4-55-26 0,0 34 5 15,0 2-6-15,-1-3 4 0,5 3-10 0,-4 4 3 16,0 0-9-16,4 1-3 0,-4 1-7 0,4 5 5 16,-8 8-6-16,16-12 26 0,-16 12-17 15,15 0-11-15,-15 0 18 0,20 12-9 0,-12-1 28 16,0-1-24-16,-1 3 15 0,1-1-20 0,-4 2-5 16,4 1 20-16,-4-1 0 15,0 1 5-15,4-3-7 0,-4 0-11 0,-4-12 18 16,4 20-25-16,-4-20 37 0,4 16-8 0,-4-16-12 15,4 12 25-15,-4-12-27 0,0 0 9 16,0 0 17-16,0 0-21 0,0 0 0 0,0 0-10 16,0 0 0-16,0 0 15 0,0 0 5 15,11-39-2-15,-11 22-23 0,4-1 2 0,0-3 11 16,0 0 4-16,0 5-14 0,0 0 19 0,0 0-29 16,0 4 1-16,0 2 11 0,-4 10 0 15,12-14 18-15,-12 14-16 0,0 0 1 0,0 0 25 16,0 0-16-16,31 18 6 0,-27-7 3 15,4 1 19-15,0 1-27 0,0 1-11 16,-1 2 14-16,-3-2 14 0,4 0-4 0,0 0-19 16,-4-2 9-16,4 2 1 0,-4-1-65 15,0-2-37-15,-4-11-35 0,12 17-52 0,-9-10-117 16,-3-7-211-16,12 11-339 0,-12-11 40 0,8 10 123 16,-8-10 72-16,8 7 0 0,-8-7 81 15,0 0 11-15,16 3 80 0</inkml:trace>
          <inkml:trace contextRef="#ctx0" brushRef="#br0" timeOffset="1901.3665">1118-30 1755 0,'0'0'579'0,"0"0"-62"0,4-14-38 16,-4 14-57-16,0 0-59 0,4-16-55 16,-4 16-96-16,0 0-104 0,8-13-98 0,-8 13-169 15,0 0-263-15,0 0-423 0,0 0 151 16,12-5 24-16,-12 5 122 0,0 0 10 15,0 0 70-15</inkml:trace>
          <inkml:trace contextRef="#ctx0" brushRef="#br0" timeOffset="1716.6196">1177 221 1410 0,'0'0'479'0,"0"0"-32"0,0 0-14 16,0 0-31-16,0 0-21 0,0 0-30 15,0 0-21-15,12 52-28 0,-12-38-10 0,4 0-31 16,0 0-18-16,0 2-33 0,0-4-46 0,0 2-14 15,0-2-44-15,-4-12-32 0,4 22-81 16,0-12-40-16,-4-10-73 0,3 16-67 0,-3-16-289 16,0 0-435-16,8 9 89 0,-8-9 80 0,0 0 61 15,0 0 138-15,0 0-2 0,0 0 85 16,0 0 32-16</inkml:trace>
          <inkml:trace contextRef="#ctx0" brushRef="#br0" timeOffset="3713.5391">1456-160 1021 0,'0'-17'384'0,"0"17"2"16,0-29 11-16,0 17-41 0,0 12-16 15,0-23-10-15,0 23 6 0,-4-20 30 0,4 20-74 16,0-16-18-16,0 16-42 0,0 0-6 0,0 0-14 15,0 0-2-15,0 0-28 0,0 0 7 16,0 0-20-16,0 0 3 0,0 0-6 0,4 55-5 16,-4-38 8-16,4 8-36 15,0 0-38-15,0 3 25 0,-4 0-20 0,4 2-5 16,-4 3-3-16,4 1-13 0,0-1 3 0,0 1-13 16,-4-6-12-16,4 2-1 0,0-4-5 15,-4 0 0-15,4 1-10 0,-4-4-28 0,4-2-5 16,-4-3-34-16,0-1-38 0,0-1-33 0,0 0-36 15,4 0-36-15,-4-16-18 0,0 22-38 16,0-8-39-16,0-14-61 0,3 20-107 0,1-8-109 16,-4-12-370-16,8 18 64 0,-8-18 56 15,8 13 95-15,-8-13 107 0,8 10 34 0,-8-10 76 16</inkml:trace>
          <inkml:trace contextRef="#ctx0" brushRef="#br0" timeOffset="4024.0887">1665 368 1279 0,'0'0'471'0,"0"0"3"0,0 0-44 16,0 0-15-16,-16-17-26 0,16 17-26 0,0 0-28 15,0 0-38-15,0 0 5 0,-35 23-35 16,23-14-24-16,4 0-28 0,8-9-36 0,-8 23-23 16,4-10-14-16,4-13 3 0,-4 21-25 0,4-21 18 15,0 21-25-15,0-21-34 0,12 21 8 16,-4-12-43-16,0-2 22 0,4 0 6 0,-12-7-23 15,23 7 10-15,-11-5-34 0,-12-2 29 16,20 0-26-16,-20 0 41 0,15-5 8 16,-15 5-41-16,16-13 5 0,-12 4-21 0,-4 9 37 15,4-23-11-15,-4 23-21 0,-4-24 9 16,4 24-27-16,-8-27-17 0,0 15-31 0,0 2-38 16,-3-3-72-16,3 3-121 0,-4-1-191 0,-4 4-558 15,4 2 68-15,12 5 106 0,-23-4 87 16,23 4 54-16,-16 1 99 0,16-1 28 0,-24 9 55 15</inkml:trace>
          <inkml:trace contextRef="#ctx0" brushRef="#br0" timeOffset="6383.9576">2022 326 1121 0,'-4'-9'378'0,"-3"-1"-14"0,7 10-42 0,-16-16-17 16,8 7-13-16,8 9-18 0,-20-8-13 15,20 8-46-15,-19-4-8 0,19 4-22 0,-24 6-22 16,24-6 11-16,-24 10-46 0,13-1 29 0,3 3-42 16,-4 0-10-16,4 1-8 0,0-1-10 15,0 2 13-15,5-2-39 0,-1 1-4 0,4-13-1 16,-4 24-20-16,4-24 12 0,0 20-35 0,0-20-10 16,4 16 32-16,-4-16-27 0,11 13-13 15,-11-13-18-15,16 9-10 0,-16-9 15 0,12 9 0 16,-12-9 15-16,12 5-17 0,-12-5 2 15,0 0-5-15,15 0 5 0,-15 0 5 0,0 0 6 16,0 0 27-16,24-15-30 0,-24 15-3 0,8-16 28 16,-4 6-22-16,-4 10 37 15,8-20-19-15,-4 9 9 0,-4 11 21 0,4-23 18 16,-4 23 18-16,3-18-6 0,-3 18 9 0,0-19 4 16,0 19 8-16,0-17 16 0,0 17-6 15,0 0 26-15,4-19-15 0,-4 19-13 0,0 0-21 16,0-16-2-16,0 16-18 0,0 0-13 0,0 0-5 15,0 0-5-15,0 0 12 0,0 0-4 16,0 0-11-16,0 0-2 0,0 0-1 0,0 0-14 16,0 0 32-16,0 0-48 0,4 48 11 15,0-33 9-15,-4 1-12 0,4 0-6 0,0 3 6 16,0 2-16-16,0 1 31 0,0 2-12 0,0-1-6 16,4 0-16-16,-4 2-14 15,-4-1 17-15,4 1-17 0,-1-1 9 0,-3-1 3 16,0-4 1-16,0 1 12 0,-7-2-18 0,3 1 10 15,-8-1 0-15,-4-2 14 0,0-2-12 16,-3-1-6-16,-1-2 22 0,-3 0-33 0,3-4 25 16,-8-2-30-16,9 0 18 0,-5-5-54 0,5 0-21 15,-1-1-4-15,0-3-47 0,1-3-17 16,3 0-47-16,-4-2-71 0,8-1-111 0,1-6-114 16,-1 1-413-16,4 2 82 0,4-1 90 15,0 0 61-15,0 0 82 0,4 14 103 0,0-27 15 16</inkml:trace>
          <inkml:trace contextRef="#ctx0" brushRef="#br0" timeOffset="7131.9299">2180 284 1113 0,'-4'-15'481'0,"4"15"-33"15,0 0 8-15,0-19-8 0,0 19-36 16,0 0-49-16,0 0-45 0,-4-14-11 0,4 14-51 16,0 0 5-16,0 0-28 0,0 0-5 15,0 0-52-15,0 0-45 0,0 0 40 16,0 48-43-16,0-48 5 0,4 27 1 0,0-13-17 15,3 3-12-15,-3-3-31 0,0 2-10 0,0-3 8 16,4 2-5-16,0-1-34 0,0-4 3 16,0 1-23-16,0-1 2 0,3-1 13 0,-11-9-18 15,16 10 1-15,-8-4-24 0,-8-6 13 16,20 2-21-16,-20-2 14 0,0 0 12 0,23-4 5 16,-23 4-2-16,16-11-13 0,-16 11 17 0,8-19-4 15,-4 9 5-15,-4-4 56 16,4-3-69-16,-4 17 51 0,0-31 5 0,0 15-15 15,0 4 39-15,0 12 17 0,0-23 8 0,0 9-69 16,0 14 12-16,0-20-14 0,0 20-9 16,0-16-30-16,0 16 26 0,0 0-1 0,0 0-17 15,0 0-8-15,0 0 25 0,0 0-23 0,0 0 6 16,0 0 2-16,0 0-2 0,0 0-6 16,0 0 16-16,0 0 0 0,3 50 7 0,-3-34-17 15,4 1-13-15,0 1 10 0,0 3 5 16,0 2 5-16,0 2-8 0,0 0 24 0,0-1-5 15,4 2-19-15,-4-1 11 0,-4 1-8 0,4 1 0 16,0-2-7-16,0-1 2 0,-4-2 0 16,0-2-11-16,-4 0-19 0,0 1-11 15,0-2-23-15,-4 0-41 0,-4-5-51 0,0 4-49 16,-3-5-36-16,-1 1-53 0,4-2-237 16,-4-1-454-16,-3-2 97 0,-1-3 87 0,4 0 79 15,1-5 87-15,-1 3 60 0,0 0 37 0,-3-3 85 16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20.98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0D05832-5780-402B-A25C-260C7DAC63F1}" emma:medium="tactile" emma:mode="ink">
          <msink:context xmlns:msink="http://schemas.microsoft.com/ink/2010/main" type="inkDrawing" rotatedBoundingBox="3551,10459 3724,9796 4168,9912 3995,10575" semanticType="callout" shapeName="Other">
            <msink:sourceLink direction="with" ref="{30A1DC64-22E6-488B-849B-7AAD25E7DED7}"/>
          </msink:context>
        </emma:interpretation>
      </emma:emma>
    </inkml:annotationXML>
    <inkml:trace contextRef="#ctx0" brushRef="#br0">214 1532 1371 0,'-8'11'390'15,"8"-11"-4"-15,0 17-22 0,0-17-44 0,0 0-18 16,0 19 20-16,0-19-61 0,0 0 8 15,16 7-44-15,-16-7-33 0,0 0-2 0,27-8-16 16,-3 0-3-16,-8-1-33 0,3-1-28 16,9-3 6-16,3-4-4 0,-11-1-20 15,3-1 11-15,1 0-47 0,4-4 26 0,-13-2-28 16,1-1 28-16,4-4-36 0,-13-1-10 16,1-3 25-16,-4-3-28 0,-4 0-10 0,0 0 15 15,-4 2-22-15,4 1 10 0,-8 1 7 0,1 3 16 16,-1 2 17-16,-8 7-33 0,8 0 13 15,4 7-15-15,-4 0 26 0,1 3-34 0,7 11 2 16,-20-9 29-16,20 9 0 0,0 0 28 0,0 0-29 16,-24 23 19-16,16-9 7 0,8 4-25 15,0 1 10-15,0 4-15 0,0 1 2 0,8 7-10 16,0-4 0-16,4 4 7 0,4-5-7 0,-1 2-30 16,5 0-19-16,4 0-28 15,-1-2-5-15,-3-4-56 0,7-3-5 0,-3-3-37 16,0 0-71-16,-5-3-53 0,-3-2-175 0,0-1-59 15,3-5 26-15,-11 0-396 0,0 0 19 16,-8-5 96-16,0 0 89 0,0 0 61 0,0 0 39 16,0 0 80-16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52.17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E6A5F2D-D0A4-4DF6-9713-E7AB9982EB2B}" emma:medium="tactile" emma:mode="ink">
          <msink:context xmlns:msink="http://schemas.microsoft.com/ink/2010/main" type="writingRegion" rotatedBoundingBox="5773,10960 8524,11186 8429,12335 5679,12108"/>
        </emma:interpretation>
      </emma:emma>
    </inkml:annotationXML>
    <inkml:traceGroup>
      <inkml:annotationXML>
        <emma:emma xmlns:emma="http://www.w3.org/2003/04/emma" version="1.0">
          <emma:interpretation id="{8361E8FC-1FDA-4571-8181-B341CFBF2631}" emma:medium="tactile" emma:mode="ink">
            <msink:context xmlns:msink="http://schemas.microsoft.com/ink/2010/main" type="paragraph" rotatedBoundingBox="5773,10960 8524,11186 8429,12335 5679,121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36F235-F4C9-4954-8A1D-4805BE0BF3B3}" emma:medium="tactile" emma:mode="ink">
              <msink:context xmlns:msink="http://schemas.microsoft.com/ink/2010/main" type="line" rotatedBoundingBox="5773,10960 8524,11186 8429,12335 5679,12108"/>
            </emma:interpretation>
          </emma:emma>
        </inkml:annotationXML>
        <inkml:traceGroup>
          <inkml:annotationXML>
            <emma:emma xmlns:emma="http://www.w3.org/2003/04/emma" version="1.0">
              <emma:interpretation id="{F7F41D53-EAE7-4D4B-A481-162F3064BBE7}" emma:medium="tactile" emma:mode="ink">
                <msink:context xmlns:msink="http://schemas.microsoft.com/ink/2010/main" type="inkWord" rotatedBoundingBox="5773,10960 8524,11186 8429,12335 5679,12108"/>
              </emma:interpretation>
              <emma:one-of disjunction-type="recognition" id="oneOf0">
                <emma:interpretation id="interp0" emma:lang="en-US" emma:confidence="0.5">
                  <emma:literal>Semilogh</emma:literal>
                </emma:interpretation>
                <emma:interpretation id="interp1" emma:lang="en-US" emma:confidence="0">
                  <emma:literal>semilogh</emma:literal>
                </emma:interpretation>
                <emma:interpretation id="interp2" emma:lang="en-US" emma:confidence="0">
                  <emma:literal>Semilogy</emma:literal>
                </emma:interpretation>
                <emma:interpretation id="interp3" emma:lang="en-US" emma:confidence="0">
                  <emma:literal>Semilogn</emma:literal>
                </emma:interpretation>
                <emma:interpretation id="interp4" emma:lang="en-US" emma:confidence="0">
                  <emma:literal>Semiloga</emma:literal>
                </emma:interpretation>
              </emma:one-of>
            </emma:emma>
          </inkml:annotationXML>
          <inkml:trace contextRef="#ctx0" brushRef="#br0">287 34 1113 0,'0'0'453'0,"0"0"-26"0,-16-16-27 16,16 16-19-16,-24-7 1 0,13 2-14 16,-5 1-56-16,0 3-17 0,-3-1-39 0,3 2-16 0,-8 2-7 15,5-1-15-15,3 1-31 16,-4 5 0-16,4-3-18 0,1 1 0 0,-5 0-42 15,12 0 4-15,0 4-11 0,-7 0-33 0,15-9 23 16,-8 14-28-16,8-14 11 0,0 18-14 16,0-18-23-16,8 19 3 0,0-8-26 0,-1-1 11 15,9 1-6-15,-4 0 8 0,4-1-23 0,7 4 8 16,-11-3-10-16,12 3 12 16,-9-2-20-16,5 0 10 0,4 1-3 0,-5-3-22 0,-3 3 4 15,0-3 11-15,-5 6 2 0,-3-6-10 16,0 5 34-16,-8-3-34 0,0-12 5 15,0 23 11-15,0-23-14 0,-8 25 14 0,-7-13-19 16,3-1-7-16,-4 3 8 0,8-2-29 16,-11-3-12-16,11-1-57 0,-8 0-23 0,-4-1-33 15,12-4-5-15,8-3-92 0,-23 2-44 0,23-2-151 16,0 0-41-16,-20-2-399 0,20 2 54 16,0 0 82-16,0 0 66 0,0-19 84 0,0 19 85 15,0 0 72-15,0 0-10 0</inkml:trace>
          <inkml:trace contextRef="#ctx0" brushRef="#br0" timeOffset="410.9218">357 264 1180 0,'0'0'360'0,"0"0"-32"16,8 8-18-16,-8-8 5 0,0 0-47 15,28-2-32-15,-28 2-24 0,23-3-4 0,-15-1 9 16,12-1-48-16,-4-2-18 0,-1 2-10 0,5-3-10 16,-4-1-3-16,7 2-29 15,-11-1-6-15,4-1-6 0,-8-2-6 0,3 1 6 0,-3 1-17 16,0-3 1-16,0 0-22 0,-8 12-13 16,0-22 17-16,0 22-19 0,-8-24 14 0,-4 15-17 15,5 0 0-15,-9 2 17 0,8 0-1 16,-12 4 19-16,20 3-7 0,-31-2 36 15,15 4-6-15,4 2-38 0,5 4 3 0,-9 1 8 16,8 1-3-16,-4 0-24 0,12 3 24 0,-8 1-10 16,8 2-1-16,-8-1-19 0,8-15 16 15,8 32-8-15,-8-18-12 0,8 0-15 0,4 1-7 16,-4-3-36-16,0 1 10 0,0-5-36 0,7 2-28 16,-3-1-11-16,4-1-35 0,-1-2-66 15,-7 3-57-15,12-3-154 0,-12-3-45 0,8 2-349 16,3-3 56-16,-3 4 80 0,-16-6 82 15,20 1 18-15,-5 1 33 0,-15-2 105 16</inkml:trace>
          <inkml:trace contextRef="#ctx0" brushRef="#br0" timeOffset="1179.678">758 74 1735 0,'0'0'527'0,"0"0"-33"0,0 0-51 0,0 0-18 16,0 0-56-16,0 0 17 0,0 0-63 0,0 0-3 15,16 59-41-15,-16-41-18 0,0-1-11 16,0 1-17-16,8 1-2 0,-8-1-26 16,0-3-26-16,4 3 0 0,-4-4-2 15,0 2-6-15,0-16-30 0,8 23 5 0,-8-23 15 16,0 16-18-16,0-16-2 0,0 0-51 0,0 0 25 15,-8 17-48-15,8-17-67 0,0 0 0 16,0 0 0-16,0 0 0 0,0 0 0 0,0 0 0 16,0 0 0-16,8-56 0 0,-8 39 0 0,0 0 0 15,8 3 0-15,-1-1 0 0,-7 2 0 16,8 1-21-16,-8 12-38 0,12-18 36 0,-4 13 0 16,-8 5 10-16,0 0-15 0,24 2 8 15,-24-2 15-15,19 14-8 0,-3-2 2 16,-8 4-17-16,0 0 33 0,0 4-30 0,-1-3 30 15,-3 2 8-15,4-3 5 0,-8-2-16 16,8 0 19-16,-8-2 12 0,8 1 18 0,-8-13-12 16,0 17 4-16,0-17-4 0,0 0-39 0,0 14 0 15,0-14 0-15,0 0 0 0,0 0 0 16,0 0 0-16,0 0 0 0,0 0 0 0,0 0 0 16,-8-47 0-16,8 30 0 0,8-3 0 0,-8-5 0 15,0 3 0-15,8-1 0 0,0 1 0 16,-8 3 0-16,7 1 0 0,-3 5 0 0,4 0 0 15,0 3 0-15,-8 10 0 0,16-9 0 16,-16 9 0-16,0 0 0 0,27 9 0 0,-19 0 0 16,0 3 0-16,0 0 0 0,0 2 0 15,4 2 0-15,-5 2 0 0,1-1 0 16,0 1 0-16,0-1 0 0,0-2 0 0,-8-3 0 16,12 0 0-16,-12-1 0 0,0-11 0 0,8 17 0 15,-1-9 0-15,-7-8-144 0,0 10-109 16,0-10-57-16,16 7-140 0,-16-7-221 0,0 0-368 15,0 0 74-15,12 7 123 0,-12-7 56 0,0 0 89 16,0 0 52-16,0 0 75 0,0 0 32 16</inkml:trace>
          <inkml:trace contextRef="#ctx0" brushRef="#br0" timeOffset="1568.9952">1203-84 1761 0,'7'-22'527'0,"-7"22"-54"0,0-22-27 16,0 22-47-16,0-18-97 0,0 18-74 15,8-14-51-15,-8 14-80 0,0 0-123 0,0 0-317 16,12-6-402-16,-12 6 88 0,0 0 17 16,0 0 87-16,0 0 5 0,0 0 46 0</inkml:trace>
          <inkml:trace contextRef="#ctx0" brushRef="#br0" timeOffset="1379.3632">1218 272 1220 0,'0'0'530'0,"0"0"-56"15,0 0-24-15,8-14-14 0,-8 14-1 0,0 0-33 16,0 0-29-16,0 0-17 0,0 0-5 15,0 0-26-15,0 0-15 0,20 33-129 0,-20-33 9 16,8 16-29-16,-8-7 0 0,0-9-33 16,7 17-2-16,1-8-32 0,-8-9-48 0,0 16-35 15,0-16-47-15,8 12-59 0,-8-12-74 0,0 0-54 16,0 16-148-16,0-16-159 0,0 0-391 16,0 0 58-16,0 0 108 0,0 0 87 0,-8 14 79 15,8-14 47-15,0 0 9 0,0 0 70 16</inkml:trace>
          <inkml:trace contextRef="#ctx0" brushRef="#br0" timeOffset="1994.6264">1383-411 1535 0,'0'-20'522'0,"0"20"-33"0,0-14-51 0,0 14-8 15,0 0-23-15,0 0-46 0,0 0 18 16,0 0-51-16,0 0 12 0,0 0-35 0,16 48 9 16,-16-24-32-16,0 4-36 0,0 7-19 15,0 1-40-15,8 3 21 0,-8-1-19 16,8 3-33-16,-8-2-7 0,8 1-37 0,-4-1 6 0,-4 0-8 15,0-1-15-15,7 2 5 0,-7-5-41 16,8 0 7-16,-8-6-61 0,0-2-30 16,0-3-52-16,8-1-79 0,-8-2-49 0,0-4-25 15,8 0-39-15,-8-3-28 0,8-2-133 0,0 2-195 16,-4-3-347-16,3-1 94 0,-7-10 71 16,16 14 103-16,-8-10 64 0,-8-4 72 0,12 7 43 15,-12-7 55-15</inkml:trace>
          <inkml:trace contextRef="#ctx0" brushRef="#br0" timeOffset="2294.3124">1713 287 1149 0,'0'0'389'0,"0"0"-5"0,0 0-54 16,-23 31-10-16,23-31-36 0,0 17-5 0,0-17-51 15,8 20-13-15,-8-20-13 0,0 21-23 0,8-12-10 16,-8-9 31-16,15 17-54 0,-3-11 13 15,-12-6-37-15,16 10 35 0,-8-8-24 0,-8-2-3 16,27 2 1-16,-11-2 33 0,-16 0-19 16,27-8 6-16,-11 2 3 0,0 0 7 0,-4-3-7 15,3-2-13-15,-7-1-18 0,-8 0-1 0,0 12-12 16,8-23-17-16,-8 23 1 0,-16-25-22 16,9 13 7-16,-5 0-53 0,-12 1-57 0,8 3-69 15,-11-1-63-15,3 2-58 0,5 5-157 16,3-1-598-16,-4 1 80 0,-3 2 44 15,23 0 105-15,-36 2 94 0,29 1 46 0,-9 0 49 16,0 3 69-16,16-6 100 0</inkml:trace>
          <inkml:trace contextRef="#ctx0" brushRef="#br0" timeOffset="3646.94">2091 169 1046 0,'-8'-13'410'0,"8"13"-41"15,-8-9-32-15,8 9-19 0,0 0-14 16,0 0-60-16,0 0-19 0,-35 16-25 0,35-16-1 16,-8 19-27-16,8-7-21 0,0-12-34 0,0 25-4 15,0-25-44-15,0 27-2 0,8-15 12 16,0 2-10-16,-1-5-38 0,1 0 0 0,-8-9-21 16,12 15 23-16,-4-10-18 0,-8-5-4 15,16 8-14-15,-16-8 13 0,19 0 6 0,-19 0 14 16,0 0-12-16,0 0 13 0,24-13 0 0,-24 13 20 15,0-14-5-15,0 14 28 0,8-18 3 16,-8 6 15-16,0 12 11 0,0-23-4 16,0 23 27-16,0-23 10 0,0 23 33 0,0-19-24 15,0 19-11-15,-8-16-9 0,8 16 0 16,0 0-7-16,0 0-10 0,0 0-11 0,0 0-13 16,0 0-7-16,0 0 3 0,0 0-27 0,0 0-4 15,0 0 5-15,16 62-1 0,-16-41-4 16,0 3 0-16,7 3-13 0,-3 6 2 0,-4-4 5 15,8 4-32-15,-8-5 9 0,0 4 8 16,0 0-23-16,-8-1 44 0,4 2-23 0,-11-6-8 16,7 3 15-16,-8-4-10 0,-3-1-18 15,3-4 28-15,0-1-43 0,-4-6-39 16,-3-2-43-16,7-4-38 0,-11-2-42 0,11-3-35 16,-4-3-70-16,4 0-107 0,16 0-179 0,-35-9-407 15,19 0 72-15,1-5 107 0,-5 1 41 16,12-2 107-16,0-2 75 0,0 1 74 0,1 2 21 15</inkml:trace>
          <inkml:trace contextRef="#ctx0" brushRef="#br0" timeOffset="4422.5595">2405 229 1290 0,'0'0'468'0,"0"0"6"15,-15-3-39-15,15 3-23 0,-16-4-10 16,16 4-16-16,-20-7-40 0,20 7-21 0,-16-6-28 16,1 0-5-16,15 6-34 0,-20-11-33 15,4 6-17-15,16 5-4 0,-15-12-35 0,7 5-25 16,8 7-6-16,-12-12-8 0,12 12-12 0,-8-13-10 16,8 13-29-16,-8-10 6 0,8 10-11 15,0 0-23-15,0 0-10 0,0 0-5 0,24-11 10 16,-24 11-10-16,0 0-6 0,27 9-22 0,-11-2 5 15,-4 2 2-15,4 1 1 16,-9 4-4-16,9 1-9 0,-4 0 0 0,-4 6-6 16,0-3 11-16,0 3 2 0,-1 0-2 0,-7-3-16 15,8 3 18-15,-8-3-5 0,0-1-5 16,0 1-2-16,-8-1 4 0,16-3 6 0,-8-14-18 16,0 26 12-16,0-26-35 0,0 19 38 15,0-19-38-15,0 13 5 0,0-13-1 0,0 0 6 16,0 0-5-16,8 13 10 0,-8-13-23 0,0 0 34 15,0 0-29-15,0 0 59 0,0 0-51 16,20-37 5-16,-12 23-18 0,-1 0-8 0,1-2 29 16,-4 1-8-16,-4-3-6 0,8-2 6 0,0 5 5 15,0-5 26-15,-8 3-9 0,8 0 14 16,0 2-8-16,-8 1 28 0,7 2 21 0,-7 12 12 16,4-23 6-16,4 12 20 0,-8 11-3 15,0-18-14-15,0 18 19 0,8-14-25 16,-8 14 0-16,0 0 0 0,0 0-13 0,0 0-25 15,0 0 7-15,0 0 0 0,0 0 8 0,0 0-33 16,-8 53 10-16,16-37 18 0,-8 4-5 16,0-3-1-16,8 4 9 0,0 0 9 0,0 0 6 15,0 0-26-15,3-1 23 0,-3-3-45 16,0 1 32-16,8-2-35 0,-4 0-3 0,-5-4 0 16,1-1 0-16,0-3 0 0,8-1-90 0,-8-2-84 15,-8-5-64-15,19 8-54 0,-19-1-194 16,0-7-356-16,24 7-164 0,-24-7 94 15,12 7 124-15,-12-7 74 0,8 7 66 0,-8-7 36 16,7 7 77-16,-7-7 105 0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57.89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1E411AE-88BB-45FC-A0BF-F0D0C2C2DCFB}" emma:medium="tactile" emma:mode="ink">
          <msink:context xmlns:msink="http://schemas.microsoft.com/ink/2010/main" type="writingRegion" rotatedBoundingBox="21052,10980 23084,10980 23084,12267 21052,12267"/>
        </emma:interpretation>
      </emma:emma>
    </inkml:annotationXML>
    <inkml:traceGroup>
      <inkml:annotationXML>
        <emma:emma xmlns:emma="http://www.w3.org/2003/04/emma" version="1.0">
          <emma:interpretation id="{AC8D8B68-53A5-469E-866A-CE61A0844D1D}" emma:medium="tactile" emma:mode="ink">
            <msink:context xmlns:msink="http://schemas.microsoft.com/ink/2010/main" type="paragraph" rotatedBoundingBox="21052,10980 23084,10980 23084,12267 21052,122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A061FE-1834-4E8D-8707-C167A189DD1A}" emma:medium="tactile" emma:mode="ink">
              <msink:context xmlns:msink="http://schemas.microsoft.com/ink/2010/main" type="line" rotatedBoundingBox="21052,10980 23084,10980 23084,12267 21052,12267"/>
            </emma:interpretation>
          </emma:emma>
        </inkml:annotationXML>
        <inkml:traceGroup>
          <inkml:annotationXML>
            <emma:emma xmlns:emma="http://www.w3.org/2003/04/emma" version="1.0">
              <emma:interpretation id="{29638354-720F-437A-9C91-02BB7B8D8484}" emma:medium="tactile" emma:mode="ink">
                <msink:context xmlns:msink="http://schemas.microsoft.com/ink/2010/main" type="inkWord" rotatedBoundingBox="21052,10980 23084,10980 23084,12267 21052,12267"/>
              </emma:interpretation>
              <emma:one-of disjunction-type="recognition" id="oneOf0">
                <emma:interpretation id="interp0" emma:lang="en-US" emma:confidence="1">
                  <emma:literal>loglog</emma:literal>
                </emma:interpretation>
                <emma:interpretation id="interp1" emma:lang="en-US" emma:confidence="0">
                  <emma:literal>Loglog</emma:literal>
                </emma:interpretation>
                <emma:interpretation id="interp2" emma:lang="en-US" emma:confidence="0">
                  <emma:literal>loglog.</emma:literal>
                </emma:interpretation>
                <emma:interpretation id="interp3" emma:lang="en-US" emma:confidence="0">
                  <emma:literal>logLog</emma:literal>
                </emma:interpretation>
                <emma:interpretation id="interp4" emma:lang="en-US" emma:confidence="0">
                  <emma:literal>loghlog</emma:literal>
                </emma:interpretation>
              </emma:one-of>
            </emma:emma>
          </inkml:annotationXML>
          <inkml:trace contextRef="#ctx0" brushRef="#br0">3539 2628 1448 0,'-4'-15'515'0,"4"0"-16"0,0 15-38 16,-4-23-29-16,4 23-40 0,-3-14 30 15,3 14-84-15,0 0-15 0,0 0-32 0,0 0 1 16,0 0-8-16,0 0-53 0,0 0 12 0,0 0-18 16,3 55 6-16,-3-29-29 15,0 3-41-15,4 4 28 0,-4 2-30 0,4 3-39 16,0-2 49-16,0 3-46 0,0-1-20 0,0 2 19 16,0-2-11-16,0 1-30 0,0 0-57 15,0-1-24-15,0-2 0 0,0-3 0 0,0-3 0 16,-4-1 0-16,3-3 0 0,-3 0 0 15,4-5 0-15,-4-1 0 0,4-3-41 0,-4 1-182 16,0-4-41-16,0-14-25 0,4 23-36 0,-4-13-85 16,0-10-178-16,8 18-344 0,-4-9 39 15,-4-9 76-15,8 14 80 0,-8-14 58 0,12 10 83 16,-12-10 94-16,15 4 70 0,-15-4-24 0</inkml:trace>
          <inkml:trace contextRef="#ctx0" brushRef="#br0" timeOffset="323.7802">3783 3296 1494 0,'-8'-18'456'0,"8"18"-26"16,0 0-18-16,-16-5-38 0,16 5-26 0,0 0-46 15,0 0-8-15,-31 12-25 0,31-12-21 16,-12 17-22-16,4-8-32 0,8-9-4 0,-8 18-42 16,5-7-15-16,3-11-7 0,0 20-9 15,0-20-1-15,3 22-17 0,5-10 1 0,-8-12 3 16,12 14-6-16,-4-7-28 0,4-1 5 0,-12-6-23 15,19 3 16-15,-19-3 25 16,24 0-23-16,-24 0 31 0,24-3-8 0,-24 3 26 16,15-11-44-16,-3 2 0 0,-8-1-20 0,4-1 13 15,-4-1 2-15,-4 12-5 0,4-26-28 16,-4 13-24-16,0 13 11 0,-4-27 3 0,4 13-59 16,0 14-11-16,-4-24-48 0,-4 13-28 0,8 11-72 15,-8-15-23-15,8 15-33 0,-8-11-60 16,8 11-104-16,0 0-115 0,0 0-384 0,0 0 53 15,0 0 72-15,0 0 95 0,0 0 44 0,0 0 61 16,0 0 91-16</inkml:trace>
          <inkml:trace contextRef="#ctx0" brushRef="#br0" timeOffset="671.6584">4152 3227 1548 0,'4'-15'486'15,"-4"15"-22"-15,0 0-24 0,0 0-23 0,-11-22-20 16,11 22-26-16,0 0-38 0,-24-2-39 16,24 2-22-16,-24 7-27 0,13 0-27 0,-1 3-21 15,0 0-8-15,0 0-35 0,4 1-18 16,-3 3 15-16,3-1 7 0,4 0-58 0,4-13-18 16,0 25 23-16,0-25-18 0,4 20-18 0,-4-20-5 15,12 17 13-15,-1-10-13 0,1-2 8 16,-4-2 4-16,-8-3 22 0,24 6-14 15,-24-6 26-15,23-1-20 0,-23 1 5 0,24-6-11 16,-16 1-17-16,3-4-3 0,-3 0 7 16,0 1-14-16,0-5-19 0,-8 13-5 0,4-25 1 15,0 9-34-15,-4 1-16 0,0 15-27 0,0-29-29 16,-4 15-66-16,4 14-75 0,-12-24-40 16,4 16-131-16,8 8-151 0,-19-9-522 0,11 4 84 15,8 5 87-15,-20-3 157 0,20 3 15 0,0 0 84 16,-27 8 21-16,27-8 87 15</inkml:trace>
          <inkml:trace contextRef="#ctx0" brushRef="#br0" timeOffset="1256.2039">4251 3250 1745 0,'0'0'492'0,"0"-16"-29"0,0 16-46 16,0 0-38-16,0 0-5 0,0 0-67 0,0 0-26 15,0 0-14-15,0 0-27 0,0 0-17 16,0 0-23-16,0 0-31 0,8 44-11 0,-4-26-18 16,-1 4 10-16,-3 4-25 0,8 3-2 0,-4 4 0 15,0-1-49-15,4 3 13 0,-4 1 5 16,4-4 16-16,-4 3 14 0,0-7-22 0,-4 1 3 16,4-1-34-16,-4-2 10 0,-4-4 39 0,0 0-54 15,-4-1 10-15,-4-6-15 16,0-1 10-16,-3-1-23 0,-5-4 21 0,0-2-29 15,-3-2-25-15,-1-3-21 0,1-2-28 0,-1-2-33 16,0-1-18-16,5-1-36 0,-1-1-28 16,0-4-59-16,1 2-58 0,7-2-137 0,4 0-145 15,-4-2-438-15,12 11 82 0,-11-17 76 16,7 8 80-16,4 9 64 0,0 0 70 0,0-26 78 16,0 26 52-16</inkml:trace>
          <inkml:trace contextRef="#ctx0" brushRef="#br0" timeOffset="1835.471">4616 2786 1730 0,'0'0'517'0,"0"0"-13"0,0 0-53 0,0 0-21 0,0 0 0 16,0 0-36-16,0 0-25 0,0 0-34 15,0 0-13-15,0 0-32 0,-8 49-11 16,8-34 0-16,0 3-46 0,0 3 10 15,4 2-5-15,-4 1 5 0,4 1-54 0,0 2 3 16,4 4-48-16,-4-4 50 0,-4 1-53 0,4 0-97 16,0 0-44-16,-4 0 0 0,4-2 0 15,0 5 0-15,-4-5 0 0,4 0 0 0,-4 1 0 16,0-3 0-16,0-2 0 0,0-5 0 0,0 4 0 16,4-5 0-16,-4 0 0 0,0-2 0 15,0-14 0-15,3 22 0 0,-3-22 0 0,0 20 0 16,0-20-228-16,4 18-225 0,-4-18-254 0,4 17-391 15,-4-17 82-15,8 11 120 0,-8-11 100 16,8 11 84-16,-8-11 47 0,12 10 66 16,-12-10 102-16,16 8 19 0</inkml:trace>
          <inkml:trace contextRef="#ctx0" brushRef="#br0" timeOffset="2173.7072">4994 3403 1674 0,'0'0'547'0,"0"0"-73"0,0 0-34 16,-24 0-25-16,24 0-52 0,0 0-15 15,0 0-56-15,-20 23-3 0,20-23-38 0,-4 17-2 16,4-17-63-16,-4 17 29 0,4-17-38 0,-3 16-23 16,3-16 35-16,0 0-33 0,3 19-10 0,-3-19 18 15,0 0-34-15,12 10 6 16,-12-10-64-16,0 0-6 0,24 0 11 0,-24 0 18 15,0 0-26-15,23-10 13 0,-15 2 5 0,0-2-8 16,0-1 11-16,0-3-18 0,-4 2 4 16,0-4-12-16,0 0-20 0,-4 0 7 0,4-1-31 15,-4 17-9-15,-8-30-39 0,0 16-31 0,4 2-69 16,-8-5-69-16,0 7-47 0,-3 0-101 16,-1 6-172-16,-8-3-113 0,9 3-355 0,-1 2 53 15,16 2 105-15,-24 2 80 0,24-2 140 0,-23 6-10 16,23-6 100-16,-12 9 13 15</inkml:trace>
          <inkml:trace contextRef="#ctx0" brushRef="#br0" timeOffset="2967.7653">5453 3308 1008 0,'16'-12'440'0,"-8"4"-5"0,-8 8-40 16,8-15-14-16,-8 15 0 0,4-16-22 0,-4 16-6 15,-4-18-33-15,4 18-31 0,0 0-15 16,-12-21-23-16,12 21-23 0,-20-6-31 0,20 6-21 15,-23 1-19-15,23-1-14 0,-24 11-18 16,12-5 1-16,-3 5-26 0,3 1 5 0,0 2-6 16,0 2-27-16,1 2-41 0,3-1 20 0,0-1-36 15,4 4-17-15,-4-5 9 0,8 2-37 16,-4-2 12-16,4-1-15 0,0-14-14 0,0 20 9 16,0-20-11-16,8 16 26 0,-8-16 13 0,12 10 18 15,-12-10 12-15,16 2-43 16,-16-2 8-16,0 0-3 0,27-9 62 0,-27 9-55 0,16-16 9 15,-4 7 9-15,-5-3 24 0,1 0 10 16,0-4 0-16,-4 2 10 0,4-4 21 16,0 3 0-16,-4-2 17 0,0 3 16 0,3 0 3 15,-3 0 22-15,0 2-17 0,-4 12 20 16,8-19-26-16,-8 19 1 0,8-13-13 0,-8 13-26 16,0 0 20-16,8-7-20 0,-8 7 3 0,0 0 7 15,0 0-50-15,0 0 32 0,12 38 8 16,-8-25-7-16,-4 5-44 0,0 5-18 0,4 1 0 15,0 5 0-15,-1-1 0 0,1 2 0 0,4 1 0 16,0 3 0-16,0-2 0 16,-4 1 0-16,4-1 0 0,-4-1 0 0,0-2 0 15,0-3 0-15,-4-1 0 0,-4-2 0 0,0-1 0 16,-4-4 0-16,-4 0 0 0,0-3 0 16,-7-2 0-16,3-3 0 0,-4-1 0 0,1-1 0 15,-9-5 0-15,4-2 0 0,1-1 0 0,-5-1 0 16,5-5 0-16,-5 3-277 0,5-6-76 15,3 4-164-15,0-6-484 0,5 1-2 0,3-3 91 16,-4-1 109-16,4 2 83 0,-3-2 149 16,7 2 8-16,0 3 16 0,0-3 58 0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6:21.89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F59D9511-11AE-4D76-AC23-D48891F05966}" emma:medium="tactile" emma:mode="ink">
          <msink:context xmlns:msink="http://schemas.microsoft.com/ink/2010/main" type="inkDrawing" rotatedBoundingBox="6141,631 22924,4012 20364,16717 3581,13335" hotPoints="21014,3312 20790,14308 5709,13999 5933,3003" semanticType="enclosure" shapeName="Rectangle">
            <msink:destinationLink direction="with" ref="{B0531CD3-A1C5-44E7-9E22-BFC9BF952264}"/>
            <msink:destinationLink direction="from" ref="{668EAC2F-0531-4B6F-8314-2E5536851573}"/>
          </msink:context>
        </emma:interpretation>
      </emma:emma>
    </inkml:annotationXML>
    <inkml:trace contextRef="#ctx0" brushRef="#br0">70 779 959 0,'0'0'402'0,"0"0"-23"0,0 0-44 0,0-19-15 16,0 19 3-16,0 0-54 15,0 0 17-15,0 0-32 0,0 0-6 0,0 0-36 0,0 0-25 16,0 0 18-16,0 0-41 0,0 0-5 0,0 0-24 15,0 0-2-15,0 0-2 0,0 54-21 16,0-54 0-16,0 19-10 0,0-19-5 16,8 22 10-16,-8-8-11 0,0-2-30 15,0 4 5-15,0-16-2 0,7 31 7 0,-7-13-23 16,0-4 26-16,8 4-18 0,-8 1-15 0,0 1 14 16,8-3-19-16,-8 4-6 0,0 2-5 15,4 0-20-15,4-1 66 0,-8 0-41 0,8 1 1 16,-8 0-6-16,8 2-3 0,-8-1-25 0,8 1 21 15,-8 0 10-15,7 1-19 0,-7 2-9 16,0-1 15-16,4-1 10 0,0 0 16 0,0 1-37 16,4 1 9-16,-8-2-4 0,8 3-6 15,-8-1 37-15,8-2-33 0,-8 2 1 16,0 0 35-16,8 3-44 0,-8 0 21 0,8 0 8 16,-8 3-3-16,3-6-25 0,5 6 25 0,-8-4-3 15,0 4 11-15,8-7-31 0,-8 4 8 16,0 1 0-16,8 1 13 0,-8-3-19 0,0 4 14 15,8-7-8-15,-8 3-16 0,0 4 16 16,0-1 10-16,8 2-13 0,-8-5 3 0,0 5-6 16,8-1 29-16,-8 2 3 0,0-7-9 0,0 6 1 15,0 0-36-15,0 1 8 0,0 0 27 16,0-1 4-16,0 1-16 0,0 1 7 0,4-2 8 16,-4 0-20-16,7 0 20 0,-7 1-25 0,0 1-8 15,0-1 15-15,0-1 6 0,0-6-6 16,0 3-15-16,0-2 5 0,8 4 11 15,-8-3-21-15,0 1 30 0,0-3-17 0,0 1 12 16,0 2 1-16,0 6-21 0,0-6 5 16,0 4 8-16,0 1-8 0,0-1 18 0,0 1-20 15,0-3-3-15,0-2 5 0,0 3-18 16,0 3 33-16,0-3-48 0,0-2 33 0,0 2-10 16,0-3 33-16,0 3-25 0,0 1 7 0,0-4 6 15,0 0-11-15,0 4 7 0,0-6-27 16,0 6 28-16,0 1-8 0,0 1 3 0,0-3-16 15,0 0 8-15,0-4 10 0,0 6 0 0,0-1-10 16,0 0 21-16,0 0-18 0,-8-1 27 16,8 0-20-16,0 3-30 0,0-4 38 15,0 3-26-15,0 1 13 0,0-7-7 0,0 5 4 16,0 1-14-16,8-3-19 0,-8 2 62 16,0-1-21-16,0 2 0 0,8-3 10 0,-8 0-9 15,0-1-6-15,0 4 15 0,8-2-38 16,-8 2 29-16,0 0-16 0,8 2 33 0,-8-1-13 15,0-2 0-15,0 0-12 0,8 3 5 0,-8-4-1 16,0 4 1-16,0-3-8 0,0 0 15 16,4 3 3-16,-4-2-15 0,0 2 7 0,0 0 16 15,8-3-21-15,-8 3-3 0,0-2 21 0,0 2-2 16,0 0-1-16,0-3 1 16,0 1-19-16,7 3 4 0,-7-4-6 0,0 3 0 15,8-2 0-15,-8 4 0 0,0-4 0 0,0 1 0 16,0 3 0-16,0-1 0 0,8-1 0 15,-8 2 0-15,0-1 0 0,0 1 0 0,0-3 0 16,0 2 0-16,0 1 0 0,0-1 0 0,0 1 0 16,0 1 0-16,0-1 0 0,-8-1 0 15,8 3 0-15,0-3 0 0,0 1 0 0,0-1 0 16,-8-1 0-16,8 1 0 0,0 0 0 0,-7 0 0 16,7 0 0-16,0-1 0 15,0 1 0-15,-8-1 0 0,4 2 0 0,-4 2 0 0,8-4 0 16,-8 1 0-16,8 0 0 0,-8-2 0 15,8 1 0-15,-8-1 0 0,8 2 0 16,-8-4 0-16,8 3 0 0,-7-2 0 0,3 2 0 16,-4-2 0-16,8 1 0 0,-8-2 0 15,8 0 0-15,0 4 0 0,-8-3 0 0,8-2 0 16,-8 0 0-16,8 2 0 0,0-2 0 0,-8 0 0 16,8 0 0-16,0-1 0 0,-8 0 0 15,8 2 0-15,0 0 0 0,0-1 0 0,0 2 0 16,-3-1 0-16,3 1 0 0,0-1 0 0,0-1 0 15,0 2 0-15,0-2 0 16,0 0 0-16,0 0 0 0,3 1 0 0,-3 0 0 16,8 0 0-16,-8-1 0 0,0 2 0 0,0-1 0 15,0-1 0-15,0-4 0 0,0 4 0 16,0 0 0-16,0 2 0 0,0-3 0 0,0-2 0 16,0 0 0-16,0 3 0 0,0-4 0 0,0 3 0 15,0-2 0-15,0 3 0 0,0-5 0 16,0 5 0-16,0 0 0 0,0 1 0 0,0-1 0 15,0-4 0-15,0-1 0 0,0 0 0 0,0 2 0 16,0 3 0-16,-8 0 0 0,8 0 0 16,0 1 0-16,-3-1 0 0,3 0 0 0,0 0 0 15,0 0 0-15,0-4 0 0,-8 4 0 16,8-2 0-16,0-1 0 0,-8-2 0 16,8-1 0-16,0 3 0 0,0-4 0 0,-8 1 0 15,8-3 0-15,0 2 0 0,0-1 0 0,0-1 0 16,0 0 0-16,-8 0 0 0,8 2 0 15,0-2 0-15,0 0 0 0,0 0 0 0,0 3 0 16,0-3 0-16,-8 0 0 0,8 3 0 16,-4-5 0-16,4 3 0 0,-4-3 0 0,0 2 0 15,4 0 0-15,0 0 0 0,0-1 0 0,-7 1 0 16,7-2 0-16,0 1 0 0,0 2 0 16,0-3 0-16,-8 1 0 0,8-2 0 15,0 0 0-15,0-2 0 0,0 0 0 0,0 0 0 0,0-1 0 16,0 2 0-16,0-3 0 15,0 1 0-15,0 0 0 0,0-2 0 0,8 2 0 16,-8 0 0-16,0 0 0 0,0 0 0 0,7 1 0 16,-7-4 0-16,4 1 0 0,0 0 0 15,0 3 0-15,4-1 0 0,0-3 0 0,8 2 0 16,-16-1 0-16,11 3 0 0,5-3 0 0,-8-3 0 16,16 1 0-16,-5 4 0 0,-3-2 0 15,12-3 0-15,-5 1 0 0,12 2 0 0,9-3 0 16,-13 2 0-16,12-3 0 0,8-2 0 0,-7 2 0 15,19 1 0-15,3 3 0 0,-7-7 0 16,-8-3 0-16,16 3 0 0,4 0 0 0,-4-4 0 16,11-2 0-16,5 1 0 0,3-2 0 15,1 3 0-15,7-1 0 0,-7-2 0 16,3-3 0-16,-3 6 0 0,7-3 0 0,0 2 0 16,-7 0 0-16,7-2 0 0,0 1 0 0,1-1 0 15,7 1 0-15,-8 2 0 0,8-5 0 16,-3 3 0-16,-5 2-3 0,0-2 6 0,1-1-3 15,-1 2 0-15,0 2-11 0,1-1 11 0,7 0-13 16,-8 3 8-16,1-5-18 0,7 2 36 16,-8 1-13-16,8 0 13 0,-7 0-3 0,-1-1-25 15,0 0 15-15,1-2 18 0,-1 0-23 16,-4 1 2-16,5-1-12 0,-9 1 10 0,8-3-1 16,1 0 1-16,-9 3 0 0,12-4 5 15,-3 2-20-15,-5 0 30 0,1 0-7 0,-5-3 7 16,8 1-33-16,1 0 10 0,-1-2 26 15,0 1-13-15,-3 2-13 0,3-2 26 0,-7 1-16 16,7-2-7-16,0 2 25 0,-7-2-12 0,3 0 2 16,-3-2-8-16,-1 2-15 0,1 0 1 15,-5 0 24-15,-3-2 3 0,7 1-15 0,1-2 13 16,-1 2-16-16,-3 1 16 0,3-4-28 0,-3 3 4 16,3-1-4-16,-7-4 7 15,7 2 18-15,-11 2 5 0,7-1-5 0,-19 2 6 0,4-1-22 16,12-1 19-16,-16 1-18 0,-4 1 15 15,15-2-13-15,-3 1 8 0,-12 1 18 16,4 1 0-16,-8 0-13 0,27-3 3 0,-19 1-23 16,-4 2 25-16,0-3-15 0,0 2 17 0,-8-1-29 15,4 2 24-15,4-1-7 0,-8-1 13 16,0 2-33-16,8-3 27 0,-4 0-27 0,-3 3 20 16,6-1-5-16,-2-1 15 0,2 0-31 0,-3 1 11 15,4 1 2-15,0-2 16 0,0 0-18 16,-4 2 28-16,4 0 0 0,0-1-11 0,-8 1-24 15,8-3 29-15,-4 3-22 0,4-1 2 16,-4 1-7-16,4-4-11 0,-4 3 24 0,-4 1-13 16,12-4 4-16,-4 2 6 0,0 2 3 15,0-2 4-15,0 2-20 0,0 0 11 0,0-1 12 16,0 1 13-16,0-2-8 0,-4 2-15 16,8-2-8-16,-4 2 5 0,-4-2-2 0,4 2 23 15,-4 0-18-15,4-2-8 0,0 0-10 16,-4 1 36-16,4 1-34 0,-4-2 37 0,0 1-11 15,4 1-8-15,0-4 16 0,0 4-18 0,-4-2-23 16,4 0 30-16,-8 2-10 0,8-1 19 16,-8 2-1-16,0 1 0 0,-4-2-12 0,0 0 2 15,4 0-3-15,-4 0 21 0,5-2-28 16,-5 4 20-16,0-2-2 0,0 0-19 0,0 0 24 16,-4 0-15-16,13 2-3 0,-13-2 12 15,4 0-12-15,0-2-23 0,-4 2 25 0,4 2 3 16,5-2-5-16,-1 0 0 0,4 1-28 0,-4 2 28 15,0-3 18-15,4 0-13 0,-4 0-3 16,4 0 13-16,-4 0-17 0,4 0 17 0,-4-3-26 16,4 2 22-16,-4 1-9 0,0-2-30 15,4 2 15-15,-7-2 13 0,-5 2 25 0,8 0-15 16,4 0 0-16,0-1 6 0,0-1-11 0,-4-2 15 16,8 2 0-16,-8 2-30 0,0-3 5 15,0 1 23-15,-7 2-8 0,7-3 5 0,-8 1-28 16,0 0 3-16,0 0 4 0,1 2 32 15,-5-1-34-15,4-1 21 0,-3 1-16 0,-1-2 21 16,0 1-28-16,0 4 30 0,1-4-20 16,-5-1 2-16,0 2-7 0,1-3 5 0,-5 2 7 15,-3 0-4-15,-1 2-6 0,1-1 16 0,-1-1-8 16,-3 0 20-16,0 1-7 0,-1-1-8 16,-3 0-7-16,-1 0-1 0,-3 0 3 0,4 2 5 15,-4-1 8-15,-16 1-31 0,31-6 10 16,-19 5 14-16,-12 1-19 0,23 0 18 15,-23 0-3-15,24-4-9 0,-12 2 7 0,-12 2 15 0,23-1-17 16,-23 1 12-16,20-4-10 0,-20 4 23 16,20-2-18-16,-20 2-20 0,19-2 22 15,-19 2-27-15,16-3 25 0,-16 3-13 0,20 0-7 16,-20 0 30-16,15-3 1 0,-15 3-34 0,16-3 33 16,-16 3 3-16,0 0-31 0,20-2 18 15,-20 2-10-15,0 0 5 0,19-4 26 0,-19 4-6 16,0 0-30-16,0 0 36 0,16-6-32 15,-16 6 27-15,0 0-11 0,8-8 3 0,-8 8-21 16,0 0 29-16,4-15-3 0,-4 15 20 0,0 0-66 16,4-23 28-16,-4 23 13 0,0-19-36 15,0 19 18-15,0-21-3 0,0 21 21 16,-8-30-11-16,8 14-20 0,-4-2 16 0,-4-1 9 16,4-2 11-16,0 0-25 0,-4-2 4 0,1-5-5 15,-5 0 11-15,8-2-18 0,-8-2-6 16,4-2 6-16,-4-4-3 0,1-2 33 0,-1-1-2 15,0-1-26-15,-4-1 26 0,5-1-44 0,-1 2 39 16,-4-3-23-16,0-19 22 0,1 15-9 16,3 4 7-16,-4 2-5 0,4-1 8 0,-3-2-19 15,3 0 1-15,-4-17 2 0,0-1 3 16,1 3-7-16,3 8 1 0,4 3 6 0,0 1 26 16,-4-15-14-16,4 5-9 0,1 10 2 15,3-4 10-15,-4 0 3 0,4 2-26 0,0-4 13 16,-4-15 3-16,4 10-3 0,0 8 17 15,4-3-11-15,-4 2 6 0,4-2-12 0,4-3 8 16,0-14-5-16,-4 7 7 0,4-9-20 16,4 2 28-16,-4 12-13 0,4-12-8 0,0 0 11 15,3 3-24-15,1 1 27 0,-4 11-1 0,0 6-15 16,0-16 10-16,0 11 13 0,-1 7-46 16,1-2 35-16,0-1 9 0,4-17-16 0,-4 11 20 15,4-6-56-15,-5 7 54 0,1 8-23 0,4 0 8 16,0-17-1-16,-4 10 26 0,4 8-28 15,-5-1-5-15,9-15-18 0,-4 0 31 0,0 13-13 16,0 5 2-16,-1-1 6 0,1 1 15 16,0-2-21-16,0 1-17 0,-1-15-1 0,1 9 14 15,0 7 12-15,-4-1 13 0,0-1-13 16,0 1 5-16,0-1 3 0,-1 2-3 0,1-1-5 16,0 1-7-16,-4-1 2 0,4 2-3 15,-4-1-10-15,4-2 21 0,-4 3 2 0,-4 5-18 16,4 0 3-16,-1-1 0 0,-3-1-13 0,0 0 34 15,4-1-1-15,-4 3-23 0,0-1 6 16,0-1 12-16,0 1 0 0,0-1 8 16,0 2-36-16,0-1 31 0,0-1-18 0,0 2 10 0,0-1 8 15,0 1-11-15,-4-3-32 0,4 5 42 16,0-3-17-16,-3-1 26 0,3 3-19 16,0 0 19-16,-4-1-24 0,4-3 3 0,0 5-43 15,0-5 56-15,-4 5-6 0,4-2-17 16,-4 0 7-16,4 2-4 0,0-1 4 0,0-2-4 15,0 3 19-15,0 0 9 0,0-2-24 0,0 2-7 16,0-2 23-16,0 0 2 0,0 2-15 16,0-1 16-16,0-1-32 0,0 1 26 0,0 2-27 15,0-2-1-15,4 2 23 0,-4-2 8 0,4 1-16 16,0-1-23-16,-1 2 19 0,1-2-1 16,-4 1 13-16,4-2-7 0,0 4-9 0,0-2 27 15,0-1-19-15,0 1 6 0,0 1 7 0,0-2-2 16,4 3-11-16,-4-3 11 0,0 0-21 15,0 1 26-15,-4 1 5 0,7-2 0 16,-3 2-41-16,4 0 43 0,-4-3-35 0,0 4 7 16,4-3 11-16,-4 2 20 0,0 0-34 15,0-1 4-15,4 1-9 0,-4-1 6 0,-1 3 18 16,5-3 2-16,-4 2-23 0,4 1 31 0,-4-2-5 16,-4 3-11-16,8-1-14 0,-4 0 4 15,-4 0-2-15,4-1 28 0,0 3-36 0,0-3 31 16,-4 2-1-16,4 0-32 0,-4 2 25 0,3-3-5 15,-3 5-15-15,0-5 35 16,0 4-5-16,4 0 6 0,-4-4-13 0,0 0-1 16,0 5-30-16,0-1 41 0,0-1-8 0,0 2-10 15,-4-2 6-15,4-1-6 0,-3 3 0 0,3-2 0 16,0 4-6-16,0-4-9 0,0 4 10 16,-4 1 15-16,4-3-7 0,0 1 2 0,0-2-8 15,0 5 11-15,0-2-31 0,0 1 28 16,-4-2-5-16,4 3-3 0,0-3 1 0,0 3 15 15,0 0-39-15,-4 1 34 0,4-1-24 0,0 1 16 16,0-3-15-16,-4 5-3 0,4-3 23 16,0 3-7-16,-4-2 2 0,4 0 0 0,-4 3-11 15,4-4 1-15,-4 3 15 0,4-1-17 0,0 3 1 16,-4-4-17-16,4 1 10 16,-4 0 21-16,4 0-34 0,-4 2 34 0,4-2-26 15,-4 1 15-15,4-2 26 0,-4 3-34 0,0-1 16 16,4 0 3-16,-3 1 0 0,-1 0-3 15,4-1 0-15,-4 3-6 0,0 2-17 0,0-3 16 16,4 3-6-16,-4-1 26 0,4 1-36 0,-4 0 10 16,4 0 21-16,-4 1 10 0,0 1-36 15,4 16-3-15,0-30 19 0,-4 16-9 0,4-1 9 16,0 15 17-16,-4-25-15 0,4 25-5 0,0-22 2 16,0 22 1-16,-4-19-21 0,4 19 25 15,0-18-22-15,0 18 5 0,0 0-3 0,0-21 13 16,0 21-16-16,0 0 8 0,-4-19 6 15,4 19-9-15,0 0 1 0,0-16-6 16,0 16-7-16,0 0 23 0,0 0-15 0,0-21 12 16,0 21-2-16,0 0-18 0,0 0 43 0,0 0-15 15,-4-14-49-15,4 14 47 0,0 0-11 16,0 0-15-16,0 0-8 0,0 0 13 0,0 0 0 16,0 0 15-16,-7-14-15 0,7 14-2 0,0 0-16 15,-12-9-23-15,12 9 41 0,0 0-16 16,-20-3 21-16,20 3-10 0,-12-5-10 0,12 5 12 15,-19-5-12-15,19 5 40 0,-20-1-27 16,20 1 7-16,-31-5 5 0,15 3-5 0,0-2-10 16,-4 1 20-16,1 1-17 0,-5 1 30 15,1-2-41-15,-5 0 15 0,1 1 27 0,-1-1-17 16,1 1-14-16,-5-2-1 0,-3 1 6 16,-1 0 15-16,1-3-6 0,0 1-12 0,-5 1 13 15,1-1-5-15,0 2 17 0,-1-3-12 0,-7 1 41 16,8-2-8-16,-4 2-34 0,0 1-17 15,-9-4 16-15,5 2 1 0,-4-1 22 0,0 2-24 16,4-2 0-16,0 0 10 0,-4-1-2 0,3 2-8 16,-3-2-7-16,4-1 2 15,0 3 44-15,0-3-37 0,0 0-17 0,0-2 21 0,-1 1-11 16,-3 1 13-16,4 0-16 0,-4 0 8 16,4 3 62-16,0-5-62 0,-4 2-2 15,-1-3 12-15,5 3-20 0,-4-2 31 0,0 3-36 16,4-3 28-16,-4 1 5 0,0-1-5 0,4 0-26 15,-4 1 24-15,-1-1-16 0,5 0 18 16,-4 3-11-16,0-2-4 0,4-1 33 0,-4-1-31 16,0 1-7-16,4-1 4 0,-1 1 14 0,-3 0 10 15,0-1-14-15,0 3 6 0,4-3 21 16,-20-2-34-16,8 0 0 0,12 3 6 0,-24-1 37 16,16 0-27-16,4 1-13 0,0 1-11 0,4-1 19 15,-24-3 17-15,16 2-15 16,4 3 0-16,0 0-13 0,4-2 0 0,-4 0 8 15,-20-1-20-15,12 1 60 0,4 5-47 0,-12-6 27 16,4 3-2-16,-8-2-5 0,12 2-3 16,-11-1 7-16,11 3-17 0,-12-5 5 0,12 4-2 15,8 2 12-15,-24-3-15 0,16 1-10 0,4 2 20 16,4-2-13-16,0 2-23 0,-8 0 41 16,4 1 8-16,0-1-15 0,-20-3-21 0,1 1 26 15,11 1-1-15,-12 2-27 0,1-4 40 16,-5 0-32-16,16 6 27 0,-12-6-12 0,12 4 2 15,8 1-18-15,-4-1 18 0,4 1-18 0,-3 0 26 16,-17-2-5-16,0-3-19 0,12 2 11 16,4 6 0-16,-15-5-2 0,-1-2-14 15,0 2-12-15,8 0 49 0,16 5-6 0,-8-3-12 0,-19-3 7 16,15 4-10-16,8-3 33 16,0 4-28-16,-4-1-7 0,4-3-8 0,0 5 7 15,-4-4 11-15,8-1-16 0,-4 6 8 0,0-5 3 16,0 3 14-16,0 1-32 0,-4-3 7 15,-4 2 3-15,12-1 18 0,-4-1-5 0,-4 4-13 16,8-4 12-16,-4 3-12 0,-4-3 15 0,8 1 1 16,-4 1 2-16,15 0 53 0,-11 0-81 15,4 2 12-15,4 0 13 0,-4 0 8 0,3-1 0 16,1-1-18-16,0 1 8 0,0 1-11 16,-1-3-4-16,1 3-16 0,0 3 7 15,0-3 29-15,-1 0 10 0,1 0-23 0,-4-3-15 16,4 1 17-16,0 2-2 0,-8 2 8 0,7-4-21 15,5 2 5-15,-4 0 26 0,0 0-48 16,-1 0 32-16,1-1-7 0,0-1 20 0,0 1-4 16,-1 2-24-16,5-2 28 0,-4-1-7 0,0 2-5 15,-1 0 30-15,1-2-51 0,0 2 23 16,0 0 10-16,3 0-20 0,1 0-13 0,-4 0 13 16,-4 0 18-16,11 2 2 0,-7-2-15 0,0-2-10 15,0 2 20-15,-1 0-20 0,-3 0 8 16,4 0 22-16,-4 0-33 0,0 0 44 15,3 0-39-15,-7-2-25 0,0 2 38 0,0 0 8 16,8 0 0-16,-8 0-8 0,0 2-23 16,7-2 20-16,-7-2-12 0,0-1 13 0,0 3 2 15,0-2-15-15,8 4 20 0,-8-4-15 0,7 2-8 16,-7 0 13-16,0 0 5 0,0-3-5 16,0 0 5-16,0 3-10 0,0 0 8 0,0-1-19 15,0 1 16-15,0 0 0 0,7 0 3 0,-7 0 25 16,8 0-25-16,-8-4 12 0,8 4 0 15,-8 0-15-15,15 0 11 0,-7 0 17 0,0-1-54 16,0 2 36-16,-5-2-10 0,5 2-20 16,8-2 30-16,-9 2-7 0,1-1 9 15,4 0 1-15,-4-1-18 0,7 2 10 0,-7 1-10 16,0-2 21-16,8 2-19 0,-5-4 16 16,-3 4-21-16,0-2 34 0,-1-2-14 0,9 4-19 15,-4-1 7-15,-4-1 23 0,-1 3-26 0,1-3-27 16,8 0 47-16,-9 0-17 0,13 0 8 15,-12 0-18-15,7 0-21 0,1 0 29 0,0 1-3 16,-5-1 12-16,5 2 6 0,-8 0-23 0,11-2 15 16,-3 0-26-16,-8 3 1 15,7-3 30-15,1 0-28 0,-4 0 57 0,3 0-24 16,-7 0-7-16,8 0-3 0,3 0 2 0,-11-3 1 16,8 3-18-16,-1 0 7 0,-3 0-2 15,4 0 33-15,-1 0-38 0,5 0 0 0,-5 0-11 16,9-2 14-16,-12 0 17 0,3 2-15 0,9 0-23 15,-5-1 15-15,5-2 13 0,-9 2-3 16,13-1-4-16,-5 0 9 0,-3 2 1 0,3-1-16 16,5 1 8-16,3-2-10 0,-4 2 30 0,5-2-7 15,-5 4-19-15,5-4-7 0,-5 2 41 16,0 0-5-16,5-2-15 0,3 4 10 0,-4-4 0 16,-3 2-11-16,7 0 1 0,-4-2 7 0,5 1-5 15,15 1 13-15,-36-3 5 0,21 6-28 16,-5-7-3-16,4 5 8 0,16-1 8 15,-35 0-16-15,19-1-5 0,0 1-22 0,16 0 32 16,-27 0 16-16,3 0-18 0,5 1-6 16,19-1 9-16,-32 3 4 0,13-3-4 0,3 0 10 15,-8 1-6-15,5 1 26 0,3 0-28 0,-12-2-25 16,13 2 25-16,-13 0-11 0,5-1 27 16,3 1-21-16,-4 1-16 0,-3 0 34 0,3 0-16 15,-3-1 21-15,3 3-18 0,1-3-23 0,-5 0 49 16,4 1-29-16,-3-2-12 0,7 4 33 15,-3-2-13-15,-5-2 8 0,5 1-21 0,7 0-5 16,-4 0-10-16,-3 1 5 0,3-1 18 16,4 0-30-16,1-2 7 0,15 0 23 15,-28 3-8-15,12-1 18 0,16-2-30 0,-19 4 12 16,19-4-15-16,-24 1 0 0,16 1-15 16,8-2 25-16,-27 2 0 0,27-2 5 0,-16 4-20 15,16-4 10-15,-16 3 3 0,16-3 2 0,-19 5 3 16,19-5-8-16,-16 6 5 0,16-6 26 15,-16 5-21-15,16-5-7 0,-12 4-6 0,12-4 1 16,0 0 25-16,-15 8-2 0,15-8-14 0,-8 7 4 16,8-7-9-16,0 0 11 0,-20 7-28 15,20-7-6-15,-8 7 14 0,8-7 2 16,-15 8 15-16,15-8-7 0,0 0 7 0,-16 8 11 16,16-8 7-16,-12 7-43 0,12-7 25 15,-8 7-15-15,8-7 43 0,0 0-40 0,-15 9-7 16,15-9 21-16,0 0-10 0,-8 12 26 0,8-12-17 15,0 0-17-15,-8 12 38 0,8-12-22 16,0 0 23-16,0 17-20 0,0-17 3 0,-8 12 19 16,8-12-22-16,-4 15 5 0,4-15 21 0,0 18-9 15,0-18-1-15,0 19-1 0,0-19-12 16,0 20-3-16,0-20-1 0,0 20 14 0,0-20 2 16,4 20-2-16,-4-9 25 0,0-11-40 15,8 23 4-15,-8-11 0 0,8 3 9 0,-8-1 17 16,0-2-18-16,8 2 8 0,-8 0-19 15,7 0 9-15,-7 0 5 0,8 0 10 0,-8 0 7 16,8 0 31-16,-8 3-43 0,4-4-8 16,-4 0 8-16,8 2 18 0,-8-1-11 0,8 1-2 15,-8-1 21-15,8-2-16 0,-8 2-28 0,0-14-3 16,7 26 28-16,-7-9 14 0,8-5-11 16,-8 2-5-16,0 0-29 0,8 0 11 0,-8-14 39 15,0 32 7-15,0-17 15 0,0 2-12 0,0-2 20 16,0 3-18-16,0-2-28 0,0 1 5 15,0 1 3-15,0-18 5 0,0 33-49 0,-8-15-23 16,8 1-7-16,0-1-44 0,-8 4 5 16,8-2-118-16,0 3-337 0,0 2-433 15,-7-4 71-15,7 0 113 0,0 4 80 0,-8 1 74 0,8 2 81 16,0 5 55-16,0 3-55 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6:27.41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0531CD3-A1C5-44E7-9E22-BFC9BF952264}" emma:medium="tactile" emma:mode="ink">
          <msink:context xmlns:msink="http://schemas.microsoft.com/ink/2010/main" type="inkDrawing" rotatedBoundingBox="7930,3629 12746,7757 10734,10105 5917,5976" semanticType="callout" shapeName="Other">
            <msink:sourceLink direction="with" ref="{F59D9511-11AE-4D76-AC23-D48891F05966}"/>
          </msink:context>
        </emma:interpretation>
      </emma:emma>
    </inkml:annotationXML>
    <inkml:trace contextRef="#ctx0" brushRef="#br0">157 366 1210 0,'-20'-1'423'0,"20"1"-45"0,-15 0 45 16,15 0-73-16,0 0-22 0,-28 4-13 0,28-4-41 16,-23 3 7-16,23-3-20 0,-20 5-17 0,12-3-47 15,8-2-8-15,-23 7-15 16,23-7-20-16,-8 6-1 0,8-6-9 0,0 0-1 15,-12 12-46-15,12-12 16 0,0 0-18 0,0 0-25 16,0 0 5-16,0 0-26 0,27 10 13 16,-27-10-1-16,24-5-5 0,-24 5 1 0,35-9-11 15,-27 2 15-15,12 0-7 0,-4-2-3 16,-1-2-7-16,5-1 7 0,-4 0-28 0,-1-1 0 16,-3 0 5-16,-4-3-23 0,0 0 23 0,0 2-15 15,0-4 33-15,-8 2-43 0,8-4 2 16,-8 0 8-16,0 0 12 0,0 1-12 0,0 1 23 15,-8-1-8-15,8 3-13 0,0-1-7 16,0 17 13-16,-8-27-21 0,8 16 23 0,0 11-13 16,0-20 10-16,0 20 21 0,-8-18-13 0,8 18-7 15,0 0-16-15,0 0 31 16,0-12-3-16,0 12 11 0,0 0-8 0,0 0-29 16,0 0 9-16,0 0 1 0,-16 42-6 0,16-30 32 15,0 4-2-15,-4 0-18 0,4 2 18 16,0-1-41-16,0 1 8 0,0 1 20 0,0 0-23 15,0 1 3-15,0 1 7 0,0-2-2 16,0 3-3-16,0-3 3 0,0 3-16 0,0-2 29 16,0 1-11-16,0 0 1 0,0-1-1 15,0 1-2-15,0 1-13 0,0 1 18 16,0 2-26-16,0 0 3 0,0 0-3 0,0 0 19 16,0-1-22-16,-8 3 22 0,8-2-9 0,0 2-10 15,0 1-17-15,0-2 30 0,0 1 8 16,-7 0-8-16,7-2 21 0,0 0-11 0,0 2-10 15,0-3-5-15,-8 3 36 0,8-4-44 16,0 4 16-16,0-3 15 0,0 2-33 0,0 1-3 16,0-2 33-16,0 1 3 0,-8 1-30 0,8-2 17 15,0 3-8-15,0-2 1 0,0 0-11 16,0-2 31-16,0 2-23 0,0-3 6 0,0-1-12 16,0-1 24-16,0 4-23 0,0-2 10 15,0-2 3-15,8 0-3 0,-8-1 16 16,0-2-14-16,0 0 14 0,0 0 4 0,0 1-40 15,0-1 41-15,8-4-37 0,-8-14 22 16,0 28-1-16,0-15 5 0,0-13-20 0,0 23 2 16,0-12-9-16,0-11 4 0,7 16 26 0,-7-16-13 15,0 19 21-15,0-19-26 0,0 0-13 16,0 18 15-16,0-18 9 0,0 0-1 0,0 20-20 16,0-20 30-16,0 0-20 0,0 14-15 15,0-14 22-15,0 0-4 0,0 0-3 0,0 20 18 16,0-20-26-16,0 0-7 0,-7 17 0 15,7-17 7-15,0 16 23 0,0-16-10 0,0 18-5 16,0-18 18-16,0 21-23 0,0-21-3 0,0 24-9 16,0-8 27-16,0 0-3 0,0-16 1 15,-8 26-5-15,8-14 15 0,0 5-29 16,0-17 16-16,0 32 19 0,0-18-4 0,0 2-38 16,0 0 8-16,0-16 5 0,0 32 12 0,0-16-1 15,0 2 14-15,0-4-2 0,0 4 2 16,0-2-32-16,0 1 30 0,0 1-18 0,8-1 20 15,-8 0-10-15,0 1-2 0,0 0-13 16,0 0 18-16,0-1-36 0,7 1 46 0,-7-1-21 16,0 0 3-16,0 1-7 0,0-3 15 15,8 2-13-15,-8 1 0 0,4-2 0 0,-4 0 0 16,0-2 0-16,8 2 0 0,-8-2 0 16,0 2 0-16,0 0 0 0,8-1 0 0,-8 1 0 15,0 0 0-15,0 0 0 0,0-16 0 16,0 34 0-16,0-18 0 0,0-1 0 0,0 3 0 15,0-2 0-15,0-16 0 0,0 29 0 16,0-13 0-16,0 0 0 0,0 2 0 0,0-2 0 16,0-16 0-16,0 32 0 0,0-20 0 0,0 4 0 15,-8-1 0-15,16 2 0 16,-8-3 0-16,0 4 0 0,0-18-29 0,0 23-12 0,0-10 13 16,0-13 5-16,0 25-13 0,0-25-7 0,0 21 12 15,0-21 18-15,0 21-17 16,0-21 24-16,0 19-4 0,0-19 3 0,0 19 14 15,0-19-2-15,0 19 0 0,0-19-28 0,0 20 21 16,0-20 10-16,0 24 4 0,0-24-4 16,0 22 10-16,0-11-13 0,0-11 18 0,0 23-25 15,0-23 9-15,0 23 11 0,-8-11-18 16,8-12 3-16,0 25 22 0,0-25-37 0,0 22 29 16,0-6-19-16,0-2 25 0,-8 0-3 0,8 1-2 15,0 2-15-15,0-17 15 0,-4 30-18 16,4-13 7-16,0 0-27 0,0-1 38 0,0 1-5 15,0-17-6-15,0 33 1 0,0-15-5 0,0-1 30 16,0 0-28-16,0-1-13 0,0 3-4 16,4-3-1-16,-4 2 5 0,0-4-7 15,0 4 22-15,0-3-12 0,0-15 23 0,0 31-25 16,8-17 12-16,-8 1-10 0,0 0 28 16,0-2-49-16,0-13 21 0,0 20-5 0,0-20-1 15,0 21 19-15,0-21-5 0,8 19 7 0,-8-19-26 16,0 19 19-16,0-19 2 0,0 17-10 15,0-17 0-15,8 15 0 0,-8-15 12 0,0 16-19 16,0-16 17-16,0 0-23 0,0 17 13 16,0-17-23-16,0 0 40 0,0 0-19 0,0 20 9 15,0-20-15-15,0 0 8 0,0 13-13 0,0-13 13 16,0 0-28-16,0 0 10 16,0 0 10-16,0 0-2 0,0 13 10 0,0-13 0 15,0 0 10-15,0 0-8 0,23 0-15 0,-23 0 16 16,0 0-1-16,12-2-30 0,-12 2 25 15,0 0 13-15,32 0 6 0,-32 0-19 0,19-2 8 16,-19 2-5-16,24 0-3 0,-24 0-2 0,19 2 0 16,-3-2 10-16,0 0-13 0,-4 0 13 15,11 2-5-15,-7-1-18 0,4-1-3 0,-5 3 8 16,13-2-5-16,-5 0 26 0,5 2-26 0,3-3 7 16,-3 1 9-16,7 3-14 15,5-4 11-15,3 3-8 0,-8-1 8 0,8 2 10 0,1-3-5 16,7 3-3-16,-8 1 13 0,4-1 3 15,-4-2-21-15,1 1 3 0,-1 2 7 16,-8-1-7-16,16 1 2 0,-7 1 24 0,-1-1-29 16,8 2 23-16,0-2 74 0,-8 1-12 15,8 0 2-15,0 3-12 0,1-5-11 0,-1 3-18 16,0-2-12-16,0 2 2 0,0-2 10 0,0-1 16 16,0 1-11-16,0 0-15 0,0 1-25 15,-7-1 32-15,7 2-60 0,-8-4 68 0,-8 4-35 16,5-3-3-16,-5 3 0 0,0-3 0 0,-11 2 0 15,11-2 0-15,-7 0 0 0,-5 1 0 16,5-1 0-16,-5-1 0 0,1 1 0 0,-4-1 0 16,-5-1 0-16,5 0 0 0,-4-1 0 15,0 2 0-15,-16-3 0 0,27 1 0 16,-19-1 0-16,-8 0 0 0,31-1 0 0,-31 1 0 16,20 0 0-16,-20 0 0 0,24 0 0 0,-24 0 0 15,19-4 0-15,-19 4 0 0,24-2 0 16,-12 2 0-16,-12 0 0 0,23-2 0 0,-7 1 0 15,4-3 0-15,-13 0 0 0,17 3 0 0,-4-1 0 16,-5 0 0-16,9 2 0 0,-4-4 0 16,7 1 0-16,-11 1 0 0,11 2 0 0,-11-1 0 15,8-2 0-15,-5 3 0 0,5 0 0 0,-1-3 0 16,-3 3 0-16,4 0 0 16,-5 0 0-16,5-2 0 0,-4 1 0 0,3 1 0 15,-3-2 0-15,3 2 0 0,-3-2 0 0,4 1 0 16,-1 1 0-16,5-3 0 0,-1 0 0 15,-3 1 0-15,3 0 0 0,-3 1 0 0,3-3 0 16,9 2 0-16,-13-1 0 0,13 0 0 0,-5 1 0 16,5-2 0-16,-1 3 0 0,4-1 0 15,-3 2 0-15,-1-2 0 0,4 1 0 0,1-2 0 16,-9 3 0-16,12-2 0 0,-7-1 0 0,-5 3 0 16,5-1 0-16,-1 2 0 0,-4-1 0 15,-3 0 0-15,7 3 0 0,1-3 0 0,3 5 0 16,-4-2 0-16,1-3 0 0,-5 2 0 15,4-1 0-15,-3 3 0 0,-1-2 0 16,1 0 0-16,-5 1 0 0,5-3 0 0,-1 1 0 16,-3 4 0-16,-1-4 0 0,5 0 0 0,-5 1 0 15,1 0 0-15,-5 0 0 0,9 2 0 16,-13-3 0-16,9 1 0 0,-5 0 0 0,-3-2 0 16,-4 1 0-16,7 1 0 0,-3 1 0 0,-4 0 0 15,0-2 0-15,3-1 0 0,-3 2 0 16,-16-2 0-16,23 0 0 0,-11 2 0 0,-12-2 0 15,16 1 0-15,-16-1 0 0,20 0 0 0,-20 0 0 16,0 0 0-16,15-1 0 0,-15 1 0 16,0 0-228-16,0 0-77 0,0 0-120 15,0 0-202-15,0 0-433 0,0 0 85 0,0 0 146 16,0 0 33-16,0 0 64 0,0 0 71 16,0 0 93-16,-35-22 59 0,35 22 38 0</inkml:trace>
    <inkml:trace contextRef="#ctx0" brushRef="#br0" timeOffset="815.7068">4988 3831 1116 0,'-16'-9'435'0,"16"9"-23"16,-8-10-8-16,8 10-58 0,0 0-49 16,0 0 0-16,-12-4-36 0,12 4 2 15,0 0-25-15,0 0-12 0,0 0 12 0,0 0-26 0,0 0-22 16,12 45-29-16,-4-34-18 16,4 2 11-16,-4 1-19 0,3 0-19 0,1 1 9 15,4-4-7-15,-8-1-34 0,4 1 8 0,3-2-7 16,-3-1-6-16,0 0-5 0,0-1-7 15,-5-2-8-15,-7-5 7 0,24 8 1 0,-24-8-6 16,16 4 14-16,-16-4-14 0,0 0 6 0,0 0 2 16,0 0-16-16,0 0 22 0,0 0-9 15,0 0-2-15,0 0 0 0,0 0-20 0,0 0 15 16,-47 12 12-16,31-4-9 0,-4-2-11 0,5 3-25 16,3 4-19-16,-4-3-9 0,-4 3-50 15,5-1-60-15,-1 0-57 0,0-1-31 0,0 1-71 16,-3 0-169-16,-5 1-157 0,8-3-401 0,5-1 199 15,-5 0 14-15,8-2 93 16,-12 0 63-16,5 2 53 0,3-4 92 0,0 2 5 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6:31.57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53F7DDF-3C93-433E-A021-F70465118043}" emma:medium="tactile" emma:mode="ink">
          <msink:context xmlns:msink="http://schemas.microsoft.com/ink/2010/main" type="inkDrawing" rotatedBoundingBox="8613,4516 10546,5857 9642,7160 7709,5819" semanticType="callout" shapeName="Other"/>
        </emma:interpretation>
      </emma:emma>
    </inkml:annotationXML>
    <inkml:trace contextRef="#ctx0" brushRef="#br0">-3 869 893 0,'0'0'281'0,"0"0"-14"0,0 0 19 16,0 0-22-16,0 0 15 0,0 0-26 15,0 0-20-15,0 0-23 0,0 0 15 0,0 0-17 0,0 0-9 16,0 0 16-16,-8-14-56 15,8 14-21-15,0 0-7 0,0 0-18 0,8-25 2 16,-8 25-8-16,8-19 31 0,-1 8-63 0,-3-1-4 16,4-3 6-16,0 1-15 0,0-6-1 15,0 1 0-15,0-4-12 0,3-1-11 0,5-2 29 16,-8-4-44-16,8 0-2 0,3-8 19 16,-11 4-19-16,8-5 22 0,4-1-17 0,-5 4-23 15,9-1 7-15,-4 2 0 0,-5 1 21 0,1 6-26 16,-4-1 31-16,4 3-41 0,-1 2 12 15,5 3 11-15,-4-2-31 0,-1 2 19 0,-3 3-1 16,4 2 7-16,0 0-29 0,-5 2 14 16,5 2-7-16,0 0 2 0,0 2-2 15,-5 1 0-15,5 4 22 0,-8-2-22 0,-8 7 3 16,27-2 19-16,-27 2-24 0,24 0 47 16,-24 0-50-16,27 9 33 0,-19-5-28 0,8 2 5 15,-4 0-3-15,4 3 8 0,-1 1 31 0,1 1-34 16,-4 0 0-16,-4 3 1 0,7 0-11 15,1 3 18-15,-4-2-7 0,-4 1 27 0,8 1-38 16,-5 1 19-16,-3 3-9 0,8-1 29 0,-8 2-11 16,0-1-28-16,-1 0 23 15,5 5 3-15,-4 0-13 0,0-2 3 0,0 3-16 0,0 2 8 16,0-4 13-16,3 2 2 16,-11 1-15-16,8-4 0 0,0 1-11 0,8 3 24 15,-16-3 10-15,12 5-5 0,-12-5-8 0,7 2 18 16,1-3-49-16,0 2 39 0,0-2-11 15,-8 3 14-15,12-2-24 0,-12 2 3 0,8 0-13 16,0-3 16-16,-1 7-4 0,-7-5 19 0,8-1 44 16,0 2-70-16,0-2 28 0,-4-1-20 15,4 5-10-15,0-3-1 0,-1 0 11 0,1-1 26 16,-8 0-21-16,8-2-18 0,4 4 2 16,-4 1 14-16,0-5 2 0,0 0 5 0,-1 0-3 15,9-2-2-15,-4 2-7 0,-4-2 27 0,0 3-35 16,7-2 30-16,-3-1-10 15,-4-1 6-15,0-1-4 0,8 2 1 0,-5-2-11 16,-3 0 6-16,8 0-16 0,-8 1 8 0,12-2 41 16,-13 1-46-16,1-1 2 0,8-4 21 15,0 0-23-15,-5 1 10 0,5-1-21 0,0-2 42 16,4-1-19-16,-5-1 19 0,5 1-9 16,-4 0 4-16,7-3-6 0,-3 1-10 0,-4-3 15 15,7 3-15-15,-3-1-5 0,3-1 5 0,-3-2 3 16,12-2 47-16,-13 1-62 0,5-4 35 15,-5 0-2-15,5 0-8 0,4 0 10 16,3-2 10-16,-4-1 28 0,1-2-40 0,3-1-8 16,-3-3 33-16,3 4-11 0,-3-4 6 0,-5 3 8 15,5-4 12-15,-4 1-12 0,-5-2 5 16,5 4 7-16,-5-2-33 0,-3-2 34 16,8 0-21-16,-12-1 25 0,3 0-37 0,1 0 14 15,4-2 13-15,-5-4-2 0,1 1 13 0,0-4-16 16,-4-2 0-16,3 0-7 0,5 1 2 15,-4-3 0-15,-1-1-16 0,5-1 14 0,-4 1-13 16,0 1-19-16,3-1 9 0,-3 0 5 16,4 2-1-16,-5-3 1 0,1-1-8 0,4 2 10 15,-9-2-26-15,9-1 27 0,-4 0-55 16,3-4-7-16,-3 2-54 0,0 3 2 16,-4-7-91-16,3 6-116 0,5-3-228 0,-4 5-501 15,0 2 115-15,-1 2 58 0,-3 1 70 0,-4 4 123 16,8 1 38-16,3 2 202 0,-7-2-86 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3:56.806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33E327C-DC76-4617-9560-20BEC8A44F36}" emma:medium="tactile" emma:mode="ink">
          <msink:context xmlns:msink="http://schemas.microsoft.com/ink/2010/main" type="writingRegion" rotatedBoundingBox="3076,1206 4624,1098 4665,1688 3117,1796"/>
        </emma:interpretation>
      </emma:emma>
    </inkml:annotationXML>
    <inkml:traceGroup>
      <inkml:annotationXML>
        <emma:emma xmlns:emma="http://www.w3.org/2003/04/emma" version="1.0">
          <emma:interpretation id="{E0630B36-D66D-4C83-B428-62B08F047C80}" emma:medium="tactile" emma:mode="ink">
            <msink:context xmlns:msink="http://schemas.microsoft.com/ink/2010/main" type="paragraph" rotatedBoundingBox="3076,1206 4624,1098 4665,1688 3117,17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5955E6-0F88-491F-B655-EFB428534387}" emma:medium="tactile" emma:mode="ink">
              <msink:context xmlns:msink="http://schemas.microsoft.com/ink/2010/main" type="line" rotatedBoundingBox="3076,1206 4624,1098 4665,1688 3117,1796"/>
            </emma:interpretation>
          </emma:emma>
        </inkml:annotationXML>
        <inkml:traceGroup>
          <inkml:annotationXML>
            <emma:emma xmlns:emma="http://www.w3.org/2003/04/emma" version="1.0">
              <emma:interpretation id="{B91BEB9D-3A7E-4FBB-82FC-E9497B3372EC}" emma:medium="tactile" emma:mode="ink">
                <msink:context xmlns:msink="http://schemas.microsoft.com/ink/2010/main" type="inkWord" rotatedBoundingBox="3076,1206 4624,1098 4665,1688 3117,1796"/>
              </emma:interpretation>
              <emma:one-of disjunction-type="recognition" id="oneOf0">
                <emma:interpretation id="interp0" emma:lang="en-US" emma:confidence="1">
                  <emma:literal>normal</emma:literal>
                </emma:interpretation>
                <emma:interpretation id="interp1" emma:lang="en-US" emma:confidence="0">
                  <emma:literal>normel</emma:literal>
                </emma:interpretation>
                <emma:interpretation id="interp2" emma:lang="en-US" emma:confidence="0">
                  <emma:literal>normal.</emma:literal>
                </emma:interpretation>
                <emma:interpretation id="interp3" emma:lang="en-US" emma:confidence="0">
                  <emma:literal>Normal</emma:literal>
                </emma:interpretation>
                <emma:interpretation id="interp4" emma:lang="en-US" emma:confidence="0">
                  <emma:literal>normaal</emma:literal>
                </emma:interpretation>
              </emma:one-of>
            </emma:emma>
          </inkml:annotationXML>
          <inkml:trace contextRef="#ctx0" brushRef="#br0">9 91 1215 0,'0'0'407'0,"0"-22"-28"0,0 22 36 16,0 0-52-16,-4-17-25 16,4 17-13-16,0 0-18 0,0-19 11 0,0 19-24 15,0 0-28-15,-4-16-10 0,4 16-38 0,0 0-18 16,0 0-31-16,0 0-6 0,0 0-12 15,0 0-15-15,0 0-8 0,0 0-20 0,0 0-9 16,0 0-22-16,0 0 33 0,8 51-30 16,-8-51-11-16,4 25 0 0,0-11-33 0,-4 1 5 15,0-15-3-15,8 26-7 0,-8-14-1 0,0-12-14 16,8 21 9-16,-8-21 9 0,0 21 1 16,0-21-27-16,0 16 13 0,0-16 9 0,0 15-12 15,0-15 10-15,0 0-12 0,0 0-6 16,0 0 23-16,0 0-22 0,0 0 9 15,0 0 1-15,0 0-9 0,0 0 11 0,0 0-18 16,0 0-2-16,0 0-3 0,0 0-3 16,0-55 9-16,0 39 14 0,0-1-33 0,8 1 6 15,-8 0 19-15,0-1-17 0,7 1 15 0,-7 2-25 16,4 0 7-16,-4 14-2 0,4-24 5 16,-4 13 10-16,0 11-25 0,8-17 15 0,-8 17 0 15,0 0-6-15,0 0 22 0,20-1-29 0,-20 1 20 16,0 0-17-16,8 22 17 0,0-10 1 15,-8-12 5-15,4 24-3 0,3-10-16 0,-3-1 11 16,0-1-15-16,4 1 25 16,0 0-20-16,-8-13 0 0,8 18-16 0,-8-7-58 15,0-11-19-15,8 14-55 0,-8-14-62 0,4 15-67 16,-4-15-151-16,7 11-79 0,-7-11-351 16,0 0 75-16,16 9 58 0,-16-9 65 0,0 0 96 15,8 3 29-15,-8-3 77 0,0 0 99 0</inkml:trace>
          <inkml:trace contextRef="#ctx0" brushRef="#br0" timeOffset="360.2694">355 73 1261 0,'0'0'441'0,"-4"-16"-42"0,4 16-18 0,-4-11-25 16,4 11-38-16,0 0-16 0,-23-9-16 15,23 9-35-15,0 0-10 0,0 0-39 0,-28 18-13 16,20-9-20-16,0 4-18 0,8 0-2 16,-7 1-31-16,-1 0 7 0,8-14-30 0,0 27-8 15,0-14-5-15,0-13-21 0,0 26-20 0,8-18 5 16,-8-8 10-16,15 17-25 0,-7-12 20 16,-8-5-34-16,16 9 10 0,-4-8-3 0,-12-1 6 15,23-1 23-15,-23 1-37 0,28-9-3 16,-13 6-6-16,-15 3-2 0,12-13 21 15,-4 2-24-15,0 0 24 0,0-1-39 0,-8 12 36 16,8-20-18-16,-8 20 18 0,-8-20 24 16,8 20-40-16,-8-17-25 0,8 17-33 0,-12-14-62 15,12 14-32-15,-16-8-111 0,16 8-172 0,-15-1-442 16,15 1 58-16,0 0 70 0,0 0 77 16,-24 6 109-16,24-6 21 0,-12 8 39 0,12-8 58 15</inkml:trace>
          <inkml:trace contextRef="#ctx0" brushRef="#br0" timeOffset="768.9344">507-26 1249 0,'0'0'435'0,"0"0"-46"0,0 0-41 0,0 0-15 16,0 0-31-16,0 0-21 0,0 0-22 0,0 0-39 16,0 0 13-16,0 0-64 0,-8 48-16 15,8-34-7-15,0-14 8 0,4 32-39 0,0-14-18 16,0-1 1-16,4-2-16 0,-8 2 7 16,0-2-17-16,8 1-16 0,-8-3-2 15,0 1 0-15,0-14 30 0,8 19 11 0,-8-19 35 16,0 18 9-16,0-18-40 0,0 0 42 15,0 0-20-15,8 10 12 0,-8-10 10 0,0 0 3 16,0 0-10-16,0 0-32 0,0 0-11 0,0 0-32 16,8-37 8-16,-8 37-13 0,4-21-2 15,-1 7-18-15,1 0-46 0,4 0-57 0,8-2-22 16,-8 4-42-16,0-2-15 0,3-1-33 0,5 5-62 16,-4 0-91-16,0 2-160 15,0 5-148-15,3-3-222 0,-15 6 78 0,16-5 86 16,-16 5 78-16,12-3 62 0,-12 3 41 0,0 0 38 15</inkml:trace>
          <inkml:trace contextRef="#ctx0" brushRef="#br0" timeOffset="1968.3123">731 25 1264 0,'0'0'430'0,"0"0"-31"0,0 0-33 15,0 0-23-15,0 0-38 0,0 0-3 0,0 0-41 16,0 0-20-16,8 23-29 0,-8-23 16 0,4 21-57 15,-4-21 14-15,4 23-44 0,-4-11-11 16,0-12-20-16,8 25 8 0,-8-14 5 0,0-11-26 16,4 21 16-16,-4-21-24 0,8 18 9 15,-8-18 24-15,0 12-4 0,0-12-10 16,0 0-11-16,0 0-23 0,0 0 13 0,0 0-23 16,0 0-5-16,0 0 10 0,0 0-33 0,0 0 18 15,0 0-16-15,0 0-10 0,0-47-10 16,0 30-2-16,8 2-1 0,-8-2-30 0,0 3-8 15,7 1 20-15,1 0-15 0,-8 13 13 16,4-17 0-16,-4 17-31 0,16-9 15 0,-16 9 11 16,0 0-3-16,0 0 1 0,24 17-29 0,-17-8 18 15,-3 4-18-15,0 0 36 16,0 1-16-16,4-1 11 0,-8 0 0 0,8 1-16 0,-8-14-2 16,8 21 23-16,-8-11 10 0,0-10-8 15,8 16 6-15,-8-16-1 0,0 12-2 16,0-12 3-16,0 0 7 0,0 0-10 0,0 0 5 15,0 0-2-15,0 0 15 0,0 0-10 0,0 0-16 16,0 0 8-16,15-40-3 0,-15 26-2 16,0 14-18-16,4-28 3 0,4 11 4 0,-8 3 11 15,0 1 13-15,0 13-11 0,8-22-4 16,-8 22 32-16,8-15-25 0,-8 15 5 0,0-11 6 16,0 11-17-16,0 0 12 0,0 0 17 0,0 0-16 15,0 0 9-15,23 23-9 0,-23-23 4 16,12 20 4-16,-12-10 8 0,0-10-3 0,8 19-14 15,0-10 11-15,-8-9 4 0,8 21-8 16,-8-10-36-16,0-11 36 0,12 16-65 16,-4-9-14-16,7-2-19 0,-7 2-32 0,-8-7-4 15,20 8-61-15,-5-2-4 0,-7-3-40 0,8 1-1 16,-16-4-47-16,28 4-10 0,-13-3-6 16,1-1 39-16,-16 0 21 0,28-1 46 0,-9-3 10 15,-3 0 56-15,0 1 31 0,-16 3 69 0,15-12 54 16,-3 5 20-16,-4-4 31 0,0 3 16 15,-8 8 17-15,8-22 0 0,-8 22 16 0,0-21 17 16,0 21-17-16,0-21 0 16,0 21 20-16,-8-20-13 0,0 12 21 0,8 8-23 15,-16-14-21-15,16 14 24 0,-12-4-42 0,12 4 3 16,0 0-16-16,-23 6-12 0,23-6-20 16,-16 14 9-16,8-5-27 0,4 3-4 0,-3 0 11 15,7-12-24-15,-8 25-22 0,8-15 4 0,0-10-37 16,8 22 38-16,-8-12-10 0,0-10-13 15,15 16-15-15,-11-10 17 0,-4-6 3 0,24 11-10 16,-16-9-5-16,-8-2 31 0,19-2-37 0,-19 2 42 16,24-5-21-16,-24 5 3 0,20-14-15 15,-13 5 27-15,9 0-2 0,-16-1 5 16,8-1 16-16,-8 11 12 0,8-17 8 16,-8 17 41-16,8-14-23 0,-8 14 0 0,8-11-3 15,-8 11-10-15,0 0-5 0,0 0-8 0,0 0 16 16,0 0-13-16,0 0-26 0,0 0 39 15,0 0-29-15,19 23-17 0,-19-23 7 0,8 14-41 16,-8-14-20-16,8 12-3 0,-8-12-20 0,12 13-3 16,-12-13-5-16,15 9-46 0,-15-9-30 15,16 5-24-15,-16-5-31 0,12 1-58 0,-12-1-82 16,24 0-54-16,-24 0 23 0,23-3-15 0,-23 3-275 16,12-7 45-16,-4-2 30 0,0 0 84 15,-1-3 390-15,1-4 27 0,0-5 22 0,-8-2 35 16,0-5 28-16,0-2 36 0,0-7 28 15,4 2 103-15,-8-2 79 0,4 2 53 16,0 5 9-16,0 4 4 0,0-3 16 0,0 4 36 16,0 6-1-16,0 0-14 0,0 1-9 15,0 2 1-15,0 16-5 0,-8-23-37 0,8 23 1 16,0 0-3-16,0 0-8 0,0 0-43 0,0 0 26 16,0 0-62-16,0 0 10 0,0 0 8 15,0 0-43-15,8 67 4 0,-8-42-50 0,0 0-13 16,0 1 12-16,4 1-20 0,-4-1 10 0,0 0-25 15,0 0 4-15,0 1-86 0,4-4-26 16,-4-2-74-16,0 0-72 0,4 2-66 16,-4-2-113-16,8 2-269 0,-8-1-399 0,8-2 97 15,-8 0 103-15,0-1 120 0,0 0 43 16,0 2 41-16,8-1 65 0,-8 1 45 0,0 0 49 16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6:35.69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68EAC2F-0531-4B6F-8314-2E5536851573}" emma:medium="tactile" emma:mode="ink">
          <msink:context xmlns:msink="http://schemas.microsoft.com/ink/2010/main" type="inkDrawing" rotatedBoundingBox="8051,9196 13941,12550 12442,15184 6552,11831" semanticType="callout" shapeName="Other">
            <msink:sourceLink direction="from" ref="{F59D9511-11AE-4D76-AC23-D48891F05966}"/>
          </msink:context>
        </emma:interpretation>
      </emma:emma>
    </inkml:annotationXML>
    <inkml:trace contextRef="#ctx0" brushRef="#br0">212 201 453 0,'0'0'227'15,"0"0"11"-15,0-16 8 0,0 16-23 0,0 0 10 16,0 0 13-16,0 0-31 0,0-19-6 16,0 19 4-16,0 0-11 0,0 0 3 0,0 0-36 15,0-16 13-15,0 16-34 0,0 0 11 0,0 0-11 16,0 0-17-16,0 0 15 0,8-16-36 15,-8 16 15-15,0 0-2 0,0 0-16 0,0 0 34 16,0 0-56-16,0 0-11 0,0 0-10 16,0-16 15-16,0 16-4 0,0 0-9 15,0 0-15-15,0 0 3 0,0-14-21 0,0 14-10 16,0 0 8-16,0 0 56 0,8-18-41 16,-8 18-13-16,0 0-4 0,0-14-24 0,0 14 31 15,0 0-36-15,4-14 0 0,-4 14 12 0,0 0 6 16,0-14 0-16,0 14-23 0,0 0 10 15,0 0 21-15,8-18-24 0,-8 18 11 0,0 0-21 16,0 0 19-16,0-12-11 0,0 12-8 16,0 0 5-16,0 0 29 0,0 0 12 15,0 0-61-15,0 0 18 0,0 0 0 0,8-14 3 16,-8 14-6-16,0 0 13 0,0 0 28 16,0 0-20-16,0 0-26 0,0 0 16 0,0 0-1 15,0 0 1-15,0 0 12 0,0 0-22 0,0 0-14 16,0 0 24-16,0 0 4 0,0 0-14 15,0 0-1-15,0 0 16 0,0 0-16 0,0 0 3 16,0 0 8-16,0 0 7 0,0 0-26 0,0 0 9 16,0 0-1-16,0 0 8 0,0 0 21 15,0 0-19-15,0 0-15 0,0 0 3 0,0 0 5 16,0 0 5-16,0 0 0 0,0 0 5 16,-36 19-15-16,36-19 12 0,0 0-2 0,-15 18-10 15,15-9 36-15,0-9-21 0,-16 23-33 0,4-11 40 16,4 4-14-16,0 2 30 15,-7-3-25-15,-5 3-3 0,12 0 20 0,-8-1-28 16,5 1 6-16,-5-3 7 0,8-1 15 0,-8 1 1 16,8-3-29-16,-3 1 6 0,11-3 7 15,-8 1 13-15,8-11-21 0,-8 15-2 0,8-15 13 16,-8 11 2-16,8-11 18 0,0 0-18 0,0 0-7 16,0 0-6-16,0 0 3 0,0 0 0 15,0 0 6-15,0 0 4 0,43-23 3 0,-35 12-16 16,0-1 16-16,0 0-21 0,8-4 31 15,-13 0-7-15,5 2-9 0,0 0-7 16,0-2 3-16,0 2 2 0,0 0 2 0,-4 3 14 16,4-1-21-16,-8 12 15 0,7-20-2 15,-7 12 5-15,0 8-10 0,8-16 33 0,-8 16-45 16,8-11 49-16,-8 11-68 0,0 0 18 0,8-10 7 16,-8 10-15-16,0 0 16 0,0 0-1 15,0 0 11-15,0 0-8 0,0 0 11 0,0 0-4 16,28 19-1-16,-28-19-16 0,7 16-8 0,1-7 36 15,8 1-21-15,-4 1-4 0,4 0 15 16,11-1 10-16,-11 4-8 0,11-3-20 0,5 1 7 16,3-1-4-16,-3-1-16 0,-5 1 15 15,8-4-25-15,-3 2-9 0,-5-2-18 0,-3-2-14 16,-4 1-13-16,-5-3-5 0,1-1-26 16,-4 1-30-16,-12-3-59 0,0 0-21 15,0 0 6-15,0 0-14 0,0 0-4 0,0 0-14 16,0 0-1-16,0 0 6 0,0 0 12 0,-51-8 22 15,31 4 13-15,12-1 28 0,-8-1 18 16,1 3 53-16,-5-2-2 0,12-3 54 0,-7 1 8 16,3 2 33-16,-4 0 54 0,16 5 27 0,-24-13 22 15,13 10 22-15,11 3 16 0,-16-9-26 16,16 9 33-16,-16-7 0 0,16 7-20 0,-12-6 23 16,12 6-18-16,0 0-3 15,-15-6-2-15,15 6 8 0,0 0 2 0,0 0 36 0,0 0-28 16,0 0-16-16,0 0-5 0,-24 17 11 15,24-17-21-15,0 14 31 0,0-14-31 16,0 23-5-16,0-11-13 0,-8 5-5 0,8-17 21 16,0 35-19-16,0-20 6 0,0 7-18 0,0-1 2 15,0 4-2-15,0 1 5 0,0 2-18 16,0-1 10-16,0-1-25 0,0 4 7 0,-4 3-2 16,-4-5 2-16,8 2 0 0,0 5-5 15,0-5 16-15,0 6-31 0,0-7 2 0,0 6 13 16,0 1-38-16,-7-4 23 0,7 1-8 0,0-3 23 15,0 6-35-15,0-7 7 0,0 1 20 16,-8 0-25-16,8 0 5 0,0 0-2 0,0-2-26 16,0-2 25-16,-8 1-7 0,8 0 10 0,0-3-18 15,0 2 5-15,0 1-12 16,0-3-1-16,0 2 34 0,0 0-26 0,0-6 10 16,0 5 8-16,0 2-28 0,0-3 10 0,0 1 11 15,0-2-16-15,-8 3 10 0,8-1-2 16,0 1-16-16,0-1 18 0,0 0 6 0,0-1-11 15,0 1 31-15,0 0-36 0,-4-3 0 0,4 3 10 16,-8 0 3-16,8-1-6 0,0 1 1 16,0-4-21-16,0 0 28 0,0 2-12 0,-8 2 7 15,8-4 3-15,0 2-13 16,0 2 10-16,0-4-7 0,0-1 17 0,8 2-7 16,-8-1-10-16,0 0 15 0,0 1-3 0,0 0 5 15,0 1-14-15,0-2 1 0,0 2 16 16,0 0-5-16,0 1 3 0,0 1 9 0,0-2-35 15,0 5 21-15,0-6 22 0,0 2-20 0,0-2 10 16,0 2-7-16,0-3 17 0,0 4-30 16,0 0 7-16,0-1 8 0,0 1 3 0,0 0-11 15,0-3 6-15,0 3-11 0,0-4 0 0,0 2 8 16,0 0 5-16,0-3-20 0,-8 6 17 16,8-6-17-16,0 2 14 0,0-3-4 15,0 2-23-15,0-2 0 0,0 1 41 0,0 0-29 16,0-3-7-16,0 2 25 0,8 0-12 15,-8-1 13-15,0-1-14 0,0 0-4 0,0-2 17 16,8 1-9-16,-8 0 6 0,0-16 4 0,0 25-16 16,4-13 21-16,-4-12 2 0,0 23-23 15,0-23 3-15,0 20 12 0,0-10-20 0,0-10 10 16,0 19-2-16,0-19-8 0,0 18 0 16,0-18-15-16,0 17 30 0,0-17-41 0,-4 18 49 15,4-18-15-15,-8 18 20 0,8-18-38 0,0 19 0 16,0-6 23-16,0-13-11 0,-8 21-22 15,8-21 25-15,0 20-8 0,0-9 3 0,0-11 8 16,-7 25 15-16,7-13-28 0,0 3-21 0,0-15 34 16,-8 23-21-16,8-23 3 15,0 17 12-15,0-17 60 0,0 21-57 0,0-21 0 16,-8 20 8-16,8-11-21 0,0-9 8 0,0 19-13 16,0-19 16-16,0 15 5 0,0-15-6 15,0 0 1-15,0 20 7 0,0-20-7 0,-8 12-3 16,8-12 12-16,0 0-6 0,0 0-6 0,0 0 0 15,0 16 0-15,0-16 0 0,0 0 0 16,0 0 0-16,0 0 0 0,0 0 0 0,0 0 0 16,0 0 0-16,0 0 0 0,0 0 0 0,0 0 0 15,0 0 0-15,0 0 0 0,0 0 0 16,0 0 0-16,0 0 0 0,-12-39 0 16,12 39 0-16,0 0 0 0,0 0 0 0,0 0 0 15,0 0 0-15,0 0 0 0,0 0 0 16,0 0-3-16,12-21 0 0,-12 21-20 0,16-3-5 15,-16 3 0-15,15-6 2 0,5 4-4 0,-20 2-9 16,24-3 14-16,-5 1 20 0,5 2-39 16,-8 0 36-16,11 0-25 0,-3 0 20 0,11 2-2 15,0-1 12-15,1 1 11 0,3 2-18 16,-4-2-8-16,9 3-8 0,-1-1 6 0,0-1 28 16,4 2-11-16,0-1-2 0,5 3 15 0,-1-2-18 15,0 0-2-15,0 1-8 0,0 1-5 16,0-2-15-16,8 0 35 0,-8 3-7 15,8-2 7-15,-8 2-27 0,0-4 9 0,20 5-4 16,4 2 2-16,-12-2 10 0,-12-2-5 16,4 0 3-16,-8 0-11 0,4-2 8 0,0 4 5 15,8-2 3-15,-8 2 13 0,0-4-14 0,0 2-12 16,0-1 8-16,0 0 15 0,1 2-15 16,7-2-8-16,-4 0 12 0,0 1-17 0,-4 0 13 15,4-3-3-15,12 6 15 0,7 1-15 0,-19-4-15 16,-4 0 28-16,0-2-18 0,8 2-3 15,-15-1 6-15,7 0 17 0,0 0-9 0,0-1-6 16,-8 0 5-16,8 2 21 0,0 0-24 0,-7-2-7 16,7 1-10-16,0 1 51 15,-12-3-28-15,4 1-14 0,1 2 7 0,-1-4-6 16,0 1 20-16,-8 0-18 0,9-1 16 0,-5 0-7 16,-4 1 1-16,9 0 11 0,-9-3-25 15,8 2 12-15,-4 2 8 0,-3-4 5 0,-1 2 5 16,4-1-18-16,1 2 0 0,-9-1 18 0,5-1-10 15,3 0-15-15,-4 1 25 0,1-1-8 16,-1 2 9-16,-4-4 6 0,5 3-19 0,-9-3-1 16,9 0-2-16,-13 0 17 0,13 0-9 15,-1 0 4-15,-3 2-4 0,-1-4-8 0,-4 0 15 16,1 2-21-16,7 0 19 0,-11 0-16 16,11 0 26-16,-11 0-13 0,7 0-8 0,-3 0 16 15,-8 0-13-15,11 0 5 0,-11-1-21 16,3 2 47-16,-3-2-29 0,-4 1 6 0,11 0-29 15,-11-2 29-15,0 2 2 0,-16 0 5 16,35 0-10-16,-19 0-13 0,3 0 6 0,-19 0 4 16,24-2-4-16,-5 0-4 0,-3 0 6 0,-16 2 10 15,28-3-7-15,-9 3 9 0,1-2-7 16,-4 4 6-16,-16-2-6 0,27-3 12 0,1 1-17 16,-12 0 31-16,3 2-44 0,5 0 18 15,-9 0-3-15,9-2-22 0,-4 0 22 16,-1 2 3-16,1-1 0 0,0 1 3 0,-5-2-11 15,1 1 11-15,-16 1 2 0,32-2-13 0,-17-1 8 16,-15 3-28-16,24 3 41 0,-12-3-3 16,-12 0-7-16,23 0 2 0,-7 0-8 0,-16 0 3 15,24 2-5-15,-24-2 0 0,19 1-21 0,-19-1 6 16,16 2 20-16,-16-2-28 0,0 0-6 16,20 0 1-16,-20 0 2 0,0 0-20 0,15-3-23 15,-15 3-23-15,0 0-3 0,0 0-3 0,0 0-2 16,0 0-33-16,0 0-24 15,0-17 12-15,0 17-24 0,0 0 2 0,0 0 1 0,-19-24 17 16,11 15 6-16,0 0 15 0,0-1 0 16,-8-3 15-16,8 3 28 0,5-2 24 0,-9-1 2 15,4 1 33-15,-4 0-2 0,4-4 40 16,-4 3 11-16,1 2 28 0,-1 1-10 0,4 0 33 16,-4 1 6-16,12 9-9 0,-19-16-4 15,11 11 40-15,8 5-12 0,-12-8-29 0,12 8 3 16,0 0 10-16,0 0-25 0,0 0 33 15,0 0-21-15,0 0 6 0,0 0-3 0,0 0 20 16,0 0-25-16,0 0-5 0,16 43 15 0,-5-36 10 16,5 0-20-16,0 0 10 15,3 4 5-15,-3-4 11 0,16 1-25 0,-13 1 8 0,13-4-4 16,-5 1 20-16,5 1-35 0,-5-3-11 16,1-3-2-16,-1 1 3 0,-3 0 9 15,-5 1-9-15,1-5 2 0,-8 2 7 0,-12 0-19 16,35-3 4-16,-27 0-8 0,-8 3-2 0,0 0-7 15,16-6-14-15,-16 6 9 0,0 0-1 16,0 0 8-16,0 0 2 0,0 0 3 0,0 0-2 16,-71 11 17-16,48-2-2 0,-1 3-21 0,-4 3 6 15,1 3-29-15,-4 5-5 0,3 4 6 16,-3-5-27-16,7 5-55 0,-4 1-16 0,9-1-46 16,-5 0-85-16,1-2-161 0,-5 2-155 0,12-7-388 15,1 0 106-15,3-3 53 0,-4 0 100 16,4-5 46-16,5 0 59 0,-9-1 75 15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6:38.39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B97844-518F-4853-A1A0-2734391FA3CE}" emma:medium="tactile" emma:mode="ink">
          <msink:context xmlns:msink="http://schemas.microsoft.com/ink/2010/main" type="inkDrawing" rotatedBoundingBox="8168,10038 11025,9549 11350,11447 8493,11937" semanticType="callout" shapeName="Other"/>
        </emma:interpretation>
      </emma:emma>
    </inkml:annotationXML>
    <inkml:trace contextRef="#ctx0" brushRef="#br0">-2 143 447 0,'0'-17'228'0,"0"17"-2"15,0 0-11-15,0-23-8 0,0 23 3 0,0 0-8 16,0-20-36-16,0 20-12 0,8-12-3 0,-8 12-5 16,8-10-23-16,-8 10 10 15,8-10-15-15,-8 10-3 0,16-4-10 0,-16 4-18 0,19-4 7 16,-19 4 9-16,24 0-29 0,-24 0 18 15,27 4-35-15,-11 0 1 0,0 1-9 16,3 0 10-16,-3 2-13 0,8 0-8 0,-13 4-2 16,13-1 21-16,-4 0-9 0,-5 1-4 15,9 3-6-15,-12-2 3 0,11 5-26 0,-3 0 11 16,4-1-8-16,-1 3 10 0,-3-1 10 0,3 1-17 16,-3 0-11-16,4 1 8 0,-5 1 5 15,-3 0 33-15,12 0-48 0,-13 0 5 0,9 1-8 16,-4-1-2-16,3 2 30 0,-3 2-13 0,-5-3-22 15,1 3 30-15,4 0-13 0,-4-1 3 16,7 2-10-16,-11 1-3 0,4 0 3 16,-1 0-11-16,-3 0 6 0,4 1-6 0,0 0 16 15,-1 1-5-15,-11-3-14 0,12 2 6 16,0 1 6-16,-4-2-4 0,-5 4-15 0,9-4 11 16,-8 3 9-16,0 0-12 0,-8-4 41 15,8 5-28-15,-4 1-23 0,3-3 27 0,-7 1-17 16,8-3 15-16,-8 5-12 0,8-5 2 0,-8 0 15 15,0 1-15-15,8-1 41 0,-8-3-41 16,8 2 16-16,-4 0-11 0,0-3-5 0,0 3 25 16,4-6-9-16,-8 3 12 0,7-3-23 0,1 1 44 15,0-4-39-15,4 1-5 0,-4-2 33 16,0 2-30-16,0-4 2 0,-1 0 21 16,1-2-13-16,12-1 25 0,-12-1-40 0,0 1 20 15,7 1-8-15,1-3 16 0,-4-1-10 16,4 3-9-16,-1-4-9 0,-3 0 22 0,4 0-9 15,0 1 7-15,-5-3-5 0,5 0-8 16,0 0 0-16,3-3-2 0,-3 1 10 0,0 0-3 16,4-2-2-16,3-1 2 0,-7 0 11 0,3-4 2 15,-3 3-20-15,4-1 7 0,3 0-7 16,-3 0 7-16,-4-1 6 0,0-2-1 0,3 1-4 16,-3 0 12-16,0 1-13 0,3 0 3 0,-3-3-8 15,-8 1 21-15,12 0-16 0,-5 1-15 16,1-2 28-16,-8 0-25 0,11 1 7 15,-11-2 8-15,8 2-5 0,0-3 10 0,-16 8-18 16,19-12 23-16,-3 7-28 0,-8-2 5 16,4-1 11-16,-4 2 20 0,7-3-21 0,-15 9 3 15,20-14-3-15,-12 6 6 0,0 2 9 0,0-3 11 16,-1 0-20-16,-7 9 2 0,20-16-8 16,-12 7 11-16,0-1 6 0,0 1-18 0,0-2-4 15,-1-1 11-15,9 1-2 0,-4 1 8 16,-4-2-12-16,0 1 5 0,0-1 6 0,3 0 18 15,-3-3-21-15,0 1-13 0,0 0 18 0,0-1-13 16,4 0 8-16,-5-2 24 16,-3-1-14-16,0 1-26 0,4-3 9 0,0 1-3 15,0-1 33-15,4 1-31 0,-8-3 0 0,3 2 16 16,-3-1-13-16,4-1 23 0,0-2-13 16,-8-1-23-16,8 1 8 0,0-1 15 0,-4-5-2 15,4 0-8-15,-1 5-16 0,-7-1 3 0,8 0 8 16,-8-2-5-16,8-3 0 0,-8 5-3 15,8-2 0-15,-8 1 26 0,12-2-34 0,-8 2 11 16,0-1-21-16,4 3 15 0,-1 1 1 0,1-5 28 16,0 5-36-16,0-1-1 0,0-3 14 15,4 1 0-15,-4-1 7 0,-1 5-5 16,5-3-28-16,0 0 29 0,0-1-14 0,-4 1 16 16,11 1-10-16,-7 1-14 0,0-1 22 15,4 4-1-15,-5 0 5 0,-3 2-25 0,8-1 7 16,0 2-4-16,-5 3 9 0,-3-3-7 15,8 4 8-15,-8 0-11 0,12 3-13 0,-13 0 29 16,1 3 5-16,8-2-10 0,-8 1 4 0,8 0-14 16,-5 2-17-16,-3 1 45 0,8 0-21 15,-4-2-5-15,3 3 0 0,-7 1-11 0,12-1 21 16,-4 0-15-16,-1 1 10 0,5 1 8 0,-4-1-11 16,0 1 11-16,3 1-13 0,-3-1 15 15,0-1-2-15,-16 4-3 0,27-2-2 0,-11 2 2 16,-16 0 2-16,20-2 4 0,-20 2-19 15,15 0-5-15,-15 0 31 0,16 0-8 16,-16 0 0-16,0 0 1 0,24 0 17 0,-24 0 13 16,0 0-5-16,0 0 2 0,19 0 0 0,-19 0 3 15,0 0 29-15,0 0-32 0,0 0 3 16,20 2 5-16,-20-2 5 0,0 0-5 0,0 0-23 16,0 0 16-16,0 0-14 0,0 0-12 15,0 0 15-15,0 0-5 0,0 0-5 0,0 0-15 16,0 0-21-16,12 2-13 0,-12-2-12 0,0 0-39 15,0 0-21-15,0 0-40 0,0 0-23 16,0 0-32-16,0 0-29 0,0 0-35 0,0 0-98 16,0 0-116-16,0 0-410 0,0 0 69 15,0 0 49-15,-24 39 98 0,24-39 102 16,-8 14 30-16,0-5 52 0,0 1 53 0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6:42.47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CE27D4D-A2E3-4D0E-8A1D-4F1EC1217000}" emma:medium="tactile" emma:mode="ink">
          <msink:context xmlns:msink="http://schemas.microsoft.com/ink/2010/main" type="inkDrawing" rotatedBoundingBox="15489,5029 20060,10293 17321,12673 12749,7408" semanticType="callout" shapeName="Other">
            <msink:sourceLink direction="with" ref="{98ABAC82-9B18-4363-ABEB-FF6826066374}"/>
          </msink:context>
        </emma:interpretation>
      </emma:emma>
    </inkml:annotationXML>
    <inkml:trace contextRef="#ctx0" brushRef="#br0">-7 453 1082 0,'-8'8'374'0,"8"-8"-31"16,-8 10-21-16,8-10-32 0,-8 11-19 0,8-11-10 15,-4 12-41-15,4-12 21 0,0 0-39 0,0 18-20 16,0-18-8-16,0 0-21 0,8 16 6 15,-8-16-13-15,12 7-23 0,-12-7-16 0,16 2 9 16,-16-2 32-16,19-5-61 0,-19 5 3 16,28-9-19-16,-12 3 4 0,-1-5 12 15,1 1-23-15,4-3 2 0,-1-5 3 0,5 3-15 16,-4-6 23-16,-9-2-31 0,13 1-18 16,-8-8 5-16,-1 3 15 0,-3-2-3 0,0-3-15 15,-4 4-2-15,0-2-10 0,-8 5-2 0,8-4 22 16,-8 5 3-16,0-2-10 0,0 7-6 15,-8 2 16-15,8-1 18 0,0 2-20 0,0 16-6 16,0-21-18-16,0 21 11 0,0 0 12 0,-12-13-2 16,12 13-16-16,0 0 14 0,0 0-19 15,0 0 16-15,-20 30-11 0,16-16-20 16,4 1 26-16,0 0 0 0,0 6 27 0,0-1-17 16,4 3-23-16,4 2 23 0,0 2 7 15,8-4 8-15,-1 4-12 0,1-2 4 0,12-1-17 16,-5-2-3-16,5 1 13 0,3-1-21 0,-3-4 6 15,-1-4-6-15,5 1-2 0,-5-4 5 16,1 0-5-16,-5-2-21 0,-3-2-10 0,-4 0-20 16,3-3 17-16,-3 1-38 0,-4-1-53 0,-12-4 1 15,12 4-60-15,-12-4-11 0,0 0-20 16,0 0-18-16,0 0-26 0,0 0 11 0,0 0 4 16,0 0-91-16,0 0 4 15,-36 11 37-15,36-11 43 0,-23 0 23 0,23 0-10 0,-16-2 35 16,16 2 47-16,-28-4 33 0,21-1 41 15,7 5 15-15,-28-8 38 0,20 4 1 16,8 4 53-16,-27-9 14 0,19 6 27 0,8 3-12 16,-24-12 17-16,16 8 8 0,8 4 62 0,-15-11-57 15,15 11 28-15,-20-8-9 0,20 8-17 16,-8-6 9-16,8 6-6 0,0 0-12 0,-12-7 33 16,12 7-46-16,0 0 10 0,0 0-3 0,0 0 34 15,-31 5-54-15,31-5 15 0,-4 13-5 16,4-13 8-16,-4 18 5 0,0-4-17 15,4 0 4-15,-4 2 31 0,0 2-39 0,4 2 29 16,-4 4-49-16,4 1 8 0,-4 2-3 16,4 1 33-16,0 1-4 0,0 3-32 0,-4 3 1 0,8 1-18 15,-4 2 10-15,0-1 41 16,0-1-36-16,4 4-5 0,-4-3-6 0,4 3-22 16,0-3 26-16,-4 8-6 0,4-6 0 0,-4 2 6 15,4-2-9-15,0 3 6 0,-4-2-23 16,4-1 23-16,-4 0-36 0,0 0 8 0,8 1 15 15,-4 0 15-15,-4-3 0 0,4 3-12 0,0-3-47 16,-4 3 32-16,0-2 17 0,0-4-5 16,0 5-26-16,3-3 29 0,-3 2-16 0,0-2-5 15,0-5-15-15,0-3 20 0,-3 8-15 16,3 1 5-16,0-6 13 0,0-3 5 16,0 3 0-16,3 0 2 0,-3 0-7 0,0-1-15 15,0 0 17-15,0 0-15 0,4-2 23 16,-4 0-31-16,0 2 8 0,4-1 3 0,-4-2-11 15,0-1 13-15,0 2-5 0,4-2 0 0,0 0 3 16,-4 0 12-16,4-1-5 0,-4 0 1 16,0 0-14-16,0-2 6 0,8 3 12 0,-8-2-7 15,0-1-3-15,0 2-10 0,0-1 15 0,0-1 5 16,0 4-5-16,0-3 1 0,0-1-11 16,0 2-3-16,0-2 26 0,-8-2-15 0,8 2 5 15,0 1-16-15,-4-1-2 0,4 2 23 16,-4-2 2-16,4 1-22 0,-4-1 2 15,4 2 10-15,-4-6-18 0,4 4 11 0,-4-3 2 16,1 5-18-16,3-1 31 0,-4-1-10 0,4 0 2 16,-4 2 3-16,4-7 0 0,-4 5-21 15,4-1-5-15,-8-3 21 0,8 6 2 0,0-4-18 16,0 2 8-16,-4 1 26 0,4 0-28 16,-4-6 2-16,4 2 2 0,0 1-20 0,-4 1 18 15,4 1 5-15,-4-3-10 0,4 5 23 0,-4-2-5 16,4-1-8-16,-4 1-8 15,4-1-2-15,-4 2 13 0,4-4 0 0,-4 3 20 0,4-4-36 16,-3 0 26-16,3 1-10 0,0 0-8 16,-4-2 0-16,4 2 2 0,-4-3 14 15,4 3-16-15,0-3 23 0,-8 3-21 0,8-5-20 16,0 3 36-16,0 0-15 0,0 0 22 0,0-1-27 16,0-17 7-16,-4 30 8 0,4-14-16 15,-4-2 26-15,4 2-41 0,0-16 44 0,-4 29-18 16,4-14 15-16,0-15-11 0,0 26-4 0,-4-13 13 15,4-13-29-15,0 21-7 0,0-21 20 16,0 19-13-16,0-19 3 0,0 19 10 0,0-19 3 16,0 16-16-16,0-16 16 0,0 0-13 15,-4 23 17-15,4-23-17 0,0 0 44 0,0 21-29 16,0-21-13-16,0 14 16 0,0-14-3 16,0 0 1-16,-4 20 12 0,4-20-21 15,-4 15 8-15,4-15 13 0,0 0-23 0,0 20 16 16,0-20-11-16,-4 14 3 0,4-14-6 0,0 16 1 15,0-16-11-15,0 0-23 0,0 17 44 16,0-17-36-16,0 0 36 0,-4 23-8 0,4-23-2 16,0 18 12-16,0-18 3 0,0 19-5 0,0-19 12 15,0 23-25-15,0-23 18 0,-4 21-10 16,4-21-11-16,0 20 39 0,0-20-38 0,0 21 22 16,0-21-28-16,-3 19 11 0,3-19-8 0,0 18-3 15,0-18 11-15,0 17 15 0,0-17-6 16,0 16 1-16,0-16-18 0,0 0 0 15,0 20 18-15,0-20-6 0,0 0 16 0,0 19-12 16,0-19-11-16,0 14 20 0,0-14-27 16,0 0 9-16,0 0 8 0,0 22 8 0,0-22-20 15,0 0 7-15,-8 13-3 0,8-13 32 0,0 0-52 16,0 0 20-16,0 18-4 0,0-18 20 16,0 0-11-16,0 0 4 0,0 0-9 0,0 0 13 15,0 18 11-15,0-18-26 0,0 0 8 16,0 0-3-16,0 0 8 0,0 0-31 0,0 0-3 15,0 0 16-15,0 0 8 0,0 0-34 0,8 15 26 16,-8-15 7-16,0 0-12 0,0 0-18 16,0 0 23-16,0 0 7 0,19 0-22 15,-19 0 15-15,0 0-3 0,24-1-5 0,-24 1-12 16,23-4 4-16,-7 3-4 0,-4-2 27 16,-12 3-30-16,35-3 26 0,-19 1-21 0,8 2 20 15,-5-1-15-15,5-1 13 0,-5 0-13 0,1 2 8 16,8-2 12-16,-5 2-55 0,9 0 60 15,-5-2-12-15,-3 2 3 0,7-1-4 0,1 1 4 16,-5 0-6-16,5 0-7 0,-1 1 2 0,4-1 3 16,-3 0-11-16,7 2 1 0,0-2 7 15,1 2 3-15,-1 0 2 0,0 1-20 16,1-1 2-16,-1 0 32 0,8 2-19 0,-8-1-3 16,5-1 4-16,7 3-24 0,-12-1 8 15,12-1 15-15,-4 0 8 0,4 3-16 0,-7-3-2 16,3 0 13-16,-4 2 0 0,-4-2-8 15,5 0 8-15,-5 5-1 0,0-7 11 0,1 2 5 16,3 3-38-16,-8-4 23 0,4 1 2 0,1 3 6 16,-5-5-3-16,4 3-1 0,-3 0 4 15,-5-3-6-15,-3 1 11 0,3 0-21 0,1-2 0 16,-5 1 13-16,1-1-8 0,-1 0 23 0,-3 0-25 16,7 0 12-16,-7-1 8 15,3-1 16-15,1 0-24 0,-1-2-7 0,-3 4 10 16,3-1-13-16,-3-1 8 0,4 0-26 0,-5 1 39 15,1-1-5-15,-1 0-11 0,1 0 0 16,-5 0-2-16,1 1 15 0,4 1 0 0,-9-2 11 16,5 0-19-16,0 1 6 0,-1-2-16 0,-3 2 8 15,0-1 10-15,3 1-8 0,1-1-7 16,-4-1 38-16,4 0-43 0,-5 3 7 0,5-2-7 16,0 1 10-16,-1-1 5 0,1 1 5 0,-4 1 8 15,3-2 17-15,1-1-25 0,0 3-12 16,-20 0-1-16,35-1 18 0,-19 2-12 0,3-2-11 15,1 1 0-15,0 0 23 0,-1 0-12 16,1 0-11-16,0 0 5 0,-1 1 16 0,1-1-13 16,-1 3-8-16,1-1 13 0,0-1-8 0,3-1 19 15,-3 3-24-15,4-1 31 16,-5-2-21-16,5 3 3 0,-4-2 11 0,3 1-9 16,-3-2-7-16,3 3 15 0,-3-3-25 0,4 2 25 15,-5-1 3-15,1-1-13 0,0 3 10 16,7 0-10-16,-7-1-25 0,-1-1 1 0,1 1 30 15,7 2-45-15,-7-2 49 0,4 1 6 0,-1-1-11 16,-3-2 13-16,7 4-26 0,-3-4-10 16,0 1 18-16,-1 3-7 0,-3-4 30 0,0 1-26 15,3-1-15-15,-3 2 28 0,-1 0-12 16,1 0 12-16,0 0-7 0,-5-2-9 16,5 1 9-16,0 1-29 0,-5-2 19 0,1 2-14 15,0-1-12-15,-16-1 43 0,35 2-10 0,-19-2 0 16,0 2-2-16,-16-2 9 0,31 2-9 15,-15-2-19-15,0 0 14 0,3 2 4 0,-3-1 6 16,4-1-1-16,-5 3 3 0,1-3-25 16,4 3 30-16,-5-1-12 0,1-2 17 0,4 1-13 15,-8 1 1-15,-12-2-13 0,35 1 12 0,-15 1 9 16,-5-2-17-16,1 2-11 0,4-2 11 16,-5 3 6-16,5-3-2 0,-20 0-24 0,32 2 31 15,-17 0 1-15,1 0 4 0,-16-2 10 0,24 1-7 16,-13 2 0-16,-11-3-13 0,24 2-3 15,-24-2 31-15,24 0 6 0,-24 0-14 16,23 1-17-16,-11-1 17 0,4 2-7 0,-16-2 5 16,35 0 5-16,-19 0 3 0,3 1-14 15,-3-2-7-15,-16 1-12 0,28 0 20 0,-13 0 12 16,-15 0-15-16,24 0 29 0,-24 0-16 0,20 0-13 16,-20 0 3-16,15-2 2 0,-15 2 6 15,16 2-3-15,-16-2 2 0,0 0 6 0,24 0-24 16,-24 0-2-16,15 0 34 0,-15 0-24 0,12 1-20 15,-12-1 35-15,20 2 19 0,-20-2-49 16,0 0 22-16,19 0 1 0,-19 0-5 0,0 0 0 16,20 0 0-16,-20 0 7 0,0 0-33 15,16 2 13-15,-16-2-7 0,0 0-42 16,0 0-35-16,0 0-3 0,0 0-11 0,16 0-35 16,-16 0 16-16,0 0-19 0,0 0-51 15,0 0-8-15,15 8 4 0,-15-8-9 0,0 0-77 16,0 0-78-16,12 8-91 0,-12-8 29 0,0 0-379 15,0 0 38-15,0 0 77 0,0 0 126 16,0 0-1-16,0 0 68 0,0 0 27 0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6:45.63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8ABAC82-9B18-4363-ABEB-FF6826066374}" emma:medium="tactile" emma:mode="ink">
          <msink:context xmlns:msink="http://schemas.microsoft.com/ink/2010/main" type="inkDrawing" rotatedBoundingBox="17276,6070 19330,7735 17857,9551 15804,7886" hotPoints="18773,7860 17527,9105 16282,7860 17527,6614" semanticType="enclosure" shapeName="Circle">
            <msink:destinationLink direction="with" ref="{6CE27D4D-A2E3-4D0E-8A1D-4F1EC1217000}"/>
          </msink:context>
        </emma:interpretation>
      </emma:emma>
    </inkml:annotationXML>
    <inkml:trace contextRef="#ctx0" brushRef="#br0">1931 266 642 0,'-19'-14'276'0,"7"6"-7"0,-4-4-8 16,0 3 8-16,1 3-33 0,-1-5-16 15,0 0-31-15,-3-2-30 0,-1 2 17 0,0 2-35 16,-3-4 5-16,3 4-15 0,-4-2-11 16,1-1-25-16,-5 1-6 0,1 0 9 15,-1 2-4-15,5-1-20 0,-5-1 21 0,-3 2-26 0,3 4-12 16,1-4 1-16,-5 3 6 0,1 0-17 15,-5 0 4-15,5 0-18 0,0 3-5 0,3 0 21 16,-3 2-21-16,3-2-8 0,-3 1 11 0,-1 0-5 16,5 1 22-16,-5 0-25 15,5-1 3-15,-5 2-16 0,1 2 3 0,3-1 0 16,-3 2 7-16,3 2-15 0,-7-3 6 0,4 3 4 16,3-1 3-16,1 1-8 0,-1 1 16 15,1-1-26-15,3 2 5 0,0-1 8 0,5 1 5 16,-5 0 15-16,4 0-28 0,-3 4-5 15,3-2 26-15,5-1-8 0,-5 1 5 0,4 2-21 16,-4 1 13-16,5-1-7 0,-5 1 15 0,4 0-7 16,1 0 35-16,-5 0-38 0,8 3-1 15,-7 0-7-15,3 0-2 0,0 1 20 0,-4 1 21 16,9-1-27-16,-5 2 40 0,0-2-42 0,1 0-12 16,3 2 35-16,-4 0-20 15,4 0 13-15,0 1-3 0,1 0-10 0,-1 0-13 16,4 0 18-16,-4 2-3 0,0-1-4 0,5-2-3 15,-1 4-1-15,-4-1 4 0,0 2 27 16,8-2 19-16,-8 2-34 0,8-2 21 0,-7 0-16 16,7 2 5-16,-4 1 1 0,0-3-14 15,0 3-9-15,4 2 12 0,-4-4-3 0,0 2-9 16,5 0 2-16,-5 1-3 0,4 0 5 0,0 0 3 16,0 1-2-16,0-1 15 0,0 2-13 15,-4-4-8-15,4 3-7 0,4-2 10 0,-4 1 15 16,0-1-15-16,4 1-21 0,0-1 52 15,0 1-31-15,0-4 28 0,0 2-23 16,0 0-20-16,0 2 6 0,0-1 43 0,4-1-42 16,-4 2-15-16,4-2 31 0,0 0-26 0,0 0-8 15,-4 0 21-15,4-1-8 0,0 0 33 16,4-2-38-16,-8 0-5 0,8 1 16 0,0-1-9 16,-5-1 3-16,5 0 16 0,4 0-3 15,-4 1-21-15,0-2-15 0,4-3 16 0,-1 3 17 16,-3 0 16-16,4-3-26 0,4 2-10 0,-4-2 7 15,3 3 3-15,-3-4 16 16,4 3 2-16,-4-1-26 0,3-2 8 0,1 2 3 0,0 2 48 16,0-4-68-16,-1 2 40 0,1 0-26 15,0-2 1-15,-1 1 2 0,1 3 10 16,4 0 29-16,-1-3-19 0,-3 2-22 0,0-4 0 16,4 1 4-16,-5 0 9 0,5 1-16 0,-4-3 2 15,3 2 1-15,1-1 25 0,-4 0-20 16,7 0 12-16,-3-1-7 0,3 2-3 0,-3-2 3 15,0 0-13-15,-1-1 5 0,9 4-5 16,-4-3 0-16,-1 0 10 0,-3-3 36 0,3 1-35 16,1-1 1-16,-4 2 11 0,3-2-5 15,1-3 3-15,3 3-8 0,-7-1-8 0,7-3 7 16,-3 4 4-16,0-6 2 0,3 3-3 16,-3-1-15-16,-1 0 13 0,5-1 10 0,-5-1 5 15,5 0 0-15,-1 0-15 0,1 0-5 16,-5-1 7-16,5-1 13 0,0 1-18 0,-1-2-2 15,-3 2-5-15,3 0 20 0,1-2-10 0,-1-2-6 16,1 2 1-16,-1-2-16 0,1 2 36 16,-5-2-10-16,1-1-13 0,7 1 3 0,-7-2 2 15,3 3 1-15,-3-3-4 0,3 1 9 0,1-3-19 16,-4 3 31-16,-1-2-10 0,1 1 18 16,-5-1-16-16,9-2-14 0,-8 0 1 0,-1-2 6 15,1 2-8-15,3-2 31 0,-7 1-18 16,8-3 10-16,-5 2-5 0,-3-2-5 15,4-1 10-15,-1 1-35 0,1 2 30 0,0-3-11 16,-5-2-14-16,5 2-1 0,-4 0 13 16,3-1 14-16,-3 1-17 0,4 3 3 0,-4-3-4 15,-1-2-6-15,1 0 10 0,0 2-15 0,-4-2 5 16,3-1 20-16,-3-1-30 0,4 1 28 16,-1-3-11-16,-3 2 4 0,0-2 12 0,0 1-23 15,0-3 10-15,3 1 8 0,-3 0-5 0,0-1-18 16,4 1 5-16,-5-4 5 0,5 6 15 15,-4-5-17-15,0 5 10 0,0-4-13 0,-1 1 12 16,1 3 9-16,-4-3-16 0,4 1 21 0,-8-2 9 16,4 2-24-16,-1-4 22 15,1 0 0-15,0-2-15 0,-4 2 18 0,4-3-26 16,-4 1 11-16,0 1-1 0,4-5-15 0,-4 3 26 16,-4 1-26-16,4-1-5 0,-1-1 36 15,-3 0-3-15,0 0 3 0,0-2 0 0,-3 2-8 16,-1 0-7-16,0-5-21 0,-4 2 0 0,0-1 0 15,0 1 0-15,-4-1 0 0,-3 0 0 16,3 1 0-16,-8-5 0 0,1 2 0 0,-5 0 0 16,0-2 0-16,1 3 0 0,-5 0 0 15,1 4 0-15,-1-3 0 0,1 3 0 16,-5 1 0-16,1-3 0 0,-5 3 0 0,5 0 0 16,0-1 0-16,-17-5 0 0,1-1 0 15,4 8 0-15,-4-8 0 0,8 9 0 0,7 3 0 16,-7 1 0-16,3 1 0 0,1-1 0 0,4 3 0 15,-5 1 0-15,1 2-64 0,-4-2-175 16,-1 3-88-16,1 9-177 0,-4-2-561 0,-8 1 77 16,-4 0 115-16,-24-2 74 0,-4 5 80 0,-11 3 69 15,-24 3 94-15,-19 5-20 0,-9 6 126 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6:43.43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0A62C43-D5C0-44D2-B768-D9DE6CCF0C51}" emma:medium="tactile" emma:mode="ink">
          <msink:context xmlns:msink="http://schemas.microsoft.com/ink/2010/main" type="inkDrawing" rotatedBoundingBox="19688,10210 20159,9918 20360,10242 19888,10534" semanticType="callout" shapeName="Other"/>
        </emma:interpretation>
      </emma:emma>
    </inkml:annotationXML>
    <inkml:trace contextRef="#ctx0" brushRef="#br0">145 49 1213 0,'0'0'404'0,"-8"-15"-20"16,8 15-36-16,-8-13-7 0,8 13-24 16,-4-13-35-16,4 13-8 0,0 0-44 0,0 0 13 15,-7-10-51-15,7 10-8 0,0 0-12 16,0 0 12-16,0 0-23 0,0 0-27 0,0 0-6 16,0 0-3-16,11 49 11 0,-3-39-24 0,0 1-22 15,0 1-8-15,0-1 0 0,4 0-8 16,3 1-9-16,1-1 7 0,0-2-2 15,-1 0-6-15,1-1-18 0,4 1 23 0,-1-2-20 16,1 0-23-16,4-2 20 0,-1 0 13 16,-3 1 2-16,0-1-20 0,-1-2-3 0,-3 1 19 15,0 0-16-15,-5-3 41 0,-11-1-8 0,20 3-5 16,-20-3 10-16,0 0-7 0,20 0-59 16,-20 0 51-16,0 0 7 0,0 0-19 15,0 0 9-15,0 0-10 0,0 0 11 0,0 0-32 16,-43-13 11-16,43 13-7 0,-36 1-9 0,16 1 3 15,-3 4 13-15,-1 1-20 0,1 1 12 0,-9 1-20 16,5 3 7-16,-1 1-32 0,-3 1 1 16,7 0-17-16,-3 2-41 0,7-2-36 15,-3-2-13-15,7 2-25 0,0-2-39 0,4 1-17 0,0 0-47 16,1-3-51-16,3 0-136 16,0-1-104-16,8-9-369 0,-8 20 48 0,8-20 85 15,-8 11 131-15,8-11 53 0,-8 12 31 0,8-12 61 16,-11 8 29-16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7:48.72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827B41F-F044-4519-81DC-B4F011DB523E}" emma:medium="tactile" emma:mode="ink">
          <msink:context xmlns:msink="http://schemas.microsoft.com/ink/2010/main" type="writingRegion" rotatedBoundingBox="11783,3250 13091,3216 13092,3281 11785,3315"/>
        </emma:interpretation>
      </emma:emma>
    </inkml:annotationXML>
    <inkml:traceGroup>
      <inkml:annotationXML>
        <emma:emma xmlns:emma="http://www.w3.org/2003/04/emma" version="1.0">
          <emma:interpretation id="{FAAA1C97-BDD0-4346-A246-8ABE76ECDAB9}" emma:medium="tactile" emma:mode="ink">
            <msink:context xmlns:msink="http://schemas.microsoft.com/ink/2010/main" type="paragraph" rotatedBoundingBox="11783,3250 13091,3216 13092,3281 11785,33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FC82169-9B64-48C9-A5A7-80DD771A9DA8}" emma:medium="tactile" emma:mode="ink">
              <msink:context xmlns:msink="http://schemas.microsoft.com/ink/2010/main" type="line" rotatedBoundingBox="11783,3250 13091,3216 13092,3281 11785,3315"/>
            </emma:interpretation>
          </emma:emma>
        </inkml:annotationXML>
        <inkml:traceGroup>
          <inkml:annotationXML>
            <emma:emma xmlns:emma="http://www.w3.org/2003/04/emma" version="1.0">
              <emma:interpretation id="{DE938A68-5929-48AE-8B46-98DFA19A1DA5}" emma:medium="tactile" emma:mode="ink">
                <msink:context xmlns:msink="http://schemas.microsoft.com/ink/2010/main" type="inkWord" rotatedBoundingBox="11783,3250 11810,3250 11811,3267 11784,3268"/>
              </emma:interpretation>
              <emma:one-of disjunction-type="recognition" id="oneOf0">
                <emma:interpretation id="interp0" emma:lang="en-US" emma:confidence="1">
                  <emma:literal>-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r</emma:literal>
                </emma:interpretation>
                <emma:interpretation id="interp3" emma:lang="en-US" emma:confidence="0">
                  <emma:literal>/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0 15 1139 0,'0'0'455'0,"0"0"-27"0,0 0-39 16,0 0-21-16,0 0-63 0,7-12-34 15,-7 12-30-15,0 0-47 0,0 0-50 0,0 0-21 16,0 0-82-16,0 0-118 0,0 0-154 0,0 0-106 15,0 0-439-15,20-6 100 0,-20 6 36 16,0 0 67-16,0 0 56 0</inkml:trace>
        </inkml:traceGroup>
        <inkml:traceGroup>
          <inkml:annotationXML>
            <emma:emma xmlns:emma="http://www.w3.org/2003/04/emma" version="1.0">
              <emma:interpretation id="{366D985A-B499-40A3-B8E0-924B67454585}" emma:medium="tactile" emma:mode="ink">
                <msink:context xmlns:msink="http://schemas.microsoft.com/ink/2010/main" type="inkWord" rotatedBoundingBox="12018,3284 12451,3273 12452,3297 12019,3309"/>
              </emma:interpretation>
              <emma:one-of disjunction-type="recognition" id="oneOf1">
                <emma:interpretation id="interp5" emma:lang="en-US" emma:confidence="1">
                  <emma:literal>-.</emma:literal>
                </emma:interpretation>
                <emma:interpretation id="interp6" emma:lang="en-US" emma:confidence="0.5">
                  <emma:literal>--</emma:literal>
                </emma:interpretation>
                <emma:interpretation id="interp7" emma:lang="en-US" emma:confidence="0">
                  <emma:literal>..</emma:literal>
                </emma:interpretation>
                <emma:interpretation id="interp8" emma:lang="en-US" emma:confidence="0">
                  <emma:literal>.-</emma:literal>
                </emma:interpretation>
                <emma:interpretation id="interp9" emma:lang="en-US" emma:confidence="0">
                  <emma:literal>-</emma:literal>
                </emma:interpretation>
              </emma:one-of>
            </emma:emma>
          </inkml:annotationXML>
          <inkml:trace contextRef="#ctx0" brushRef="#br0" timeOffset="172.7674">235 56 1290 0,'0'0'422'0,"20"-5"-36"0,-20 5-53 0,0 0-38 16,0 0-65-16,12-5-46 0,-12 5-104 15,19-6-88-15,-19 6-171 0,16-3-523 0,-16 3 39 16,24-4 47-16,-24 4 78 0,19-4 70 16</inkml:trace>
          <inkml:trace contextRef="#ctx0" brushRef="#br0" timeOffset="336.2686">624 43 1016 0,'0'0'358'0,"0"0"-56"0,20-5-51 16,-20 5-67-16,0 0-115 0,8-5-145 0,-8 5-303 15,0 0-251-15,16-7 69 0,-16 7 55 16</inkml:trace>
        </inkml:traceGroup>
        <inkml:traceGroup>
          <inkml:annotationXML>
            <emma:emma xmlns:emma="http://www.w3.org/2003/04/emma" version="1.0">
              <emma:interpretation id="{E0CFAAD2-64D2-4EA2-AE27-939E3CC71AE2}" emma:medium="tactile" emma:mode="ink">
                <msink:context xmlns:msink="http://schemas.microsoft.com/ink/2010/main" type="inkWord" rotatedBoundingBox="12757,3252 13091,3243 13092,3273 12757,3282"/>
              </emma:interpretation>
              <emma:one-of disjunction-type="recognition" id="oneOf2">
                <emma:interpretation id="interp10" emma:lang="en-US" emma:confidence="1">
                  <emma:literal>.-</emma:literal>
                </emma:interpretation>
                <emma:interpretation id="interp11" emma:lang="en-US" emma:confidence="0">
                  <emma:literal>--</emma:literal>
                </emma:interpretation>
                <emma:interpretation id="interp12" emma:lang="en-US" emma:confidence="0">
                  <emma:literal>..</emma:literal>
                </emma:interpretation>
                <emma:interpretation id="interp13" emma:lang="en-US" emma:confidence="0">
                  <emma:literal>.</emma:literal>
                </emma:interpretation>
                <emma:interpretation id="interp14" emma:lang="en-US" emma:confidence="0">
                  <emma:literal>-.</emma:literal>
                </emma:interpretation>
              </emma:one-of>
            </emma:emma>
          </inkml:annotationXML>
          <inkml:trace contextRef="#ctx0" brushRef="#br0" timeOffset="501.4502">974 29 1021 0,'0'0'448'0,"0"0"-77"0,0 0-46 0,16-10-59 0,-16 10-58 15,0 0-80-15,0 0-146 0,12-9-118 0,-12 9-491 16,16-5 2-16,-16 5 49 0,11-5 46 16</inkml:trace>
          <inkml:trace contextRef="#ctx0" brushRef="#br0" timeOffset="642.0104">1214 5 1100 0,'0'0'463'16,"20"0"-45"-16,-20 0-37 0,0 0-15 0,0 0-87 15,0 0-20-15,15-8-72 0,-15 8-85 0,0 0-120 16,16-5-197-16,-16 5-550 16,0 0 86-16,20 0 50 0,-20 0 63 0,23-1 64 15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7:50.36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BCECBE26-810D-44A7-BB6D-F743A348F81C}" emma:medium="tactile" emma:mode="ink">
          <msink:context xmlns:msink="http://schemas.microsoft.com/ink/2010/main" type="writingRegion" rotatedBoundingBox="21989,2721 23085,3386 22806,3847 21710,3182"/>
        </emma:interpretation>
      </emma:emma>
    </inkml:annotationXML>
    <inkml:traceGroup>
      <inkml:annotationXML>
        <emma:emma xmlns:emma="http://www.w3.org/2003/04/emma" version="1.0">
          <emma:interpretation id="{664797DB-EF85-40B5-B9E4-1ABF0CBB20F3}" emma:medium="tactile" emma:mode="ink">
            <msink:context xmlns:msink="http://schemas.microsoft.com/ink/2010/main" type="paragraph" rotatedBoundingBox="21989,2721 23085,3386 22806,3847 21710,31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CDC5DFA-BD15-4DF9-AF0C-3A559E419D1B}" emma:medium="tactile" emma:mode="ink">
              <msink:context xmlns:msink="http://schemas.microsoft.com/ink/2010/main" type="line" rotatedBoundingBox="21989,2721 23085,3386 22806,3847 21710,3182"/>
            </emma:interpretation>
          </emma:emma>
        </inkml:annotationXML>
        <inkml:traceGroup>
          <inkml:annotationXML>
            <emma:emma xmlns:emma="http://www.w3.org/2003/04/emma" version="1.0">
              <emma:interpretation id="{F52F8178-3847-4638-9539-B614ED9E08F9}" emma:medium="tactile" emma:mode="ink">
                <msink:context xmlns:msink="http://schemas.microsoft.com/ink/2010/main" type="inkWord" rotatedBoundingBox="21989,2721 23085,3386 22806,3847 21710,3182"/>
              </emma:interpretation>
              <emma:one-of disjunction-type="recognition" id="oneOf0">
                <emma:interpretation id="interp0" emma:lang="en-US" emma:confidence="1">
                  <emma:literal>n</emma:literal>
                </emma:interpretation>
                <emma:interpretation id="interp1" emma:lang="en-US" emma:confidence="0">
                  <emma:literal>N</emma:literal>
                </emma:interpretation>
                <emma:interpretation id="interp2" emma:lang="en-US" emma:confidence="0">
                  <emma:literal>"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n.</emma:literal>
                </emma:interpretation>
              </emma:one-of>
            </emma:emma>
          </inkml:annotationXML>
          <inkml:trace contextRef="#ctx0" brushRef="#br0">12 60 501 0,'0'0'149'0,"8"-11"-16"0,-8 11-15 15,0 0-11-15,8-12-20 0,-8 12 0 0,0 0-31 16,0 0-27-16,0-18-6 0,0 18-11 15,0 0 27-15,0 0-6 0,0 0-12 0,0 0-34 16,-12-15-56-16,12 15-154 0,0 0-251 16,-16-5 29-16</inkml:trace>
          <inkml:trace contextRef="#ctx0" brushRef="#br1" timeOffset="35827.8659">684 386 1302 0,'0'0'474'0,"0"-18"-36"0,0 18-16 16,0 0-53-16,0 0-29 0,0 0-25 0,0-17-41 15,0 17-13-15,0 0-26 0,0 0-17 16,0 0 20-16,0 0-44 0,0 0-14 0,0 0-9 16,0 0-25-16,0 0 3 0,0 0-14 0,4 55 33 15,0-38-47-15,-4 0-41 0,0 1 2 16,0 2-3-16,0 0 3 0,4 3-18 15,-4-3-10-15,0 1 10 0,4-2-26 0,-4 0 8 16,4-1 0-16,-4 0-7 0,4-3-4 16,-4 3-6-16,0-4 12 0,0-14-11 0,4 23-9 15,-4-23 12-15,0 20 5 0,0-20-7 16,4 16 13-16,-4-16 2 0,0 0 5 0,0 13-8 16,0-13 1-16,0 0 7 0,0 0-15 0,0 0 0 15,0 0-34-15,0 0 11 0,0 0 15 16,0 0 13-16,0-51-13 0,4 33-7 0,0 3-19 15,3-8 22-15,1 3-19 0,-4-1-13 16,4 1 28-16,0 0-20 0,4-3 6 0,-1 3-12 16,-3 1 17-16,4 0-4 0,0-1-25 0,0 3 21 15,0-1-16-15,-1 1 21 0,5 2-11 0,-8-2 1 16,8 1 2-16,-5 4 0 16,1 0 7-16,-4 1-17 0,4 0-5 0,0 1 5 15,-1 1-16-15,-11 9 23 0,12-11-17 0,-12 11-11 16,12-5 6-16,-12 5 14 0,0 0-9 15,0 0 7-15,20 12 3 0,-20-12 12 0,4 18 4 16,0-5-1-16,-4 1 8 0,0-14-31 0,3 29 25 16,-3-11 9-16,0-1 7 0,0 0-3 15,0 2 6-15,0 0-19 0,0 1 4 0,-3-3 12 16,3 3 13-16,0-1-29 0,3-1 3 16,-3 1 11-16,0-3 20 0,0-1-3 15,4 2-7-15,-4-3-16 0,0-14 21 0,4 26 5 16,-4-26 3-16,0 20-1 0,0-20 24 0,0 15-39 15,0-15-5-15,0 0 38 0,4 19 19 16,-4-19-67-16,0 0-13 0,0 0 0 0,4 13 0 16,-4-13 0-16,0 0 0 0,0 0 0 15,0 0 0-15,0 0 0 0,4 9 0 0,-4-9 0 16,0 0-241-16,0 0-102 0,0 0-187 0,4 16-590 16,-4-16 144-16,0 0 57 0,0 0 192 15,-4 19-3-15,4-19 78 0,-16 17 9 0,5-3 108 16,3 0 10-16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8:01.296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A3B4081-382F-4BAE-ABC9-E8BE781745E6}" emma:medium="tactile" emma:mode="ink">
          <msink:context xmlns:msink="http://schemas.microsoft.com/ink/2010/main" type="inkDrawing" rotatedBoundingBox="21909,3001 22018,14613 21807,14615 21699,3002" shapeName="None"/>
        </emma:interpretation>
      </emma:emma>
    </inkml:annotationXML>
    <inkml:trace contextRef="#ctx0" brushRef="#br0">92 39 314 0,'-8'-10'139'16,"8"10"-27"-16,0 0 29 0,0 0 33 0,0 0 28 0,0 0 3 15,-4-14 20-15,4 14 13 0,0 0-2 0,0 0 30 16,0 0-25-16,0 0-21 0,0 0-8 15,0 0-22-15,0 0-1 0,0 0 16 16,0 0-46-16,0 0-6 0,0 0 11 16,-4-17-8-16,4 17-51 0,0 0-15 0,0 0 9 15,0 0 22-15,0 0-42 0,0 0 6 0,0 0-14 16,0 0-22-16,0 0 25 0,-8 43-7 16,8-43-14-16,-4 17-12 0,4-17 13 0,4 23-3 15,-4-23-17-15,0 25 22 0,-4-11-31 0,4-14 39 16,0 26-48-16,0-8 40 0,0-2-25 15,0-2-26-15,0 2 8 0,0 2-6 0,4-3 32 16,-4 3-24-16,0-1-20 0,0 1 15 16,0-2 3-16,0-1-21 0,4 3 3 15,-4 0 28-15,0 0-28 0,0-1 3 0,0 3 14 0,4-2-9 16,-4 0 20-16,0 0-36 16,0 0 34-16,0 0-16 0,4-1-5 0,-4 1-15 15,0-1 27-15,4 1 4 0,-4-1-29 0,0 1-5 16,0-2 23-16,0 2-13 0,0-1 16 15,4-1-10-15,-4 0 37 0,0-1-45 0,4 4 2 16,-4-4 6-16,0 1 17 0,4 0-17 16,-4 0-9-16,4-1 22 0,-4 1-11 0,0 0-23 15,4 0 10-15,-4 0 8 0,0 0 56 0,4-1-41 16,-4 0 11-16,0 0-29 16,0-15 8-16,4 31-10 0,-4-17 2 0,0 0 13 15,3 1-23-15,-3-15 36 0,0 30-2 0,0-16-32 16,0 2 6-16,4 0 0 0,-4 0 5 15,0-1 12-15,0-15-2 0,0 31-10 0,0-13-18 16,0-3 16-16,0 2-6 0,4-2 33 16,-4 1-33-16,0 1 47 0,0-1-47 0,0 0-13 15,0 2 29-15,0-1-16 0,0 1 34 0,0-2-42 16,0 1 13-16,-4 2 6 0,4-3-21 16,4 0 5-16,-8 3 13 0,4-1 35 0,0-1-30 15,0 1-7-15,0 0 27 0,-4 2-22 0,4-3 45 16,-3 2-43-16,3 1 23 15,-4-3-36-15,4 3-2 0,-4 1 15 0,4-1 0 16,-4-1 3-16,0 4 7 0,4-3-8 16,-4-2-7-16,4 5-10 0,-4 0 18 0,0 0-9 15,0-2 27-15,0 3-29 0,0 0 11 0,0-2-6 16,4 1-12-16,-4 2 10 0,0-1-8 16,1-1 46-16,-1 3-35 0,4-3 12 0,-4 0-18 15,0 2-2-15,4-2 5 0,0-2 15 0,-4 2 21 16,4 1-47-16,0 0 11 0,-4 2-18 15,4-3 18-15,-4 2-13 0,4-2 18 0,-4 2 8 16,0-2-13-16,4-1-11 16,0 4 34-16,-4-3-2 0,4-2-24 0,-4 4 21 15,0 0 5-15,4-2-5 0,-4 2 4 0,4-2-40 0,0 2-2 16,0-5 35-16,-4 3-7 16,4 0-14-16,0 2 11 0,-4 0-15 0,4-2 15 15,0 2-18-15,0-6 13 0,0 7 10 0,0-2 18 16,0-1-23-16,0 4-2 0,0-4 12 15,0-1 10-15,0 3-25 0,0-1-18 0,0 2 31 16,0-2 0-16,0 1-29 0,0-1 21 16,0 3-13-16,0-1 18 0,0 1 3 0,0-3 5 15,0 1-11-15,0 3-7 0,0-3 18 0,0 1-13 16,0 1 26-16,0-1-26 0,0 2 2 16,0-1 3-16,0 1-7 0,4 1-16 15,-4 0 26-15,4-1 7 0,-4 3-18 0,4-5 49 16,-4 1-58-16,0 1 40 0,4-1-56 15,-4 3 15-15,4-3 23 0,0 1-10 0,-4 0 8 16,0 0-6-16,0-1-14 0,4 1 22 16,-4 0-15-16,4-2 12 0,-4 3 11 0,0-2-8 15,4 3-4-15,-4-1-9 0,0-1 34 0,0 0-31 16,4-1 28-16,-4 0-36 0,4 2 13 16,-4-1-5-16,0 2-12 0,4-4 9 0,-4 0 8 15,4 2-7-15,-4-1-1 0,4 1 3 16,-4-4-3-16,0 6 16 0,3-3-10 15,-3 0-11-15,4 0 13 0,-4 0-18 0,4 0 1 16,-4 0 27-16,0 1-30 0,0-2 45 16,0 2-27-16,4-1 24 0,-4-1-21 0,0 0-26 15,0 3 20-15,0-2-5 0,4 1 24 0,-4 3-20 16,0-3 1-16,0 0-18 0,0 3 0 16,0-2 18-16,0-1 30 0,4 2 11 0,-4 0-41 15,4 0-20-15,-4-2 22 0,4 2-35 16,-4 0 18-16,4 0 10 0,-4-2 35 0,4 0-32 15,0 3 4-15,-4-2-9 0,4 0 4 16,-4 0 13-16,4 1-25 0,-4 0 53 0,0 0-55 16,0 5 9-16,4-5 3 0,-4 2-8 15,0-2 40-15,3 0-28 0,-3 0-7 0,0 3 8 0,0-3-3 16,0 0-7-16,0 0 5 16,0 0 32-16,0 0-31 0,0 0 26 0,0-1-29 15,-3 5 25-15,3-4-15 0,-4 5-3 0,4-4 7 16,0 0 1-16,0 2-10 0,0-3-6 15,-4 5-5-15,4-6 26 0,-4 0-34 0,4 0 34 16,-4 0-26-16,4 2 6 0,0-4 4 16,-4 2 3-16,4-3 23 0,0 2-23 15,0-1 8-15,-4-1-13 0,4 2 25 0,-4-3-38 0,4 3 18 16,0-1 59-16,-4-1-69 0,4 0 0 16,0 1-11-16,-4-1 26 0,4 0-10 15,-4 3-8-15,0-3 42 0,4-3-17 0,0 2-28 16,-4-1 12-16,0 3-9 0,4-3 23 15,-3 1-4-15,3-2 17 0,-4 2-31 0,4-3 13 16,0-1-20-16,-4 2 11 0,4-1 31 16,0-3-15-16,0 4 6 0,0-4-46 0,0 2 31 15,0 1 4-15,0-1-17 0,4-1 36 0,-8 0-52 16,4 1 34-16,0-1-21 0,4 0-2 16,-4 0 33-16,0 0-11 0,0-1 10 0,0-1-17 15,0 0-14-15,0 2 32 0,4 0-34 0,-4-1 37 16,0-1-24-16,0 1-12 15,0-2 7-15,3 2-7 0,-3-1 12 0,0 2 1 16,0-3 17-16,0 1-5 0,0 2-25 16,0-1 13-16,4-3-14 0,-4 1 6 0,0 1 20 15,4-2-5-15,-4 3-7 0,0-1-11 0,0 1 21 16,0-1 27-16,0 1-17 0,0-2-13 16,0 3 1-16,4 0-29 0,-4-3 2 0,4 3 19 15,-4 1-1-15,0-2 26 0,4 0-26 0,-4 3 1 16,0 0 7-16,4 3 15 0,-4-4-17 15,0 0 5-15,4-2 17 0,-8 3-7 0,8-1-46 16,-4-2 33-16,0 2-5 0,0-1 64 16,0-1-61-16,0 2 11 0,-4-1-14 0,4 1-14 15,0-1-4-15,0 2 18 0,0-3 15 16,-4 3-26-16,4 1-1 0,0-3 24 16,0 1-16-16,0-1 35 0,-4 3-34 0,4-2 23 15,0-2-5-15,-4 2-17 0,4 1 2 0,0-1-5 16,0 0 5-16,0 1 21 0,-4 4-19 15,4-6-9-15,0 1-2 0,0-1 25 0,0 5-1 16,-4-4 3-16,4 2-20 0,0 1-8 16,0 1 12-16,0-4 37 0,0 2-47 0,0 2 3 15,0-4 18-15,0 5-21 0,0-3 11 0,0 3 27 16,0 1-48-16,0-3 44 16,0 3-29-16,4-2 65 0,-4 1-70 0,0 0 8 15,0 3 36-15,0-3-46 0,4-1 28 0,-4 2-47 16,0 0 9-16,0 0 28 0,4 0-11 15,-4 0-2-15,0 0 28 0,0-1-8 0,4 0-33 16,-4 0 6-16,0 0 9 0,0-2-7 0,4 1 61 16,-4-1-59-16,0-1 21 0,4 0 41 15,-4 2-77-15,4-2 10 0,-4-2 13 0,4-1 28 16,-4 0-23-16,0 0-15 0,4-1 13 16,-4 0-19-16,4 1 11 0,-4-1-5 0,4 0 28 15,-4 1-28-15,4-3 25 0,-4 1-15 0,3 1 10 16,-3-1 13-16,4-1-43 15,-4 3 15-15,4-3 0 0,-4 1-8 0,4-1 20 0,-4 1 4 16,0 0 17-16,4 0-33 0,-4-1 0 16,4-1 15-16,-4 1-13 0,4-2 34 15,-4-15-39-15,0 31-4 0,0-14 4 0,4 0 33 16,-4-2-22-16,4 3-8 0,-4-2 54 16,0 2-62-16,4-2 5 0,-4-3 44 0,0 4-57 15,4-2 34-15,-4 3-18 0,0-18 31 0,4 30-39 16,-4-15 3-16,0 2 2 0,4-2 13 15,-4-15 21-15,0 29-29 0,0-15-15 0,4 0 28 16,-4-14-25-16,0 24 28 0,3-11-3 0,-3-13 18 16,0 24-46-16,4-11 8 0,-4-13 0 15,0 22 23-15,4-9 12 0,-4-13-14 16,0 23 1-16,0-23-14 0,4 26-14 0,-4-14 34 16,0-12-15-16,0 23 5 0,4-11-11 15,-4-12 18-15,0 25-10 0,0-12-20 0,0-13 18 16,4 25 4-16,-4-25 27 0,0 24-19 15,0-10-28-15,0 0 21 0,0-14 25 0,0 26-20 16,0-9-13-16,0-3 0 0,0 4-5 0,0-3-13 16,0 1 0-16,0 2 33 0,0-1-15 15,0-1-25-15,0 0 25 0,0 3-3 0,0-1-2 16,4-1 23-16,-4 1 8 0,0 0-1 16,0 1-12-16,0-1-18 0,0-1 7 15,4 3 24-15,-4-5 2 0,4 5-15 0,-4-3 15 16,4 1-15-16,-4-1-13 0,4 1 8 15,0-1-16-15,0 1 8 0,0-2 13 0,-4 2-11 16,4-1 11-16,-1 1-13 0,1-2 28 0,0 2-18 16,-4-2 26-16,4 1-33 0,0-1-1 15,0 1 11-15,0-1-26 0,0 0 44 0,-4 0-23 16,4-2 5-16,0 2-8 0,0-2-8 16,-4-14 24-16,4 26-19 0,-4-15 11 15,0-11 10-15,4 21-26 0,-4-10 21 0,0-11-36 0,4 18 47 16,-4-18-34-16,3 17 12 15,-3-17-22-15,0 14-3 0,0-14 8 0,0 0 5 0,4 20 15 16,-4-20-8-16,0 0-12 0,0 13-5 16,0-13-67-16,0 0-5 0,0 0-41 15,0 0-13-15,0 0-59 0,0 0-68 0,0 0-121 16,0 0-72-16,0 0-458 0,0 0 61 0,0 0 144 16,0 0 0-16,0 0 51 0,0 0 90 15,0 0 58-15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8:08.757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EF6FE7E-1FAC-4496-807C-EAD524919E4A}" emma:medium="tactile" emma:mode="ink">
          <msink:context xmlns:msink="http://schemas.microsoft.com/ink/2010/main" type="inkDrawing" rotatedBoundingBox="12306,7218 12306,7277 12291,7277 12291,7218" shapeName="None"/>
        </emma:interpretation>
      </emma:emma>
    </inkml:annotationXML>
    <inkml:trace contextRef="#ctx0" brushRef="#br0">0 0 1087 0,'0'0'405'0,"0"0"-49"15,0 0-34-15,0 0-45 0,0 0-47 0,0 0-48 16,0 0-59-16,0 0-39 0,0 0-64 16,0 0-117-16,0 20-131 0,0-20 13 0,0 0-417 15,0 20 54-15,0-20 45 0,0 19 37 0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8:08.91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E7CD584-D8DC-4A06-B164-169B58A58BBD}" emma:medium="tactile" emma:mode="ink">
          <msink:context xmlns:msink="http://schemas.microsoft.com/ink/2010/main" type="inkDrawing" rotatedBoundingBox="12318,7660 12326,7725 12321,7725 12314,7661" shapeName="None"/>
        </emma:interpretation>
      </emma:emma>
    </inkml:annotationXML>
    <inkml:trace contextRef="#ctx0" brushRef="#br0">-2 0 714 0,'0'0'281'0,"0"15"-20"0,0-15 0 0,0 0-53 15,0 0-24-15,0 19-79 0,0-19-38 16,0 0-116-16,0 0-82 0,0 0-4 16,4 20-423-16,-4-20 84 0,4 10 1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3:53.006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BE347A5-CD76-408D-9371-45397BCA993C}" emma:medium="tactile" emma:mode="ink">
          <msink:context xmlns:msink="http://schemas.microsoft.com/ink/2010/main" type="writingRegion" rotatedBoundingBox="9950,6089 12545,6312 12497,6876 9902,6653"/>
        </emma:interpretation>
      </emma:emma>
    </inkml:annotationXML>
    <inkml:traceGroup>
      <inkml:annotationXML>
        <emma:emma xmlns:emma="http://www.w3.org/2003/04/emma" version="1.0">
          <emma:interpretation id="{65DC1D1F-CBD7-4EA4-BFE6-1929EDA0D7E6}" emma:medium="tactile" emma:mode="ink">
            <msink:context xmlns:msink="http://schemas.microsoft.com/ink/2010/main" type="paragraph" rotatedBoundingBox="9950,6089 12545,6312 12497,6876 9902,66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C7E0C2C-47F0-4AB9-ADE2-549E67126053}" emma:medium="tactile" emma:mode="ink">
              <msink:context xmlns:msink="http://schemas.microsoft.com/ink/2010/main" type="line" rotatedBoundingBox="9950,6089 12545,6312 12497,6876 9902,6653"/>
            </emma:interpretation>
          </emma:emma>
        </inkml:annotationXML>
        <inkml:traceGroup>
          <inkml:annotationXML>
            <emma:emma xmlns:emma="http://www.w3.org/2003/04/emma" version="1.0">
              <emma:interpretation id="{2EE745AC-AC61-460E-905E-F36551F744A7}" emma:medium="tactile" emma:mode="ink">
                <msink:context xmlns:msink="http://schemas.microsoft.com/ink/2010/main" type="inkWord" rotatedBoundingBox="9940,6217 10317,6249 10281,6662 9904,6630">
                  <msink:destinationLink direction="with" ref="{5756842E-8EF3-4504-9570-AC4BB08272F5}"/>
                  <msink:destinationLink direction="with" ref="{E5D97D63-00EF-4E1B-AEB4-F5CE12D0F298}"/>
                </msink:context>
              </emma:interpretation>
              <emma:one-of disjunction-type="recognition" id="oneOf0">
                <emma:interpretation id="interp0" emma:lang="en-US" emma:confidence="1">
                  <emma:literal>7</emma:literal>
                </emma:interpretation>
                <emma:interpretation id="interp1" emma:lang="en-US" emma:confidence="0">
                  <emma:literal>&gt;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*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40 25 870 0,'-15'-9'412'15,"15"9"3"-15,-12-9-6 0,12 9-63 0,0 0-26 16,-16-10-31-16,16 10-13 0,0 0-27 16,0 0 4-16,0 0-23 0,0 0-9 0,0 0-42 15,0 0 28-15,0 0-43 0,0 0-16 0,0 0-2 16,8 43-28-16,4-33-13 0,-4 1 10 16,7 1-41-16,1 0 11 0,0 2-11 0,3-4 0 15,-3 3-10-15,4-4 62 0,3-1-79 16,-3-1 54-16,-4 0-78 0,7-2 23 0,-11-1-7 15,12 1 7-15,-9-3 2 0,-3 1-9 0,4-2-19 16,-16-1 6-16,28 0 17 0,-28 0 6 16,15-1 2-16,-15 1 11 0,16-3-19 0,-16 3-22 15,0 0 22-15,16-7 3 0,-16 7 11 16,0 0-19-16,0 0 13 0,0 0-41 16,0 0-2-16,0 0 36 0,0 0-11 0,0 0-13 15,-44 18-7-15,37-8 18 0,-9 1-13 16,0 2-31-16,8 1-13 0,-4 4-38 0,-3-2 5 15,7 2-28-15,-8 0-35 0,12-5-68 0,-11 7-68 16,7-5-116-16,8-3-130 0,-8 0-426 16,8-12 70-16,-8 27 77 0,8-16 87 0,0-11 79 15,0 21 69-15,0-21 52 0</inkml:trace>
        </inkml:traceGroup>
        <inkml:traceGroup>
          <inkml:annotationXML>
            <emma:emma xmlns:emma="http://www.w3.org/2003/04/emma" version="1.0">
              <emma:interpretation id="{01A6BA14-E944-405B-8C6D-6E1835070D87}" emma:medium="tactile" emma:mode="ink">
                <msink:context xmlns:msink="http://schemas.microsoft.com/ink/2010/main" type="inkWord" rotatedBoundingBox="10773,6159 12545,6312 12497,6876 10725,6723"/>
              </emma:interpretation>
              <emma:one-of disjunction-type="recognition" id="oneOf1">
                <emma:interpretation id="interp5" emma:lang="en-US" emma:confidence="1">
                  <emma:literal>normal</emma:literal>
                </emma:interpretation>
                <emma:interpretation id="interp6" emma:lang="en-US" emma:confidence="0">
                  <emma:literal>normal.</emma:literal>
                </emma:interpretation>
                <emma:interpretation id="interp7" emma:lang="en-US" emma:confidence="0">
                  <emma:literal>normal,</emma:literal>
                </emma:interpretation>
                <emma:interpretation id="interp8" emma:lang="en-US" emma:confidence="0">
                  <emma:literal>normale</emma:literal>
                </emma:interpretation>
                <emma:interpretation id="interp9" emma:lang="en-US" emma:confidence="0">
                  <emma:literal>normal-</emma:literal>
                </emma:interpretation>
              </emma:one-of>
            </emma:emma>
          </inkml:annotationXML>
          <inkml:trace contextRef="#ctx0" brushRef="#br0" timeOffset="7003.4863">811 167 1474 0,'0'0'466'0,"0"0"-26"0,0 0-53 0,0 0-37 16,0 0 1-16,0 0-41 0,0 0-42 0,0 0-19 15,0 0 12-15,0 0-51 0,0 63-29 16,0-44-1-16,4 1-9 0,-4 0-12 0,0-1-13 16,0-2-41-16,0 4 7 0,0-7 1 15,4 3-3-15,-4-2-8 0,0-15 1 16,-4 25 4-16,4-25 1 0,0 19-19 0,0-19 6 16,0 16-5-16,0-16-8 0,0 0-16 15,0 0 3-15,0 0-10 0,0 0 15 0,0 0-17 16,0 0-39-16,0 0 28 0,0 0 7 0,0 0-22 15,4-59-10-15,-4 43-60 0,7-3 72 16,-7 3-40-16,8-2-6 0,-8 2 21 0,8 4-14 16,0-3 19-16,0 3-5 0,-4 3-11 0,-4 9 14 15,23-11 1-15,-11 10-6 16,-12 1 9-16,16 7-10 0,0 0 13 0,-8 4 8 0,3 1 12 16,-3 2-46-16,0 7 26 0,0-4-28 15,0 0 25-15,0 1-10 0,-1-2-2 16,1 2-26-16,0-4-46 0,-4 0 0 0,4 4-69 15,0-7-26-15,0 0-59 0,0 1-43 16,3-3-82-16,-3-2-134 0,-8-7-40 0,16 16-369 16,0-12 80-16,-5 2 97 0,5-2 38 0,-8-2 154 15,-8-2-5-15,28-1 20 0,-13-3 59 16</inkml:trace>
          <inkml:trace contextRef="#ctx0" brushRef="#br0" timeOffset="7349.4255">1330 378 1251 0,'-8'-13'425'15,"8"13"18"-15,-16-11-23 0,4 5 20 0,12 6-69 0,-23-5-15 16,23 5-3-16,-28 3-51 16,28-3-13-16,-31 6-27 0,19 0-17 0,-4 4-30 15,8-1-13-15,-7-2-20 0,7 6-18 0,0 0-24 16,-4-1-3-16,4 0-12 0,8-12-5 16,-8 22-30-16,8-12 10 0,0-10-6 0,0 0-25 15,8 27-17-15,-8-27 14 0,8 13-20 16,-8-13-20-16,20 6 23 0,-20-6-19 0,15 1-9 15,-15-1 7-15,24-3-23 0,-24 3 15 16,16-8-14-16,-16 8 19 0,19-9-12 0,-11 4 10 16,-8 5-15-16,16-10 2 0,-16 10-10 15,12-17 15-15,-12 17 1 0,8-12-6 0,-8 12-15 16,7-13 18-16,-7 13-19 0,0-12 24 16,0 12-33-16,0 0-36 0,0-22-39 0,0 22-38 15,8-12-48-15,-8 12-14 0,0 0-89 0,0-16-66 16,0 16-93-16,0 0-43 0,0 0-349 15,0 0 9-15,0 0 89 0,0 0 117 0,0 0 21 16,0 0 77-16,0 0 18 0,0 0 64 16</inkml:trace>
          <inkml:trace contextRef="#ctx0" brushRef="#br0" timeOffset="7896.6141">1459 339 1223 0,'0'-14'494'0,"0"14"-46"0,0 0-18 15,0 0-13-15,-8-14-30 0,8 14-3 16,0 0-34-16,0 0-35 0,0 0-36 0,0 0-25 16,0 0-21-16,0 0-31 0,0 0-20 15,0 0-3-15,0 0-18 0,0 0-30 0,-7 43-3 16,7-43-24-16,3 30-4 0,-6-13-13 0,6-1-7 15,-3-16-4-15,0 32-35 16,0-16 23-16,0-3 3 0,4 0-26 0,-4-13 18 16,0 22-29-16,0-22 17 0,0 19 22 0,0-19 28 15,0 13-20-15,0-13 17 0,0 0 11 16,0 0 0-16,0 0-13 0,0 0 13 0,0 0 3 16,0 0-26-16,0 0 5 0,0 0-41 0,0 0 23 15,0 0-15-15,4-50-46 0,-4 34-8 16,4-2 0-16,-4-1 0 0,8-3 0 0,-8 1 0 15,8 1-34-15,0 2-99 0,-4 3-38 0,4 2-1 16,3 0-81-16,-7 4 22 0,12 2-78 16,-16 7-50-16,16-2-155 0,-16 2-139 0,0 0-248 15,19 13 64-15,-11-3 133 0,-8-10 62 0,16 17 40 16,-12-10 65-16,4 2 37 16,-4 2 65-16</inkml:trace>
          <inkml:trace contextRef="#ctx0" brushRef="#br0" timeOffset="9215.6575">1656 290 1379 0,'0'0'458'0,"0"0"-61"0,0-15-13 0,0 15-44 16,0 0-20-16,0 0-12 0,0 0-55 15,0 0-28-15,0 0 1 0,0 0-29 16,8 49-13-16,-8-34-2 0,0 2-36 0,8-3-3 15,-8 4 8-15,0-4-8 0,0-14-30 16,0 29 15-16,0-18-21 0,0-11 3 0,0 21 8 16,0-21 18-16,0 16-21 0,0-16 26 15,0 0-31-15,0 0 10 0,0 0-28 0,0 0 6 16,0 0-9-16,0 0-25 0,0 0-5 0,0 0 0 16,0 0-10-16,0 0-6 0,-8-48 3 15,8 48-15-15,0-27 5 0,0 27-18 0,8-23-3 16,-8 23-12-16,0-15-6 0,0 15 0 0,15-12-17 15,-15 12-8-15,0 0-5 0,0 0 7 16,20 3-20-16,-20-3-16 0,8 20 14 16,-8-7-21-16,8 1-6 0,-8 2 1 0,7 0 8 0,-7 0 14 15,4 0 9-15,0-1-16 16,-4-1 10-16,0-14 14 0,4 22 6 0,-4-22 6 16,4 17 3-16,-4-17 7 0,0 15 0 0,0-15 24 15,0 0-11-15,0 0-11 0,4 13 24 16,-4-13-5-16,0 0-8 0,0 0 2 0,0 0 4 15,0 0 6-15,0 0 9 0,0 0-16 16,0-55 3-16,0 39 4 0,0 1 9 0,0-3-16 16,8 0 5-16,-8 1 16 0,8 2-16 0,-8 1 11 15,8-3-16-15,-8 17 10 0,8-23 13 16,-4 10-15-16,-4 13-8 0,7-17-5 16,1 11 13-16,-8 6-21 0,8-9 26 0,-8 9 8 15,16-4-6-15,-16 4-22 0,0 0 17 16,23 3-10-16,-23-3 13 0,0 0 15 0,20 14-33 15,-20-7 23-15,12 4 3 0,-12-11-34 0,12 19 34 16,-8-6-13-16,-1 1 5 0,1-1-8 16,4-1 10-16,-8 0-20 0,8-1-20 0,-8-11-24 15,0 22-53-15,8-14-46 0,-8-8-11 0,8 18-53 16,0-11 15-16,-8-7-80 0,12 15-88 16,-5-9-142-16,-7-6 39 0,20 9-339 0,-8-5 55 15,-12-4 66-15,19 8 100 0,-11-7 41 0,-8-1 23 16,28 17 69-16,-12-20 420 15,-16 3 110-15,31-7 61 0,-19 0 26 0,-4 1 72 16,7-1 32-16,-3-1 27 0,-4 1-24 0,8-4 19 16,-4 0-19-16,-5 1 8 0,5-3 18 15,-8 4 0-15,4-5-15 0,-8 14 2 0,8-21-10 16,-8 8-15-16,0 13-26 0,0 0 10 16,-8-26-12-16,8 26 2 0,-16-12-15 0,1 7-31 15,3 2-21-15,12 3 6 0,-28 2-44 0,28-2 5 16,-23 9-25-16,7-1-6 0,4-1 1 15,4 6-29-15,-7-2-2 0,7 1-6 0,0 1-9 16,4-1-14-16,-4 1-19 0,8-13 17 16,-4 22-21-16,4-22-17 0,4 21-3 15,-4-21-13-15,8 17-4 0,-4-11 14 0,-4-6-27 16,16 9-14-16,-16-9-15 0,23 1 19 0,-23-1 4 16,20-2 8-16,-20 2 2 0,27-13-9 15,-19 6 9-15,0-5-7 0,8 1 5 0,-8 0 28 16,-1-2 5-16,5 2 13 0,-4 0 13 0,0 1 8 15,-8-1-6-15,0 11 11 0,16-12-1 16,-16 12-17-16,12-9 5 0,-12 9-5 0,0 0-3 16,0 0 8-16,0 0-13 0,0 0 5 15,23 16 5-15,-23-16-15 0,12 14-18 0,-12-14-20 16,12 16-14-16,-4-5-4 0,-5-3-3 16,-3-8-56-16,16 13-29 0,-8-6-9 15,0 0-14-15,-8-7-27 0,20 8-34 0,-13-3-49 16,-7-5-35-16,28 4-49 0,-16-2-100 0,-12-2 13 15,19 0-23-15,-19 0-264 0,20-3 418 16,-12-8 40-16,0 1 59 0,0-4 16 0,-1-4 23 16,5-2 79-16,-4-3 46 0,-4-2 57 0,0-2 86 15,-4 2 44-15,8-3 44 0,-8-2-1 16,0 3 19-16,0 0 20 0,0 1 2 0,0 4 31 16,0 1 21-16,0 1 10 0,8 5-23 15,-8 15-28-15,0-26-1 0,0 16-22 16,0 10-3-16,0 0-10 0,0 0 13 0,0 0-47 15,0 0 3-15,0 0-4 0,0 0 11 16,0 0-14-16,-8 51-6 0,8-31 13 0,0 5-33 16,8 0-7-16,-8 2-14 0,0-1 11 0,8 3-19 15,-8-3-30-15,3 3 11 0,1-5 2 16,0 2-3-16,0-1-38 0,-4-4-23 0,4 1-36 16,0-2 0-16,0-2-72 0,-4-3-13 0,0 0-84 15,8-2-69-15,-8-13-94 0,8 20-272 16,-8-11-443-16,0-9 94 0,0 17 88 0,0-17 72 15,0 0 117-15,0 0 121 0,-8 24-1 0,8-24 24 16,-8 7 63-16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8:09.04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DDE2474-9D60-4E2E-A605-6BA82221D880}" emma:medium="tactile" emma:mode="ink">
          <msink:context xmlns:msink="http://schemas.microsoft.com/ink/2010/main" type="inkDrawing" rotatedBoundingBox="12389,8028 12404,8028 12404,8043 12389,8043" shapeName="None"/>
        </emma:interpretation>
      </emma:emma>
    </inkml:annotationXML>
    <inkml:trace contextRef="#ctx0" brushRef="#br0">0 0 703 0,'0'0'128'0,"0"0"-117"0,0 0-63 0,0 0-380 0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8:09.19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A0D9A65-3AD6-45E9-BDCA-BCAA7394B73C}" emma:medium="tactile" emma:mode="ink">
          <msink:context xmlns:msink="http://schemas.microsoft.com/ink/2010/main" type="inkDrawing" rotatedBoundingBox="12424,8316 12431,8282 12432,8283 12424,8317" shapeName="None"/>
        </emma:interpretation>
      </emma:emma>
    </inkml:annotationXML>
    <inkml:trace contextRef="#ctx0" brushRef="#br0">8 0 901 0,'-4'21'151'0,"4"-21"-141"0,0 0-125 16,-4 13-341-16,4-13 0 0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8:12.107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C7F1287-5636-4284-9E64-697A05304433}" emma:medium="tactile" emma:mode="ink">
          <msink:context xmlns:msink="http://schemas.microsoft.com/ink/2010/main" type="inkDrawing" rotatedBoundingBox="4843,12751 23390,12819 23389,13118 4841,13050" shapeName="None"/>
        </emma:interpretation>
      </emma:emma>
    </inkml:annotationXML>
    <inkml:trace contextRef="#ctx0" brushRef="#br0">-15 199 340 0,'-8'9'136'0,"8"-9"7"0,0 0 46 16,0 0-17-16,0 0-1 0,0 0 6 15,0 0-13-15,0 0 10 0,-8 10-23 0,8-10-10 16,0 0 2-16,0 0-5 0,0 0-7 0,0 0-11 16,0 0-7-16,0 0 15 0,0 0-34 15,0 0 4-15,0 0-9 0,0 0-2 0,0 0 13 16,32 9 2-16,-32-9-35 0,12 2-3 0,-12-2-3 15,23 0 24-15,-23 0-31 0,20-2-1 16,-4 0-14-16,-16 2 4 0,35 0 9 0,-11 0-24 16,-5 0-13-16,5-2 13 0,3 2-2 0,5-1 35 15,-5-1-53-15,5 0 23 0,11 1-19 16,-8 1-6-16,9-2 17 0,-1 0-16 16,-4 0 9-16,4 0-1 0,8 1-12 0,0-2 14 15,1-2-11-15,10 2 4 0,-3 0-8 16,16-3 14-16,4 3-24 0,-1-2 23 0,-3 1-20 15,4-1 10-15,3 2-5 0,-19-1 23 16,-4 0-28-16,20 1 8 0,-13-1-11 0,-14 4 21 16,6-3-5-16,1-1-6 0,0 3-15 0,-4-3 6 15,4 5 4-15,0-2 24 16,0-1-37-16,0 2 21 0,4 0-17 0,-4-2 7 16,8 2 10-16,-8 0-8 0,4 0 3 0,-12-1 10 0,8-1-20 15,0 2 18-15,0 2-6 16,-8-2 3-16,0-2 8 0,0 0-13 0,8 2-2 15,-12-2-3-15,4 0-11 0,0-3 47 0,0 1-36 16,0 3 7-16,1-1 4 0,-1-1-12 16,8 0 1-16,-8 0 10 0,0-2-5 0,8 4 3 15,0-5-13-15,0 3 40 0,-4-1-32 0,-4 3-3 16,8-5 7-16,-8 3 1 0,0-1 17 16,8 0-20-16,-8-1-7 0,0 4 7 0,0-3-5 15,0-3 12-15,0 2-2 0,1 1-17 16,-1 1 6-16,-8 1-4 0,8-2 8 0,0 1 12 15,0-1-25-15,4-1 2 0,-4 1 15 0,0-1 32 16,0 1-40-16,8 1 9 16,-8-3 2-16,1 3 8 0,-1 2-11 0,0-3-7 0,0 0-2 15,0 1 48-15,0 0-49 0,-8-1 10 16,8 0-9-16,-7 3-6 0,7-3 8 16,0 0 2-16,-8 3 19 0,0-3-21 0,4 4-11 15,1-3 34-15,-5 1-23 0,4 0 0 0,-4 0 2 16,0 1 1-16,1 1 17 0,-1 0-12 15,8 0-21-15,-8 0 13 0,1 0 2 0,3 0 8 16,0 1-15-16,4-1 7 0,-4 0-9 0,-4 2-1 16,8 0 21-16,4 0-11 15,-7 0 0-15,7-1 1 0,-4 1-3 0,8 0 23 16,-8 2-34-16,0 1 14 0,8-2-1 0,-8 3 3 16,0-1 28-16,4-2-28 0,0 4-7 15,0-4-9-15,-4 3 1 0,8-3 51 0,12 5-62 16,-8-2 29-16,-8 0-16 0,12 3 3 0,-4-2 7 15,-12-2-15-15,4 0 5 0,0 1 1 16,-4-1-4-16,4 0 14 0,0-1-1 0,-4 1-2 16,24 4-8-16,-12-4 6 0,-12 1 12 15,8-2 18-15,-8 1-39 0,12-2 16 0,-5 3-7 16,-2 0 9-16,14-3-20 0,-3 5 21 16,-8-5-16-16,-4-1 10 0,0-1 29 15,0 3-21-15,4 0-20 0,4-3 38 0,-8 1-33 16,4 2 7-16,-4-2-23 0,4-1 26 0,23 3-5 15,-19-3 18-15,0 3-5 0,-8-2-26 16,4-4 20-16,0 4 4 0,-4-2-4 0,4 0 19 16,4 0-44-16,-4 2 20 0,-4-1 3 0,0 1-3 15,4 0 27-15,-8 0-17 0,0 1 3 16,8-3-10-16,-8 2-10 0,4 0 18 0,-4-1-23 16,4-1 20-16,0 4-5 0,0-6 15 0,0 4-33 15,-3 0 21-15,-1 0-1 0,8-4-2 16,-8 4 0-16,4-1-5 0,-4-1 23 15,0 2 10-15,0-1-30 0,0 2-4 0,0-1-9 16,-8-2 7-16,9 1-9 0,-9 1 22 16,4-2-8-16,-4 1 11 0,8 3-21 0,-7-2 26 15,-1 0-11-15,4-1 11 0,4-1-18 16,0 2 18-16,0 0-16 0,4-2 8 0,-4 0-12 16,4 0 9-16,-4 3-7 0,1-1 28 0,-1-2-15 15,4 4 2-15,-4-4-20 0,8-2 7 16,-8 5-12-16,4-4 48 0,0 2-38 0,0-2 3 15,4 2-4-15,-4-2 6 0,0-1 0 0,4 4 8 16,0-2-16-16,0 0 24 0,-4-2-26 16,4 2 20-16,0 0-8 0,0 0-14 15,-4-2 12-15,0 0 5 0,0 2-5 0,0 0 5 0,0 0 0 16,0-2 26-16,4 2-47 16,-4 0 11-16,0-1 3 0,4-1 4 0,0 2 26 15,-4 2-43-15,4-2 2 0,0 0 16 0,0 0-14 16,0-2 27-16,0 2-29 0,0-2 13 15,3 4-3-15,-7-4 16 0,4 1 8 0,0-1-29 16,0 0 11-16,0 0 15 0,0 2-26 0,0-2 23 16,-4 2-40-16,8-1 43 0,-4-1-26 15,-4 1 23-15,4 1-22 0,4-5 14 0,16 4-12 16,-5-2 26-16,-7 1-24 0,-4 2 13 16,-4-4-23-16,0 2 16 0,16-1 0 15,-5 1-3-15,-15-1 0 0,0 1 7 0,4-2 1 16,20 3-8-16,-16-3-13 0,15 0 16 0,-11-1 9 15,-12 2-19-15,4-1 22 0,0 2-28 16,0 1-2-16,0-3 28 0,-4 3-8 0,0-3 8 16,4 2-24-16,0 0 19 0,-8 2 0 15,0-1-13-15,4-5 0 0,-8 6 2 0,-3-2 0 16,7-1 19-16,0 1-16 0,0-2-5 0,0 1 0 16,-4 1 15-16,0-1-8 0,1 2-2 15,-5 1-7-15,4 0 32 0,-4-5-27 0,0 4 12 16,1-1-18-16,-1 2 11 0,-4-1-11 0,4-1 24 15,-3 0-37-15,-1 0 8 16,0 2 3-16,-3 0 30 0,-5 0-12 0,1 0 5 16,3 0-18-16,-4 2 15 0,-3-2-2 0,3 2-3 15,-3-2-3-15,3 2-2 0,1 1-12 16,-5-3 22-16,5 1-10 0,-5 1-3 0,5-2 1 16,-5 3 4-16,1-3-2 0,3 3 8 0,-3-3-26 15,7 3 10-15,-4-1 3 0,-3-2-2 16,3 4 4-16,1-3-2 0,3 4 7 0,-7-1 4 15,3-4-12-15,1 4 1 0,-5-3 10 16,9 3 24-16,-5 0-29 0,-4-1 5 0,5 0-18 16,-5-1 10-16,1 2 19 0,-1-1-14 0,1-1-9 15,-1 1 9-15,-3 1 1 0,0-2 7 16,-1 0-13-16,1 1 11 0,-1-1-26 16,-3 0 16-16,0 1 2 0,3 1-3 0,-7-3-5 15,4 3 19-15,-5-2-11 0,5 1 2 16,-4-1-4-16,-1-1 7 0,1 2 2 0,-16-3 32 15,28 3-26-15,-17-1 5 0,-11-2 5 0,20 3 7 16,-20-3-4-16,16 4 5 0,-16-4 10 16,16 3 0-16,-16-3 17 0,0 0-22 0,19 0 0 15,-19 0 8-15,0 0-11 0,0 0 0 0,16 2-23 16,-16-2 8-16,0 0 8 16,0 0-16-16,0 0-12 0,0 0 7 0,20 0-21 15,-20 0 4-15,0 0-29 0,0 0-3 0,0 0-20 16,11 5 18-16,-11-5-38 0,0 0-67 15,0 0-98-15,16 4-104 0,-16-4-407 0,0 0 53 16,0 0 57-16,0 0 82 0,0 0 66 0,0 0 39 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8:22.03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4FF28F9F-AB10-4CB5-82FD-1AAAC8B3D66A}" emma:medium="tactile" emma:mode="ink">
          <msink:context xmlns:msink="http://schemas.microsoft.com/ink/2010/main" type="writingRegion" rotatedBoundingBox="8932,3347 8966,3880 8554,3906 8521,3374"/>
        </emma:interpretation>
      </emma:emma>
    </inkml:annotationXML>
    <inkml:traceGroup>
      <inkml:annotationXML>
        <emma:emma xmlns:emma="http://www.w3.org/2003/04/emma" version="1.0">
          <emma:interpretation id="{64759948-F01A-406A-B749-81DA58035CC2}" emma:medium="tactile" emma:mode="ink">
            <msink:context xmlns:msink="http://schemas.microsoft.com/ink/2010/main" type="paragraph" rotatedBoundingBox="8932,3347 8966,3880 8554,3906 8521,33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9E938CD-0936-4962-AC6C-1DF9AD0A8C4A}" emma:medium="tactile" emma:mode="ink">
              <msink:context xmlns:msink="http://schemas.microsoft.com/ink/2010/main" type="line" rotatedBoundingBox="8932,3347 8966,3880 8554,3906 8521,3374"/>
            </emma:interpretation>
          </emma:emma>
        </inkml:annotationXML>
        <inkml:traceGroup>
          <inkml:annotationXML>
            <emma:emma xmlns:emma="http://www.w3.org/2003/04/emma" version="1.0">
              <emma:interpretation id="{133D6AFF-BE29-4D86-8E1D-B92CCD93691B}" emma:medium="tactile" emma:mode="ink">
                <msink:context xmlns:msink="http://schemas.microsoft.com/ink/2010/main" type="inkWord" rotatedBoundingBox="8932,3347 8966,3880 8554,3906 8521,3374"/>
              </emma:interpretation>
              <emma:one-of disjunction-type="recognition" id="oneOf0">
                <emma:interpretation id="interp0" emma:lang="en-US" emma:confidence="1">
                  <emma:literal>M</emma:literal>
                </emma:interpretation>
                <emma:interpretation id="interp1" emma:lang="en-US" emma:confidence="0">
                  <emma:literal>m</emma:literal>
                </emma:interpretation>
                <emma:interpretation id="interp2" emma:lang="en-US" emma:confidence="0">
                  <emma:literal>M.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1706 170 1026 0,'0'0'433'0,"0"0"-29"0,0 0-66 16,0 0-11-16,0 0-24 0,0 0-37 0,0 0-10 15,0 0-21-15,0 0-25 0,0 0-28 0,36 12-18 16,-21-12-6-16,5 0-4 0,-4 0-16 16,7 0-12-16,-3 0-14 0,7-1 6 0,-3-1-26 15,4 2 0-15,3-4 6 0,-3 2-42 16,-5 1 23-16,-3 1-20 0,3-2 2 0,-7 0-7 16,-4 1 8-16,-12 1 7 0,23-2 2 0,-23 2-9 15,20-2-16-15,-20 2 13 0,0 0-5 16,0 0 4-16,0 0-6 0,0 0-11 0,0 0-8 15,0 0-10-15,0 0 31 0,0 0-16 16,0 0-12-16,-27 28 12 0,19-19-12 16,-4-2 15-16,-4 2-29 0,8 0 17 0,0 2 1 15,1-3-19-15,-5 2 9 0,4 1-5 0,8-11 24 16,-16 20-21-16,16-11-18 0,-8 3 15 16,8-12-2-16,-7 23-13 0,7-23 10 0,0 19 0 15,0-19 29-15,7 21-50 0,1-10 14 16,-8 1-3-16,8-1 18 0,4 1-18 0,-4-1-3 15,0 1 1-15,7-2-6 0,-7 2 36 0,8-1-33 16,-4-2 5-16,-4 1 16 0,7 1-22 16,-3-4 12-16,-4 4 9 0,0-3-7 15,0 1 2-15,0 0-8 0,-8-9 11 0,0 19-3 0,0-19 29 16,0 24 12-16,0-24 5 16,-16 20 8-16,8-9 0 0,0-1-5 0,-12 1-18 15,13-2 13-15,-13 0-8 0,-4-1-10 16,9 0 5-16,-13-1-5 0,12-4-3 0,1 1-2 15,-5-4-54-15,-4 0-36 0,24 0-28 0,-27-4-44 16,11 1-12-16,0-3-3 0,5 1-67 16,-5 0-9-16,16 5-55 0,-24-9-66 15,13 2-146-15,11 7-427 0,-16-11 71 0,16 11 103 0,-16-7 43 16,16 7 164-16,-12-3-13 16,12 3 70-16,0 0 9 0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8:19.356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6C2B130C-C8B4-4217-9DE5-29C5385D64FB}" emma:medium="tactile" emma:mode="ink">
          <msink:context xmlns:msink="http://schemas.microsoft.com/ink/2010/main" type="writingRegion" rotatedBoundingBox="7132,3145 7354,3737 6924,3897 6702,3306"/>
        </emma:interpretation>
      </emma:emma>
    </inkml:annotationXML>
    <inkml:traceGroup>
      <inkml:annotationXML>
        <emma:emma xmlns:emma="http://www.w3.org/2003/04/emma" version="1.0">
          <emma:interpretation id="{6755AC29-33C5-42AC-A51E-652E14AD970B}" emma:medium="tactile" emma:mode="ink">
            <msink:context xmlns:msink="http://schemas.microsoft.com/ink/2010/main" type="paragraph"/>
          </emma:interpretation>
        </emma:emma>
      </inkml:annotationXML>
      <inkml:traceGroup>
        <inkml:annotationXML>
          <emma:emma xmlns:emma="http://www.w3.org/2003/04/emma" version="1.0">
            <emma:interpretation id="{1A509FF3-54EB-40B0-9086-A27F7018D3A6}" emma:medium="tactile" emma:mode="ink">
              <msink:context xmlns:msink="http://schemas.microsoft.com/ink/2010/main" type="inkBullet"/>
            </emma:interpretation>
          </emma:emma>
        </inkml:annotationXML>
        <inkml:trace contextRef="#ctx0" brushRef="#br0">-1922 198 1520 0,'0'0'481'0,"0"0"-20"0,0 0-75 16,0 0-48-16,0 0-18 0,0 0-28 16,0 0 18-16,0 0-52 0,0 0-4 0,0 0-6 15,0 0-38-15,0 0 15 0,0 0-43 16,39-21-18-16,-39 21-6 0,25-9-27 0,-16 6 33 15,4-5-57-15,5 1 8 0,-1-1-17 0,-1-1-24 16,-7 0 8-16,13 0 2 0,-13 0-20 16,7 0 11-16,-7-2-37 0,4 1 11 15,-5 1-11-15,1-3 16 0,-9 12-16 0,17-20-12 0,-13 11 20 16,-4 9-5-16,9-16-5 16,-9 16 5-16,0-18-21 0,0 18 6 0,8-17-8 15,-8 17 7-15,0 0-20 0,0-16 0 16,0 16 18-16,0 0-10 0,0 0 21 0,0 0-14 15,0 0-28-15,0 0 47 0,0 0-3 0,0 0-13 16,0 0-11-16,0 0-9 0,-38 24 7 16,38-24 21-16,-9 22 10 0,1-8-18 0,8 0 5 15,-13 5 18-15,8-1-10 0,1-2 0 0,4 3-29 16,0-2-1-16,0 3 1 0,-9 3 24 16,9-6 0-16,0 2 5 0,0-2-11 0,0 1 26 15,0 0-30-15,0 0 33 0,0-18 4 0,0 35-17 16,9-21 11-16,-9 0-34 0,0-14-18 15,0 26 0-15,0-15 0 0,0-11 0 0,0 23 0 16,0-23 0-16,0 21 0 0,0-21 0 16,4 20 0-16,-4-20 0 0,0 19 0 15,0-19 0-15,5 19 0 0,-5-19 0 0,4 19 0 16,-4-19 0-16,0 14 0 0,0-14 0 16,9 14 0-16,-9-14 0 0,0 0 0 0,0 13 0 15,0-13 0-15,0 0 0 0,0 0-236 0,0 0-115 16,0 0-171-16,0 0-579 0,0 0 83 15,8 7 112-15,-8-7 84 0,0 0 103 0,0 0 66 16,0 0 34-16,0 0 84 0,0 0 61 0</inkml:trace>
      </inkml:traceGroup>
    </inkml:traceGroup>
    <inkml:traceGroup>
      <inkml:annotationXML>
        <emma:emma xmlns:emma="http://www.w3.org/2003/04/emma" version="1.0">
          <emma:interpretation id="{F7B30BAE-D988-41C6-9832-DB9085D4CEA8}" emma:medium="tactile" emma:mode="ink">
            <msink:context xmlns:msink="http://schemas.microsoft.com/ink/2010/main" type="paragraph" rotatedBoundingBox="7132,3145 7354,3737 6924,3897 6702,33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0568B9-1780-4F98-8654-604D9F5A6F56}" emma:medium="tactile" emma:mode="ink">
              <msink:context xmlns:msink="http://schemas.microsoft.com/ink/2010/main" type="inkBullet"/>
            </emma:interpretation>
          </emma:emma>
        </inkml:annotationXML>
        <inkml:trace contextRef="#ctx0" brushRef="#br0" timeOffset="32633.5534">-1818 2100 1341 0,'0'0'461'0,"0"0"-80"0,0 0-33 0,0 0-23 15,0 0-2-15,17-3-21 16,-17 3-51-16,0 0-21 0,16-2-23 0,-16 2-28 16,31-1 29-16,-31 1-65 0,25-2-5 0,-12 1-33 15,4-2-36-15,9 0-12 0,-26 3 7 16,30 0-80-16,-12-1-20 0,-18 1-38 0,20 0-54 15,-20 0-59-15,26 1-84 0,-26-1-74 0,0 0-60 16,18 0-373-16,-18 0 87 0,0 0 10 16,0 0 74-16,0 0 62 0</inkml:trace>
      </inkml:traceGroup>
      <inkml:traceGroup>
        <inkml:annotationXML>
          <emma:emma xmlns:emma="http://www.w3.org/2003/04/emma" version="1.0">
            <emma:interpretation id="{52294150-911F-48D1-BFF1-819996FE6A72}" emma:medium="tactile" emma:mode="ink">
              <msink:context xmlns:msink="http://schemas.microsoft.com/ink/2010/main" type="line" rotatedBoundingBox="7132,3145 7353,3737 6924,3897 6702,3306"/>
            </emma:interpretation>
          </emma:emma>
        </inkml:annotationXML>
      </inkml:traceGroup>
      <inkml:traceGroup>
        <inkml:annotationXML>
          <emma:emma xmlns:emma="http://www.w3.org/2003/04/emma" version="1.0">
            <emma:interpretation id="{42621AE4-7D3E-496B-B952-C3A58C282093}" emma:medium="tactile" emma:mode="ink">
              <msink:context xmlns:msink="http://schemas.microsoft.com/ink/2010/main" type="line" rotatedBoundingBox="4669,4944 5247,5152 5153,5414 4574,5207"/>
            </emma:interpretation>
          </emma:emma>
        </inkml:annotationXML>
        <inkml:traceGroup>
          <inkml:annotationXML>
            <emma:emma xmlns:emma="http://www.w3.org/2003/04/emma" version="1.0">
              <emma:interpretation id="{3C75D4DD-077F-4C61-8754-E92A8776A0B5}" emma:medium="tactile" emma:mode="ink">
                <msink:context xmlns:msink="http://schemas.microsoft.com/ink/2010/main" type="inkWord" rotatedBoundingBox="5019,5145 5223,5219 5192,5306 4988,5233"/>
              </emma:interpretation>
              <emma:one-of disjunction-type="recognition" id="oneOf0">
                <emma:interpretation id="interp0" emma:lang="en-US" emma:confidence="1">
                  <emma:literal>-</emma:literal>
                </emma:interpretation>
                <emma:interpretation id="interp1" emma:lang="en-US" emma:confidence="0">
                  <emma:literal>_</emma:literal>
                </emma:interpretation>
                <emma:interpretation id="interp2" emma:lang="en-US" emma:confidence="0">
                  <emma:literal>~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-.</emma:literal>
                </emma:interpretation>
              </emma:one-of>
            </emma:emma>
          </inkml:annotationXML>
          <inkml:trace contextRef="#ctx0" brushRef="#br0" timeOffset="1357.8164">199 297 1182 0,'0'0'461'0,"-26"-31"-31"0,26 31-51 0,0 0-31 15,0-27-26-15,0 27-12 0,0-23-41 0,0 23-23 16,9-27-21-16,0 12-20 15,-9 0-11-15,8 2-22 0,-8-1-6 0,9-1-20 16,4 1-26-16,-13 1-5 0,9 2 18 0,7 0-30 16,-7 0-16-16,0 2-3 0,4 1-4 15,-4-2-2-15,-1 2 2 0,-8 8-34 0,25-10 2 16,-12 6 2-16,-13 4-26 0,26-6 29 16,-26 6-25-16,21 0 15 0,-21 0-22 0,27 5-6 15,-27-5-2-15,16 5 15 0,-3-1-23 0,-13-4-2 16,17 12 2-16,-8-5 23 0,-9 4-23 15,0-11 13-15,9 18-5 0,0-5-3 0,-9-13 0 16,0 28 6-16,0-14-6 0,0-14-10 0,-9 32 15 16,9-13 11-16,-9 0-11 0,0 0 11 15,9 0-19-15,-8 1 11 0,-1 1-25 0,-4-2 37 16,5 1-35-16,0-1 16 0,-1 0 1 16,-9-2-14-16,5 2-14 0,5 0 27 15,-9-3-11-15,8 1 15 0,1-5-10 0,-5 1-5 16,4-1 10-16,1-1-12 0,-9 1 27 15,17-3-17-15,0-9-13 0,-22 14 23 0,13-6-18 16,9-8 13-16,-8 8-6 0,8-8 6 0,0 0-8 16,-17 7 6-16,17-7 14 0,0 0-22 15,0 0 4-15,0 0-19 0,0 0 4 0,0 0 0 16,0 0 13-16,0 0-7 0,0 0-3 16,0 0-24-16,0 0 29 0,0 0-12 0,0 0 17 15,56-10-18-15,-56 10 10 0,25 0 3 16,-3 1-25-16,-5-1 15 0,0 2-3 0,4 0 15 15,6 0-2-15,-7-2-25 0,15 0 9 16,-14 2 4-16,14-2 37 0,-13 0-12 0,3 1-33 16,-8-1 17-16,4 0-5 0,-4 2 11 15,-17-2-3-15,31 0 2 0,-15 0-14 0,-16 0 7 16,18 2 2-16,-18-2 8 0,21 0-25 0,-21 0-29 16,0 0-33-16,25 1-18 0,-25-1-38 15,0 0-16-15,9 6-71 0,-9-6-97 0,0 0-178 16,0 0-375-16,22 3 87 0,-22-3 66 15,0 0 26-15,0 0 107 0,0 0 41 16,0 0 77-16</inkml:trace>
        </inkml:traceGroup>
        <inkml:traceGroup>
          <inkml:annotationXML>
            <emma:emma xmlns:emma="http://www.w3.org/2003/04/emma" version="1.0">
              <emma:interpretation id="{83E195BA-92D3-4343-8A03-FF0D34698039}" emma:medium="tactile" emma:mode="ink">
                <msink:context xmlns:msink="http://schemas.microsoft.com/ink/2010/main" type="inkWord" rotatedBoundingBox="7132,3145 7353,3737 6924,3897 6702,3306"/>
              </emma:interpretation>
              <emma:one-of disjunction-type="recognition" id="oneOf1">
                <emma:interpretation id="interp5" emma:lang="en-US" emma:confidence="0.5">
                  <emma:literal>.</emma:literal>
                </emma:interpretation>
                <emma:interpretation id="interp6" emma:lang="en-US" emma:confidence="0">
                  <emma:literal>N</emma:literal>
                </emma:interpretation>
                <emma:interpretation id="interp7" emma:lang="en-US" emma:confidence="0">
                  <emma:literal>V</emma:literal>
                </emma:interpretation>
                <emma:interpretation id="interp8" emma:lang="en-US" emma:confidence="0">
                  <emma:literal>X</emma:literal>
                </emma:interpretation>
                <emma:interpretation id="interp9" emma:lang="en-US" emma:confidence="0">
                  <emma:literal>..</emma:literal>
                </emma:interpretation>
              </emma:one-of>
            </emma:emma>
          </inkml:annotationXML>
          <inkml:trace contextRef="#ctx0" brushRef="#br0" timeOffset="1357.8164">199 297 1182 0,'0'0'461'0,"-26"-31"-31"0,26 31-51 0,0 0-31 15,0-27-26-15,0 27-12 0,0-23-41 0,0 23-23 16,9-27-21-16,0 12-20 15,-9 0-11-15,8 2-22 0,-8-1-6 0,9-1-20 16,4 1-26-16,-13 1-5 0,9 2 18 0,7 0-30 16,-7 0-16-16,0 2-3 0,4 1-4 15,-4-2-2-15,-1 2 2 0,-8 8-34 0,25-10 2 16,-12 6 2-16,-13 4-26 0,26-6 29 16,-26 6-25-16,21 0 15 0,-21 0-22 0,27 5-6 15,-27-5-2-15,16 5 15 0,-3-1-23 0,-13-4-2 16,17 12 2-16,-8-5 23 0,-9 4-23 15,0-11 13-15,9 18-5 0,0-5-3 0,-9-13 0 16,0 28 6-16,0-14-6 0,0-14-10 0,-9 32 15 16,9-13 11-16,-9 0-11 0,0 0 11 15,9 0-19-15,-8 1 11 0,-1 1-25 0,-4-2 37 16,5 1-35-16,0-1 16 0,-1 0 1 16,-9-2-14-16,5 2-14 0,5 0 27 15,-9-3-11-15,8 1 15 0,1-5-10 0,-5 1-5 16,4-1 10-16,1-1-12 0,-9 1 27 15,17-3-17-15,0-9-13 0,-22 14 23 0,13-6-18 16,9-8 13-16,-8 8-6 0,8-8 6 0,0 0-8 16,-17 7 6-16,17-7 14 0,0 0-22 15,0 0 4-15,0 0-19 0,0 0 4 0,0 0 0 16,0 0 13-16,0 0-7 0,0 0-3 16,0 0-24-16,0 0 29 0,0 0-12 0,0 0 17 15,56-10-18-15,-56 10 10 0,25 0 3 16,-3 1-25-16,-5-1 15 0,0 2-3 0,4 0 15 15,6 0-2-15,-7-2-25 0,15 0 9 16,-14 2 4-16,14-2 37 0,-13 0-12 0,3 1-33 16,-8-1 17-16,4 0-5 0,-4 2 11 15,-17-2-3-15,31 0 2 0,-15 0-14 0,-16 0 7 16,18 2 2-16,-18-2 8 0,21 0-25 0,-21 0-29 16,0 0-33-16,25 1-18 0,-25-1-38 15,0 0-16-15,9 6-71 0,-9-6-97 0,0 0-178 16,0 0-375-16,22 3 87 0,-22-3 66 15,0 0 26-15,0 0 107 0,0 0 41 16,0 0 77-16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8:29.82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C98992D7-EA3A-403C-96FD-35DE48C48BD0}" emma:medium="tactile" emma:mode="ink">
          <msink:context xmlns:msink="http://schemas.microsoft.com/ink/2010/main" type="writingRegion" rotatedBoundingBox="8161,16033 16458,15932 16475,17302 8178,17404"/>
        </emma:interpretation>
      </emma:emma>
    </inkml:annotationXML>
    <inkml:traceGroup>
      <inkml:annotationXML>
        <emma:emma xmlns:emma="http://www.w3.org/2003/04/emma" version="1.0">
          <emma:interpretation id="{D1B5DCEC-4E5B-46E8-AD15-F2D57F04E3FD}" emma:medium="tactile" emma:mode="ink">
            <msink:context xmlns:msink="http://schemas.microsoft.com/ink/2010/main" type="paragraph" rotatedBoundingBox="8161,16033 16458,15932 16475,17302 8178,174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4A1D350-E6F8-4CD5-AB62-AB37BB21FB90}" emma:medium="tactile" emma:mode="ink">
              <msink:context xmlns:msink="http://schemas.microsoft.com/ink/2010/main" type="line" rotatedBoundingBox="8161,16033 16458,15932 16475,17302 8178,17404"/>
            </emma:interpretation>
          </emma:emma>
        </inkml:annotationXML>
        <inkml:traceGroup>
          <inkml:annotationXML>
            <emma:emma xmlns:emma="http://www.w3.org/2003/04/emma" version="1.0">
              <emma:interpretation id="{0926FC8F-6668-407E-8A9C-841979B04BD5}" emma:medium="tactile" emma:mode="ink">
                <msink:context xmlns:msink="http://schemas.microsoft.com/ink/2010/main" type="inkWord" rotatedBoundingBox="8158,16423 10737,16337 10767,17238 8188,17323"/>
              </emma:interpretation>
              <emma:one-of disjunction-type="recognition" id="oneOf0">
                <emma:interpretation id="interp0" emma:lang="en-US" emma:confidence="1">
                  <emma:literal>subplot</emma:literal>
                </emma:interpretation>
                <emma:interpretation id="interp1" emma:lang="en-US" emma:confidence="0">
                  <emma:literal>Subplot</emma:literal>
                </emma:interpretation>
                <emma:interpretation id="interp2" emma:lang="en-US" emma:confidence="0">
                  <emma:literal>sublot</emma:literal>
                </emma:interpretation>
                <emma:interpretation id="interp3" emma:lang="en-US" emma:confidence="0">
                  <emma:literal>subplots</emma:literal>
                </emma:interpretation>
                <emma:interpretation id="interp4" emma:lang="en-US" emma:confidence="0">
                  <emma:literal>subploT</emma:literal>
                </emma:interpretation>
              </emma:one-of>
            </emma:emma>
          </inkml:annotationXML>
          <inkml:trace contextRef="#ctx0" brushRef="#br0">41 14 1156 0,'0'-18'441'0,"0"18"-39"0,0 0-26 0,0 0-23 15,0 0-2-15,0 0-34 0,0 0-15 0,0 0-30 16,0 0-24-16,-28 34-18 0,20-20 3 0,8-1-56 16,-7 2-26-16,7 2 28 0,0-2-33 0,0-15 2 15,0 29-12-15,7-13-16 16,-7-3-20-16,8-1-32 0,-8-1 51 0,0-11-25 15,20 18-6-15,-12-12-11 0,0-2-3 16,-8-4-41-16,23 4 21 0,-11-3-13 0,-12-1-16 16,24-3 4-16,-24 3-14 0,15-12-28 0,-3 3 11 15,-4-2 22-15,0-1 3 0,0-1-3 16,0-1-20-16,-1 1 8 0,-3 2 0 0,4-1 5 16,-8 12 46-16,0-18-6 0,0 18 34 15,8-18-30-15,-8 18 7 0,0 0-6 0,0-11-14 16,0 11 0-16,0 0 17 0,0 0 5 0,0 0-25 15,0 0-23-15,0 0 34 16,0 0-1-16,0 0 0 0,8 47-2 0,-8-47-14 16,0 18-14-16,8-9-59 0,0 1-14 0,-8-10-17 15,11 22-49-15,-7-13-33 0,0 0-23 16,-4-9-12-16,16 16-35 0,-8-9-32 0,-8-7-71 16,20 9-69-16,-17-4-47 0,-3-5-31 15,0 0 3-15,20 2-321 0,-20-2 108 0,0 0 16 16,16-2 63-16,-16 2 52 0,0 0 53 0</inkml:trace>
          <inkml:trace contextRef="#ctx0" brushRef="#br0" timeOffset="-515.2038">-278 21 1313 0,'0'0'435'16,"0"-18"-3"-16,0 18-53 0,-15-16-33 16,15 16-16-16,-16-16-36 0,4 10-22 0,-4-2-19 15,1 2 0-15,3 0-45 0,-12 2-16 16,9-2-5-16,-5 3-16 0,4 0-28 16,-11 2-4-16,11 0-29 0,0 1 13 0,-3-3 25 15,3 6-48-15,16-3-26 0,-35 2 18 16,27 2-26-16,8-4 9 0,-24 8-3 0,24-8 12 15,-8 10-25-15,-4-4 3 0,12-6-34 0,0 0 28 16,0 21-23-16,0-21 26 0,12 16-13 16,-4-7-15-16,0 0 15 0,8 2-8 0,-1 1-35 15,5 1-3-15,-4 0 15 0,3-2 6 16,5 3-1-16,4-1-25 0,-5 3 15 0,5 0-25 16,-5-3 7-16,-3 1 19 0,-4-1-22 0,7-1 16 15,-11-1 3-15,4-2-13 0,-8 1 0 16,-1 1 15-16,-7-11 8 0,8 17-8 0,-8-17 6 15,0 0 22-15,-15 26-20 0,-1-21-8 16,8 2 13-16,-12-2-5 0,5 0-28 16,-1 1-3-16,-4 1-25 0,4-4-19 0,1-3-40 15,15 0-46-15,-28 1-24 0,28-1-17 16,-19 0-80-16,19 0-122 0,0 0-95 0,-24-1-361 16,24 1 40-16,0 0 35 0,0 0 106 0,0 0 78 15,0 0 140-15,0 0-54 0,0 0 52 16</inkml:trace>
          <inkml:trace contextRef="#ctx0" brushRef="#br0" timeOffset="610.4648">363 181 28 0,'0'-14'46'0,"0"0"-3"16,8 1 24-16,-8 13-1 0,4-22 1 0,-4 22-13 16,4-19-8-16,-4 19 7 0,0-16 47 15,0 16 18-15,4-15-16 0,-4 15 57 16,0-18 13-16,0 18 22 0,0-15 52 0,0 15-3 16,0 0 28-16,0-23-25 0,0 23 31 0,0-18-14 15,0 18 14-15,0-16-24 0,0 16-20 16,0 0 13-16,-4-21-8 0,4 21-21 0,-4-13 29 15,4 13-41-15,0 0 2 0,-4-17-5 16,4 17-40-16,0 0 12 0,-8-15 7 0,8 15-17 16,0 0-10-16,0 0 5 0,0-16-8 0,0 16-23 15,0 0-3-15,0 0 13 0,0 0-17 16,-8-16-4-16,8 16 1 0,0 0 10 0,0 0-28 16,0 0-3-16,0-14-18 0,0 14-4 15,0 0-14-15,0 0-7 0,0 0-5 16,0 0 2-16,0 0 0 0,0 0-20 0,0 0 17 15,0-20 6-15,0 20-36 0,0 0 10 16,0 0 10-16,0 0-12 0,0 0 15 0,0 0-10 16,0 0-24-16,0 0 24 0,0 0-23 0,0 0-16 15,0 0-15-15,0 0 13 0,0-18 10 16,0 18-18-16,0 0 3 0,0 0-16 0,0 0-5 16,0 0 16-16,0 0-42 0,0 0 6 15,0 0-6-15,0 0-2 0,0 0 6 0,0 0 6 16,0-17 1-16,0 17 10 0,0 0-38 15,0 0 40-15,0 0-19 0,0 0-19 16,0 0-26-16,0-18 4 0,0 18-6 0,0 0-36 16,0 0 8-16,0 0-11 0,0 0 11 0,0 0-18 15,0 0 23-15,0 0 5 0,-8-18-2 16,8 18-8-16,0 0 10 0,0 0 44 0,0-18-16 16,0 18 10-16,0 0 19 0,8-19 7 0,-8 19 18 15,0 0 13-15,0-22 18 0,0 22 15 16,0-14-13-16,0 14 24 0,0-18-4 0,0 18-1 15,0-17 50-15,0 17 18 0,0-18-43 16,0 18 15-16,0-20-2 0,0 20 2 0,0-18-15 16,0 18-16-16,0 0 19 0,0-22-39 15,0 22-31-15,0 0-43 0,0-17 13 0,0 17-91 16,0 0-106-16,0 0-141 0,0 0-29 16,0 0-368-16,0 0 77 0,0 0 46 0,-8 61 171 15,8-47-41-15,0 2 24 0,0 2 68 16</inkml:trace>
          <inkml:trace contextRef="#ctx0" brushRef="#br0" timeOffset="1967.6096">391-262 980 0,'0'0'330'0,"0"0"0"0,-8-23-23 0,8 23 3 0,0-14-10 15,0 14-6-15,0-17-10 0,0 17-20 16,-4-15-8-16,4 15-13 0,-4-17-15 0,4 17-6 16,-4-14-12-16,4 14 5 0,0 0-23 15,-8-14-18-15,8 14 8 0,0 0-23 16,0 0-26-16,0-19-13 0,0 19-5 0,0 0 6 15,0 0-6-15,0 0-31 0,0 0-9 16,0 0 22-16,0 0-23 0,0 0 5 0,0 0-17 16,0 0-3-16,-8 47-13 0,8-47-3 0,8 34 11 15,-8-16-21-15,0 3 1 0,0 1 9 16,8 1 6-16,-4-1-26 0,0 1 5 0,-4-5 8 16,4 3-39-16,-4 3 11 0,8-7-6 15,-8 0 16-15,0-1-15 0,7 0 12 0,-7-3 8 16,0 1-15-16,8 1 0 0,-8-15 20 0,0 24-26 15,0-13-17-15,0-11 15 16,0 21 3-16,0-21 20 0,8 18-23 0,-8-18-28 16,0 16 35-16,0-16-27 0,0 14 9 0,0-14 19 15,0 0-39-15,0 16 26 0,0-16-13 16,0 0 16-16,0 0-11 0,8 14-7 0,-8-14 4 16,0 0-4-16,0 0-1 0,0 0-17 15,0 0 10-15,0 0-11 0,0 0 14 0,0 0 12 16,0 0-23-16,0 0 18 0,0 0-7 0,0 0-4 15,0 0 4-15,0 0-8 0,0 0 9 16,0 0-1-16,0 0-6 0,0 0 11 0,0 0 4 16,0 0-9-16,0 0-6 0,0 0 36 15,0 0-10-15,0 0-21 0,0 0 47 0,0 0-59 16,0 0 12-16,0 0 13 0,0 15 23 16,0-15-33-16,0 0 62 0,0 0-50 15,0 0-9-15,0 0 12 0,0 0 29 0,0 0-1 16,0 0 8-16,-8 18-25 0,8-18-18 0,0 0-1 15,0 0 16-15,0 0 5 0,0 0-12 16,0 0 7-16,0 15 2 0,0-15-2 0,0 0-5 16,0 0-8-16,0 0 26 0,0 0 10 15,0 0-15-15,0 0 20 0,0 0 5 0,0 0-25 16,0 0 5-16,0 0-18 0,0 0 28 16,0 0-34-16,0 0 47 0,0 0-48 0,0 0 4 15,0 0 13-15,0-53 31 0,0 53-67 16,0-18 18-16,0 18 34 0,8-19-21 0,-8 19-34 15,4-18 55-15,-4 18-67 0,4-12 56 16,-4 12-20-16,4-15 7 0,-4 15-12 0,8-12 7 16,-8 12-2-16,8-11-13 0,-8 11 36 15,15-9-18-15,-15 9 7 0,20-7 1 0,-20 7-16 16,23-2-5-16,-23 2 5 0,20 2 0 0,-20-2 13 16,24 6 21-16,-16-1-8 0,7 0 0 15,-15-5 4-15,12 13-14 0,-12-13 20 0,8 12-8 16,-8-12 24-16,8 15-11 0,-8-15-31 15,0 0 29-15,-8 21 2 0,8-21 5 16,-8 14-12-16,8-14-31 0,-20 14-36 0,13-9-11 16,7-5-53-16,-8 11-5 0,8-11-82 15,-16 6-56-15,16-6-198 0,-8 10-473 0,8-10 84 16,0 0 57-16,0 0 92 0,0 0 74 0,0 0 67 16,0 0 79-16,0 0 38 0</inkml:trace>
          <inkml:trace contextRef="#ctx0" brushRef="#br0" timeOffset="2517.4914">819-18 1446 0,'0'-16'448'0,"0"16"-41"0,0 0-29 0,0 0-37 16,4-11-16-16,-4 11-10 0,0 0-36 15,0 0-13-15,0 0-18 0,0 0 8 0,0 0-23 16,0 55-43-16,0-35-21 0,0 1-13 0,-4 8-13 16,4-3-74-16,0 3 52 0,0 1-14 15,0 0-10-15,0 1-31 0,0-3 27 0,0-3-47 16,0 1-33-16,0-4-34 0,0-1-12 16,0-3-44-16,-4 2-28 0,4-4-16 15,0-16 2-15,0 24-40 0,0-24-71 0,-8 17-65 16,8-17-76-16,0 0-10 0,0 15 7 15,0-15 64-15,0 0-7 0,0 0 40 0,0 0 37 16,0 0 89-16,0 0 74 0,0 0 64 0,-16-47 62 16,9 24 58-16,7-4 24 0,0-4 30 15,0-4 11-15,0-1 7 0,0-1 13 0,0-2 13 16,7 0 10-16,-7 3-18 0,8-1 5 16,0 3-18-16,0 2 16 0,4 3-23 0,-4-1-24 15,7 7-12-15,1 0-23 0,-4 3 7 0,12 8-5 16,-5 1-17-16,5 6-6 0,-9 3-7 15,5 4-11-15,4 5-38 0,-5 2 15 0,-3 5-10 16,0 0 6-16,3 2-32 0,-3 0-2 16,-8 1-16-16,0 3 16 0,-8-5 26 15,0 1-36-15,0 2 25 0,-8-4-8 0,0 2 19 16,-8-1-47-16,5-2 29 0,-5-2-44 16,-4-2-15-16,-3-2-49 0,7 2-31 0,-4-2-33 15,-3-4 6-15,7-3-86 0,-4-1-101 0,20 1-144 16,-35-8-371-16,19 2 30 0,1-2 95 15,7-1 60-15,-4-1 114 0,4-1 75 0,0-1-26 16</inkml:trace>
          <inkml:trace contextRef="#ctx0" brushRef="#br0" timeOffset="2767.6996">1126-442 1290 0,'7'-12'496'0,"-7"12"-9"15,0 0-78-15,0 0-7 0,0 0-33 0,0 0-3 16,0 0-44-16,24 25-10 0,-24-8-20 16,0 2-36-16,0 3-33 0,0 6-16 15,8-1-7-15,-8 2-29 0,0 1-4 0,0 1-6 0,0 1-28 16,4-4-23-16,-4 2-38 16,4-1-21-16,0-1-48 0,-4-4-42 0,0 0-58 0,8-1-39 15,-8-1-99-15,7 3-108 16,-7-10-190-16,8 5-368 0,0-4 103 0,0-7 55 15,4 5 78-15,-4-6 58 0,-1 2 70 0,9-1 45 16</inkml:trace>
          <inkml:trace contextRef="#ctx0" brushRef="#br0" timeOffset="3073.3087">1440 65 1505 0,'-16'-12'501'0,"16"12"-25"0,0 0-35 16,-27 1-27-16,27-1-32 0,0 0-52 0,-24 15-10 15,16-10-59-15,8-5-18 0,-11 18-12 16,3-7-27-16,8-11-12 0,-8 18-10 16,8-18-21-16,8 19-3 0,-8-19-26 0,8 16 6 15,3-7 3-15,-3-2-24 0,8-2-14 0,0-3 37 16,3 0 37-16,-3-4-8 0,8-1-36 16,-5 1 13-16,5-4-15 0,-5 0 14 0,-3-3-34 15,-8-2 19-15,8 0-15 0,-12 0-61 16,4-1 43-16,-8 12-86 0,0-25-11 0,0 25 0 15,-8-26 0-15,4 11 0 0,-12 5-47 0,8-1-124 16,-8 0-85-16,1 2-79 0,3 2-285 16,-12 2-455-16,13 3 118 0,11 2 133 0,-24-2 35 15,24 2 49-15,-20 0 95 0,20 0 57 0,-15 4 132 16,15-4-64-16</inkml:trace>
          <inkml:trace contextRef="#ctx0" brushRef="#br0" timeOffset="3473.0503">1695-205 1464 0,'12'-12'519'0,"-12"12"-32"0,0 0-62 15,8-8-19-15,-8 8-19 0,0 0-29 0,0 0-25 16,0 0-13-16,0 0 8 0,0 0-47 15,0 0-22-15,0 0-14 0,8 27 6 0,-8-27-13 16,0 19-48-16,0-19 10 0,8 18-37 0,-8-5-32 16,0-13 22-16,0 28 6 0,8-13-15 15,-8-1-29-15,0 4-18 0,8-3 31 0,-8 2-44 16,0 0 26-16,0-2-28 0,11 1-25 16,-11-2 20-16,4 0-77 0,-4 1 0 0,0-15 0 15,4 22 0-15,-4-22 0 0,0 18 0 0,0-18 0 16,0 18 0-16,0-18 0 15,8 14 0-15,-8-14 0 0,0 16 0 0,0-16 0 16,0 0 0-16,0 16 0 0,0-16 0 0,0 0 0 16,0 17 0-16,0-17-80 0,0 0-122 15,8 12-16-15,-8-12-79 0,0 0-143 0,0 0-200 16,0 0-368-16,-8 23 32 0,8-23 91 0,0 0 112 16,0 0 56-16,-8 11 59 0,8-11 75 15,0 0 50-15</inkml:trace>
          <inkml:trace contextRef="#ctx0" brushRef="#br0" timeOffset="3687.5279">1519-45 1420 0,'0'-14'579'15,"0"14"-57"-15,0 0-41 0,15-13-64 0,-15 13-12 16,16-7-52-16,4 4 16 0,-5-3-103 0,1 3-18 15,4-1-38-15,11 0-67 0,-3 1-61 16,3 0-105-16,-3 1-110 0,7-2-251 0,-7 2-468 16,3 1 38-16,-7 1 89 0,3-2 78 15,1 2 45-15,-13 0 72 0,17 0 54 0</inkml:trace>
        </inkml:traceGroup>
        <inkml:traceGroup>
          <inkml:annotationXML>
            <emma:emma xmlns:emma="http://www.w3.org/2003/04/emma" version="1.0">
              <emma:interpretation id="{91EFE40B-B09D-4B97-B12F-2ED07807AE0E}" emma:medium="tactile" emma:mode="ink">
                <msink:context xmlns:msink="http://schemas.microsoft.com/ink/2010/main" type="inkWord" rotatedBoundingBox="11055,15991 14630,16209 14547,17560 10972,17341"/>
              </emma:interpretation>
              <emma:one-of disjunction-type="recognition" id="oneOf1">
                <emma:interpretation id="interp5" emma:lang="en-US" emma:confidence="1">
                  <emma:literal>(min,</emma:literal>
                </emma:interpretation>
                <emma:interpretation id="interp6" emma:lang="en-US" emma:confidence="0">
                  <emma:literal>(m,n,</emma:literal>
                </emma:interpretation>
                <emma:interpretation id="interp7" emma:lang="en-US" emma:confidence="0">
                  <emma:literal>(msn,</emma:literal>
                </emma:interpretation>
                <emma:interpretation id="interp8" emma:lang="en-US" emma:confidence="0">
                  <emma:literal>[min,</emma:literal>
                </emma:interpretation>
                <emma:interpretation id="interp9" emma:lang="en-US" emma:confidence="0">
                  <emma:literal>(Min,</emma:literal>
                </emma:interpretation>
              </emma:one-of>
            </emma:emma>
          </inkml:annotationXML>
          <inkml:trace contextRef="#ctx0" brushRef="#br0" timeOffset="4430.6916">2423-818 1505 0,'0'0'453'0,"0"0"-11"0,0 0-65 15,0 0-57-15,0 0 18 0,0 0-39 16,0 0-15-16,0 0-12 0,0 0 4 0,0 0-20 16,0 0-41-16,-20 43 3 0,12-28-21 0,0 0 0 15,0 6-5-15,1-1 2 0,-1 2-84 16,4 3-5-16,-8 4 8 0,0-2-16 16,-4 5 6-16,9-1-14 0,-5 0 19 15,-4 2-39-15,8-2-31 0,0 1 21 0,0-4-28 16,1 2 48-16,3-3-38 0,0 0 20 0,0-1 3 15,-4 1-35-15,8-2-27 0,-8-2 34 16,8-1 5-16,0 2-21 0,0-1 19 0,0-1-26 16,0 3-18-16,0-7 28 0,0 3-21 0,0-1 47 15,0 1-34-15,0 2-25 0,8-2 25 16,-8-2-30-16,0 1 20 0,8-2-5 16,-4 1 23-16,0-2 3 0,0 2-44 15,0 1 38-15,-1-2-15 0,-3-1 29 0,8 0-22 16,0-2-12-16,0 2 18 0,0-3 8 0,0 3-6 15,0-1-2-15,-4-1-5 0,3 1-21 16,9 1 14-16,-4-2 27 0,0 1-10 0,0-2 20 16,-5-1-32-16,1-1 7 0,4 0 15 0,0-1-8 15,-8 0 1-15,4-1-31 0,-1-2 23 16,-7-8 12-16,16 16 6 0,-12-9-8 0,-4-7-22 16,8 11 24-16,-8-11-7 0,8 11 23 15,-8-11-23-15,0 0 3 0,8 9 0 0,-8-9-47 16,0 0-15-16,0 0-61 0,15 7-16 0,-15-7-55 15,0 0-27-15,0 0-110 0,0 0-186 16,12 6-607-16,-12-6 94 0,0 0 119 16,0 0 71-16,0 0 71 0,0 0 109 0,0 0 24 0,0 0 109 15</inkml:trace>
          <inkml:trace contextRef="#ctx0" brushRef="#br0" timeOffset="5635.2766">3095-178 1205 0,'0'0'502'0,"0"0"-41"0,4-13-47 15,-4 13 34-15,0 0-79 0,0 0-19 0,0 0-42 16,0 0-17-16,0 0-19 16,0 0-19-16,4 41-17 0,-4-25-24 0,4 0-12 15,-4 2-21-15,0 1 18 0,0 1-20 0,0-2-11 16,0 2-35-16,0-1 7 0,0-1-20 15,0 0-8-15,0-2-16 0,0-1 14 0,0-15-47 16,7 23 29-16,-7-23 45 0,0 18-14 16,0-18-16-16,0 0-8 0,0 0-30 0,0 0 9 15,0 0 6-15,0 0-31 0,0 0-7 0,0 0 2 16,0 0-28-16,0 0-23 16,8-45-8-16,-8 23 5 0,12-1-10 0,-4 0-5 0,0 0 11 15,-8 0-24-15,8 2 3 0,-1 4-21 16,9-1 8-16,-4 2 5 0,-8 3 25 15,8 5-2-15,-4 1-23 0,-8 7 24 0,23-6-12 16,-23 6 14-16,20 6 30 0,-4 1 3 16,-5 4-30-16,5 1-1 0,-8 2 8 0,8 4-16 15,-5-1 26-15,-3 1-25 0,0-3 43 0,0 5-21 16,0-3 11-16,0-2 3 0,-4 0-11 16,0 0 23-16,0-3 0 0,-4-12-2 0,0 20 12 15,0-20 0-15,0 15-27 0,0-15 9 16,0 0 3-16,-8 17-10 0,8-17 5 0,0 0-3 15,0 0 3-15,0 0-26 0,0 0-22 0,0 0-14 16,0 0-4-16,-28-27 1 16,28 27-1-16,-4-31-1 0,4 16-30 0,0-3 15 15,4 0-31-15,-4 1 23 0,8 2 14 0,-8-2 4 16,8 4 39-16,4-1-55 0,-4 3 9 16,-1 0 2-16,1 2 8 0,-8 9 13 0,20-12-1 15,-8 8 44-15,-12 4-10 0,19-2-18 16,-19 2 21-16,24 6 7 0,-12-1 30 0,3 4 24 15,1 0-7-15,-4 0 42 0,0 5-14 0,0 0 4 16,3 1 11-16,-7 0 2 0,4-2-10 16,-4 1 13-16,0 1-8 0,-1-3-33 15,-7 2-8-15,8 1 0 0,-8-15-10 0,8 23-33 0,-8-13-23 16,0-10-70-16,4 22-40 16,-4-22 15-16,0 17-44 0,0-17-58 0,4 18-108 15,0-7-192-15,-4-11-530 0,8 18 64 16,-8-9 90-16,0-9 89 0,8 14 116 0,3-7 33 15,-11-7 66-15,12 12 75 0</inkml:trace>
          <inkml:trace contextRef="#ctx0" brushRef="#br0" timeOffset="6505.4309">4325 110 1279 0,'0'0'497'0,"0"0"-11"16,0 0-40-16,0 0 14 16,0 0-65-16,0 0-29 0,0 0-41 0,0 0-8 15,0 0-17-15,0 0-65 0,0 0 18 0,0 0-25 16,0 0-41-16,0 0-18 0,0 0-18 15,0 0-2-15,0 0-57 0,0 0-8 0,-39-20-20 16,39 20-38-16,0 0-11 0,-8-10 18 0,8 10-12 16,0 0-72-16,0 0 2 0,0 0-2 15,0 0 36-15,0 0-37 0,0 0-4 0,0 0 23 16,0 0-11-16,0 0 3 16,0 0 11-16,0 0-19 0,0 0 21 0,0 0 9 15,0 0 7-15,0 0 7 0,0 0-18 0,0 0 25 16,0 0 36-16,0 0 11 0,0 0-25 15,0 0 11-15,0 0-6 0,0 0 22 0,0 0-21 16,0 0-22-16,0 0 33 0,0 0-10 0,0 0 12 16,0 0-22-16,-4 33-6 0,4-33 34 15,0 0-26-15,0 0 23 0,0 0-18 0,0 0 31 16,0 0-46-16,-24-28 10 0,24 28 0 16,0 0 0-16,0 0-21 0,12-24-22 0,-12 24 35 15,0 0-10-15,12-10 6 0,-12 10 1 0,0 0-1 16,20-1 12-16,-20 1-16 15,0 0 6-15,0 0 3 0,31 18-14 0,-23-12 13 16,-4 6-7-16,4-1 33 0,-1 2-18 0,5 3 0 16,-8-2 51-16,0 0-25 0,0 0-16 15,-4 4 29-15,0-18-9 0,-4 29-1 0,-4-15-22 16,4 2-9-16,-11-3-37 0,7 0-22 16,0 1-44-16,-8-2-33 0,-3 0-92 0,7 0-226 15,-4-1-634-15,0-2 71 0,4 0 154 0,1-2 48 16,-1-2 124-16,12-5-6 0,-24 8 87 15,24-8 59-15</inkml:trace>
          <inkml:trace contextRef="#ctx0" brushRef="#br0" timeOffset="7121.9936">4820-185 1190 0,'0'-14'537'0,"0"14"-32"0,0 0-52 15,0 0-44-15,0 0-38 0,0 0-35 0,0 0-24 16,0 0 31-16,0 0-69 0,0 0-36 16,0 56-8-16,4-35-40 0,-4-3-19 0,0 2 21 15,4 3-41-15,-4-5 5 0,4 5-56 0,-4-3 54 16,0-1-31-16,0 1-11 0,8-5 14 16,-8 0-37-16,0-15 37 0,0 26-11 0,0-17 36 15,0-9-5-15,0 16-34 16,0-16-4-16,0 0-1 0,0 0-2 0,0 0 3 0,0 0-1 15,0 0-9-15,0 0-42 0,0 0-13 16,0 0 4-16,0 0-47 0,0 0 0 16,0-52 0-16,0 34 0 0,0 0 0 0,12-2 0 15,-5 0 0-15,1 6 0 0,4 0 0 0,-8 0 0 16,12 0 0-16,-8 5 0 0,3-2 0 16,-3 2 0-16,0 3 0 0,-8 6 0 0,24-8 0 15,-24 8 0-15,19-2 0 0,-19 2 0 0,16 7-6 16,0 0-24-16,-8 2 32 0,0 1 3 15,-5 2 0-15,5 2 13 0,8 2-12 0,-12 3-6 16,0-3 0-16,4 2 0 0,-4-2 0 16,0 2 0-16,0-2 0 0,-4-2 0 0,7 2 0 15,-7 0 0-15,0-16 0 0,8 25 0 0,-4-14-52 16,-4-11-158-16,0 17-71 16,0-17-106-16,0 17-263 0,0-17-458 0,4 12 151 15,-4-12 55-15,0 0 89 0,8 15 119 0,-8-15 26 16,12 3 125-16,-12-3 0 0</inkml:trace>
          <inkml:trace contextRef="#ctx0" brushRef="#br0" timeOffset="7749.7736">5693 145 1543 0,'0'0'532'0,"0"0"-35"0,0 0-36 0,0 0-41 16,0 0-31-16,0 0-41 0,0 0-46 15,0 0-31-15,0 0-10 0,0 0-25 0,0 0-39 16,-28-25 13-16,28 25-16 0,0 0-54 15,-12-10-26-15,12 10 1 0,0 0-13 16,0 0-51-16,-3-11-5 0,3 11 18 0,0 0-66 16,0 0-26-16,-8-16 10 0,8 16-28 0,0 0 23 15,0 0-13-15,0 0-8 0,0 0 19 16,0 0-3-16,0 0 17 0,0 0 1 0,0 0-18 16,0 0-3-16,0 0 24 0,0 0 14 15,0 0-22-15,35 16 23 0,-35-16-8 0,12 14 7 16,-12-14 6-16,4 9 8 0,-4-9 9 0,0 0 24 15,4 13-13-15,-4-13 5 0,0 0 3 16,0 0-3-16,0 0 2 0,0 0 1 0,0 0-8 16,0 0 0-16,0 0-3 0,-20 15 3 15,20-15-18-15,0 0 21 0,0 0-16 0,0 0-18 16,0 0 16-16,0 0-21 0,0 0 5 16,0 0-18-16,0 0-17 0,-4-37 4 0,4 37 21 15,0 0-20-15,0 0 10 0,0 0-3 16,20-14 13-16,-20 14 20 0,0 0-22 0,23 5-11 15,-23-5-2-15,12 11 4 0,4-5 1 16,-8 4-15-16,0-1 14 0,-5 5-4 0,5 0 7 16,-8 1-12-16,8 1 15 0,-8-2 30 0,8 2-25 15,-8-1-18-15,0-15 18 0,-8 26 8 16,8-14-26-16,-8 1-23 0,0-2-43 16,-3 3-62-16,-1-2-85 0,12-12-211 0,-32 13-577 0,13-4 218 15,-1 3-8-15,1-5 110 16,-5 2 54-16,4-3 51 0,-3-1 87 0,3 0-5 15</inkml:trace>
        </inkml:traceGroup>
        <inkml:traceGroup>
          <inkml:annotationXML>
            <emma:emma xmlns:emma="http://www.w3.org/2003/04/emma" version="1.0">
              <emma:interpretation id="{53BB9A2E-ABC2-4848-9D65-0A003287BD40}" emma:medium="tactile" emma:mode="ink">
                <msink:context xmlns:msink="http://schemas.microsoft.com/ink/2010/main" type="inkWord" rotatedBoundingBox="15058,16283 16310,15902 16690,17150 15437,17531"/>
              </emma:interpretation>
              <emma:one-of disjunction-type="recognition" id="oneOf2">
                <emma:interpretation id="interp10" emma:lang="en-US" emma:confidence="1">
                  <emma:literal>i)</emma:literal>
                </emma:interpretation>
                <emma:interpretation id="interp11" emma:lang="en-US" emma:confidence="0">
                  <emma:literal>j)</emma:literal>
                </emma:interpretation>
                <emma:interpretation id="interp12" emma:lang="en-US" emma:confidence="0">
                  <emma:literal>i).</emma:literal>
                </emma:interpretation>
                <emma:interpretation id="interp13" emma:lang="en-US" emma:confidence="0">
                  <emma:literal>l)</emma:literal>
                </emma:interpretation>
                <emma:interpretation id="interp14" emma:lang="en-US" emma:confidence="0">
                  <emma:literal>c)</emma:literal>
                </emma:interpretation>
              </emma:one-of>
            </emma:emma>
          </inkml:annotationXML>
          <inkml:trace contextRef="#ctx0" brushRef="#br0" timeOffset="8521.748">6420-225 1333 0,'0'0'445'0,"0"0"-66"0,0 0-33 16,-8-9-1-16,8 9-43 15,0 0-35-15,0 0 7 0,0 0-31 0,0 0 0 0,-16 35-5 16,16-35-18-16,-4 24 16 0,4-8-55 16,0-16 1-16,4 37-21 0,0-20 8 15,0 2-23-15,4 0 8 0,0 1-13 0,4-2-13 16,7 5-24-16,-7-1-22 0,12-3 28 16,-9-1-84-16,5-2-29 0,-4-4-22 0,3 1-39 15,1-1-41-15,0-5-50 0,-1 1-89 0,1 0-140 16,-12-6-103-16,8 0-365 0,-1 0 64 15,-15-2 56-15,28-4 122 0,-28 4 24 0,20-5 84 16,-13-1 14-16</inkml:trace>
          <inkml:trace contextRef="#ctx0" brushRef="#br0" timeOffset="8850.5802">6463-570 921 0,'0'0'379'0,"0"0"-16"15,0 0-27-15,0 0-19 0,0 0-23 0,0 0-30 16,0 0-13-16,0 0-36 0,0 0-8 15,0 0-10-15,0 0-25 0,0 0-6 0,0 0-43 16,35-20 2-16,-35 20-9 0,8-7-19 0,-8 7-18 16,0 0-4-16,8-12 6 0,-8 12-14 15,0 0-57-15,0 0-10 0,0 0-41 0,0 0-43 16,0 0-118-16,0 0-185 0,0 0-460 0,0 0 76 16,0 0 98-16,0 0 28 0,0 0 95 15,0 0 46-15</inkml:trace>
          <inkml:trace contextRef="#ctx0" brushRef="#br0" timeOffset="9934.4185">7426-842 1333 0,'-4'-14'384'0,"4"14"-36"16,0 0-25-16,-4-15-16 0,4 15-8 15,0 0-30-15,0 0-33 0,-8-12-19 0,8 12-30 16,0 0 20-16,0 0-45 0,0 0-14 16,0 0 6-16,0 0 15 0,0 0-6 0,0 0-14 15,0 0-26-15,0 0 18 0,40 24-6 0,-36-13 14 16,7-2-34-16,1 2-10 0,0 5-4 15,0 0 8-15,0 2 1 0,-1-2 2 0,1 1-19 16,4 1-6-16,-8 2 5 0,0-4 10 0,3 6-35 16,1-5-1-16,-4 2 34 0,0 1-44 15,0 0-15-15,0 1 31 0,-1 0-23 0,-3-1 9 16,4 3 4-16,0-3-26 0,-8 3-3 16,12 0-15-16,-8-1-18 0,-4 2 33 15,4-4 0-15,-4-2-4 0,4 3-6 0,-4 0 20 16,0-1-27-16,0 1 14 0,0 1-32 0,-4-3 17 15,4 3 26-15,-4-4-51 0,4 0 25 16,-4 1 13-16,0 1-17 0,-4-3 4 0,8 1-10 16,-4 0 5-16,0 2-5 0,0-3-15 15,0-1-10-15,0 4 15 0,1-4 28 0,-1 0-21 16,0 2-2-16,-4-3-18 0,4 3-5 16,-4-1 39-16,4-2-32 0,0 7 24 0,-4-4-3 15,0 1 5-15,1-5-7 0,-1 6 4 16,4-4 1-16,0 2 10 0,-4-4-10 0,0 2-3 15,0-1-13-15,4 0-17 0,0-1 40 16,-3-1-30-16,3 1 9 0,-4-1 6 0,8-13 11 16,-8 20-6-16,4-8 20 0,-4-1-12 0,8-11-3 15,-12 16 11-15,8-8 5 0,4-8-6 16,-11 16 44-16,11-16-31 0,-8 10 6 0,8-10 25 16,-12 12-16-16,12-12 3 0,-8 10 1 15,8-10-11-15,0 0 7 0,-12 11-37 0,12-11-11 16,0 0 0-16,-12 8-49 0,12-8-69 0,0 0-51 15,0 0-59-15,-7 6-69 16,7-6-87-16,0 0-286 0,0 0-415 0,0 0 84 16,0 0 133-16,-20 0 95 0,20 0 72 0,0 0 84 15,-20 3 112-15,20-3 134 0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/>
  <inkml:traceGroup>
    <inkml:annotationXML>
      <emma:emma xmlns:emma="http://www.w3.org/2003/04/emma" version="1.0">
        <emma:interpretation id="{61A3B0D8-D47E-49FC-A922-FB1FFB6BC4ED}" emma:medium="tactile" emma:mode="ink">
          <msink:context xmlns:msink="http://schemas.microsoft.com/ink/2010/main" type="writingRegion" rotatedBoundingBox="4669,4945 5247,5152 5153,5414 4574,5207"/>
        </emma:interpretation>
      </emma:emma>
    </inkml:annotationXML>
    <inkml:traceGroup>
      <inkml:annotationXML>
        <emma:emma xmlns:emma="http://www.w3.org/2003/04/emma" version="1.0">
          <emma:interpretation id="{44C33543-56A7-42BF-9348-D1168781810C}" emma:medium="tactile" emma:mode="ink">
            <msink:context xmlns:msink="http://schemas.microsoft.com/ink/2010/main" type="paragraph" rotatedBoundingBox="4669,4945 5247,5152 5153,5414 4574,5207" alignmentLevel="1"/>
          </emma:interpretation>
        </emma:emma>
      </inkml:annotationXML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9:26.82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6AE66FC-7BDA-43AC-B237-B688480FA40D}" emma:medium="tactile" emma:mode="ink">
          <msink:context xmlns:msink="http://schemas.microsoft.com/ink/2010/main" type="inkDrawing" rotatedBoundingBox="5762,14889 6087,2995 6392,3003 6067,14898" semanticType="callout" shapeName="Other">
            <msink:sourceLink direction="with" ref="{1AC9F445-A219-4DD2-BE28-770D528CF7EB}"/>
          </msink:context>
        </emma:interpretation>
      </emma:emma>
    </inkml:annotationXML>
    <inkml:trace contextRef="#ctx0" brushRef="#br0">265 50 711 0,'0'0'269'0,"0"0"7"16,0 0-9-16,0-17-9 0,0 17-33 15,0 0 1-15,0 0-19 0,0 0 16 0,0 0-29 16,-8-14 8-16,8 14-10 0,0 0-15 16,0 0-34-16,-8-11 11 0,8 11-26 15,0 0 5-15,0 0 8 0,0 0-26 0,0 0-20 16,0 0-16-16,-8-9-7 0,8 9 2 0,0 0-2 15,0 0 15-15,0 0-59 0,0 0 23 16,0 0-5-16,0 0 3 0,0 0-21 0,0 0-18 16,0 0 28-16,0 0 1 0,-16 30-39 15,16-30 31-15,0 18-14 0,0-18-4 0,0 17-3 16,0-17 24-16,0 23-9 0,0-23-12 0,0 25-18 16,8-9 5-16,-8-2 3 15,0 0 7-15,0 2 10 0,8 1 1 0,-8 1-16 16,0 0-5-16,8 0-10 0,-8 0 12 0,0 4 19 15,8-3 20-15,-8 2-54 0,0 5 21 16,8-6-16-16,-8 4 16 0,8-1-6 0,-8 4 16 16,4-2 0-16,3-1-3 0,-7 3-25 15,0-1 5-15,8 2-8 0,-8-1 8 0,8 0-3 16,-8 2 67-16,0-3-69 0,8 5-8 0,-8 0 39 16,8 1-39-16,-8 3 33 0,0-2 11 15,8 1-14-15,-8-3-27 0,0 4 18 0,4-1 14 16,3-1-27-16,-7 3-5 0,8-3-8 0,-8 2 71 15,0-1-63-15,0 1 10 0,8 1-8 16,-8 0 13-16,0 0 3 0,8-1-3 16,-8 0 5-16,0 0-5 0,8 0-8 0,-8 1-2 15,4 0 13-15,0 1-1 0,0-2 13 16,4 1 8-16,-8-1-56 0,0 3 33 0,7-1 5 16,-7-2-7-16,8 1 22 0,-8 1-12 15,0-1 12-15,8-1-30 0,-8 0 5 0,0 0 2 16,0 0-9-16,8-4 24 0,-8-2-24 0,0 6 45 15,0-3-36-15,0-1 3 0,0-1-2 16,0 2-11-16,-8-5 3 0,8 8 12 0,0-5 16 16,0 6-15-16,0-6 22 0,-8 3-32 15,8-6 7-15,0 7 5 0,-8 0-20 0,8-7 15 16,-7 3-16-16,7 2 11 0,-8-2-15 16,4 2 32-16,0-3 4 0,0 3 7 15,4-2-21-15,-8 0-12 0,8 2 0 0,-8 3 7 16,0-3-7-16,8-1 10 0,-8 1 10 0,8 0 11 15,-11 2-26-15,3-2 12 0,8-1-27 16,-8 3 15-16,0-3 5 0,8 3-16 0,-8-2 14 16,0 0-6-16,8 0 29 0,-11 1-6 15,11 0-15-15,-8 1-13 0,8 0 8 0,-8 0 5 16,8 1 0-16,-8-1 5 0,0 3-7 16,8-3-4-16,-8-2 4 0,8 4 2 15,0 0 15-15,-8-3 13 0,4 3-22 0,-3-1 14 16,7-1-38-16,0 2 3 0,0-1 10 0,-8-3 20 15,8 6-15-15,-8-3-5 0,8 1 13 16,-8-1 2-16,8-2-31 0,0 4 19 0,0-1 22 16,-8-1-15-16,8 2-28 0,0 1 41 15,0-2-18-15,0-1 21 0,-8 3-29 0,8 2 21 16,0-2-5-16,-4 1-14 0,4 0-9 0,0-2 15 16,0 3-5-16,0-2 7 0,0 2 19 15,0-2 10-15,-7-1-31 0,7 4-11 0,0-2 6 16,-8-1 16-16,0 6-11 0,8-5 33 15,-8 1-38-15,8-2 12 0,-8 0-7 0,4 1-2 16,4 0-8-16,-8-1 12 0,0 1 3 16,1-2-12-16,7 2 1 0,-8-1 12 15,0 7-17-15,8-9 14 0,-8 9 5 0,4-7 10 16,-4-1-13-16,8 2-5 0,-8-3 0 0,8 0 7 16,-8 1 9-16,8 0 7 0,0-2-8 15,-7 1-7-15,7 0 2 0,0 0-2 0,-8 0 4 16,8 0 50-16,-8 0-57 0,4 0 54 15,4 1-54-15,0 0-15 0,-8-2 15 0,8 2 10 16,0-2 1-16,0 1-22 0,-8-1 6 0,8-6 18 16,0 7-51-16,-8-3 72 0,8-3-27 15,0 2 6-15,0 1-31 0,0 2 54 0,-7 1-38 16,7-5 17-16,0 0-45 0,0 4 25 16,0-6 60-16,0 3-74 0,0-2 27 15,0 0-12-15,7 0-7 0,-7 3 3 0,0-2 21 16,0-1-31-16,0-1 0 0,8 2 54 15,-8-4-48-15,0 7 8 0,8-2 3 0,-8-3-15 16,0-2 9-16,8 1 22 0,-8 2-43 0,4-3 17 16,4 1-8-16,-8-2 19 0,0 3 3 15,8-3 15-15,-8 2-36 0,0-1 55 0,7 0-42 16,-7 0-11-16,8-1 18 0,-8 2-27 0,8-1 44 16,0-1-20-16,-8 1 14 0,4-1-36 15,4 2 8-15,-8 1-3 0,0-2-2 16,8 0 22-16,-8 4-4 0,8-3-24 15,-8 1 6-15,0 5 53 0,7-5-49 0,1 5 17 16,-8-6 10-16,8 3-24 0,-8 1-13 0,4-2 1 16,-4-1 2-16,8 0 39 0,0 5-15 15,-8-2 29-15,8-5-38 0,-8 5 6 0,8 0-11 16,-1-2-5-16,-7-3 34 0,4 4-16 0,4-2 25 16,-8-3-32-16,8 2 2 0,-8 0 13 15,8-2-24-15,-8 2 24 0,0-1 8 0,8 1-16 16,-8-2 2-16,0 3-28 15,8-1 19-15,-8-2 0 0,0 1 10 0,0 1-3 0,0 0-3 16,-8 0-13-16,8 0 32 0,0 1-31 16,0-1 8-16,-8 2 43 0,8-1-47 15,0-3 1-15,-8 2-6 0,8 0-2 0,0-1 19 16,-8 4 0-16,8-3 19 0,-8 0-18 0,4 6-27 16,4-6 33-16,-7 5 0 0,7-5 18 15,-8 4-13-15,8-6 0 0,-8 8-11 0,8-2-2 16,-8-4 3-16,8 3 0 0,-8-3 43 15,4 4-46-15,4 0 8 0,-8-6-16 0,8 6-2 16,-8-4 18-16,8 0-36 0,0 1 54 0,-7 0-26 16,7 0-21-16,-8 4 42 0,8-2-29 15,-8 0 8-15,8 2 19 0,0 1 11 0,-8-1-32 16,4 0-16-16,4 1 28 0,-8-1-17 16,8 3 7-16,-8-1 0 0,8-2 31 15,0 3-31-15,-8-1-25 0,8-2 22 0,0-2 3 16,0 3-10-16,-7 1 0 0,7 0 59 15,0-1-67-15,0-4 13 0,0 3-13 0,-8-3 16 16,8 1-1-16,0 1 3 0,0-3 19 0,-8 1-17 16,8 0-20-16,0-1 21 0,0 2-10 15,0-3 19-15,0 2-17 0,0 0 13 0,0 0-26 16,0 2 16-16,0-2 15 0,0-1-33 0,0 1 76 16,0 0-23-16,0 0-50 0,-4-2 24 15,8-2-24-15,-4 1 19 0,0 1-2 16,0-2 18-16,0 1-23 0,0 0-5 15,0-1 3-15,-4 0-1 0,4-1 6 0,4-1 10 16,-4 1-1-16,-4 0 14 0,4 0-47 0,0-1 4 16,0-2 6-16,0-4 32 0,0 5 15 15,0-3-42-15,4-1 22 0,-4 1-29 0,-4 1 16 16,8-2 2-16,-4 0 33 0,0 1-33 0,0-3 3 16,0 0-8-16,0 0-3 0,0-1 21 15,0-16-7-15,0 31-1 0,0-17-10 0,0 2 2 16,0-16 16-16,-4 27-2 0,8-15 25 15,-4-12-34-15,0 23 37 0,0-23-34 0,0 21 0 16,0-9 13-16,0-12 8 0,0 20-21 16,0-20 13-16,0 19 8 0,0-19-21 15,-4 20-12-15,4-20-16 0,0 14 20 0,0-14 1 16,0 0-67-16,0 18 5 0,0-18-49 0,0 0-22 16,-8 13-44-16,8-13-67 0,0 0-161 15,0 14-619-15,0-14 82 0,0 0 112 0,0 0 64 16,-16 14 103-16,16-14 43 0,0 9 102 15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9:27.65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4BC1C58-8A54-455B-9555-1C3CC3B090AA}" emma:medium="tactile" emma:mode="ink">
          <msink:context xmlns:msink="http://schemas.microsoft.com/ink/2010/main" type="inkDrawing" rotatedBoundingBox="7888,3471 7888,3566 7873,3566 7873,3471" shapeName="Other"/>
        </emma:interpretation>
      </emma:emma>
    </inkml:annotationXML>
    <inkml:trace contextRef="#ctx0" brushRef="#br0">0 95 92 0,'0'-19'33'16,"0"19"-23"-16,0-20 26 0,0 20-13 0,0-15 72 15,0 15-29-15,0 0 6 0,0-23-67 16,0 23-33-16,0-18-10 0,0 18-60 0,0 0-78 16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9:30.13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AC9F445-A219-4DD2-BE28-770D528CF7EB}" emma:medium="tactile" emma:mode="ink">
          <msink:context xmlns:msink="http://schemas.microsoft.com/ink/2010/main" type="inkDrawing" rotatedBoundingBox="7888,3131 7947,14788 7802,14789 7743,3132" shapeName="Other">
            <msink:destinationLink direction="with" ref="{A6AE66FC-7BDA-43AC-B237-B688480FA40D}"/>
          </msink:context>
        </emma:interpretation>
      </emma:emma>
    </inkml:annotationXML>
    <inkml:trace contextRef="#ctx0" brushRef="#br0">114 87 322 0,'0'0'148'0,"-8"-18"21"16,8 18-10-16,0-17 25 0,0 17 16 0,0 0-23 16,0-22 30-16,0 22-2 0,0 0-21 0,0-17 16 15,0 17-16-15,0 0 13 0,0-15-38 16,0 15-23-16,0 0-9 0,0 0-11 0,0 0 7 15,0 0-26-15,0 0 21 0,0 0-26 0,0 0 18 16,0 0-44-16,0 0 16 0,0 0 0 16,0 0-20-16,0 0 7 0,-4 52-16 15,4-36-9-15,0-1 12 0,0 2-17 16,0 0-3-16,0 2-13 0,0 1 25 0,0-1-53 16,0 5 31-16,4 3-3 0,-4-2 0 0,-4 1 13 15,4 0-31-15,0-1 41 0,0 2-41 16,0 1 20-16,0-2-12 0,0 1 0 0,-8 1-5 15,8 1-1-15,0 0 22 0,0-1-29 0,0 2 5 16,0-2 13-16,0 0-16 0,0 1-7 16,0-2 5-16,0 2 15 0,8-3-4 0,-8 2-9 15,0-1 19-15,-8-1-32 0,8 1 19 16,0-1-5-16,0 1 7 0,0-3-10 16,0 3 10-16,0-3-25 0,0 2 20 0,0 0-5 0,0-2 18 15,0 1 7-15,0 1-17 16,-8 0-10-16,8-1-6 0,0-1-2 0,0 2 10 15,-8 0 0-15,8-1 20 0,0 1-20 0,0 0-13 16,0 1 13-16,0-1-7 0,-8 1 14 16,8-1 24-16,0-2-34 0,0 3-2 0,0-2-7 15,0 1 4-15,0 1 13 0,0-3-5 16,0 5-10-16,-7-3 20 0,7 2-18 0,0 0 24 16,0 1-11-16,0-1 10 0,-8-1-28 0,8 5 3 15,0-4 46-15,-4 1-44 0,4 4 8 16,-8-4-2-16,8-2-9 0,-8 2 6 15,8 5 3-15,-8-7 9 0,8 2-9 0,0-1-6 16,-8 1 1-16,8 1 9 0,0-2 3 16,0 3-10-16,0-2-5 0,0 0-8 0,-8-1 10 15,8 1 1-15,0-2 1 0,0 2 12 16,0-1 9-16,0-1-15 0,0 0-8 0,0 1 8 16,0-2-15-16,0 1 33 0,0 0-8 0,0 0-12 15,0-2 7-15,0 3 0 0,0 1-8 16,0-1 1-16,-7 3 7 0,7-1 36 0,0-1-31 15,0 1 5-15,0 0 3 0,-4 0-23 16,4-2-3-16,0 1 8 0,-8 0 6 0,8 1-9 16,0-4-2-16,0 3-8 0,8-4 23 0,-8 5 3 15,0-3-8-15,0 0 36 0,4 1-41 16,-4 0-2-16,0 1-6 0,0-2 16 16,0 1-24-16,0 0 24 0,0 1-8 0,0 0 23 15,0-2-15-15,0 0-11 0,0 2-5 16,7 0 6-16,-7-1-16 0,0 0 41 0,0-1-31 15,0 0 3-15,0 3 18 0,0-2-26 16,0 1-2-16,0-1 17 0,0 2 9 0,0-4-9 16,0 4 3-16,0 0-20 0,0-1 12 0,0-1 6 15,0 0 2-15,8-1 41 0,-8 4-64 16,0-1 11-16,0 0 4 0,8 0 0 16,-8-2 1-16,0 1 4 0,0 1 9 0,0 6-11 0,0-6-5 15,8 0 5-15,-8 4 5 16,0-2 0-16,0 2 15 0,8-4-20 0,-8 4-10 15,0 0 31-15,0-5-34 0,0 3 36 0,8-3-13 16,-4 3-10-16,-4 2 20 0,0-5-27 16,0 0-3-16,8 3 7 0,-8-1 3 0,0-1 3 15,0 0-14-15,7 3-4 0,-7 1 12 16,8 0 16-16,-8-5-13 0,0 1-2 0,8-2 4 16,-8-1 8-16,0 3-22 0,8 0-1 0,-8-2 26 15,0 2 20-15,8-2-31 0,-8 1 24 16,4 3-28-16,-4-3-6 0,8-3 3 15,-8 2-3-15,0 4 5 0,7-2 32 0,-7-2 14 16,0 2-58-16,8-2-3 0,-8 3 0 16,0-2 3-16,0 0 27 0,0-1-14 0,0 1-3 15,0 0 7-15,0-1-12 0,0 2-3 16,0-2 18-16,0 0 8 0,8 0-23 0,-8 0 0 16,0 1-6-16,0-1 9 0,0 2 17 0,0-2-15 15,0 0 23-15,0 0-21 0,0 0-25 16,8 1 23-16,-8-1 13 0,0 0-11 0,0 0 3 15,0-2 26-15,8 3-29 0,-8-3-12 16,0 2 12-16,0-1-2 0,0-1 5 0,-8 0 3 16,8 1 2-16,0 0-5 0,0 0-3 0,0 1-7 15,-8 1 10-15,8-1 15 0,0-2-22 16,0 3 17-16,-8-3 8 0,8 4-29 16,0-2 6-16,-8-2 13 0,8 1-5 0,-7 4 9 15,7-2 11-15,0-3-28 0,-8 4 0 16,8-3-13-16,0 2 41 0,-4-3-41 0,-4 3 13 15,8-1 21-15,0 1 12 0,0-2-13 16,-8 1-28-16,8 1 8 0,0-1 13 0,0 0-18 16,-8-1-3-16,8 0 8 0,0 2 0 0,0-3 15 15,-8 0-18-15,8 1 29 0,0 0-16 16,0-1-23-16,0 0 38 0,0 1-38 0,0-2 26 16,0 3-8-16,-7-2 15 0,14 2-12 0,-7-1-21 15,0 2 3-15,0 0 4 16,0 0 27-16,0 0-6 0,0-3-15 0,0 4 13 15,0 0-19-15,0 0 11 0,0 0-5 0,0 2 51 16,0-2-64-16,0-1 6 0,8 2 19 16,-8 0-19-16,0 4 27 0,0-5-2 0,0 4 5 15,8 1-6-15,-8-5-14 0,0 5 7 16,0-5 0-16,0-2 54 0,8 2-59 0,-8 0 2 16,0 0-4-16,0-1 2 0,0 2 5 0,0-1 16 15,0-2 19-15,0 2-29 0,0-2 4 16,0 1-10-16,0 2 16 0,0-1-6 15,-8-2-23-15,8 2 47 0,0-2-44 0,0 2 5 16,0 0 35-16,0 0-32 0,0-2-6 16,0 0 14-16,0 0 2 0,0 0-8 0,0 1-8 15,0-1 8-15,0 0-10 0,0 0 23 16,0-2-18-16,0 2 54 0,0 1-70 0,0-1-2 16,-8-2 18-16,8 1 8 0,0 1-3 0,0-2-5 15,0 1-5-15,0-1 8 0,-8 2 4 16,16-3 1-16,-16 3-3 0,8-3 31 0,0 0-33 15,0-1 9-15,0 1-19 0,0-1-1 16,0 1-2-16,0-1-3 0,8-1 31 0,-8 0-18 16,0 4-23-16,0-4 25 0,0 2-17 0,0-2 59 15,8-3-52-15,-8 6 23 0,0-2-10 16,0 2-7-16,0-1 12 0,0-1-5 16,0 3-20-16,0 0 20 0,0 0 0 0,0 1-13 15,0-1-4-15,0 0 14 0,0 0-12 16,0 0 20-16,0 1-7 0,0 0 2 0,0 1-13 15,0-1-2-15,0-2-3 0,0 2 3 0,0-1 38 16,0-1-46-16,0 2 8 0,8-3 5 16,-8 1 15-16,0-1 0 0,0-1-5 0,0 1 11 15,0 0-24-15,0 0 8 0,0-1 0 16,0 1 3-16,8-4-3 0,-8 2 17 0,0 3-11 16,0-3-1-16,0 3-5 0,0-6 7 15,0 5-14-15,0-4 22 0,0 1-10 16,0 0-5-16,4 2 5 0,-4-3-17 0,0 2 19 0,0-1-2 15,0-3 8-15,0 2 5 0,0 0-15 16,0-1 15-16,0 1-31 0,8-2 15 16,-8 0 21-16,0 1 13 0,0-4-44 0,0 1 8 15,7 1-10-15,-7-3 10 0,0 2 16 16,0 0-11-16,0-1 51 0,0 0-46 0,8 1-30 16,-8-17 10-16,0 30-1 0,0-17 19 0,0 2-13 15,0-15 53-15,0 25-48 0,0-25 11 16,0 23-14-16,0-11 11 0,0-12-11 0,8 21 19 15,-8-21-27-15,0 20 1 0,0-20 15 0,0 20 0 16,0-20-2-16,0 18 7 16,0-18-7-16,0 20-8 0,0-20 0 0,0 17 2 15,0-17 16-15,0 18-18 0,0-18 15 16,0 18-15-16,0-18-18 0,0 16 15 0,0-16 0 16,0 17 21-16,0-17-3 0,0 16 1 0,0-16-11 15,0 0-11-15,0 23 29 0,0-23-28 16,0 14 10-16,0-14-8 0,0 0-15 0,0 17 21 15,0-17-16-15,0 0 41 0,0 17-31 0,0-17 13 16,0 0-20-16,0 0 48 0,0 17-46 16,0-17 8-16,0 0 26 0,0 0-39 0,0 18 5 15,0-18 3-15,0 0 15 0,0 0 41 16,-8 16-33-16,8-16 69 0,0 0-49 16,0 0 29-16,0 0-32 0,0 19 1 0,0-19 7 15,0 0-3-15,0 17-2 0,0-17 25 16,0 0-28-16,0 16 63 0,0-16-45 0,0 0 6 15,0 18-16-15,0-18-17 0,0 0 35 0,0 0-28 16,0 21 11-16,0-21-14 0,0 0 19 16,0 14-13-16,0-14-11 0,0 0-2 0,0 0-8 15,0 17 0-15,0-17 6 0,0 0 25 16,0 0-5-16,0 0-18 0,0 17 12 16,0-17 14-16,0 0 10 0,0 0-26 0,0 0 0 0,0 0-10 15,0 0 2-15,0 0-4 16,0 0-6-16,0 15 26 0,0-15-36 0,0 0-46 15,0 0-44-15,0 0 0 0,0 0-61 0,0 0-38 16,0 0-80-16,-8 11-151 0,8-11-63 16,0 0-470-16,0 0 63 0,0 0 122 0,0 0 59 15,0 0 69-15,0 0 54 0,-15 11 66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09.30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D6AB0B8-4EFD-4891-9735-586AAB2E56FF}" emma:medium="tactile" emma:mode="ink">
          <msink:context xmlns:msink="http://schemas.microsoft.com/ink/2010/main" type="inkDrawing" rotatedBoundingBox="17862,1777 17989,6576 17591,6587 17464,1788" semanticType="callout" shapeName="Other">
            <msink:sourceLink direction="with" ref="{8E0A3DF0-C7E0-4600-9B62-C9A82F19BDCC}"/>
            <msink:sourceLink direction="with" ref="{EABC297E-2542-4A32-8DC5-6CC4A67E9838}"/>
          </msink:context>
        </emma:interpretation>
      </emma:emma>
    </inkml:annotationXML>
    <inkml:trace contextRef="#ctx0" brushRef="#br0">17 224 1187 0,'0'0'438'15,"0"0"-57"-15,-11 9-30 0,11-9-31 0,-8 9-3 16,8-9-27-16,0 0-11 0,-4 15-44 0,4-15-7 16,0 0-3-16,0 0 3 0,20 18-41 15,-9-14-18-15,-11-4-16 0,28 1-32 0,-9-1-1 16,1-3-2-16,0 0-36 0,3-3 92 15,5 1-108-15,-8-4-2 0,3 1-2 0,-3-4-3 16,-1 4 2-16,-3-2-2 0,0-5 7 16,-4 3-12-16,-1-6-21 0,-7 0 19 15,0 4-9-15,0-4 59 0,-4 1-68 0,0 1 14 16,0 16-14-16,-8-33 9 0,1 19-17 0,-1 2 56 16,0 1-21-16,8 11-12 0,-20-16 7 15,16 13 13-15,4 3-20 0,0 0 53 0,0 0-28 16,-31 18 16-16,23-4-23 0,4 1-16 15,4 3 20-15,0 1-40 0,0 2 31 0,4 2-37 16,0 0-9-16,4 0 17 0,3 0-10 0,-3-2 13 16,4-2-41-16,0 1 7 0,0-1-20 15,3-3 3-15,-3-4-29 0,0 2-22 0,4-3-37 16,-8-2-35-16,3-2-28 0,1 1-24 16,0-4-9-16,-12-4-98 0,12 5-87 15,-12-5-87-15,0 0-51 0,0 0-364 0,0 0 52 16,0 0 127-16,0 0 47 0,0 0 378 15,0 0 228-15,0 0 72 0,-4-35 80 0,4 35 37 16,0 0 39-16,-8-21 64 0,8 21 13 0,-8-14 36 16,8 14 48-16,-8-11 54 0,8 11-105 15,-8-12 16-15,8 12-26 0,0 0-5 0,-11-12-3 16,11 12-54-16,0 0 26 0,0 0-48 0,-12-4 20 16,12 4-31-16,0 0-8 0,0 0-25 15,0 0 5-15,-20 27 23 0,20-17-43 16,0-10-26-16,-8 25 0 0,8-10-39 15,0 3 34-15,0-18-41 0,0 36 25 0,0-17 11 16,0 2-33-16,0 6-22 0,0 1 7 0,4-1 11 16,-4 2 4-16,0 1-3 0,0 0-29 15,0 3-24-15,0 3 17 0,0 0 33 0,4 0-20 16,-8 1-6-16,4 1 1 0,0 0-5 0,4 0-3 16,-4 1-10-16,0 2 17 0,-4-1-4 15,8-2-13-15,-4-1-11 0,0 2 26 0,0-2 1 16,4 0-14-16,-4-2-2 0,0 0-3 15,4-1 10-15,-4-2-20 0,0-3 18 16,0 2-7-16,0-2 1 0,4 2 1 0,-8-2-26 16,4 1 42-16,0 0-14 0,0 0-18 15,0 0 6-15,0-2 7 0,-4 0-12 0,4 2 17 16,0-2-35-16,0 3 37 0,0-4-40 0,-4 2 39 16,4-1-24-16,0 1 18 0,0-3-30 15,0 2-1-15,0-2 11 0,0 1-3 0,0-1 24 16,0 0 6-16,0 0-29 0,0 0 22 0,4 0 16 15,-4-1-29-15,0-1-5 0,0-3 16 16,0 2-16-16,4 0 26 0,-4 0-36 0,4-2 18 16,-4-2 16-16,0 3-11 0,0-3 15 15,0 0-30-15,0 1-3 0,0-3 21 16,0 4-29-16,0-1 11 0,0-1 13 0,0 2 15 16,0-3-13-16,0 2 13 0,0-1-8 15,0-1-20-15,0 0 20 0,0 0-13 0,0 0 19 16,0 0-11-16,0-1-18 0,0 2 21 0,0-1-13 15,0-2 2-15,0-16-2 0,0 29-8 16,0-16 3-16,0 3 10 0,0-16-21 0,0 31 27 16,0-18-9-16,0 4 21 0,0-17-28 15,0 25 22-15,0-13-37 0,0-12 12 0,0 28-7 16,0-15 32-16,0-13-17 0,0 28-8 0,0-11 29 16,0-17-6-16,0 28-18 0,0-14-10 15,0-1 31-15,0-13-13 0,0 26 0 16,4-9-10-16,-4-3 2 0,0 1 31 0,0-15-12 15,4 31-1-15,-4-15-15 0,0-1-3 16,4 2 13-16,-4-2-10 0,0 3 8 0,0-1-3 16,4 1 12-16,-4-1 1 0,0 1 0 0,0 0-10 15,4 2-19-15,-4-4 29 0,4 4 0 16,-4-1-8-16,0-1 13 0,3 0-10 0,-3 0-8 16,4 2 0-16,-4 0 0 0,4-1 0 15,-4 2 0-15,4-1 0 0,-4 2 0 0,4 1 0 16,-4-4 0-16,4 5 0 0,-4-4 0 0,0 3 0 15,4-1 0-15,-4 1 0 0,4-3 0 16,-4 0 0-16,0 1-85 0,4 2 6 16,-4-1 22-16,0-2 9 0,0-1 22 0,0 3-2 15,0-3-28-15,0 0 35 0,0 7-4 16,0-5-6-16,0 0 21 0,0-1-1 0,0-2-19 16,0 3 19-16,0 2-1 0,0 2-9 0,0-6-4 15,0 2 27-15,0 1-7 0,0-1-3 16,-4 0-2-16,4-1 20 0,0 0-10 0,0-1 0 15,0 1-7-15,-4 1 12 0,4-3-5 16,0 2 0-16,-4-4-5 0,4 3 5 0,0-2 0 16,-4-1 7-16,4-16-12 0,-4 33-5 0,4-17 18 15,0 0 7-15,-4-2-18 16,0-1-2-16,4-13 0 0,-4 30 23 0,1-18-20 16,3 1 19-16,0-13-6 0,-8 25-9 0,8-15 6 15,0-10 0-15,-4 23 7 0,4-23-10 16,-4 17-2-16,4-17-3 0,0 15 7 0,0-15 11 15,0 0-20-15,-4 15-1 0,4-15-17 0,0 0 15 16,0 0-21-16,-4 14 23 0,4-14-27 16,0 0 25-16,0 0-11 0,0 0 24 0,0 0-41 15,0 0-21-15,0 18 15 0,0-18 19 0,0 0-67 16,0 0 33-16,0 0 34 0,0 0-26 16,0 16 28-16,0-16-13 0,0 0-2 0,0 0-1 15,4 13 14-15,-4-13-21 0,0 0 59 16,4 14-41-16,-4-14 15 0,8 13 8 15,-8-13-10-15,4 14 36 0,-4-14-11 0,7 14-12 16,-7-14 25-16,4 14-3 0,-4-14 16 16,4 13-25-16,-4-13 25 0,0 0-11 0,8 13 27 15,-8-13-1-15,0 0 23 0,4 11-25 0,-4-11 0 16,0 0 15-16,0 0-28 0,8 12 33 16,-8-12 8-16,0 0-16 0,0 0 6 0,0 0-28 15,0 0 12-15,0 0-15 0,0 0-5 0,0 0-11 16,0 17-19-16,0-17-6 15,0 0 0-15,0 0 0 0,0 0 0 0,0 0 0 0,0 0 0 16,0 0 0-16,0 0-88 0,0 0-37 0,0 0-44 16,0 0-41-16,0 0 13 15,0 0-41-15,8 10-38 0,-8-10-47 0,0 0-38 16,0 0-110-16,0 0-48 0,8 8-14 0,-8-8-253 16,0 0 36-16,0 0 36 0,0 0 123 15,0 0 23-15,0 0 51 0,0 0 99 0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9:33.61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1022E2B5-ED0E-4E37-B205-73FE7D1AC655}" emma:medium="tactile" emma:mode="ink">
          <msink:context xmlns:msink="http://schemas.microsoft.com/ink/2010/main" type="writingRegion" rotatedBoundingBox="4903,5082 5686,5087 5682,5557 4900,5552"/>
        </emma:interpretation>
      </emma:emma>
    </inkml:annotationXML>
    <inkml:traceGroup>
      <inkml:annotationXML>
        <emma:emma xmlns:emma="http://www.w3.org/2003/04/emma" version="1.0">
          <emma:interpretation id="{93701AC5-6B47-4B39-8111-254DC0FB7686}" emma:medium="tactile" emma:mode="ink">
            <msink:context xmlns:msink="http://schemas.microsoft.com/ink/2010/main" type="paragraph" rotatedBoundingBox="4903,5082 5686,5087 5682,5557 4900,55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1DFE49-4B42-4844-BE9D-3CC7F8E96C76}" emma:medium="tactile" emma:mode="ink">
              <msink:context xmlns:msink="http://schemas.microsoft.com/ink/2010/main" type="line" rotatedBoundingBox="4903,5082 5686,5087 5682,5557 4900,5552"/>
            </emma:interpretation>
          </emma:emma>
        </inkml:annotationXML>
        <inkml:traceGroup>
          <inkml:annotationXML>
            <emma:emma xmlns:emma="http://www.w3.org/2003/04/emma" version="1.0">
              <emma:interpretation id="{1BF45953-0CA9-466C-B67E-6CA77AA418D5}" emma:medium="tactile" emma:mode="ink">
                <msink:context xmlns:msink="http://schemas.microsoft.com/ink/2010/main" type="inkWord" rotatedBoundingBox="4903,5082 5686,5087 5682,5557 4900,5552"/>
              </emma:interpretation>
              <emma:one-of disjunction-type="recognition" id="oneOf0">
                <emma:interpretation id="interp0" emma:lang="en-US" emma:confidence="0.5">
                  <emma:literal>n</emma:literal>
                </emma:interpretation>
                <emma:interpretation id="interp1" emma:lang="en-US" emma:confidence="0">
                  <emma:literal>ntH</emma:literal>
                </emma:interpretation>
                <emma:interpretation id="interp2" emma:lang="en-US" emma:confidence="0">
                  <emma:literal>n+t</emma:literal>
                </emma:interpretation>
                <emma:interpretation id="interp3" emma:lang="en-US" emma:confidence="0">
                  <emma:literal>n+</emma:literal>
                </emma:interpretation>
                <emma:interpretation id="interp4" emma:lang="en-US" emma:confidence="0">
                  <emma:literal>n+l</emma:literal>
                </emma:interpretation>
              </emma:one-of>
            </emma:emma>
          </inkml:annotationXML>
          <inkml:trace contextRef="#ctx0" brushRef="#br0">7 31 1085 0,'0'0'391'0,"0"0"-7"0,0 0-33 0,0-18-13 16,0 18-46-16,0 0 5 0,0 0-39 15,8-13-30-15,-8 13-5 0,0 0-31 0,0 0 23 16,0 0-59-16,0 0-5 0,0 0-8 16,0 0-17-16,0 0 4 0,0 0-25 0,0 50 18 15,0-50-26-15,0 27-5 0,0-13-2 0,0 3 7 16,0-17-12-16,0 30-11 15,0-15 0-15,-8-1 3 0,8-14-36 0,-4 24 8 0,4-24-6 16,0 21 16-16,0-21 2 0,0 18-4 16,0-18-1-16,0 0 11 0,0 0-14 0,-4 15-4 15,4-15 10-15,0 0-31 0,0 0 23 0,0 0-20 16,0 0-11-16,0 0 9 16,24-43 4-16,-16 25-18 0,0-2 6 0,-1-1-1 15,-3 0-15-15,4-1 3 0,0 3 0 0,0-1-11 16,0 6-7-16,0 1 10 0,0 1-3 15,-4 2 11-15,-4 10 2 0,15-9-10 0,-15 9-2 16,0 0-1-16,24 1 3 0,-24-1 0 0,16 13 15 16,-5-4-7-16,-3 1-5 0,0-1 9 15,0 4-37-15,0-1 43 0,-4 2-13 0,4-1 20 16,-1 3-35-16,-7-2 31 0,8-1-26 16,-8 0-1-16,8 1 4 0,-8-14 4 15,0 24-2-15,0-12 8 0,0-12-10 0,0 20-14 16,0-20-17-16,0 20-80 0,0-20-33 15,0 18-46-15,0-18-64 0,0 14-97 0,0-14-169 16,0 0-382-16,8 14 73 0,-8-14 73 0,0 0 64 16,12 8 123-16,-12-8 3 0,8 6 113 15</inkml:trace>
          <inkml:trace contextRef="#ctx0" brushRef="#br0" timeOffset="293.8916">306 186 1228 0,'0'0'422'0,"-12"-5"-45"0,12 5-29 16,0 0-44-16,0 0 6 0,-16-5-64 0,16 5 7 16,0 0-48-16,0 0-15 0,0 0-27 15,0 0-17-15,0 0 10 0,0 0-5 0,0 0-30 16,0 0 25-16,0 0-59 0,51-8-16 15,-35 8-4-15,-4-1-8 0,12-1-11 0,-9 1-7 16,5-1-18-16,-4 2-41 0,11-4-22 0,-11 2-1 16,0 2-6-16,-16 0-55 0,35-2-39 15,-19 2-25-15,-16 0-93 0,19-1-84 16,-3-2-2-16,-16 3-397 0,0 0 53 0,16-5 72 16,-16 5 39-16,0 0 43 0,0 0 110 0</inkml:trace>
          <inkml:trace contextRef="#ctx0" brushRef="#br0" timeOffset="531.437">510 67 1407 0,'0'0'471'0,"0"0"-33"0,0 0-28 0,0 0-16 0,0 0-36 16,-15-8 11-16,15 8-29 0,0 0-40 16,0 0 17-16,0 0-25 0,0 0-13 15,0 0-31-15,0 0-12 0,3 45-39 0,-3-45-31 16,4 21-15-16,-4-21 10 0,8 25-25 15,-8-14-26-15,0-11-36 0,0 25-10 0,0-11-59 16,8-2-51-16,-8 2 8 0,0-14-64 0,8 24-42 16,-8-12-71-16,0-12-97 0,8 16-192 15,-8-16-425-15,8 16-3 0,-8-16 115 0,8 14 78 16,-8-14 78-16,4 9 98 0,-4-9 36 0</inkml:trace>
          <inkml:trace contextRef="#ctx0" brushRef="#br0" timeOffset="853.8163">707-120 1154 0,'0'0'512'0,"0"0"-5"0,-8-18-16 0,8 18-40 16,0 0-11-16,-4-14-31 0,4 14 11 15,0 0-74-15,0 0 10 0,0 0-16 0,0 0-28 16,0 0 10-16,0 0-29 0,0 0-32 0,0 0 46 16,0 0-77-16,0 0 26 0,-4 49-25 15,4-32-34-15,0 0-51 0,0-17 15 0,0 36-112 16,4-18-49-16,-4 0 0 0,0 1 0 16,4 1 0-16,-4-3 0 0,8 1 0 15,-8 0 0-15,0 0 0 0,8-2-164 0,0 0-207 16,-8 0-359-16,7 0-401 0,1 2 99 0,-4-5 139 15,4 5 61-15,0-1 77 0,0-2 69 16,-8 0 135-16,8 3 29 0,-1-4 46 0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9:35.42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8B834A4D-C032-4DAA-9246-A7D107D5E175}" emma:medium="tactile" emma:mode="ink">
          <msink:context xmlns:msink="http://schemas.microsoft.com/ink/2010/main" type="writingRegion" rotatedBoundingBox="6578,5024 7418,4964 7453,5454 6613,5514"/>
        </emma:interpretation>
      </emma:emma>
    </inkml:annotationXML>
    <inkml:traceGroup>
      <inkml:annotationXML>
        <emma:emma xmlns:emma="http://www.w3.org/2003/04/emma" version="1.0">
          <emma:interpretation id="{B6414EFB-9FF2-4892-BA6E-627352D1EE82}" emma:medium="tactile" emma:mode="ink">
            <msink:context xmlns:msink="http://schemas.microsoft.com/ink/2010/main" type="paragraph" rotatedBoundingBox="6578,5024 7418,4964 7453,5454 6613,55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9AC2C3-B9E1-45F1-B604-8E624C9B1255}" emma:medium="tactile" emma:mode="ink">
              <msink:context xmlns:msink="http://schemas.microsoft.com/ink/2010/main" type="line" rotatedBoundingBox="6578,5024 7418,4964 7453,5454 6613,5514"/>
            </emma:interpretation>
          </emma:emma>
        </inkml:annotationXML>
        <inkml:traceGroup>
          <inkml:annotationXML>
            <emma:emma xmlns:emma="http://www.w3.org/2003/04/emma" version="1.0">
              <emma:interpretation id="{F349C9D1-BDF9-4FEE-927E-73DE570CDACD}" emma:medium="tactile" emma:mode="ink">
                <msink:context xmlns:msink="http://schemas.microsoft.com/ink/2010/main" type="inkWord" rotatedBoundingBox="6578,5024 7418,4964 7453,5454 6613,5514"/>
              </emma:interpretation>
              <emma:one-of disjunction-type="recognition" id="oneOf0">
                <emma:interpretation id="interp0" emma:lang="en-US" emma:confidence="1">
                  <emma:literal>n/2</emma:literal>
                </emma:interpretation>
                <emma:interpretation id="interp1" emma:lang="en-US" emma:confidence="0">
                  <emma:literal>nt2</emma:literal>
                </emma:interpretation>
                <emma:interpretation id="interp2" emma:lang="en-US" emma:confidence="0">
                  <emma:literal>n+2</emma:literal>
                </emma:interpretation>
                <emma:interpretation id="interp3" emma:lang="en-US" emma:confidence="0">
                  <emma:literal>n/</emma:literal>
                </emma:interpretation>
                <emma:interpretation id="interp4" emma:lang="en-US" emma:confidence="0">
                  <emma:literal>nt.</emma:literal>
                </emma:interpretation>
              </emma:one-of>
            </emma:emma>
          </inkml:annotationXML>
          <inkml:trace contextRef="#ctx0" brushRef="#br0">6 24 1507 0,'0'0'525'0,"0"0"-46"0,-8-13-44 16,8 13-49-16,0 0 8 0,0 0-28 0,0 0-12 16,0 0-50-16,0 0-25 0,0 0-15 15,0 0-21-15,8 52-53 0,-8-35 7 0,0-4 2 16,0 3-48-16,0-16-15 0,0 30 0 16,8-16-39-16,-8-14 13 0,0 22-15 0,0-22 15 15,0 19-13-15,0-19 41 0,0 17-23 0,0-17 6 16,0 0-60-16,8 12 62 15,-8-12-31-15,0 0-7 0,0 0-37 0,0 0 26 16,0 0-15-16,0 0 0 0,0 0-20 0,0 0 9 16,0-59-20-16,0 42 19 0,8-1-47 0,-8-2 0 15,8-1 0-15,-4 3 0 0,-4 1 0 16,8 2 0-16,-1 1 0 0,1 1 0 16,-8 13-31-16,16-11 33 0,-16 11-17 0,12 0-13 15,-12 0 25-15,15 13-15 0,-7-2 23 0,0 3-10 16,0 4 10-16,0-4-7 0,-4 2 12 15,4 3 0-15,0-1 1 0,-1 2-22 0,-7-2 6 16,8-2 16-16,-8-2-19 0,0-1 23 16,0-13-102-16,8 23-18 0,-8-14-59 0,0-9-43 15,4 16-54-15,-4-16-85 0,8 14-168 0,-8-14-543 16,16 7 102-16,-16-7 69 16,0 0 98-16,0 0 71 0,15 0 67 0,-15 0 77 15,0 0 20-15</inkml:trace>
          <inkml:trace contextRef="#ctx0" brushRef="#br0" timeOffset="226.1442">219 179 1576 0,'0'0'430'0,"0"0"-38"0,0 0-26 0,0 0-15 15,0 0-31-15,0 0-59 0,0 0-5 0,0 0-29 16,0 0-35-16,43-4-7 0,-43 4-21 15,23-2-13-15,-3 2-36 0,-4 0-64 0,3 2-31 16,-19-2-40-16,32 0-13 0,-24 0-75 0,-8 0-30 16,19-2-100-16,-19 2-72 0,24-2-61 15,-24 2-417-15,0 0 73 0,12-5 29 0,-12 5 85 16,0 0 56-16,8-11 43 0</inkml:trace>
          <inkml:trace contextRef="#ctx0" brushRef="#br0" timeOffset="422.3165">388 59 1267 0,'0'0'440'0,"-8"-9"-10"0,8 9-23 0,0 0-10 16,0 0-26-16,-16-7-23 0,16 7 18 0,0 0-23 16,0 0-41-16,0 0-8 0,-16 27-33 15,16-27-17-15,-8 22-24 0,8-9-33 0,0 2 7 16,0-15-30-16,0 30 0 0,0-12-44 16,0-2-7-16,0 0-60 0,0-1-32 0,8 2-36 15,-8-2-6-15,0-15-104 0,8 24-39 0,-8-10-90 16,0-14-219-16,8 14-502 0,-8-14 68 15,8 13 63-15,-8-13 94 0,0 0 71 0,8 9 98 16,-8-9 52-16</inkml:trace>
          <inkml:trace contextRef="#ctx0" brushRef="#br0" timeOffset="834.9836">517-119 903 0,'8'-10'387'16,"-8"10"-21"-16,12-22-16 0,-4 14-32 0,0-2-52 15,7 1-8-15,-7 4-30 0,-8 5-18 16,20-4-15-16,-20 4-19 0,0 0-30 0,23 11 8 15,-15-2 10-15,-4 5-39 0,4 2-15 16,-16 2-5-16,8 4-8 0,-4-1-28 0,-4 2 8 16,1 0 15-16,-1 1-10 0,0-3 3 0,0 0-14 15,-4-1 34-15,4-2 8 0,0 0-23 16,8-3 2-16,-7-1 2 0,7 1-7 0,0-15 16 16,0 19-6-16,0-19-20 0,0 18 7 0,0-18 24 15,7 12-19-15,-7-12-17 0,16 11 0 16,-8-7-65-16,-8-4-24 0,20 6-12 0,-5-1-50 15,5-2-29-15,-4-1-53 0,0 3-54 16,-5-2-115-16,13 0-128 0,-8 3-489 16,11-3 105-16,-11 2 74 0,11 2 82 0,-11 0 64 0,12-1 77 15,-5-1 48-15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9:37.20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4B518D1A-3479-48B0-94B2-959024E89A99}" emma:medium="tactile" emma:mode="ink">
          <msink:context xmlns:msink="http://schemas.microsoft.com/ink/2010/main" type="writingRegion" rotatedBoundingBox="8166,5068 9152,5027 9173,5522 8187,5563"/>
        </emma:interpretation>
      </emma:emma>
    </inkml:annotationXML>
    <inkml:traceGroup>
      <inkml:annotationXML>
        <emma:emma xmlns:emma="http://www.w3.org/2003/04/emma" version="1.0">
          <emma:interpretation id="{6B168459-FF1A-4820-93E7-C24C2B053125}" emma:medium="tactile" emma:mode="ink">
            <msink:context xmlns:msink="http://schemas.microsoft.com/ink/2010/main" type="paragraph" rotatedBoundingBox="8166,5068 9152,5027 9173,5522 8187,55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A6325A2-7DC3-4AD6-BB16-41CAAF57AEC6}" emma:medium="tactile" emma:mode="ink">
              <msink:context xmlns:msink="http://schemas.microsoft.com/ink/2010/main" type="line" rotatedBoundingBox="8166,5068 9152,5027 9173,5522 8187,5563"/>
            </emma:interpretation>
          </emma:emma>
        </inkml:annotationXML>
        <inkml:traceGroup>
          <inkml:annotationXML>
            <emma:emma xmlns:emma="http://www.w3.org/2003/04/emma" version="1.0">
              <emma:interpretation id="{3407A2B8-B98A-4A00-BC4C-A3B9446AE744}" emma:medium="tactile" emma:mode="ink">
                <msink:context xmlns:msink="http://schemas.microsoft.com/ink/2010/main" type="inkWord" rotatedBoundingBox="8166,5068 9152,5027 9173,5522 8187,5563"/>
              </emma:interpretation>
              <emma:one-of disjunction-type="recognition" id="oneOf0">
                <emma:interpretation id="interp0" emma:lang="en-US" emma:confidence="1">
                  <emma:literal>ne3</emma:literal>
                </emma:interpretation>
                <emma:interpretation id="interp1" emma:lang="en-US" emma:confidence="0">
                  <emma:literal>nx3</emma:literal>
                </emma:interpretation>
                <emma:interpretation id="interp2" emma:lang="en-US" emma:confidence="0">
                  <emma:literal>nes</emma:literal>
                </emma:interpretation>
                <emma:interpretation id="interp3" emma:lang="en-US" emma:confidence="0">
                  <emma:literal>ne3.</emma:literal>
                </emma:interpretation>
                <emma:interpretation id="interp4" emma:lang="en-US" emma:confidence="0">
                  <emma:literal>ne3e</emma:literal>
                </emma:interpretation>
              </emma:one-of>
            </emma:emma>
          </inkml:annotationXML>
          <inkml:trace contextRef="#ctx0" brushRef="#br0">-13-8 1425 0,'0'0'502'0,"0"0"-62"0,0-15 8 16,0 15-46-16,0 0-44 0,0 0-15 0,0 0-20 15,0 0-54-15,0 0-26 0,16 50 8 0,-8-37-44 16,-8 4 11-16,8 1-42 0,-8-3-12 16,0 3 13-16,8 0-49 0,-4 0 25 15,-4-2-30-15,0-16 18 0,0 28-11 0,0-15-9 16,0-13 45-16,0 18-7 0,0-18-8 15,0 14 2-15,0-14-25 0,0 0 11 0,0 0-42 16,-12 14-10-16,12-14-3 0,0 0-15 16,0 0-25-16,0 0 25 0,0 0-36 0,0 0 37 15,12-52-70-15,-12 34 0 0,8 1 0 0,-8-4 0 16,7-1 0-16,1 3 0 16,0 1 0-16,-8 2 0 0,8 3 0 0,0 2 0 15,4 1 0-15,-12 10 0 0,15-13 0 0,-15 13 0 16,16 0 0-16,-16 0 0 0,0 0 0 15,20 20 0-15,-12-8 0 0,-8 2 0 0,8 1 0 16,-1 1 0-16,-7 5 0 0,8-5 0 0,-4 4 0 16,0-4 0-16,-4 2 0 0,4 0 0 15,-4-4 0-15,0 0 0 0,0-14 0 0,0 25 0 16,0-16 0-16,0-9-90 0,8 19-146 0,-8-19-35 16,8 16-151-16,-8-16-213 0,0 0-417 15,8 13 115-15,-8-13 113 0,16 5 33 0,-16-5 84 16,11 2 96-16,-11-2 30 0,24-2 97 15,-24 2 18-15</inkml:trace>
          <inkml:trace contextRef="#ctx0" brushRef="#br0" timeOffset="427.5181">369 208 1412 0,'-8'-20'415'16,"8"20"-51"-16,0 0-16 0,0 0-54 0,12-7-12 15,-12 7-42-15,0 0-20 0,24-4-20 16,-24 4-34-16,15-1-43 0,-15 1 23 0,20-2-64 16,-20 2-20-16,24 2-55 0,-24-2-32 15,27 1-32-15,-27-1-40 0,16 0-39 16,-16 0-27-16,24 4-91 0,-24-4-68 0,11 0 40 16,-11 0-84-16,0 0-307 0,0 0 89 0,0 0 338 15,0 0 129-15,8-10 40 0,-8 10 82 16,0 0 44-16,0 0 89 0,0 0 36 0,0 0 92 15,-16-31 11-15,16 31 7 0,-3-12 25 16,3 12 4-16,-16-13 53 0,16 13-31 0,-8-10-2 16,8 10-16-16,0 0 8 0,-8-13 16 15,8 13-26-15,0 0-41 0,0 0-6 0,0 0-32 16,0 0-1-16,0 0-9 0,0 0-19 16,-16 21-23-16,16-21-23 0,0 26-2 0,0-14-21 15,0-12 1-15,0 32-32 0,0-17-33 16,0 4-40-16,0-5-1 0,0 2-61 0,0-16-64 15,8 25-19-15,-8-11-52 0,0-14-22 16,0 22-76-16,8-10-141 0,-8-12-176 0,0 0-423 16,0 21 77-16,0-21 95 0,8 9 145 15,-8-9 6-15,0 0 56 0,16 4 79 0</inkml:trace>
          <inkml:trace contextRef="#ctx0" brushRef="#br0" timeOffset="1281.0144">731 16 1292 0,'0'0'428'0,"0"0"17"16,0 0-66-16,0 0-18 0,0 0-23 0,0 0-13 16,0-20 0-16,0 20-26 0,0 0-9 15,0 0 4-15,0 0-46 0,0 0-2 0,0 0-36 16,0 0-11-16,0-18-7 0,0 18-25 16,0 0-14-16,0 0 6 0,0 0 5 15,0 0-36-15,0 0 20 0,-8-16-45 0,8 16 14 16,0 0-12-16,0 0 3 0,0 0-16 0,0 0-46 15,0 0 28-15,0 0 11 0,0 0-31 16,0 0 17-16,0 0-4 0,0-16-26 0,0 16-3 16,0 0-5-16,0 0 3 0,0 0-2 15,0 0-1-15,0 0-31 0,0 0-9 0,0 0 35 16,0 0-10-16,0 0-23 0,0 0 20 16,-4-15-28-16,4 15 26 0,0 0 0 15,0 0-23-15,0 0 25 0,0 0-10 0,0 0 28 16,0 0-12-16,0 0-21 0,0 0-8 0,0 0 21 15,0 0-16-15,4-20 16 0,-4 20-28 16,0 0 25-16,8-11 5 0,-8 11-2 0,8-9-20 16,-8 9 30-16,24-7-57 0,-13 0 50 15,-3 3-14-15,8-2 3 0,4 5-15 0,-13-5 0 16,-7 6-8-16,32-4 0 0,-32 4 13 0,20 0-3 16,-20 0 21-16,15 7-13 0,-15-7-20 15,16 10 7-15,-16-10 0 0,0 17-8 0,0-17 14 16,0 0-3-16,-16 30-8 0,8-18 41 15,1-1-16-15,-1 1-12 0,-4 1 5 0,-4-3-20 16,8 1 17-16,0-2-2 0,5 0 15 16,3-9-10-16,-16 14-12 0,16-14 32 15,-8 11-46-15,8-11 47 0,-8 13-44 0,8-13 28 16,0 12 5-16,0-12 8 0,0 0-10 0,0 0-21 16,0 26 21-16,0-26-6 0,8 11-9 15,-8-11-22-15,20 16 6 0,-16-9 8 0,-4-7 12 16,11 16 16-16,-3-7-51 0,8 0 12 15,-4 0-2-15,-4 2-5 0,7-2 5 16,-7-1-13-16,8-1 30 0,-4 2-6 0,-4 0-1 0,7-3 18 16,-7 3 18-16,-8-9-26 0,20 16 16 15,-20-11-1-15,0-5-9 0,8 13 30 0,-8-13-26 16,0 0 4-16,0 22 29 0,0-22-17 16,-16 13-18-16,12-2 13 0,4-11-21 15,-23 12 6-15,7-5 20 0,4-2-108 0,-4-1-69 16,0-1-50-16,5 3-78 0,11-6-279 15,-32 0-481-15,16 2 77 0,-3-1 115 0,3 3 8 16,16-4 133-16,-24 4 61 0,5-4 77 0,19 0 46 16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9:41.85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1A590CC1-0EE0-4DF2-8398-75EC6CE7751C}" emma:medium="tactile" emma:mode="ink">
          <msink:context xmlns:msink="http://schemas.microsoft.com/ink/2010/main" type="writingRegion" rotatedBoundingBox="22508,4901 23183,5495 22856,5866 22181,5272"/>
        </emma:interpretation>
      </emma:emma>
    </inkml:annotationXML>
    <inkml:traceGroup>
      <inkml:annotationXML>
        <emma:emma xmlns:emma="http://www.w3.org/2003/04/emma" version="1.0">
          <emma:interpretation id="{A654C3D4-4899-45B0-8361-35AC16D2B17B}" emma:medium="tactile" emma:mode="ink">
            <msink:context xmlns:msink="http://schemas.microsoft.com/ink/2010/main" type="paragraph" rotatedBoundingBox="22508,4901 23183,5495 22856,5866 22181,52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C4319B-3B0C-4E7D-9D0D-66F406975B12}" emma:medium="tactile" emma:mode="ink">
              <msink:context xmlns:msink="http://schemas.microsoft.com/ink/2010/main" type="line" rotatedBoundingBox="22508,4901 23183,5495 22856,5866 22181,5272"/>
            </emma:interpretation>
          </emma:emma>
        </inkml:annotationXML>
        <inkml:traceGroup>
          <inkml:annotationXML>
            <emma:emma xmlns:emma="http://www.w3.org/2003/04/emma" version="1.0">
              <emma:interpretation id="{B44DDB20-B1B8-41F4-ACDD-84EC9D4687C0}" emma:medium="tactile" emma:mode="ink">
                <msink:context xmlns:msink="http://schemas.microsoft.com/ink/2010/main" type="inkWord" rotatedBoundingBox="22508,4901 23183,5495 22856,5866 22181,5272"/>
              </emma:interpretation>
              <emma:one-of disjunction-type="recognition" id="oneOf0">
                <emma:interpretation id="interp0" emma:lang="en-US" emma:confidence="1">
                  <emma:literal>In</emma:literal>
                </emma:interpretation>
                <emma:interpretation id="interp1" emma:lang="en-US" emma:confidence="0.5">
                  <emma:literal>in</emma:literal>
                </emma:interpretation>
                <emma:interpretation id="interp2" emma:lang="en-US" emma:confidence="0">
                  <emma:literal>n</emma:literal>
                </emma:interpretation>
                <emma:interpretation id="interp3" emma:lang="en-US" emma:confidence="0">
                  <emma:literal>an</emma:literal>
                </emma:interpretation>
                <emma:interpretation id="interp4" emma:lang="en-US" emma:confidence="0">
                  <emma:literal>on</emma:literal>
                </emma:interpretation>
              </emma:one-of>
            </emma:emma>
          </inkml:annotationXML>
          <inkml:trace contextRef="#ctx0" brushRef="#br0">4 243 1200 0,'-4'-13'417'0,"4"13"-48"0,0-24-39 15,4 8-10-15,0 2-28 0,0-4-11 0,0 0-43 0,-1 4-28 16,1-4-7-16,4 0 9 0,0 0-12 15,0 4-21-15,4 0-41 0,-4 1 5 16,3 3-27-16,1 1-6 0,-4 2-16 0,-8 7-2 16,28-5-17-16,-28 5 22 0,23 7-23 15,-11 0-12-15,0 3 12 0,0 7-20 0,-5 0-24 16,1 5 24-16,-4-3-18 0,0 3 5 0,-4 2-3 16,0 2-20-16,-4-2 5 0,0 2 8 15,-8-2 2-15,5 4-20 0,-9 0 2 0,0-4 21 16,4-1-10-16,-3 0 12 0,-1 0-2 0,0 1-8 15,0-7 15-15,5 0-24 16,-1-4 47-16,4-1-33 0,0 0 14 0,0-1 1 16,8-11 1-16,-11 14 30 0,11-14-15 0,-8 12 5 15,8-12 8-15,0 12-26 0,0-12 13 16,0 0-10-16,0 0-13 0,0 0 13 0,23 9-16 16,-23-9 3-16,24 6-20 0,-12-6-9 15,3 0-45-15,1 5-69 0,4-3-8 0,-5 0-49 16,5 1-48-16,-4-1-65 0,3 4-270 0,-19-6 12 15,20 8-399-15,-4-6 150 0,0 2 32 16,-5-1 69-16,-11-3 71 0,24 2 82 0,-24-2 34 16</inkml:trace>
          <inkml:trace contextRef="#ctx0" brushRef="#br0" timeOffset="433.0932">397 320 1110 0,'-4'-11'553'0,"4"11"-28"15,-8-17-28-15,8 17-47 0,-4-13-58 0,4 13-29 16,0 0-20-16,-8-13-36 0,8 13-10 16,0 0-25-16,0 0-52 0,0 0 13 0,0 0-39 15,-4 40-15-15,4-40-43 0,4 32 2 16,0-14-7-16,-4 1-24 0,0 0-17 16,4 1-13-16,-4 3 17 0,4-3-32 0,0 2 10 15,0-3-14-15,-4-3-32 0,4 1 25 16,-4-2-10-16,4-1 3 0,-4-14 7 0,0 21-33 15,0-21 13-15,4 16 20 0,-4-16 13 0,0 0-11 16,0 0-12-16,0 0-7 0,0 0 2 16,0 0-11-16,0 0 8 0,0 0 11 0,0 0 15 15,11-42-34-15,-7 27 9 0,4 1-11 0,-4 0 2 16,4 0 11-16,0 1 8 0,0-2-3 16,0 2 0-16,3 1-1 0,-3 4-9 0,-4 0-13 15,-4 8 8-15,16-11-16 0,-16 11-2 16,16-4-3-16,-16 4 23 0,0 0-26 0,23 15 27 15,-11-9 6-15,-4 3-22 0,0 3-5 16,0-2-23-16,-1 4-14 0,-3 2-37 16,4-3-70-16,0 2-48 0,-4 1-57 0,4 2-71 0,0 2-72 15,-16-2-261-15,12 1-335 0,4-3 143 16,-4-1 5-16,0 2 38 0,3-1 103 16,-3-2 67-16,0 4 91 0,-4-3 29 0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9:46.75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D71A1A4D-119A-4121-9AFC-5DB54687FD66}" emma:medium="tactile" emma:mode="ink">
          <msink:context xmlns:msink="http://schemas.microsoft.com/ink/2010/main" type="writingRegion" rotatedBoundingBox="22409,14010 23775,14079 23753,14516 22387,14448"/>
        </emma:interpretation>
      </emma:emma>
    </inkml:annotationXML>
    <inkml:traceGroup>
      <inkml:annotationXML>
        <emma:emma xmlns:emma="http://www.w3.org/2003/04/emma" version="1.0">
          <emma:interpretation id="{FF0C4336-2AFA-4F3D-B4E5-3D5E9F654790}" emma:medium="tactile" emma:mode="ink">
            <msink:context xmlns:msink="http://schemas.microsoft.com/ink/2010/main" type="paragraph" rotatedBoundingBox="22409,14010 23775,14079 23753,14516 22387,144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25A5F3-1CDA-443A-BCA6-6FE619DF5885}" emma:medium="tactile" emma:mode="ink">
              <msink:context xmlns:msink="http://schemas.microsoft.com/ink/2010/main" type="line" rotatedBoundingBox="22409,14010 23775,14079 23753,14516 22387,14448"/>
            </emma:interpretation>
          </emma:emma>
        </inkml:annotationXML>
        <inkml:traceGroup>
          <inkml:annotationXML>
            <emma:emma xmlns:emma="http://www.w3.org/2003/04/emma" version="1.0">
              <emma:interpretation id="{C68F7B62-8C05-4ED8-A11A-A5955FFDC65B}" emma:medium="tactile" emma:mode="ink">
                <msink:context xmlns:msink="http://schemas.microsoft.com/ink/2010/main" type="inkWord" rotatedBoundingBox="22409,14010 23775,14079 23753,14516 22387,14448"/>
              </emma:interpretation>
              <emma:one-of disjunction-type="recognition" id="oneOf0">
                <emma:interpretation id="interp0" emma:lang="en-US" emma:confidence="1">
                  <emma:literal>mxN</emma:literal>
                </emma:interpretation>
                <emma:interpretation id="interp1" emma:lang="en-US" emma:confidence="0">
                  <emma:literal>mxn</emma:literal>
                </emma:interpretation>
                <emma:interpretation id="interp2" emma:lang="en-US" emma:confidence="0">
                  <emma:literal>mxh</emma:literal>
                </emma:interpretation>
                <emma:interpretation id="interp3" emma:lang="en-US" emma:confidence="0">
                  <emma:literal>MxN</emma:literal>
                </emma:interpretation>
                <emma:interpretation id="interp4" emma:lang="en-US" emma:confidence="0">
                  <emma:literal>mxM</emma:literal>
                </emma:interpretation>
              </emma:one-of>
            </emma:emma>
          </inkml:annotationXML>
          <inkml:trace contextRef="#ctx0" brushRef="#br0">-1 61 1172 0,'0'-18'499'0,"0"18"-25"0,4-14-44 15,-4 14-31-15,0 0-15 0,0-18-18 16,0 18-44-16,0 0-40 0,0 0-1 0,3-12-32 16,-3 12-29-16,0 0 0 0,0 0-38 0,0 0 5 15,0 0-31-15,24 37-15 0,-16-23-19 16,-4 2-4-16,0 2-5 0,0 2-18 0,0 0-47 16,0 0 44-16,-4-1 0 0,0 0-35 15,3 1 7-15,-6-3-18 0,6 1-3 0,-6-2 14 16,3-16 4-16,0 26-5 0,0-26-33 0,-4 21 29 15,4-21-14-15,-4 16 8 0,4-16-8 16,0 0 3-16,0 12-33 0,0-12 23 0,0 0-29 16,0 0 9-16,0 0-6 0,0 0-5 15,0 0 0-15,0 0 2 0,8-61-12 16,-1 43-10-16,-3-5 4 0,4 0-25 0,4 2 31 16,-4-2-18-16,0 2-3 0,3 2-2 0,1 3 5 15,0 2 10-15,0 2-10 0,0 1-13 16,-1 4 7-16,1 2 14 0,-12 5-1 0,24 0 1 15,-24 0-16-15,19 9 23 0,-11 1-12 0,0 1 20 16,0 1-6-16,-4 1 9 0,0 2-8 16,-4 1-11-16,4 2 19 0,-4-3-1 0,0 2-20 15,0-17 18-15,-4 29-18 0,4-15 43 16,-4-2-30-16,4-12 5 0,-4 22-10 16,4-22 30-16,-8 18 11 0,8-18-19 0,-8 10-4 0,8-10-1 15,0 0-9-15,0 0 17 16,0 0-8-16,0 0-22 0,0 0 5 0,0 0 12 15,0 0-23-15,-8-41 3 0,8 41 0 0,8-40 5 16,0 17-12-16,0-1-14 0,4-1-2 16,0 4 21-16,-4-2 12 0,3 3-15 0,-3 3-3 15,4-1 3-15,-4 5 15 0,4 3 16 0,-5 5-9 16,-7 5 12-16,16-2-1 0,-16 2 20 16,16 13 9-16,-8-3 1 0,0 0-19 0,-1 5-1 15,1 2 21-15,0 3-3 0,0-3-15 0,-4 1 13 16,8 1-11-16,-4-1-30 0,0 2-13 15,-1-3-56-15,1 1-24 0,-4-4-25 16,4 0-56-16,0-2-82 0,0 2-167 0,4-4-120 16,-9 1-373-16,5-2 78 0,0 0 114 15,0-1 109-15,-8-8-7 0,20 11 71 0,-20-11 49 16</inkml:trace>
          <inkml:trace contextRef="#ctx0" brushRef="#br0" timeOffset="246.5634">647 84 1620 0,'4'-12'481'0,"-4"12"-30"0,0 0-37 0,0 0-15 0,0 0-35 16,0 0-44-16,0 0-33 0,35 20-31 16,-27-8 17-16,4 6-47 0,0-2-16 15,0 2-49-15,-1-1-13 0,5 3-2 0,-4-1-48 16,0 0 22-16,0-1-51 0,-1-2-72 15,-3-1-15-15,0 2-56 0,0-5-15 0,0-1-96 16,0-1-68-16,-8-10-134 0,7 16-127 0,-7-16-300 16,4 11 31-16,-4-11 153 0,0 0-2 15,0 0 56-15,0 0 69 0,0 0 49 0</inkml:trace>
          <inkml:trace contextRef="#ctx0" brushRef="#br0" timeOffset="434.748">812 156 1028 0,'0'0'433'0,"0"0"2"15,-8-12-41-15,8 12-17 0,0 0 2 16,0 0-42-16,0 0 4 0,0 0-31 0,-31 17-11 16,19-6-48-16,4-1-18 0,-4 2-13 15,1 4-13-15,-1-1-45 0,0 0-11 0,0 3-3 16,0-2-76-16,5-1-52 0,-5 2-74 16,4-3-48-16,0 0-75 0,4 1-160 0,0-2-575 15,4-13 83-15,-4 22 125 0,4-22 41 0,0 17 36 16,0-17 84-16,0 0 26 0</inkml:trace>
          <inkml:trace contextRef="#ctx0" brushRef="#br0" timeOffset="1118.6202">1028-18 1044 0,'0'0'440'0,"0"0"-23"0,0 0-53 16,0 0-16-16,0 0-49 0,0 0-17 0,0 0 2 15,0 0-38-15,0 0 10 0,0 0-51 0,8 56-26 16,-8-39-18-16,4 5-5 0,0 0 0 16,-4 3-35-16,4-2-19 0,0 0-7 15,-4-2 2-15,0 0-18 0,0-2 1 0,0-1-27 16,4 0 9-16,-8 1-21 0,4-19 33 15,4 26-20-15,-4-13-11 0,0-13 39 0,-4 21-15 16,4-21 2-16,0 0-9 0,0 17-16 16,0-17 5-16,0 0 15 0,0 0 8 0,0 0-26 15,0 0-23-15,0 0 16 0,0 0-19 0,0 0 21 16,0-60-15-16,4 37-14 0,0 1 6 16,4-3-12-16,0-3 4 0,-1-2-3 0,5 4 14 15,0-1-11-15,-4 4-2 0,4 2 12 0,-1 4-27 16,-3-1 7-16,4 7 10 0,0 2 18 15,4 3-13-15,-9 2-7 0,-7 4 15 0,28 0 21 16,-28 0-1-16,20 10-10 0,-9 1 24 16,1 0 2-16,0 3 7 0,-8 2 8 15,4 1 31-15,0 0-10 0,-1 4-8 0,-3-2 5 16,0-1 13-16,0-1-15 0,-4-1-1 0,0 1-25 16,4 1 11-16,0-2-24 0,-4-4 5 15,4 2 11-15,-4-14-11 0,4 25-13 0,-4-25-4 16,0 19-47-16,0-19-10 0,4 16-71 15,-4-16-52-15,4 16-90 0,-4-16-76 0,8 7-197 16,-8-7-556-16,0 0 118 0,4 21 67 0,-4-21 135 16,0 0-7-16,-4 17 99 0,4-17 65 15,-8 13 48-15,8-13 41 0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10.93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E0A3DF0-C7E0-4600-9B62-C9A82F19BDCC}" emma:medium="tactile" emma:mode="ink">
          <msink:context xmlns:msink="http://schemas.microsoft.com/ink/2010/main" type="inkDrawing" rotatedBoundingBox="17066,6112 26205,6518 26198,6668 17059,6262" shapeName="Other">
            <msink:destinationLink direction="with" ref="{CD6AB0B8-4EFD-4891-9735-586AAB2E56FF}"/>
          </msink:context>
        </emma:interpretation>
      </emma:emma>
    </inkml:annotationXML>
    <inkml:trace contextRef="#ctx0" brushRef="#br0">125 42 865 0,'-12'-5'350'0,"12"5"-7"0,-20-4-15 16,20 4-11-16,-15-4-17 0,15 4-19 0,-16-5 21 15,16 5-53-15,0 0-1 0,-20-4-25 16,20 4-26-16,0 0-18 0,-11-5 5 0,11 5-15 16,0 0-7-16,0 0-11 0,-16-4-13 15,16 4-18-15,0 0-18 0,0 0 24 0,0 0-8 16,0 0-44-16,0 0-13 0,-16-6 1 15,16 6-16-15,0 0 5 0,0 0-23 16,0 0 21-16,0 0-13 0,0 0-3 0,0 0 10 16,0 0-12-16,0 0 4 0,0 0-3 0,39-11 1 15,-39 11-20-15,16-2-8 0,-16 2 0 16,24 0 9-16,-24 0 28 0,19 0-34 0,-19 0 2 16,28 0-2-16,-16 2-26 0,7-2 31 15,-3 2 2-15,4-2-2 0,-5 1-3 0,5-1-33 16,4 0 28-16,-1 0 21 0,5 2-41 0,-1 0 20 15,1-2 25-15,-1 0-45 0,5 0 10 16,-1 0-3-16,5 0 6 0,-1 0 4 0,4 0-4 16,1 0 35-16,-1 4-36 0,4-4-7 15,-4 1-5-15,5-1 5 0,-1 0 12 16,0 2 13-16,4 0-20 0,-4-2 10 0,5 1-12 16,3 0 9-16,-8 2-2 0,8 0 13 15,-4-3-21-15,4 1 26 0,0 0-38 0,1-1 15 16,-1 2 7-16,-4-1 24 0,4 0-16 0,0 4-25 15,0-5-18-15,0 2 43 0,0 0-3 16,0 2 1-16,0 1-13 0,-7-4-8 0,7-1 11 16,0 4 14-16,0 1-24 0,-4-2 17 0,0 2 33 15,4-1-48-15,1 1-8 16,-1 0 18-16,-4-1 5 0,4 1-2 0,0-1 2 16,0 0 5-16,4 2-18 0,-8-3 11 15,4 3-8-15,0-1 12 0,1 3 11 0,-1-3 13 16,-4 0-49-16,0 1 10 0,4-1-12 0,-4 2 10 15,0-2 7-15,1 1 11 0,3-1-13 16,-4 0 15-16,0 0-15 0,4-1 0 0,0 3 15 16,-4-3-5-16,8 3 10 0,-7-5-17 0,3 5 7 15,0-6-8-15,0 2 9 0,4 0 55 16,-8 2-79-16,4-1-5 0,-8-4 13 0,1 2 10 16,-1 3 23-16,0-3-31 0,-4 0 26 15,9-1-36-15,-5-1 8 0,0 2-11 0,8 3-2 16,-8-4 34-16,4 0-22 0,5 1-6 15,-5 0 11-15,0-2-4 0,-4 2 49 16,4 0-37-16,4-1 3 0,-3 1-10 0,3 0-18 16,-4-1 31-16,-4-1-1 0,0 3 24 0,1-2-54 15,7 1 33-15,-4 0 1 0,4 1-24 16,-8-1 5-16,0 0 18 0,1 0 3 0,7-1-31 16,-4 3 0-16,0-2 18 0,-4 0-10 0,0 1 13 15,1-1-8-15,7 2 25 0,-8-1-35 16,0-1 4-16,8 2 11 0,-7-3-7 0,-5 3 7 15,4-1 15-15,0-1-33 16,1 0 16-16,-1 0-9 0,0 1 24 0,0-2-8 0,1 1 11 16,-1 1-24-16,0-3 11 0,-4 1 7 15,5 1-28-15,-5-1 54 0,-4 1-57 16,5 0 37-16,-5 0-6 0,0-2-31 0,5 3 14 16,-1-3 2-16,-8 0 17 0,1 2-22 0,3-2 13 15,1 2-8-15,-5-1 17 0,4-1-14 16,-3-1-3-16,-1 2-11 0,5-1 29 0,-5-1-51 15,1 1 43-15,-1 0-26 0,0 0 60 16,1 0-32-16,-1 0-14 0,5 0 27 0,-5 0-25 16,4 0 3-16,1 1 2 0,-5-1-6 0,9-1 6 15,-9 1-17-15,0 2 45 0,9-2-33 16,-9 0 25-16,5 4-30 0,-5-4 10 16,4 0-21-16,-7 0 47 0,3 0-21 0,1 0-8 15,3 0-2-15,-3-4 8 0,-1 8-16 16,4-4 16-16,-3-4 7 0,3 4-5 0,-3-1-10 15,3 2-8-15,-3 3 13 0,-1-3-15 0,4-1 92 16,-7 0-98-16,3 3 8 0,1-1 18 16,-5-1-25-16,1-1 43 0,-1 2-13 0,-3-2 21 15,3 3-57-15,-3-2 8 0,0-1 13 16,3 3 15-16,-7-3-2 0,3 0-28 0,1 0-6 16,-1 0 49-16,1 1-8 0,-4-1-27 0,7 0 12 15,-7 1 43-15,3-1-56 16,-3 0-15-16,4-1 31 0,-9 1-1 0,9 0 1 15,-8 0 5-15,3 0-19 0,1 1 9 0,-4-1-16 0,3 0 13 16,-3 0-5-16,-16 0 38 16,28 1-49-16,-17-1 14 0,-11 0-14 0,24 0 21 15,-24 0 0-15,24-1-5 0,-24 1 8 16,23 0-11-16,-23 0 13 0,16-1 23 0,-16 1-38 16,20 0 25-16,-20 0 3 0,19-1-41 0,-19 1 13 15,0 0 18-15,20-3 9 0,-20 3-19 16,0 0-8-16,19 0 2 0,-19 0 21 0,0 0-3 15,16-1-20-15,-16 1-6 0,0 0 9 16,20-5-1-16,-20 5 3 0,16-1 5 16,-16 1 10-16,19-2 6 0,-19 2-14 0,16 0-10 15,-16 0-7-15,24-1 33 0,-24 1-18 0,19 0 15 16,-19 0 24-16,32 0-39 0,-17-2-11 16,5 2 47-16,-4 0-25 0,3 2-11 0,5-1-13 15,-4-1 13-15,3 0-10 0,1 0 20 16,-1 0-18-16,1 0 11 0,-4 2 2 0,-1-2-13 15,1 0-12-15,-4 1 14 0,3-1 30 0,-19 0 19 16,24 0-66-16,-24 0 38 0,20 2 16 16,-20-2-39-16,11-3-7 0,-11 3-21 0,0 0 0 15,0 0-38-15,0 0-56 0,0 0-37 16,0 0-84-16,0 0-74 0,0 0-197 16,0 0-364-16,0 0 67 0,0 0 100 0,-31-34 66 15,19 33 57-15,12 1 58 0,-20-5 75 0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17.46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D7BDD75-A790-4C88-B09C-712299DC5C01}" emma:medium="tactile" emma:mode="ink">
          <msink:context xmlns:msink="http://schemas.microsoft.com/ink/2010/main" type="writingRegion" rotatedBoundingBox="25917,6087 28879,6096 28876,6855 25915,6846"/>
        </emma:interpretation>
      </emma:emma>
    </inkml:annotationXML>
    <inkml:traceGroup>
      <inkml:annotationXML>
        <emma:emma xmlns:emma="http://www.w3.org/2003/04/emma" version="1.0">
          <emma:interpretation id="{B1A64730-1517-443E-9DA0-AE3E983AFC11}" emma:medium="tactile" emma:mode="ink">
            <msink:context xmlns:msink="http://schemas.microsoft.com/ink/2010/main" type="paragraph" rotatedBoundingBox="25917,6087 28879,6096 28876,6855 25915,68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8711C4-9902-4C47-ADD3-DE18869D142D}" emma:medium="tactile" emma:mode="ink">
              <msink:context xmlns:msink="http://schemas.microsoft.com/ink/2010/main" type="line" rotatedBoundingBox="25917,6087 28879,6096 28876,6855 25915,6846"/>
            </emma:interpretation>
          </emma:emma>
        </inkml:annotationXML>
        <inkml:traceGroup>
          <inkml:annotationXML>
            <emma:emma xmlns:emma="http://www.w3.org/2003/04/emma" version="1.0">
              <emma:interpretation id="{0D32CDD5-E376-47AF-A2D4-A871837D9124}" emma:medium="tactile" emma:mode="ink">
                <msink:context xmlns:msink="http://schemas.microsoft.com/ink/2010/main" type="inkWord" rotatedBoundingBox="25917,6087 28879,6096 28876,6855 25915,6846"/>
              </emma:interpretation>
              <emma:one-of disjunction-type="recognition" id="oneOf0">
                <emma:interpretation id="interp0" emma:lang="en-US" emma:confidence="0.5">
                  <emma:literal>normal</emma:literal>
                </emma:interpretation>
                <emma:interpretation id="interp1" emma:lang="en-US" emma:confidence="0.5">
                  <emma:literal>*normal</emma:literal>
                </emma:interpretation>
                <emma:interpretation id="interp2" emma:lang="en-US" emma:confidence="0">
                  <emma:literal>&gt;normal</emma:literal>
                </emma:interpretation>
                <emma:interpretation id="interp3" emma:lang="en-US" emma:confidence="0">
                  <emma:literal>&gt;-normal</emma:literal>
                </emma:interpretation>
                <emma:interpretation id="interp4" emma:lang="en-US" emma:confidence="0">
                  <emma:literal>-normal</emma:literal>
                </emma:interpretation>
              </emma:one-of>
            </emma:emma>
          </inkml:annotationXML>
          <inkml:trace contextRef="#ctx0" brushRef="#br0">827 113 1453 0,'-4'-18'512'0,"4"18"-48"15,0 0-24-15,0-18-48 0,0 18-39 16,0 0-46-16,0 0-20 0,0 0-3 0,0 0-31 16,0 0-15-16,0 0-30 0,0 0-37 15,0 0 3-15,8 55-15 0,-8-37-16 0,0 0-10 16,4 2-33-16,-4 1 5 0,0-2-8 0,0 2 6 15,0-3-34-15,0 0-8 0,0 0-2 16,0-2-5-16,0-16 2 0,0 27-12 0,0-27 2 16,0 21 5-16,0-21 13 0,0 14 18 15,0-14-26-15,0 0-10 0,0 0 3 16,0 0-24-16,0 0 6 0,0 0 10 0,0 0-10 16,0 0 2-16,0 0-5 0,0-70-10 0,7 44 0 15,-3 3-15-15,0-2 9 0,0 2-12 16,4 0 13-16,-4 2-13 0,0 5 5 0,0 1-5 15,0-1-7-15,4 6 4 0,-8 10-7 0,11-14-11 16,-11 14 21-16,0 0-10 0,20 5 10 16,-20-5 0-16,12 14-5 0,-4-3 5 15,0 1 15-15,-4 1-4 0,-1 1-11 0,1 0 10 0,4-1 13 16,-4 3-33-16,0-4-34 16,0 0-63-16,0 2-44 0,-4-14-13 0,8 22-59 15,-4-12-64-15,-4-10-158 0,4 17-179 0,0-8-247 16,-4-9 55-16,11 18 68 0,-3-11 85 15,-8-7 39-15,16 11 148 0,-16-11-16 0,16 5 34 16</inkml:trace>
          <inkml:trace contextRef="#ctx0" brushRef="#br0" timeOffset="316.5986">1251 186 1466 0,'-12'-7'515'0,"-3"3"-65"15,15 4-48-15,-24 0-21 0,24 0-53 0,-23 7-23 16,23-7-34-16,-16 17-33 0,8-9 3 0,0 2-13 16,4 3-37-16,-4-3-32 0,8-10 10 15,0 22-20-15,0-22-34 0,12 23-8 0,-4-10 6 16,0-3-18-16,4-1 35 0,3-1-56 0,1-3 11 16,4-1-24-16,-1-3 21 0,-3 1-5 15,0-2 13-15,-16 0 7 0,27-5-8 0,-11-1-4 16,-4-1-6-16,-12 7-20 0,12-14 3 15,-8 5-27-15,-4 9 4 0,0-16-32 0,0 16-14 16,0 0-39-16,-4-26-87 0,4 26-16 16,-8-14-86-16,8 14-160 0,-12-14-191 15,12 14-371-15,-12-7 110 0,12 7 61 0,-16-3 62 16,16 3 89-16,0 0 46 0,0 0 85 0,0 0 33 16</inkml:trace>
          <inkml:trace contextRef="#ctx0" brushRef="#br0" timeOffset="672.1378">1428 134 1581 0,'0'0'484'0,"0"0"8"0,0 0-88 16,0 0-10-16,0 0-61 0,8 30-5 15,-8-30-26-15,4 22 10 0,-4-8-46 0,0 2-35 16,0 0 4-16,0-16-46 0,4 31 6 0,-4-13-44 15,0-3 26-15,0 0-34 0,0-15-18 16,4 24-12-16,-4-11-5 0,0-13-1 0,0 19-2 16,0-19 26-16,0 16-1 0,0-16-12 15,0 0 28-15,4 16-26 0,-4-16-20 0,0 0 33 16,0 0-2-16,0 0-42 0,0 0 11 0,0 0-31 16,0 0 36-16,11-39-61 15,-11 39-44-15,4-30 0 0,0 11 0 0,0-3 0 16,4 0 0-16,-4-5 0 0,4 3-123 0,-4-1-44 0,0 6-55 15,4-3-37-15,-1 6-48 16,-3 5-49-16,8 1-189 0,-12 10-430 0,8-8 89 16,-8 8 49-16,0 0 107 0,0 0 85 0,0 0 59 15,0 0 77-15,16 24 5 0,-16-24 71 16</inkml:trace>
          <inkml:trace contextRef="#ctx0" brushRef="#br0" timeOffset="1924.5012">1632 168 1200 0,'0'0'494'0,"0"0"-41"0,0 0-33 0,0 0-39 15,0 0 21-15,0 0-56 0,0 0-11 16,12 25-5-16,-12-25-35 0,4 24-22 0,-4-11-27 16,4 3-18-16,0 0-10 0,-4-2-24 0,0-14-35 15,4 29-16-15,0-18-20 0,-4 1 0 16,0-12-21-16,4 20 34 0,-4-20-8 0,0 14-13 15,0-14-2-15,0 0-19 0,0 0 17 16,0 0-14-16,0 0-5 0,0 0-41 0,0 0 11 16,0 0-19-16,0 0-40 0,0 0 27 15,16-41-30-15,-13 25 0 0,5 0-15 0,-4 0-21 16,0 4 18-16,4-1 26 0,-4 0-16 16,4 1-2-16,-8 12-10 0,12-14-16 0,-12 14 13 15,15-7 35-15,-15 7-24 0,0 0 12 16,20 12-23-16,-20-12-11 0,12 21 29 0,-4-7-10 15,-4 0-13-15,0-1 7 0,-1 5-10 16,5-4 29-16,-4-1-29 0,0 1 34 0,0-1-19 16,-4-13-14-16,4 19 7 0,-4-19 33 0,4 16-5 15,-4-16-5-15,0 0-10 0,4 10 2 16,-4-10-7-16,0 0-16 0,0 0-2 0,0 0-6 16,0 0 14-16,0 0-14 0,8-40 19 15,-4 24-11-15,-4 0 13 0,4-2-12 0,0-2 1 16,3-1 14-16,-3-1-21 0,4 1 18 15,-4 7 11-15,0-1 30 0,0-2-31 0,0 5-10 16,-4 12 36-16,8-18-18 0,-8 18 36 16,12-7-26-16,-12 7 31 0,0 0-13 0,0 0 13 15,19 18-8-15,-19-18 8 0,8 25-33 16,0-13 10-16,-4 6-3 0,0-4 8 0,0 2 0 16,0-3-2-16,4 7-47 0,-5-7-20 0,5 5-23 15,0-5-28-15,0-3-3 0,4 1-28 16,-4 0-61-16,7-2-16 0,1 1-38 0,4-4-59 15,3 1-85-15,1-2-25 0,0-3-18 0,3 0 25 16,5-4 55-16,-9 0 76 16,12-5 5-16,-11 2 85 0,4-6 76 0,3 2 119 15,-11-1 63-15,-1-1 64 0,-3-4 36 0,0 5 62 16,-4-3-19-16,-5 3 8 0,-3-1 13 16,-4 11 11-16,4-19-4 0,-4 19 4 0,0 0 12 15,-12-24-31-15,1 19-7 0,11 5 15 16,-24-8-52-16,24 8-11 0,-23 0-11 0,23 0-18 15,-24 6-18-15,8 1 2 0,8 2-17 0,-3-2-6 16,-1 1-4-16,4 1-14 0,0 1 3 16,8-10-25-16,-8 25-13 0,8-15-93 0,0-10-12 15,0 0 26-15,8 29 1 0,-4-22-19 0,-4-7-6 16,20 13 3-16,-13-10 10 16,-7-3-5-16,20 4 31 0,-20-4-20 0,24-6 30 15,-24 6-29-15,23-9 17 0,-11 3-4 0,-4-5-15 16,4 2 14-16,-4-2 11 0,-1 2 32 15,-7 9-36-15,12-11 20 0,-12 11-5 0,12-11-13 16,-12 11 11-16,8-6-16 0,-8 6-12 16,0 0 9-16,0 0-4 0,0 0 12 0,0 0 0 15,20 19-4-15,-13-10 9 0,-7-9-7 0,8 18-3 16,-4-11-10-16,-4-7-18 0,12 20-15 16,-4-11-3-16,0 1-23 0,-8-10-28 0,19 9-16 15,-3-4-37-15,-4-3-4 0,-12-2-27 16,35-2-26-16,-15 1-44 0,4-3-43 15,-1 1-46-15,1-3-26 0,3-3 31 0,-3-3 20 16,-1-4 41-16,-3-3 72 0,0-3-36 0,-5 0 36 16,1-6 100-16,-4 0 85 0,0-6 35 15,-1 0 87-15,-3 2 31 0,-4-2 30 0,0 0 19 16,0 0 56-16,-4 6-16 0,4 0 0 16,-4 4 60-16,4 0-14 0,-4 2 37 0,0 4-34 15,4 0 41-15,-4 3-41 0,0 15-18 0,0-26-41 16,0 26-15-16,0-15 8 15,0 15-26-15,0 0-6 0,0 0 14 0,0 0-57 0,0 0 6 16,0 0-14-16,0 0 1 0,0 53-21 16,0-30 13-16,0 2-38 0,0 2 12 15,0 1-18-15,0 3 29 0,0-1-31 0,4 3-16 16,-4 3 37-16,4 3-57 0,0-3 77 0,0 2 7 16,0-3 8-16,0 1-86 0,-4-10-29 15,7 6 0-15,-7-5 0 0,4-2 0 0,-4-2 0 16,4-1 0-16,0-4 0 0,0-4 0 15,-4-1 0-15,0-13 0 0,4 20 0 0,-4-20 0 16,0 17-200-16,0-17-276 0,0 19-679 0,0-19 149 16,0 0 64-16,-8 14 64 0,8-14 118 15,-12 9 61-15,12-9 85 0,-15 5 43 16,-1 0 85-16</inkml:trace>
          <inkml:trace contextRef="#ctx0" brushRef="#br0" timeOffset="-6102.4726">13 17 1236 0,'-8'-9'450'0,"8"9"-15"0,0 0-38 0,-8-11-15 16,8 11-65-16,0 0-41 15,0 0-14-15,0 0-4 0,0 0 6 0,0 0-3 16,0 0-36-16,0 0-23 0,0 0-12 16,16 40-11-16,-8-30 3 0,4 1-8 0,3 1-26 15,-3 0-20-15,8 1-8 0,0 0 6 0,-1-3 4 16,1 1-22-16,0 0-8 0,3-4-11 16,1 1-2-16,-1 0-7 0,-3-3 14 0,0 0-12 15,-5-1-25-15,5 0-39 0,-8-3 46 0,-12-1 15 16,27 2-30-16,-27-2 15 0,20 0-16 15,-20 0 19-15,16-3-44 0,-16 3 36 0,0 0-8 16,0 0-3-16,15-4-17 0,-15 4 15 16,0 0-20-16,0 0 15 0,0 0-26 15,0 0 13-15,-43 16 16 0,23-9-1 0,1 4-32 16,-1 0-1-16,1 2 13 0,-1-2-33 16,0 5 2-16,1-5-79 0,-1 3-26 0,4 4-17 15,-3-2-26-15,3-2-59 0,0 2-18 0,4 0-21 16,1-2-58-16,3 4-62 0,4-4-184 15,0 1-325-15,0 0 90 0,0 0 38 0,4-1 94 16,-4 1 37-16,4-15 53 0,-4 24 90 0,4-10 74 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13.07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63241E3-13A9-4D22-B07E-E09435B18171}" emma:medium="tactile" emma:mode="ink">
          <msink:context xmlns:msink="http://schemas.microsoft.com/ink/2010/main" type="writingRegion" rotatedBoundingBox="17475,718 18363,1193 18108,1671 17219,1196"/>
        </emma:interpretation>
      </emma:emma>
    </inkml:annotationXML>
    <inkml:traceGroup>
      <inkml:annotationXML>
        <emma:emma xmlns:emma="http://www.w3.org/2003/04/emma" version="1.0">
          <emma:interpretation id="{07E21958-0B5A-4FA7-801A-6F0E2AD3976D}" emma:medium="tactile" emma:mode="ink">
            <msink:context xmlns:msink="http://schemas.microsoft.com/ink/2010/main" type="paragraph" rotatedBoundingBox="17475,718 18363,1193 18108,1671 17219,11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ABE0F6-E97E-473E-9441-12A74461C71F}" emma:medium="tactile" emma:mode="ink">
              <msink:context xmlns:msink="http://schemas.microsoft.com/ink/2010/main" type="line" rotatedBoundingBox="17475,719 18363,1193 18108,1671 17219,1196"/>
            </emma:interpretation>
          </emma:emma>
        </inkml:annotationXML>
        <inkml:traceGroup>
          <inkml:annotationXML>
            <emma:emma xmlns:emma="http://www.w3.org/2003/04/emma" version="1.0">
              <emma:interpretation id="{EABC297E-2542-4A32-8DC5-6CC4A67E9838}" emma:medium="tactile" emma:mode="ink">
                <msink:context xmlns:msink="http://schemas.microsoft.com/ink/2010/main" type="inkWord" rotatedBoundingBox="17475,719 18363,1193 18108,1671 17219,1196">
                  <msink:destinationLink direction="with" ref="{CD6AB0B8-4EFD-4891-9735-586AAB2E56FF}"/>
                </msink:context>
              </emma:interpretation>
              <emma:one-of disjunction-type="recognition" id="oneOf0">
                <emma:interpretation id="interp0" emma:lang="en-US" emma:confidence="1">
                  <emma:literal>log</emma:literal>
                </emma:interpretation>
                <emma:interpretation id="interp1" emma:lang="en-US" emma:confidence="0">
                  <emma:literal>Log</emma:literal>
                </emma:interpretation>
                <emma:interpretation id="interp2" emma:lang="en-US" emma:confidence="0">
                  <emma:literal>log.</emma:literal>
                </emma:interpretation>
                <emma:interpretation id="interp3" emma:lang="en-US" emma:confidence="0">
                  <emma:literal>loge</emma:literal>
                </emma:interpretation>
                <emma:interpretation id="interp4" emma:lang="en-US" emma:confidence="0">
                  <emma:literal>lOg</emma:literal>
                </emma:interpretation>
              </emma:one-of>
            </emma:emma>
          </inkml:annotationXML>
          <inkml:trace contextRef="#ctx0" brushRef="#br0">15 72 1361 0,'0'-23'466'0,"0"9"0"16,0 14-8-16,-4-24-20 0,4 24-11 16,0-15-22-16,0 15-60 0,0 0-22 15,0 0-24-15,0 0-25 0,0 0 3 0,0 0-21 16,0 0-18-16,0 0-26 0,0 0-20 0,0 0-15 15,4 53 7-15,-4-34-33 0,0 6-23 16,0 1 20-16,-4 3-43 0,8-1 29 0,-8 0-45 16,4 2 6-16,-4-4-36 0,4 3-49 15,-4-3-18-15,4 0-66 0,0-3-5 0,-4 0-65 16,4-3-12-16,0-2-54 0,0 0-46 0,0 1-87 16,4 1-105-16,-4-2-61 0,4-3-446 15,4-1 118-15,-4 0 103 0,0 1 7 0,3-5 79 16,1 1 59-16,4-2 93 0,-4 0 22 15</inkml:trace>
          <inkml:trace contextRef="#ctx0" brushRef="#br0" timeOffset="360.5848">219 496 1092 0,'-4'-21'487'15,"4"21"-16"-15,-8-16-28 0,8 16-47 0,-4-12-45 16,4 12-13-16,0 0-36 0,-15-5-38 0,15 5-26 15,0 0-11-15,0 0-22 0,-12 26-20 16,12-26 9-16,-4 21-33 0,4-8-20 0,0-13-38 16,4 31-6-16,0-15-20 0,0-2 15 15,4 0-10-15,-1-2 17 0,5-1-32 16,4-2-3-16,-8-2-5 0,8 1 38 0,-1-4-48 16,1-2-21-16,0 0 41 0,-16-2-31 15,31-2-2-15,-15-4-13 0,-4 1 41 0,-1-4-18 16,-3-1 34-16,0-1-1 0,-4-3-5 0,-4 14-30 15,4-29 22-15,-8 14-17 0,4 15 12 16,-16-29-48-16,5 12 59 0,-5 3-8 0,0 2-31 16,0 1-5-16,1 1-58 0,-1 3-16 15,0 3-41-15,1-1 5 0,15 5-72 0,-20-1-25 16,20 1-62-16,-20 6-84 0,20-6-161 16,-8 11-118-16,8-11-315 0,-4 18 97 15,4-18 59-15,4 21 103 0,-4-21 23 0,12 23 71 16,-4-12 67-16</inkml:trace>
          <inkml:trace contextRef="#ctx0" brushRef="#br0" timeOffset="1100.7419">663 424 1443 0,'-8'-14'487'0,"1"2"-32"0,-1 1-66 0,-4 4-2 16,12 7-24-16,-16-14-2 0,16 14-56 15,-19-5 4-15,19 5-35 0,-20 0-43 0,20 0-14 16,-20 10-25-16,12-1-20 0,8-9-26 0,-11 18 23 15,3-6-44-15,8 2-7 0,0-14-21 16,0 23-10-16,0-9-15 0,4 0-21 0,0-1-15 16,3-1 2-16,1 0-30 15,0-1-34-15,4-3-7 0,-4-1 18 0,-8-7-3 0,23 11-3 16,-15-8-2-16,-8-3-15 0,20 4 15 0,-20-4-8 16,0 0 41-16,23-9-30 15,-19 2 38-15,-4 7-21 0,8-17 36 0,-4 2-17 16,0 0 2-16,-4-1 46 0,0 16 15 0,-4-30 11 15,4 17 12-15,0 13 3 0,0-24-3 16,0 24-4-16,4-20-27 0,-4 20 37 0,-4-15-6 16,4 15-33-16,0 0-10 0,0 0 28 15,0 0-66-15,0 0 53 0,0 0-28 0,0 0 13 16,0 0-31-16,12 52-2 0,-4-31 20 0,0 1-23 16,-4-1 13-16,3 3-6 15,1 3-12-15,0-4-115 0,0 5 41 0,0-3-1 0,-8-1-4 16,4-1 35-16,0-1-22 0,0-2 19 15,-4-2 9-15,-4-1 7 0,0 0 13 16,0-2-18-16,-8 1-7 0,0 0 12 0,-3-2-15 16,3-2 10-16,0-3-44 0,-8 0-50 0,5 0-16 15,-1-2-44-15,0-4-15 0,1-1-130 16,15-2-228-16,-28 2-407 0,8-4 81 0,20 2 88 16,-27-3 71-16,11-1 62 0,16 4 110 15,-23-4 8-15,23 4 115 0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22.10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52D3A5B-901F-4120-A21A-9F808D1D12C1}" emma:medium="tactile" emma:mode="ink">
          <msink:context xmlns:msink="http://schemas.microsoft.com/ink/2010/main" type="inkDrawing" rotatedBoundingBox="3579,15294 3906,10119 4002,10125 3675,15301" semanticType="callout" shapeName="Other">
            <msink:sourceLink direction="with" ref="{9968B56D-2D67-4232-92D2-C2B364D3C110}"/>
            <msink:sourceLink direction="with" ref="{30A1DC64-22E6-488B-849B-7AAD25E7DED7}"/>
          </msink:context>
        </emma:interpretation>
      </emma:emma>
    </inkml:annotationXML>
    <inkml:trace contextRef="#ctx0" brushRef="#br0">400-6 1072 0,'-7'-11'440'0,"7"11"-43"0,0 0-44 0,-20-3 39 16,20 3-57-16,0 0-23 0,0 0-4 0,-20 16-37 15,12-6 3-15,8 2-18 0,-7 3 7 16,7 2-55-16,-8 1-24 0,8 5-2 0,-8 0-39 16,8 2 11-16,0 1-6 0,0-1 42 15,0 2-67-15,0 0-1 0,0 1-6 0,0 1-29 16,0-1 18-16,0 1 5 0,0 2-34 0,8 0 17 16,-8-1-35-16,0 4 14 0,0 2 5 15,8 0-8-15,-8-3-13 0,0-3 24 0,0 0-27 16,0 0 1-16,0 0-3 0,0 0-5 0,0-1 8 15,0 2-8-15,7-1-5 16,-14 0-7-16,7 0 4 0,0-1-5 0,0 3-10 16,0-4 5-16,0 2-7 0,0 2-3 15,-8-4 20-15,8 2-35 0,0-2 22 0,0 2-7 16,0-2 3-16,-8 0-16 0,8 1-5 0,0-3 5 16,0 2 13-16,-8-3 23 0,8-3-28 15,0 6-8-15,0-4 15 0,0 1-27 0,0-4 19 16,0 5-1-16,-8-1-9 0,8 1 13 0,0-5-9 15,-4 4-1-15,4 1-5 0,0-1-5 16,0 0 28-16,0-1-41 0,0 1 25 0,-4 1-1 16,4-1 4-16,-4-1-18 0,4-1 18 15,0 2-28-15,-8-2 18 0,8 1 18 16,0-1-13-16,-7 0-7 0,7 0-8 0,-8 0 10 16,8 2 7-16,0-1-4 0,-8 1 17 15,4-2 3-15,0 4 3 0,0-4-29 0,0 0 29 16,0 3-13-16,4-3 0 0,-8 1-1 0,8-1-4 15,0 0-5-15,0 2 35 0,-7-2-43 16,7-2 33-16,0 2-25 0,-8-1 12 0,8 1-25 16,-8-2 12-16,8 0 27 0,0-1-29 0,-4 1 0 15,4-2 0-15,0 3 0 0,-4-3 0 16,4 0 0-16,4 4-3 0,-8-2-61 0,8 0 3 16,-4 2 25-16,0 2-10 0,0 0 12 15,0 1 9-15,-4-2-16 0,4 1 15 16,0 2 8-16,0-3-7 0,-4 3 12 0,4-1 5 15,0 1-7-15,0-3-1 0,-4 3 4 16,4-1 4-16,-4 0 18 0,4 1-17 0,0-2 9 16,0 1 1-16,0 0-6 0,-8 3 11 0,8-3-11 15,0 0-10-15,-8 0 29 0,8-1-29 16,0 2 18-16,0-3-13 0,0 1-15 0,0 1 29 16,0-1-1-16,0-1 13 0,-7 1-8 0,7 0-10 15,0 0 10-15,0 1-5 0,0 0 0 16,0-1 16-16,0 2-21 0,0-1 25 0,0 0-14 15,0 2-19-15,0 2 31 0,0-2-31 16,-8-1 11-16,8 3 25 0,0-2-2 0,0 0-6 16,0-2-17-16,0 3 2 0,0-3 18 15,0 2-21-15,0 1 44 0,-4-2-46 0,4 1 16 16,-4 0 9-16,4-1-12 0,0 2 0 16,0-1-3-16,-4 0 0 0,4 0 13 0,-4 0-17 15,4 3 1-15,-4-5 1 0,-4 7-5 16,0-4-16-16,8 2 15 0,-8-5 16 0,8 0-10 15,-7 2 15-15,-1 3-15 0,4-7-3 0,4 5 8 16,0-5-13-16,-8 3 0 0,8-2 0 16,-8-1 0-16,8 1 0 0,-8 0 0 0,8-1 0 15,-8-1 0-15,8 2 0 0,0-6 0 0,-4 1 0 16,4-1 0-16,-3 0 0 16,-1-1 0-16,4 1 0 0,0 0 0 0,0-2 0 15,-4 0 0-15,4 1 0 0,0 0 0 0,-4-3 0 16,4 3 0-16,0-3 0 0,0 2 0 15,-8-2 0-15,8 2 0 0,0 0 0 0,0-2 0 16,0-15 0-16,-8 26 0 0,8-26 0 0,0 22 0 16,0-22 0-16,0 19 0 0,0-19 0 15,0 13 0-15,0-13 0 0,0 0 0 0,-8 15 0 16,8-15 0-16,0 0 0 0,0 0-95 16,0 0-72-16,0 0-19 0,0 0 1 15,0 0-25-15,0 0-20 0,0 0-23 0,0 0-16 16,0 0-20-16,0 0-94 0,0 0-94 0,-16-39-15 15,16 39-386-15,0 0 113 0,-4-25 76 16,4 25 13-16,-3-22 85 0,-1 12 82 0,4 10 74 16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185AB-FFCE-4B02-94A4-6ADA09E6D36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A1BCB-0832-4E11-8B97-E91FFBAD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2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7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1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5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4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1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0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A21D-E3BA-4ACB-856C-0426D7DABFF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6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emf"/><Relationship Id="rId21" Type="http://schemas.openxmlformats.org/officeDocument/2006/relationships/image" Target="../media/image10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emf"/><Relationship Id="rId50" Type="http://schemas.openxmlformats.org/officeDocument/2006/relationships/customXml" Target="../ink/ink25.xml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emf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40" Type="http://schemas.openxmlformats.org/officeDocument/2006/relationships/customXml" Target="../ink/ink20.xml"/><Relationship Id="rId45" Type="http://schemas.openxmlformats.org/officeDocument/2006/relationships/image" Target="../media/image22.emf"/><Relationship Id="rId53" Type="http://schemas.openxmlformats.org/officeDocument/2006/relationships/image" Target="../media/image26.emf"/><Relationship Id="rId5" Type="http://schemas.openxmlformats.org/officeDocument/2006/relationships/image" Target="../media/image2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43" Type="http://schemas.openxmlformats.org/officeDocument/2006/relationships/image" Target="../media/image21.emf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5.emf"/><Relationship Id="rId3" Type="http://schemas.openxmlformats.org/officeDocument/2006/relationships/image" Target="../media/image1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29.emf"/><Relationship Id="rId12" Type="http://schemas.openxmlformats.org/officeDocument/2006/relationships/customXml" Target="../ink/ink32.xml"/><Relationship Id="rId17" Type="http://schemas.openxmlformats.org/officeDocument/2006/relationships/image" Target="../media/image34.emf"/><Relationship Id="rId2" Type="http://schemas.openxmlformats.org/officeDocument/2006/relationships/customXml" Target="../ink/ink27.xml"/><Relationship Id="rId16" Type="http://schemas.openxmlformats.org/officeDocument/2006/relationships/customXml" Target="../ink/ink3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9.xml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5" Type="http://schemas.openxmlformats.org/officeDocument/2006/relationships/image" Target="../media/image33.emf"/><Relationship Id="rId10" Type="http://schemas.openxmlformats.org/officeDocument/2006/relationships/customXml" Target="../ink/ink31.xml"/><Relationship Id="rId4" Type="http://schemas.openxmlformats.org/officeDocument/2006/relationships/customXml" Target="../ink/ink28.xml"/><Relationship Id="rId9" Type="http://schemas.openxmlformats.org/officeDocument/2006/relationships/image" Target="../media/image30.emf"/><Relationship Id="rId14" Type="http://schemas.openxmlformats.org/officeDocument/2006/relationships/customXml" Target="../ink/ink3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emf"/><Relationship Id="rId18" Type="http://schemas.openxmlformats.org/officeDocument/2006/relationships/customXml" Target="../ink/ink43.xml"/><Relationship Id="rId26" Type="http://schemas.openxmlformats.org/officeDocument/2006/relationships/image" Target="../media/image46.emf"/><Relationship Id="rId39" Type="http://schemas.openxmlformats.org/officeDocument/2006/relationships/customXml" Target="../ink/ink54.xml"/><Relationship Id="rId21" Type="http://schemas.openxmlformats.org/officeDocument/2006/relationships/image" Target="../media/image44.emf"/><Relationship Id="rId34" Type="http://schemas.openxmlformats.org/officeDocument/2006/relationships/image" Target="../media/image50.emf"/><Relationship Id="rId7" Type="http://schemas.openxmlformats.org/officeDocument/2006/relationships/image" Target="../media/image37.emf"/><Relationship Id="rId12" Type="http://schemas.openxmlformats.org/officeDocument/2006/relationships/customXml" Target="../ink/ink40.xml"/><Relationship Id="rId17" Type="http://schemas.openxmlformats.org/officeDocument/2006/relationships/image" Target="../media/image42.emf"/><Relationship Id="rId25" Type="http://schemas.openxmlformats.org/officeDocument/2006/relationships/customXml" Target="../ink/ink47.xml"/><Relationship Id="rId33" Type="http://schemas.openxmlformats.org/officeDocument/2006/relationships/customXml" Target="../ink/ink51.xml"/><Relationship Id="rId38" Type="http://schemas.openxmlformats.org/officeDocument/2006/relationships/image" Target="../media/image52.emf"/><Relationship Id="rId2" Type="http://schemas.openxmlformats.org/officeDocument/2006/relationships/customXml" Target="../ink/ink35.xml"/><Relationship Id="rId16" Type="http://schemas.openxmlformats.org/officeDocument/2006/relationships/customXml" Target="../ink/ink42.xml"/><Relationship Id="rId20" Type="http://schemas.openxmlformats.org/officeDocument/2006/relationships/customXml" Target="../ink/ink44.xml"/><Relationship Id="rId29" Type="http://schemas.openxmlformats.org/officeDocument/2006/relationships/customXml" Target="../ink/ink4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7.xml"/><Relationship Id="rId11" Type="http://schemas.openxmlformats.org/officeDocument/2006/relationships/image" Target="../media/image39.emf"/><Relationship Id="rId24" Type="http://schemas.openxmlformats.org/officeDocument/2006/relationships/customXml" Target="../ink/ink46.xml"/><Relationship Id="rId32" Type="http://schemas.openxmlformats.org/officeDocument/2006/relationships/image" Target="../media/image49.emf"/><Relationship Id="rId37" Type="http://schemas.openxmlformats.org/officeDocument/2006/relationships/customXml" Target="../ink/ink53.xml"/><Relationship Id="rId40" Type="http://schemas.openxmlformats.org/officeDocument/2006/relationships/image" Target="../media/image53.emf"/><Relationship Id="rId5" Type="http://schemas.openxmlformats.org/officeDocument/2006/relationships/image" Target="../media/image36.emf"/><Relationship Id="rId15" Type="http://schemas.openxmlformats.org/officeDocument/2006/relationships/image" Target="../media/image41.emf"/><Relationship Id="rId23" Type="http://schemas.openxmlformats.org/officeDocument/2006/relationships/image" Target="../media/image45.emf"/><Relationship Id="rId28" Type="http://schemas.openxmlformats.org/officeDocument/2006/relationships/image" Target="../media/image47.emf"/><Relationship Id="rId36" Type="http://schemas.openxmlformats.org/officeDocument/2006/relationships/image" Target="../media/image51.emf"/><Relationship Id="rId10" Type="http://schemas.openxmlformats.org/officeDocument/2006/relationships/customXml" Target="../ink/ink39.xml"/><Relationship Id="rId19" Type="http://schemas.openxmlformats.org/officeDocument/2006/relationships/image" Target="../media/image43.emf"/><Relationship Id="rId31" Type="http://schemas.openxmlformats.org/officeDocument/2006/relationships/customXml" Target="../ink/ink50.xml"/><Relationship Id="rId4" Type="http://schemas.openxmlformats.org/officeDocument/2006/relationships/customXml" Target="../ink/ink36.xml"/><Relationship Id="rId9" Type="http://schemas.openxmlformats.org/officeDocument/2006/relationships/image" Target="../media/image38.emf"/><Relationship Id="rId14" Type="http://schemas.openxmlformats.org/officeDocument/2006/relationships/customXml" Target="../ink/ink41.xml"/><Relationship Id="rId22" Type="http://schemas.openxmlformats.org/officeDocument/2006/relationships/customXml" Target="../ink/ink45.xml"/><Relationship Id="rId27" Type="http://schemas.openxmlformats.org/officeDocument/2006/relationships/customXml" Target="../ink/ink48.xml"/><Relationship Id="rId30" Type="http://schemas.openxmlformats.org/officeDocument/2006/relationships/image" Target="../media/image48.emf"/><Relationship Id="rId35" Type="http://schemas.openxmlformats.org/officeDocument/2006/relationships/customXml" Target="../ink/ink52.xml"/><Relationship Id="rId8" Type="http://schemas.openxmlformats.org/officeDocument/2006/relationships/customXml" Target="../ink/ink38.xml"/><Relationship Id="rId3" Type="http://schemas.openxmlformats.org/officeDocument/2006/relationships/image" Target="../media/image3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7576"/>
            <a:ext cx="9144000" cy="2220687"/>
          </a:xfrm>
        </p:spPr>
        <p:txBody>
          <a:bodyPr>
            <a:normAutofit/>
          </a:bodyPr>
          <a:lstStyle/>
          <a:p>
            <a:pPr rtl="1"/>
            <a:r>
              <a:rPr lang="fa-IR" sz="6600" dirty="0">
                <a:cs typeface="EntezareZohoor D3" panose="00000700000000000000" pitchFamily="2" charset="-78"/>
              </a:rPr>
              <a:t>5</a:t>
            </a:r>
            <a:r>
              <a:rPr lang="fa-IR" sz="6600" dirty="0" smtClean="0">
                <a:cs typeface="EntezareZohoor D3" panose="00000700000000000000" pitchFamily="2" charset="-78"/>
              </a:rPr>
              <a:t>. توابع گرافیکی و ترسیم نمودار</a:t>
            </a:r>
            <a:r>
              <a:rPr lang="fa-IR" sz="6600" dirty="0">
                <a:cs typeface="EntezareZohoor D3" panose="00000700000000000000" pitchFamily="2" charset="-78"/>
              </a:rPr>
              <a:t>	</a:t>
            </a:r>
            <a:endParaRPr lang="en-US" sz="6600" dirty="0">
              <a:cs typeface="EntezareZohoor D3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80364"/>
            <a:ext cx="9144000" cy="508000"/>
          </a:xfrm>
        </p:spPr>
        <p:txBody>
          <a:bodyPr/>
          <a:lstStyle/>
          <a:p>
            <a:pPr rtl="1"/>
            <a:r>
              <a:rPr lang="fa-IR" spc="50" dirty="0" smtClean="0">
                <a:cs typeface="EntezareZohoor 1 **" panose="00000700000000000000" pitchFamily="2" charset="-78"/>
              </a:rPr>
              <a:t>محمد صادق  اسحاقی</a:t>
            </a:r>
          </a:p>
        </p:txBody>
      </p:sp>
    </p:spTree>
    <p:extLst>
      <p:ext uri="{BB962C8B-B14F-4D97-AF65-F5344CB8AC3E}">
        <p14:creationId xmlns:p14="http://schemas.microsoft.com/office/powerpoint/2010/main" val="266585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248414" y="727048"/>
              <a:ext cx="135360" cy="1642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5454" y="711568"/>
                <a:ext cx="160560" cy="16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1193694" y="2257408"/>
              <a:ext cx="2381400" cy="482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0374" y="2245888"/>
                <a:ext cx="240912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1113414" y="405928"/>
              <a:ext cx="565560" cy="2026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8294" y="390060"/>
                <a:ext cx="589680" cy="232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/>
              <p14:cNvContentPartPr/>
              <p14:nvPr/>
            </p14:nvContentPartPr>
            <p14:xfrm>
              <a:off x="3579774" y="2239408"/>
              <a:ext cx="920880" cy="2232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7174" y="2226808"/>
                <a:ext cx="94896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/>
              <p14:cNvContentPartPr/>
              <p14:nvPr/>
            </p14:nvContentPartPr>
            <p14:xfrm>
              <a:off x="6292014" y="641728"/>
              <a:ext cx="143640" cy="17272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80854" y="625528"/>
                <a:ext cx="168480" cy="17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1"/>
              <p14:cNvContentPartPr/>
              <p14:nvPr/>
            </p14:nvContentPartPr>
            <p14:xfrm>
              <a:off x="6142974" y="2234008"/>
              <a:ext cx="3288960" cy="12672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28574" y="2219608"/>
                <a:ext cx="33181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Ink 32"/>
              <p14:cNvContentPartPr/>
              <p14:nvPr/>
            </p14:nvContentPartPr>
            <p14:xfrm>
              <a:off x="9331494" y="2195128"/>
              <a:ext cx="1064880" cy="27360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18894" y="2178928"/>
                <a:ext cx="10958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" name="Ink 35"/>
              <p14:cNvContentPartPr/>
              <p14:nvPr/>
            </p14:nvContentPartPr>
            <p14:xfrm>
              <a:off x="6287334" y="260488"/>
              <a:ext cx="270000" cy="31428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70414" y="245008"/>
                <a:ext cx="30420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6" name="Ink 45"/>
              <p14:cNvContentPartPr/>
              <p14:nvPr/>
            </p14:nvContentPartPr>
            <p14:xfrm>
              <a:off x="1292334" y="3651688"/>
              <a:ext cx="145080" cy="185436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83694" y="3641968"/>
                <a:ext cx="158400" cy="18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9" name="Ink 48"/>
              <p14:cNvContentPartPr/>
              <p14:nvPr/>
            </p14:nvContentPartPr>
            <p14:xfrm>
              <a:off x="1233654" y="5328208"/>
              <a:ext cx="2680920" cy="7344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23214" y="5315248"/>
                <a:ext cx="270972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0" name="Ink 49"/>
              <p14:cNvContentPartPr/>
              <p14:nvPr/>
            </p14:nvContentPartPr>
            <p14:xfrm>
              <a:off x="3850494" y="5151808"/>
              <a:ext cx="541440" cy="48132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36094" y="5138128"/>
                <a:ext cx="57420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7" name="Ink 56"/>
              <p14:cNvContentPartPr/>
              <p14:nvPr/>
            </p14:nvContentPartPr>
            <p14:xfrm>
              <a:off x="1208094" y="3142648"/>
              <a:ext cx="578160" cy="26892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94414" y="3127168"/>
                <a:ext cx="5950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2" name="Ink 61"/>
              <p14:cNvContentPartPr/>
              <p14:nvPr/>
            </p14:nvContentPartPr>
            <p14:xfrm>
              <a:off x="2279094" y="1278568"/>
              <a:ext cx="112680" cy="11304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67574" y="1263808"/>
                <a:ext cx="1400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3" name="Ink 62"/>
              <p14:cNvContentPartPr/>
              <p14:nvPr/>
            </p14:nvContentPartPr>
            <p14:xfrm>
              <a:off x="2442174" y="1228528"/>
              <a:ext cx="33480" cy="19764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31734" y="1212328"/>
                <a:ext cx="468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4" name="Ink 63"/>
              <p14:cNvContentPartPr/>
              <p14:nvPr/>
            </p14:nvContentPartPr>
            <p14:xfrm>
              <a:off x="2600934" y="1344808"/>
              <a:ext cx="204120" cy="864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91574" y="1333288"/>
                <a:ext cx="2192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5" name="Ink 64"/>
              <p14:cNvContentPartPr/>
              <p14:nvPr/>
            </p14:nvContentPartPr>
            <p14:xfrm>
              <a:off x="2290974" y="1367488"/>
              <a:ext cx="15120" cy="15192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75134" y="1353448"/>
                <a:ext cx="410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6" name="Ink 65"/>
              <p14:cNvContentPartPr/>
              <p14:nvPr/>
            </p14:nvContentPartPr>
            <p14:xfrm>
              <a:off x="2513814" y="1359928"/>
              <a:ext cx="50400" cy="5904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99054" y="1344088"/>
                <a:ext cx="824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7" name="Ink 66"/>
              <p14:cNvContentPartPr/>
              <p14:nvPr/>
            </p14:nvContentPartPr>
            <p14:xfrm>
              <a:off x="2694174" y="1305208"/>
              <a:ext cx="11880" cy="15984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77974" y="1292248"/>
                <a:ext cx="432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1" name="Ink 70"/>
              <p14:cNvContentPartPr/>
              <p14:nvPr/>
            </p14:nvContentPartPr>
            <p14:xfrm>
              <a:off x="6385254" y="3448648"/>
              <a:ext cx="177840" cy="196452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75894" y="3433888"/>
                <a:ext cx="205560" cy="19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4" name="Ink 73"/>
              <p14:cNvContentPartPr/>
              <p14:nvPr/>
            </p14:nvContentPartPr>
            <p14:xfrm>
              <a:off x="6436734" y="5251888"/>
              <a:ext cx="3412080" cy="19980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22694" y="5236408"/>
                <a:ext cx="34434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7" name="Ink 76"/>
              <p14:cNvContentPartPr/>
              <p14:nvPr/>
            </p14:nvContentPartPr>
            <p14:xfrm>
              <a:off x="10005414" y="5218408"/>
              <a:ext cx="310680" cy="34812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002894" y="5202568"/>
                <a:ext cx="33156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1" name="Ink 80"/>
              <p14:cNvContentPartPr/>
              <p14:nvPr/>
            </p14:nvContentPartPr>
            <p14:xfrm>
              <a:off x="6308934" y="3031048"/>
              <a:ext cx="251640" cy="37440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297414" y="3018088"/>
                <a:ext cx="27972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8" name="Ink 87"/>
              <p14:cNvContentPartPr/>
              <p14:nvPr/>
            </p14:nvContentPartPr>
            <p14:xfrm>
              <a:off x="7261134" y="1143568"/>
              <a:ext cx="865800" cy="41184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243854" y="1128808"/>
                <a:ext cx="90036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6" name="Ink 95"/>
              <p14:cNvContentPartPr/>
              <p14:nvPr/>
            </p14:nvContentPartPr>
            <p14:xfrm>
              <a:off x="1282614" y="3533608"/>
              <a:ext cx="183960" cy="23256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272174" y="3518128"/>
                <a:ext cx="20340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7" name="Ink 96"/>
              <p14:cNvContentPartPr/>
              <p14:nvPr/>
            </p14:nvContentPartPr>
            <p14:xfrm>
              <a:off x="2060574" y="3986848"/>
              <a:ext cx="983520" cy="43128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045094" y="3973528"/>
                <a:ext cx="100332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1" name="Ink 110"/>
              <p14:cNvContentPartPr/>
              <p14:nvPr/>
            </p14:nvContentPartPr>
            <p14:xfrm>
              <a:off x="7579734" y="3954088"/>
              <a:ext cx="731160" cy="46224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64614" y="3939328"/>
                <a:ext cx="764640" cy="49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043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2056614" y="902728"/>
              <a:ext cx="5541840" cy="41997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2214" y="886888"/>
                <a:ext cx="5574600" cy="42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2729814" y="1359208"/>
              <a:ext cx="1854000" cy="15148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15414" y="1342288"/>
                <a:ext cx="1884960" cy="15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2817294" y="1810648"/>
              <a:ext cx="966960" cy="6548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06134" y="1797328"/>
                <a:ext cx="981720" cy="6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/>
              <p14:cNvContentPartPr/>
              <p14:nvPr/>
            </p14:nvContentPartPr>
            <p14:xfrm>
              <a:off x="2828814" y="3321928"/>
              <a:ext cx="2112840" cy="14702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15134" y="3308608"/>
                <a:ext cx="2142000" cy="14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/>
              <p14:cNvContentPartPr/>
              <p14:nvPr/>
            </p14:nvContentPartPr>
            <p14:xfrm>
              <a:off x="2946894" y="3594088"/>
              <a:ext cx="1047240" cy="6346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40414" y="3577888"/>
                <a:ext cx="1070280" cy="66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/>
              <p14:cNvContentPartPr/>
              <p14:nvPr/>
            </p14:nvContentPartPr>
            <p14:xfrm>
              <a:off x="5337294" y="1933408"/>
              <a:ext cx="1885320" cy="17758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26854" y="1918288"/>
                <a:ext cx="1907640" cy="18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/>
              <p14:cNvContentPartPr/>
              <p14:nvPr/>
            </p14:nvContentPartPr>
            <p14:xfrm>
              <a:off x="5871894" y="2371168"/>
              <a:ext cx="934920" cy="8611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57494" y="2360008"/>
                <a:ext cx="967680" cy="88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/>
              <p14:cNvContentPartPr/>
              <p14:nvPr/>
            </p14:nvContentPartPr>
            <p14:xfrm>
              <a:off x="7150254" y="3611728"/>
              <a:ext cx="180000" cy="1648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47374" y="3598768"/>
                <a:ext cx="199800" cy="1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8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7240" y="912240"/>
            <a:ext cx="7075800" cy="4556160"/>
          </a:xfrm>
          <a:prstGeom prst="rect">
            <a:avLst/>
          </a:prstGeom>
          <a:noFill/>
          <a:ln w="21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1C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/>
              <p14:cNvContentPartPr/>
              <p14:nvPr/>
            </p14:nvContentPartPr>
            <p14:xfrm>
              <a:off x="4242534" y="1169848"/>
              <a:ext cx="471240" cy="212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3894" y="1161208"/>
                <a:ext cx="4827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/>
              <p14:cNvContentPartPr/>
              <p14:nvPr/>
            </p14:nvContentPartPr>
            <p14:xfrm>
              <a:off x="7867374" y="1061488"/>
              <a:ext cx="371160" cy="2948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4494" y="1058248"/>
                <a:ext cx="3909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/>
              <p14:cNvContentPartPr/>
              <p14:nvPr/>
            </p14:nvContentPartPr>
            <p14:xfrm>
              <a:off x="7823094" y="1081648"/>
              <a:ext cx="103680" cy="41799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09774" y="1069408"/>
                <a:ext cx="133200" cy="42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/>
              <p14:cNvContentPartPr/>
              <p14:nvPr/>
            </p14:nvContentPartPr>
            <p14:xfrm>
              <a:off x="4430454" y="2598688"/>
              <a:ext cx="360" cy="2160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21814" y="2590048"/>
                <a:ext cx="1764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/>
              <p14:cNvContentPartPr/>
              <p14:nvPr/>
            </p14:nvContentPartPr>
            <p14:xfrm>
              <a:off x="4435494" y="2758168"/>
              <a:ext cx="2880" cy="2340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29014" y="2753488"/>
                <a:ext cx="129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/>
              <p14:cNvContentPartPr/>
              <p14:nvPr/>
            </p14:nvContentPartPr>
            <p14:xfrm>
              <a:off x="4460334" y="2890288"/>
              <a:ext cx="360" cy="3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56014" y="288596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Ink 34"/>
              <p14:cNvContentPartPr/>
              <p14:nvPr/>
            </p14:nvContentPartPr>
            <p14:xfrm>
              <a:off x="4472934" y="2982088"/>
              <a:ext cx="3240" cy="1260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69334" y="2977768"/>
                <a:ext cx="1116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7" name="Ink 36"/>
              <p14:cNvContentPartPr/>
              <p14:nvPr/>
            </p14:nvContentPartPr>
            <p14:xfrm>
              <a:off x="1754574" y="4616128"/>
              <a:ext cx="6666480" cy="8352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45934" y="4605328"/>
                <a:ext cx="66852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/>
              <p14:cNvContentPartPr/>
              <p14:nvPr/>
            </p14:nvContentPartPr>
            <p14:xfrm>
              <a:off x="3067854" y="1212688"/>
              <a:ext cx="157680" cy="18900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57414" y="1197928"/>
                <a:ext cx="18396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Ink 42"/>
              <p14:cNvContentPartPr/>
              <p14:nvPr/>
            </p14:nvContentPartPr>
            <p14:xfrm>
              <a:off x="1681854" y="1138888"/>
              <a:ext cx="966240" cy="7711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64934" y="1121968"/>
                <a:ext cx="992160" cy="7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0" name="Ink 49"/>
              <p14:cNvContentPartPr/>
              <p14:nvPr/>
            </p14:nvContentPartPr>
            <p14:xfrm>
              <a:off x="2941854" y="5738248"/>
              <a:ext cx="2986560" cy="5112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26734" y="5725288"/>
                <a:ext cx="301860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9" name="Ink 78"/>
              <p14:cNvContentPartPr/>
              <p14:nvPr/>
            </p14:nvContentPartPr>
            <p14:xfrm>
              <a:off x="1681854" y="1781848"/>
              <a:ext cx="0" cy="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cxnSp>
        <p:nvCxnSpPr>
          <p:cNvPr id="81" name="Straight Connector 80"/>
          <p:cNvCxnSpPr/>
          <p:nvPr/>
        </p:nvCxnSpPr>
        <p:spPr>
          <a:xfrm>
            <a:off x="1821240" y="1586700"/>
            <a:ext cx="6558120" cy="0"/>
          </a:xfrm>
          <a:prstGeom prst="line">
            <a:avLst/>
          </a:prstGeom>
          <a:ln w="21000">
            <a:solidFill>
              <a:srgbClr val="316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902240" y="2091420"/>
            <a:ext cx="6590520" cy="0"/>
          </a:xfrm>
          <a:prstGeom prst="line">
            <a:avLst/>
          </a:prstGeom>
          <a:ln w="21000">
            <a:solidFill>
              <a:srgbClr val="316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" name="Ink 4"/>
              <p14:cNvContentPartPr/>
              <p14:nvPr/>
            </p14:nvContentPartPr>
            <p14:xfrm>
              <a:off x="2129334" y="1079488"/>
              <a:ext cx="148320" cy="42829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115294" y="1067248"/>
                <a:ext cx="175320" cy="42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" name="Ink 5"/>
              <p14:cNvContentPartPr/>
              <p14:nvPr/>
            </p14:nvContentPartPr>
            <p14:xfrm>
              <a:off x="2839974" y="1249768"/>
              <a:ext cx="360" cy="345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836374" y="1246528"/>
                <a:ext cx="75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" name="Ink 7"/>
              <p14:cNvContentPartPr/>
              <p14:nvPr/>
            </p14:nvContentPartPr>
            <p14:xfrm>
              <a:off x="2796414" y="1128448"/>
              <a:ext cx="54720" cy="41922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784534" y="1118008"/>
                <a:ext cx="78480" cy="42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3" name="Ink 12"/>
              <p14:cNvContentPartPr/>
              <p14:nvPr/>
            </p14:nvContentPartPr>
            <p14:xfrm>
              <a:off x="1765014" y="1833328"/>
              <a:ext cx="281520" cy="16740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749534" y="1816408"/>
                <a:ext cx="2998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8" name="Ink 17"/>
              <p14:cNvContentPartPr/>
              <p14:nvPr/>
            </p14:nvContentPartPr>
            <p14:xfrm>
              <a:off x="2373774" y="1794448"/>
              <a:ext cx="309600" cy="18252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360454" y="1784368"/>
                <a:ext cx="3254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5" name="Ink 24"/>
              <p14:cNvContentPartPr/>
              <p14:nvPr/>
            </p14:nvContentPartPr>
            <p14:xfrm>
              <a:off x="2946534" y="1812088"/>
              <a:ext cx="355320" cy="17928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934654" y="1794088"/>
                <a:ext cx="3848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8" name="Ink 27"/>
              <p14:cNvContentPartPr/>
              <p14:nvPr/>
            </p14:nvContentPartPr>
            <p14:xfrm>
              <a:off x="8061414" y="1773928"/>
              <a:ext cx="234000" cy="26172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048454" y="1760968"/>
                <a:ext cx="2527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6" name="Ink 35"/>
              <p14:cNvContentPartPr/>
              <p14:nvPr/>
            </p14:nvContentPartPr>
            <p14:xfrm>
              <a:off x="8066094" y="5062528"/>
              <a:ext cx="486000" cy="15480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054934" y="5051728"/>
                <a:ext cx="511560" cy="16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355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10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EntezareZohoor 1 **</vt:lpstr>
      <vt:lpstr>EntezareZohoor D3</vt:lpstr>
      <vt:lpstr>Office Theme</vt:lpstr>
      <vt:lpstr>5. توابع گرافیکی و ترسیم نمودار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Sadegh Eshaghi</dc:creator>
  <cp:lastModifiedBy>Mohammad Sadegh Eshaghi</cp:lastModifiedBy>
  <cp:revision>180</cp:revision>
  <cp:lastPrinted>2023-03-14T11:22:14Z</cp:lastPrinted>
  <dcterms:created xsi:type="dcterms:W3CDTF">2022-08-29T15:58:18Z</dcterms:created>
  <dcterms:modified xsi:type="dcterms:W3CDTF">2023-10-19T16:10:31Z</dcterms:modified>
</cp:coreProperties>
</file>