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0"/>
            <p14:sldId id="261"/>
          </p14:sldIdLst>
        </p14:section>
        <p14:section name="2" id="{6229F361-E043-47B4-8168-4D9E2762D986}">
          <p14:sldIdLst>
            <p14:sldId id="262"/>
          </p14:sldIdLst>
        </p14:section>
        <p14:section name="3" id="{13491ECB-F0A5-4FFC-992B-5B45D4B9034B}">
          <p14:sldIdLst>
            <p14:sldId id="263"/>
          </p14:sldIdLst>
        </p14:section>
        <p14:section name="4" id="{57E0E5FC-57CE-4F7A-889E-734B00EACFEF}">
          <p14:sldIdLst>
            <p14:sldId id="264"/>
            <p14:sldId id="265"/>
          </p14:sldIdLst>
        </p14:section>
        <p14:section name="5" id="{8B5DEEA5-4A10-4D2E-9E4B-B1973BB236C9}">
          <p14:sldIdLst/>
        </p14:section>
        <p14:section name="6" id="{E521CEEF-CB4A-47DA-A101-AE4DD4905024}">
          <p14:sldIdLst/>
        </p14:section>
        <p14:section name="7" id="{18E81535-7E80-4239-9837-F957B8024788}">
          <p14:sldIdLst/>
        </p14:section>
        <p14:section name="8" id="{739245D4-0291-493D-AAF6-19BAD9D99E1A}">
          <p14:sldIdLst/>
        </p14:section>
        <p14:section name="9" id="{528E15CA-5CCA-41A2-8682-4E6FD1A48914}">
          <p14:sldIdLst/>
        </p14:section>
        <p14:section name="10" id="{62FA34C7-D919-445F-BBFD-0CB3CA5906E5}">
          <p14:sldIdLst/>
        </p14:section>
        <p14:section name="6.11" id="{5CAB253B-B92A-47BE-BEBF-DB65536912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Es'haghi" initials="SE" lastIdx="1" clrIdx="0">
    <p:extLst>
      <p:ext uri="{19B8F6BF-5375-455C-9EA6-DF929625EA0E}">
        <p15:presenceInfo xmlns:p15="http://schemas.microsoft.com/office/powerpoint/2012/main" userId="2497e4a5bad4b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6362" autoAdjust="0"/>
  </p:normalViewPr>
  <p:slideViewPr>
    <p:cSldViewPr snapToGrid="0">
      <p:cViewPr varScale="1">
        <p:scale>
          <a:sx n="126" d="100"/>
          <a:sy n="126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59:19.38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0F61A9-3789-4E58-BB6F-E6DB59C57E28}" emma:medium="tactile" emma:mode="ink">
          <msink:context xmlns:msink="http://schemas.microsoft.com/ink/2010/main" type="writingRegion" rotatedBoundingBox="2519,2079 6853,1968 7204,15605 2869,15716"/>
        </emma:interpretation>
      </emma:emma>
    </inkml:annotationXML>
    <inkml:traceGroup>
      <inkml:annotationXML>
        <emma:emma xmlns:emma="http://www.w3.org/2003/04/emma" version="1.0">
          <emma:interpretation id="{DB3C5EAC-615C-42DC-9290-7FE622874609}" emma:medium="tactile" emma:mode="ink">
            <msink:context xmlns:msink="http://schemas.microsoft.com/ink/2010/main" type="paragraph" rotatedBoundingBox="2572,2006 6674,2128 6642,3209 2540,3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BE2671-554C-4BBB-984A-96AE31CA80DA}" emma:medium="tactile" emma:mode="ink">
              <msink:context xmlns:msink="http://schemas.microsoft.com/ink/2010/main" type="line" rotatedBoundingBox="2572,2006 6674,2128 6642,3209 2540,3087"/>
            </emma:interpretation>
          </emma:emma>
        </inkml:annotationXML>
        <inkml:traceGroup>
          <inkml:annotationXML>
            <emma:emma xmlns:emma="http://www.w3.org/2003/04/emma" version="1.0">
              <emma:interpretation id="{84E125F8-1705-47D4-90F5-7647A616A3C2}" emma:medium="tactile" emma:mode="ink">
                <msink:context xmlns:msink="http://schemas.microsoft.com/ink/2010/main" type="inkWord" rotatedBoundingBox="2572,2006 6674,2128 6642,3209 2540,3087"/>
              </emma:interpretation>
              <emma:one-of disjunction-type="recognition" id="oneOf0">
                <emma:interpretation id="interp0" emma:lang="en-US" emma:confidence="1">
                  <emma:literal>readmatrix</emma:literal>
                </emma:interpretation>
                <emma:interpretation id="interp1" emma:lang="en-US" emma:confidence="0">
                  <emma:literal>readmatrox</emma:literal>
                </emma:interpretation>
                <emma:interpretation id="interp2" emma:lang="en-US" emma:confidence="0">
                  <emma:literal>readmaterix</emma:literal>
                </emma:interpretation>
                <emma:interpretation id="interp3" emma:lang="en-US" emma:confidence="0">
                  <emma:literal>readmatrx</emma:literal>
                </emma:interpretation>
                <emma:interpretation id="interp4" emma:lang="en-US" emma:confidence="0">
                  <emma:literal>readmetrix</emma:literal>
                </emma:interpretation>
              </emma:one-of>
            </emma:emma>
          </inkml:annotationXML>
          <inkml:trace contextRef="#ctx0" brushRef="#br0">58 154 1052 0,'0'0'399'0,"-8"-21"-25"0,8 21 4 0,0 0-9 16,-7-16-39-16,7 16 13 0,-4-13-10 15,4 13-8-15,-7-13 0 0,7 13-13 16,-8-15 11-16,8 15-13 0,-7-14 2 0,7 14-20 15,-7-13-11-15,7 13-22 0,0-10-8 0,0 10-57 16,0 0 21-16,-12-10-15 0,12 10-52 16,0 0-4-16,0 0 14 0,0 0-27 0,0 0 25 15,0 0-48-15,0 0-27 0,12 45 7 16,-5-32-88-16,-3 4 0 0,-1-1 0 16,1-1 0-16,3 3 0 0,-3 2 0 0,7-2 0 15,-11-3 0-15,0 2 0 0,8-2 0 0,-5-1 0 16,-3-1 0-16,4 1 0 0,-4-14 0 15,4 20 0-15,-4-20 0 0,3 16 0 0,-3-16 0 16,0 13 0-16,0-13 0 0,0 0 0 16,0 0 0-16,-7 12 0 0,7-12 0 0,0 0 0 15,0 0 0-15,0 0 0 0,0 0 0 0,0 0 0 16,-15-36 0-16,15 36 0 16,0-26 0-16,0 9 0 0,0-3 0 0,8-2 0 0,-5 1 0 15,5-1 0-15,-1-3 0 0,4 2 0 16,8 0 0-16,-12 0 0 0,4 5 0 15,0 2 0-15,8 0 0 0,-12 3 0 0,4 5-108 16,0 0-294-16,8 4-133 0,-19 4-535 0,15-2 80 16,-15 2 137-16,18 2 26 0,-18-2 83 15,15 8 114-15,-15-8 31 0,15 10 67 0,-8-5 50 16</inkml:trace>
          <inkml:trace contextRef="#ctx0" brushRef="#br0" timeOffset="646.7711">350 219 1382 0,'-8'17'396'0,"8"-17"-37"0,-3 12-34 15,3-12-31-15,0 14 19 0,0-14-50 16,0 0-27-16,3 17 2 0,-3-17-36 0,11 6-10 16,-11-6-28-16,15 4 0 0,-15-4-29 0,19-4-4 15,-19 4 2-15,25-6-51 0,-10-1 18 16,-4 0-21-16,0 1 18 0,8-2-30 0,-12 2-1 16,1-4-4-16,3 0-14 0,-4-4 16 15,-3 3-15-15,-4 11 0 0,11-25-19 16,-11 13 6-16,0 12 5 0,-11-23 8 0,7 13 11 0,4 10-31 15,-18-16 43-15,3 10-10 16,0 3 17-16,0 0 5 0,15 3 1 0,-26 3-1 16,12 2 21-16,3 5-33 0,-8 0-6 0,12 0 1 15,-1 1 12-15,1 6-22 0,0 0 4 16,7-2-20-16,0 1 26 0,0-16-14 0,3 32-19 16,5-16 9-16,-1 1 8 0,0-3-17 15,8 2-14-15,-4-3 21 0,4-2-15 0,0 1-24 16,0-4 26-16,-1 0-5 0,5-3 3 0,-4-1-23 15,-1 1-29-15,5-2 0 16,-19-3-15-16,18 3-2 0,-7-3-13 0,-11 0-72 0,19 0-29 16,-19 0-45-16,0 0-38 0,18-1-93 15,-18 1-253-15,0 0-361 0,0 0 56 16,0 0 141-16,0 0 72 0,0 0 84 0,0 0 54 16,0 0 23-16,0 0 53 0</inkml:trace>
          <inkml:trace contextRef="#ctx0" brushRef="#br0" timeOffset="1208.97">956 166 1354 0,'-8'-15'496'16,"1"2"-27"-16,0 3-14 0,-8 0-43 16,4 4-15-16,11 6-44 0,-22-8-10 0,7 6-2 15,0 1-47-15,15 1-20 0,-30 6-15 0,16 1-70 16,-1 3 18-16,0 3-28 0,0-1 1 16,4 7-29-16,4-2-18 0,-8 1 0 0,8 2 8 15,3-2-36-15,-3-1-16 0,7-2-7 16,0 1 0-16,0 0-33 0,7-1 12 15,-7-3-20-15,7 0-10 0,4-4-8 0,4 0-10 16,-7-1 10-16,6-2 5 0,5-5 10 16,-19 0-5-16,22 0-33 0,-4-2 16 0,-10-5-14 15,7-3-4-15,-4 1-16 0,-4-3 36 0,8-2 5 16,-8 1-5-16,-7 0 7 0,8 0-2 16,-8 13 11-16,3-23 25 0,-3 23 30 0,0-18-17 15,0 18 38-15,-7-17 26 0,7 17-37 0,-4-12-70 16,4 12-29-16,0 0 0 0,0 0 0 15,0 0 0-15,0 0 0 0,0 0 0 0,0 0 0 16,0 0 0-16,0 0 0 0,-14 33 0 16,14-33 0-16,0 0 0 0,14 30 0 15,-14-20 0-15,8 0 0 0,-1 0 0 0,1-1 0 16,3-2 0-16,-4 2 0 0,4-4 0 0,-4 3 0 16,8-3 0-16,0 2 0 0,-8-2-169 15,5 0-187-15,10 1-131 0,-11-2-147 0,7-1-375 16,1-1 47-16,-1-1 89 0,4 3 138 0,-3-3 34 15,3-1 145-15,-3-1-25 0,3-4 54 16,4 0 69-16</inkml:trace>
          <inkml:trace contextRef="#ctx0" brushRef="#br0" timeOffset="1779.1126">1488 163 1348 0,'-11'-9'466'0,"0"2"-20"0,0-2-47 16,-4 2-23-16,-4 0-17 0,-3 3-34 0,4 2-23 15,-4 2-13-15,-4 0-38 0,4 3-21 16,-1 6-30-16,5-1-3 0,3 1-10 0,-7 4-16 16,11 0-38-16,-4 2-12 0,0 2-42 0,12-4-5 15,-5 1-7-15,5 2-24 0,3-2-4 16,0-14-38-16,3 23 3 0,5-11-25 0,-1-2-22 16,4-3 7-16,4-3-25 0,-8 0 15 15,4-1-16-15,-11-3 1 0,30 0 2 0,-19-1 13 16,0-6 33-16,0-2-31 0,4-2-7 0,-4-5 18 15,-4-4 0-15,8-9 46 16,-7-2-49-16,-1-10 20 0,-3-4-9 0,-1-3 12 16,5-18 3-16,-4 9-3 0,-4 7 54 0,0 0 0 15,-4 0 0-15,4 2 10 0,0 2 13 16,-4 1 15-16,0 7 1 0,-3-2 14 0,7 6-2 16,-7 1 18-16,-1 1 13 0,8 7 3 0,-7 1 2 15,-1 4-5-15,8 3-8 0,-3 1-28 16,-5 4 0-16,5 1-8 0,3 11 8 0,-4-9-18 15,4 9-2-15,0 0-13 0,0 0 2 16,0 0-25-16,-33 25 17 0,29-12 4 16,4 2-19-16,-4 3-5 0,4 5 3 0,4 4 2 15,0 4-13-15,3 4-2 0,4 4 3 16,-3 1-11-16,3 0 31 0,3 1-26 0,1-2 8 16,0 0-25-16,0 1 20 0,3 0 13 0,-7-4-26 15,0 2 5-15,1-8 10 0,2 4-20 16,-3-5 18-16,1-3-23 0,-5 1-8 0,4-8 13 15,-4 3-15-15,1-2-41 0,-1-2 10 16,1-3 17-16,-1 0-55 0,-3-5-6 0,3 2-30 16,-7-12-21-16,15 16-40 0,-15-7-27 0,0-9-63 15,7 14-141-15,-7-14-259 0,0 9-240 16,0-9 92-16,0 0 38 0,8 14 87 16,-8-14 93-16,0 0 43 0,11 10 64 0,-11-10 82 15</inkml:trace>
          <inkml:trace contextRef="#ctx0" brushRef="#br0" timeOffset="2708.4898">1743 127 1464 0,'0'-19'588'0,"0"19"-96"0,4-11-16 16,-4 11-10-16,0 0-23 0,0 0-18 16,0 0-31-16,0 0-44 0,0 0-14 0,29 27-9 15,-21-11-40-15,-8 1-21 0,7 2-58 16,-3 1 35-16,3-1-72 0,1 1-4 0,-1-1-24 16,-7-2-12-16,7-1-11 0,-7-2-31 15,4-1 27-15,0 0 27 0,-4-13-20 0,3 18-39 16,-3-18 3-16,4 10-35 0,-4-10-52 15,0 0 0-15,0 0 0 0,0 0 0 0,0 0 0 16,0 0 0-16,-7-41 0 0,7 22 0 16,0 2 0-16,0-3 0 0,0-2 0 0,3 1 0 15,1 4 0-15,0 0 0 0,3 4 0 0,1-1 0 16,-1 5 0-16,4 2 0 0,0 2 0 16,-11 5 0-16,19 2 0 0,-19-2 0 0,22 12 0 15,-11-2 0-15,4 3 0 0,-8 2 0 0,1 0 0 16,-1 3 0-16,0-4 0 0,4 2 0 15,-11-3-16-15,0-1-9 0,8 2 7 16,-8-14-5-16,0 21 7 0,0-12 14 0,0-9 7 16,0 0-5-16,0 17-10 0,0-17 10 15,0 0 5-15,0 0 15 0,0 0-10 0,0 0-7 16,0 0 10-16,0 0-23 0,0-55-1 0,0 32 22 16,0-2-27-16,7 0-7 0,-7 0 0 15,8 4 28-15,-5-1 13 0,5 2-3 0,-5 4-35 16,1 1 38-16,3 2-31 0,1 4 36 0,-8 9-10 15,11-11 15-15,-11 11-15 0,15 1 13 16,-15-1-26-16,14 12 0 0,1-2 0 16,-11 4 0-16,3 0 0 0,1 5 0 0,7-2 0 15,-8 2 0-15,0-1 0 0,-3 0 0 16,3-1 0-16,8-1 0 0,-7 0 0 0,-1-2 0 16,0-1-95-16,-3-3-123 0,3 0-40 0,8-1-39 15,-7-2-72-15,-1 0-156 0,-7-7-58 16,19 12-359-16,-5-9 72 0,1-1 97 0,-4 0 53 15,-11-2 47-15,30-2 89 0,-15 0 62 0,3-3 95 16</inkml:trace>
          <inkml:trace contextRef="#ctx0" brushRef="#br0" timeOffset="3103.9258">2490 211 857 0,'0'0'427'0,"0"0"-25"0,-15-23 36 0,8 16-16 0,-1 1-17 16,8 6 17-16,-26-9-10 0,11 7-38 15,-7 2-28-15,4 0-24 0,3 7-22 16,0 0-21-16,-3 1-18 0,3 4-49 0,4 1 8 15,0 2-25-15,0-2-29 0,3 2-17 0,8-1-29 16,-7 0-5-16,7-1-25 0,0-13-19 16,7 23-14-16,1-11-9 0,-1-4-2 0,0-1-15 15,5 0-3-15,2-4-10 0,1 0-20 16,0-1 9-16,3 0-12 0,-18-2 15 16,26-5-12-16,-11-2 12 0,0-3 5 0,0-3-4 0,-4-2-14 15,4 0 8-15,-8 0 11 16,0-2 9-16,1 4 1 0,-5-1 28 0,1 1 15 0,0 1 30 15,-4 12 17-15,7-20-22 0,-7 20-4 16,0-15 17-16,0 15 6 0,0 0-10 16,0 0-103-16,0 0 0 0,0 0 0 0,0 0 0 15,0 0 0-15,0 0 0 0,0 0 0 0,8 53 0 16,-8-39 0-16,0 0 0 0,7 0 0 16,-7 2 0-16,7-1 0 0,-3-2 0 0,3 2 0 15,1-3 0-15,-1-1-8 0,8 2-194 0,-11-3-49 16,7-2-41-16,0-1-69 0,4 2-156 15,-4-5-440-15,4 0-6 0,-15-4 121 0,22 2 56 16,-22-2 113-16,14-9 25 0,-6 1 62 16,3-4 97-16,-4-4 24 0</inkml:trace>
          <inkml:trace contextRef="#ctx0" brushRef="#br0" timeOffset="3303.4264">2774 22 1592 0,'8'-18'568'0,"-8"18"-8"0,0-13-55 0,0 13-34 16,0 0-8-16,0 0-64 0,0 0-33 15,0 0-7-15,0 0-24 0,0 0-47 0,7 38-31 16,0-18-1-16,1 0-43 0,-4 3-34 0,-1 0 5 16,5 0-76-16,3 0-9 0,-11 6-14 15,7-6-16-15,1 0-66 0,-1-3-75 0,-3-1-51 16,3 0-69-16,-3-6-13 0,-1 0-76 0,5 1-236 16,-8-14-459-16,0 16 91 15,0-16 125-15,0 0 22 0,0 0 70 0,0 0 108 16,-15 8 40-16,15-8 72 0</inkml:trace>
          <inkml:trace contextRef="#ctx0" brushRef="#br0" timeOffset="3491.1949">2719 245 1085 0,'-8'-9'532'15,"8"9"3"-15,0 0-25 0,-3-13-29 0,3 13-26 16,0 0-63-16,0 0-5 0,0 0-55 0,-8-14-37 16,8 14-19-16,0 0-17 15,0 0-21-15,23-8-39 0,-23 8-35 0,25-3-51 0,-13 0-24 16,10 3-53-16,-8-2-43 0,20-1-45 0,-12-1-58 15,4 3-5-15,3-1-85 16,-3 2-117-16,7-7-195 0,-7 6-376 0,-3 1 97 16,-9-2 61-16,5 0 65 0,-19 2 74 0,29-3 48 15,-18 1 113-15</inkml:trace>
          <inkml:trace contextRef="#ctx0" brushRef="#br0" timeOffset="3827.0618">3085 105 1167 0,'0'0'537'0,"0"0"-53"0,-8-10-51 15,8 10-39-15,0 0-26 0,0 0-30 16,0 0-23-16,0 0-36 0,0 0-20 16,0 0-11-16,0 0-33 0,11 43-36 0,-3-27 11 15,-1 1-65-15,1 3-12 0,-1 0-37 16,0 0 4-16,1 0-11 0,-1 0-3 0,4 0-20 16,-3 0 1-16,-1-3-1 0,0 0 5 0,-7-2-26 15,8-3 45-15,-4 1-14 0,-4-13 8 16,3 18-5-16,-3-18 15 0,0 0 33 0,-3 16 11 15,3-16 10-15,0 0-8 0,0 0 37 16,0 0-14-16,0 0-7 0,0 0-8 16,0 0-34-16,0 0 39 0,0 0-20 0,-19-42-8 0,19 27-13 15,0 15-41-15,7-35 1 0,1 15-22 16,-1 0-19-16,4 2-65 0,4-3-44 0,-4 2-63 16,11-1-26-16,1 6-53 0,-5 2-44 15,-3 2-52-15,0 7-181 0,3-1-450 16,-3 2 40-16,-15 2 88 0,26 6 96 0,-19-1 67 15,8 0 106-15,-8 3 32 0,-7-8 21 0,11 12 90 16</inkml:trace>
          <inkml:trace contextRef="#ctx0" brushRef="#br0" timeOffset="4320.6112">3502-160 1840 0,'-7'-20'566'0,"7"20"-75"16,0-14-28-16,0 14-58 0,0 0-31 0,0-19-103 0,0 19-59 16,0 0-68-16,7-8-98 15,-7 8-100-15,0 0-128 0,0 0-227 0,26 21-416 16,-18-9 73-16,-1 2 51 0,0 5 89 0,-3 0 84 15,11 2 19-15</inkml:trace>
          <inkml:trace contextRef="#ctx0" brushRef="#br0" timeOffset="4099.4348">3502 190 1738 0,'0'-14'586'0,"0"14"-31"15,4-13-58-15,-4 13 4 0,0 0-58 16,4-14-72-16,-4 14 3 0,0 0-26 15,0 0-38-15,0 0-41 0,0 0-11 0,26 26-15 16,-19-13-28-16,-7 2-33 0,7 1-41 16,-7 4-16-16,4 2-15 0,4 1 29 0,-1 0-32 15,0-2-4-15,1 3-47 0,-1-4 18 0,1 1 8 16,-1-2-44-16,4-5-48 0,-4-1-5 16,-7 0-18-16,8-3-11 0,-8 0-33 0,0-10-12 15,11 12-11-15,-11-12-69 0,0 0-44 0,4 11-7 16,-4-11-36-16,0 0-156 0,0 0-187 15,0 0-356-15,0 0 88 0,0 0 99 16,0 0 74-16,0 0 57 0,0 0 79 0,0 0 56 16,0 0 82-16</inkml:trace>
          <inkml:trace contextRef="#ctx0" brushRef="#br0" timeOffset="4615.2831">3761 153 1912 0,'0'0'657'0,"-7"-18"-52"0,7 18-40 15,0 0-53-15,0 0-33 0,7-11-24 16,-7 11-114-16,0 0-37 0,0 0 9 0,0 0-37 16,22 24-10-16,-11-12-30 0,4 1-31 15,-7 4-47-15,3 2 34 0,3 4-36 0,1-1 21 16,4 2-41-16,3 2 15 0,0-3-56 0,-3-2-95 16,3 3 0-16,-4-4 0 0,4-2 0 15,-7 0 0-15,4-5 0 0,-5 2 0 0,-6-5 0 16,-1-2-26-16,4 0-174 0,-11-8-35 0,15 9-57 15,-15-9-59-15,0 0-125 16,0 0-156-16,0 0-310 0,0 0 38 0,0 0 144 16,0 0 36-16,0 0 61 0,0 0 54 0,0 0 76 15,0 0 44-15</inkml:trace>
          <inkml:trace contextRef="#ctx0" brushRef="#br0" timeOffset="4863.8786">4016 94 1162 0,'0'0'442'0,"0"0"-17"0,4-13-10 0,-4 13 5 15,0 0-11-15,0 0-17 0,0 0 5 16,0 0-8-16,0 0-10 0,0 0 10 16,-19 40-18-16,12-23-28 0,0-1-16 0,-8 3-55 15,4 1-39-15,-4 3 23 0,8-1-87 16,-12 1 25-16,12-3-86 0,-1-2-32 0,-6 1-55 15,2-2-95-15,5 0-131 0,0-1-110 0,-1 2-368 16,1-4-339-16,-1-2 167 0,8-2 3 16,-7 1 92-16,7-11 79 0,-7 15 77 0,7-15 23 15,-4 14 79-15</inkml:trace>
        </inkml:traceGroup>
      </inkml:traceGroup>
    </inkml:traceGroup>
    <inkml:traceGroup>
      <inkml:annotationXML>
        <emma:emma xmlns:emma="http://www.w3.org/2003/04/emma" version="1.0">
          <emma:interpretation id="{47C26D1B-98AD-4755-9E90-1889875CAA27}" emma:medium="tactile" emma:mode="ink">
            <msink:context xmlns:msink="http://schemas.microsoft.com/ink/2010/main" type="paragraph" rotatedBoundingBox="2589,4331 6939,4395 6930,5015 2580,4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5EAC05-07C2-4EBD-B639-A4F68B7CDFF7}" emma:medium="tactile" emma:mode="ink">
              <msink:context xmlns:msink="http://schemas.microsoft.com/ink/2010/main" type="line" rotatedBoundingBox="2589,4331 6939,4395 6930,5015 2580,4952"/>
            </emma:interpretation>
          </emma:emma>
        </inkml:annotationXML>
        <inkml:traceGroup>
          <inkml:annotationXML>
            <emma:emma xmlns:emma="http://www.w3.org/2003/04/emma" version="1.0">
              <emma:interpretation id="{2699A038-40ED-4DC2-AEB2-9D32B2E6E1AB}" emma:medium="tactile" emma:mode="ink">
                <msink:context xmlns:msink="http://schemas.microsoft.com/ink/2010/main" type="inkWord" rotatedBoundingBox="2589,4331 4274,4356 4265,4976 2580,4952"/>
              </emma:interpretation>
              <emma:one-of disjunction-type="recognition" id="oneOf1">
                <emma:interpretation id="interp5" emma:lang="en-US" emma:confidence="1">
                  <emma:literal>write</emma:literal>
                </emma:interpretation>
                <emma:interpretation id="interp6" emma:lang="en-US" emma:confidence="0">
                  <emma:literal>Write</emma:literal>
                </emma:interpretation>
                <emma:interpretation id="interp7" emma:lang="en-US" emma:confidence="0">
                  <emma:literal>writ</emma:literal>
                </emma:interpretation>
                <emma:interpretation id="interp8" emma:lang="en-US" emma:confidence="0">
                  <emma:literal>urite</emma:literal>
                </emma:interpretation>
                <emma:interpretation id="interp9" emma:lang="en-US" emma:confidence="0">
                  <emma:literal>rite</emma:literal>
                </emma:interpretation>
              </emma:one-of>
            </emma:emma>
          </inkml:annotationXML>
          <inkml:trace contextRef="#ctx0" brushRef="#br0" timeOffset="29807.7715">91 1881 435 0,'0'0'115'0,"0"0"-18"0,0 0 8 16,0 0 0-16,0 0-8 0,0 0-20 15,0 0-26-15,0 0 23 0,0 0-33 0,0 0 0 16,0 0 18-16,0 0 3 0,0 0 14 0,0 0-17 16,0 0-13-16,0 38 13 0,0-38-2 15,0 0 7-15,0 0-16 0,0 0-2 0,-4 16 31 16,4-16-26-16,0 0 18 0,0 0 3 16,0 0 41-16,-4 9 12 0,4-9 13 0,0 0 3 15,0 0 28-15,0 0-8 0,0 0 29 16,0 0-6-16,0 0 18 0,0 0 6 15,-25-25 17-15,25 25-10 0,0 0 33 0,-8-15 16 16,8 15 5-16,0-10-6 0,0 10 9 0,0 0-27 16,-11-12-4-16,11 12-26 0,0 0 5 15,0 0-46-15,0 0 21 0,0 0-16 0,0 0-38 16,0 0-1-16,-7 37-19 0,7-37-16 16,3 31 2-16,1-11-33 0,0 2 13 0,3 1-12 15,-7 0-29-15,8 0 30 0,-5-2 12 16,5 1-42-16,-5-2-5 0,5 1 5 15,-1-4 5-15,4 0-43 0,-3-3-8 0,-1-2 0 16,0-2 0-16,1-2 0 0,3-1 0 0,-11-7 0 16,18 5 0-16,-18-5 0 0,19-3 0 15,-19 3 0-15,18-12 0 0,-10 2 0 0,-1-7 0 16,1 1 0-16,-1-4-24 0,-3 2-9 0,3-2 5 16,0 0-5-16,-7 4 17 0,0 1 37 15,0 2-6-15,0 13 6 0,8-22-14 0,-8 22 11 16,-8-17-15-16,8 17 12 0,0 0 3 0,0 0-36 15,0 0 49-15,0 0-28 0,0 0-3 16,0 0 0-16,0 0 0 0,0 58 0 16,0-41 0-16,8 0 0 0,-8 3 0 0,7-2 0 15,1-2 0-15,-1 1 0 0,4-3 0 0,-4-1 0 16,8 1 0-16,-4-6 0 0,4 0 0 16,-7-5 0-16,-8-3 0 0,25 4 0 15,-10-4 0-15,-15 0 0 0,22-11 0 0,-3 1 0 16,-12-3 0-16,4-6 0 0,-3-1 0 0,-1-4 0 15,0-1 0-15,1 0 0 0,-8 0 0 16,0 0 0-16,-8 2 0 0,8 1 0 0,-7 2 0 16,3 2 0-16,1 4 0 0,-1 0 0 0,0 4 0 15,4 10 0-15,0 0 0 0,-11-8-121 16,11 8-163-16,0 0-41 0,0 0-123 0,-18 32-174 16,14-19-404-16,4-13 135 0,4 27 41 15,-1-13 62-15,5 1 102 0,-8-1 97 16,15 2 36-16,-12-5 15 0,5-1 91 0</inkml:trace>
          <inkml:trace contextRef="#ctx0" brushRef="#br0" timeOffset="30168.0627">605 2033 1082 0,'0'-18'525'0,"0"18"-16"0,0 0-2 0,0-22-41 15,0 22-23-15,0 0-54 16,-8-12-49-16,8 12 6 0,0 0-8 0,0 0-18 0,0 0-46 15,0 0-22-15,0 0-8 0,0 0-34 16,-3 55-13-16,3-36-5 0,3 2-51 16,5 1 13-16,-8-1-14 0,0 0-4 0,0-1-41 15,7-1-13-15,-7-5 7 0,7 3-12 16,-7-4-8-16,0-1-18 0,4-1 18 0,-4-11 6 16,8 14-6-16,-8-14-3 0,0 0-2 0,0 0 5 15,0 0-12-15,0 0-21 0,0 0-18 16,22-28-18-16,-15 12 0 0,-7-5 0 0,7-4 0 15,-3 0 0-15,4-6 0 0,-1 3 0 16,0 1 0-16,1 6 0 0,-1-1 0 16,1 2 0-16,-5 6 0 0,5 1 0 0,-1 3 0 15,0 1-67-15,-7 9-133 0,15-6-61 0,-15 6-46 16,0 0-62-16,0 0-235 0,26 21-420 16,-19-13 116-16,-7 5 61 0,8-3 74 0,-1 0 58 15,-7-10 98-15,8 19 85 0,-1-11 15 0</inkml:trace>
          <inkml:trace contextRef="#ctx0" brushRef="#br0" timeOffset="30407.404">893 1989 1016 0,'0'0'517'0,"0"-19"5"0,0 19-13 16,0 0-30-16,-7-18-8 0,7 18-41 16,0 0-33-16,0 0-13 0,0 0-3 15,0 0-64-15,0 0-7 0,0 0-67 0,0 0 41 0,-8 43-79 16,8-25-20-16,0 1-4 15,0-3-25-15,0 2 11 0,0-2-24 0,8 1-33 16,-8 0-30-16,0-4-45 0,7 1-12 0,-7-1-69 16,0-13-59-16,7 17-53 0,-7-10-44 15,0-7-70-15,11 10-148 0,-11-10-204 0,0 0-362 16,0 0 83-16,0 0 102 0,0 0 84 0,15-23 67 16,-15 9 94-16,0-3 44 0,0-5 62 15</inkml:trace>
          <inkml:trace contextRef="#ctx0" brushRef="#br0" timeOffset="30549.4819">941 1675 1144 0,'0'0'501'15,"-7"-14"-40"-15,7 14-59 0,0 0 0 0,0-17-98 16,0 17-60-16,0 0-60 0,0 0-77 0,0 0-81 16,0 0-180-16,0 0-160 0,0 0-408 15,0 0 84-15,0 0 37 0,7 58 56 0,-7-45 43 16</inkml:trace>
          <inkml:trace contextRef="#ctx0" brushRef="#br0" timeOffset="30953.8124">1085 2091 895 0,'0'-15'410'0,"0"15"-39"0,0 0 28 16,0-18 21-16,0 18-38 0,0 0-1 0,8-15-33 15,-8 15-28-15,11-10-23 0,-11 10-36 16,14-10-23-16,1 8-10 0,-15 2-21 0,22-8-33 16,-11 6-28-16,4-3-87 0,4 4-59 0,-4-1-59 15,3 1-94-15,4 0-114 0,-3 1-204 16,-1-2-404-16,8-1 94 0,-11 3 49 0,3-1 74 15,-3-1 49-15,4 2 113 16</inkml:trace>
          <inkml:trace contextRef="#ctx0" brushRef="#br0" timeOffset="30804.6818">1133 1829 1584 0,'0'0'548'0,"0"0"-31"15,0 0-13-15,0 0-23 0,0 0-61 0,15 22-31 16,-15-22-28-16,4 28-13 0,-4-10-66 0,0 2-1 15,3 3-39-15,1 4-8 0,-4 2-16 16,7 4-18-16,-7-3-14 0,8-6-35 0,-8 2-12 16,7-2-22-16,-3-2-19 0,0-5-68 0,3-2-50 15,-3-2-52-15,3-1-28 16,-7-12-66-16,0 14-62 0,0-14-51 0,0 0-141 0,0 0-163 16,0 0-333-16,0 0 43 15,0 0 79-15,0 0 106 0,0 0 68 0,-29-27 54 16,25 15 49-16,-11 2 59 0</inkml:trace>
          <inkml:trace contextRef="#ctx0" brushRef="#br0" timeOffset="31303.1485">1455 2033 1456 0,'0'0'522'0,"0"0"-46"0,0 0-12 0,0 0 7 15,0 0-77-15,0 0-15 0,18 2-47 16,-18-2-35-16,0 0 10 0,0 0-48 0,30-12-8 15,-23 10-23-15,-7 2-42 16,19-13-11-16,-5 7-7 0,-6-1-32 0,-1-1-23 16,-7 8 4-16,19-17-53 0,-12 9 11 0,-7 8-47 15,8-15 3-15,-8 15-26 0,0-13-10 0,0 13 12 16,0 0 24-16,0 0-28 0,-15-13-3 16,15 13 5-16,0 0-16 0,-34 6 1 0,20 1 54 15,-1 3-19-15,4 1 16 0,-4 3 16 16,4 4-11-16,4-2 7 0,-5 4 1 0,9-2 8 15,-5 0 9-15,8-1 6 0,0 1 20 16,0-3-17-16,0 2 9 0,8-4-25 0,-1-2-5 16,1 1 15-16,3-1-33 0,11-1 28 0,-7-3-38 15,3 0-23-15,1-1-67 0,3 0-33 16,-7-2-57-16,-4-1-45 0,3 3-111 0,9-5-360 16,-16 2-413-16,4 3 90 0,-11-6 128 15,22 4 51-15,-22-4 80 0,15 2 53 16,-15-2 74-16,18-2 101 0</inkml:trace>
        </inkml:traceGroup>
        <inkml:traceGroup>
          <inkml:annotationXML>
            <emma:emma xmlns:emma="http://www.w3.org/2003/04/emma" version="1.0">
              <emma:interpretation id="{0C9AB163-222C-4B10-B78F-411567B32F32}" emma:medium="tactile" emma:mode="ink">
                <msink:context xmlns:msink="http://schemas.microsoft.com/ink/2010/main" type="inkWord" rotatedBoundingBox="4662,4375 6939,4408 6930,5011 4653,4978"/>
              </emma:interpretation>
              <emma:one-of disjunction-type="recognition" id="oneOf2">
                <emma:interpretation id="interp10" emma:lang="en-US" emma:confidence="1">
                  <emma:literal>matrix</emma:literal>
                </emma:interpretation>
                <emma:interpretation id="interp11" emma:lang="en-US" emma:confidence="0">
                  <emma:literal>matrix.</emma:literal>
                </emma:interpretation>
                <emma:interpretation id="interp12" emma:lang="en-US" emma:confidence="0">
                  <emma:literal>Matrix</emma:literal>
                </emma:interpretation>
                <emma:interpretation id="interp13" emma:lang="en-US" emma:confidence="0">
                  <emma:literal>mantrix</emma:literal>
                </emma:interpretation>
                <emma:interpretation id="interp14" emma:lang="en-US" emma:confidence="0">
                  <emma:literal>martrix</emma:literal>
                </emma:interpretation>
              </emma:one-of>
            </emma:emma>
          </inkml:annotationXML>
          <inkml:trace contextRef="#ctx0" brushRef="#br0" timeOffset="32883.337">2105 1965 1502 0,'0'0'491'0,"0"0"4"16,0 0-65-16,0 0-29 0,0 0 9 15,0 0-52-15,0 0 6 0,0 0-47 0,8 61-15 16,-8-44-10-16,0 1-26 0,3 0-30 0,1 2-31 15,0 0-26-15,-4-1-8 0,7-2 11 16,-7-2-11-16,8 1-50 0,-8-5 2 0,7 2-6 16,-7-13-17-16,0 18-13 0,0-18 21 15,7 10-34-15,-7-10-2 0,0 0-3 16,0 0-5-16,0 0-5 0,0 0-18 0,0 0-18 16,0 0-8-16,0-56-15 0,0 36-28 0,0-3 5 15,0 0 2-15,4 1-38 0,0-1 36 16,3 3 3-16,-3 2-6 0,3 1-12 0,1 6 20 15,-1 1-18-15,0 4 0 0,-7 6 6 16,19-3-4-16,-19 3 34 0,22 6-2 0,-15 4-24 16,5 3 26-16,2 1-10 0,-6 3 18 0,-1 2-11 15,-3-2-17-15,3 2-3 16,-3 1 2-16,0-3 16 0,3-5-16 0,-7 4 24 0,7-3 23 16,-7 0-8-16,0-13 7 0,0 17-20 15,0-17-20-15,0 0 43 0,0 0-15 16,8 13 2-16,-8-13 3 0,0 0-18 0,0 0-5 15,0 0 5-15,0 0 3 0,0-43-21 0,7 29 15 16,-7-4-15-16,4 4-7 0,0-5-9 16,3 4 29-16,-3-1-5 0,3 4-11 0,0 0 19 15,1 1-24-15,-1 2 21 0,-7 9 18 16,8-7-18-16,-8 7-5 0,0 0 28 0,0 0-6 16,33 13 19-16,-26-2-3 0,-3 1 8 0,3 3-13 15,1 4-10-15,-1-2-5 0,1 0-8 16,-1 0-13-16,0-3-31 0,-3 1-30 0,3-2-44 15,1-2-28-15,-1-1-23 0,1 0-20 16,-1-3-23-16,4-2-34 0,4 0 18 16,-15-5-54-16,22 2-43 0,-11-2-28 0,-11 0-10 15,37-9 17-15,-26 5 29 0,11-5 81 0,-3 1-25 16,3-4 28-16,-4-2 72 0,12-2 61 16,-15 0 92-16,0 4 37 0,3-5 58 0,-11 2 43 15,5 1 44-15,-5 1-2 0,-3 1 22 16,-4 12 1-16,-4-18 10 0,4 18 17 15,-7-15 3-15,7 15 14 0,-19-8-7 0,4 7-1 0,15 1 2 16,-26 3-44-16,12 3-33 16,-9 2 18-16,12 2 0 0,-7 2-17 0,3 0-24 15,0 4-23-15,8 1 0 0,-4 0-21 0,7-3 4 16,-3-1-29-16,7 3-8 0,0-16 18 16,0 23-23-16,7-12-12 0,-3-1 4 0,-4-10-10 15,18 15-20-15,-3-11-2 0,-8 0 6 0,5-1-4 16,-12-3-5-16,33-1-13 0,-18-5-16 15,-1-1 11-15,-2-2 5 0,2-1 0 0,1-4 0 16,-8-3-6-16,1-3-14 0,-4 3 15 0,3-2 20 16,-3 2-33-16,7 2 25 0,-11 0 39 15,0 2-2-15,7 2 22 0,-7 11-28 0,8-17 11 16,-8 17 61-16,0 0-36 0,0 0-31 16,0 0 39-16,0 0-28 0,0 0 5 15,0 0-19-15,7 45 6 0,-7-27 5 0,0 0-28 16,0-1 13-16,4 0-21 0,-1-1-15 15,1-2-46-15,-4 2-59 0,7-3-46 0,1-2-26 16,-1-1-33-16,1-1-46 0,3-5-31 0,3 2-92 16,1-6-210-16,-15 0-337 0,22 1 45 15,-3-2 62-15,-4-5 97 0,-8-1 84 0,12-7 65 16,-5-2 43-16,9-6 59 0</inkml:trace>
          <inkml:trace contextRef="#ctx0" brushRef="#br0" timeOffset="33257.6489">3063 2128 1087 0,'0'0'476'0,"-11"-10"-58"0,11 10-16 15,0 0-29-15,0 0-4 0,3-19-44 0,-3 19-23 16,0 0-13-16,22-10-43 0,-14 7-13 0,-8 3-41 15,26-4 13-15,-4 4-82 0,-11 0-42 16,-11 0-52-16,37 1-50 0,-19 2-35 0,5-1-141 16,2 2-195-16,-2-2-181 0,2 0-221 0,-2-2 139 15,-5 0 15-15,-3 0 54 0,3 0 82 16,-18 0 12-16</inkml:trace>
          <inkml:trace contextRef="#ctx0" brushRef="#br0" timeOffset="33090.1418">3229 1858 1318 0,'0'0'540'0,"4"-17"-33"0,-4 17-18 0,0 0-52 16,0 0-25-16,0 0-7 0,0 0-44 16,0 0-23-16,0 0-67 0,-8 51-10 15,8-32-5-15,0-1-39 0,4 3-9 0,0 2-1 16,-1 0-38-16,1 2-5 0,3-3-46 0,1 1-52 16,-1 0 9-16,1 1 6 0,3-1-109 15,-4-6-5-15,0 0-72 0,1-4-49 0,-1 1-27 16,1-2-68-16,-8-2-111 0,0-10-173 0,3 13-360 15,-3-13 48-15,0 0 87 16,0 0 70-16,0 0 79 0,-11 11 86 0,11-11 9 0</inkml:trace>
          <inkml:trace contextRef="#ctx0" brushRef="#br0" timeOffset="33599.71">3425 1991 1261 0,'-8'-18'523'0,"8"18"-19"0,-7-14-25 16,7 14-37-16,-4-10-32 0,4 10-42 0,0 0-48 15,0 0-23-15,0 0-12 0,0 0-4 16,0 0-40-16,0 0-44 0,0 0-15 0,0 0-24 16,11 46 11-16,-3-29-43 0,-8 3 4 15,7-1-10-15,1 4-4 0,-1 1-37 0,-7-3 0 16,7 3 3-16,-3-2-2 0,3-1 9 15,1-4-4-15,-1 2-34 0,-7-5-3 16,8 0 34-16,-8-4 31 0,0-10-3 0,7 16-15 16,-7-16 33-16,7 6-3 0,-7-6-15 0,0 0 8 15,0 0-10-15,0 0-108 0,0 0 0 16,26-24 0-16,-18 11 0 0,-1-4 0 0,-7-2 0 16,7-1 0-16,12-3 0 0,-12 2 0 0,8 2 0 15,-7 2-131-15,10 2-110 0,-11 2-20 16,1 4-23-16,3 5-110 0,-11 4-105 0,22-6-80 15,-22 6-386-15,0 0 100 0,15 4 59 0,-15-4 102 16,11 8 61-16,-11-8 60 0,0 0 38 16,15 8 74-16</inkml:trace>
          <inkml:trace contextRef="#ctx0" brushRef="#br0" timeOffset="34052.655">3735 1715 1430 0,'0'-17'505'0,"0"17"-42"0,0 0-61 16,0 0-59-16,0 0-57 0,0 0-91 0,0 0-67 16,0 0-97-16,0 0-103 0,0 0-222 15,0 0-420-15,0 0 63 0,34 32 68 0,-34-19 50 16,7 1 27-16</inkml:trace>
          <inkml:trace contextRef="#ctx0" brushRef="#br0" timeOffset="33839.0309">3754 2046 1044 0,'0'-18'481'15,"0"18"-61"-15,7-13 15 0,-7 13-18 16,8-13-43-16,-8 13-13 0,7-11-31 0,-7 11-18 15,0 0 3-15,0 0-36 0,0 0-13 0,0 0-5 16,0 0-17-16,0 0-27 0,15 24 14 16,-12-13-37-16,5 2-22 0,-8 6-6 0,7 1-10 15,-7 0-10-15,8 1-36 0,-8 0-36 0,7 1 19 16,-3-2 6-16,-1-2-65 16,8-2-6-16,-11 0-10 0,8-3-36 0,-8-2-79 0,0-11-62 15,7 19-54-15,-7-19-78 0,8 11-150 16,-8-11-237-16,0 0-254 0,0 13 82 15,0-13 103-15,0 0 76 0,0 0 54 0,0 0 77 16,0 0 18-16,0 0 59 0</inkml:trace>
          <inkml:trace contextRef="#ctx0" brushRef="#br0" timeOffset="34347.8338">3972 1932 1666 0,'0'0'514'0,"0"0"-45"0,0 0-29 15,0 0-12-15,0 0-37 0,0 0 3 0,0 0-66 16,22 18 15-16,-7-9-33 0,-8 2-31 0,12 1-3 16,-5 2-15-16,-2 1-48 0,10 0-1 15,0 4-17-15,4 1-6 0,-4-3 3 16,4 0-51-16,-4 2-18 0,-4-1-13 0,5-1-23 0,3-1-10 16,-12-3-59-16,1 0-42 15,4-2-70-15,-12 2-42 0,8-6-43 0,-8 2-26 16,4-1-69-16,-3-1-56 0,-8-7-178 0,7 10 10 15,-7-10-441-15,7 10 79 0,-7-10 94 16,0 0 96-16,0 0 37 0,0 0 91 0,0 0 43 16,0 0 35-16</inkml:trace>
          <inkml:trace contextRef="#ctx0" brushRef="#br0" timeOffset="34554.9541">4308 1921 1569 0,'0'0'491'15,"-7"-14"-40"-15,7 14 27 0,0 0-14 16,0 0-34-16,0 0-8 0,-26 32-18 0,11-16-48 16,8 1-21-16,-4 2-56 0,-4 3-5 0,0 3-51 15,4-2-5-15,-4-1-67 0,0 3-69 16,1-2-88-16,3-4-106 0,3 0-52 0,1-1-138 16,-1-2-264-16,-3 0-350 0,4 0 76 15,7-5 75-15,-7 3 61 0,-1-1 77 0,1-1 84 16,-1-1 21-16,-3-1 74 0</inkml:trace>
        </inkml:traceGroup>
      </inkml:traceGroup>
    </inkml:traceGroup>
    <inkml:traceGroup>
      <inkml:annotationXML>
        <emma:emma xmlns:emma="http://www.w3.org/2003/04/emma" version="1.0">
          <emma:interpretation id="{EDEBB6ED-11F0-4C56-B48E-EFB9A1DB24B4}" emma:medium="tactile" emma:mode="ink">
            <msink:context xmlns:msink="http://schemas.microsoft.com/ink/2010/main" type="paragraph" rotatedBoundingBox="2829,7521 6343,7382 6386,8471 2872,8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0E24D3-D106-4075-BCCA-CC55A6CD8741}" emma:medium="tactile" emma:mode="ink">
              <msink:context xmlns:msink="http://schemas.microsoft.com/ink/2010/main" type="line" rotatedBoundingBox="2829,7521 6343,7382 6386,8471 2872,8609"/>
            </emma:interpretation>
          </emma:emma>
        </inkml:annotationXML>
        <inkml:traceGroup>
          <inkml:annotationXML>
            <emma:emma xmlns:emma="http://www.w3.org/2003/04/emma" version="1.0">
              <emma:interpretation id="{9AC7A6EF-1CDF-4157-9E47-7ACF58356E2B}" emma:medium="tactile" emma:mode="ink">
                <msink:context xmlns:msink="http://schemas.microsoft.com/ink/2010/main" type="inkWord" rotatedBoundingBox="2829,7521 4260,7464 4303,8553 2872,8609"/>
              </emma:interpretation>
              <emma:one-of disjunction-type="recognition" id="oneOf3">
                <emma:interpretation id="interp15" emma:lang="en-US" emma:confidence="1">
                  <emma:literal>read</emma:literal>
                </emma:interpretation>
                <emma:interpretation id="interp16" emma:lang="en-US" emma:confidence="0">
                  <emma:literal>real</emma:literal>
                </emma:interpretation>
                <emma:interpretation id="interp17" emma:lang="en-US" emma:confidence="0">
                  <emma:literal>rad</emma:literal>
                </emma:interpretation>
                <emma:interpretation id="interp18" emma:lang="en-US" emma:confidence="0">
                  <emma:literal>road</emma:literal>
                </emma:interpretation>
                <emma:interpretation id="interp19" emma:lang="en-US" emma:confidence="0">
                  <emma:literal>rea</emma:literal>
                </emma:interpretation>
              </emma:one-of>
            </emma:emma>
          </inkml:annotationXML>
          <inkml:trace contextRef="#ctx0" brushRef="#br0" timeOffset="44490.6245">390 5588 1274 0,'-3'-13'474'0,"-5"0"33"0,8-2-31 16,-11-1-21-16,4 0-27 0,-1 2-6 0,1 0 16 15,0 3-26-15,-1-1-23 0,8 12 15 0,-11-20-61 16,7 12-2-16,4 8-52 0,-7-13 0 16,7 13-53-16,0 0-3 0,0 0-39 0,0 0 1 15,0 0 5-15,0 0-65 0,-7 36-78 16,10-19-57-16,1 4 0 0,-4 1 0 16,4 3 0-16,-1-2 0 0,1 1 0 0,0 2 0 0,3-3 0 15,-7-2 0-15,0 2 0 16,8-6 0-16,-8 1 0 0,0-2 0 0,3 0 0 15,-3-16 0-15,4 21 0 0,-4-13 0 0,0-8 0 16,4 12 0-16,-4-12 0 0,0 0 0 16,0 0 0-16,0 0 0 0,0 0 0 0,14-41 0 15,-14 21 0-15,8-2 0 0,-1-4 0 0,-7-4 0 16,8 1 0-16,-5 6 0 0,5-1 0 16,-5 2 0-16,5 2 0 0,-5 0 0 0,5 7 0 15,-1 0 0-15,1 5 0 0,-8 8 0 16,11-8 0-16,-11 8 0 0,22 3 0 15,-22-3 0-15,15 16-141 0,-12-6-358 0,8 0-187 16,-3 2-418-16,3-1 106 0,-4-1 118 16,1 0 60-16,-1 0 65 0,0-1 146 0,-7-9 0 15,19 10 120-15,-12-6-10 0</inkml:trace>
          <inkml:trace contextRef="#ctx0" brushRef="#br0" timeOffset="44944.8918">619 5551 1645 0,'0'0'466'16,"0"0"-5"-16,0 0-28 0,0 0-9 0,0 0-29 15,0 0-16-15,0 0-42 0,-7 26-19 0,7-26-24 16,0 0-63-16,11 18 4 0,-11-18-10 16,11 12-17-16,-3-6-39 0,-8-6-1 0,25 7-29 15,-21-4-11-15,-4-3-3 0,22 1 1 0,-22-1-4 16,23-3-45-16,-23 3-23 0,25-3 2 15,-10-2 6-15,-15 5-34 0,15-7 13 0,-11-1-13 16,-4 8-10-16,14-11-3 0,-14 11-12 16,0-13 12-16,0 13-5 0,0 0 3 0,0 0-18 15,-14-19 5-15,14 19-13 0,-15-1-5 0,15 1 34 16,0 0-11-16,-37 11 0 16,30-2 26-16,-8 2-1 0,-4 2 4 0,8 2-24 0,0 0 15 15,4 3-1-15,-4 0 6 0,7 2-2 16,0-2 8-16,4-1-23 0,0-1 23 15,0 1-34-15,4-2 11 0,0-2 28 0,-1 1 3 16,12-3-11-16,-8-1-5 0,1 0-18 16,-1-2 6-16,4-1-11 0,4-2 33 0,-15-5-20 15,15 10 18-15,-15-10-80 0,15 5 21 0,-15-5-38 16,18 3 23-16,-18-3-108 0,0 0-18 16,11 0-43-16,-11 0-44 0,0 0-126 15,0 0-188-15,0 0-469 0,0 0 81 0,0 0 78 0,0 0 122 16,0 0 67-16,0 0 70 0,15-7 22 15,-15 7 64-15</inkml:trace>
          <inkml:trace contextRef="#ctx0" brushRef="#br0" timeOffset="46027.9059">1022 5683 1267 0,'0'0'455'0,"-7"-20"-17"16,7 20-13-16,-7-19-18 0,7 19-10 15,-8-16-8-15,1 8-62 0,-4 1-2 0,11 7-2 16,-19-6-13-16,19 6-34 0,-18 1-20 16,18-1-28-16,-22 10 5 0,10 0-36 0,1 3 8 15,4 1-29-15,0 0-4 0,-8 3-24 0,11-1-15 16,0 0-61-16,1 0 48 0,-1 1-71 15,4-3 33-15,0-14-5 0,0 27-6 0,4-18-17 16,3 1 0-16,-7-10-3 0,11 12-25 0,-11-12 2 16,15 6 0-16,-15-6-3 0,18-2-7 15,-18 2 0-15,23-9 0 0,-12 4-18 0,0-5 0 16,-4 1 31-16,4-5-11 0,-3 1-17 16,-1-2-11-16,-7 1 16 0,4-2 5 15,3 3-18-15,-3 2 33 0,-4 11-26 0,4-20 47 16,-4 20-13-16,3-15-13 0,-3 15 36 15,0 0-5-15,0 0-54 0,0 0 0 0,0 0 0 16,0 0 0-16,0 0 0 0,0 0 0 0,0 0 0 16,19 33 0-16,-19-33 0 0,7 16 0 15,-3-9 0-15,-4-7 0 0,11 16 0 0,-7-9 0 16,10 2 0-16,-6-3-57 0,-8-6-145 0,18 10 10 16,-3-5-61-16,0-3-16 0,3 1-23 15,4-2-2-15,1 1-47 0,3-2-35 0,-1-3 46 16,5 0 40-16,3 0 32 15,-3-4-6-15,3 0 57 0,0-5 38 0,-3 2 51 16,-1-1 54-16,8-4 49 0,-18 1 46 0,3-2 35 16,-7 1 47-16,-8-1 33 0,4-1 5 15,-3 0 48-15,-1 3-17 0,-7-1 10 0,0 15 13 16,-15-30 23-16,4 16-26 0,-4 0 26 0,-3 2-23 16,-4 4-26-16,-4-2 5 0,4 5 5 15,-12 2-35-15,12 3-8 0,-11 2-18 0,3 6-31 16,5 0 6-16,-1 6-1 0,11 0-23 15,-7 6 19-15,3 0-27 0,12-1-7 0,-8 0-7 16,15-1-32-16,-7 1 11 0,7-3-28 16,7 1-11-16,1-1-23 0,-1 1 16 15,0-3-18-15,4-5 10 0,4-1-13 0,4 0-30 16,-5-4 38-16,1-2 3 0,4-2 4 0,-19 0-22 16,37-6 28-16,-23-4-19 0,5-1 14 15,-4-4-18-15,-4-6 2 0,4-6 13 0,-1-8-23 16,-6-6-8-16,-1-2 3 0,4-22 18 0,-3-1-10 15,-1 10-3-15,-7 4 3 0,0-1 12 16,0 3 11-16,0 0 20 0,-7 3 2 0,3 1 11 16,4 2 21-16,-4 6-11 0,1 2 44 15,-1 5 27-15,0-1-9 0,4 8 25 0,-4 1-43 16,1 3 30-16,3 5-28 0,0 0 24 0,0 15-62 16,-8-15-36-16,8 15 0 0,0 0 0 15,0 0 0-15,0 0 0 0,0 0 0 16,0 0 0-16,-7 45 0 0,7-20 0 0,0-1 0 15,0 4 0-15,7 8 0 0,-7-2 0 16,8 10 0-16,-1-4 0 0,1 5 0 0,-1-1 0 16,4 1 0-16,4 1 0 0,-8-4 0 15,4 3 0-15,4-2 0 0,0-2 0 0,-8-1 0 16,12 0 0-16,-4-2 0 0,-4-3 0 0,0-5 0 16,0-3 0-16,4-2 0 0,-8-1 0 15,4-5 0-15,-4 1 0 0,1-1 0 0,-1-3 0 16,1-3 0-16,-5 2 0 0,5-3 0 15,-5-2 0-15,1 0 0 0,-4-10 0 0,7 16 0 16,1-8 0-16,-8-8 0 0,0 14-100 16,0-14-108-16,7 8-14 0,-7-8-75 0,8 8-100 15,-8-8-210-15,0 0-450 0,0 0 151 16,0 0 5-16,14 4 159 0,-14-4 25 0,0 0 75 16,0 0 66-16,0 0 56 0</inkml:trace>
        </inkml:traceGroup>
        <inkml:traceGroup>
          <inkml:annotationXML>
            <emma:emma xmlns:emma="http://www.w3.org/2003/04/emma" version="1.0">
              <emma:interpretation id="{FC380DBE-B6D6-41A7-9849-8D6E6884C66A}" emma:medium="tactile" emma:mode="ink">
                <msink:context xmlns:msink="http://schemas.microsoft.com/ink/2010/main" type="inkWord" rotatedBoundingBox="4404,7653 6351,7577 6385,8450 4439,8527"/>
              </emma:interpretation>
              <emma:one-of disjunction-type="recognition" id="oneOf4">
                <emma:interpretation id="interp20" emma:lang="en-US" emma:confidence="1">
                  <emma:literal>table</emma:literal>
                </emma:interpretation>
                <emma:interpretation id="interp21" emma:lang="en-US" emma:confidence="0">
                  <emma:literal>table.</emma:literal>
                </emma:interpretation>
                <emma:interpretation id="interp22" emma:lang="en-US" emma:confidence="0">
                  <emma:literal>Table</emma:literal>
                </emma:interpretation>
                <emma:interpretation id="interp23" emma:lang="en-US" emma:confidence="0">
                  <emma:literal>tale</emma:literal>
                </emma:interpretation>
                <emma:interpretation id="interp24" emma:lang="en-US" emma:confidence="0">
                  <emma:literal>able</emma:literal>
                </emma:interpretation>
              </emma:one-of>
            </emma:emma>
          </inkml:annotationXML>
          <inkml:trace contextRef="#ctx0" brushRef="#br0" timeOffset="46477.6643">2050 5408 1418 0,'0'0'529'0,"0"0"-9"0,0-18 2 16,0 18-30-16,0 0-19 0,0 0-7 0,0-15-21 15,0 15-35-15,0 0-13 0,0 0-31 0,0 0-16 16,0 0-45-16,0 0 20 0,0 49-46 16,0-32-23-16,0 6-20 0,0-1 4 0,7 1-78 15,-7 2-162-15,4-2 0 0,-4 0 0 16,4 0 0-16,-1-3 0 0,1 0 0 0,0-3 0 16,-1-3 0-16,1 1 0 0,3-2 0 0,-7-3 0 15,0-10 0-15,8 18 0 0,-8-18 0 16,7 9-303-16,-7-9-86 0,0 0-181 0,0 0-534 15,0 0 88-15,0 0 79 0,0 0 136 16,0 0 66-16,0 0 55 0,0 0 81 16,-44-25 43-16,33 12 67 0</inkml:trace>
          <inkml:trace contextRef="#ctx0" brushRef="#br0" timeOffset="47059.4232">2619 5437 1348 0,'-7'-21'482'0,"7"21"-19"0,-8-13 3 16,8 13-54-16,-22-12 5 0,11 9-33 0,-4 0-10 15,15 3-34-15,-33 0-17 0,18 2-8 16,-3 2-65-16,3 3 9 0,0 2-16 0,-3 2 0 16,10 3-58-16,-7 0-11 0,8 3-28 0,-4 1-29 15,4 0 27-15,7-2-60 0,-4 1 26 16,8-1-43-16,-4 0 2 0,3-3-20 15,5 0-26-15,-1-3-3 0,8 1-20 0,-8-2 28 16,1-2-25-16,10-3-26 0,-3-2 23 16,-15-2-26-16,18 3 13 0,-18-3-7 0,23-5 33 15,-12 1-1-15,0-3-35 0,0-5 0 0,-4 1 21 16,1-6-8-16,-1 2 22 0,-7-3 17 16,7 3-14-16,-7 0 0 0,4 2 59 0,-4 13-33 15,4-20 36-15,-4 20 3 0,3-13 4 16,-3 13-35-16,0 0 22 0,0 0-2 15,0 0-2-15,0 0-16 0,0 0-17 0,8 36-34 16,-1-24 0-16,-7 3 0 0,8-1 0 16,-1 3 0-16,-7-2 0 0,7 2 0 0,-3-4 0 15,11 4 0-15,-8-6-24 0,8 1-129 0,-11-2-39 16,11-2-21-16,-1-2-58 0,-6-2-41 16,3-1-151-16,-11-3-131 0,22-2-443 0,-22 2 82 15,19-8 123-15,-12 1 90 0,0-6 100 16,1-4 35-16,-1 0 46 0,0-6 49 0</inkml:trace>
          <inkml:trace contextRef="#ctx0" brushRef="#br0" timeOffset="47497.666">2815 5069 1116 0,'-7'-29'478'0,"3"5"-15"0,4 1 11 0,-8 8-11 16,1 0 13-16,7 1-22 0,0 14-55 16,-7-21 3-16,7 21-36 0,0-12-5 15,0 12-29-15,0 0-53 0,0 0 31 0,0 0-39 16,0 49-20-16,0-23-102 0,0 6-31 0,7 7 4 15,-7 4-9-15,7 3 7 0,-7 0-53 0,8 1 17 16,-8 1-15-16,7-3-22 0,-3-2 14 16,0-5-20-16,-1-3 15 0,5-4-2 0,-8-6-13 15,7-2 10-15,-7-3-36 0,0-4 24 16,0 0-16-16,8-3-8 0,-8-13-4 0,0 16-11 16,0-16 0-16,0 0 0 0,7 10 0 15,-7-10 0-15,0 0 0 0,0 0 0 0,0 0 0 16,0 0 0-16,18-29 0 0,-10 20 0 15,-1 1-29-15,1-1-24 0,6 5-22 0,-3-3 9 16,4 2-31-16,0 0 2 0,3 3 5 0,5 2-2 16,-9 2 13-16,5 2 10 0,-1 2 10 15,5 2-18-15,-1 2 16 0,-4 2 7 0,-3-1-5 16,0 4 28-16,-8-1 6 0,-3 0-19 0,3 0 75 16,-7 0-26-16,0-14-5 0,-11 29 5 15,4-16 0-15,-8 0 11 0,0 1-19 0,-3-3-33 16,3-1 5-16,-11-2-45 0,4-1-6 15,0-3-59-15,3 0-5 0,-3-2-43 16,4-2-55-16,18 0-70 0,-30-6-122 0,19 2-119 16,-4-5-297-16,0-1 35 0,4-3 193 15,4-1-39-15,0-6 58 0,7 0 58 0,-8-4 65 16</inkml:trace>
          <inkml:trace contextRef="#ctx0" brushRef="#br0" timeOffset="47727.8496">3151 4989 1377 0,'0'-6'460'0,"0"6"-7"16,15-5-2-16,-15 5-3 0,0 0-36 0,7 23-23 15,-3-7-5-15,0 7-54 0,0 7-23 16,-1 5-17-16,-3 2-11 0,4 1-34 0,-4 8-27 16,7-2-24-16,-7 3-19 0,8-3-14 15,-1-1-36-15,1-6 6 0,-5-4-57 0,1 0-23 16,3-5-84-16,4-1-80 0,-3-5-84 0,-1-3-110 15,-7-5-284-15,8 0-405 0,-8-4 85 16,7-1 92-16,4-3 138 0,-11-6 13 0,22 8 61 16,-14-6 64-16,-8-2 78 0</inkml:trace>
          <inkml:trace contextRef="#ctx0" brushRef="#br0" timeOffset="48135.9463">3543 5545 1118 0,'0'0'484'16,"0"0"-57"-16,0 0-2 0,0 0-28 0,0 0-44 16,-22 30-33-16,22-30-10 0,0 0-26 0,0 0-15 15,0 0-57-15,29 6 1 0,-29-6-47 16,26-3 18-16,-26 3-30 0,23-4-31 0,-5 0-13 16,-11-1-21-16,8-2 6 0,-4 0-21 0,4-2-12 15,-8 1-7-15,1-2-18 0,-1-3-11 16,-3 1-3-16,0-1 2 0,-4 13-2 0,3-23-5 15,-3 23 3-15,-7-22-3 0,3 13 5 16,4 9-16-16,-22-16 16 0,15 11 34 16,7 5-16-16,-26 0 5 0,26 0 30 0,-26 12 6 15,15-1 8-15,0 2-11 0,-4 4 8 16,4 3 13-16,3 0-26 0,1 1 6 0,0 1-3 16,7-1-13-16,-8 1-16 0,8-4 19 0,8-2-1 15,-8 1-9-15,7-2 17 0,0-2-18 16,5-1 0-16,2-4 3 0,1-1 0 0,-4-1-20 15,11-2-14-15,1-1-32 0,2-1-42 0,-6-2-33 16,3 0-87-16,0 0-72 16,4 0-122-16,-11 0-290 0,-4-2-348 0,-11 2 93 15,30-1 91-15,-30 1 121 0,14 0 0 16,-14 0 92-16,0 0 51 0,0 0 38 0</inkml:trace>
          <inkml:trace contextRef="#ctx0" brushRef="#br0" timeOffset="46644.5255">1876 5572 1174 0,'0'0'538'0,"0"0"-24"0,0 0-32 15,0 0 22-15,19-20-41 0,-8 15-69 16,3 0-7-16,-2-2-24 0,10 1-30 0,-7-1-54 15,10 0-15-15,1-1-26 0,4 0-38 0,-1 3-29 16,1-2-63-16,0 2-42 0,-5 0-99 16,5 4-64-16,-8-1-78 0,4 2-144 15,-11 0-224-15,11 0-425 0,-4 0 106 0,4 2 99 16,-4-2 36-16,-4 1 102 0,5-1 67 16,-5 0 54-16</inkml:trace>
        </inkml:traceGroup>
      </inkml:traceGroup>
    </inkml:traceGroup>
    <inkml:traceGroup>
      <inkml:annotationXML>
        <emma:emma xmlns:emma="http://www.w3.org/2003/04/emma" version="1.0">
          <emma:interpretation id="{B230242B-CF4B-4FE0-9C62-9BF58C8C4D71}" emma:medium="tactile" emma:mode="ink">
            <msink:context xmlns:msink="http://schemas.microsoft.com/ink/2010/main" type="paragraph" rotatedBoundingBox="2881,9480 6285,9392 6307,10229 2902,10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D4B504-54F0-44A1-B186-DA6D395F086E}" emma:medium="tactile" emma:mode="ink">
              <msink:context xmlns:msink="http://schemas.microsoft.com/ink/2010/main" type="line" rotatedBoundingBox="2881,9480 6285,9392 6307,10229 2902,10317"/>
            </emma:interpretation>
          </emma:emma>
        </inkml:annotationXML>
        <inkml:traceGroup>
          <inkml:annotationXML>
            <emma:emma xmlns:emma="http://www.w3.org/2003/04/emma" version="1.0">
              <emma:interpretation id="{2D58FA95-19EC-4CCB-813B-575785757538}" emma:medium="tactile" emma:mode="ink">
                <msink:context xmlns:msink="http://schemas.microsoft.com/ink/2010/main" type="inkWord" rotatedBoundingBox="2881,9480 6285,9392 6307,10229 2902,10317"/>
              </emma:interpretation>
              <emma:one-of disjunction-type="recognition" id="oneOf5">
                <emma:interpretation id="interp25" emma:lang="en-US" emma:confidence="1">
                  <emma:literal>writetable</emma:literal>
                </emma:interpretation>
                <emma:interpretation id="interp26" emma:lang="en-US" emma:confidence="0">
                  <emma:literal>writeable</emma:literal>
                </emma:interpretation>
                <emma:interpretation id="interp27" emma:lang="en-US" emma:confidence="0">
                  <emma:literal>Writetable</emma:literal>
                </emma:interpretation>
                <emma:interpretation id="interp28" emma:lang="en-US" emma:confidence="0">
                  <emma:literal>writetable.</emma:literal>
                </emma:interpretation>
                <emma:interpretation id="interp29" emma:lang="en-US" emma:confidence="0">
                  <emma:literal>writerable</emma:literal>
                </emma:interpretation>
              </emma:one-of>
            </emma:emma>
          </inkml:annotationXML>
          <inkml:trace contextRef="#ctx0" brushRef="#br0" timeOffset="49203.0435">342 7119 1743 0,'0'0'535'15,"0"0"-54"-15,-3-8-28 0,3 8-59 0,0 0-13 16,0 0-27-16,0 0-19 0,0 0-46 15,0 44-38-15,0-25 15 0,0 2-40 0,3 2-19 16,5-1-41-16,-5 1-30 0,5 3 23 16,-1 2-13-16,4-6-8 0,-3-2-23 0,-1 0-36 15,0-2 13-15,4-1-22 0,4-2-12 0,-7-5 1 16,-1-2-20-16,4-2-3 0,4-2 22 16,-15-4-40-16,15 2 11 0,-15-2 6 0,0 0-12 15,18-14 6-15,-10 6-17 0,-1-6-4 16,0 0-16-16,-7-3 21 0,0 0-3 0,0 1 1 15,0 1-19-15,0 15 11 0,4-25 7 16,-4 14-5-16,0 11 5 0,0 0 8 16,4-15-15-16,-4 15-3 0,0 0 2 0,0 0 1 15,0 0 7-15,0 0 5 0,7 41-25 0,-3-24 13 16,-1-1 4-16,-3 1 11 0,4 3-15 16,4-4-13-16,-1 3 15 0,-7-6-10 0,7 0 5 15,1-2-16-15,-1-2 26 0,1-2 6 0,-8-7-19 16,18 6 3-16,-18-6 26 0,19-2-11 15,-19 2 13-15,29-13 3 0,-22 3 18 0,8-1-8 16,-4-4-16-16,-3-3 9 0,7-4-52 16,-12-4 53-16,1 2 12 0,0-1-17 15,-1-1-4-15,-3 3-21 0,-3-2 26 0,3 4 4 16,-4 2-14-16,4 2-49 0,0 4-21 16,0 13-10-16,-7-16-69 0,7 16-41 0,0 0-74 15,0 0-59-15,0 0-110 0,0 0-195 0,0 0-388 16,-8 40 99-16,8-40 56 0,8 30 111 15,-5-14 56-15,1-2 115 0,3-1 43 0,1-2 16 16</inkml:trace>
          <inkml:trace contextRef="#ctx0" brushRef="#br0" timeOffset="49535.5571">852 7187 1310 0,'0'-19'502'0,"0"19"-29"16,0 0-71-16,0 0-18 0,0 0 0 0,0 0-49 15,0 0-43-15,0 0-28 0,0 0-18 16,0 0-21-16,0 0-10 0,4 67-28 0,0-44-29 16,-1 2-12-16,1 0 0 0,0-1-25 15,-1-1-17-15,1 1 3 0,-4-3-24 0,8 1-9 16,-8-5 16-16,7-3 7 0,-7-1 18 0,0-13 16 16,0 19-34-16,0-19 39 0,7 10-6 15,-7-10 19-15,0 0-3 0,0 0 10 0,0 0 5 16,0 0-7-16,0 0-67 0,0 0 25 15,8-45-15-15,-8 32-20 0,3-1 5 16,5 3-66-16,-4-2-16 0,7-1 0 0,-4 0-41 16,4 0-105-16,0 1-59 0,8 0-59 0,-5 3-28 15,1 1-76-15,4 3-88 0,-8-1-130 16,4 1-382-16,-1 2 73 0,1 1 106 0,-4-1 57 16,-11 4 113-16,22-7 43 0,-7 4 13 15,-7-4 81-15</inkml:trace>
          <inkml:trace contextRef="#ctx0" brushRef="#br0" timeOffset="49710.8968">1185 7227 1028 0,'7'-14'456'0,"-7"14"-46"16,0 0-19-16,0 0-2 0,0 0-5 0,0 0-2 16,0 0-24-16,0 0-10 0,15 30-23 15,-15-15-28-15,0 2-8 0,0-1-25 16,0 2-23-16,0 1-47 0,0-2 7 0,0 2-43 16,0-1-23-16,8-1-40 0,-8-2-52 0,0-2-53 15,0-13-61-15,7 22-80 0,-7-22-70 16,0 16-157-16,0-16-360 0,7 8-129 0,-7-8 42 15,0 0 91-15,0 0 104 0,0 0 85 16,0 0 25-16,0 0 34 0</inkml:trace>
          <inkml:trace contextRef="#ctx0" brushRef="#br0" timeOffset="49832.4929">1270 6977 1402 0,'0'0'379'15,"-7"-20"2"-15,7 20-84 0,0 0-64 16,0-16-79-16,0 16-88 0,0 0-173 0,0 0-103 15,0 0-450-15,0 0 61 0,0 0 46 16,0 0 74-16</inkml:trace>
          <inkml:trace contextRef="#ctx0" brushRef="#br0" timeOffset="50232.2105">1318 7288 1336 0,'0'0'514'16,"11"-15"1"-16,-11 15-57 0,15-8-31 0,-8 3-43 15,8 0-2-15,-15 5-57 0,26-9-57 16,-11 5-63-16,-1 2-51 0,5 0-57 0,3 1-66 15,-3-1-67-15,3-1-107 0,0 8-134 0,4-5-237 16,-11 1-295-16,3 3 51 0,4-1 139 16,-3-3-1-16,-4 3 85 0,-8-1 34 0</inkml:trace>
          <inkml:trace contextRef="#ctx0" brushRef="#br0" timeOffset="50055.3154">1410 7102 1469 0,'4'10'461'0,"0"3"-47"0,-1 1-22 15,-3 2-21-15,4 6-28 0,-4-1-13 16,4 3-25-16,-4 0-16 0,0 2-20 16,0-3 2-16,4 0-41 0,-4 1-20 0,0 1-7 15,0-3-47-15,7-2-18 0,-7-4-43 16,0 1-34-16,0-4-48 0,0-13-87 0,0 21-70 16,0-11-89-16,0-10-186 0,0 16-431 0,0-16 31 15,0 0 112-15,0 0 42 0,0 0 38 16,7 14 66-16,-7-14 29 0</inkml:trace>
          <inkml:trace contextRef="#ctx0" brushRef="#br0" timeOffset="50571.7049">1706 7286 1003 0,'4'13'456'16,"-4"-13"-49"-16,0 0-3 0,0 0-48 0,11 7-24 15,-11-7-22-15,0 0-26 0,0 0-10 0,0 0-43 16,0 0-57-16,22-8 13 0,-22 8-29 16,19-12-12-16,-5 8 23 0,-6-5-20 0,3 1-47 15,4-2-5-15,-8-2-23 0,4 4-17 0,-4-4 32 16,1 1-35-16,-4-3 0 0,7 1-41 16,-11 2 40-16,0 11-37 0,7-22 17 0,-7 22 3 15,0 0 0-15,-15-21 10 16,15 21 31-16,-15-3-16 0,15 3 29 0,0 0 4 0,-25 13-4 15,10-5 12-15,4 5 1 0,-4 3 4 0,0 3 1 16,8-1-24-16,-1 4 11 16,5-3 2-16,-5 1-12 0,8-1-4 0,0-2-11 15,0 0 1-15,8-1-35 0,-8 0 8 0,11-3-24 16,-4-2-20-16,8-1-46 0,0-1-33 16,-1-3-42-16,5 1-40 0,3-1-46 0,-3 0-72 15,3-3-243-15,4 4-484 0,-12-4 125 16,1 0 93-16,4 1 51 0,-4-4 74 0,-4 1 133 15,3 1 25-15,-14-2 65 0</inkml:trace>
          <inkml:trace contextRef="#ctx0" brushRef="#br0" timeOffset="51316.0513">2172 7396 1786 0,'0'0'527'0,"-4"-15"-38"16,4 15-25-16,-4-15-52 0,4 15-51 16,0 0-23-16,0 0-18 0,8-26-31 0,-1 19-49 15,-7 7 1-15,22-11-46 0,-11 4-14 0,4 2-25 16,0 0-69-16,0 2-5 16,3 1-92-16,1 1-41 0,3-1-72 0,-7 2-87 15,7 2-212-15,-4-1-543 0,5-1 112 0,-5 2 50 16,4-1 106-16,4 1 45 0,-11 0 68 15,7-2 34-15</inkml:trace>
          <inkml:trace contextRef="#ctx0" brushRef="#br0" timeOffset="51123.5445">2249 7136 1284 0,'0'0'484'0,"0"0"-28"0,-7-13-44 16,7 13-5-16,0 0-23 0,0 0 5 16,0 0-36-16,0 0-15 0,0 0-20 0,0 0-9 15,0 53-35-15,0-34-31 0,0 5-28 0,7 1-25 16,-7 5-14-16,8-2-27 0,-4-2-31 15,-1 2-57-15,1-3-51 0,3-2-66 16,-7 0-85-16,8-3-53 0,-8-1-62 0,7 1-195 16,-7-6-491-16,4-1 51 0,-4-13 111 15,0 17 17-15,0-17 108 0,0 0 71 0,0 0 69 16</inkml:trace>
          <inkml:trace contextRef="#ctx0" brushRef="#br0" timeOffset="51686.8693">2671 7267 1318 0,'-11'-20'466'0,"11"20"15"16,-15-6-46-16,15 6 10 0,-19-4-12 0,19 4-41 15,-14 1-19-15,14-1-37 0,-23 10-11 0,12-1-51 16,4-1-16-16,-8 7-38 0,8 0-5 15,-1 2-38-15,5-4-8 0,-1 4-13 16,0-3-23-16,1 1-18 0,3-15 11 0,3 25-44 16,1-12 2-16,-4-13-33 0,7 15-20 15,1-8-31-15,-8-7 15 0,15 8-25 16,-15-8-33-16,14 0 4 0,-14 0-17 0,0 0 92 16,26-10-116-16,-18 2 19 0,-1-2 2 0,0 0 5 15,1-3 36-15,3 1-30 0,-4 1 4 0,1 1 16 16,-8 0-8-16,0 10 34 0,11-13-9 15,-11 13 32-15,11-9 15 0,-11 9-29 0,0 0 27 16,0 0-16-16,0 0 2 0,29 17-7 0,-25-8-13 16,4 1 10-16,3 2 11 15,-4-2-6-15,8 1-20 0,-8-1-28 0,4 0-34 16,4-1-30-16,-8-3-26 0,5 0-41 0,-1-2-51 16,-11-4-92-16,18 6-95 0,-18-6-69 15,19-2-440-15,-19 2 120 0,22-8 31 0,-15-1 61 16,1 1 84-16,-1-4 65 0,-3-4 82 15</inkml:trace>
          <inkml:trace contextRef="#ctx0" brushRef="#br0" timeOffset="52123.2836">2918 6822 1418 0,'-7'-29'453'0,"3"8"15"0,1 2-7 16,3 6-16-16,-4 0-40 0,4 13-11 0,0-14-41 16,0 14-33-16,0 0-13 15,0 0 8-15,0 0-28 0,0 0-24 0,0 0-37 16,0 0-14-16,0 67-25 0,0-32-74 0,4 8-29 15,-1 2 0-15,-3 1-7 0,0 2-23 16,0 0 2-16,0-9-4 0,4 1-12 0,-8-2 7 16,4-1-9-16,0-9-2 0,0-1-6 15,0-3 1-15,0-5-15 0,0-3 7 0,0-4-5 16,0-12 10-16,4 17-8 0,-4-17-2 0,0 0 5 16,0 0 16-16,0 0-45 0,0 0 17 15,0 0-19-15,15-42 13 0,-15 22-28 0,7-2-23 16,1 1 5-16,-1 3-5 0,0 0-10 0,4 3 30 15,4 0-12-15,-4 5-3 16,12 4-8-16,-9 2-2 0,-3 2-3 0,-11 2-10 16,37 10-8-16,-22 0 14 0,4 3 1 0,-5 3-7 15,5 1 18-15,-4 5-15 0,-1-4 10 16,-6 4-6-16,-1-2 14 0,-3-1-19 0,3 0 24 16,-7-5 35-16,-7 3-20 0,3-2 3 15,-3-2 15-15,-1 1-11 0,-6-2 21 0,-8-6-25 16,3 1-8-16,-3-3-16 0,3 0-20 0,-3-4-5 15,4-2-37-15,-4-1-34 0,3-6-36 16,4 3-78-16,-7-4-104 0,11-2-87 16,-4-1-372-16,8 0 42 0,-8-1 81 0,11 1 95 15,1 0 15-15,3-4 70 0,0 17 66 16</inkml:trace>
          <inkml:trace contextRef="#ctx0" brushRef="#br0" timeOffset="52343.6156">3270 6767 1476 0,'0'-10'505'16,"0"10"-32"-16,0 0-12 0,0 0-51 0,11 38-16 15,-4-17-15-15,0 6-47 0,-7 7-9 16,0 0-29-16,8 9-46 0,-1 2-17 16,-7 1-34-16,0 0-8 0,8-1-15 0,-8-5-35 0,3-4-65 15,1-1-56-15,-4-7-51 0,4-1-113 16,3-3-64-16,-7-1-179 0,0-4-505 15,7-5 42-15,-7 0 58 0,8-4 106 0,-8-10 43 16,7 12 48-16,-7-12 73 0,15 3 89 16</inkml:trace>
          <inkml:trace contextRef="#ctx0" brushRef="#br0" timeOffset="52747.2435">3488 7299 1105 0,'0'0'456'0,"0"0"-21"16,0 14-43-16,0-14-19 0,0 0-24 0,0 0-47 15,0 0-21-15,18 9-33 0,-18-9-20 0,22-3-33 16,-22 3-24-16,22-6 21 0,-10 3-41 16,2-2-18-16,1 0-10 0,-4-3-15 0,4 1-3 15,-8-4-5-15,8-3-19 0,-7 0-22 0,3-1-20 16,-4-1 2-16,-7 2-3 0,0 1 11 15,0 13-37-15,0-22 19 0,0 22 5 0,-18-15-8 16,10 10 3-16,-7 2 10 0,15 3 25 16,-40 10-22-16,18-1 12 0,3 7 24 15,-3 1-11-15,3 5 36 0,-3-1-13 0,7 5-18 16,8-1 0-16,3-2 6 0,-3 0-14 16,7 0 14-16,7 0-9 0,-3-2 19 0,11 1-1 15,0 0 4-15,-1-4 11 0,12-3-27 0,-11-1-5 16,11-4-11-16,0-3-17 0,-4 0-26 15,4-4-59-15,-4 0-46 0,0-1-51 0,-3-2-83 16,-4 2-137-16,-15-2-512 0,22 2-121 0,-22-2 152 16,11-2 35-16,-11 2 74 0,0 0 73 15,0 0 78-15,0 0 77 0,0 0 24 0</inkml:trace>
        </inkml:traceGroup>
      </inkml:traceGroup>
    </inkml:traceGroup>
    <inkml:traceGroup>
      <inkml:annotationXML>
        <emma:emma xmlns:emma="http://www.w3.org/2003/04/emma" version="1.0">
          <emma:interpretation id="{94B888DD-9691-4799-B615-5ABD830A2EEB}" emma:medium="tactile" emma:mode="ink">
            <msink:context xmlns:msink="http://schemas.microsoft.com/ink/2010/main" type="paragraph" rotatedBoundingBox="2911,12978 6226,12764 6307,14019 2992,14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0B43D4-EAFA-4D74-9409-C1B8F77CDBD7}" emma:medium="tactile" emma:mode="ink">
              <msink:context xmlns:msink="http://schemas.microsoft.com/ink/2010/main" type="line" rotatedBoundingBox="2911,12978 6226,12764 6307,14019 2992,14232"/>
            </emma:interpretation>
          </emma:emma>
        </inkml:annotationXML>
        <inkml:traceGroup>
          <inkml:annotationXML>
            <emma:emma xmlns:emma="http://www.w3.org/2003/04/emma" version="1.0">
              <emma:interpretation id="{AEA17613-4A00-480D-AFA3-EE5AC0F71328}" emma:medium="tactile" emma:mode="ink">
                <msink:context xmlns:msink="http://schemas.microsoft.com/ink/2010/main" type="inkWord" rotatedBoundingBox="2823,13170 4341,12871 4581,14085 3062,14384"/>
              </emma:interpretation>
              <emma:one-of disjunction-type="recognition" id="oneOf6">
                <emma:interpretation id="interp30" emma:lang="en-US" emma:confidence="1">
                  <emma:literal>read</emma:literal>
                </emma:interpretation>
                <emma:interpretation id="interp31" emma:lang="en-US" emma:confidence="0">
                  <emma:literal>real</emma:literal>
                </emma:interpretation>
                <emma:interpretation id="interp32" emma:lang="en-US" emma:confidence="0">
                  <emma:literal>rad</emma:literal>
                </emma:interpretation>
                <emma:interpretation id="interp33" emma:lang="en-US" emma:confidence="0">
                  <emma:literal>red</emma:literal>
                </emma:interpretation>
                <emma:interpretation id="interp34" emma:lang="en-US" emma:confidence="0">
                  <emma:literal>rend</emma:literal>
                </emma:interpretation>
              </emma:one-of>
            </emma:emma>
          </inkml:annotationXML>
          <inkml:trace contextRef="#ctx0" brushRef="#br0" timeOffset="60123.0333">497 11242 409 0,'0'0'149'0,"8"7"-11"0,-8-7-26 16,0 0-37-16,0 0-9 0,0 0-22 16,0 0-24-16,0 0-48 0,0 0 2 0,0 0 34 15,0 0-46-15,0 0 17 0,0 0 14 16,0 0-14-16,0 0 21 0,0 0 38 0,0 0 24 16,0 0 17-16,0 0 62 0,0 0 48 15,0 0 57-15,0 0 13 0,0 0 25 16,0 0 5-16,-11-50 26 0,7 38-21 0,-3 1 3 15,7-6 3-15,-8 2-19 0,1-3 16 0,-1 0 8 16,1-1 22-16,0 3-45 0,-1 3-6 16,5 0 26-16,-5 1-48 0,1 0-11 0,7 12 21 15,-8-18-52-15,8 18 16 0,-7-10-54 16,7 10 46-16,0 0-51 0,0 0-10 0,0 0-21 16,0 0-23-16,4 48-28 0,-1-26 34 0,5 1-57 15,-1 5-64-15,1 2 0 0,-8 0 0 16,7 1 0-16,-3-4 0 0,-1 2 0 0,-3-4 0 15,4 0 0-15,0-3 0 0,-4-3 0 16,0-2 0-16,3-1 0 0,-3-2 0 16,0-14 0-16,0 20 0 0,0-20 0 0,0 0 0 15,0 13 0-15,0-13 0 0,0 0 0 0,0 0 0 16,0 0 0-16,0 0 0 0,15-50 0 16,-15 30 0-16,8 1 0 0,-8-5 0 0,7 3 0 15,4-7 0-15,4 3 0 0,-8 2 0 16,4 0 0-16,0 3 0 0,1 3 0 0,-5 4 0 15,4 2 0-15,0 2 0 0,0 3 0 0,4 2-75 16,-15 4-465-16,19-3-161 0,-19 3-436 16,22-2 106-16,-8 1 104 0,-14 1 88 0,19 1 137 15,-19-1 3-15,22 0 95 0,-22 0 67 16</inkml:trace>
          <inkml:trace contextRef="#ctx0" brushRef="#br0" timeOffset="60530.9173">723 11086 1443 0,'0'0'530'0,"0"0"-69"0,-15 10-6 16,15-10-45-16,-7 10-11 0,7-10-38 15,-15 15-38-15,15-15-3 0,-4 15-23 0,4-15-13 16,0 0-36-16,4 20-25 16,-4-20-20-16,7 13-17 0,-7-13-15 0,15 8-20 0,-15-8-13 15,19 4-4-15,-8-4-50 0,-11 0 13 16,29-2-25-16,-14-1-11 0,0-2 1 15,3 1-34-15,-3 0-15 0,0-1 2 0,0-2 16 16,-4 0-57-16,4-3 47 0,-15 2-34 0,0 8-20 16,14-20 33-16,-14 20-21 0,0-18 19 15,0 18-11-15,-7-16 8 0,7 16-29 0,-15-13 29 16,4 7 10-16,11 6 16 0,-22-1 15 16,22 1-13-16,-26 4 20 0,15 3-15 0,0 3 19 15,3 0 17-15,-6 3-6 0,6 4-22 0,1-2 28 16,3 3-20-16,4-1 17 0,0 3-30 15,0-2 15-15,0 1 5 0,4 1-30 16,0 2 4-16,3-4-17 0,0 0-3 0,4-1-71 16,4-1-57-16,-4-2-16 0,0-1-53 15,8-4-46-15,-12 0-87 0,8-2-233 0,4 0-417 16,-5-3 13-16,5-1 119 0,-4 1 58 0,3-2 78 16,-3-1 72-16,7 1 54 0,-3-4 82 15</inkml:trace>
          <inkml:trace contextRef="#ctx0" brushRef="#br0" timeOffset="61475.001">1292 11159 1361 0,'-15'-20'627'0,"8"4"-92"0,-8 6-71 16,0 3 17-16,4 0-49 0,-3 4-35 0,-1 2-33 16,15 1-24-16,-34 1-43 0,20 1-15 15,-1 3-39-15,-4 5-3 0,5 0-58 0,-1 3 5 16,4 2-13-16,-4 1-8 0,4 4-50 15,3-1 1-15,5-1-22 0,3 0-5 0,0-1-21 16,0-1-10-16,7 1-3 0,-3-2-7 0,7-1-14 16,4-4-32-16,-8-2 30 0,4 3-51 15,0-8 41-15,8 2-35 0,-8-3-1 0,4-2 5 16,-15 0 6-16,29-7 4 0,-14 2 1 0,-4-2 17 16,4-4 11-16,-4-2-23 15,-4-1 7-15,1-1 0 0,-1-1 8 0,1-3-15 16,-1 3 43-16,-7 1 13 0,0 0 21 15,0 1 48-15,0 14-44 0,0-22 34 0,0 22-66 16,0-15-57-16,0 15 0 0,0 0 0 0,0 0 0 16,0 0 0-16,0 0 0 0,0 0 0 15,0 0 0-15,0 0 0 0,0 0 0 0,4 63 0 16,-1-46 0-16,-3-3 0 0,8 2 0 0,-1 0 0 16,4-3 0-16,4 0 0 0,-11 0 0 15,14-3 0-15,1 0 0 0,-5 0 0 0,12-3-16 16,-7-1-199-16,10 0 13 0,-3-3-11 15,4 0 42-15,3-1-39 0,-7-2 10 16,4 0-2-16,3-4 20 0,-11 1 34 0,4 0-3 16,-8-4 23-16,1 0 74 0,-1 0-30 0,-10-3 56 15,6-6 7-15,-10 5 24 0,4-4 48 16,-1-1 5-16,-7 0 39 0,-7 0 10 0,7-4 43 16,-12 3 1-16,1 1-8 0,0 1-13 15,-4 0 0-15,-3 4 17 0,3 1-6 0,-3 3-34 16,-1 4-3-16,8 1-43 0,11 2 28 0,-33 8 8 15,18 1-3-15,-3 1-51 0,7 3 35 16,-1 2-17-16,5 2 3 0,0-3-31 0,3 5 7 16,4-3-15-16,0 1-10 0,4-1 2 0,3-1-10 15,0 0-33-15,5 0 8 16,-5-6-19-16,8 2 26 0,0-4-12 0,-4-3-11 16,3-1 5-16,9-3-10 0,-23 0 5 0,25-3-15 15,-10-4 3-15,4-2 30 0,-5-2-23 16,9-8 2-16,-12-3 6 0,4-2 0 0,-1-11 5 15,-6-6 5-15,-1-4-21 0,0-21 3 0,5-2-25 16,-5-3 17-16,-7-1 21 0,0-4-5 16,-7 2-1-16,7 3-20 0,-12-2 52 0,5 9-21 15,0 14 20-15,-1 8 26 0,1 2 6 0,0 7 17 16,-5 4 12-16,5 0-14 0,0 8 5 16,-1-1-19-16,1 2 11 0,-1 4-5 15,1 4-13-15,0 5 28 0,7 7-30 0,0 0 10 16,-19 0-6-16,19 0 19 0,-7 20 12 15,-1 2 13-15,8 3-20 0,-3 8-26 0,6 5 28 16,-3 8-10-16,8 5-26 0,-8 18 16 16,0 3 5-16,7-3 0 0,4 3-31 0,0-4 26 15,8-4-31-15,-4 1 0 0,-1-6 0 0,5-2 0 16,3-12 0-16,-3-9 0 0,-1-1 0 16,1-4 0-16,-1-4 0 0,1-4 0 0,-5-2-29 15,8 1-22-15,-10-7-54 0,2 1-13 0,1-2-61 16,-7-3-2-16,3-1-119 0,3-1-332 15,-14-1-456-15,8 1 85 0,-8-9 148 16,15 13 46-16,-15-13 66 0,3 9 75 0,-3-9 85 16,8 8 94-16</inkml:trace>
        </inkml:traceGroup>
        <inkml:traceGroup>
          <inkml:annotationXML>
            <emma:emma xmlns:emma="http://www.w3.org/2003/04/emma" version="1.0">
              <emma:interpretation id="{64F44A27-E980-4093-BD7D-1722004A2A05}" emma:medium="tactile" emma:mode="ink">
                <msink:context xmlns:msink="http://schemas.microsoft.com/ink/2010/main" type="inkWord" rotatedBoundingBox="4944,13306 6222,13178 6307,14019 5028,14146"/>
              </emma:interpretation>
              <emma:one-of disjunction-type="recognition" id="oneOf7">
                <emma:interpretation id="interp35" emma:lang="en-US" emma:confidence="1">
                  <emma:literal>cell</emma:literal>
                </emma:interpretation>
                <emma:interpretation id="interp36" emma:lang="en-US" emma:confidence="0">
                  <emma:literal>Cell</emma:literal>
                </emma:interpretation>
                <emma:interpretation id="interp37" emma:lang="en-US" emma:confidence="0">
                  <emma:literal>cell.</emma:literal>
                </emma:interpretation>
                <emma:interpretation id="interp38" emma:lang="en-US" emma:confidence="0">
                  <emma:literal>call</emma:literal>
                </emma:interpretation>
                <emma:interpretation id="interp39" emma:lang="en-US" emma:confidence="0">
                  <emma:literal>cell-</emma:literal>
                </emma:interpretation>
              </emma:one-of>
            </emma:emma>
          </inkml:annotationXML>
          <inkml:trace contextRef="#ctx0" brushRef="#br0" timeOffset="62039.3835">2693 10871 1113 0,'-11'-10'438'0,"-4"4"10"16,0 2-26-16,1 3-33 0,14 1 5 16,-34 3-20-16,12 0-23 0,4 2-11 15,-5 5-40-15,5 2 7 0,-4 1-21 0,3 6-27 16,5 1-1-16,-1 2-50 0,7 0-29 15,1 1 5-15,7 0-28 0,0 1-5 0,0 0 6 16,7-1-52-16,1-1-47 0,7 0-1 16,-1 2-42-16,1-4-48 0,4-1-34 0,-5-3-53 15,12-3-26-15,-7-2-46 0,3-2-38 0,0-1-111 16,11-1-176-16,-11-4-389 0,4-1 54 16,-3-2 122-16,2-3 31 0,-2 0 70 0,2-4 50 15,-10-2 106-15,4-1 40 0</inkml:trace>
          <inkml:trace contextRef="#ctx0" brushRef="#br0" timeOffset="62427.0608">2878 11062 1190 0,'0'0'414'0,"0"0"-50"0,-19 11-19 16,19-11-14-16,-7 13-27 0,7-3-14 16,0-10-17-16,0 17-35 0,0-17 6 0,0 0-32 15,4 27-12-15,3-19-16 0,0-2-15 0,8 1-15 16,-15-7-32-16,22 6-1 0,-3-4-16 15,-4 0-6-15,-1-4-4 0,5-1-10 0,-4 0 2 16,3-6-13-16,4 1-10 0,-14 0 5 0,7-2-13 16,-4-3 21-16,-4 1-38 0,0-2-11 15,-7 0 8-15,0-1 4 0,0 15 4 0,-7-31-21 16,0 16 15-16,-8 1 19 0,4 4-21 16,-4 1 22-16,-7-1 19 0,3 4 41 15,4 5-44-15,15 1 3 0,-25 5-8 0,10 3 3 16,7 2-11-16,-6 3 19 0,3 3-24 15,11 5-33-15,-8-2 28 0,8 1-15 0,0 2 0 16,8-1-29-16,-1 3 4 0,0 0-24 0,4-2-2 16,4-4-11-16,4 2-30 0,-5-5-16 15,9-2 23-15,-12-5-10 0,11 2-28 0,-4-4-48 16,12-3-6-16,-15-2-71 0,11-1-21 0,-12 0-103 16,5 0-183-16,3-1-370 0,-7-4 9 15,3-2 86-15,5 0 137 0,-9 1 4 0,5-1 72 16,-4-3 30-16</inkml:trace>
          <inkml:trace contextRef="#ctx0" brushRef="#br0" timeOffset="62708.1828">3366 10593 1474 0,'-8'-22'527'15,"1"6"-10"-15,7 1-20 0,0 15-31 0,0-18-29 16,0 18-25-16,-8-12-20 0,8 12-8 0,0 0-49 15,0 0-12-15,0 0-13 0,0 0 4 16,0 0-14-16,0 60 2 0,8-33-64 16,-8 4-31-16,7 5 1 0,-7 7-34 0,8 4-31 15,-8-3 21-15,3 2-97 0,1-2-67 16,0-1 0-16,3 0 0 0,1-8 0 0,-1-1 0 16,0-2 0-16,-7-1 0 0,11-4-144 15,-7-4-71-15,7-3-46 0,-3-3-67 0,-1-1-212 16,0-6-553-16,4-2 67 0,-3-1 107 0,-8-7 79 15,15 6 96-15,-15-6 106 0,18 2 34 16,-18-2 133-16</inkml:trace>
          <inkml:trace contextRef="#ctx0" brushRef="#br0" timeOffset="62963.0431">3647 10637 1512 0,'0'0'607'0,"0"-14"-23"0,0 14-44 0,0 0-49 15,0 0-7-15,0 0-26 0,0 0-36 16,0 0-7-16,0 0-13 0,0 0-31 0,0 0-41 16,-8 63-28-16,12-38-30 0,3 5-16 0,1 3-39 15,-8 0-15-15,7 4 19 0,-7-3-116 16,7-1-105-16,1 4 0 0,-1-3 0 0,-7-1 0 16,4-1 0-16,0-1 0 0,7 0 0 15,-11-6 0-15,7 5-39 0,1-5-232 0,-8-5-108 16,7 1-251-16,0-2-499 0,-3-1 149 0,0-5 36 15,-1-1 117-15,-3-1 79 0,0-11 116 16,8 15 20-16,-8-15 62 0</inkml:trace>
        </inkml:traceGroup>
      </inkml:traceGroup>
    </inkml:traceGroup>
    <inkml:traceGroup>
      <inkml:annotationXML>
        <emma:emma xmlns:emma="http://www.w3.org/2003/04/emma" version="1.0">
          <emma:interpretation id="{15311D85-2028-4C2C-8C1A-901EE2824BF7}" emma:medium="tactile" emma:mode="ink">
            <msink:context xmlns:msink="http://schemas.microsoft.com/ink/2010/main" type="paragraph" rotatedBoundingBox="2942,14945 6221,14769 6266,15613 2987,15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9E7A1A-9935-4EE9-94F6-A73F04386905}" emma:medium="tactile" emma:mode="ink">
              <msink:context xmlns:msink="http://schemas.microsoft.com/ink/2010/main" type="line" rotatedBoundingBox="2942,14945 6221,14769 6266,15613 2987,15789"/>
            </emma:interpretation>
          </emma:emma>
        </inkml:annotationXML>
        <inkml:traceGroup>
          <inkml:annotationXML>
            <emma:emma xmlns:emma="http://www.w3.org/2003/04/emma" version="1.0">
              <emma:interpretation id="{4D83FDDB-8CB4-4904-865E-40691CF07B38}" emma:medium="tactile" emma:mode="ink">
                <msink:context xmlns:msink="http://schemas.microsoft.com/ink/2010/main" type="inkWord" rotatedBoundingBox="2950,15093 4629,15003 4662,15617 2983,15707"/>
              </emma:interpretation>
              <emma:one-of disjunction-type="recognition" id="oneOf8">
                <emma:interpretation id="interp40" emma:lang="en-US" emma:confidence="1">
                  <emma:literal>write</emma:literal>
                </emma:interpretation>
                <emma:interpretation id="interp41" emma:lang="en-US" emma:confidence="0">
                  <emma:literal>Write</emma:literal>
                </emma:interpretation>
                <emma:interpretation id="interp42" emma:lang="en-US" emma:confidence="0">
                  <emma:literal>writ</emma:literal>
                </emma:interpretation>
                <emma:interpretation id="interp43" emma:lang="en-US" emma:confidence="0">
                  <emma:literal>writer</emma:literal>
                </emma:interpretation>
                <emma:interpretation id="interp44" emma:lang="en-US" emma:confidence="0">
                  <emma:literal>white</emma:literal>
                </emma:interpretation>
              </emma:one-of>
            </emma:emma>
          </inkml:annotationXML>
          <inkml:trace contextRef="#ctx0" brushRef="#br0" timeOffset="64054.7049">435 12596 1228 0,'0'0'517'0,"-15"-4"-28"16,15 4-33-16,0 0-47 0,0 0-22 0,-8 24-29 15,8-24-46-15,0 29-20 0,0-13-43 16,8 0 12-16,-8 6-41 0,7-2-31 0,1-2-38 15,-5 4 16-15,1-1-50 0,3-1 29 0,4-1 3 16,-3-5-78-16,7 2 9 0,-12-5 4 16,8-2-12-16,-3-4 0 0,-8-5-14 0,18 9-4 15,-10-8 2-15,-8-1-27 0,0 0 35 16,26-5-23-16,-26 5-11 0,14-16 24 16,-10 4-23-16,3 0-26 0,-3-1 23 0,0-3 28 15,0-1-58-15,-1 4 30 0,-3 13 5 16,0-25 18-16,8 16-28 0,-8 9 3 0,0 0 10 15,0 0 10-15,0-16-10 0,0 16-8 0,0 0 21 16,0 0-34-16,0 0 3 0,7 39 7 16,-7-26-17-16,7 2 7 0,-7 0-17 0,12 2-1 15,-5 0 1-15,-3-4 35 0,7 2-15 16,3-3-33-16,-2-1 20 0,-1-1-8 0,0-4 3 16,4-2 0-16,-4-2 54 0,3 0-16 0,-14-2-12 15,26-7 7-15,-11 2 44 0,0-3-8 16,-4-2 13-16,0-5-5 0,0 0 15 15,-4 0-23-15,1-5-20 0,-8-4 4 0,7-1-29 16,-7-2-24-16,0 3 0 0,-7-3 0 16,7 5 0-16,0 1 0 0,-8 4 0 0,8 1 0 15,0 2 0-15,0 14 0 0,-7-16-105 16,7 16-72-16,0 0-38 0,0 0-59 0,0 0-64 16,0 0-181-16,0 0-549 0,0 0 85 0,0 0 80 15,26 32 78-15,-19-26 122 0,4-1 50 16,-11-5 82-16,26 9 44 0</inkml:trace>
          <inkml:trace contextRef="#ctx0" brushRef="#br0" timeOffset="64394.7512">1004 12589 1264 0,'-4'-16'535'0,"4"16"-21"16,0 0-2-16,-4-17-59 0,4 17-74 16,0 0 3-16,0 0-16 0,0 0-46 0,0 0-26 15,0 0-10-15,0 0 5 0,-7 39-66 16,7-21-18-16,4 2 2 0,-1 3-46 0,1-2 6 15,-4 5-19-15,4-3-38 0,3 0-10 0,-3 0-13 16,3 0-25-16,1-3 9 0,-8-2 34 16,7-2-23-16,-7-4 21 0,0-2 14 0,0-10 19 15,4 20 18-15,-4-20-34 0,0 10-10 16,0-10 21-16,0 0-131 0,0 0 0 0,0 0 0 16,0 0 0-16,0 0 0 0,0 0 0 15,0 0 0-15,-4-51 0 0,4 38 0 16,0 13 0-16,0-30 0 0,4 15 0 0,-1 0 0 15,5-2 0-15,3 3 0 0,4 0 0 0,0 2 0 16,3 1 0-16,4 5 0 0,-3-1-123 16,3 4-144-16,-4-3-37 0,5 5-95 0,2 1-167 15,-2-1-445-15,-5-1 33 0,4 1 108 0,-3-1 45 16,-1-1 68-16,1 2 148 0,-5 1-8 16,5-3 82-16</inkml:trace>
          <inkml:trace contextRef="#ctx0" brushRef="#br0" timeOffset="64602.8034">1477 12628 767 0,'0'0'402'0,"0"-13"28"0,0 13-7 0,0 0-9 15,0-17 16-15,0 17-5 0,0 0-25 16,0 0-9-16,-4-20-20 0,4 20-23 16,0 0-20-16,0 0-31 0,0 0 0 0,0 0-51 15,0 0 15-15,0 0-23 0,0 0-26 0,-18 43-7 16,18-26-36-16,0 0 20 0,0 3-30 16,0-2-44-16,0 2 3 0,0-3-39 0,0 3-45 15,0-5-14-15,3 0-56 0,-3 2-79 16,0-17-38-16,4 25-24 0,0-18-30 0,-4-7-95 15,7 11-195-15,-7-11-151 0,8 6-291 0,-8-6 20 16,0 0 74-16,0 0 116 16,0 0 71-16,25-22 90 0,-21 10 15 0</inkml:trace>
          <inkml:trace contextRef="#ctx0" brushRef="#br0" timeOffset="64739.6061">1529 12384 1282 0,'0'0'522'0,"-4"-20"-61"0,4 20-8 16,4-14-72-16,-4 14-38 0,0 0-43 15,0 0-57-15,0-18-36 0,0 18-94 0,0 0-54 16,0 0-95-16,0 0-156 0,0 0-161 16,0 0-423-16,22 47 34 0,-22-30 110 0,7 1 43 15,1 3 59-15</inkml:trace>
          <inkml:trace contextRef="#ctx0" brushRef="#br0" timeOffset="65435.6275">1743 12549 1354 0,'0'-21'573'0,"0"21"-7"0,0-16-29 16,0 16-74-16,0 0-30 0,-7-13-39 0,7 13-23 15,0 0-25-15,0 0-26 0,0 0-31 0,-8 40-29 16,8-23 15-16,0 3-55 0,0 3-28 16,-7 3 13-16,7 0-16 0,7 5-20 0,-7-4-15 15,0 1-49-15,0 2-13 0,0-5-18 16,8 2-33-16,-8-4-31 0,0-4-33 0,0 1-56 15,0-7 2-15,0 0-76 0,0-13 9 16,3 19-37-16,-3-19-29 0,0 10-18 16,0-10-56-16,0 0-100 0,0 0-67 0,0 0-107 15,0 0-332-15,0 0 73 0,0 0 118 0,0 0 466 16,-26-35 149-16,15 21 79 0,0 0 110 16,0 1 51-16,4-1 54 0,-8-3 15 0,4 3 3 15,4 4 17-15,-1-2 50 0,1 2-55 16,7 10 29-16,-15-16-33 0,8 8-19 0,7 8-12 15,-4-12-28-15,4 12-6 0,0 0-38 0,0 0-18 16,0 0 1-16,11-20 24 0,-11 20-40 16,22-7-8-16,-11 4-7 0,8 2-24 15,-1-2-2-15,1 0-8 0,3 0 8 0,-4 3-28 16,5-1 13-16,2 0-44 0,-2 1-3 16,-1-2 0-16,4 2 3 0,-8-3-15 0,-3 3-28 15,7-1-37-15,-7-1 26 0,3 0 21 0,-3-1 33 16,-4-2-36-16,-11 5 0 0,30-7-12 15,-23-1 27-15,1 2-2 0,-8 6 21 0,14-15-3 16,-10 7 0-16,3-2-19 0,-7 10 12 16,8-18 12-16,-8 4 0 0,0 14-3 0,0-25 34 15,0 14 12-15,0 11-25 0,0-22 13 16,-8 11 5-16,8 11 18 0,-7-16-8 0,0 9 18 16,7 7-5-16,-19-5-11 0,19 5 42 15,0 0-24-15,-26 8 11 0,15 2 5 0,0 6 8 16,4-1-42-16,-1 5-7 0,-3 0 46 15,4 3-18-15,3 0-2 0,0 1 2 0,4 0-13 16,0 2-5-16,4-3-38 0,0 1 31 16,3-1-16-16,4-1 33 0,-3 0-40 0,-1-6-13 15,1-2 9-15,3-2-32 0,3-5-26 0,-6 0-41 16,7-3 13-16,-8 2-59 0,4-2-54 16,4 0-122-16,-15-4-264 0,18 3-479 0,-18-3 128 15,15 5 77-15,-15-5 74 0,15 4 102 0,-15-4 103 16,11 1 18-16,-11-1 58 0</inkml:trace>
        </inkml:traceGroup>
        <inkml:traceGroup>
          <inkml:annotationXML>
            <emma:emma xmlns:emma="http://www.w3.org/2003/04/emma" version="1.0">
              <emma:interpretation id="{4D77017B-4F21-472B-819E-70ACA5010719}" emma:medium="tactile" emma:mode="ink">
                <msink:context xmlns:msink="http://schemas.microsoft.com/ink/2010/main" type="inkWord" rotatedBoundingBox="5057,14832 6221,14769 6266,15613 5102,15676"/>
              </emma:interpretation>
              <emma:one-of disjunction-type="recognition" id="oneOf9">
                <emma:interpretation id="interp45" emma:lang="en-US" emma:confidence="1">
                  <emma:literal>cell</emma:literal>
                </emma:interpretation>
                <emma:interpretation id="interp46" emma:lang="en-US" emma:confidence="0">
                  <emma:literal>cell.</emma:literal>
                </emma:interpretation>
                <emma:interpretation id="interp47" emma:lang="en-US" emma:confidence="0">
                  <emma:literal>Cell</emma:literal>
                </emma:interpretation>
                <emma:interpretation id="interp48" emma:lang="en-US" emma:confidence="0">
                  <emma:literal>cell-</emma:literal>
                </emma:interpretation>
                <emma:interpretation id="interp49" emma:lang="en-US" emma:confidence="0">
                  <emma:literal>cell,</emma:literal>
                </emma:interpretation>
              </emma:one-of>
            </emma:emma>
          </inkml:annotationXML>
          <inkml:trace contextRef="#ctx0" brushRef="#br0" timeOffset="66339.1966">2782 12509 1308 0,'-15'-15'476'0,"4"8"-26"0,3 4-10 0,8 3-28 15,-33-4-28-15,18 8-10 0,-7 1-15 16,4 1-37-16,-4 5-40 0,3 2-14 0,-3 3-12 16,3 1-15-16,5 4-16 0,6-2-21 0,1-2-26 15,-4 4-30-15,7-2-10 0,4-1-12 16,0 1-47-16,4-2-15 0,7-3-33 0,-4 1-29 16,8-1-20-16,-4-3-28 0,4-1-41 15,7-4-20-15,-11 3-3 0,11-6-23 16,-7-1-62-16,4 0-130 0,6-2-85 0,5-7-107 15,-15 4-386-15,11-1 79 0,-4-4 81 16,-7 0 52-16,3-2 67 0,-3-3 58 0</inkml:trace>
          <inkml:trace contextRef="#ctx0" brushRef="#br0" timeOffset="66707.8698">2893 12626 926 0,'0'0'461'0,"-23"-5"-13"0,23 5-39 16,0 0-48-16,0 0-18 0,-18 18-10 0,18-18-3 15,-7 16-28-15,-1-5-2 0,8-11-47 16,0 17-43-16,0-17 0 0,0 16 8 0,0-16-9 15,8 16-27-15,-8-16-10 16,14 7-14-16,-6-3-27 0,10-2-18 0,-18-2 7 16,22 0-8-16,-3 0-42 0,-4-1-6 0,3-1 17 15,4-4-55-15,-7-3 46 0,4 4-11 16,3-7 54-16,-15 1-74 0,12-4-2 0,-12 1 14 16,0-3-35-16,1 2 3 0,-8-2 7 0,3 2-5 15,-3-1 0-15,0 16-2 0,-3-24 4 16,-5 14-7-16,1 0 10 0,7 10 13 0,-26-6 13 15,26 6-5-15,-22 8-57 0,3-1 33 16,5 6 22-16,-1 1 6 0,7 7-25 0,-10 6 26 16,11-2-18-16,-1 3-8 0,1-1 11 15,7-3-21-15,0 5 43 0,0-3-79 16,7 2 18-16,4-1-8 0,0-4-40 0,8-2-11 16,-4-1-20-16,-1-7-47 0,5 0-35 0,-1-4-54 15,12-1-36-15,-12-3-41 0,5 0-125 16,-1-6-139-16,-4 1-398 0,4-4 60 0,4 1 70 15,-3-4 143-15,-5-1 16 0,4-2 53 16,-3-4 98-16</inkml:trace>
          <inkml:trace contextRef="#ctx0" brushRef="#br0" timeOffset="67000.2669">3414 12147 1379 0,'0'-16'530'15,"-4"3"-26"-15,4 13-28 0,-4-18-23 16,4 18-5-16,0 0-12 0,-7-17-55 0,7 17-28 16,0 0-23-16,0 0-10 0,0 0-38 0,0 0-13 15,0 0-18-15,-15 40-13 0,15-17-41 16,0 5 33-16,-7 9-38 0,3 9-28 0,0 5-18 16,1 13 20-16,-5-10-63 0,8-5 4 15,0-1-33-15,0 0 6 0,0-4-11 0,0-6-56 16,8-4-13-16,-8-1-64 0,7-1-44 0,-3-7-53 15,3-3-1-15,-7-1-32 0,8-8 22 16,-8 1-158-16,7-2-223 0,0-7-488 16,-7-5 86-16,11 7 95 0,-11-7 115 0,15 0 5 15,-15 0 75-15,0 0 58 0,26-14 103 16</inkml:trace>
          <inkml:trace contextRef="#ctx0" brushRef="#br0" timeOffset="67239.2468">3632 12144 1459 0,'0'-18'624'16,"0"18"-61"-16,0 0 0 0,0 0-43 0,0 0 0 15,0 0-39-15,0 0-61 0,-15 60-26 16,15-31 19-16,0 8-66 0,0 9-4 0,7 1-67 16,-7 3-14-16,0 0 9 0,8-1-54 0,-8-2-37 15,7 0-9-15,-3-2-48 0,3-5-79 16,1-7-44-16,-1-2 0 0,-7-5 0 0,7 0-77 15,-7-5-82-15,8-2-64 0,-1-2-153 0,-7-3-272 16,4-4-452-16,0 1 91 0,-4-11 147 16,11 10 40-16,-11-10 69 0,7 8 70 0,-7-8 89 15,0 0 87-15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19.01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2959D8-80D6-498C-9533-F9ABCEE0C01F}" emma:medium="tactile" emma:mode="ink">
          <msink:context xmlns:msink="http://schemas.microsoft.com/ink/2010/main" type="inkDrawing" rotatedBoundingBox="1312,11729 5954,666 16608,5137 11966,16200" semanticType="callout" shapeName="Other">
            <msink:sourceLink direction="with" ref="{C6EB5297-C488-4C5C-9313-540C04941392}"/>
            <msink:sourceLink direction="with" ref="{C1B068E0-5F32-4C09-9194-347944B6E7DD}"/>
          </msink:context>
        </emma:interpretation>
      </emma:emma>
    </inkml:annotationXML>
    <inkml:trace contextRef="#ctx0" brushRef="#br0">0 429 831 0,'0'0'338'0,"0"0"-20"0,0 0-24 0,0 0-23 16,0 0 1-16,7-18-32 0,-7 18 6 16,0 0-46-16,7-17-11 0,-7 17-23 0,11-12 1 15,-3 4-16-15,-1-1-13 0,8 0 5 16,-8-1-9-16,12-1 6 0,-12 1-24 0,8-3-22 16,3-1-12-16,-3 4 5 0,0-2 8 15,4 1-39-15,-5-1 29 0,8 0-26 0,-3-1-19 16,3 0 45-16,11 2-39 0,-7-1-18 15,-4 1-5-15,12 1 28 0,-12 0-25 0,11-2-5 16,0 2-9-16,-3 0 6 0,3 0-2 0,1 0 12 16,6 0 28-16,-10 2-46 0,3 0 13 15,8-1-25-15,-8 1 2 0,-3 0-3 0,3 1-4 16,0 3 12-16,4-2-8 0,-4 2 47 16,1 0-47-16,-1-1 8 0,4 2-10 15,-4-1-3-15,0 1-2 0,8 2 13 0,0-2 9 16,-4-1 27-16,3 2-52 0,8-1 18 15,0-2-10-15,0 5-3 0,0 0-2 0,-7 0 43 16,0 4-35-16,-1-4-1 0,8 0-9 0,-14 1 27 16,6 1-36-16,1-1 27 0,-4 1-12 15,-4 2 17-15,8-3-6 0,-8 1-21 0,8 1 6 16,-4 0 18-16,-4 1-18 0,8-1 33 16,-1 0-34-16,-3 1 22 0,4-1-14 0,-8 0 21 15,1 2-13-15,6-2-13 0,-3 0 8 16,-4 3-2-16,8-2 63 0,-8-1-76 0,8 3 15 15,-4-2-5-15,-4 0-3 0,8 1 3 16,-8 2 10-16,8-4-10 0,-4 4-3 0,-4-3 39 16,0 2-39-16,8-2 3 0,-8 3 10 15,4 0-5-15,-4 0-7 0,1-1 4 0,3 1 8 16,-4 0-5-16,0-1 5 0,0 1-20 16,4 1 5-16,-3-2 7 0,-1 1 8 0,0-2 6 15,4 3-24-15,-4-1 0 0,1-1 0 0,-1 1 6 16,11 1 9-16,-10 0 8 15,-1 1 11-15,0-1-11 0,4 0-7 0,-4 1 22 0,-7-1-30 16,11 1 10-16,-11 1-15 0,7 0 28 16,-7-3-3-16,-4 3 44 0,4-1-46 15,-11-1-21-15,7-2-10 0,-3 3 13 0,3-2 8 16,-7-1-8-16,-4 1 53 0,4-1-45 16,-1 1 12-16,5 1-23 0,-4-1 26 0,-1 1-20 15,5 1 12-15,-4 1 0 0,3-2-5 0,-3 0-2 16,0 0 38-16,11 2 15 0,-12-1-44 15,9-2 22-15,-5 2-5 0,8 1 9 0,-4 0-28 16,4 1 34-16,-4-1-14 0,0 0 10 16,4-1 4-16,-7-1-2 0,3 0-14 0,4 4 39 15,3-2-14-15,-3 0-19 0,-4 0-9 16,1-1 24-16,-5-2 51 0,8 1-54 0,-11 2-18 16,7-1-10-16,-7 1 2 0,-4-6 3 15,3 5 13-15,-2-5-23 0,-1 3-3 0,0-2 67 16,-11-5-75-16,7 8 14 0,-7-8-16 15,15 7-41-15,-15-7-33 0,7 7-29 0,-7-7-50 16,0 0-83-16,0 0-242 0,0 0-508 16,0 0 80-16,0 0 94 0,0 0 103 15,0 0 49-15,0 0 46 0,0 0 86 0</inkml:trace>
    <inkml:trace contextRef="#ctx0" brushRef="#br1" timeOffset="-102183.389">-3623 1044 575 0,'0'0'290'0,"-7"-11"-6"15,7 11-28-15,0 0 2 16,0 0 11-16,0 0-23 0,-4-15 2 0,4 15 0 16,0 0-25-16,0 0 13 0,0 0 17 0,0 0-15 15,0 0-46-15,-4-15 15 0,4 15-12 16,0 0 2-16,0 0-10 0,0 0 2 0,0 0-17 15,0 0-3-15,0 0-18 0,0 0-28 16,0 0-1-16,0 0-19 0,0 0 2 0,0 0-26 16,0 0 0-16,0 0-16 0,0 0 13 0,0 0-33 15,0 0 21-15,0 0-25 0,0 0-11 16,0 0 2-16,0 0-9 0,4 50 10 16,0-38 7-16,-4-12 6 0,7 24-21 0,-7-9 10 15,8 0-2-15,-8 0-21 0,0 0 13 16,0 2 5-16,0-1-20 0,7 1-6 0,-7 0 21 15,0 2-10-15,0 1-3 0,7-2-7 16,-7 4-11-16,0-3 11 0,0 5-6 0,4-5 6 16,0 1-6-16,-4-1 26 0,4 4-20 0,-4-1-6 15,3-1-4-15,-3 2 4 0,0-1 16 16,4-1-23-16,-4 2 7 0,7-3 6 0,-7 4 30 16,0-3-2-16,0 2-49 0,0 0 15 15,0-1-10-15,8-1 3 0,-8 2 25 16,0 1 8-16,0-3-7 0,7 1-1 0,-7-2-7 0,0 3-29 15,0-2 9-15,0 1 17 0,0 0 10 16,0 1-18-16,4-3 16 0,-4 1-18 16,0 2 31-16,3-1-19 0,-3 2-30 15,4 2 3-15,-4-4 20 0,4 1 18 0,0 0-21 16,-4-1 42-16,7 2-55 0,-7-1 24 0,0 1 12 16,7-1-9-16,-7-1 12 0,0 0-23 15,8-1 10-15,-8 1 39 0,0 2-24 0,7-3-32 16,-7 2 37-16,4-2 14 0,-4 2-78 15,4 0 47-15,-1 1-2 0,1-2 1 0,-4 2-4 16,0-1 5-16,4 2-3 0,3-2-10 0,-7 0-3 16,0 1 6-16,7 0-6 0,-7 2 6 15,8-1 10-15,-8 0 5 0,0-3-11 16,7 2-22-16,-7 0 36 0,0 2-1 0,0-2-15 16,4 0 16-16,-4 2-1 0,0-2-5 15,4 3-9-15,-4-3-6 0,0 4-8 0,0-5 0 16,0 5 3-16,3-4 13 0,-3 3 28 15,0-2-18-15,0 2 5 0,0-3-18 0,0 1 2 16,0 1-7-16,0 1-5 0,0-2 23 16,0 0 5-16,0-1 3 0,0 3-19 0,0-2-4 15,0 0 7-15,0 2-12 0,0-4 25 0,0 1-10 16,0 2-1-16,0 3-7 0,0-2 24 16,0-2-37-16,4 0 21 0,-8 1-16 0,8 0-15 15,-4-1 26-15,0 2 0 0,0 0 17 16,4-5-25-16,-4 4-18 0,0-1 29 15,0 1-24-15,0-1 20 0,0-2 4 0,0 2-14 16,0-1-5-16,0 3 8 0,0-2-5 0,0-1-5 16,0 0 5-16,0 3-3 0,0-3 3 15,0-1 18-15,0 1-3 0,0 2 8 0,0-1-23 16,0-2 20-16,0 2-22 0,0-1 22 16,0 1-20-16,0-2 31 0,0 2-37 0,0 0 6 15,-4-2 3-15,8 1 2 0,-4 2 15 0,0-2 5 16,0 2-12-16,-4-2-10 0,8-1 12 15,-4 3 0-15,-4-2-25 0,4 1-1 0,0 2 6 16,-4-1 38-16,4 0-38 0,-3 1 7 16,3-1 29-16,-4 4-26 0,0-3 10 15,4 3-5-15,-7-4 13 0,7 4-7 0,-8 1-17 16,8-1 37-16,-7 2-41 0,7-3 41 16,-11 1-1-16,7 0-2 0,1 0-22 0,-1 0 4 15,4-4-8-15,-4 2 16 0,-3 2-33 0,7 0 30 16,-8 0 16-16,8-2-3 0,0 3-12 15,-7-4-19-15,7 1 26 0,0 0 3 0,0 4 2 16,-7-1-5-16,3-5-5 0,4 3-13 16,-4-1-5-16,0 3 20 0,4-5-12 0,-3 6 13 15,-1-5 4-15,4-1-30 0,0 0 15 16,0 3 21-16,-7-3-49 0,7 2 36 16,0 1 0-16,0-1-16 0,0 2 16 0,0-3 3 15,0 3-16-15,0-1-5 0,0 0-5 0,0 0 2 16,0-2-15-16,0 2 31 0,0-1 0 15,7 0-5-15,-7-2-16 0,0 3 3 0,0-3 5 16,0 1 7-16,4-2 1 0,-4-1 2 0,3 2 8 16,-3-2-23-16,0 2 3 0,4-1-3 15,-4 2 5-15,0-2 0 0,0-1-11 0,4 2 4 16,-4-2-4-16,0 3 16 0,0-2 11 16,-4 1-14-16,8-3-27 0,-4 3 30 15,0 0 15-15,0-2-14 0,0 3-1 0,0-2 18 16,-4 1-8-16,4-3 0 0,0 4-17 15,0-2-6-15,0 0 6 0,0-1-1 0,0 1 18 16,0 0-27-16,0 0 9 0,-4 1-5 0,4-2 21 16,0 1-15-16,-3-2 7 0,3 1 20 15,-4 1-7-15,4-2-15 0,0 1-16 0,0 1 3 16,-7-4 17-16,7 2 14 0,0 2-21 16,0-2 28-16,0 0-41 0,-8 0 13 0,8 3 16 15,0-4-32-15,0 3 6 0,0-3 33 0,0 3-8 16,0-1-7-16,0 0 2 0,0 1 13 15,-7-2-25-15,7 1 10 0,0 1-24 0,-4 1 19 16,4-3 10-16,0 1-13 0,-3 1 0 16,-1 0-8-16,4-2 10 0,0 1 4 15,-4 0-6-15,4 1 0 0,-4-1 0 0,4 0 0 16,0 1 0-16,0 0-6 0,0-2 12 0,0 0-6 16,0 0 0-16,-7 0 0 0,7-1 0 15,0 1 0-15,0 1 0 0,0-1 0 0,0-3 0 16,0-3 0-16,0 3 0 0,0 0 0 15,0 0 0-15,0 0 0 0,0 0 0 0,0 0 0 16,0-1 0-16,0-1 0 0,-7 1 0 0,7 1 0 16,0-2 0-16,0 4 0 0,0-4 0 15,0 0 0-15,0 5 0 0,0-4 0 0,-8 5 0 16,8-7 0-16,0 6 0 0,0-2 0 16,-7 2-3-16,7-1 6 0,0-2-3 15,-4 2 0-15,4-4 0 0,-4 4 0 0,4-1 0 16,-3-3 0-16,3 3 0 0,0-4 0 15,0 1 0-15,-4 4 0 0,4-4 0 0,0 2 0 16,0-1 0-16,0 0 0 0,0-1 0 0,-4 2 0 16,4-2 0-16,0 2 0 0,0 0 0 15,0 0 0-15,0-2 0 0,0 0 0 0,0 1 0 16,4-1 0-16,-4 0 0 0,0-1 0 0,0 2 0 16,4 0 0-16,-4-2 0 0,0 0 0 15,3 2 0-15,-3-3 0 0,0 1 0 0,4 1 0 16,-4 0 0-16,0-1 0 0,0-1 0 15,0 3 0-15,0-3 0 0,-4 2 0 16,4-2 0-16,0 1 0 0,-3 2 0 0,3-3 0 16,0 3 0-16,-4-2 0 0,4 2 0 15,0-1 0-15,-4-2 0 0,4 1 0 0,0 1 0 16,0 1 0-16,0-3 0 0,-7 2 0 0,7-1 0 16,0 1 0-16,0 0 0 0,-7-2 0 15,7 1 0-15,0 0 0 0,0 1 0 0,-8-1 0 16,8-1 0-16,0 1 0 0,0-2 0 0,0-1 0 15,0-14 0-15,0 30 0 0,0-15 0 16,-7-1 0-16,7-14 0 0,0 25 0 16,7-14 0-16,-7-11 0 0,0 23 0 15,0-13 0-15,0-10 0 0,0 20 0 0,8-10-21 16,-8-10 16-16,7 20 0 0,-7-10 15 0,0-10-30 16,7 18-16-16,-7-10-3 0,0-8 27 15,11 17-24-15,-7-9 25 0,-4-8-1 0,11 15-14 16,-3-8-7-16,-8-7 17 0,14 13-9 0,-10-6 25 15,7-1-10-15,-11-6 4 0,19 13-11 16,-8-8 24-16,0 0-25 0,0 1 21 0,4-2-6 16,-4 1-7-16,0 0 0 0,7 0-18 0,1 0 40 15,-4 0-6-15,7-2 22 0,-7 1-36 16,11-1-18-16,-4 2 24 0,4 0-1 16,-1-4-15-16,5 5 21 0,3-2 0 15,8 0-26-15,-12-1 20 0,12 0 11 0,7-1-11 16,4 1-2-16,0-1 8 0,-1-2-24 0,5 2 36 15,-1 1-9-15,4-3 6 0,19 0-9 16,-19 0-3-16,4 0-23 0,-8 0 23 0,1 0-13 16,18-2 18-16,-11 2-18 0,-8 0 29 0,1 2-37 15,3-2 26-15,-4 1-2 0,19-1-11 16,4 3 24-16,-15-2-22 0,10 1-19 0,-10-1 33 16,-4 1-11-16,-3-1 6 0,-1 2-6 15,27-2 3-15,-27 2-3 0,1-1 6 16,-1-1-13-16,4 1-8 0,-3-2 23 0,-1 2-28 15,19 0 38-15,-4 1-2 0,-3-3-3 16,10 1-5-16,-18 1-28 0,-3-2 34 0,25 1-27 16,-3 2-7-16,-12-2 36 0,-10 1 0 0,14 0 7 15,-3-1-48-15,-12 0 13 0,19 2 25 16,-11-2-20-16,-8 1 25 0,1 1-5 0,-5-3-28 16,27 3 6-16,-4 2 30 0,-4-3-24 0,-3 1-17 15,-12-1 29-15,1 0-1 16,17-1-13-16,-10 2 8 0,-7-1-20 0,-1 0 22 15,-3 0-2-15,3-1 3 0,1 2-29 0,-8-1 26 0,7-2 15 16,1 0-17-16,-1 2-1 16,-3-2-10-16,3 0 16 0,1 1-6 0,-1-1 29 15,4 0-44-15,-3-1 28 0,-1 1 1 0,-7 0 14 16,8 0-12-16,-8 0 2 0,-7 0-15 16,7-2 6-16,-8 2-1 0,1 0-16 0,-8 0 1 15,12-2 2-15,-12 2-2 0,7-1 18 16,1 1-3-16,-8-3-13 0,8-1 6 0,-4 2 15 15,-4-1-26-15,8 2 5 0,-8-3 8 0,8 1-8 16,-4 0-4-16,-4-1 32 0,8 1-25 16,-8 0 10-16,8 0 0 0,-4-1-12 0,3 1 17 15,-6 1-26-15,6-2 29 0,1 1-20 16,-1-1-9-16,1 2 21 0,-4 0-15 16,4-3 28-16,-1 4-8 0,-6-2-10 0,6-1-13 15,-3 1-10-15,-3 0 21 0,-1 0-1 0,4 0 8 16,-11 2-12-16,0-1 9 0,3 1-9 15,-3 0-4-15,4-4 6 0,-12 5 18 0,12-3 2 16,-5 3-30-16,-2-1-3 0,3-1 31 16,-8 0-28-16,4 2 15 0,0-2 10 0,-3 2 0 15,-1-1-7-15,5 1-3 0,-9 0 7 16,5-2-4-16,-4 2-1 0,-15 0 11 16,33 0-15-16,-18 0-1 0,-1 0-2 0,5 2-13 0,-4-2 23 15,3 1-7-15,-3-1 14 0,7 0 11 16,-3 2-40-16,-5-2 19 0,9 0-4 15,-5 0 14-15,4 2-9 0,0-4 2 0,-3 4-13 16,3-2 24-16,-3 2-16 0,3-1-8 0,-4-1-25 16,4 2 30-16,-3-2 6 0,-4 1 17 15,3 1-7-15,-3 1-3 0,7-3-7 0,-3 2-24 16,-5 0-12-16,9-2 33 0,-5 1 15 16,4 2-17-16,-3 1-6 0,3-2 11 0,-4-2-6 15,4 3 29-15,-3-2-42 0,-4 2-2 0,7-3 26 16,-4 3-23-16,5-3 28 15,2 3-19-15,-2-2-19 0,3-1 35 0,3 2-18 16,-3-2 29-16,0 0-29 0,-4 0 21 0,8 0 2 16,-5-2-2-16,1 1 3 0,4-1-16 15,-4 1-29-15,0-2 32 0,-4 0 7 0,4 0-2 16,-4 0-18-16,0-1-6 0,-3 0 16 0,-5 1 16 16,5-1-11-16,-4-2-5 0,3 0 18 15,1 2-16-15,-8-3 3 0,3 0 6 0,-3 1-17 16,1-1-6-16,-1-1 22 0,-4-1-10 0,4-1-8 15,0 2 26-15,-7-4-10 0,3 1 2 16,1-1-23-16,-1-1 6 0,0 0 22 0,-3-2 8 16,4-3-13-16,-5 0-12 0,1-2-1 15,-4 0 18-15,7-4-17 0,-7 4 2 16,8-6-8-16,-8 3 8 0,0-3 10 0,0-1-17 16,0 1 14-16,0-3-40 0,-8-4 36 15,8-1-3-15,-7 0 0 0,7-2 5 0,-7 2-18 16,-1-8 18-16,-3-1 0 0,11 0 0 0,-7-3 16 15,-1-1-31-15,8 1 20 0,-7 0-18 16,7-3 24-16,0 0 4 0,0-1-22 0,0 1 9 16,7-4-2-16,-7-15 8 0,8 9 10 0,-8-8-5 15,14 2 3-15,-10 9-1 0,7-9 0 16,-7 10 4-16,3-11 19 0,1 4-10 0,7-4-38 16,-8 2 21-16,0 10-9 0,-3-12 11 15,3 11-28-15,8-10 20 0,-11 10-10 16,7-12-18-16,0 2 23 0,-11 10-10 0,7 8 31 15,1-1-29-15,-1-2-10 0,-3 2 29 16,3-4-19-16,-3 5 21 0,0-3-13 0,-1-1-7 16,1 1-16-16,-4-1 28 0,8-1 0 0,-8 1 8 15,7 2-46-15,-7 0 46 0,7 0-5 16,-3-3-105-16,3 4-3 0,1 0 41 0,-8 0-5 16,7 2 3-16,1 1-5 0,3-1 17 0,-4-1 1 15,4 2 25-15,-7-1-5 0,3 0 10 16,1 1-26-16,3 2 6 0,-4-1 18 0,0-1 12 15,1 2-10-15,-8 0 3 0,7 1-15 16,1 1 9-16,-1 4 16 0,0 3 10 16,-3 1-17-16,0-4-3 0,0 3 2 0,-1 1-2 15,1-4 4-15,3 4 14 0,-7-1-18 16,8 4 5-16,-1-2 0 0,-3 0-13 0,0 1 0 16,-1 2 18-16,1 2-16 0,-4-2 19 0,7 1-3 15,-3 2 5-15,-4 1-13 0,7 0 6 16,-7 1-6-16,0-2-5 0,8 2 8 0,-8 0 5 15,0 0 5-15,0 1 6 0,7 0-22 0,-3-3 24 16,0 2-20-16,-4 0-6 16,3 1 18-16,1-1-3 0,0 0-12 0,-4-1 5 0,7 2-3 15,-7 2 16-15,0-3 0 0,0 1 5 16,7-1-13-16,-7 2 2 0,0 1 1 16,8-1 2-16,-4-1-21 0,-4 1 24 0,3 1 0 15,1-1-11-15,0 1-10 0,-1-2 3 0,-3-1-3 16,4 1 29-16,0 0-19 0,-4 0 3 15,7-1 10-15,-7 1-12 0,0 0 4 0,0-2 1 16,7 2-3-16,-7 0-3 0,0-1 9 0,8 0-1 16,-4-1-16-16,-4 2 19 0,0-2 0 15,0 4 7-15,3-4-20 0,-3 5 13 0,0-3-8 16,0 0 13-16,0-2-26 0,4 1 18 16,-4 1-10-16,0 2 2 0,0-4 3 0,0 2 10 15,4-2-12-15,-4 2-8 0,3-1-3 16,-3 1 8-16,0 0 12 0,0-1-7 15,0 0-12-15,4 1 22 0,-4 0-20 0,0 0 2 16,4-1-7-16,-4 5 4 0,0-6 16 0,0 2 6 16,0-3-24-16,0 3 15 0,0-1 9 15,7 1-9-15,-7-2-12 0,0 0 18 0,0 0-11 16,0 1-15-16,0 1 10 0,8-2-4 0,-8 3 19 16,0-3 9-16,0 2-32 0,0-3 16 15,0 1 18-15,0 0-20 0,0 2 20 0,0-1-21 16,0 1-12-16,7-2 20 0,-7 0 5 0,0 1-2 15,0 2-16-15,4-3 13 16,-4-1 13-16,0 1-33 0,0-1 25 0,0 3-15 16,-4-4 0-16,8 4 12 0,-8-1-14 0,4-1 4 15,0 0 19-15,0 5-14 0,0-7 6 16,0 5-24-16,-7-1-14 0,14 3 40 0,-14-3 5 16,7 3-10-16,0-4-10 0,0 7-5 15,0-9 23-15,0 2-21 0,0-1-7 0,0 1 15 16,0 0 15-16,0 0-28 0,0 1 6 0,7 1 20 15,-7-2-16-15,0 1-5 0,4-1-5 16,-4 1 16-16,0 2 5 0,0-2 2 0,0 0-28 16,0-1 26-16,0 3-13 0,0-2 28 0,0 3-13 15,-4-3-15-15,8 3 0 16,-8-3 0-16,4 3 10 0,0 0 7 0,0-2 1 16,-7-1-13-16,7 4 13 0,0 1-3 0,0-1-10 15,0-1 8-15,0 2-5 0,0-2-24 16,0 0 13-16,-8 0 1 0,8 0-1 0,0 2 26 15,0-1-33-15,0-3 12 0,0 4 0 0,0-2 16 16,0 3-13-16,-7-2-7 0,7 2 4 16,0-3 6-16,0 1 4 0,0 2 6 0,0-1-13 15,0-5-13-15,0 3 6 0,-4-3-9 0,4 2 16 16,-4-1 3-16,1-1-8 0,3 3 12 16,0 1-9-16,0 0 2 0,0 1 5 0,-4-2-20 15,4 2 20-15,0 0-13 0,0-2-5 16,0 2 11-16,0-1 4 0,0 2 6 15,0-2 2-15,0-1 11 0,4 2 2 0,-8-2-21 16,4 2 3-16,4-1-10 0,-4-1-10 16,0 3 7-16,0-2 0 0,0 1 16 0,3 2 5 15,-3-1-26-15,0-1 21 0,0 1-13 0,0 1 7 16,0 0-2-16,4-1-13 0,-4 2 13 16,0 15-2-16,0-30 2 0,0 16 10 0,0 0-38 15,4-1 31-15,-4 15-9 0,0-25-1 0,0 11 12 16,0 14-3-16,0-24-4 0,0 12-14 15,0 12 24-15,0-23-21 0,0 23 11 0,0-21-8 16,0 9 12-16,0 12 19 0,0-18-29 16,0 18 10-16,0-18 34 0,0 18-36 15,0-16-5-15,0 16 28 0,0 0-33 0,0-21 2 16,0 21 1-16,0-13-4 0,0 13 6 0,0 0-23 16,0-19 3-16,0 19 9 0,0 0-15 15,0-14 21-15,0 14-10 0,0 0 12 0,0 0-2 16,-4-20 0-16,4 20 4 0,0 0-9 0,0-16 13 15,0 16-1-15,0 0 3 0,4-17-20 16,-4 17 12-16,0 0 0 0,0-18 11 0,0 18-1 16,0 0-7-16,-4-19 3 0,4 19-11 15,0 0-3-15,4-18 9 0,-4 18-6 0,0 0-10 16,0-19 23-16,0 19 0 0,0 0-23 16,0-19 13-16,0 19 5 0,0 0-19 15,-8-18 4-15,8 18 0 0,-3-13 9 0,3 13-12 16,-8-12 21-16,8 12-24 0,-7-13 13 0,7 13-7 15,-8-12 15-15,8 12 12 0,-14-11-19 16,14 11-11-16,-11-10 10 0,11 10-15 0,-15-10-11 16,7 4 26-16,8 6-2 0,-18-6-21 0,18 6-2 15,-22-7-6-15,7 6 16 0,15 1-10 16,-22-6 30-16,3 2-18 0,8 2-7 16,-4-1 18-16,15 3 2 0,-29-4 5 0,10 3-10 0,5-1-5 15,-5 2 13-15,1-1 8 16,-1-1-9-16,1 1 4 0,-4 1-1 0,3 0 5 15,-3-2-2-15,-4 0 26 0,4 2-19 0,-4-2-22 16,-4 2 10-16,8 0-3 0,-11 0 23 16,7 0-51-16,-4 0 5 0,-6 0 0 0,-1-1 3 15,-4 2 5-15,0-1 5 0,8 0-5 0,-8 0 28 16,1 0-18-16,-5 0 10 0,5 0-7 16,-1-1 7-16,-7-1 21 0,-7 4-28 0,6-4-8 15,1 2 15-15,-3-3-1 0,3 2 9 16,-8-3-14-16,1 4 11 0,7-3-12 0,-8-3 2 15,1 3 18-15,7-1-12 0,-4 0-6 0,4-1 13 16,-8 0-13-16,8 0 21 16,0-2-21-16,0 4-13 0,-7-3 8 0,7 0 24 15,7 0 4-15,-7-1-1 0,0 0-18 0,0 1-1 16,0 1 2-16,7-1 13 0,-7-1-10 16,8 0 10-16,-1 1 3 0,-7 0-24 0,7-1 21 15,-3 1-2-15,7 2-13 0,0-3 33 0,-11 2-44 16,15 0 37-16,-8-1-16 0,0-1-11 15,8 0 9-15,-4 2-6 0,-4 0 6 0,8-1 25 16,-7 0-28-16,6 1 15 0,-10 1-19 0,11-2 8 16,-8 2-2-16,8-2-2 0,-8 2 23 15,4 0-11-15,-11-1-7 0,7 1 36 16,-7 0-31-16,0 1-20 0,0-2 0 0,0 1-6 16,0 3 26-16,7-4 13 0,-10 3-26 15,6-1 11-15,-6 1-28 0,3-1 30 0,3-1-10 16,1 1-11-16,0 0 8 0,-5 0 33 0,9-1-32 15,-8 1 13-15,0 0-9 0,0-2-10 16,0 2-7-16,0 0 25 0,3 0-13 0,-10 2 21 16,7-2-26-16,0 1 11 0,0 1 9 15,0-3-7-15,0 4 13 0,-1-3 0 0,1 0-29 16,8 3 19-16,-1-2-3 0,0 2-15 0,4-4 17 16,-3 3-15-16,-1-1 13 15,8 1 0-15,-8-1 16 0,4 2-21 0,4-2 2 16,0-1 13-16,-8 3-12 0,8-2-1 0,-4 2 6 15,4-2 2-15,-1 2-5 0,-3 2 2 16,4-4 1-16,-8 2 2 0,1 0-18 0,-1 2 8 16,0 0 8-16,1-2-1 0,-8 1 1 0,0 1-13 15,7 0 17-15,-3 0 1 0,3-1-11 16,0 1-12-16,1 1 10 0,-1-1 13 0,0-2-19 16,1 2 14-16,-1-1 2 0,0 1-7 0,4-1 25 15,-3 1-29-15,-1 0 4 0,1-2-8 16,6 2 20-16,-6-2 35 0,3 0-47 0,-4 0-8 15,8 1 4-15,-8-1 27 0,4 0-8 16,-4 0-15-16,8 0-9 0,0 0 14 16,0 0 0-16,-4 0 27 0,3 0-27 0,1 0-11 15,0 0 3-15,11 0-3 0,-12-1 72 16,1 1-71-16,11 0-1 0,-8-2 0 0,5 2 1 16,-1 0 14-16,3 0-14 0,-2 0-2 0,2-2-8 15,-2 4 50-15,10-4-17 0,-11 2-24 16,11 0 0-16,-7-2 6 0,3 2-12 0,19 0 30 15,-29-1-21-15,10-1 13 0,5 2-16 0,-5 0 8 16,4-1 46-16,15 1-61 0,-33 0 0 16,18 0 12-16,1-2 3 0,14 2 18 0,-26-2-23 15,3 2 0-15,23 0-5 0,-25-2 4 16,10 2 6-16,15 0 39 0,-33 0-57 16,18 0 20-16,0 0-2 0,-3-1 34 0,18 1-45 15,-34 1-4-15,19-2 10 0,1 1 10 0,-5 0 16 16,4 0-24-16,-7 0-20 0,4 0 32 15,3 0-33-15,-4 0 21 0,-3 0-2 0,4 0 8 16,3 0-11-16,-7 0 10 0,7 1 14 16,-3-1-29-16,-1 2 13 0,-3-2 20 0,7 2-32 15,-3-2 19-15,3 2-12 0,-7-2-10 0,3 1 0 16,4-1 16-16,-3 2 5 0,3 1-8 16,0-1-11-16,-3 0 22 0,3-1-31 15,-7 1 7-15,7 1-1 0,-3-2-12 0,3 3 0 16,-4-2 10-16,5-1 26 0,-5 2-39 15,4 1 8-15,1-1 3 0,-9-1-6 0,12 1 41 16,-3-1-30-16,-9 3-16 0,12-2 11 0,-11 1 9 16,7-3 14-16,-3 2-21 0,-1 0 8 15,5 1-11-15,-9 1-4 0,5-2 4 0,3 1-7 16,-7-1 3-16,3 0-9 0,5 2-7 0,-5-2 18 16,4 0-2-16,1 1-16 0,-1-2 56 15,4 1-43-15,-4 0 23 0,15-3-28 0,-26 7 4 16,11-4-1-16,-3-1 12 0,7 1 8 15,0 2-8-15,-12 0-16 0,9-3 14 0,3 3-8 16,-4-2 25-16,-7 1-10 0,11-1 8 16,-8 0-18-16,4 1 28 0,1-3-17 15,14-1 4-15,-30 5-8 0,26-4 19 0,4-1-18 16,-22 4 7-16,22-4 3 0,-22 2 5 0,22-2 0 16,-19 0-15-16,19 0 25 0,0 0-20 15,-18 0 30-15,18 0-20 0,0 0 3 0,-15-2-11 16,15 2 3-16,0 0-3 0,-15-7-10 0,15 7 18 15,-14-3 10-15,14 3-12 0,-12-7-3 16,12 7 0-16,-14-6-26 0,14 6 31 0,-8-5 5 16,8 5 36-16,-14-5-46 0,14 5 2 0,0 0 11 15,-19-7 20-15,19 7 3 16,-7-5-41-16,7 5-8 0,0 0 18 0,-15-3-11 16,15 3 19-16,0 0-18 0,0 0 0 15,-19-2 2-15,19 2-2 0,0 0 15 0,0 0 0 16,-22 2-20-16,22-2 17 0,0 0-7 0,-11 5 31 15,11-5-29-15,0 0 16 0,-15 8-11 16,15-8-12-16,0 0 31 0,-7 12-29 0,7-12 5 16,-7 8 16-16,7-8-23 0,-8 10 48 0,8-10-30 15,0 11 25-15,0-11-17 0,-7 16-9 16,7-16-1-16,-4 16 19 0,4-16-43 0,-4 18 13 16,4-18 10-16,-3 20-2 0,3-20-8 0,0 22 38 15,0-22-31-15,0 19 1 16,0-19 10-16,3 24-5 0,1-11-34 0,-4 0 23 15,4-1 6-15,3-1 17 0,-7-11-14 0,8 25 19 16,-8-14-20-16,7 3 0 0,-7-2 11 16,7-1-6-16,-7-11-10 0,4 22 5 0,0-10-5 15,-1-1 28-15,1 1-25 0,0-1 30 0,-4-11-15 16,7 22-5-16,-7-14 5 0,0-8 0 16,8 21-8-16,-8-11 21 0,0-10-14 0,7 19 19 15,-7-19-15-15,0 18-3 0,0-8-5 16,0-10 15-16,0 18 0 0,0-18-13 0,0 18 3 15,7-8 5-15,-7-10 8 0,0 20 7 0,0-20-4 16,0 22-4-16,0-11-14 16,0-11 30-16,0 22-13 0,0-9 31 0,0-13-51 15,-7 22-8-15,7-11 5 0,0 2 8 0,0-13-13 16,-7 20-18-16,7-20-48 0,0 22-24 16,-8-11-43-16,8-11-99 0,0 22-270 0,0-11-368 15,-7 4 38-15,7-2 128 0,-4 3-7 0,0 1 102 16,4 5 69-16,-3 2 74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8:20.78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F32CDE-85F9-4722-9C0F-F81A5756F108}" emma:medium="tactile" emma:mode="ink">
          <msink:context xmlns:msink="http://schemas.microsoft.com/ink/2010/main" type="writingRegion" rotatedBoundingBox="2988,4235 4377,4235 4377,5578 2988,5578"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E78A4B19-67F3-401D-AD1B-6427E0A0BC00}" emma:medium="tactile" emma:mode="ink">
            <msink:context xmlns:msink="http://schemas.microsoft.com/ink/2010/main" type="paragraph" rotatedBoundingBox="2988,4235 4377,4235 4377,5578 2988,5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5700A9-44F8-4FDE-B420-3E6E9E4D162A}" emma:medium="tactile" emma:mode="ink">
              <msink:context xmlns:msink="http://schemas.microsoft.com/ink/2010/main" type="line" rotatedBoundingBox="2988,4235 4377,4235 4377,5578 2988,5578"/>
            </emma:interpretation>
          </emma:emma>
        </inkml:annotationXML>
        <inkml:traceGroup>
          <inkml:annotationXML>
            <emma:emma xmlns:emma="http://www.w3.org/2003/04/emma" version="1.0">
              <emma:interpretation id="{E97AE46B-2D6E-4279-A61B-4FD2BCE66CDE}" emma:medium="tactile" emma:mode="ink">
                <msink:context xmlns:msink="http://schemas.microsoft.com/ink/2010/main" type="inkWord" rotatedBoundingBox="2988,4235 4377,4235 4377,5578 2988,5578"/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.5">
                  <emma:literal>to</emma:literal>
                </emma:interpretation>
                <emma:interpretation id="interp2" emma:lang="en-US" emma:confidence="0">
                  <emma:literal>To-</emma:literal>
                </emma:interpretation>
                <emma:interpretation id="interp3" emma:lang="en-US" emma:confidence="0">
                  <emma:literal>no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1029 570 888 0,'0'0'292'0,"0"0"-1"0,0 0-27 0,0 0-21 15,0 0-5-15,0 0-36 0,0 0-12 16,0 0 12-16,0 0-61 0,0 0 5 0,0 0-21 16,0 0 16-16,0 0-31 0,-11 28 23 15,11-28-38-15,0 22-8 0,0-8-5 0,0-14 5 16,0 24-13-16,0-8-15 0,0-1 10 15,0 1-28-15,0 1 8 0,3 2 4 16,-3 0-17-16,8 0 23 0,-4 2-23 0,-1-1 18 16,5 2-26-16,-1-3 5 0,0 3 3 0,1 0-21 15,3 0 42-15,-4 3-16 0,8-1-6 16,-8 2-12-16,1-1 0 0,3-2 16 0,-4 0-29 16,1-3 16-16,7 0 17 0,-8 1 11 15,-3-1-28-15,3 0-1 0,8-1 19 0,-8-2-16 16,1 0 8-16,-1 0 7 0,0-4 1 0,1 1-19 15,3-2 9-15,-4-4-4 0,1 2-2 16,-5-1-5-16,-3-9 13 0,8 13-25 16,-8-13-86-16,11 14-117 0,-11-14-268 0,11 6-439 15,-11-6 188-15,0 0-47 0,0 0 138 16,0 0 37-16,0 0 43 0,0 0 71 0</inkml:trace>
          <inkml:trace contextRef="#ctx0" brushRef="#br0" timeOffset="-1138.5708">1313 1186 650 0,'12'10'274'15,"-12"-10"-18"-15,7 8-26 0,-7-8-15 0,15 9 20 0,-15-9-48 16,3 4 5-16,-3-4-48 0,8 7 1 15,-8-7 1-15,0 0-13 0,15 6-5 16,-15-6-23-16,0 0-2 0,0 0-14 0,0 0-89 16,14 7-135-16,-14-7-523 0,0 0-23 15,0 0 74-15,0 0 103 0,0 0 10 0</inkml:trace>
          <inkml:trace contextRef="#ctx0" brushRef="#br0" timeOffset="787.6413">-2 206 1351 0,'0'0'440'0,"0"0"-33"0,0 14-36 16,0-14 13-16,0 0-46 0,0 0-15 16,0 0-13-16,7 12-49 0,-7-12-36 0,0 0-2 15,0 0-21-15,33-8-18 0,-33 8-7 16,15-14-34-16,0 7-18 0,-4-5-9 0,0 2-27 15,0-2 11-15,0-2-8 0,4-1-23 0,-8-2 13 16,4 0-23-16,1 4 3 0,-1-4-24 16,-4 4 21-16,0 2-13 0,-7 1 23 0,0 10-54 15,12-20 42-15,-9 12-19 0,-3 8-5 16,4-14 44-16,-4 14-39 0,0 0 34 0,0 0-36 16,0 0 2-16,0 0-2 0,0 0-13 15,0 0 28-15,0 0-2 0,-7 47 28 16,3-32-11-16,4 1-22 0,-4 1-1 0,0 1 4 15,4 0 9-15,0 2-20 0,0-2 25 0,0-1-10 16,0 0 3-16,0 0-21 0,0 0-4 16,4-2-24-16,-4 0-8 0,0-2-28 0,0-13-38 15,4 24-36-15,0-14-18 0,-4-10-38 16,7 16-87-16,-3-5-185 0,-4-11-125 0,11 14-412 16,-4-8 54-16,-7-6 84 0,7 10 128 15,-7-10 36-15,12 5 66 0,-12-5 55 16,0 0 60-16</inkml:trace>
          <inkml:trace contextRef="#ctx0" brushRef="#br0" timeOffset="1111.4348">400 267 1546 0,'0'0'478'0,"0"0"-68"16,0 0 17-16,0 0-45 0,0 0-24 0,0 0-41 15,0 0-12-15,0 0-52 0,-33 27-32 16,26-17 4-16,7-10-36 0,0 20 8 0,0-20-20 15,0 21-11-15,0-21-2 0,7 22-62 16,-7-13 19-16,0-9-9 0,11 15-14 16,-3-10-9-16,6 0-2 0,-14-5-5 0,23 3-25 0,-12-3 24 15,-11 0-40-15,22-4 49 16,-11-3 5-16,0-2 25 0,-3-1-61 0,-5-3 2 16,5 0 24-16,-8 13-34 0,-8-30 36 0,5 14-8 15,-5 0-35-15,1 0-13 0,-1 2-3 16,1 0-41-16,0 4-25 0,-8 2-39 0,0 1-56 15,15 7-87-15,-19-4-205 0,19 4-638 16,0 0 80-16,-25 14 98 0,17-7 99 0,1 5 74 16,-1-1 101-16,8 4 12 0,-7-1 153 0,3 6-32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24.13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609FAD-665B-42C6-A974-D5AAFCB88E2B}" emma:medium="tactile" emma:mode="ink">
          <msink:context xmlns:msink="http://schemas.microsoft.com/ink/2010/main" type="writingRegion" rotatedBoundingBox="5463,4457 7098,4585 7054,5144 5420,5017"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70EA22E2-43E9-46C5-B1B1-92F946B4926F}" emma:medium="tactile" emma:mode="ink">
            <msink:context xmlns:msink="http://schemas.microsoft.com/ink/2010/main" type="paragraph" rotatedBoundingBox="5463,4457 7098,4585 7054,5144 5420,5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123A01-F072-48BA-88A8-EF1A3EACCC72}" emma:medium="tactile" emma:mode="ink">
              <msink:context xmlns:msink="http://schemas.microsoft.com/ink/2010/main" type="line" rotatedBoundingBox="5463,4457 7098,4585 7054,5144 5420,5017"/>
            </emma:interpretation>
          </emma:emma>
        </inkml:annotationXML>
        <inkml:traceGroup>
          <inkml:annotationXML>
            <emma:emma xmlns:emma="http://www.w3.org/2003/04/emma" version="1.0">
              <emma:interpretation id="{9033A819-E524-4676-BD55-E548ECD53463}" emma:medium="tactile" emma:mode="ink">
                <msink:context xmlns:msink="http://schemas.microsoft.com/ink/2010/main" type="inkWord" rotatedBoundingBox="5463,4457 7098,4585 7054,5144 5420,5017"/>
              </emma:interpretation>
              <emma:one-of disjunction-type="recognition" id="oneOf0">
                <emma:interpretation id="interp0" emma:lang="en-US" emma:confidence="1">
                  <emma:literal>10x20</emma:literal>
                </emma:interpretation>
                <emma:interpretation id="interp1" emma:lang="en-US" emma:confidence="0">
                  <emma:literal>1ox20</emma:literal>
                </emma:interpretation>
                <emma:interpretation id="interp2" emma:lang="en-US" emma:confidence="0">
                  <emma:literal>10x2</emma:literal>
                </emma:interpretation>
                <emma:interpretation id="interp3" emma:lang="en-US" emma:confidence="0">
                  <emma:literal>10x0</emma:literal>
                </emma:interpretation>
                <emma:interpretation id="interp4" emma:lang="en-US" emma:confidence="0">
                  <emma:literal>10x2o</emma:literal>
                </emma:interpretation>
              </emma:one-of>
            </emma:emma>
          </inkml:annotationXML>
          <inkml:trace contextRef="#ctx0" brushRef="#br0">-12 155 1254 0,'0'0'381'0,"0"0"-23"0,-11 8-20 15,11-8-25-15,0 0-29 0,0 0-23 0,0 0-10 16,0 0-31-16,0 0 13 0,0 0-34 15,0 0-45-15,55-9 7 0,-44 4-12 0,4 0-8 16,0 0-21-16,-12-2-8 0,12 2-12 0,0-3 8 16,-8 1-6-16,1-1-10 0,3 0-5 15,4-3-10-15,-8 1-15 0,0 0 32 16,1 0-40-16,-8 10 5 0,7-14-3 0,4 5 11 16,-11 9-6-16,8-13-8 0,-8 13 9 15,7-10 5-15,-7 10 5 0,0 0-37 0,7-9 12 16,-7 9 9-16,0 0-8 0,0 0 4 15,0 0-29-15,0 0 30 0,0 0-14 0,0 0-8 16,-22 44 10-16,15-31-24 0,3 2 22 0,0 0-3 16,1 5-21-16,3 2 18 0,-8-1-25 15,8 2 15-15,0-1 5 0,-7 0 8 0,7 1-10 16,0-3-6-16,0 3-7 0,0-1 2 0,0-2 19 16,0-2-1-16,0-1-20 0,7 1-3 15,-7-3 15-15,0-2-19 0,0-13-9 16,8 23-48-16,-8-13-31 0,0-10-10 0,0 19-70 15,0-19-50-15,0 15-105 0,0-15-264 16,0 0-331-16,0 21 34 0,0-21 103 0,0 0 94 16,3 12 49-16,-3-12 69 0,8 8 33 15,-8-8 61-15</inkml:trace>
          <inkml:trace contextRef="#ctx0" brushRef="#br0" timeOffset="339.424">490 289 1589 0,'-14'-11'507'0,"14"11"-26"15,-15-3-74-15,15 3-41 0,-19 3-36 0,19-3-33 16,-22 14-2-16,4-3-52 0,10 1 3 0,-7 3-65 16,8 2-2-16,0-4-12 0,3 2-11 15,0-1-13-15,4-14-33 0,0 26-5 0,8-15-7 16,-1 1 7-16,0-4-16 0,8 1-2 0,-7-3-5 15,3-2-21-15,3-1 3 0,1-3 6 16,-15 0-14-16,34-5 31 0,-20 0-15 0,-3-5 10 16,4-3-11-16,-7-3-4 0,6 0 4 15,-10-4-25-15,0-2-5 0,-1 4 26 0,-3-2-39 16,-3 4 5-16,-1-5-4 0,4 5-40 0,-4-1-45 16,-3 3-54-16,7 2-51 15,0 12-24-15,-15-16-86 0,15 16-182 0,0 0-504 16,0 0 22-16,0 0 116 0,0 0 46 0,0 0 74 15,0 0 90-15,-7 34 51 0,7-34 69 16</inkml:trace>
          <inkml:trace contextRef="#ctx0" brushRef="#br0" timeOffset="788.9317">982 243 1407 0,'0'0'528'0,"0"0"-19"16,0 0-20-16,-41 35-36 0,26-20-15 0,1 3-39 15,3 2-25-15,-15 0-31 0,11 2-62 16,-7 1 1-16,3-3-24 0,-3 0-45 0,7 0-37 16,-3-1-73-16,3-5-108 15,0 1-62-15,4-3-104 0,4-2-280 0,-1-1-524 0,8 0 112 16,0-9 65-16,-14 8 60 0,14-8 91 0,0 0 45 16,0 0 111-16</inkml:trace>
          <inkml:trace contextRef="#ctx0" brushRef="#br0" timeOffset="609.9343">771 247 1546 0,'0'-15'570'16,"0"15"-63"-16,0 0-26 0,0 0-84 0,0 0 0 16,0 0-5-16,0 0-39 0,0 0-8 15,0 0-50-15,0 0-11 0,19 34 15 0,-12-20-50 16,1 2-16-16,-1 1-52 0,4 1-19 0,-4 1-9 16,8 0-10-16,-7-3-15 0,6-2-51 15,-10 3-67-15,11-2-53 0,-8-3-24 0,1 0-66 16,-1-4-66-16,-3 2-134 0,3-1-225 15,-7-9-451-15,15 7 93 0,-15-7 110 0,0 0 61 16,0 0 41-16,0 0 77 0,0 0 69 16,15-16 69-16</inkml:trace>
          <inkml:trace contextRef="#ctx0" brushRef="#br0" timeOffset="1215.8836">1063 130 1597 0,'-3'-18'532'0,"3"18"-38"0,0-15-36 16,0 15-48-16,3-16-36 0,-3 16-47 0,8-17-9 16,-8 17-60-16,7-15 8 0,0 7-45 15,-7 8-22-15,19-10-15 0,-19 10-17 0,22-3-34 16,-7 1-13-16,-15 2-17 0,26 3 20 16,-11 2-44-16,-1 0 23 0,5 4-35 0,-12 0 4 15,8 2-14-15,-11 0 14 0,-1 4 6 16,1 0-23-16,-4 3-41 0,-4-1 38 0,-3 4-13 15,0 1-9-15,-1 2 14 0,-7 4-2 0,4-4-20 16,-3 3-11-16,6-2 3 0,-7-1-3 0,1-2 13 16,2 2-5-16,-2-4 2 0,6-3 13 15,1 2-12-15,3 0-11 0,-3-4 11 16,-1-3-3-16,8-2 35 0,0-10-32 0,0 19-29 16,0-19-61-16,15 12-54 0,-15-12-41 15,8 10-46-15,3-9-107 0,-11-1-164 0,22 5-466 16,-4-3 25-16,-18-2 95 0,30 2 85 15,-19-2 123-15,11 0 74 0,-7-2 25 0,3 2 23 16</inkml:trace>
          <inkml:trace contextRef="#ctx0" brushRef="#br0" timeOffset="1513.1233">1607 353 1587 0,'-15'-6'552'0,"7"-1"-12"0,-10 2-66 0,3 1-6 16,0 3-78-16,-3 1-32 0,18 0-41 15,-30 7-20-15,12-1-43 0,3 2 4 0,8 2-48 16,-8 0-23-16,7 0-23 0,5 2-13 0,3 1-3 16,0-13-35-16,0 22-8 0,3-11 2 15,5-1-22-15,7 1-11 0,-8-3 8 0,8-3-5 16,3-1-13-16,-3 1-23 0,0-3 7 0,-15-2-7 16,26-2 39-16,-19-5-1 0,4 0-13 15,4-5-14-15,-8-5 32 0,-7 0-15 16,0 0-20-16,0-3 17 0,0-4-17 0,-7 3-64 15,7 1-31-15,-15 0-67 0,12 2-71 16,-12 1-80-16,0 4-171 0,4 1-407 0,-4 4-128 16,8 1 23-16,7 7 117 0,-19-5 80 15,19 5 34-15,0 0 129 0,0 0 34 0,0 0 95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26.65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85EC27-D07E-41A3-99F8-E0D807C21B21}" emma:medium="tactile" emma:mode="ink">
          <msink:context xmlns:msink="http://schemas.microsoft.com/ink/2010/main" type="writingRegion" rotatedBoundingBox="9774,4573 11794,4710 11759,5225 9739,5088"/>
        </emma:interpretation>
      </emma:emma>
    </inkml:annotationXML>
    <inkml:traceGroup>
      <inkml:annotationXML>
        <emma:emma xmlns:emma="http://www.w3.org/2003/04/emma" version="1.0">
          <emma:interpretation id="{31AD9A9A-3D7D-4390-8B44-75C565F072E1}" emma:medium="tactile" emma:mode="ink">
            <msink:context xmlns:msink="http://schemas.microsoft.com/ink/2010/main" type="paragraph" rotatedBoundingBox="9774,4573 11794,4710 11759,5225 9739,5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E9EDF4-BF82-4175-B61C-8BF7B2059AD7}" emma:medium="tactile" emma:mode="ink">
              <msink:context xmlns:msink="http://schemas.microsoft.com/ink/2010/main" type="line" rotatedBoundingBox="9774,4573 11794,4710 11759,5225 9739,5088"/>
            </emma:interpretation>
          </emma:emma>
        </inkml:annotationXML>
        <inkml:traceGroup>
          <inkml:annotationXML>
            <emma:emma xmlns:emma="http://www.w3.org/2003/04/emma" version="1.0">
              <emma:interpretation id="{EDBDF614-1282-4AEC-805B-78CCF375C62E}" emma:medium="tactile" emma:mode="ink">
                <msink:context xmlns:msink="http://schemas.microsoft.com/ink/2010/main" type="inkWord" rotatedBoundingBox="9774,4573 11794,4710 11759,5225 9739,5088"/>
              </emma:interpretation>
              <emma:one-of disjunction-type="recognition" id="oneOf0">
                <emma:interpretation id="interp0" emma:lang="en-US" emma:confidence="1">
                  <emma:literal>10x30</emma:literal>
                </emma:interpretation>
                <emma:interpretation id="interp1" emma:lang="en-US" emma:confidence="0.5">
                  <emma:literal>1030</emma:literal>
                </emma:interpretation>
                <emma:interpretation id="interp2" emma:lang="en-US" emma:confidence="0">
                  <emma:literal>10x3</emma:literal>
                </emma:interpretation>
                <emma:interpretation id="interp3" emma:lang="en-US" emma:confidence="0">
                  <emma:literal>10x36</emma:literal>
                </emma:interpretation>
                <emma:interpretation id="interp4" emma:lang="en-US" emma:confidence="0">
                  <emma:literal>10x30.</emma:literal>
                </emma:interpretation>
              </emma:one-of>
            </emma:emma>
          </inkml:annotationXML>
          <inkml:trace contextRef="#ctx0" brushRef="#br0">-12 175 965 0,'0'0'447'15,"-7"7"-52"-15,7-7-50 0,0 0-7 16,0 0-28-16,0 0-21 0,0 0-30 0,0 0-16 16,0 0-31-16,48-18-33 0,-33 12 13 15,-4 0-25-15,4-3-9 0,-1 0-19 16,-2-3-19-16,10 2-7 0,-7-3 17 0,-4 1-15 15,3-2-25-15,-6 2-39 0,7 1 31 16,-12 1-5-16,5 0 12 0,-1 1-9 0,-7 9 14 16,15-13-9-16,-15 13-8 0,7-8-6 0,-7 8-4 15,0 0-1-15,0 0-8 0,0 0 7 16,0 0 17-16,0 0-15 0,0 0 7 0,-7 40-7 16,7-40 9-16,-8 33-17 0,1-14-10 15,0 3 20-15,-1 2-18 0,5-1-5 16,-5 1-15-16,1 3 0 0,-1-2-11 0,8-1 8 15,-7 0 13-15,0-3-20 0,7 1-42 16,-8-1-35-16,8-1-49 0,0-3-20 0,0 0-65 16,0-3-68-16,0 1-142 0,0-15-158 0,0 23-389 15,8-15 74-15,-1 1 126 0,8-3 23 16,-8 1 73-16,12-6 73 0,-19-1 53 0</inkml:trace>
          <inkml:trace contextRef="#ctx0" brushRef="#br0" timeOffset="300.6385">513 276 1650 0,'-11'-10'564'16,"11"10"-27"-16,-22-3-63 0,22 3-21 0,-22 8-46 0,11-4-13 15,-4 3-61-15,0 4-29 16,-3 1-45-16,10 1-16 0,-7 0-54 0,15 2 33 16,-7 0-54-16,7 0-12 0,0-1-13 0,0-14 5 15,0 27-32-15,7-15 9 0,1-2-7 16,7-2-16-16,-1 0-28 0,-10-1 19 0,11-4-6 15,0-2 7-15,-15-1-4 0,26-1 17 16,-12-4-53-16,-6-2 33 0,7-1-13 0,-4-1-15 16,-11-8 8-16,7-2-13 0,-7 2-16 0,0-1 8 15,0-1-33-15,-7-1-21 0,-1 0-35 16,5 2-73-16,-12 3-63 0,7 0-36 16,1 6-66-16,0 1-147 0,7 8-237 0,-15-10-387 15,15 10 110-15,-19-2 94 0,19 2 75 16,0 0 75-16,0 0 96 0,0 0 29 0,-7 17 48 15</inkml:trace>
          <inkml:trace contextRef="#ctx0" brushRef="#br0" timeOffset="552.9742">835 285 1530 0,'0'0'471'0,"15"-9"-20"15,-15 9-11-15,0 0-31 0,0 0-48 16,22 7-12-16,-22-7-1 0,18 13-54 0,-3-6-10 16,4 5-25-16,-5-3-19 0,1 5-25 0,0-3-28 15,3 2 0-15,-3 0-51 0,0-1-19 16,-4 0-45-16,4-2-44 0,0 0-76 0,-4-2-85 16,-4 2-54-16,0-2-77 0,8 0-130 0,-15-8-93 15,11 16-385-15,-3-12 104 0,7 1-18 16,-15-5 115-16,7 7 47 0,-7-7 99 0,15 3 5 15</inkml:trace>
          <inkml:trace contextRef="#ctx0" brushRef="#br0" timeOffset="763.993">1145 217 1610 0,'0'0'550'0,"-7"-12"-25"0,7 12-62 15,-15-3-46-15,15 3 5 0,0 0-27 16,-33 13-11-16,25-3-54 0,-10 2-28 0,3 2-13 15,-7 2-43-15,4 3-18 0,3 3-47 0,-4-1 17 16,-3 1-17-16,7-1-55 16,1 2-60-16,-5-3-63 0,12-3-72 0,-1-2-90 0,-3 1-94 15,4-3-267-15,-1-1-455 0,1-2 61 16,7-10 85-16,-7 14 104 0,7-14 62 0,0 0 34 16,0 0 58-16,0 0 61 0</inkml:trace>
          <inkml:trace contextRef="#ctx0" brushRef="#br0" timeOffset="1275.0846">1323 57 1133 0,'0'0'420'16,"0"0"-36"-16,0 0-31 0,0 0-17 0,0 0-27 16,18-10-14-16,-18 10-34 0,0 0-10 15,22 4-23-15,-22-4-26 0,26 6-20 0,-11-6-19 16,0 0 1-16,7 4-28 0,-4 0-26 0,-3-2 31 16,4-2-49-16,-4 3-3 0,-1 0 1 15,-14-3-3-15,19 4-33 0,-19-4-13 0,15 4 0 16,-15-4 0-16,7 7-13 0,-7-7 8 0,0 0 2 15,0 0 0-15,0 0-12 0,-22 26 20 16,14-18-31-16,5 2 16 0,-12-1-15 0,8 1 24 16,-1 1-40-16,1 1 18 15,-1-1-7-15,-3-1-4 0,4 3 6 0,-1 1 2 16,8-1 11-16,0-13-26 0,0 27-8 0,0-13 47 16,8-1-49-16,-8 3 20 0,11 0-23 15,-4-1 28-15,1 0-66 0,7 0 38 0,-8 4-20 16,8-5 0-16,-4 2-3 0,4-2-5 0,-8-1 20 15,4-2-4-15,-4-1 12 0,1 0-12 16,-1-1 9-16,-7-9 11 0,0 14 3 0,0-14 2 16,0 0 7-16,-15 17 16 0,4-11-30 15,-3-3-9-15,-9 0-73 0,5-2-55 16,-4 3-148-16,-12-4-163 0,16 2-446 0,-4-1 89 0,7 1 68 16,15-2 63-16,-26 0 87 15,26 0 79-15,-15 1 14 0</inkml:trace>
          <inkml:trace contextRef="#ctx0" brushRef="#br0" timeOffset="1616.3018">1966 288 1397 0,'0'0'556'16,"0"0"-60"-16,-22-10-38 0,22 10-38 0,0 0-44 0,-34 17-15 15,27-4-59-15,-4 0-25 16,4 5-39-16,-8-1-13 0,7 3-18 0,5 1-17 16,-1-1-29-16,0 0-7 0,4 0-15 15,0-4-15-15,0 1-24 0,4-1 13 0,0-3-6 16,-1-2 21-16,12 0 0 0,-7-5-36 0,3-2 57 16,-11-4-24-16,22 2-7 0,-22-2 25 15,22-6-2-15,-11-2-3 0,4-5-35 0,-8-1-42 16,4-5 34-16,-7-2-26 0,0 1-18 0,-4 0-43 15,-4 0-36-15,0 3-70 0,-7-1-94 16,-4 3-69-16,1 4-105 0,-20-1-320 16,9 2-363-16,-5 2 117 0,-11 3 118 0,-7 1 54 15,-3 3 128-15,-27 5 2 0,-3 3 64 16,3 2 60-16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29.64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45DBFF-7564-4337-895F-6552BD2682EE}" emma:medium="tactile" emma:mode="ink">
          <msink:context xmlns:msink="http://schemas.microsoft.com/ink/2010/main" type="writingRegion" rotatedBoundingBox="5673,6999 7264,7076 7239,7587 5648,7511"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F15FE050-DCFC-4227-B869-FE0ED2BE4517}" emma:medium="tactile" emma:mode="ink">
            <msink:context xmlns:msink="http://schemas.microsoft.com/ink/2010/main" type="paragraph" rotatedBoundingBox="5673,6999 7264,7076 7239,7587 5648,7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40F015-8DAE-4233-852F-C662881DA132}" emma:medium="tactile" emma:mode="ink">
              <msink:context xmlns:msink="http://schemas.microsoft.com/ink/2010/main" type="line" rotatedBoundingBox="5673,6999 7264,7076 7239,7587 5648,7511"/>
            </emma:interpretation>
          </emma:emma>
        </inkml:annotationXML>
        <inkml:traceGroup>
          <inkml:annotationXML>
            <emma:emma xmlns:emma="http://www.w3.org/2003/04/emma" version="1.0">
              <emma:interpretation id="{251AD80F-B241-4830-A19D-DEB93079B8ED}" emma:medium="tactile" emma:mode="ink">
                <msink:context xmlns:msink="http://schemas.microsoft.com/ink/2010/main" type="inkWord" rotatedBoundingBox="5673,6999 6714,7049 6689,7561 5648,7511"/>
              </emma:interpretation>
              <emma:one-of disjunction-type="recognition" id="oneOf0">
                <emma:interpretation id="interp0" emma:lang="en-US" emma:confidence="1">
                  <emma:literal>20x</emma:literal>
                </emma:interpretation>
                <emma:interpretation id="interp1" emma:lang="en-US" emma:confidence="0.5">
                  <emma:literal>20</emma:literal>
                </emma:interpretation>
                <emma:interpretation id="interp2" emma:lang="en-US" emma:confidence="0">
                  <emma:literal>20*</emma:literal>
                </emma:interpretation>
                <emma:interpretation id="interp3" emma:lang="en-US" emma:confidence="0">
                  <emma:literal>2ox</emma:literal>
                </emma:interpretation>
                <emma:interpretation id="interp4" emma:lang="en-US" emma:confidence="0">
                  <emma:literal>20¢</emma:literal>
                </emma:interpretation>
              </emma:one-of>
            </emma:emma>
          </inkml:annotationXML>
          <inkml:trace contextRef="#ctx0" brushRef="#br0">14 265 1348 0,'0'-10'561'0,"0"10"-46"15,-7-19 19-15,0 8-91 0,7 11-41 0,0-26-13 16,0 12-51-16,7-2-5 0,-7 0-36 0,7-1-8 16,1-1-61-16,3 1-18 15,4 3-16-15,-1-2-30 0,-2 2 3 0,10 2-19 0,-7-1 0 16,3 3-55-16,4 3 17 16,-3-1-13-16,3 3-5 0,-7 3-20 0,-15 2-8 15,25 5 10-15,-17 0-5 0,-8-5-15 0,15 18 0 16,-15-6-29-16,0-12 19 0,-15 31-21 15,7-11 46-15,-6 3-23 0,-5 2-18 0,-3 0 10 16,4 3-35-16,-5-5 35 0,1 4-27 0,4-4 17 16,-1-1-13-16,4-2 6 0,1-1-14 15,-1 0 9-15,8-4-21 0,-5 1 15 0,5-2-8 16,7 0-7-16,-7-2-5 0,7-12 30 16,0 21 1-16,0-21-6 0,7 19-4 0,0-11-4 15,-7-8 9-15,15 13-34 0,-4-9 7 16,4 2-50-16,0-1-11 0,3-1-51 0,-3-1-7 15,4 0-52-15,3 1-58 0,0-3-73 16,4 2-135-16,-8 0-148 0,4-2-420 0,-7-2 74 16,11 1 118-16,-11-1 81 0,0-1 157 15,3-1-38-15,4-1 78 0,-3 1 60 0</inkml:trace>
          <inkml:trace contextRef="#ctx0" brushRef="#br0" timeOffset="316.5338">580 303 1046 0,'4'-16'541'0,"-4"4"-7"16,0-1 4-16,0 13-3 0,-4-21-33 15,4 21-6-15,-11-20-76 0,3 13-8 0,1 1-61 16,7 6-16-16,-26-7-20 0,11 7-33 16,15 0-26-16,-25 8-41 0,10-2-13 15,0 4-33-15,4 3-5 0,-4 2 12 0,8 0-66 16,-1 4 3-16,8-4 10 0,-7 1-36 16,7 1-62-16,7-3 19 0,-7 2-49 0,8-3 33 15,-1-2-33-15,0-1 18 0,12 0-13 0,-12-3-31 16,8-3 33-16,0 0-7 0,3-1-5 15,-3-3 2-15,-15 0 1 0,33-7 35 0,-18 1-13 16,-7-6 16-16,3-1-8 0,-4-3-10 16,1 0 7-16,-1 1 24 0,-7-4-31 0,-7 4 2 15,7-1 11-15,-8-1-26 0,1 0-34 16,-4 7-81-16,3-2-72 0,-7 4-12 16,8 2-37-16,7 6-145 0,-18-6-280 0,18 6-414 15,0 0 113-15,-23 5 71 0,23-5 120 0,0 0 65 16,0 0 110-16,0 17 12 0,0-17 75 15</inkml:trace>
          <inkml:trace contextRef="#ctx0" brushRef="#br0" timeOffset="567.0658">754 219 1627 0,'0'0'546'0,"11"-5"-16"0,-11 5-36 16,0 0-36-16,0 0-38 0,22 12-34 15,-15-3-2-15,1 1-36 0,-1 3-2 0,4 2-47 16,4 2-20-16,-8 1-48 0,8 2-14 0,-4 1-17 16,4 0 15-16,0-1-49 0,0 0-38 15,3 1-56-15,-11-5-16 0,5-3-43 0,2 1-62 16,1-1-66-16,-7-3 15 0,-1-4-110 16,0 3-61-16,-7-9-126 0,11 10-135 0,-11-10-441 15,0 0 72-15,15 1 74 0,-15-1 100 0,0 0 57 16,0 0 55-16,0 0 81 0,0-33 75 15</inkml:trace>
          <inkml:trace contextRef="#ctx0" brushRef="#br0" timeOffset="742.8845">994 272 972 0,'0'-12'451'0,"0"12"22"0,-7-17-4 0,7 17-34 15,-8-11-8-15,8 11-40 0,0 0 4 16,0 0-22-16,0 0 7 0,0 0-51 16,-33 20-38-16,18-7 0 0,0 0-34 0,4 4-17 15,-4 1-16-15,1 2-33 0,-5 0-3 0,4 0-59 16,8-3 21-16,-12 1-77 0,12-2-56 15,-8-1-41-15,8-2-97 0,0-1-85 0,-1 0-138 16,4-2-512-16,4-10-126 0,0 0 136 16,-3 14 44-16,3-14 99 0,0 0 60 0,0 0 66 15,0 0 61-15</inkml:trace>
        </inkml:traceGroup>
        <inkml:traceGroup>
          <inkml:annotationXML>
            <emma:emma xmlns:emma="http://www.w3.org/2003/04/emma" version="1.0">
              <emma:interpretation id="{D7A184C1-947B-4700-A348-D0984162FE34}" emma:medium="tactile" emma:mode="ink">
                <msink:context xmlns:msink="http://schemas.microsoft.com/ink/2010/main" type="inkWord" rotatedBoundingBox="6770,7078 7262,7102 7241,7546 6748,7522"/>
              </emma:interpretation>
              <emma:one-of disjunction-type="recognition" id="oneOf1">
                <emma:interpretation id="interp5" emma:lang="en-US" emma:confidence="1">
                  <emma:literal>20</emma:literal>
                </emma:interpretation>
                <emma:interpretation id="interp6" emma:lang="en-US" emma:confidence="0">
                  <emma:literal>20.</emma:literal>
                </emma:interpretation>
                <emma:interpretation id="interp7" emma:lang="en-US" emma:confidence="0">
                  <emma:literal>20-</emma:literal>
                </emma:interpretation>
                <emma:interpretation id="interp8" emma:lang="en-US" emma:confidence="0">
                  <emma:literal>200</emma:literal>
                </emma:interpretation>
                <emma:interpretation id="interp9" emma:lang="en-US" emma:confidence="0">
                  <emma:literal>20,</emma:literal>
                </emma:interpretation>
              </emma:one-of>
            </emma:emma>
          </inkml:annotationXML>
          <inkml:trace contextRef="#ctx0" brushRef="#br0" timeOffset="1147.6779">1101 215 1279 0,'0'-13'543'15,"0"13"-23"-15,0-24-52 0,7 10-61 0,-7 14-20 16,0-21-39-16,8 11-31 0,-8-2-38 16,7 2-18-16,-7 10-30 0,15-17-34 0,-4 10-5 15,4 1-16-15,-8 2-4 0,8 2-65 0,-15 2 29 16,33 0-16-16,-22 2-12 0,4 0-21 15,0 6 20-15,0-3-50 0,-8 4 17 0,4 3-15 16,-3-1 12-16,-1 4-12 0,-7 0-15 16,0 0 12-16,-7 4-10 0,-1 1-23 15,-3-3 16-15,-4 3 14 0,1 2 1 0,-1-1-18 16,-4-1-3-16,5 2 18 0,6-4 29 0,-7-1-19 16,4-2 13-16,4 1-2 0,0-2 0 15,-1-2 4-15,8 0 17 0,-11 0 9 0,11-12-10 16,0 16-25-16,0-16-3 0,11 15-5 15,-11-15-3-15,8 12-30 0,-1-8-26 0,-7-4-29 16,18 9-76-16,-3-5-46 0,0-3-56 16,0 4-26-16,-4-3-87 0,11 3-215 15,-7-4-494-15,-4 1 41 0,11 0 87 0,-7-2 115 16,-15 0 52-16,26 0 104 0,-11-1 26 0,-15 1 107 16</inkml:trace>
          <inkml:trace contextRef="#ctx0" brushRef="#br0" timeOffset="1451.3736">1589 297 1448 0,'0'-12'569'0,"0"12"-14"16,0-18 16-16,0 18-80 0,0 0-15 0,-7-14-51 16,7 14-54-16,0 0-28 0,-26 2-28 15,26-2-41-15,-22 15-49 0,14-5 11 0,-7 0-42 16,12 3-14-16,-5 2-14 0,1 0-66 16,0 4 25-16,-1-5-12 0,1 0-24 15,7 2-32-15,0-2 2 0,0-14 7 0,7 24-17 16,1-14-6-16,-8 0-30 0,0-10 2 15,14 12 34-15,-6-9-5 0,-8-3-9 0,18 1 19 16,-18-1-31-16,0 0 8 0,22-10 0 0,-14 2-6 16,-5-3-4-16,5-3 25 0,-8 1-8 15,7-1-4-15,-7 0-9 0,8 1-2 0,-8 13-10 16,0-25-44-16,0 13-74 0,0 12-33 16,-8-18-74-16,8 18-29 0,-7-11-102 0,7 11-218 15,0 0-493-15,0 0 112 0,-11-4 61 0,11 4 85 16,0 0 128-16,0 0 13 0,0 0 82 15,0 0 63-15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8:31.5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DE007E-CF5A-476B-875C-B16D80CD3B47}" emma:medium="tactile" emma:mode="ink">
          <msink:context xmlns:msink="http://schemas.microsoft.com/ink/2010/main" type="writingRegion" rotatedBoundingBox="2892,10281 3342,10281 3342,10842 2892,10842"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ABF7BDCA-9D78-4A22-912D-B452D9C36EE1}" emma:medium="tactile" emma:mode="ink">
            <msink:context xmlns:msink="http://schemas.microsoft.com/ink/2010/main" type="paragraph" rotatedBoundingBox="2892,10281 3342,10281 3342,10842 2892,10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8DF5BF-DA15-4318-93BA-B4EAEF3762B8}" emma:medium="tactile" emma:mode="ink">
              <msink:context xmlns:msink="http://schemas.microsoft.com/ink/2010/main" type="line" rotatedBoundingBox="2892,10281 3342,10281 3342,10842 2892,10842"/>
            </emma:interpretation>
          </emma:emma>
        </inkml:annotationXML>
        <inkml:traceGroup>
          <inkml:annotationXML>
            <emma:emma xmlns:emma="http://www.w3.org/2003/04/emma" version="1.0">
              <emma:interpretation id="{C127E88A-4EA4-424C-951D-A6A58BE9560F}" emma:medium="tactile" emma:mode="ink">
                <msink:context xmlns:msink="http://schemas.microsoft.com/ink/2010/main" type="inkWord" rotatedBoundingBox="2892,10281 3342,10281 3342,10842 2892,10842"/>
              </emma:interpretation>
              <emma:one-of disjunction-type="recognition" id="oneOf0">
                <emma:interpretation id="interp0" emma:lang="en-US" emma:confidence="1">
                  <emma:literal>To</emma:literal>
                </emma:interpretation>
                <emma:interpretation id="interp1" emma:lang="en-US" emma:confidence="0">
                  <emma:literal>30</emma:literal>
                </emma:interpretation>
                <emma:interpretation id="interp2" emma:lang="en-US" emma:confidence="0">
                  <emma:literal>T.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3.</emma:literal>
                </emma:interpretation>
              </emma:one-of>
            </emma:emma>
          </inkml:annotationXML>
          <inkml:trace contextRef="#ctx0" brushRef="#br0">999 3301 1113 0,'-8'-14'445'0,"8"14"-2"0,0 0-44 0,-11-3-22 15,11 3-39-15,0 0-41 0,0 0 7 0,-26 23-43 16,23-14-5-16,-1 3-23 0,0 3 5 16,0 2-33-16,4-17-21 0,0 28 21 15,0-15-54-15,8 2 3 0,-4 0-6 0,-1-1 36 16,5-5-53-16,3 1 30 0,4-3-40 15,-8-3-9-15,-7-4 29 0,26 0-41 0,-26 0 30 16,15-7-91-16,-4 1 17 0,-4-2-12 0,-7 8 7 16,7-19-18-16,-7 19 3 0,-7-24 7 15,0 11-22-15,-4-1-21 0,3 3-44 0,-10 1-43 16,3-2-33-16,0 4-69 0,-7 0-75 16,7 1-233-16,-3 4-457 0,-4-1 45 0,3 7 72 15,1-2 69-15,-1 2 95 0,1 3 61 16,-1 1 57-16,4 2 76 0</inkml:trace>
          <inkml:trace contextRef="#ctx0" brushRef="#br0" timeOffset="-346.3984">611 2956 1279 0,'0'0'395'0,"0"0"-4"0,0 0-22 15,0 0-60-15,0 0-12 16,0 0-12-16,0 0-6 0,0 0-39 0,0 0-38 16,0 0-7-16,40 21-8 0,-32-17 5 15,6-1-51-15,5-1-13 0,-19-2-16 0,22 3-15 16,-11-2-12-16,-11-1 15 0,22 3-24 0,-22-3-12 15,15 3 16-15,-15-3-47 0,15 1-7 16,-15-1-8-16,0 0-16 0,0 0 14 0,0 0 4 16,4 12-2-16,-4-12 25 0,0 0 4 15,0 0-47-15,-15 21 2 0,15-21-12 0,-11 17-3 16,11-17 5-16,0 16-2 0,0-16 20 0,-8 17-10 16,8-5 0-16,0-12-7 0,0 19 9 15,0-19-2-15,0 22 5 0,8-11-7 16,-8 1-3-16,7 0 20 0,0 1-23 0,1 0 1 15,3-1-6-15,-4 2 36 0,1 0-26 16,-1-2 8-16,0 1-12 0,1 0 43 0,3-3-11 16,-11 3-38-16,7-1 24 0,-7-1-1 15,4 2 17-15,-4-13-6 0,4 20 38 0,-4-20 16 16,-8 23-22-16,8-13 45 0,-7 4-52 0,-4-6-23 16,0 4 2-16,0 1 1 0,3-4-3 15,-10 3-18-15,3-2-28 0,8-1-61 0,-8-2-14 16,0-1-106-16,4 2-185 0,11-8-566 15,-15 13 77-15,8-10 102 0,7-3 57 0,-15 9 74 16,15-9 51-16,0 0 77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33.20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7DC5DD-8FB6-4B5C-9ACB-757421E93CB0}" emma:medium="tactile" emma:mode="ink">
          <msink:context xmlns:msink="http://schemas.microsoft.com/ink/2010/main" type="writingRegion" rotatedBoundingBox="10204,7035 12118,7277 12048,7833 10134,7591"/>
        </emma:interpretation>
      </emma:emma>
    </inkml:annotationXML>
    <inkml:traceGroup>
      <inkml:annotationXML>
        <emma:emma xmlns:emma="http://www.w3.org/2003/04/emma" version="1.0">
          <emma:interpretation id="{9ADFDF79-51FF-4FE1-8214-0C7BC33265B2}" emma:medium="tactile" emma:mode="ink">
            <msink:context xmlns:msink="http://schemas.microsoft.com/ink/2010/main" type="paragraph" rotatedBoundingBox="10204,7035 12118,7277 12048,7833 10134,75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4B8BA0-9C71-4E9D-B49A-1AA119073CC8}" emma:medium="tactile" emma:mode="ink">
              <msink:context xmlns:msink="http://schemas.microsoft.com/ink/2010/main" type="line" rotatedBoundingBox="10204,7035 12118,7277 12048,7833 10134,7591"/>
            </emma:interpretation>
          </emma:emma>
        </inkml:annotationXML>
        <inkml:traceGroup>
          <inkml:annotationXML>
            <emma:emma xmlns:emma="http://www.w3.org/2003/04/emma" version="1.0">
              <emma:interpretation id="{C2326E1E-5D76-437A-A38C-953612D70D8F}" emma:medium="tactile" emma:mode="ink">
                <msink:context xmlns:msink="http://schemas.microsoft.com/ink/2010/main" type="inkWord" rotatedBoundingBox="10204,7035 12118,7277 12048,7833 10134,7591"/>
              </emma:interpretation>
              <emma:one-of disjunction-type="recognition" id="oneOf0">
                <emma:interpretation id="interp0" emma:lang="en-US" emma:confidence="1">
                  <emma:literal>20x30</emma:literal>
                </emma:interpretation>
                <emma:interpretation id="interp1" emma:lang="en-US" emma:confidence="0">
                  <emma:literal>20x3</emma:literal>
                </emma:interpretation>
                <emma:interpretation id="interp2" emma:lang="en-US" emma:confidence="0">
                  <emma:literal>20x30.</emma:literal>
                </emma:interpretation>
                <emma:interpretation id="interp3" emma:lang="en-US" emma:confidence="0">
                  <emma:literal>20x3.</emma:literal>
                </emma:interpretation>
                <emma:interpretation id="interp4" emma:lang="en-US" emma:confidence="0">
                  <emma:literal>20x37</emma:literal>
                </emma:interpretation>
              </emma:one-of>
            </emma:emma>
          </inkml:annotationXML>
          <inkml:trace contextRef="#ctx0" brushRef="#br0">1060 367 1415 0,'0'0'563'0,"-15"-11"-51"16,15 11-8-16,-7-6-38 0,7 6-33 0,-26 6-42 16,11 0-22-16,4 2 2 0,-11 4-64 15,7 1-25-15,-11 4-18 0,11 0-42 0,-7 2-50 16,4 1-98-16,-5 0-25 0,5-2-62 16,-4 0-95-16,14-1-86 0,-3 0-190 0,4-4-545 15,0-3 12-15,-1 1 96 0,8-11 99 0,0 12 46 16,0-12 46-16,0 0 95 0</inkml:trace>
          <inkml:trace contextRef="#ctx0" brushRef="#br0" timeOffset="-168.0194">668 273 1561 0,'15'0'499'0,"-15"0"-51"0,26 3 38 16,-19 1-61-16,8 0-36 0,3 5-7 15,-3 1-67-15,7 1 38 0,-3 3-77 0,3 2-15 16,-4 0 3-16,5 3-21 0,-5-3-23 15,4 3-38-15,-7-1-36 0,4 0-28 0,3 0-29 16,-4-4-63-16,-3 2-36 0,-8-4-62 0,12 0-92 16,-8 0-76-16,0 0-137 0,-4-5-158 15,1-1-412-15,-8-6 136 0,15 7 33 0,-15-7 40 16,0 0 93-16,0 0 57 0,0 0 112 16</inkml:trace>
          <inkml:trace contextRef="#ctx0" brushRef="#br0" timeOffset="-372.5208">40 260 1348 0,'-15'-14'494'0,"8"-2"-17"15,-1 1-70-15,8 0-3 0,-4-1-41 16,-3 1-66-16,7-2-18 0,0 1-2 0,0 16-34 16,7-34-33-16,-7 18 23 15,4 2-69-15,4 0-11 0,-1 1 3 0,0 1-15 16,8 2-8-16,-4 2-18 0,4 2 47 0,0 2-75 16,0 2-13-16,3 1 16 0,-18 1-34 15,33 3 3-15,-18 1-16 0,0 2 26 0,-4-1-25 16,4 5-21-16,0 2 10 0,-8 1-10 15,-3 1 0-15,-1 1 11 0,1 0-4 0,-8 2 9 16,1 0-3-16,-8 2-1 0,3 1 6 0,-7 1 3 16,4 1-13-16,-11-2 22 15,7 1-9-15,-3-3 12 0,3 4-12 0,-3-4-19 16,3-4 19-16,0 2-19 0,0-2-4 0,8-2 25 16,-4 0-13-16,3-2 13 0,1-2 5 15,7-8 1-15,-7 17 12 0,7-17 7 0,0 12 11 16,0-12-23-16,0 0-13 0,22 19-2 15,-11-12 7-15,-4-2 0 0,8 0-15 0,0-2-13 16,3 0-44-16,4 3-53 0,-3-3 26 0,-4-2-73 16,7 5-43-16,-4-5-17 0,5 1-39 15,-5-1-31-15,-3 0-8 0,7 1-4 0,-4-2 4 16,-3 0 21-16,-15 0 10 0,26-3 8 0,-18 2 41 16,-8 1 10-16,22-9 33 0,-11 0 24 15,-4 2 43-15,8-3 35 0,-15 0 29 0,7-3 41 16,-7 13 43-16,8-25 83 15,-5 12-52-15,1 1 38 0,-4 12 36 0,-4-25-2 16,-7 14-28-16,11 11 2 0,-7-22 3 0,0 14-11 16,-1 0-25-16,8 8 7 0,-18-3-22 15,18 3 5-15,0 0-9 0,-34 12-11 0,27-2-22 16,0 0-14-16,-1 0 19 0,1 3-35 16,-1-1 3-16,8 1 5 0,0-13 40 0,0 25-35 15,0-11-31-15,0-14 18 0,15 20-5 0,-7-13-11 16,3 0-4-16,-4-3 20 0,8 2-16 15,0-4 14-15,-15-2-47 0,26 0 21 0,-12-3 23 16,5-3-11-16,-12 0 24 0,8-4-23 0,-8-6-3 16,4 2-8-16,-7-1-2 15,0-1-1-15,-4 0-14 0,0 0-6 0,0 16-51 16,-4-26-33-16,0 14-51 0,4 12-62 0,-3-17-61 16,3 17-179-16,0 0-275 0,0 0-304 15,-8-13 131-15,8 13 33 0,0 0 118 0,0 0 79 16,0 0 30-16,0 0 116 0,26-3-2 15</inkml:trace>
          <inkml:trace contextRef="#ctx0" brushRef="#br0" timeOffset="464.2836">1208 134 1354 0,'0'0'573'15,"0"0"-46"-15,-4-10-51 0,4 10-41 0,0 0-56 16,0 0-23-16,0 0 2 0,0 0-48 0,0 0-62 16,0 0-22-16,0 0-6 0,0 0-23 15,0 0-8-15,48 13-32 0,-37-10-17 0,11 3 9 16,-7 0-44-16,4-1 15 0,-5 1-41 16,9 3 14-16,-12-2-42 0,3-2 13 15,5 2-21-15,-12 2-7 0,1-1-26 0,-1 2 31 16,-7-10 13-16,7 17-34 0,-7-17-37 15,-7 20 27-15,7-20 13 0,-15 21 15 0,8-9-45 16,-4 1 32-16,3-1 16 0,-6 1-31 0,6-2 13 16,5 2-2-16,-5-1 27 0,1 1-35 15,-1-1 38-15,1 1-33 0,7-1-18 0,0-12 3 16,-7 23-11-16,7-13 34 0,0-10-16 0,0 22-10 16,0-22 8-16,7 20 7 15,-7-9 1-15,7 1-16 0,1-2 30 0,-1 1-22 0,1 1-18 16,-5-2 17-16,-3 3-19 0,8-3 12 15,-1 2 17-15,-7-12-9 0,0 17-16 16,0-17-9-16,0 0 22 0,-7 26-16 0,-1-21-42 16,8-5-50-16,-11 16-27 0,-4-12-101 15,8 6-196-15,-8-4-630 0,4-2 74 0,-4 0 164 16,1-1 30-16,2 2 62 0,12-5 128 0,-22 5 6 16,22-5 114-16</inkml:trace>
          <inkml:trace contextRef="#ctx0" brushRef="#br0" timeOffset="792.0536">1906 435 1717 0,'0'0'609'0,"0"0"-53"0,0 0-78 15,-51 9-17-15,36 2-59 0,0 2-33 0,4 1-24 16,-4 6-68-16,0-1-24 0,4-2-20 15,4 1-21-15,-1 1-21 0,1-3-13 0,7 1 17 16,-7-4-42-16,7-13 42 0,7 21-121 0,0-13 18 16,-7-8-10-16,12 10 38 0,-12-10 8 15,14 0 21-15,-14 0 9 0,30-8-12 16,-19 0-20-16,-4-5-26 0,8-6 30 0,-7-1-68 0,-1-3-62 16,-3-2 0-16,-1-3 0 15,-3 0 0-15,-3 1 0 0,-5-2 0 0,-3 1 0 16,4 4-164-16,-12 1-123 0,-3 6-112 0,7 3-282 15,-18 4-376-15,3-1 99 0,-14 7 78 16,-4 3 109-16,-4 2 50 0,-22 3 114 0,-7 9 49 16,0 3 5-16,-15 8 44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35.1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E8CD9A-9C18-4109-AAB2-197BFFA6A7CE}" emma:medium="tactile" emma:mode="ink">
          <msink:context xmlns:msink="http://schemas.microsoft.com/ink/2010/main" type="writingRegion" rotatedBoundingBox="5623,10557 7200,10809 7108,11383 5531,11130">
            <msink:destinationLink direction="with" ref="{9CA13B52-35C2-4D60-ADE3-BFF35945778E}"/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FE75F29F-64A4-47B1-A0CB-19A50B1BA0FE}" emma:medium="tactile" emma:mode="ink">
            <msink:context xmlns:msink="http://schemas.microsoft.com/ink/2010/main" type="paragraph" rotatedBoundingBox="5623,10557 7200,10809 7108,11383 5531,11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FAF53C-B10B-49CD-A78D-672CC21FB8F5}" emma:medium="tactile" emma:mode="ink">
              <msink:context xmlns:msink="http://schemas.microsoft.com/ink/2010/main" type="line" rotatedBoundingBox="5623,10557 7200,10809 7108,11383 5531,11130"/>
            </emma:interpretation>
          </emma:emma>
        </inkml:annotationXML>
        <inkml:traceGroup>
          <inkml:annotationXML>
            <emma:emma xmlns:emma="http://www.w3.org/2003/04/emma" version="1.0">
              <emma:interpretation id="{C1B068E0-5F32-4C09-9194-347944B6E7DD}" emma:medium="tactile" emma:mode="ink">
                <msink:context xmlns:msink="http://schemas.microsoft.com/ink/2010/main" type="inkWord" rotatedBoundingBox="5623,10557 6499,10697 6408,11270 5531,11130">
                  <msink:destinationLink direction="with" ref="{CC2959D8-80D6-498C-9533-F9ABCEE0C01F}"/>
                  <msink:destinationLink direction="with" ref="{5922E748-9348-44F6-BBA2-679C052F5B67}"/>
                </msink:context>
              </emma:interpretation>
              <emma:one-of disjunction-type="recognition" id="oneOf0">
                <emma:interpretation id="interp0" emma:lang="en-US" emma:confidence="1">
                  <emma:literal>Tox</emma:literal>
                </emma:interpretation>
                <emma:interpretation id="interp1" emma:lang="en-US" emma:confidence="0">
                  <emma:literal>ToX</emma:literal>
                </emma:interpretation>
                <emma:interpretation id="interp2" emma:lang="en-US" emma:confidence="0">
                  <emma:literal>TOx</emma:literal>
                </emma:interpretation>
                <emma:interpretation id="interp3" emma:lang="en-US" emma:confidence="0">
                  <emma:literal>Sox</emma:literal>
                </emma:interpretation>
                <emma:interpretation id="interp4" emma:lang="en-US" emma:confidence="0">
                  <emma:literal>Jox</emma:literal>
                </emma:interpretation>
              </emma:one-of>
            </emma:emma>
          </inkml:annotationXML>
          <inkml:trace contextRef="#ctx0" brushRef="#br0">-8 0 1218 0,'0'0'409'15,"0"12"-25"-15,0-12-30 0,0 0-11 16,0 0-41-16,0 0-16 0,18 31-37 0,-3-24 25 16,0-1-67-16,0 3-7 0,3-4 7 15,4-2-41-15,4 2-15 0,0-3-5 16,4 0-13-16,-4-2-5 0,3 1-30 0,-10-1-4 0,3 0-7 16,-7-1 8-16,3-1 0 0,-18 2-1 15,22-2-7-15,-22 2-15 0,0 0-27 16,4-6 20-16,-4 6-11 0,0 0-8 0,0 0-10 15,0 0 7-15,-44 6 1 0,29-2-11 16,0 0 6-16,-3 3-19 0,3-1 0 0,0 4-4 16,-3 3-6-16,10-3-7 0,1 4 2 0,-8-1 8 15,8 1-8-15,3-1 5 0,0 0-10 16,4 2 28-16,0 1 18 0,0 1-38 0,0-1-21 16,4 1 18-16,0 3-10 0,3 0 20 15,0-2-9-15,1 2 4 0,-1 0-18 0,1-2 8 16,-5 0 8-16,5 1 20 0,-1-5 38 0,-7 3-9 15,7-4-27-15,-7-13 27 16,-7 27-9-16,0-16-4 0,-1 1-13 0,5-2 17 16,-12 0-14-16,7-2-4 0,-6 0-40 0,3-1-28 15,-4-3-31-15,-4 2-54 0,8-3-41 16,11-3-33-16,-26 7-70 0,19-4-116 0,7-3-134 16,-11 5-431-16,11-5 99 0,0 0 58 15,0 0 92-15,0 0 72 0,0 0 84 0,0 0 29 16</inkml:trace>
          <inkml:trace contextRef="#ctx0" brushRef="#br0" timeOffset="301.5388">417 381 1228 0,'0'0'522'0,"0"0"-7"0,0 0-26 0,0 0-29 16,-41 5-37-16,41-5-44 0,-22 20-52 15,11-10-14-15,0 3-24 0,0 2-31 0,4 2-35 16,-1-4-16-16,8 2-22 0,-7 0-24 0,7-2-18 15,0-13-5-15,7 24 1 0,-7-12 2 16,8-2-14-16,6-3 1 0,-14-7-48 0,19 8 38 16,-4-6-31-16,-1-2 35 0,-14 0 9 0,34-7-21 15,-20 1 33-15,-10-1-4 0,11-3-19 16,-8-2-23-16,1-2 11 0,-1-2-37 0,-7 0-1 16,-7-1-70-16,7 1 0 15,-8 1 0-15,-6-2 0 0,6 4 0 0,-3 0-80 16,-4 2-104-16,8 2-62 0,-4 2-158 0,-4 4-257 15,15 3-457-15,-7-7 158 0,7 7 51 16,0 0 90-16,0 0 110 0,0 0 54 0,0 0 94 16,0 0 52-16</inkml:trace>
          <inkml:trace contextRef="#ctx0" brushRef="#br0" timeOffset="541.5805">580 318 1425 0,'0'0'533'0,"7"-5"-3"16,-7 5-72-16,0 0-10 0,0 0-41 0,22 15-16 16,-18-5-22-16,3 2-41 0,1 2-9 0,7 3-19 15,-8 3-31-15,4-2-31 0,4 7-33 16,0-2 12-16,-1 1-33 0,-6-1 3 0,3-3-69 16,4-3-31-16,-8 2-46 0,-3-3-87 15,3-2-33-15,0-1-85 0,1-1-26 0,-1-1-145 16,1-4-190-16,-8-7-476 0,0 9 95 0,0-9 95 15,0 0 71-15,0 0 113 0,0 0 33 16,0 0 80-16,0 0 30 0</inkml:trace>
          <inkml:trace contextRef="#ctx0" brushRef="#br0" timeOffset="705.9079">772 446 1195 0,'0'0'543'15,"-19"-6"-52"-15,19 6-38 0,0 0-5 0,-22 24-79 16,7-13-16-16,4 5-43 0,-3-2-34 0,-1 3-25 15,-4 2-13-15,12-2-3 0,-8-2-86 16,0 2-49-16,4-3-82 0,4 1-131 0,-1-1-146 16,1-1-521-16,7-3-73 0,0-10 68 0,-7 13 93 15,7-13 53-15,0 0 68 0,0 0 33 16</inkml:trace>
        </inkml:traceGroup>
        <inkml:traceGroup>
          <inkml:annotationXML>
            <emma:emma xmlns:emma="http://www.w3.org/2003/04/emma" version="1.0">
              <emma:interpretation id="{D5B285C5-66CB-461C-9FEB-7BF431E50C99}" emma:medium="tactile" emma:mode="ink">
                <msink:context xmlns:msink="http://schemas.microsoft.com/ink/2010/main" type="inkWord" rotatedBoundingBox="6580,10714 7200,10813 7119,11317 6499,11217">
                  <msink:destinationLink direction="with" ref="{5922E748-9348-44F6-BBA2-679C052F5B67}"/>
                </msink:context>
              </emma:interpretation>
              <emma:one-of disjunction-type="recognition" id="oneOf1">
                <emma:interpretation id="interp5" emma:lang="en-US" emma:confidence="1">
                  <emma:literal>20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70</emma:literal>
                </emma:interpretation>
                <emma:interpretation id="interp8" emma:lang="en-US" emma:confidence="0">
                  <emma:literal>2</emma:literal>
                </emma:interpretation>
                <emma:interpretation id="interp9" emma:lang="en-US" emma:confidence="0">
                  <emma:literal>20.</emma:literal>
                </emma:interpretation>
              </emma:one-of>
            </emma:emma>
          </inkml:annotationXML>
          <inkml:trace contextRef="#ctx0" brushRef="#br0" timeOffset="1152.9879">938 285 1236 0,'0'0'481'0,"0"-18"-41"0,0 18-33 0,0-18-36 15,0 18-25-15,0-19-54 0,0 19-23 16,4-16-19-16,0 8-24 0,-4 8-27 15,11-15-14-15,3 10-16 0,-6-2 7 0,-8 7-45 16,18-5-3-16,-3 2-36 0,-15 3 3 16,26 2-14-16,-11-1-1 0,0 2-19 0,-1 3-12 15,5 2 15-15,-12 0-8 0,8 0-7 16,-11 4-11-16,3 3 1 0,0 0 37 0,-7-1-43 16,8 3-9-16,-16 1 12 0,8 4-18 0,-7-1-8 15,0 1 10-15,3 1 21 0,-11 4-28 16,8-1-16-16,-1-1 9 0,-10 2-6 0,11-6 23 15,-1-1-13-15,1 1 10 0,-1-3-7 0,1 1 8 16,0-6-1-16,3 2 47 0,4-4-19 16,0-11 21-16,0 20-7 0,0-20-16 0,0 16-15 15,0-16 10-15,11 11-3 0,-11-11-18 16,15 8-2-16,-15-8-23 0,15 7-43 16,-8-4-19-16,-7-3 3 0,26 4-79 0,-26-4-65 15,15 1-60-15,-1 1-104 0,-14-2-150 16,26-3-420-16,-26 3 177 0,26 0 30 0,-18 0 54 15,-8 0 77-15,25-3 57 0,-10 0 78 0</inkml:trace>
          <inkml:trace contextRef="#ctx0" brushRef="#br0" timeOffset="1465.0509">1526 494 1126 0,'7'-12'486'0,"-7"12"-10"0,-7-20-15 0,7 20-8 15,-7-16-8-15,-1 7-73 0,8 9-32 16,-15-7-33-16,15 7-28 0,-26 0-8 0,26 0-27 15,-33 9-34-15,18-1-21 0,-3 2 0 0,3 4-58 16,0-1 20-16,8 4-10 0,-4-3-29 16,3 3-14-16,1-1-42 0,0-3 10 0,7 3-22 15,0-16-6-15,7 26 11 0,0-18 18 16,1 2-26-16,3-2-21 0,-4-2 8 0,8-2-10 16,0-2 10-16,-15-2-7 0,26-2 4 0,-11-2 14 15,-8-3-3-15,4-3-3 0,-4-5 8 16,1-4-5-16,-1 3-1 0,-7-2 6 15,-7-2-25-15,-1-2-3 0,1 3 25 0,-11-4-84 16,3 1-13-16,7 5-61 0,-14 3-67 16,4 1-90-16,3-1-328 0,-4 4-395 0,-3 4 87 15,4 0 94-15,3 5 104 0,15 1 134 16,-30 4-15-16,19-1 94 0,-3 3-40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37.69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F68C29-0439-4DC3-A178-D58362FCD7F9}" emma:medium="tactile" emma:mode="ink">
          <msink:context xmlns:msink="http://schemas.microsoft.com/ink/2010/main" type="writingRegion" rotatedBoundingBox="9815,10656 11967,10880 11909,11441 9757,11217"/>
        </emma:interpretation>
      </emma:emma>
    </inkml:annotationXML>
    <inkml:traceGroup>
      <inkml:annotationXML>
        <emma:emma xmlns:emma="http://www.w3.org/2003/04/emma" version="1.0">
          <emma:interpretation id="{52B20FD0-B705-4C39-B0F3-6455A7CB8630}" emma:medium="tactile" emma:mode="ink">
            <msink:context xmlns:msink="http://schemas.microsoft.com/ink/2010/main" type="paragraph" rotatedBoundingBox="9815,10656 11967,10880 11909,11441 9757,11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3FA67B-7D89-42B9-9090-7DE552CAB33F}" emma:medium="tactile" emma:mode="ink">
              <msink:context xmlns:msink="http://schemas.microsoft.com/ink/2010/main" type="line" rotatedBoundingBox="9815,10656 11967,10880 11909,11441 9757,11217"/>
            </emma:interpretation>
          </emma:emma>
        </inkml:annotationXML>
        <inkml:traceGroup>
          <inkml:annotationXML>
            <emma:emma xmlns:emma="http://www.w3.org/2003/04/emma" version="1.0">
              <emma:interpretation id="{9C123C4B-F84B-4BFD-8AC7-9C130439BD5D}" emma:medium="tactile" emma:mode="ink">
                <msink:context xmlns:msink="http://schemas.microsoft.com/ink/2010/main" type="inkWord" rotatedBoundingBox="9815,10656 11967,10880 11909,11441 9757,11217"/>
              </emma:interpretation>
              <emma:one-of disjunction-type="recognition" id="oneOf0">
                <emma:interpretation id="interp0" emma:lang="en-US" emma:confidence="1">
                  <emma:literal>30x30</emma:literal>
                </emma:interpretation>
                <emma:interpretation id="interp1" emma:lang="en-US" emma:confidence="0.5">
                  <emma:literal>3ox30</emma:literal>
                </emma:interpretation>
                <emma:interpretation id="interp2" emma:lang="en-US" emma:confidence="0">
                  <emma:literal>T0x30</emma:literal>
                </emma:interpretation>
                <emma:interpretation id="interp3" emma:lang="en-US" emma:confidence="0">
                  <emma:literal>Tox30</emma:literal>
                </emma:interpretation>
                <emma:interpretation id="interp4" emma:lang="en-US" emma:confidence="0">
                  <emma:literal>]0x30</emma:literal>
                </emma:interpretation>
              </emma:one-of>
            </emma:emma>
          </inkml:annotationXML>
          <inkml:trace contextRef="#ctx0" brushRef="#br0">0 0 1108 0,'0'0'391'0,"0"0"-48"16,0 0-5-16,0 0-30 0,0 0-27 0,0 0 8 16,0 0-17-16,48 14-52 0,-36-11-10 15,17 0-11-15,-3-2-4 0,4-1-39 16,-5 2 36-16,1-2-54 0,4 1-7 0,-4 2-19 0,-4-3-19 16,-4 2 17-16,5-2-11 15,-5 2 1-15,-18-2 0 0,22 2-21 0,-22-2 19 16,8 3-19-16,-8-3 6 0,0 0-24 0,0 0-7 15,0 0-11-15,-30 23 6 0,12-16 5 16,3 3-26-16,4 0 5 0,-11 2 21 0,14 2-39 16,-10 1 3-16,3 0 5 0,8 1-2 15,-1 3 2-15,1-1-3 0,-1-1-12 0,8-1 28 16,0 4-21-16,0-2-10 0,0 2-15 0,8-1 18 16,-1 3 2-16,8 0 36 0,-4 1-49 15,4-2 19-15,0-1-14 0,3 0 1 16,-3-3-6-16,0-1 11 0,-8-3 10 0,11 3-13 0,-18-7 3 15,15 1 17-15,-15 0 1 16,0-10-1-16,8 17 24 0,-8-17-23 0,-15 13-1 16,0-8 19-16,4 0-3 0,-4-2-21 0,-3-1-38 15,-4-1-33-15,7-1-46 0,-11 0-18 16,11 0-57-16,-3-1-61 0,3-1-182 0,15 2-127 16,-30 0-359-16,30 0 56 0,-11-1 85 15,11 1 87-15,0 0 38 0,0 0 67 0,0 0 40 16</inkml:trace>
          <inkml:trace contextRef="#ctx0" brushRef="#br0" timeOffset="319.3789">596 314 1679 0,'-23'5'481'0,"5"1"-25"0,3 4-42 16,0-1-35-16,8 3-49 0,-4-1-33 0,3 2-10 15,8 0-31-15,0 4 51 0,0-1-95 16,0 1-7-16,0-1-21 0,8 1-35 16,-1 0-13-16,4 0 9 0,-3-6-6 0,6-1-11 0,-6-1 30 15,10-3-30-15,-3-1-12 0,0-2 27 16,-4-1 5-16,-11-2-7 0,30-3-3 0,-19-4 21 16,-4 1-46-16,-7 6-3 0,15-19 8 15,-15 9-11-15,0 10-22 0,-8-23-27 16,8 23-47-16,-7-23-14 0,-4 13-71 0,-4 0-34 15,8 0-73-15,-1 4-96 0,8 6-112 16,-33-12-220-16,26 10-451 0,7 2 100 0,0 0 154 16,0 0 12-16,-19 10 80 0,19-10 80 0,0 13 52 15,0-13 117-15</inkml:trace>
          <inkml:trace contextRef="#ctx0" brushRef="#br0" timeOffset="626.8072">862 315 1410 0,'0'0'568'0,"-8"-11"-53"0,8 11-32 16,0 0-45-16,0 0-33 0,0 0-16 0,0 0-8 15,0 0-46-15,0 0 13 0,0 0-48 16,0 0 20-16,22 42-18 0,-7-26-26 0,-4 1-27 15,4 3 2-15,0 0-47 0,3 1 1 16,-3-2-33-16,4 3-3 0,-5-2-39 0,9 0-7 16,-12-1-28-16,11-2 15 0,-7-1-97 15,-4-2-21-15,4-1-23 0,-1-1-97 16,5-1-56-16,-12-2-64 0,8-1-80 0,-8-1-194 16,-7-7-558-16,19 8 51 0,-19-3 130 0,0-5 80 15,0 0 120-15,0 0 49 0,0 0 41 16,0 0 69-16</inkml:trace>
          <inkml:trace contextRef="#ctx0" brushRef="#br0" timeOffset="818.8509">1150 346 1525 0,'-7'-12'527'0,"7"12"-33"16,0 0-35-16,0 0-29 0,0 0-23 0,-41 22-23 15,34-11-13-15,-8 2-56 0,-4 3-57 16,4 1-17-16,1 2-29 0,-5-1-28 0,4 3-45 15,1-2-52-15,3-3-75 0,3 2-73 16,-7-2-90-16,8 1-174 0,3-1-566 0,-3-2-18 16,-1-1 139-16,8-13 17 0,0 20 73 0,0-20 83 15,0 17 55-15</inkml:trace>
          <inkml:trace contextRef="#ctx0" brushRef="#br0" timeOffset="1932.4113">1512 148 1638 0,'0'0'491'0,"0"0"-61"0,-15-4-64 16,15 4-23-16,0 0-15 0,0 0-44 15,0 0-18-15,0 0-28 0,0 0-7 16,0 0-45-16,0 0-9 0,0 0-8 0,48 1-31 16,-48-1-5-16,23 7-33 0,-1-4 15 15,-11-1-33-15,4 1-2 0,3 1 4 0,4-1-12 16,-14 0 12-16,10 0-35 0,-10 1-8 15,-8-4 0-15,22 4-10 0,-11 0 4 0,-11-4-4 16,7 7 10-16,-7-7-10 0,0 0-8 0,0 0 5 16,-7 24 10-16,7-24-4 0,-11 16-11 15,3-6 10-15,8-10-28 0,-14 19 13 16,14-8 2-16,-11 2-4 0,3-2 17 0,1 4-38 0,-1-2-8 16,8 2 31-16,-7 2 15 15,7-3-20-15,-7 2 5 0,7-2-3 0,0 3-2 16,0 1-20-16,7-1 9 0,-7-1-10 0,7 2-33 15,1 0 41-15,7-1-25 0,-4-1 17 16,-4 1-20-16,8-2 18 0,3-1-16 0,-3-1-10 16,-8-3 8-16,8 0 5 0,-7-3 54 15,-5 2-31-15,-3-9 23 0,15 12-15 0,-15-12-14 16,0 11 12-16,0-11 12 0,0 0 15 0,0 0-18 16,-29 12 29-16,10-9-34 0,4 1 23 15,-3-4-15-15,3 1-23 0,0 1-56 16,-3-1-14-16,3-1-58 0,15 0-36 0,-22 2-52 15,22-2-126-15,-26 2-147 0,26-2-428 16,-11 3 93-16,11-3 89 0,0 0 67 0,0 0 74 16,0 0 64-16,0 0 57 0</inkml:trace>
          <inkml:trace contextRef="#ctx0" brushRef="#br0" timeOffset="2263.0601">2129 446 1203 0,'0'0'499'16,"-22"-6"-62"-16,7 6 4 0,15 0-70 15,-25 10-23-15,6-1-49 0,4 3-35 16,1 3-8-16,-1 0-26 0,4 4-20 0,-4-2-20 16,8 2-19-16,-1-1-27 0,4-2-11 15,4 1 10-15,0-1-7 0,0-16-11 0,4 26 29 16,4-17-24-16,-1 0 8 0,0-2 3 15,8-3 69-15,-4 0-15 0,-11-4 15 0,22-4 12 16,-22 4-32-16,23-16 22 0,-20 4 11 0,5-6 56 16,-8-4-69-16,0-2-133 0,0-1-77 15,-8-5 0-15,-3 3 0 0,-4 1 0 16,1 1 0-16,-1 2 0 0,-4 2 0 0,5 4 0 0,-5 7-518 16,-3 0-610-16,7 7 73 15,-3 1 149-15,3 2 71 0,-11 2 52 0,4 5 54 16,0-1 71-16,-12 8 92 0,1 0 47 0,-8 5 37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48.92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F872EE-582D-4720-87BA-40BEE272229C}" emma:medium="tactile" emma:mode="ink">
          <msink:context xmlns:msink="http://schemas.microsoft.com/ink/2010/main" type="writingRegion" rotatedBoundingBox="20234,7408 23182,7442 23172,8390 20223,8356"/>
        </emma:interpretation>
      </emma:emma>
    </inkml:annotationXML>
    <inkml:traceGroup>
      <inkml:annotationXML>
        <emma:emma xmlns:emma="http://www.w3.org/2003/04/emma" version="1.0">
          <emma:interpretation id="{3757D711-EA80-41D2-8F21-79CD512CAC51}" emma:medium="tactile" emma:mode="ink">
            <msink:context xmlns:msink="http://schemas.microsoft.com/ink/2010/main" type="paragraph" rotatedBoundingBox="20234,7408 23182,7442 23172,8390 20223,8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333B50-B49B-4B4B-844E-671FBF20BFD6}" emma:medium="tactile" emma:mode="ink">
              <msink:context xmlns:msink="http://schemas.microsoft.com/ink/2010/main" type="line" rotatedBoundingBox="20234,7408 23182,7442 23172,8390 20223,8356"/>
            </emma:interpretation>
          </emma:emma>
        </inkml:annotationXML>
        <inkml:traceGroup>
          <inkml:annotationXML>
            <emma:emma xmlns:emma="http://www.w3.org/2003/04/emma" version="1.0">
              <emma:interpretation id="{0D95C418-D1DB-4062-885F-48BD0E369725}" emma:medium="tactile" emma:mode="ink">
                <msink:context xmlns:msink="http://schemas.microsoft.com/ink/2010/main" type="inkWord" rotatedBoundingBox="20170,7640 21885,7392 22008,8241 20293,8488"/>
              </emma:interpretation>
              <emma:one-of disjunction-type="recognition" id="oneOf0">
                <emma:interpretation id="interp0" emma:lang="en-US" emma:confidence="1">
                  <emma:literal>mat</emma:literal>
                </emma:interpretation>
                <emma:interpretation id="interp1" emma:lang="en-US" emma:confidence="0">
                  <emma:literal>mat]</emma:literal>
                </emma:interpretation>
                <emma:interpretation id="interp2" emma:lang="en-US" emma:confidence="0">
                  <emma:literal>Mat</emma:literal>
                </emma:interpretation>
                <emma:interpretation id="interp3" emma:lang="en-US" emma:confidence="0">
                  <emma:literal>mat?</emma:literal>
                </emma:interpretation>
                <emma:interpretation id="interp4" emma:lang="en-US" emma:confidence="0">
                  <emma:literal>math</emma:literal>
                </emma:interpretation>
              </emma:one-of>
            </emma:emma>
          </inkml:annotationXML>
          <inkml:trace contextRef="#ctx0" brushRef="#br0">19 73 286 0,'0'0'110'0,"0"20"26"16,0-20-21-16,0 13 36 0,0-13-2 15,0 0 55-15,-4 13 4 0,4-13 22 0,0 0-2 16,0 0 5-16,0 0-31 0,0 0 10 0,0 0 21 15,0 0-25-15,0 0 14 0,0 0-1 16,-15-41-24-16,15 29 5 0,0 12-28 0,0-22 3 16,0 22-47-16,0-19-15 0,0 19-33 15,0-17-51-15,0 17-62 0,0 0-130 0,4-14-238 16,-4 14-395-16,0 0 90 0,0 0 87 16,0 0 57-16,0 0 25 0,15-2 87 15</inkml:trace>
          <inkml:trace contextRef="#ctx0" brushRef="#br0" timeOffset="1152.4364">-40-23 988 0,'0'0'314'0,"0"0"-50"0,0 0 15 0,0 0-26 15,0 0-15-15,-11-45-20 0,11 45-5 0,0 0-22 16,0 0 4-16,3-17 7 0,-3 17-2 16,0 0 12-16,4-18-20 0,-4 18-2 0,4-13-1 15,-4 13 3-15,0-14 31 0,0 14-24 0,3-17 19 16,-3 17 7-16,0 0-2 0,-3-27 10 16,3 27-5-16,0-15-13 0,0 15 7 0,0 0-27 15,-4-17-41-15,4 17-6 0,0 0 1 0,0 0-37 16,0 0 3-16,0 0 16 15,0 0-29-15,0 0-2 0,0 0-13 0,18 50-10 16,-14-30-16-16,4 0 11 0,-5 2 10 0,5-1-44 16,-5 2 14-16,1-1-52 0,-4 1 0 15,4-1 0-15,-1 0 0 0,-3-7 0 0,0 4 0 16,0-4 0-16,0 0 0 0,0-15 0 16,0 23 0-16,0-23 0 0,0 18 0 0,0-18 0 15,0 0 0-15,-3 11 0 0,3-11 0 0,0 0 0 16,0 0 0-16,0 0 0 0,0 0 0 15,0 0 0-15,7-59 0 0,-3 36 0 0,-4-2 0 16,3-5 0-16,5-1 0 0,-1 3 0 0,1-1 0 16,-5 5 0-16,5 2 0 0,-5 4 0 15,5 3 0-15,-1 4 0 0,1 1 0 16,-8 10 0-16,0 0 0 0,0 0-18 0,0 0 2 16,26 20-12-16,-23-6-26 0,1 3 57 15,-4 5-8-15,4-1-11 0,-4 0-27 0,0 2 2 16,3 1 10-16,-3-5 18 0,0 1 3 0,0-1-13 15,0-3-5-15,0-1-10 0,0-15 22 16,0 22-7-16,0-22 5 0,4 15 16 0,-4-15-6 16,0 0 8-16,0 0-18 0,0 0 13 0,0 0-21 15,0 0 32-15,0 0-19 16,18-54 8-16,-14 31 10 0,4 0-8 0,-5-8-15 16,5 1 28-16,-5 5 8 0,5 2 31 0,-5 1 10 15,1 2-23-15,0 4 2 0,0 2-10 16,-1 0-7-16,5 4 15 0,-8 10 20 0,11-12 8 15,-11 12-36-15,0 0 18 0,18 3-30 0,-18-3-16 16,15 16 0-16,-8-5 0 0,4 2 0 16,1 0 0-16,-5 3 0 0,0 0 0 0,1 1 0 15,-1-1 0-15,4 2-131 0,-7-1-81 0,7 0-24 16,-7-4-56-16,3 2-58 0,0 0-193 16,5-4-64-16,-1 1-391 0,-4-2 74 0,4 0 89 15,4-2 103-15,-4 2 41 0,7-5 113 16,1 1 33-16,3-2 33 0</inkml:trace>
          <inkml:trace contextRef="#ctx0" brushRef="#br0" timeOffset="1536.6496">717 15 1284 0,'0'-23'574'0,"0"23"-3"0,-7-27-16 0,0 16-12 16,-1-1-44-16,1 0-26 0,-8 4-2 16,0 3-76-16,-3-2 1 0,-4 4-50 0,3 2-44 15,-7 5-23-15,4 2-21 0,-4 5-22 0,4 1-29 16,0 4-22-16,3 1-55 0,5-2 6 15,-1 2-18-15,4 0-21 0,3 1-23 0,5-1-30 16,-1-2-26-16,4 0-18 0,0-15 0 16,7 22 0-16,1-12 0 0,3-3 0 0,0-1 0 15,0-2 0-15,0-1 0 0,-11-3 0 16,30-2 0-16,-16-2 0 0,1-2 0 16,-4-4 0-16,4-2 0 0,0-4 0 0,0-1 0 15,-4-4 0-15,0 2 0 0,0 2 0 0,-4 0 0 16,1 4 0-16,-5 1 0 0,5 0 0 15,-8 12 0-15,11-15 0 0,-11 15 0 0,0 0 0 16,0 0 0-16,0 0 0 0,0 0 0 0,18 25 0 16,-18-13 0-16,4 1 0 0,-4-13 0 15,4 28 0-15,-1-14 0 0,1 0 0 16,0 1-154-16,0-1-43 0,-1-3-31 0,5-1-33 0,3 0-59 16,-4-2-82-16,4-1-164 15,-11-7-391-15,19 6 54 0,-8-6 50 0,-11 0 101 16,18-3 89-16,-7-5 56 0,0-2 54 0,0-5 82 15</inkml:trace>
          <inkml:trace contextRef="#ctx0" brushRef="#br0" timeOffset="1936.9791">728-56 1013 0,'0'0'512'0,"-11"-10"-23"16,11 10-15-16,0 0 2 0,0 0-16 0,0 0-14 15,0 0-50-15,0 0-1 0,0 0-52 16,34-12-26-16,-20 12-25 0,1-2-11 16,4 2-32-16,-1 0-60 0,4 0-38 0,-3-1-77 15,7 2-74-15,-8 1-56 0,4 0-97 0,-7 0-126 16,7 1-236-16,-3 0-437 0,-1 1 133 15,-3-3 30-15,7 1 80 0,-7-1 69 0,4-1 57 16,-1 0 130-16,0 0-5 0</inkml:trace>
          <inkml:trace contextRef="#ctx0" brushRef="#br0" timeOffset="1759.0045">954-270 834 0,'4'-26'461'0,"-1"8"17"0,1 1 47 15,-4 4-44-15,4 3 49 0,-4 10-8 16,0 0-43-16,0-22-39 0,0 22-48 0,0 0 25 16,0 0-87-16,0 0 3 0,0 0-62 15,0 0 16-15,3 55 5 0,-3-32-49 0,-3 5-10 16,3 0-64-16,-4 5 2 0,4 0-14 0,0 4-24 15,0-4-120-15,0 2-13 0,0-7 0 16,4-1 0-16,-4-1 0 0,3-3 0 16,-3-2 0-16,4-4-95 0,-4-2-97 0,4 0-69 15,-4-15-54-15,4 18-61 0,3-11-188 16,-7-7-444-16,0 0 66 0,0 0 133 0,0 0 21 16,0 0 109-16,0 0 40 0,0 0 98 0,0 0 53 15,-33-25 19-15</inkml:trace>
          <inkml:trace contextRef="#ctx0" brushRef="#br0" timeOffset="2379.5854">1320-360 1512 0,'-11'-21'540'0,"3"2"-7"16,1 0-60-16,3 0-14 0,4-1-40 15,-3 1-42-15,6-4-29 0,-3 1-59 0,4-1-7 16,0 2-37-16,3-1-32 0,0 3-14 0,5 2-7 16,-5 2-28-16,8 3-23 0,-4 1-5 15,4 4-47-15,-4 4 14 0,-11 3 14 0,29 4-35 16,-14 5 10-16,0 4-28 0,-4 4-2 15,-4 1-8-15,4 8-24 0,-3 4 4 16,-1 3-19-16,-3-1-38 0,-4 4 2 0,-4-1 1 16,0 2-3-16,-3 1-13 0,-4 2 5 0,-4-1 26 15,-3 12-2-15,-4-7 24 0,3-8-17 16,1 1 36-16,-5-3 15 0,1-1-4 0,4-3 29 16,3-5-22-16,0-2-26 0,4-5 18 15,0 0 29-15,4-4-19 0,3-1 16 0,0-3-19 16,4-10 52-16,0 0-33 0,8 20-29 0,-8-20 24 15,18 8 12-15,-3-6-40 0,-4-1-24 16,7 1-35-16,1-4-11 0,3 2-69 0,-3 0-30 16,6 2-27-16,-2-2-55 0,6 0-67 15,-7 1-59-15,8-1-118 0,-8-1-132 16,4 1-367-16,0 1 59 0,3-2 74 0,-3-1 98 16,-3 2 61-16,2-3 105 0,1 2 20 0,0-5 39 15</inkml:trace>
        </inkml:traceGroup>
        <inkml:traceGroup>
          <inkml:annotationXML>
            <emma:emma xmlns:emma="http://www.w3.org/2003/04/emma" version="1.0">
              <emma:interpretation id="{9B63DB07-A201-48CC-899F-8DBED2631E0A}" emma:medium="tactile" emma:mode="ink">
                <msink:context xmlns:msink="http://schemas.microsoft.com/ink/2010/main" type="inkWord" rotatedBoundingBox="22112,7705 23217,7789 23172,8390 22067,8305"/>
              </emma:interpretation>
              <emma:one-of disjunction-type="recognition" id="oneOf1">
                <emma:interpretation id="interp5" emma:lang="en-US" emma:confidence="1">
                  <emma:literal>cell</emma:literal>
                </emma:interpretation>
                <emma:interpretation id="interp6" emma:lang="en-US" emma:confidence="0">
                  <emma:literal>Cell</emma:literal>
                </emma:interpretation>
                <emma:interpretation id="interp7" emma:lang="en-US" emma:confidence="0">
                  <emma:literal>cell.</emma:literal>
                </emma:interpretation>
                <emma:interpretation id="interp8" emma:lang="en-US" emma:confidence="0">
                  <emma:literal>call</emma:literal>
                </emma:interpretation>
                <emma:interpretation id="interp9" emma:lang="en-US" emma:confidence="0">
                  <emma:literal>cell,</emma:literal>
                </emma:interpretation>
              </emma:one-of>
            </emma:emma>
          </inkml:annotationXML>
          <inkml:trace contextRef="#ctx0" brushRef="#br0" timeOffset="2643.8494">2070-73 1087 0,'0'-12'459'0,"0"12"1"0,4-25-25 15,-4 25-28-15,-4-20-5 16,0 6-5-16,-3 1-59 0,0 3-21 0,-4 0-7 16,-4 0-13-16,0 1-21 0,0 5-32 0,-3-2-14 15,-1 5-34-15,5 1-31 0,-5 5 1 16,4 0-17-16,-3 5 2 0,3 1-13 0,0 3-13 15,4 1-4-15,0 3-29 0,4-2-3 0,-1 4 6 16,1 0-21-16,-1-2-12 0,5-1-3 16,3-1-54-16,0 3-38 0,0-5-42 0,3 2-35 15,5-2-54-15,-1-2-20 0,4-1-26 0,-3 1-69 16,3-2-79-16,4 2-157 0,-1-2-50 16,1-4-329-16,4-1 85 0,-1 2 113 0,1-4 20 15,-5 3 121-15,5-5 20 0,-1 1 33 16</inkml:trace>
          <inkml:trace contextRef="#ctx0" brushRef="#br0" timeOffset="3055.6329">2225 98 1548 0,'0'0'571'0,"4"-22"-18"0,-4 22-5 0,0-15-26 15,0 15 2-15,0 0 6 0,-11-21-74 0,7 14-31 16,4 7-69-16,-11-8 15 0,11 8-82 16,0 0 8-16,-18-2-8 0,18 2-71 0,0 0 15 15,-19 10-52-15,19-10-9 0,-7 11-64 0,7-11-108 16,0 0 0-16,0 19 0 0,0-19 0 15,0 0 0-15,7 18 0 0,-7-18 0 0,15 8 0 16,-8-4 0-16,-7-4 0 0,19 3 0 0,-19-3 0 16,26 0 0-16,-11-2 0 15,-1-1 0-15,1-2 0 0,0-1 0 0,0-4 0 16,0-2 0-16,-1-2 0 0,-3 1 0 0,0 2 0 16,-3 1 0-16,-1-2 0 0,-3 1 0 15,3-1 0-15,-7 12 0 0,-3-18 0 0,3 18 0 16,-8-15 0-16,8 15 0 0,-18-12 0 0,3 11 0 15,15 1 0-15,-26 3 0 0,11 1 0 16,-3 4 0-16,3 2 0 0,0 0 0 0,4 3 0 16,0 0 0-16,0 2 0 0,4 0 0 15,3 0 0-15,4 0 0 0,-4 1 0 16,4-16 0-16,4 27 0 0,3-16 0 0,1 1 0 0,3-2 0 16,0 0 0-16,4-2 0 0,3-1 0 15,-3-3-36-15,7 3-297 0,-7-5-112 16,7-2-172-16,-3-2-476 0,-1 2 71 0,-3-3 109 15,3-4 109-15,-3-3 46 0,0-1 77 16,-4-1 95-16,4 1 46 0</inkml:trace>
          <inkml:trace contextRef="#ctx0" brushRef="#br0" timeOffset="3278.9587">2517-281 1517 0,'-7'-17'566'0,"7"2"-18"16,-4 5-13-16,4 10-64 0,0 0-5 0,-3-18-59 15,3 18-28-15,0 0-29 16,0 0-38-16,0 0-17 0,0 0-6 0,0 0-56 15,0 0 13-15,14 37-59 0,-10-17 10 0,0 3-18 16,3 4-20-16,-3 5-26 0,0 1-8 16,3 0-12-16,-3 2-11 0,3 0-51 0,-3-1-10 15,-1 2-33-15,5-3-46 0,-4-2-32 16,3-1-50-16,0-2-49 0,-3-6-23 0,3-1-97 16,-3-2-121-16,0-6-163 0,0 0-456 0,3-3 120 15,-7-10 26-15,7 11 120 0,-7-11 60 16,11 7 88-16,-11-7 83 0,0 0 25 0</inkml:trace>
          <inkml:trace contextRef="#ctx0" brushRef="#br0" timeOffset="3520.519">2750-222 1369 0,'0'-16'607'0,"0"3"-3"16,0 13 0-16,4-19-54 0,-4 19 13 0,4-11-92 15,-4 11-43-15,0 0-44 0,0 0 17 16,0 0-109-16,0 0 21 0,3 37-73 0,1-15 34 15,-4 3-54-15,7 3-7 0,-3 5 4 0,4 0-35 16,3 7 20-16,-4-3-145 0,4 0-57 16,0-4 0-16,-3-1 0 0,3-4 0 0,-8-4 0 15,8 0 0-15,-3-2 0 0,-4-4 0 0,3-2-116 16,-3 0-288-16,-1-5-361 0,5 1-323 16,-8-12 128-16,0 18 64 0,0-18 102 15,3 15 57-15,-3-15 118 0,0 13 20 0,0-13 31 16,0 0 81-16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7:45.56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7F1AE0-5809-4CDA-BDC7-E2C72CF9C3F8}" emma:medium="tactile" emma:mode="ink">
          <msink:context xmlns:msink="http://schemas.microsoft.com/ink/2010/main" type="writingRegion" rotatedBoundingBox="11272,2869 6775,2558 6821,1884 11319,2195"/>
        </emma:interpretation>
      </emma:emma>
    </inkml:annotationXML>
    <inkml:traceGroup>
      <inkml:annotationXML>
        <emma:emma xmlns:emma="http://www.w3.org/2003/04/emma" version="1.0">
          <emma:interpretation id="{9AC92169-FBE7-4AE6-B298-C13B327244BE}" emma:medium="tactile" emma:mode="ink">
            <msink:context xmlns:msink="http://schemas.microsoft.com/ink/2010/main" type="paragraph" rotatedBoundingBox="11272,2869 6775,2558 6821,1884 11319,2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AE0FEB-AC7B-4636-9409-5EFC95BDF924}" emma:medium="tactile" emma:mode="ink">
              <msink:context xmlns:msink="http://schemas.microsoft.com/ink/2010/main" type="line" rotatedBoundingBox="11272,2869 6775,2558 6821,1884 11319,2195"/>
            </emma:interpretation>
          </emma:emma>
        </inkml:annotationXML>
        <inkml:traceGroup>
          <inkml:annotationXML>
            <emma:emma xmlns:emma="http://www.w3.org/2003/04/emma" version="1.0">
              <emma:interpretation id="{076873B9-3E54-4E16-9B83-7EE8D95D2D21}" emma:medium="tactile" emma:mode="ink">
                <msink:context xmlns:msink="http://schemas.microsoft.com/ink/2010/main" type="inkWord" rotatedBoundingBox="11272,2869 8520,2679 8564,2047 11316,2237"/>
              </emma:interpretation>
              <emma:one-of disjunction-type="recognition" id="oneOf0">
                <emma:interpretation id="interp0" emma:lang="en-US" emma:confidence="1">
                  <emma:literal>es</emma:literal>
                </emma:interpretation>
                <emma:interpretation id="interp1" emma:lang="en-US" emma:confidence="0.5">
                  <emma:literal>eS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des</emma:literal>
                </emma:interpretation>
              </emma:one-of>
            </emma:emma>
          </inkml:annotationXML>
          <inkml:trace contextRef="#ctx0" brushRef="#br0">6547-5227 1139 0,'7'-7'394'0,"-7"7"-13"16,0 0-20-16,0 0-59 0,0 0-28 16,0 0 28-16,-22-20-77 0,22 20-10 0,-19-3-25 15,5 0-9-15,-1-1-9 0,-4 3-26 0,19 1-23 16,-29-2-13-16,10 1 13 15,4 1-6-15,1 1 1 0,14-1-54 0,-34 2 5 0,27 2-10 16,-12-3-10-16,19-1-3 0,-14 8 2 16,14-8 14-16,-15 7-21 0,15-7-5 15,-11 8-8-15,11-8-5 0,-8 10 18 0,8-10-16 16,0 0 29-16,0 18-33 0,0-18 2 16,12 14 7-16,-12-14-17 0,14 14 13 0,-6-5-13 15,-1-1 15-15,4-2-5 0,4 1-13 0,0 0 18 16,-8-1-7-16,12 1 27 0,-5 0-22 15,1-3-8-15,4 3-10 0,-5 2-11 0,9-1 13 16,-12-3-10-16,11 2 8 0,-4-1 0 16,-3 2-6-16,7-1 19 0,-11 1-32 0,4 2 6 15,0-2 27-15,-4 1-16 0,4 1-8 16,0-1-6-16,-8 1 18 0,0 2-33 0,-3-2 23 16,4 0 0-16,-1 1 17 0,-7-11-17 15,7 19-1-15,-7-9 16 0,0-10-12 0,0 16 12 16,0-16-2-16,-7 18 20 0,-8-9-33 15,11-3-8-15,-10 2 29 0,6-2-17 0,-7 0 48 16,4 1-54-16,-3-2 27 0,-1 0-12 0,7 0 10 16,-3-2-23-16,-3 2 3 0,14-5-24 15,-23 5-30-15,23-5-23 0,-25 0-29 0,25 0-45 16,-15-2-85-16,15 2-172 0,-19-4-63 16,19 4-366-16,-15-9 68 0,15 9 44 15,-7-7 126-15,7 7-11 0,0 0 80 0,0 0 74 16</inkml:trace>
          <inkml:trace contextRef="#ctx0" brushRef="#br0" timeOffset="483.9323">7134-5083 1466 0,'0'0'520'0,"-7"-10"-65"0,7 10 4 15,-19-8-68-15,5 6-50 0,14 2-9 0,-26 0-19 16,4 3 7-16,7 3-85 0,-4 0 24 15,-3 4-52-15,4 5-28 0,-5 0-5 0,5 1-23 16,3 2-10-16,0 2-3 0,8-3 8 16,-4 3-41-16,11-3 13 0,0-3 7 15,0 5-53-15,7-5 10 0,-3 1-16 0,11-3 27 0,-8 1-19 16,8-5 5-16,3 1-20 16,5-2 18-16,-5-3-18 0,4-2-21 0,-3-1 13 15,-4-4 11-15,7-1-11 0,-11-7 18 0,4 0-18 16,-1-4 49-16,1-5-28 0,-11 0 20 15,3-3-20-15,-7 0 2 0,0-1-10 0,0 0-5 16,-7-1-13-16,3 3-31 0,-3-1-30 16,-8 2-65-16,0 4-35 0,4 1-107 0,-4 6-111 15,-7 1-323-15,15 8-437 0,7 1 136 0,-34-2 72 16,20 5 76-16,-5 7 107 0,-3 3 47 16,-4 6 112-16,0 2 16 0,-3 4 74 0</inkml:trace>
          <inkml:trace contextRef="#ctx0" brushRef="#br1" timeOffset="94247.5285">8217-4947 1203 0,'0'0'412'16,"0"0"-26"-16,0 0-15 0,0 0-30 16,0 0-21-16,26 11-36 0,-26-11-5 0,30 2-31 15,-19 2-17-15,4-3-32 0,7 1-9 16,4-1-24-16,-4 1-46 0,-4-1 26 0,4 3-26 16,-3-2-17-16,-4-1 7 0,-1-1-28 15,-14 0-3-15,19 5-7 0,-19-5 43 16,7 7-59-16,-7-7 29 0,0 0-54 0,0 0 35 15,0 0-12-15,-11 28-23 0,-4-22 30 0,8 4-58 16,0-1 53-16,-8 1-23 0,11 0-15 16,-11-1-10-16,8 3 16 0,0-2-5 0,7 1-19 15,-8 1 31-15,8-12-28 0,-7 21 32 16,7-11-14-16,0-10 7 0,0 24-15 0,0-24 7 16,7 24 8-16,-7-10-5 0,8-2-15 0,-1 1 25 15,12 0-38-15,-12 2 16 0,8-3-6 16,-1-1 5-16,-2-1 33 0,-5-2-20 0,0 0-25 15,1 0 25-15,-1 0-8 0,-7-8 3 0,15 11 41 16,-15-11-33-16,0 0 35 0,0 0-43 16,-15 25-28-16,15-25 35 0,-15 9-50 15,8-5-32-15,7-4-17 0,-19 7-33 16,19-7-60-16,-14 8-81 0,14-8-248 0,-15 2-431 16,15-2 34-16,0 0 89 0,-7 5 85 0,7-5 114 15,0 0 4-15,0 0 76 0</inkml:trace>
          <inkml:trace contextRef="#ctx0" brushRef="#br1" timeOffset="94564.1576">8964-4726 1049 0,'0'0'420'16,"0"0"-16"-16,-33 12-28 0,18-5-30 0,7 1-34 15,1 4-43-15,0-2-10 0,-1 2-19 16,5-1-30-16,3-11 38 0,0 22-45 0,0-22-17 16,3 23 4-16,5-13-21 0,-1-3-5 0,0 2 2 15,-7-9-5-15,19 8 11 16,-19-8-14-16,15 1 4 0,-15-1 14 0,22-6-19 0,-7 0-14 16,-12-3 10-16,5-2-25 0,-1-2 11 0,-7-3-24 15,8 4-38-15,-8 12 25 0,0-30-30 16,0 16-36-16,0 14-67 0,-15-23-72 15,7 17-66-15,-10 0-66 0,3 6-264 16,-7-1-510-16,-11 4 147 0,-8 2 35 0,-7 5 105 16,-8 5 49-16,-10 4 46 0,3 4 102 0,4 1 3 15</inkml:trace>
        </inkml:traceGroup>
        <inkml:traceGroup>
          <inkml:annotationXML>
            <emma:emma xmlns:emma="http://www.w3.org/2003/04/emma" version="1.0">
              <emma:interpretation id="{39F63E85-A9B1-42FA-BDFB-04A70ED0086C}" emma:medium="tactile" emma:mode="ink">
                <msink:context xmlns:msink="http://schemas.microsoft.com/ink/2010/main" type="inkWord" rotatedBoundingBox="8229,2651 6775,2550 6821,1884 8275,1985"/>
              </emma:interpretation>
              <emma:one-of disjunction-type="recognition" id="oneOf1">
                <emma:interpretation id="interp5" emma:lang="en-US" emma:confidence="1">
                  <emma:literal>imp</emma:literal>
                </emma:interpretation>
                <emma:interpretation id="interp6" emma:lang="en-US" emma:confidence="0">
                  <emma:literal>irp</emma:literal>
                </emma:interpretation>
                <emma:interpretation id="interp7" emma:lang="en-US" emma:confidence="0">
                  <emma:literal>ird</emma:literal>
                </emma:interpretation>
                <emma:interpretation id="interp8" emma:lang="en-US" emma:confidence="0">
                  <emma:literal>irD</emma:literal>
                </emma:interpretation>
                <emma:interpretation id="interp9" emma:lang="en-US" emma:confidence="0">
                  <emma:literal>eirp</emma:literal>
                </emma:interpretation>
              </emma:one-of>
            </emma:emma>
          </inkml:annotationXML>
          <inkml:trace contextRef="#ctx0" brushRef="#br0" timeOffset="4232.0882">5922-5020 1482 0,'0'0'588'0,"0"-15"-73"0,0 15-21 15,0 0-64-15,0 0-21 0,0 0-20 16,0 0-28-16,0 0-28 0,0 0-36 16,0 0-44-16,0 0-7 0,15 35-54 0,-8-24 18 0,-7-11-26 15,0 22 1-15,7-11-45 16,-7 2-1-16,0-13-27 0,8 20-25 0,-8-10-7 15,0-10 14-15,4 16-19 0,-4-16-14 0,0 11 18 16,0-11-27-16,0 0-14 0,0 0 11 16,0 0-39-16,0 0 23 0,0 0-35 0,0 0-19 15,-4 16 21-15,4-16 15 0,0 0-45 16,0 0-11-16,-30-3 15 0,30 3 13 0,-18-1-17 16,18 1 4-16,-22 0 29 0,22 0-39 0,-26 0 8 15,11 1 5-15,0 2-29 0,15-3 27 16,-26 0 4-16,4 2-20 0,4-2-5 0,3 2 8 15,0 0-11-15,-3-1 8 0,-5-1-7 16,9 2-1-16,-5-1 11 0,4 1-11 16,15-2 41-16,-33 2-27 0,18-1 11 0,-3 1-37 15,18-2-3-15,-30 2 13 0,19-1 2 16,11-1 19-16,-22 0-11 0,22 0 10 0,-26 0-8 16,26 0-19-16,-15 0 4 0,15 0-41 15,-22-1 41-15,22 1-2 0,-18-4 13 0,18 4-29 16,-22-1 16-16,22 1-11 0,-12-4 21 0,12 4 15 15,-22-3-23-15,22 3 42 0,-15-1-22 16,15 1 22-16,-11-6-19 0,11 6 15 0,-7-6 11 16,7 6-7-16,-15-8 19 0,15 8 42 0,-7-10-8 15,7 10 5-15,0-13 28 16,0 13-2-16,-8-19 2 0,8 19 41 0,-11-20-23 16,11 9 21-16,0 11-21 0,-7-22 18 15,0 12 3-15,7 10 5 0,-8-18-11 0,8 18 21 16,0-17-15-16,0 17-16 0,-7-11-7 0,7 11-24 15,0 0-4-15,0-13 25 0,0 13-34 16,0 0 16-16,0 0-17 0,0 0 9 0,0 0-28 16,0 0-7-16,0 0 23 0,0 0 7 0,0 0-43 15,0 0 25-15,7 48-17 0,-7-33-6 16,0-15 11-16,0 25-1 0,-7-12-12 0,7 1 7 16,-8 0-20-16,8-14 8 15,-11 25-8-15,11-14 10 0,-7-1-22 0,0 0 22 16,7-10-13-16,-8 13 11 0,8-13 10 0,-18 9-5 15,18-9-29-15,0 0 29 0,-15 0 10 16,15 0-15-16,0 0-3 0,-22-22-5 0,11 11-13 16,11-3 26-16,-8 2-49 0,1 1 16 0,7 11 14 15,-8-19 6-15,8 9-28 0,0 10 31 16,0 0-13-16,-7-17 2 0,7 17 0 0,0 0-5 16,0 0 3-16,0 0-33 0,0 0 12 15,0 0 21-15,30 30-6 0,-19-17-25 0,-4 0 26 16,0 4-18-16,-7-3 0 0,0-2 4 0,0 3-27 15,0-15 43-15,0 27-23 16,-7-14-5-16,-8 1-7 0,4-2-29 0,-4-2-7 16,1 0-67-16,-5-2-52 0,-3-2-73 0,3 0-146 15,-3-6-590-15,0 0 122 0,4-3 127 16,-5 0 77-16,5-4 56 0,3-2 21 0,0 3 36 16,4-4 114-16,4 0 35 0</inkml:trace>
          <inkml:trace contextRef="#ctx0" brushRef="#br0" timeOffset="4767.524">5094-5275 1704 0,'-7'-13'563'0,"7"13"-35"0,0 0-70 15,-8-10-36-15,8 10-58 0,0 0-34 0,0 0-43 16,0 0-31-16,0 0-6 0,0 0-17 0,-11 34-33 16,4-17-57-16,7-1-53 0,0 10-16 15,0-2-20-15,0 4-16 0,0 2-4 16,0 0-6-16,0 3-26 0,0 0 3 0,-8 0 34 16,8-6-47-16,0-3 11 0,-7 2 15 0,-4-2 0 15,-4-1-39-15,0-3 34 0,-3-3 7 0,-4-2 3 16,-12-5 59-16,5-4-10 0,-4-2 33 15,-1-6 8-15,-6-4 22 0,-5-4 6 16,5-5-3-16,6-4 0 0,-6-1-10 0,14-4-2 16,-4-1-55-16,4 0 37 0,12 2-31 15,-1 0-18-15,4 3 7 0,11-2-63 0,0 4-11 16,7-2-46-16,12-1-56 0,3 1-64 16,4 2-51-16,7 1-52 0,22-11-247 0,-14 18-464 15,-11 2 5-15,3 2 130 0,-15 3 80 0,4 0 133 16,1 3 21-16,-5 0 43 0,-3 2 74 15</inkml:trace>
          <inkml:trace contextRef="#ctx0" brushRef="#br0" timeOffset="5060.865">4861-4982 1671 0,'0'0'619'15,"0"0"-55"-15,0 0-45 0,0 0-79 0,0 0-33 0,0 0-74 16,0 0-79-16,0 0-83 15,0 0-171-15,0 0-248 0,0 0-561 0,0 0 8 16,0 0 84-16,0 0 110 0,0 0 24 0,-15 2 32 16,15-2 78-16</inkml:trace>
          <inkml:trace contextRef="#ctx0" brushRef="#br0" timeOffset="4400.1869">5737-5336 1384 0,'-18'-10'502'0,"-5"4"-59"0,5 2-57 15,-4-1-73-15,-4 1-142 0,4 4-163 16,-4 2-280-16,4 0-419 0,-4 0 44 0,-4 1 84 15,4 4 66-15,-7-4 36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18.6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F1FE67-06C0-47EC-8134-F285C8DC956B}" emma:medium="tactile" emma:mode="ink">
          <msink:context xmlns:msink="http://schemas.microsoft.com/ink/2010/main" type="writingRegion" rotatedBoundingBox="3663,2919 9169,2840 9192,4459 3686,4538"/>
        </emma:interpretation>
      </emma:emma>
    </inkml:annotationXML>
    <inkml:traceGroup>
      <inkml:annotationXML>
        <emma:emma xmlns:emma="http://www.w3.org/2003/04/emma" version="1.0">
          <emma:interpretation id="{AB7EDDCA-A490-4DE0-95EB-09CE295BD56D}" emma:medium="tactile" emma:mode="ink">
            <msink:context xmlns:msink="http://schemas.microsoft.com/ink/2010/main" type="paragraph" rotatedBoundingBox="3663,2919 9169,2840 9192,4459 3686,4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B76BB5-770D-4013-A2E6-0CBE5E84BBD7}" emma:medium="tactile" emma:mode="ink">
              <msink:context xmlns:msink="http://schemas.microsoft.com/ink/2010/main" type="line" rotatedBoundingBox="3663,2919 9169,2840 9192,4459 3686,4538"/>
            </emma:interpretation>
          </emma:emma>
        </inkml:annotationXML>
        <inkml:traceGroup>
          <inkml:annotationXML>
            <emma:emma xmlns:emma="http://www.w3.org/2003/04/emma" version="1.0">
              <emma:interpretation id="{796640AD-A731-483F-AE92-F1BDD4CD22EC}" emma:medium="tactile" emma:mode="ink">
                <msink:context xmlns:msink="http://schemas.microsoft.com/ink/2010/main" type="inkWord" rotatedBoundingBox="3663,2919 5451,2893 5474,4512 3686,4538"/>
              </emma:interpretation>
              <emma:one-of disjunction-type="recognition" id="oneOf0">
                <emma:interpretation id="interp0" emma:lang="en-US" emma:confidence="1">
                  <emma:literal>toper</emma:literal>
                </emma:interpretation>
                <emma:interpretation id="interp1" emma:lang="en-US" emma:confidence="0">
                  <emma:literal>Hoper</emma:literal>
                </emma:interpretation>
                <emma:interpretation id="interp2" emma:lang="en-US" emma:confidence="0">
                  <emma:literal>Toper</emma:literal>
                </emma:interpretation>
                <emma:interpretation id="interp3" emma:lang="en-US" emma:confidence="0">
                  <emma:literal>topen</emma:literal>
                </emma:interpretation>
                <emma:interpretation id="interp4" emma:lang="en-US" emma:confidence="0">
                  <emma:literal>Hopen</emma:literal>
                </emma:interpretation>
              </emma:one-of>
            </emma:emma>
          </inkml:annotationXML>
          <inkml:trace contextRef="#ctx0" brushRef="#br0">582 1107 1290 0,'-14'-9'555'15,"14"9"-74"-15,-15-8 6 0,15 8-27 0,-26 0-81 16,26 0-18-16,-22 8-51 0,14-4 10 15,-3 4-54-15,4 2 3 0,0 0-49 0,7 2-23 16,0-12-10-16,-8 24-63 0,8-12 13 16,0-12-30-16,0 25 6 0,8-15-23 0,-1 0-37 15,4 0 9-15,4-3-21 0,0-3 7 0,-8 1 37 16,8-3-13-16,3 0-44 16,-18-2 20-16,30-4 9 0,-12 2 7 0,-10-2-5 15,-8 4 15-15,18-13 36 0,-10 5-105 0,-1-1 0 16,-7 9 18-16,7-19-2 0,-7 19 2 15,0-16-23-15,0 16-8 0,0 0-10 0,-14-23-56 16,14 23-23-16,-12-12-55 0,12 12-32 16,-7-8-95-16,7 8-95 0,0 0-189 0,0 0-353 15,0 0 105-15,0 0 30 0,0 0 97 0,0 0 101 16,0 0 30-16,0 0 77 0,0 0 7 16</inkml:trace>
          <inkml:trace contextRef="#ctx0" brushRef="#br0" timeOffset="536.366">793 1083 1415 0,'7'-17'440'0,"5"0"8"16,2 5-43-16,-6 4-44 0,7 0-13 0,-4 1-33 16,3 4 4-16,1 1-57 0,7 4-4 0,4 2-33 15,-4 5-30-15,8 2-24 0,0 1-4 16,-12 3-11-16,12 2-23 0,-12-1-10 15,4 2-10-15,-7-1-11 0,-4-1-18 0,-3 1 11 16,-1-1-26-16,-7-2 5 0,0 1-10 0,0-15 6 16,-15 25-1-16,4-15-23 0,-4 1-23 15,-3-5-8-15,3 1-23 0,0-1-25 0,-7-6-46 16,4 1-24-16,-1-2-66 0,4-2-84 0,-7 3-154 16,11-3-463-16,-4 0 28 0,0-4 92 15,15 7 69-15,-18-8 56 0,18 8 95 0,-7-12 16 16,7 12 63-16</inkml:trace>
          <inkml:trace contextRef="#ctx0" brushRef="#br0" timeOffset="273.1919">897 1077 1167 0,'-8'-17'512'0,"8"17"-44"16,0-10-35-16,0 10-26 0,0 0-31 16,0 0-36-16,0 0-15 0,0 0-23 0,0 0-15 15,0 0-36-15,-15 45-13 0,15-27-38 0,0 5-3 16,0 4-41-16,0 1 21 0,8 7-6 15,-8-2 3-15,0 3-7 0,7 1-22 0,1-2-19 16,-8-2-14-16,7-2-4 0,-3 1-34 16,3-7 0-16,-7-2-48 0,7-2-77 0,1-4-54 15,-8-2-44-15,0-2-37 0,0-2-180 16,0-11-256-16,0 0-295 0,0 17 111 0,0-17 97 16,0 0 2-16,0 0 78 0,0 0 55 15,0 0 83-15,0 0 45 0</inkml:trace>
          <inkml:trace contextRef="#ctx0" brushRef="#br0" timeOffset="949.8157">1115 1123 1013 0,'0'0'430'0,"0"0"-25"0,0 25-34 0,0-25-10 15,0 0-26-15,7 10-38 16,-7-10-31-16,7 7 0 0,-7-7-48 0,19 4-6 0,-12-2-22 16,-7-2-19-16,26-2-30 0,-26 2 5 15,30-4-26-15,-19 2-15 0,4-2 16 16,-1 1-45-16,1-1 6 0,-7-3-2 0,10 2-37 16,-11-2 6-16,-7 7-6 0,15-13 39 15,-7 6-79-15,-8 7 53 0,3-13-23 0,-3 13-2 16,0 0 10-16,-3-21-23 0,3 21 15 0,-15-9 11 15,15 9-29-15,-15-4-2 0,15 4 10 16,-26 1 5-16,26-1-8 0,-22 10-2 0,7-1 11 16,4-2-14-16,-4 5 11 0,8-1-21 0,0 3 54 15,3-1-47-15,0 0-12 0,4-13 18 16,0 29-31-16,8-16 21 0,-1 0-44 0,0-1-12 16,1-2-10-16,3-2-15 0,0-2-24 15,7 1-23-15,-3-2-37 0,4 0-45 16,3-3-85-16,-11 1-43 0,11-5-120 0,-7 2-264 15,0-3-31-15,3-2 64 0,-10 0 54 16,-8 5 74-16,18-13 113 0,-11 5-3 0</inkml:trace>
          <inkml:trace contextRef="#ctx0" brushRef="#br0" timeOffset="1434.0635">1436 1082 1031 0,'0'0'443'0,"0"-13"-21"0,0 13-40 0,0 0-29 15,-7-13-28-15,7 13-31 0,0 0-33 0,0 0-28 16,0 0-13-16,0 0-12 0,0 0-29 0,0 0-18 15,0 0 0-15,22 31-7 16,-15-19-36-16,1 1 0 0,-5 0-19 0,5 4-9 16,-1-1-18-16,1-1-3 0,-1 0 2 0,-3 1-14 15,3 0-21-15,-3-2 15 0,0-1-18 16,-4-13 23-16,0 20-4 0,7-10 17 0,-7-10-8 16,0 0 6-16,0 18 30 0,0-18 3 0,0 0-21 15,0 0-7-15,0 0 20 0,0 0-10 16,0 0-23-16,0 0-3 0,0 0 23 0,0 0-33 15,-22-36-10-15,22 36-28 0,3-26 15 16,1 13-8-16,0-1 6 0,7-1-3 0,-4 2-13 16,1 0-5-16,-1 3-10 0,0-5-16 15,5 5 11-15,2 0 45 0,-6 2-45 16,3 3 7-16,4 0-10 0,-1 1 8 0,-14 4 20 16,15-3-27-16,-15 3 22 0,26 5 10 0,-11 0 13 15,-8 2 11-15,1 4-27 0,3-4 27 16,-4 5 7-16,1-2-8 0,-8 3 19 0,7-2-19 15,-3 3 23-15,-1-3 14 0,1 2-17 16,0 0 4-16,-1 0-3 0,5-4-16 0,-8-9 8 16,7 20 3-16,-7-20-18 0,8 15-3 0,-8-15-20 15,7 13-18-15,-7-13 2 0,0 9-12 16,0-9-23-16,0 0-24 0,7 9-15 16,-7-9-48-16,0 0-82 0,0 0-62 0,0 0-84 15,11 6-226-15,-11-6-376 0,0 0 57 16,0 0 115-16,0 0 122 0,0 0 27 0,0 0 140 15,0 0-26-15,0 0 11 0,0 0 89 0</inkml:trace>
          <inkml:trace contextRef="#ctx0" brushRef="#br0" timeOffset="-368.518">28 1123 1177 0,'0'0'435'0,"-11"-13"-13"0,11 13-9 0,0 0-40 16,0 0 21-16,0 0-45 0,0 0-19 16,0 0-49-16,29-15-14 0,-29 15 4 0,19 0-23 15,-19 0-28-15,30 3-7 0,-8-2-21 0,-4-1-31 16,4 0-2-16,4 0-31 0,-4-1 15 15,4 1-33-15,-7 0 3 0,3-3-52 16,0 0-51-16,4 1-28 0,-11 1-22 16,0-2-50-16,3 0-23 0,-18 3-53 0,26 0-136 15,-26 0-202-15,11 3-441 0,-11-3 90 0,18 1 87 16,-18-1 128-16,15 3 98 0,-15-3-27 16,8 9 63-16</inkml:trace>
          <inkml:trace contextRef="#ctx0" brushRef="#br0" timeOffset="-598.9332">54 556 1461 0,'-15'-4'553'16,"15"4"-54"-16,-18-10-25 0,18 10-52 15,-8-3-43-15,8 3-23 0,0 0-29 0,-15-7-48 16,15 7-7-16,0 0-19 0,0 0-17 15,0 0-37-15,0 0-7 0,0 0-46 0,48 4 10 16,-29-4-20-16,3-2 15 0,8-2-36 0,3 0-18 16,0 1-7-16,0-4-11 0,1-2-20 15,-5 3-18-15,12-4-13 0,-15 2 3 16,3-1 2-16,-6-2 1 0,2-1-4 0,-10 0-17 16,4 1-5-16,-12-4-19 0,8 0 6 0,-15-1-13 15,0-1-2-15,0-1 28 0,-7-2-8 0,-1-5 0 16,-10 0-36-16,3-4 0 15,-11-1 5-15,4 4 16 0,-4 0 28 0,4 0-18 16,-8 3 28-16,4 3-44 0,4 1 6 16,4 3 2-16,-1 5 21 0,1-2 12 0,7 1 6 15,-8 2 12-15,8 1-43 0,4 4 23 0,7 5 20 16,-19-5-38-16,19 5 8 0,0 0 5 16,-18 10 41-16,18-10-16 0,-11 21-23 0,11-7 13 15,0 3 21-15,0 1-13 0,-4 6-18 0,8 4 41 16,-4 5-39-16,0 1 19 0,3 4-6 15,1 5 13-15,0 0-3 0,-1 2-25 16,1-1 36-16,0 1-21 0,3 0-2 0,1-1 18 16,-1 3-3-16,-7-2-15 0,7-2 12 15,-3 0 31-15,3 2-92 0,1-3-25 0,-1-5 27 16,-7 1 22-16,8-1-24 0,-8-2 20 16,7-2 1-16,-7-2-13 0,0-3 15 0,4-3 5 15,-1 1-13-15,-3-4 19 0,4 0-11 0,0-5-31 16,-4 0 26-16,3 0-7 0,-3-2 24 15,0-1 14-15,0-14-56 0,4 22 12 0,-4-22-3 16,0 20 6-16,0-20-15 0,0 16-14 16,0-16-7-16,0 13-66 0,0-13-19 0,0 0-41 15,0 0-22-15,-4 16-31 0,4-16-36 0,0 0-85 16,0 0-126-16,0 0-77 0,0 0-368 16,0 0 55-16,0 0 96 0,0 0 60 15,0 0 99-15,0 0 29 0,-25-32 68 0</inkml:trace>
        </inkml:traceGroup>
        <inkml:traceGroup>
          <inkml:annotationXML>
            <emma:emma xmlns:emma="http://www.w3.org/2003/04/emma" version="1.0">
              <emma:interpretation id="{F0016B14-5143-4CFB-8D29-61C4D10AA450}" emma:medium="tactile" emma:mode="ink">
                <msink:context xmlns:msink="http://schemas.microsoft.com/ink/2010/main" type="inkWord" rotatedBoundingBox="6016,3992 7217,3975 7223,4391 6021,4409"/>
              </emma:interpretation>
              <emma:one-of disjunction-type="recognition" id="oneOf1">
                <emma:interpretation id="interp5" emma:lang="en-US" emma:confidence="1">
                  <emma:literal>7</emma:literal>
                </emma:interpretation>
                <emma:interpretation id="interp6" emma:lang="en-US" emma:confidence="0">
                  <emma:literal>&gt;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-7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1" timeOffset="6005.0746">2382 1218 1610 0,'0'0'476'0,"-14"-4"-28"0,14 4-34 0,0 0-17 15,0 0-44-15,-23-3-25 0,23 3 40 16,0 0-94-16,0 0 0 0,0 0-43 16,0 0-27-16,0 0-7 0,0 0 6 0,0 0-29 15,0 0-18-15,0 0-51 0,56-11 7 16,-41 11 14-16,-1 1-11 0,5 1-20 0,-4-2 10 15,7 1-28-15,4 1 7 0,0 2-28 0,3-3-12 16,-3 2 15-16,7 1-8 0,4-2-15 16,4 1 2-16,-8-2-23 0,8 5 24 0,0-5-19 15,-4 1 6-15,3 1-16 0,1 1 21 16,0-1-5-16,-8 0-1 0,0-2-20 0,4 3-30 16,-4-1 25-16,-7 0 2 0,4 0 1 15,-4 1 4-15,-4-1 32 0,4 0-60 16,-4-3 9-16,4 3 4 0,-12-2 3 0,5 1-5 15,-4-2-16-15,3 0-28 0,4 0-18 0,-22 0-20 16,23-2-25-16,-5 1-4 0,-18 1-43 16,22-6-25-16,-14 2-34 0,-8 4-99 0,18-9-139 15,-10 2-468-15,-8 7 20 0,7-11 139 16,-7 11 58-16,0 0 118 0,0 0 8 0,-15-28 38 16,8 20 72-16</inkml:trace>
          <inkml:trace contextRef="#ctx0" brushRef="#br1" timeOffset="6328.6153">3258 1064 1402 0,'-22'-4'438'0,"22"4"-23"16,0 0-47-16,-18 0-17 0,18 0-41 0,0 0-16 15,0 0-12-15,-8 16-29 0,8-16 3 16,0 0-39-16,0 0 11 0,19 34-43 0,-4-25-16 16,-1 0-6-16,-2 1-17 0,10-2 10 0,-8 1-51 15,5-3 26-15,3 1-29 0,4-2-13 16,-4-2 24-16,-3 0-38 0,3 1-6 0,-4-2-10 15,5 1 30-15,-9 0-40 0,-6-1-13 16,10-1 17-16,-18-1-12 0,22 4 31 0,-22-4-44 16,8 6 52-16,-8-6 4 0,0 0-7 0,0 0-16 15,0 0-2-15,-22 29 13 16,7-18-36-16,4 1 28 0,-11 1-18 0,3 4-21 16,4-1 1-16,-7 3-26 0,4-1 5 0,3 0-20 15,0-3-39-15,0 0-54 0,4-1-50 16,4-1-37-16,7-1-99 0,0-12-218 0,0 17-504 15,0-17 112-15,0 14 72 0,0-14 90 16,18 10 74-16,-3-4 54 0,0-5 86 0,3-1 39 16</inkml:trace>
        </inkml:traceGroup>
        <inkml:traceGroup>
          <inkml:annotationXML>
            <emma:emma xmlns:emma="http://www.w3.org/2003/04/emma" version="1.0">
              <emma:interpretation id="{7B2006F8-60E2-4833-A559-814AABDC9B35}" emma:medium="tactile" emma:mode="ink">
                <msink:context xmlns:msink="http://schemas.microsoft.com/ink/2010/main" type="inkWord" rotatedBoundingBox="7743,2947 9170,2927 9190,4278 7762,4298"/>
              </emma:interpretation>
              <emma:one-of disjunction-type="recognition" id="oneOf2">
                <emma:interpretation id="interp10" emma:lang="en-US" emma:confidence="1">
                  <emma:literal>fid</emma:literal>
                </emma:interpretation>
                <emma:interpretation id="interp11" emma:lang="en-US" emma:confidence="0.5">
                  <emma:literal>Fid</emma:literal>
                </emma:interpretation>
                <emma:interpretation id="interp12" emma:lang="en-US" emma:confidence="0">
                  <emma:literal>fil</emma:literal>
                </emma:interpretation>
                <emma:interpretation id="interp13" emma:lang="en-US" emma:confidence="0">
                  <emma:literal>Fil</emma:literal>
                </emma:interpretation>
                <emma:interpretation id="interp14" emma:lang="en-US" emma:confidence="0">
                  <emma:literal>fit</emma:literal>
                </emma:interpretation>
              </emma:one-of>
            </emma:emma>
          </inkml:annotationXML>
          <inkml:trace contextRef="#ctx0" brushRef="#br1" timeOffset="6922.9594">4094 615 1331 0,'0'0'453'0,"0"0"-11"0,-15 5-37 15,15-5-49-15,0 0-24 0,0 0-14 0,0 0-19 16,41 17-35-16,-27-16-23 0,12-1-19 15,4 0-37-15,3-3-4 0,0-1-2 0,15-2-2 16,-7-1-41-16,7-3-6 16,0-1-32-16,-7-1-1 0,0-1-15 0,3-2-18 15,-11-2 28-15,-7 3-38 0,-4-2 10 0,4-3 0 16,-11-2-44-16,-8-1-7 0,1 2 12 16,3-2 4-16,-11-1-27 0,-11-1 6 0,3-5 0 15,-7-1-29-15,-10 1 29 0,-5 0-18 0,-11-8 25 16,1 2-20-16,-1 2 7 0,8 7-9 15,3 9-6-15,4 0 59 0,4 4-8 0,4 1 14 16,3 2-50-16,0 0 29 0,4 4-24 16,-4 4 22-16,15 2-9 0,0 0 1 15,-22 4 2-15,22-4 15 0,-11 19 8 0,11-7-23 16,0 4 18-16,-7 4 0 0,7 6 20 16,7 6-12-16,-7 4-8 0,4 11 13 0,-4 1-8 15,7 4-15-15,-7 14 12 0,7-10-43 16,1 10 36-16,-1 2 7 0,1 0 9 0,-1-1-14 15,-3-10 0-15,3 9 3 0,0-10-7 0,1-9-6 16,-1 1 18-16,1-3-5 0,-8-1 0 16,7-1-34-16,-3-7 19 0,3-2 0 0,1-3-3 15,-8-6-18-15,7 0-23 0,-7-3-46 0,0-5-21 16,7-1-37-16,-7-5-60 16,0-11-46-16,0 17-128 0,0-17-192 0,0 0-465 15,0 0 96-15,-14 7 109 0,14-7 55 0,0 0 108 16,0 0 41-16,-34-19 48 0,27 12 55 15</inkml:trace>
          <inkml:trace contextRef="#ctx0" brushRef="#br1" timeOffset="7156.8002">4279 1153 1279 0,'0'0'487'0,"18"-4"-19"0,-18 4-51 15,22-1-5-15,-7 1-15 0,-4 0-10 16,11 0-67-16,-3 0-31 0,10 0-10 0,-10 1-51 15,3-1-26-15,11 3 0 0,-11-3-10 16,4 1-41-16,-11-1-18 0,11 2-23 16,-4-2-20-16,-3 1-16 0,3-1-64 0,-7 2-12 15,3-1-11-15,-3 1-30 0,-15-2-34 0,26 0-44 16,-19 2-60-16,-7-2-106 0,22 2-143 16,-22-2-448-16,11 1 49 0,-11-1 76 0,0 0 72 15,15 5 95-15,-15-5 28 0,0 0 51 16</inkml:trace>
          <inkml:trace contextRef="#ctx0" brushRef="#br1" timeOffset="7492.6452">4811 1076 1612 0,'0'0'586'0,"0"0"-35"16,0 0-137-16,0 0-27 0,0 0-19 0,0 0-30 16,0 0-23-16,0 0-10 0,0 0-31 15,0 0-21-15,0 44-12 0,0-29-26 0,0-1-26 16,0 2-23-16,7 0-17 0,-7-16-19 15,0 29-32-15,0-15-57 0,0-2-34 0,0-12-81 16,8 21-28-16,-8-11-106 0,0-10-142 16,7 17-492-16,-7-17-62 0,0 9 118 0,0-9 75 15,0 0 89-15,0 0 28 0,0 0 64 0,0 0 146 16,0 0-69-16</inkml:trace>
          <inkml:trace contextRef="#ctx0" brushRef="#br1" timeOffset="8013.6086">4818 817 1671 0,'0'-15'640'16,"0"15"-72"-16,0 0-48 0,-7-14-44 0,7 14-49 16,0 0-125-16,0 0-71 0,0 0-65 15,0 0-76-15,0 0-177 0,0 0-354 0,0 0-337 16,0 0 36-16,0 0 97 0,0 0 10 0,0 0 64 16,40 27 49-16,-40-15 77 0</inkml:trace>
          <inkml:trace contextRef="#ctx0" brushRef="#br1" timeOffset="9052.729">5354 1175 1351 0,'0'0'540'15,"-7"-29"-38"-15,-1 13-70 0,-6-2 14 16,3 4-52-16,-12-4-31 0,1 2-35 16,-4 1-46-16,4 5 12 0,-4 2-28 0,4 1-102 15,4 6-28-15,-5 1-19 0,-2 2-1 16,10 4-24-16,-11 2-9 0,11 0-13 0,0 2-13 15,4 2-16-15,4 1-59 0,-1-3 2 0,8 3-30 16,0-13-15-16,0 23-34 0,8-11-12 16,-1-3-42-16,4 3 8 0,4-4-35 0,0 1-29 15,3-1-30-15,-3-1-21 0,7 0-29 0,-3-4 35 16,-4-3 42-16,-1-2-4 0,5-1 17 16,-4-4 14-16,3-3 32 0,-3-3 57 0,0-6 43 15,-8 2 36-15,4-6 11 0,-3-6 43 16,-1 3 28-16,0-5 36 0,-7-1-8 0,0 0 26 15,8 1 10-15,-8 2 21 0,0-7-3 16,0 1 10-16,-8-1-5 0,8 0-18 16,-7 1-28-16,7-2 31 0,-7 3-26 0,7-1 6 15,-8 2 2-15,8 3 10 0,-4 5-21 0,4 2-4 16,0 3 33-16,-7 2-42 0,7 3-14 16,0 15 4-16,0-26-17 0,0 14 2 0,0 12-20 15,0-17 0-15,0 17-5 0,0 0-9 0,0 0-5 16,0-14 7-16,0 14 2 0,0 0-16 15,0 0-13-15,0 0-2 0,0 0 2 0,0 0 24 16,0 0-21-16,0 0-31 0,0 0 33 16,0 0-7-16,0 0 0 0,0 0 5 15,0 0-10-15,0 0-8 0,7-17-16 0,-7 17 11 16,-7-18-8-16,7 18 24 0,0-20-14 16,0 20-20-16,0-23 20 0,-7 10-4 0,7-1 12 15,0-1-3-15,0 15-2 0,0-24 18 0,0 12-5 16,0 12 23-16,0-20-26 0,0 20 6 15,0-18 14-15,0 18-12 0,0 0 5 0,-8-18-28 16,8 18 18-16,0 0-8 0,0 0 0 16,0 0-2-16,0 0 15 0,0 46 7 0,0-21 1 15,0 5-1-15,-7 5 9 0,7 2 4 16,0 5-20-16,0 6 0 0,7 2 5 16,-7-1-3-16,8 17-17 0,-8-9 18 0,7-8-9 15,4 15-1-15,-3-11-11 0,6-7 25 0,-6 12-27 16,10-11 35-16,-10-7-13 0,6 0-27 15,1-2 2-15,-4-3 15 0,4-2-36 0,0-6 16 16,-4-2-8-16,4-2 21 0,-8-5-14 0,8 0-4 16,-8-1 12-16,4-6-7 0,-3-1 8 15,-1 0-1-15,1-2-15 0,-8-8 16 0,7 12-29 16,-7-12 10-16,11 7-68 0,-11-7-21 16,0 0-13-16,15 4-28 0,-15-4-40 0,0 0-81 15,0 0-197-15,0 0-404 0,0 0 13 0,0 0 113 16,0 0 53-16,-41 7 62 0,26-7 64 15,4 0 38-15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42.88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A54BF77-6709-4EEC-999B-549E110A7475}" emma:medium="tactile" emma:mode="ink">
          <msink:context xmlns:msink="http://schemas.microsoft.com/ink/2010/main" type="inkDrawing" rotatedBoundingBox="4611,4980 4704,7095 2998,7170 2905,5055" hotPoints="4698,6187 3729,7157 2759,6187 3729,5217" semanticType="enclosure" shapeName="Circle">
            <msink:sourceLink direction="with" ref="{E7D268C9-A631-4074-9A71-3DA74115BA85}"/>
          </msink:context>
        </emma:interpretation>
      </emma:emma>
    </inkml:annotationXML>
    <inkml:trace contextRef="#ctx0" brushRef="#br0">1236 282 465 0,'-23'-20'192'0,"5"2"-7"16,3 1-14-16,0 2 3 0,1 4 13 15,2-4-23-15,-10 1 20 0,7 0-17 0,-3 2 14 16,0-4-19-16,-5 1-19 0,1 0-15 0,4 2-5 15,-8 1-11-15,11 2 1 0,-11 0-21 16,4 2-5-16,7-1-23 0,-11 2 16 0,12 1-24 16,-12-2 5-16,4 3-38 0,3 3 18 0,-3-4 31 15,-4 4-36-15,4 0-18 0,3 2 5 16,-3 1-8-16,7-1 23 0,-7 1-14 0,4 2 6 16,-8 3-14-16,11-2 27 0,-11 5-25 15,4-1-5-15,4 2-6 0,-5 2 4 0,9-1-1 16,-16 4 5-16,11-2 8 0,-3 2-28 0,4 4 13 15,-4-2-6-15,3 3 4 16,-7-3 17-16,12 4-16 0,-9-1 14 0,5 3-24 16,3 3 21-16,-7-4-15 0,3 8-3 0,5-5 41 15,-5 2-26-15,4-1-10 0,1 2 0 16,-1 6-12-16,0-5 14 0,11 1 6 0,-14 0 10 16,10 1-23-16,-3 2 31 0,8 0-49 15,-5-5 13-15,1 6-3 0,-8-2 21 0,8 1 0 16,3-1-13-16,-3 1 12 0,7 1-9 0,-8-1-11 15,8 0 21-15,-7 3-26 0,7-2 26 16,-8 2-26-16,5 1 18 0,-1-3-2 0,4 1 5 16,0 1-8-16,0 1 5 0,4-3 13 15,-4 1-28-15,3 0-1 0,5-3 45 16,-1 1-45-16,1-3-1 0,-5 2 6 0,5 0 4 16,-1 0-16-16,8-2 15 0,-8-2-22 15,4 2 7-15,0-2-10 0,1-2-3 0,2 1 11 16,-6-2-27-16,-1 2-40 0,4-4 44 0,4 1-21 15,-4-2 18-15,0 1-18 0,0-3 18 16,4-4-18-16,-4 3 15 0,4-1-12 0,0-2 10 16,-1-3 2-16,1 2 5 0,4-3 26 15,-4 1-10-15,-1-1-15 0,5 0 7 0,-1-1-8 16,4-2 19-16,-7-1-1 0,4-1-12 0,3 2 17 16,-7 0-14-16,11-5-9 15,-12 3 11-15,9-3-3 0,-5 3 10 0,4-4 19 16,4 1-19-16,-7-1 21 0,10 2-18 0,-10-2 2 15,10 1 1-15,-7-1-24 0,4-1 3 16,0 0-28-16,4-1 26 0,-4 1-8 0,-1-2 12 16,5 0-4-16,3 0-24 0,-11 2-2 15,12-4-5-15,-12 0 5 0,4-1 7 0,0 0 14 16,-1 0 9-16,5-3-17 0,0 1 23 0,3-2-16 16,-7 0 29-16,0-3-14 0,11 0 29 15,-12-1-15-15,5-3 12 0,3-1-15 0,1-3 26 16,-5 1-24-16,4-3 47 0,1-1-21 0,-8 0 20 15,3-4-7-15,-3 2 44 16,4-6-3-16,-12 1 48 0,4-4 13 0,-7 0 24 16,3-1 60-16,-3-6-9 0,-7-1-6 15,-1-3 16-15,4-1-10 0,-4-3 22 0,8-18-37 16,-15 11 11-16,4 4 7 0,0-20 32 0,-4 11-43 16,-4-13 30-16,0 5-37 0,-11 0-6 15,1 3-13-15,-1 0-28 0,-11 3 10 0,0 1-4 16,-11 3-29-16,-3 2-44 0,-16-3-56 0,8 11-30 15,-4 7-49-15,-3 4-46 0,-4 5-98 16,3 7-145-16,12 7-500 0,3 7 26 16,8 2 85-16,0 7 112 0,-8 2 6 0,-3 5 122 15,3 6 10-15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41.755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D268C9-A631-4074-9A71-3DA74115BA85}" emma:medium="tactile" emma:mode="ink">
          <msink:context xmlns:msink="http://schemas.microsoft.com/ink/2010/main" type="writingRegion" rotatedBoundingBox="3590,5556 3993,5556 3993,6867 3590,6867">
            <msink:destinationLink direction="with" ref="{EA54BF77-6709-4EEC-999B-549E110A7475}"/>
          </msink:context>
        </emma:interpretation>
      </emma:emma>
    </inkml:annotationXML>
    <inkml:traceGroup>
      <inkml:annotationXML>
        <emma:emma xmlns:emma="http://www.w3.org/2003/04/emma" version="1.0">
          <emma:interpretation id="{12537CA8-CB6F-4DFC-B52F-4B012A004A2D}" emma:medium="tactile" emma:mode="ink">
            <msink:context xmlns:msink="http://schemas.microsoft.com/ink/2010/main" type="paragraph" rotatedBoundingBox="3590,5556 3993,5556 3993,6867 3590,6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AFCC88-4A67-4340-B8EC-196157ABD1B6}" emma:medium="tactile" emma:mode="ink">
              <msink:context xmlns:msink="http://schemas.microsoft.com/ink/2010/main" type="line" rotatedBoundingBox="3590,5556 3993,5556 3993,6867 3590,6867"/>
            </emma:interpretation>
          </emma:emma>
        </inkml:annotationXML>
        <inkml:traceGroup>
          <inkml:annotationXML>
            <emma:emma xmlns:emma="http://www.w3.org/2003/04/emma" version="1.0">
              <emma:interpretation id="{9E0B0152-0EC1-4EC7-B039-1DBCA42F1288}" emma:medium="tactile" emma:mode="ink">
                <msink:context xmlns:msink="http://schemas.microsoft.com/ink/2010/main" type="inkWord" rotatedBoundingBox="3845,5549 3917,6073 3660,6108 3587,5584"/>
              </emma:interpretation>
              <emma:one-of disjunction-type="recognition" id="oneOf0">
                <emma:interpretation id="interp0" emma:lang="en-US" emma:confidence="1">
                  <emma:literal>7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28 3686 1425 0,'0'0'464'0,"-15"-12"-42"0,15 12-46 15,-7-13-23-15,7 13-40 0,0-19-27 0,0 19-35 16,7-23 3-16,-7 10-19 0,8-1-45 0,-1 1 2 16,0 1-57-16,4 2 29 0,1 0-49 15,-1 0-7-15,0 3-39 0,4 5-5 0,-15 2 0 16,25-3-10-16,-10 5 4 0,-15-2-32 0,22 10-6 16,-11 0-9-16,4 2-34 15,-15 1 15-15,8 2 21 0,-1 2-11 0,-7 0-7 16,-7 3-8-16,7 0 6 0,-8-2-9 0,-7 1 4 15,4-1 47-15,4 2-6 0,-8-2 12 16,0 3-24-16,4-3 12 0,-3-3-17 0,6 0 36 16,-7 0-11-16,4-1 41 0,4-4-5 15,-1 0-24-15,-3 0 30 0,4-2-15 0,7-8-23 16,-11 14 41-16,11-14-8 0,-4 15-7 0,4-15 17 16,0 0-5-16,0 0-25 0,11 20 18 15,-11-20-6-15,15 3-48 0,0-1-38 16,-15-2-44-16,26 1-59 0,-11 1-23 0,-1-2-64 15,5 0-118-15,3-2-191 0,-7 4-367 16,3-2 54-16,4-2 108 0,4 2 35 0,-7-3 67 16,3 1 64-16,0 1 36 0,4-4 131 15</inkml:trace>
        </inkml:traceGroup>
        <inkml:traceGroup>
          <inkml:annotationXML>
            <emma:emma xmlns:emma="http://www.w3.org/2003/04/emma" version="1.0">
              <emma:interpretation id="{4E859A93-9E91-4D2A-8FED-07991A90D02D}" emma:medium="tactile" emma:mode="ink">
                <msink:context xmlns:msink="http://schemas.microsoft.com/ink/2010/main" type="inkWord" rotatedBoundingBox="3952,6429 3993,6856 3690,6885 3649,6458"/>
              </emma:interpretation>
              <emma:one-of disjunction-type="recognition" id="oneOf1">
                <emma:interpretation id="interp5" emma:lang="en-US" emma:confidence="1">
                  <emma:literal>2</emma:literal>
                </emma:interpretation>
                <emma:interpretation id="interp6" emma:lang="en-US" emma:confidence="0">
                  <emma:literal>2.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-5676.8301">287 5971 1354 0,'0'0'491'0,"0"0"-15"0,0 0 5 0,-15-16-53 15,15 16-24-15,0 0-27 0,0 0-42 16,-33 12-15-16,18-5-41 0,15-7-36 0,-15 14-25 16,8-5-11-16,3-1-2 0,-3 3-44 0,7-11 3 15,0 18-18-15,0-18-31 0,7 19-8 16,-3-9-7-16,7 0-5 0,0-2-23 0,4-1 9 15,3 1-6-15,4-2-19 0,-3-2 0 16,3 1-25-16,4-2 2 0,3-2-22 16,-3 3-19-16,4-4-38 0,-4 2-34 0,0-2-1 15,3 1-22-15,-3-1-9 0,-4 0-34 0,-7 0 18 16,3 0-31-16,-3-1-43 0,-15 1-24 16,22-2-30-16,-22 2 1 0,19-4-30 0,-19 4 9 15,7-6-3-15,-7 6 10 0,0 0 11 16,0 0 50-16,0-17 21 0,0 17 21 0,0 0 28 15,0-17 56-15,0 17 36 0,0 0 56 0,-7-23 49 16,7 23 46-16,0-16 28 0,0 16 33 16,-7-16 26-16,7 16 13 0,0-15 26 15,0 15-11-15,-8-15 13 0,8 15-21 0,-4-12 16 16,4 12 15-16,0 0-33 0,-7-11-23 16,7 11 0-16,0 0-8 0,0 0 3 0,0 0-16 15,0 0-7-15,-15 31-11 0,15-16 3 0,-7 0-10 16,7 3-11-16,0 4 6 0,0 1 5 15,0 4-36-15,0 0 2 0,-8 7 39 0,5-1-31 16,3-3-7-16,0 3-13 0,0-3-59 16,-4-2-36-16,4-1 0 0,0-3 0 0,0 1 0 15,0-2 0-15,0-5 0 0,0 0-98 0,0-2-114 16,0 0-47-16,0-1-74 16,0-15-329-16,0 25-375 0,0-25 123 0,0 21 69 15,-4-9 60-15,4-12 109 0,-3 18 72 0,3-18 74 16,-4 23 8-16,0-13 53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43.85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7AC1E8E-5B19-4770-BC43-C2C770F281F8}" emma:medium="tactile" emma:mode="ink">
          <msink:context xmlns:msink="http://schemas.microsoft.com/ink/2010/main" type="inkDrawing" rotatedBoundingBox="2635,7227 5397,7446 5392,7521 2629,7303" shapeName="Other"/>
        </emma:interpretation>
      </emma:emma>
    </inkml:annotationXML>
    <inkml:trace contextRef="#ctx0" brushRef="#br0">0-1 586 0,'33'1'248'0,"0"3"-43"0,-3-2-18 0,-1 1-13 15,8 0 0-15,-3 2-39 0,-1 2 1 16,4-2-8-16,7 2-28 0,4-1-13 0,0-1-28 15,4 2-8-15,22 1-2 0,-4-1-24 0,8 1 19 16,-1 1-24-16,5-1 21 0,-1-2-15 16,4 4 4-16,-4-1-1 0,8-1-22 0,-4 1 6 15,4 3 15-15,-4-4-5 0,0 2-20 16,-4-2 2-16,-7-1 3 0,0-2-3 0,4 2 13 16,-12-2-31-16,-3-2 15 0,-8-1-30 0,1 0 13 15,-1 1 2-15,-7-3 21 0,4 2-8 16,-4-2 20-16,-7 0-9 0,3 3 45 15,-3-6-13-15,-8 3 44 0,8 3-2 0,-15-3 30 16,3-3 13-16,-3 6-23 0,4-6-10 16,-8 3 10-16,-4 3 0 0,-3-3 15 0,4 0-15 15,-19 0 18-15,22 0-18 0,-11 0-23 0,-11 0 10 16,22 0-3-16,-22 0 11 0,15-3-36 16,-15 3-2-16,15-2-14 0,-15 2 1 0,0 0-29 15,18-5-22-15,-18 5-26 0,0 0-108 16,0 0-128-16,8-12-109 0,-8 12-385 0,0 0 105 15,0 0 54-15,0 0 8 0,0 0 107 16,0 0 16-16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34.9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84CAB99-A88A-4FEF-A2AE-47E696E6FCD7}" emma:medium="tactile" emma:mode="ink">
          <msink:context xmlns:msink="http://schemas.microsoft.com/ink/2010/main" type="writingRegion" rotatedBoundingBox="4289,7532 4396,10575 3913,10592 3807,7549"/>
        </emma:interpretation>
      </emma:emma>
    </inkml:annotationXML>
    <inkml:traceGroup>
      <inkml:annotationXML>
        <emma:emma xmlns:emma="http://www.w3.org/2003/04/emma" version="1.0">
          <emma:interpretation id="{2B6DBDBA-3E62-4EC0-89AE-D912EA731FFE}" emma:medium="tactile" emma:mode="ink">
            <msink:context xmlns:msink="http://schemas.microsoft.com/ink/2010/main" type="paragraph" rotatedBoundingBox="4289,7532 4396,10575 3913,10592 3807,7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0FDBB-BBE8-4EF5-A2C6-D0653D85D486}" emma:medium="tactile" emma:mode="ink">
              <msink:context xmlns:msink="http://schemas.microsoft.com/ink/2010/main" type="line" rotatedBoundingBox="4289,7532 4396,10575 3913,10592 3807,7549"/>
            </emma:interpretation>
          </emma:emma>
        </inkml:annotationXML>
        <inkml:traceGroup>
          <inkml:annotationXML>
            <emma:emma xmlns:emma="http://www.w3.org/2003/04/emma" version="1.0">
              <emma:interpretation id="{0C062749-DE29-4592-8296-FA1AB943CABF}" emma:medium="tactile" emma:mode="ink">
                <msink:context xmlns:msink="http://schemas.microsoft.com/ink/2010/main" type="inkWord" rotatedBoundingBox="4289,7532 4396,10575 3913,10592 3807,7549"/>
              </emma:interpretation>
              <emma:one-of disjunction-type="recognition" id="oneOf0">
                <emma:interpretation id="interp0" emma:lang="en-US" emma:confidence="1">
                  <emma:literal>morn</emma:literal>
                </emma:interpretation>
                <emma:interpretation id="interp1" emma:lang="en-US" emma:confidence="0">
                  <emma:literal>Morn</emma:literal>
                </emma:interpretation>
                <emma:interpretation id="interp2" emma:lang="en-US" emma:confidence="0">
                  <emma:literal>mrn</emma:literal>
                </emma:interpretation>
                <emma:interpretation id="interp3" emma:lang="en-US" emma:confidence="0">
                  <emma:literal>mnrn</emma:literal>
                </emma:interpretation>
                <emma:interpretation id="interp4" emma:lang="en-US" emma:confidence="0">
                  <emma:literal>murn</emma:literal>
                </emma:interpretation>
              </emma:one-of>
            </emma:emma>
          </inkml:annotationXML>
          <inkml:trace contextRef="#ctx0" brushRef="#br0">168 4631 1704 0,'0'0'538'16,"-14"-2"-54"-16,14 2-11 0,0 0-127 0,0 0 12 15,-19 4-33-15,19-4-25 0,0 0-55 16,0 16-12-16,0-16 18 0,0 0-46 0,19 23-13 16,-5-13-37-16,1 0-23 0,4-2 8 15,-1 1-7-15,8-2 21 0,-7-1-62 16,3-1 3-16,0-2 7 0,4 0-12 0,-4-1-13 0,4-1 5 16,-11-1-13-16,3 0 0 15,1 3-31-15,-5-6 24 0,-14 3-1 0,23-1 3 16,-23 1 10-16,18 0-28 0,-18 0 21 0,0 0-21 15,0 0-15-15,0 0-1 0,0 0 11 16,0 0-7-16,0 0-22 0,0 0 11 0,0 0-17 16,0 0-12-16,0 0-1 0,0 0 7 0,-33 18 10 15,33-18-5-15,-19 10-18 0,19-10 21 16,-7 13 5-16,7-13-8 0,-8 15 0 0,8-15-18 16,0 18 36-16,0-18-7 0,0 18 2 15,0-18-21-15,0 22 16 0,0-10-11 0,8 0 1 16,-4-1-21-16,-1 1 18 0,8 1 10 0,4 0 3 15,-7 0-16-15,3 2-9 16,3-2 7-16,1-1 10 0,-4 1-5 0,4 0-13 16,0 1-5-16,0-2 18 0,-1 1-18 0,-3-3 23 15,-3 1-36-15,7-1 47 0,-8 0-34 16,0-2 23-16,-3 4 13 0,-4-12 2 0,0 16-12 16,0-16-10-16,-11 20 35 0,4-10-5 0,-8 1 13 15,-7 0-23-15,3-1 13 0,1-2 12 16,-4 2-15-16,-1-3 8 0,5-1-10 0,-4 0-6 15,-4-5-28-15,4 0 26 0,3-1-74 16,4-1-13-16,-3-2-23 0,3-4-36 0,0 2-64 16,15 5-59-16,-7-14-133 0,-4 7-202 0,11 7-420 15,0 0 105-15,0-19 82 16,0 19 66-16,0 0 93 0,0 0 112 0,18-11 5 16,-18 11 37-16,0 0 55 0</inkml:trace>
          <inkml:trace contextRef="#ctx0" brushRef="#br1" timeOffset="6152.7919">-50 2660 1177 0,'-11'5'450'15,"11"-5"-4"-15,-15 8-67 0,15-8-3 16,-7 7-56-16,7-7-15 0,0 0-19 0,0 0-38 16,0 0 26-16,0 0-41 0,0 0-23 15,0 0-25-15,0 0-6 0,26 10-15 0,-26-10-39 16,30-4 13-16,-12 1-28 0,-3 0-2 0,7-2-14 15,-4 0-22-15,1 0-16 16,-4 2 8-16,0-1-20 0,3 1 7 0,-7 0-10 0,-11 3 0 16,19-6-13-16,-8 2 3 0,-11 4 5 0,0 0-13 15,14-6 15-15,-14 6-12 16,0 0-13-16,0 0-6 0,0 0 37 0,0 0-21 16,0 0 2-16,8 19-27 0,-8-19 7 15,0 0 13-15,-19 37 0 0,16-20 10 0,-8 1-13 16,11 2 21-16,-8 2-21 0,-3-1 14 0,7 3-6 15,1-1-3-15,-1 0 16 0,4 1-23 16,-4-1-13-16,4-4 18 0,0 1-18 0,0 4 5 16,0-6-3-16,4 1-9 0,-4-1 4 0,0-2-45 15,0 1-11-15,0-1-44 0,0-3-25 16,0 2-38-16,0-15-64 0,0 18-239 16,0-18-419-16,4 20 15 0,-4-20 118 0,-4 17 130 15,4-17-4-15,-4 15 66 0,4-15 84 16,0 0 28-16</inkml:trace>
          <inkml:trace contextRef="#ctx0" brushRef="#br0" timeOffset="1992.5515">560 7234 1228 0,'0'0'471'15,"-15"-10"-25"-15,15 10-11 0,-25-9-18 0,17 8-5 16,-14-3-28-16,11 2-46 0,-11 1-23 16,-4-1-21-16,0 2-20 0,4 0-16 0,0 2-4 15,3-2-57-15,4 3-28 0,-3-1 18 0,-1 3-41 16,8 0 0-16,-3 1-29 0,2 1-19 16,5 2 7-16,7-9-8 0,-7 14-8 0,7-14-7 15,0 16-23-15,0-16-13 0,7 17 11 16,4-9-32-16,4 3-2 0,-8-1 8 0,8-1 0 15,4 1-3-15,-5 1-28 0,9 0 10 16,2-3-18-16,-2 4-4 0,2-2 9 16,1 0 3-16,4 0-5 0,-4 0-16 0,3 0 14 15,-3 0-19-15,-4-2 6 0,-3 0-3 0,-1 0-3 16,5 2-2-16,-9 2 30 0,1-2-12 16,-8 3 18-16,5-1 2 0,-5-1-7 0,-7 2-1 15,0-13 3-15,0 23 8 0,0-23 15 16,-15 23-5-16,8-11 13 0,-4-2-26 15,-4 1 8-15,8-2 3 0,-12-2-31 0,4 1-3 0,0-5-54 16,-3 1-53-16,3-1-41 0,15-3-100 16,-29 3-121-16,18-5-611 0,11 2 112 15,-34-6 62-15,27 3 108 0,-8-2 63 0,15 5 39 16,-33-2 46-16,33 2 48 0,-22-2 96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53.01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A773DF-DD58-40B4-8D05-F054284E9776}" emma:medium="tactile" emma:mode="ink">
          <msink:context xmlns:msink="http://schemas.microsoft.com/ink/2010/main" type="writingRegion" rotatedBoundingBox="10686,7600 12893,7909 12761,8850 10555,8541"/>
        </emma:interpretation>
      </emma:emma>
    </inkml:annotationXML>
    <inkml:traceGroup>
      <inkml:annotationXML>
        <emma:emma xmlns:emma="http://www.w3.org/2003/04/emma" version="1.0">
          <emma:interpretation id="{0E7B6D1C-2684-4762-878F-59C7DC705352}" emma:medium="tactile" emma:mode="ink">
            <msink:context xmlns:msink="http://schemas.microsoft.com/ink/2010/main" type="paragraph" rotatedBoundingBox="10686,7600 12893,7909 12761,8850 10555,8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1C826C-5BA9-46F2-B8D4-C6EFA16DED82}" emma:medium="tactile" emma:mode="ink">
              <msink:context xmlns:msink="http://schemas.microsoft.com/ink/2010/main" type="line" rotatedBoundingBox="10686,7600 12893,7909 12761,8850 10555,8541"/>
            </emma:interpretation>
          </emma:emma>
        </inkml:annotationXML>
        <inkml:traceGroup>
          <inkml:annotationXML>
            <emma:emma xmlns:emma="http://www.w3.org/2003/04/emma" version="1.0">
              <emma:interpretation id="{F2489C3E-9B1F-4259-A74D-0B2347805446}" emma:medium="tactile" emma:mode="ink">
                <msink:context xmlns:msink="http://schemas.microsoft.com/ink/2010/main" type="inkWord" rotatedBoundingBox="10686,7600 12893,7909 12761,8850 10555,8541"/>
              </emma:interpretation>
              <emma:one-of disjunction-type="recognition" id="oneOf0">
                <emma:interpretation id="interp0" emma:lang="en-US" emma:confidence="1">
                  <emma:literal>Data</emma:literal>
                </emma:interpretation>
                <emma:interpretation id="interp1" emma:lang="en-US" emma:confidence="0">
                  <emma:literal>Data.</emma:literal>
                </emma:interpretation>
                <emma:interpretation id="interp2" emma:lang="en-US" emma:confidence="0">
                  <emma:literal>Dota</emma:literal>
                </emma:interpretation>
                <emma:interpretation id="interp3" emma:lang="en-US" emma:confidence="0">
                  <emma:literal>Dayta</emma:literal>
                </emma:interpretation>
                <emma:interpretation id="interp4" emma:lang="en-US" emma:confidence="0">
                  <emma:literal>Daya</emma:literal>
                </emma:interpretation>
              </emma:one-of>
            </emma:emma>
          </inkml:annotationXML>
          <inkml:trace contextRef="#ctx0" brushRef="#br0">5 418 1817 0,'0'0'594'15,"-7"-15"-54"-15,7 15-33 0,0 0-47 0,0 0-1 16,0 0-73-16,0 0-33 0,0 0-30 16,0 0 4-16,7 63-64 0,-7-39 2 0,0 9-27 15,7 1-33-15,-7 2-21 0,8 1-5 0,-5-1-33 16,1 1-10-16,0-1-67 0,-4-1-41 16,0-2-23-16,7-3-2 0,-7-6-62 0,8-2-10 15,-8-3-1-15,0-3-24 0,0-5-9 0,0-11 4 16,7 12-4-16,-7-12-4 0,0 0 50 15,0 0-27-15,0 0 2 0,0 0 18 16,0-61 13-16,0 28 0 0,-7-14 7 0,7-19 34 16,-8-4 5-16,8-1-6 0,-7-2-14 0,7 2 40 15,0 16-12-15,0 3 15 0,0 2 18 16,0 2-1-16,7 3 1 0,1 9 23 0,-8 2-13 16,14 4 8-16,-2 5-21 0,-5 2 26 0,8 3-15 15,7 7-14-15,-4 2-7 0,5 5 31 16,-5 4-28-16,15 7 4 0,-3 3 9 0,11 11 15 15,14 10-44-15,-7 8 15 0,7 7-14 0,-7 3-9 16,-7 4 24-16,0 2-1 0,-8 0-14 16,0 3 9-16,-10-3 1 0,-9-5-24 0,-6-8 21 15,-8-2 8-15,-4-3 9 0,-7 4 17 16,-4-1-4-16,-3-4 34 0,-19 5 0 16,11-6-15-16,-4-7 9 0,-3-3-1 0,0-9-11 15,3 0-3-15,4-4-40 0,-7-6-27 0,11-2-24 16,-4-2-34-16,4-3-8 0,-4 0-33 15,11-4-20-15,0 0-44 0,-3 2-34 0,3 0-76 16,15 5-153-16,-11-8-167 0,11 8-392 0,-7-6 124 16,7 6 60-16,0 0 142 0,0 0 81 15,0 0 31-15,0 0 13 0,0 0 72 16</inkml:trace>
          <inkml:trace contextRef="#ctx0" brushRef="#br0" timeOffset="678.2351">955 692 1039 0,'-4'-16'504'16,"-3"3"-54"-16,-1 1-7 0,-6 4-25 0,6-1-11 16,8 9-39-16,-18-11-27 0,3 8-29 15,15 3-48-15,-26 3-26 0,11 4-3 0,1 1-10 16,2 4-17-16,-2 1-47 0,6 1-5 15,1 3-31-15,-1 0-12 0,1 3-1 16,7-4-29-16,0 1 4 0,4-2-23 0,-1 1 2 16,-3-3-12-16,8 0-18 0,-1-1 2 0,1-2-28 15,6-2 13-15,-2-2 16 0,-12-6-6 16,22 6-12-16,-15-6-9 0,-7 0 29 0,19-6-20 16,-19 6-13-16,14-14 20 0,-6 1-10 15,3 1-3-15,-7-2 23 0,-1-2-7 0,-3 2 36 16,8-1 2-16,-8 3-5 0,0 12 20 0,7-21-2 15,-7 21-10-15,7-15-1 0,-7 15-14 16,0 0-6-16,0 0-8 0,0 0 29 0,0 0-46 16,0 0 35-16,23 28-17 0,-20-16 4 0,-3-1-30 15,8 1-18-15,-1 1-7 16,0-2-34-16,1-1-29 0,-1 2-17 0,1-4-30 16,3 1-29-16,-4-1-8 0,8-2-43 0,-4 0-20 15,4-3-19-15,-15-3-2 0,29 0-18 16,-18 0-10-16,-11 0-41 0,30-7 25 0,-19-1 21 15,4-4 41-15,3-1-10 0,-3-3 99 16,0-4 26-16,0-2 62 0,-4-1 55 0,4-2 29 16,-8 0 36-16,8 0 31 0,-8 5 27 0,4 1 37 15,-3-1 25-15,-1 2 5 0,0-1 57 16,-3 4-16-16,0 4 13 0,0-1-31 0,-4 12 36 16,3-18-43-16,-3 18-21 0,4-8 5 15,-4 8 13-15,0 0-28 0,0 0-8 16,0 0-10-16,15 36-23 0,-15-17-21 0,7 0 3 15,-7 4-94-15,0 1-34 0,7 2 0 0,-3-1 0 16,0 0 0-16,0 1 0 0,-1 1 0 16,1-2 0-16,-4-2 0 0,7-1 0 0,1-3-93 15,-8-2-165-15,7-1-39 0,-7-3-41 0,0 0-92 16,0-13-202-16,11 10-359 0,-11-10 90 16,0 0 97-16,0 0 80 0,0 0 89 0,0 0 41 15,0 0 57-15,0 0 33 0,-40-13 58 16</inkml:trace>
          <inkml:trace contextRef="#ctx0" brushRef="#br0" timeOffset="861.5374">1184 746 1371 0,'-4'-12'482'0,"4"12"-6"0,-11-17-26 0,11 17-38 15,0-14-35-15,0 14-4 0,0 0-14 0,19-19-32 16,-16 12-14-16,-3 7-50 0,19-11-25 16,-4 6-5-16,-4 0-30 0,4 2-14 0,10-2-41 15,-2 1 16-15,-1 3-54 0,4-1-53 0,0 1-37 16,-4-1-51-16,7 4-51 0,-10-1-43 15,10 1-52-15,-10 2-86 0,7 2-229 0,-4 1-424 16,-4 0 43-16,5 0 103 0,-5 2 66 0,-3 0 31 16,7-2 91-16,0 3 58 0</inkml:trace>
          <inkml:trace contextRef="#ctx0" brushRef="#br0" timeOffset="1300.0365">1934 567 1256 0,'-11'-15'594'0,"-3"2"-28"0,-1 3-34 16,4 1-48-16,-4 3-8 15,0 1-38-15,0 3-54 0,15 2-10 0,-33 5-44 0,18 3-36 16,-3 2-21-16,-4 5-14 0,11 7-28 16,-4-1-21-16,0 5-31 0,8-2-13 15,-1 2-25-15,4-1-36 0,4 0-15 0,0 0-14 16,4-2-37-16,0 0 4 0,0-1 6 0,3-2-18 15,0-4-24-15,8-2 11 0,0 0-7 16,-11-4-37-16,10-3 8 0,1 0-8 0,0-4 8 16,-15-3-2-16,18-2-6 0,-18 2-4 15,26-11 9-15,-18-1 26 0,6-1-2 0,-6-4 28 16,3 1 22-16,-4 1 24 0,1-2-5 0,-8 4 25 16,7 0 21-16,1 2 33 0,-8-1-97 15,0 12 5-15,7-17-59 0,-7 17 0 0,7-10 0 16,-7 10 0-16,0 0 0 0,0 0 0 0,0 0 0 15,0 0 0-15,11 30 0 16,-3-20 0-16,-8-10 0 0,7 23 0 0,-7-10 0 16,8 0 0-16,-1 0 0 0,0-1 0 0,1 5-13 15,-5-4-202-15,12 0-59 0,-7-1-49 16,3 3-114-16,0-6-206 0,0 4-314 0,4-3 56 16,-1 0 77-16,-2-4 107 0,2 1 3 0,9-3 120 15,-12 2 49-15,11 0 25 0,-4-2 62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56.70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73EC6A-C62B-4956-A603-9723F796B1E7}" emma:medium="tactile" emma:mode="ink">
          <msink:context xmlns:msink="http://schemas.microsoft.com/ink/2010/main" type="inkDrawing" rotatedBoundingBox="16098,6062 17670,10489 15208,11364 13635,6936" semanticType="callout" shapeName="Other">
            <msink:sourceLink direction="with" ref="{C9E01006-F601-4264-B9BE-F82E07AAD567}"/>
            <msink:sourceLink direction="with" ref="{3B3BE41C-8E9D-41F6-AAD0-9C4D8B8853E6}"/>
          </msink:context>
        </emma:interpretation>
      </emma:emma>
    </inkml:annotationXML>
    <inkml:trace contextRef="#ctx0" brushRef="#br0">1949 0 1069 0,'0'0'359'16,"0"0"-39"-16,0 0-31 0,0 0-13 15,0 0-27-15,0 0-4 0,0 0-24 0,0 0-32 16,0 0-10-16,0 0-5 0,0 0-20 0,-30 27-26 16,19-12-18-16,0 0 10 0,-4 4-15 15,-7 2 13-15,7 8-44 0,-10 2-2 16,-9 11-6-16,-6 0 1 0,3 3-11 0,-4 4-7 16,-3-4-11-16,-1 3 6 0,-3 4-6 15,0-2 6-15,-4 9-16 0,4-9 13 0,4 2-28 16,0-1 28-16,-1 0-26 0,1 0 28 0,7-1-25 15,-4 3-13-15,4-2 8 0,-3 2-18 16,3-3-18-16,0 0 21 0,-4-1-11 0,4 0 10 16,0 1-28-16,0-2 8 0,4-1 13 15,-8-1-5-15,8-3 10 0,0 1-3 0,-4 0-18 16,11-8 9-16,-11 4-1 0,11-6 20 0,0-4-30 16,0 0 5-16,4-1 10 0,0 2-15 15,0-4-3-15,-4 3 13 0,8-2-15 0,-5-5 20 16,9 3 0-16,-5-2 11 0,4-3-21 15,-3 1 15-15,3-1-15 0,-3-1 15 16,6-1-7-16,1-3 0 0,-3 1 12 0,3-3-7 16,-1 3 0-16,1-2 0 0,-3-2-11 0,6-1 26 15,4-1-7-15,-3-1-1 0,-4 2-10 16,0-4 13-16,4 2 0 0,7-10 3 0,-15 16 4 16,7-7-9-16,-3-2-6 0,4 1 11 15,7-8-1-15,-15 13 21 0,8-6-17 0,7-7 17 16,-19 8-21-16,19-8 1 0,-15 8 20 0,15-8 5 15,-7 7 31-15,7-7-16 16,-11 3-17-16,11-3 5 0,0 0-1 0,0 0 24 0,-15 5 0 16,15-5 0-16,0 0-8 0,0 0 28 15,-15 3 15-15,15-3-32 0,0 0 4 16,0 0-2-16,0 0-15 0,0 0-3 0,0 0-1 16,0 0 9-16,0 0-26 0,0 0 10 15,0 0-2-15,0 0-16 0,0 0 14 0,0 0 1 16,0 0-7-16,0 0-15 0,0 0 13 0,0 0 25 15,0 0-16-15,0 0-4 0,0 0 10 16,0 0-6-16,0 0 17 0,0 0 1 0,0 0 19 16,0 0-1-16,0 0-17 0,0 0 48 0,0 0-10 15,0 0 11-15,0 0-24 16,0 0 18-16,0 0-15 0,0 0 20 0,0 0 21 16,0 0-36-16,0 0 25 0,0 0-10 0,0 0-25 15,0 0-18-15,0 0 20 0,0 0-13 16,0 0 6-16,0 0-26 0,0 0-3 0,0 0 14 15,30 16 1-15,-30-16-17 0,11 8 3 0,-11-8-11 16,15 8-10-16,-8-1-18 0,4-1 23 16,0 1-13-16,0 2 31 0,4-1-23 0,4 3-11 15,-4-1 4-15,10 2 9 0,-10-1-53 16,11 1 64-16,-7-1-16 0,-1 1 0 0,4 1 21 16,-3-1-44-16,3 2 11 0,-4 2 10 0,8-2-23 15,-7 1 12-15,3 2-40 16,0-2 30-16,-7 1 0 0,11 1 24 0,-4 1-21 0,0-2-21 15,-3 1 36-15,3 2-30 0,-4-2-11 16,4 5 26-16,4-2 5 0,-7 0-18 16,3 2 15-16,0 1 9 0,0 0-24 0,0 0 15 15,4 3 8-15,-4 1-18 0,1-1-17 0,-1 3 20 16,4 1-19-16,0-1 17 0,-4 3 9 16,4-2-17-16,3 13 12 0,4-10-2 0,-7-2-19 15,0-1 40-15,11 10-11 0,-7-6-5 0,-8-5 5 16,4 0-18-16,0 1 10 0,7 12 13 15,0-3 3-15,-3-7-8 0,-4-2-5 0,7 7 23 16,-4-4-24-16,-3-3-14 0,-3 1 20 0,2-2 10 16,-2 2-10-16,2 1 10 0,-2-2-25 15,2-1 5-15,-2 1 0 0,6 0 15 0,-10 0-21 16,10 0 6-16,-10 0 2 0,3 1-2 16,-4-3 10-16,5 2-7 0,-5 0-6 15,4 0 2-15,0-1 9 0,-3-6-8 0,-1 8-1 16,5-5 11-16,-5-3 0 0,1 4-15 0,3-6 30 15,-7 2-15-15,-1 0 6 0,12-1 4 16,-11 0-13-16,7-1-10 0,-3-1 24 0,-1 0-22 16,1-1 11-16,-1 0 29 0,1 1-19 15,-5-2-13-15,1 0 14 0,4 1-17 0,-1-5 12 16,-7 3-12-16,4-4 22 0,0 3-16 0,-4-3 7 16,4 3 19-16,-4-3-29 0,0 0 21 15,-4-3-10-15,4 0 20 0,-3 0-35 16,-1 0 9-16,-3-1-7 0,3 0 25 0,-7-9-12 15,15 15 18-15,-15-9-8 0,0-6 0 16,11 14 5-16,-11-14-28 0,11 12 20 0,-11-12 5 16,7 13-4-16,-7-13-1 0,8 13-7 0,-8-13-3 15,11 11 23-15,-11-11-51 0,0 12 28 16,0-12-15-16,11 10-46 0,-11-10-52 0,0 0-87 16,7 10-84-16,-7-10-151 0,12 7-591 0,-12-7 43 15,0 0 88-15,11-2 142 0,-11 2 37 16,0 0 50-16,0 0 106 0,25-12 53 0,-25 12 18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52:57.87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824C49-03FA-4A94-82C4-D9005E0C4F83}" emma:medium="tactile" emma:mode="ink">
          <msink:context xmlns:msink="http://schemas.microsoft.com/ink/2010/main" type="writingRegion" rotatedBoundingBox="16612,5285 25400,5468 25283,11079 16494,10895"/>
        </emma:interpretation>
      </emma:emma>
    </inkml:annotationXML>
    <inkml:traceGroup>
      <inkml:annotationXML>
        <emma:emma xmlns:emma="http://www.w3.org/2003/04/emma" version="1.0">
          <emma:interpretation id="{2E9A5037-1ACA-48C3-A2B3-A2059107E6F4}" emma:medium="tactile" emma:mode="ink">
            <msink:context xmlns:msink="http://schemas.microsoft.com/ink/2010/main" type="paragraph" rotatedBoundingBox="16612,5285 19120,5639 18957,6790 16449,6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A84ADA-DFBB-4124-A78C-59800705DCB2}" emma:medium="tactile" emma:mode="ink">
              <msink:context xmlns:msink="http://schemas.microsoft.com/ink/2010/main" type="line" rotatedBoundingBox="16612,5285 19120,5639 18957,6790 16449,6436"/>
            </emma:interpretation>
          </emma:emma>
        </inkml:annotationXML>
        <inkml:traceGroup>
          <inkml:annotationXML>
            <emma:emma xmlns:emma="http://www.w3.org/2003/04/emma" version="1.0">
              <emma:interpretation id="{C9E01006-F601-4264-B9BE-F82E07AAD567}" emma:medium="tactile" emma:mode="ink">
                <msink:context xmlns:msink="http://schemas.microsoft.com/ink/2010/main" type="inkWord" rotatedBoundingBox="16612,5285 19120,5639 18957,6790 16449,6436">
                  <msink:destinationLink direction="with" ref="{3773EC6A-C62B-4956-A603-9723F796B1E7}"/>
                </msink:context>
              </emma:interpretation>
              <emma:one-of disjunction-type="recognition" id="oneOf0">
                <emma:interpretation id="interp0" emma:lang="en-US" emma:confidence="1">
                  <emma:literal>binary</emma:literal>
                </emma:interpretation>
                <emma:interpretation id="interp1" emma:lang="en-US" emma:confidence="0">
                  <emma:literal>binary.</emma:literal>
                </emma:interpretation>
                <emma:interpretation id="interp2" emma:lang="en-US" emma:confidence="0">
                  <emma:literal>binary,</emma:literal>
                </emma:interpretation>
                <emma:interpretation id="interp3" emma:lang="en-US" emma:confidence="0">
                  <emma:literal>binarY</emma:literal>
                </emma:interpretation>
                <emma:interpretation id="interp4" emma:lang="en-US" emma:confidence="0">
                  <emma:literal>binary-</emma:literal>
                </emma:interpretation>
              </emma:one-of>
            </emma:emma>
          </inkml:annotationXML>
          <inkml:trace contextRef="#ctx0" brushRef="#br0">-4 45 1615 0,'0'-13'570'0,"0"13"-6"16,0-20-40-16,0 20-53 0,0-16-7 0,0 16-73 16,0 0-22-16,0 0-49 0,0 0 15 15,0 0-41-15,0 0-20 0,0 0-23 0,0 0-13 16,22 49-7-16,-18-20-50 0,-1 2-24 0,1 3-14 16,3 3-25-16,-3 6-3 15,0 1 13-15,-4 0-18 0,7 3-97 0,-3-3-1 16,0-5-1-16,-4-2 19 0,3-3-40 0,-3 0 33 15,4-5-28-15,-4-1 5 0,4-3-15 16,-4-1 40-16,0-7 6 0,3 0-8 0,-3-4 15 16,0-13 1-16,4 16-34 0,-4-16 23 0,0 0-5 15,0 0-18-15,0 0-12 0,0 0-4 16,0 0-1-16,0 0-32 0,15-33 3 0,-4 20 8 16,-7 0-11-16,7 3-2 0,0-3 16 15,0-1-45-15,4 4 14 0,-1 2-6 0,-2 3-25 16,2 0 13-16,5 3 5 0,-4 2 2 15,7 2 8-15,-4 2-5 0,4 2-3 0,-3 4 8 16,-1 2-5-16,1 1-28 0,-4 0-6 16,-1 3 9-16,-2-3 22 0,-5 2 5 0,-3-3 27 15,-4 2 9-15,0-14 5 0,-15 28 1 16,-4-15 12-16,8-3 20 0,-4 0-19 0,-7-3 14 16,4-1 3-16,-4-2-15 0,-1-2 8 0,5-4-29 15,-1 1-28-15,-3-5 26 0,8 1-44 16,-1-1-15-16,4-3-64 0,0-1-93 0,11 10-160 15,-12-15-390-15,12 15-35 0,0-15 79 0,0 15 43 16,0 0 126-16,15-18 30 0,-7 11 116 16,6 2 2-16</inkml:trace>
          <inkml:trace contextRef="#ctx0" brushRef="#br0" timeOffset="406.746">550 304 1681 0,'0'0'533'16,"11"-15"-101"-16,-7 9-66 0,-4 6-77 16,15-14-73-16,-15 14-204 0,18-5-150 0,-18 5-110 15,19 0-425-15,-19 0 84 0,22 7 21 0,-15-2 66 16,4 3 49-16</inkml:trace>
          <inkml:trace contextRef="#ctx0" brushRef="#br0" timeOffset="236.8979">646 527 1489 0,'0'0'584'16,"0"0"-70"-16,0 0-30 0,0 0-38 15,0 0-22-15,-15 45-40 0,12-30-18 16,-1 3-33-16,4 1-33 0,-4-2-67 0,4 3-6 16,0 0-4-16,0-2-39 0,0 1-58 15,-3-1-62-15,3-1-54 0,0-1-77 0,0 0-117 16,-4-2-325-16,4-14-372 0,0 21 11 15,0-21 92-15,0 0 105 0,0 16 30 0,0-16 62 16,0 0 54-16,0 0 71 0</inkml:trace>
          <inkml:trace contextRef="#ctx0" brushRef="#br0" timeOffset="823.0177">816 505 1238 0,'15'3'505'0,"-15"-3"-19"15,0 0-43-15,7 19-41 0,-7-19-16 0,4 18-20 16,-4-4-51-16,4 2-18 0,-4 0-31 16,4 2 0-16,-4 1-25 0,3 1-31 15,-3 0-21-15,4-2-22 0,-4 2 57 0,0-1-72 16,0-3-11-16,4 1-18 0,-4-4-11 15,3 1-17-15,-3-14 23 0,0 20 5 0,0-20-24 16,4 11-12-16,-4-11-7 0,0 0 20 0,0 0-8 16,0 0-31-16,0 0 3 0,0 0-15 15,22-28-18-15,-14 13-11 0,-5-7 3 16,8 0-2-16,-3 1-1 0,3 2-15 0,0-4 5 16,-4 6-15-16,8-1 8 0,-7 2-6 15,-1 6-22-15,4 0 35 0,-4 4 18 0,-7 6-13 16,19-4-7-16,-19 4 18 0,18 12-1 0,-10-2 1 15,3 4-21-15,-7-1 13 0,3 5 13 16,0 1-21-16,1-1 13 0,-5 1-67 0,5-2 29 16,-5-1-8-16,1-1-46 0,4 2-28 0,-1-2-60 15,0-3-65-15,1 3-19 0,-1-4-2 16,4-1-77-16,4 0-114 0,0-3-112 0,3 0-355 16,1-1 66-16,3 0 80 0,0-3 179 15,-3-1-41-15,-1 0 57 0,4-2 40 0,-3 0 54 16</inkml:trace>
          <inkml:trace contextRef="#ctx0" brushRef="#br0" timeOffset="1209.2989">1537 731 1018 0,'0'-13'412'0,"0"13"6"0,-4-26 7 0,1 15-11 15,-5-2-9-15,1 1-6 0,-8-2-36 16,4 4-9-16,-4 0-24 0,0 1-3 0,1 7-50 16,-1 0-24-16,0 0-25 0,15 2-10 0,-33 12-26 15,18-3-21-15,0 2-20 0,0 2-23 16,8 1-41-16,-4 4-18 0,4-3-12 0,3 1-4 15,0 0-35-15,4-1-33 0,0-15-21 0,4 27 11 16,3-12-9-16,1-4-9 16,-1 0 12-16,4-1-18 0,0-4 6 0,0-2-16 15,-11-4 21-15,19 6 2 0,-19-6-3 0,26-6 42 16,-19 1-13-16,8-4-6 0,-4-1 21 16,-4 0 29-16,1 0 22 0,-1 0 39 0,0 0 20 15,-7 10 26-15,15-18 28 0,-7 11 2 16,-8 7 1-16,7-12-39 0,-7 12-33 0,0 0 61 15,11-7-74-15,-11 7 31 0,0 0-21 0,0 0-8 16,0 0-19-16,15 23-27 16,-15-23-40-16,4 20-42 0,-1-10-20 0,5 0-53 0,-1 1-16 15,0-1-31-15,5 2-35 0,-5-4-11 16,0-1-69-16,4 2-44 0,1-1-83 0,-1 0-101 16,3-5-135-16,1-1-234 0,-4 1 70 15,-11-3 84-15,26-3 62 0,-15-1 41 0,0-7 86 16,0-1 29-16,1-4 123 0</inkml:trace>
          <inkml:trace contextRef="#ctx0" brushRef="#br0" timeOffset="1495.4154">1785 611 906 0,'3'-19'460'0,"-3"2"32"0,4 7-39 16,-4 10 13-16,0-17-18 0,0 17-49 15,0 0-25-15,4-16-52 0,-4 16-22 0,0 0-21 16,0 0-41-16,0 0-21 0,0 0-53 16,15 33 28-16,-15-20-41 0,3 4-18 0,1 3-28 15,0 4-31-15,-1-2 24 0,1 1-37 0,0 1-15 16,-1 1-12-16,1-3 12 15,-4-1-23-15,4-2-21 0,-1-4 19 0,-3 3 4 16,0-6 24-16,0-12 12 0,0 19-7 0,0-19 36 16,0 0 9-16,0 0-11 0,0 0 19 15,0 0-10-15,0 0 18 0,0 0-33 0,0 0 13 16,-11-53 5-16,15 30 2 0,-4-1-40 0,0-2-1 16,7 1-51-16,-3-2-10 0,4 2-48 15,-1 4-42-15,4 3-33 0,4 2-38 0,-4 4-51 16,4 4-26-16,-4 4-149 0,-11 4-227 0,29 1-349 15,-18 6 83-15,8 2 104 0,-4 1 59 16,0 1 31-16,-1 3 95 0,5-1 56 0,-4 1 62 16</inkml:trace>
          <inkml:trace contextRef="#ctx0" brushRef="#br0" timeOffset="2058.5735">2269 512 1238 0,'-4'-14'533'0,"4"1"12"15,0 13-23-15,4-18-46 0,-4 18-56 16,0 0-56-16,0 0-29 0,0 0-33 0,0 0-51 16,0 0 15-16,0 0-28 0,0 0-36 0,-4 61-35 15,4-44-39-15,0 6-21 0,4 1-40 16,0 1-14-16,-1-1-37 0,5-1-11 16,-5-2-41-16,1-1-36 0,3 0 5 0,5-4 6 15,-5-1-23-15,4-2 10 0,-4-3-16 16,1-3 44-16,-8-7-28 0,15 7 25 0,-15-7 3 15,0 0 8-15,25-10 38 0,-17 0-23 0,-1-5 0 16,1-4 23-16,-1-1 20 0,4-5 47 16,-4-3 12-16,5 3 29 0,-9-3 27 0,8 0-4 15,-7 8 45-15,3-3-20 0,-3 3 6 0,4 3 9 16,-5 0 19-16,1 4 7 0,-4-1-56 16,0 14 12-16,4-18-40 0,-4 18-29 0,0 0 34 15,0 0-36-15,0 0 28 0,0 0-44 16,0 0 9-16,0 0-9 0,0 0 3 0,-11 64-23 15,3-42-22-15,1 6-24 0,-4 2 0 16,3 2 0-16,1 1 0 0,-4 7 0 16,0-1 0-16,3 5 0 0,-3-3 0 0,4 1 0 15,-1-1 0-15,1 0 0 0,0 1-21 0,3-7 42 16,0 1-21-16,1-2 0 0,-5-1 0 16,4-2 0-16,4 1 0 0,-3-5 0 0,-1-2 0 15,4-1 0-15,-4-3 0 0,4-1 0 0,-3-3 0 16,3 0 0-16,-4-4 0 0,4-13 0 15,0 25 0-15,0-15 0 0,0-10 0 0,-4 15 0 16,4-15 0-16,-3 14 0 0,3-14 0 16,0 0 0-16,-4 11 0 0,4-11 0 0,0 0 0 15,-7 11-428-15,7-11-729 0,0 0 118 16,-15 9 89-16,15-9 175 0,-8 7-9 0,8-7 68 16,-14 12 78-16,2-2 80 0,1-2 36 15,4 1 74-15</inkml:trace>
        </inkml:traceGroup>
      </inkml:traceGroup>
    </inkml:traceGroup>
    <inkml:traceGroup>
      <inkml:annotationXML>
        <emma:emma xmlns:emma="http://www.w3.org/2003/04/emma" version="1.0">
          <emma:interpretation id="{13690283-9F84-4E1B-8F66-5547BA255F00}" emma:medium="tactile" emma:mode="ink">
            <msink:context xmlns:msink="http://schemas.microsoft.com/ink/2010/main" type="paragraph" rotatedBoundingBox="16967,9882 25304,10056 25283,11079 16946,10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7648D9-AC4C-484F-BB39-D2B276CA501F}" emma:medium="tactile" emma:mode="ink">
              <msink:context xmlns:msink="http://schemas.microsoft.com/ink/2010/main" type="line" rotatedBoundingBox="16967,9882 25304,10056 25283,11079 16946,10905"/>
            </emma:interpretation>
          </emma:emma>
        </inkml:annotationXML>
        <inkml:traceGroup>
          <inkml:annotationXML>
            <emma:emma xmlns:emma="http://www.w3.org/2003/04/emma" version="1.0">
              <emma:interpretation id="{3B3BE41C-8E9D-41F6-AAD0-9C4D8B8853E6}" emma:medium="tactile" emma:mode="ink">
                <msink:context xmlns:msink="http://schemas.microsoft.com/ink/2010/main" type="inkWord" rotatedBoundingBox="16967,9882 20266,9951 20245,10974 16946,10905">
                  <msink:destinationLink direction="with" ref="{3773EC6A-C62B-4956-A603-9723F796B1E7}"/>
                </msink:context>
              </emma:interpretation>
              <emma:one-of disjunction-type="recognition" id="oneOf1">
                <emma:interpretation id="interp5" emma:lang="en-US" emma:confidence="1">
                  <emma:literal>Formatted</emma:literal>
                </emma:interpretation>
                <emma:interpretation id="interp6" emma:lang="en-US" emma:confidence="0">
                  <emma:literal>formatted</emma:literal>
                </emma:interpretation>
                <emma:interpretation id="interp7" emma:lang="en-US" emma:confidence="0">
                  <emma:literal>Formanted</emma:literal>
                </emma:interpretation>
                <emma:interpretation id="interp8" emma:lang="en-US" emma:confidence="0">
                  <emma:literal>Formated</emma:literal>
                </emma:interpretation>
                <emma:interpretation id="interp9" emma:lang="en-US" emma:confidence="0">
                  <emma:literal>Formatted.</emma:literal>
                </emma:interpretation>
              </emma:one-of>
            </emma:emma>
          </inkml:annotationXML>
          <inkml:trace contextRef="#ctx0" brushRef="#br0" timeOffset="4579.7729">883 4740 1233 0,'15'-3'451'0,"-15"3"-29"15,0 0-48-15,0 0-21 0,0 0-51 0,0 0-31 16,-41-20-20-16,22 14-25 0,-3 0-6 16,0 2-39-16,-4-2 11 0,-3 0-59 0,-5 1 1 15,5-2-35-15,-1 2 1 0,1-1-5 0,-1 0-18 16,4-1-23-16,0 0-1 0,0 1 6 15,4 0 20-15,4 1-38 0,-1 0-12 0,5-2 9 16,-1 4 8-16,4-1-8 0,11 4 6 16,-22-9-16-16,22 9 8 0,-12-7-8 15,12 7 36-15,0 0-28 0,-18 0 0 0,18 0 0 16,0 0 2-16,-4 17 21 0,4-17 5 0,-3 23 5 16,3-7-2-16,3 6-16 0,1 5 8 15,0 2-26-15,-1 7 23 0,-3-2-23 0,11 7 26 16,-3 5-2-16,-1-4-9 0,1 1-9 15,-1 2-3-15,0-1 25 0,1-1-2 0,-5 1-21 16,5-1 8-16,-4-7 3 0,3 5 2 0,0-6-5 16,-3-2-33-16,0-3 2 15,-1 2-30-15,-3-9-31 0,8-1-44 0,-4-6-40 0,-1-1-11 16,1-3-46-16,0-2-48 0,-4-10-75 16,11 11-92-16,-11-11-92 0,0 0-351 15,0 0 67-15,0 0 62 0,0 0 104 0,0 0 54 16,7-36 0-16,-7 36 76 0</inkml:trace>
          <inkml:trace contextRef="#ctx0" brushRef="#br0" timeOffset="4755.3121">413 5249 744 0,'0'-9'361'0,"0"9"5"0,-7-13-25 0,7 13-19 0,0 0-12 15,0 0-41-15,0 0 12 0,0 0-30 16,0 0-23-16,18-14-10 0,-18 14-16 16,19 3 13-16,-19-3-44 0,26 3-4 0,-11-2-32 15,-1 2 1-15,5-1-18 0,3 0-6 16,-7-1-30-16,7 3-15 0,-7-3-47 0,3 1-7 15,-3 2-74-15,0-1-49 0,0 0-141 16,-15-3-169-16,18 5-435 0,-10-2 69 0,-8-3 90 16,18 9 82-16,-11-5 43 0,4 2 79 0</inkml:trace>
          <inkml:trace contextRef="#ctx0" brushRef="#br0" timeOffset="5087.4328">946 5337 1510 0,'-23'-22'609'0,"23"22"-10"16,-18-5-90-16,18 5-25 0,-22 0-46 0,22 0-24 15,-26 5-35-15,15 1-54 0,-4 1-12 16,8 2-47-16,-1 0-15 0,1 1-21 0,3 4-105 16,0-1-22-16,4-13-1 0,0 24-22 0,8-11-22 15,-1 1-9-15,4-4-23 0,4 0 10 16,0-2-8-16,3-1 2 0,5-1-17 0,-5 0-5 15,1-3 12-15,-1-3 6 0,1 0-13 0,-5-6-6 16,1 0 4-16,-4-1 4 0,0-4 3 16,-3 1 13-16,-1-2-19 0,-3-1 19 15,-4 13-10-15,-4-25-1 0,4 25-30 0,-11-24-41 16,0 11-54-16,7 2-62 0,-7 2-43 16,0 0-61-16,0 4-131 0,0-1-158 0,11 6-352 15,-15-6 73-15,15 6 76 0,0 0 126 16,-18 2 17-16,18-2 29 0,0 0 82 0,0 0 33 15</inkml:trace>
          <inkml:trace contextRef="#ctx0" brushRef="#br0" timeOffset="5492.2217">1116 5237 1407 0,'0'0'430'15,"0"0"-46"-15,0 0-28 0,0 0-49 0,0 0-10 16,0 0-41-16,14 36-23 0,-10-19-23 16,-4 0-10-16,4 3-31 0,3 3-6 0,-3-2-12 15,3 1-23-15,1-3-10 0,-5-1-18 0,1 3 0 16,0-3 0-16,3-2-8 15,-7-3 10-15,4 0 11 0,-4-13 20 0,4 17-5 0,-4-17 23 16,0 0 10-16,0 0 44 0,0 0-51 16,0 0 35-16,0 0-10 0,0 0-7 15,0 0 20-15,0 0-34 0,-12-43-35 0,12 43 26 16,4-34-16-16,0 13-13 0,0 0-12 0,3 1-57 16,0 1-13-16,1 0-30 0,-1-1-44 15,4 6-92-15,4-2-61 0,0 2-47 0,3 3-69 16,1 3-155-16,-1 2-173 0,1 2-324 0,-4 2 61 15,-15 2 85-15,29 4 112 0,-14-2 44 16,3 2 53-16,-3 2 98 0,4 2 15 0</inkml:trace>
          <inkml:trace contextRef="#ctx0" brushRef="#br0" timeOffset="6980.3855">1489 5243 1546 0,'0'0'568'0,"0"0"-46"0,0 0-43 0,0 0-31 0,0 0-47 16,0 0-4-16,4 60-56 0,-1-39-16 16,1 1-18-16,3 2-41 0,-3-1-33 0,0 1-3 15,0 0-53-15,-1-1 23 0,-3-2-31 16,4-4-13-16,0-1 0 0,-1-1-46 16,-3-4 44-16,0-11-9 0,0 16-11 0,0-16-14 15,0 0-31-15,0 0 19 0,0 0-8 0,0 0-23 16,0 0-1-16,0 0-17 0,-11-53-10 15,8 31 0-15,3 1-49 0,0-2 0 0,3-1 0 16,1 1 0-16,-4 3 0 0,4 2 0 0,-1 3 0 16,1 2 0-16,3 2 0 0,1 2 0 15,-8 9 0-15,15-3 0 0,-15 3 0 0,0 0 0 16,22 13 0-16,-15-4 0 0,1 4 0 16,-1 4 0-16,0 0 0 0,1 2 0 15,-1-2 0-15,-3-1 0 0,0 0 0 0,-1-1 0 16,1-3 0-16,0 1 0 0,-4-13 0 15,0 16 0-15,0-16 0 0,0 0 0 0,0 16 0 16,0-16 0-16,0 0 0 0,0 0 0 0,0 0 0 16,0 0 0-16,0 0 0 0,-4-50 0 15,4 33 0-15,4-1 0 0,-4-1 0 0,3 2 0 16,1 0 0-16,0 2 0 0,-1 2 0 0,5 2 0 16,-5-2 0-16,-3 13 0 0,12-13 0 15,-12 13 0-15,11-4 0 0,-11 4 0 0,0 0 0 16,22 14 0-16,-11-4 0 0,-4 2 0 0,1 1 0 15,3 4 0-15,0-3 0 16,-4 5-34-16,1-3-58 0,3-1-59 0,0 0-20 16,-4-2-32-16,8 0-53 0,-4-3-61 0,0 2-121 15,4-4-75-15,0-1-49 0,0-2-306 16,3-2 16-16,-3-1 105 0,3-2 58 0,-3-2 59 16,4-1 62-16,-5-3 59 0,-14 6 66 0,34-10 438 15,-20-4 128-15,-3-1 76 0,4 1 85 16,-7-3 24-16,-1 2 17 0,-3 0 48 0,-1 0-35 15,-3 2 5-15,0 13-18 0,-3-26 3 0,-1 12 10 16,-3 5-13-16,-4 0-36 0,-1 1-10 16,1 3-7-16,11 5-1 0,-29-2-54 0,29 2-9 15,-22 8-19-15,7 1-33 0,7-1-2 16,-3 5-21-16,0 0-10 0,8 2-31 16,-1 2-20-16,4-3-13 0,0-14-29 0,4 32 14 15,3-17-16-15,0-1-18 0,1-3-10 16,3 1-23-16,0-4 8 0,0 0-3 0,0-4-23 15,-11-4 33-15,22 4 1 0,-22-4-1 0,19-7 3 16,-8 0 0-16,0-3-11 0,-4-2 19 16,1-3 17-16,-1 2 3 0,-3 0-7 0,3-1 35 15,-3 3 0-15,0-1 39 0,-4 12-19 16,7-17-25-16,-7 17 6 0,7-8-1 0,-7 8-10 16,0 0-10-16,0 0-1 0,0 0 24 15,0 0 2-15,8 28-15 0,-5-16-33 0,1 1-21 16,4 0-7-16,-1 1-26 0,0-1-18 15,1 0-21-15,3-1-35 0,0 1-18 0,0-5-21 16,0 1-33-16,4-3-49 0,0-2-35 16,-4-3-72-16,-11-1-44 0,26-1-48 0,-15-6 20 15,0-2 49-15,4-2 61 0,-8-5 67 0,4-4-13 16,0-9 54-16,0-2 120 0,-3-7 74 16,-1 6 77-16,0-7 67 0,1 6 56 0,-1 3 33 15,-3 5 39-15,0 2 35 0,-1 2 19 0,-3 1-11 16,4 5-13-16,-4 3-4 15,0 12-6-15,0 0-8 0,0 0-20 0,0 0 5 16,0 0-13-16,0 0-27 0,0 0 6 0,-15 50-32 16,12-26-29-16,3 4-10 0,0 6 85 15,-4-1-26-15,4 3-72 0,4 0 1 0,-1 1-42 16,5-2-12-16,-5 0-59 0,5-4-31 0,-1-1-57 16,-3-5-63-16,3-4-41 0,-3-3-65 15,3-2-101-15,-7-3-195 0,4-5-543 0,-4-8 113 16,0 0 81-16,0 0 55 0,0 0 112 0,0 0 74 15,0 0 80-15,0 0 35 0,-22-47 42 16</inkml:trace>
          <inkml:trace contextRef="#ctx0" brushRef="#br0" timeOffset="7136.8288">2254 5327 1108 0,'-4'-12'461'0,"4"12"-44"0,0 0-28 0,0 0 18 16,0 0-49-16,0 0-20 0,19-15-46 0,-19 15-36 15,18 1-16-15,1-1 1 0,-1 0-62 16,1 2-17-16,7-2-42 0,3 2-13 0,-3 0-76 15,4-1-44-15,-1 1-69 0,-3-2-66 16,4 1-231-16,-4 1-399 0,-4-4 13 0,-4 2 84 16,1-1 54-16,-5-1 122 0,-14 2-19 0,26-7 68 15</inkml:trace>
          <inkml:trace contextRef="#ctx0" brushRef="#br0" timeOffset="7771.3969">2650 5337 1499 0,'0'0'592'0,"0"0"-37"0,-4-16-38 16,4 16-41-16,0 0-10 0,0 0-77 15,15-14-46-15,-15 14-20 0,18-6-54 0,-18 6 4 16,22-3-37-16,-11 3-41 0,-11 0-57 0,34 3-23 16,-16-1-43-16,1 5-26 0,3-2-54 15,-4 0-43-15,4 2-41 0,-3 0-26 16,3 0-20-16,-3-2-3 0,-1 0-51 0,4 1-33 16,-7-2-42-16,0-2 1 0,0 1 15 15,-15-3 26-15,25-2 36 0,-13-2 66 0,2-2 31 16,-6 0 46-16,3-2 17 0,-4-2 55 0,1-2 46 15,-5 1 45-15,1-1 14 0,-4 12 5 16,7-22 20-16,-7 11 28 0,0 11 11 0,-7-23 4 16,7 23 16-16,-7-20-7 0,-1 13-19 15,8 7-33-15,-15-6 3 0,15 6-5 0,-14 0-29 16,14 0 11-16,-23 13-31 0,16-4 20 0,0 3-33 16,-1 1 8-16,1 2-36 15,0 4-3-15,3 1-17 0,4-3-19 0,0 2-25 16,0-1-5-16,4 2-53 0,3-4-32 0,0 3-25 15,4-3-59-15,0-1-39 0,8 3-17 16,-1-1-159-16,1-5-162 0,3 1-332 0,4-2 46 16,4 1 82-16,-5-4 149 0,5-2-24 0,3 1 39 15,-7-5 143-15,4-1-31 0</inkml:trace>
          <inkml:trace contextRef="#ctx0" brushRef="#br0" timeOffset="7356.2107">2701 5183 1540 0,'0'0'523'0,"0"0"-19"15,-3-20-31-15,3 20-14 0,0 0-65 0,0 0-10 16,0 0-13-16,0 0-18 0,0 0-25 16,0 0-24-16,0 0-35 0,14 41-28 0,-14-23-11 15,4 2-20-15,0 4-18 0,-1 3-21 16,-3 0-17-16,0 1-64 0,4-2-6 0,-4 0-15 16,0 3-64-16,4-3-40 0,0 0-68 0,-4-5-61 15,3 0-43-15,1-4-116 0,3 1-247 16,-3-6-408-16,0-2 77 0,-4-10 102 0,7 15 75 15,-7-15 99-15,0 0 42 0,0 0 50 16,0 0 62-16</inkml:trace>
          <inkml:trace contextRef="#ctx0" brushRef="#br0" timeOffset="8532.2839">3514 5449 1046 0,'0'0'502'0,"-11"-20"-18"16,0 10-16-16,-3-2-7 0,-1 2-33 0,-4 2-27 15,-3 0-32-15,4 1-46 0,-1 4-4 16,1-1-60-16,3 4-8 0,-4 4-28 16,1 1-14-16,3 0-35 0,0 4-38 0,4 1-13 15,4 2-10-15,-1 2-26 0,8-3 25 16,0-11-66-16,0 28-33 0,8-12-5 0,-4 0-21 16,7-3-25-16,-4 2-29 0,8-2-7 0,0-1-8 15,-4-1 10-15,3-1 16 0,5-1-39 16,-4-4 8-16,-4-2 5 0,4 2-7 0,-4-3 32 15,-11-2-1-15,22-2 24 0,-22 2-4 0,18-5 5 16,-18 5 7-16,15-10 21 16,-15 10-26-16,11-12 21 0,-3 7-8 0,-8 5 31 0,7-14-44 15,-7 14 23-15,4-14-2 0,-4 14 26 16,3-15-4-16,-3 15-17 0,0-14-2 16,0 14 7-16,0 0 10 0,-7-20-3 0,7 20 1 15,-4-13 10-15,4 13 0 0,-7-12-15 0,7 12 27 16,0 0-12-16,-4-12 3 0,4 12-3 15,0 0-13-15,0 0 18 0,-3-15-3 0,3 15-27 16,0 0 9-16,0 0 8 0,0 0 31 16,-8-12-41-16,8 12 5 0,0 0 1 0,0 0-22 15,0 0 72-15,0 0-66 0,0 0 28 16,0 0-23-16,0 0 13 0,0 0 22 16,0 0-4-16,0 0 15 0,0 0-3 0,0 0 14 15,0 0 6-15,0 0-17 0,0-16 8 0,0 16-28 0,0 0 12 16,0 0 0-16,0 0 21 15,4-27-26-15,0 17-2 0,-4 10-3 0,3-24 10 16,-3 8-15-16,0-3 2 0,0-2 3 0,4-3 3 16,-4 0 7-16,0-2 26 0,0 0-18 15,0-4-10-15,0 2 10 0,0-6 15 0,-4 1-10 16,4-3-28-16,-3 2 41 0,-5 0-11 0,4 3 4 16,4-2 1-16,-3 7 17 0,-1-1-1 15,0 2 5-15,1 3 13 0,3 5 8 0,0-2-11 16,0 3-20-16,-4 1 18 0,4 15-31 15,0-28 41-15,-4 18-20 0,4 10-49 16,0 0 49-16,0 0-13 0,0 0-11 0,0 0-17 16,0 0 10-16,0 0 10 0,0 0-12 0,0 0-39 15,4 53 0-15,-8-27 0 0,4 3 0 16,0 8 0-16,0 0 0 0,-3 3 0 0,3 6 0 16,0 0 0-16,3 1 0 0,-3 1 0 15,4 0 0-15,3-4 0 0,1 6 0 0,-1-2 0 16,1-3 0-16,-1-4 0 0,4-1 0 0,0-2 0 15,0-8 0-15,-7-2 0 0,7-1 0 0,-4-3-6 16,1-4-365-16,3 0-261 0,-4-3-481 16,4-3 99-16,-3 0 154 0,3-5 54 0,-4 1 50 15,1-3 122-15,3 0 42 0,-4-1 60 16,-7-6 53-16</inkml:trace>
        </inkml:traceGroup>
        <inkml:traceGroup>
          <inkml:annotationXML>
            <emma:emma xmlns:emma="http://www.w3.org/2003/04/emma" version="1.0">
              <emma:interpretation id="{0E2966FB-103B-4410-8545-686805FA02B8}" emma:medium="tactile" emma:mode="ink">
                <msink:context xmlns:msink="http://schemas.microsoft.com/ink/2010/main" type="inkWord" rotatedBoundingBox="21487,9989 25304,10069 25284,11004 21467,10925"/>
              </emma:interpretation>
              <emma:one-of disjunction-type="recognition" id="oneOf2">
                <emma:interpretation id="interp10" emma:lang="en-US" emma:confidence="1">
                  <emma:literal>Character</emma:literal>
                </emma:interpretation>
                <emma:interpretation id="interp11" emma:lang="en-US" emma:confidence="0">
                  <emma:literal>character</emma:literal>
                </emma:interpretation>
                <emma:interpretation id="interp12" emma:lang="en-US" emma:confidence="0">
                  <emma:literal>Charactery</emma:literal>
                </emma:interpretation>
                <emma:interpretation id="interp13" emma:lang="en-US" emma:confidence="0">
                  <emma:literal>Characters</emma:literal>
                </emma:interpretation>
                <emma:interpretation id="interp14" emma:lang="en-US" emma:confidence="0">
                  <emma:literal>Character.</emma:literal>
                </emma:interpretation>
              </emma:one-of>
            </emma:emma>
          </inkml:annotationXML>
          <inkml:trace contextRef="#ctx0" brushRef="#br0" timeOffset="9132.5993">5366 4818 1279 0,'-18'-27'502'0,"-8"7"-21"0,0 4-5 15,-4 1-33-15,-3 0-10 0,0 7-19 0,3 2-30 16,1 6-61-16,-4 3-24 0,-1 7-14 16,1 4-12-16,3 9-27 0,-10 14-10 0,6 4-11 15,9 6-20-15,6-4-47 0,4-4-19 16,8 3-27-16,0 0-27 0,7 4-34 16,7-1 0-16,-3 1-38 0,18 11-16 0,0 0 1 15,8-6-42-15,3-1-35 0,0-7-39 0,4-3-30 16,-4-10-70-16,1-6-43 0,-1-2-85 15,0-2-78-15,0-2-63 0,-3-6-240 0,0-3-64 16,3-2 57-16,-11-4 71 0,4 1 148 0,-8-4 16 16,-3-1-26-16,7-5 83 0</inkml:trace>
          <inkml:trace contextRef="#ctx0" brushRef="#br0" timeOffset="9677.4068">5525 4714 1369 0,'0'0'525'0,"0"0"-47"0,0 0 27 16,0 0-42-16,0 0-28 0,0 0-28 0,0 0-23 16,-7 47-36-16,7-20-54 0,3 8 1 0,1 3-39 15,0 6-18-15,-4 7-15 0,4-2-16 16,-1 2-38-16,1 19-8 0,-4 1-20 0,4-12-44 16,-4-7 26-16,0-3-10 0,3 0-29 0,-3-4-20 15,4-9-8-15,0-2 16 0,-1-2-49 16,1-7 23-16,0-2 0 0,0-6-10 0,-1-3 8 15,1-5-16-15,-4-9-3 0,7 8-9 0,-7-8-9 16,0 0 11-16,0 0-10 0,19-31 5 16,-15 9-16-16,3-3-4 0,0-3 27 0,1 0-10 15,-5-3-17-15,5 2-1 0,-1 6 18 16,1 1-20-16,-1 2 28 0,-3 3-16 16,-1 4 29-16,5 1-3 0,-1 5 18 0,-7 7-23 15,19-4 8-15,-19 4-10 0,0 0 14 0,25 15-32 16,-10-1 0-16,-4 1-3 0,4 3-39 15,0 3-4-15,0 1-50 0,3 1-6 0,-3 0-45 16,3 0-20-16,1-1-40 0,-4-2-16 0,0 0 2 16,-4-4-81-16,3 0-70 0,5-2-125 15,-4-5-26-15,-1 1-335 0,5-2 36 0,-1 0 95 16,-3-3 79-16,0-3 46 0,3-2 36 16,-18 0 81-16,26-7 50 0</inkml:trace>
          <inkml:trace contextRef="#ctx0" brushRef="#br0" timeOffset="10020.4829">6161 5568 586 0,'7'-17'299'16,"-3"1"31"-16,-4-1 24 0,0 3 4 15,0 14 0-15,-7-29-10 0,3 16 8 0,-3 0-5 16,-1-2 12-16,-7 0-32 0,4 2-6 16,-4 3-23-16,1 0-49 0,-5 3-12 0,1 2-37 15,3 4-12-15,15 1-20 0,-33 4-21 0,18 3 0 16,4 2-20-16,-4 1 4 0,4 3-38 0,4 0-53 16,3 2-13-16,0 0-39 0,0 0 39 15,4-1-8-15,0-14-36 0,8 27 10 0,-4-15-35 16,-1-2 12-16,8-3 6 0,-3 0-18 15,-8-7 25-15,22 7-15 0,-11-7 17 16,-11 0-17-16,22-8 13 0,-11 1 7 0,4-6 6 16,-4 0 12-16,0-4-8 0,0-1 1 15,0 1 20-15,0 3 18 0,-7-3 31 0,4 5-13 16,-1 2-36-16,-7 10 15 0,15-12 8 0,-15 12 8 16,7-3-8-16,-7 3-13 0,0 0 0 15,0 0-17-15,15 23 4 0,-11-13-35 0,-1 4-21 16,5-1-13-16,3 2-12 0,-4 0-21 0,1-2-38 15,6 1-39-15,-3-5-30 0,4 3-83 16,0 0-183-16,-4-5-55 0,8 0-304 0,-8-4 23 16,-11-3 100-16,22 2 72 0,-22-2 51 0,18-6 25 15,-10-1 57-15</inkml:trace>
          <inkml:trace contextRef="#ctx0" brushRef="#br0" timeOffset="10327.7655">6375 5249 918 0,'-7'-14'395'0,"7"14"-32"0,0 0-28 0,0 0-7 15,0 0-13-15,0 0-49 0,0 0-7 16,-15 35-44-16,15-22 0 0,0-13-26 0,4 37-20 16,0-16-36-16,-1 2 16 0,1 2-19 0,3-2 19 15,1 4-44-15,-1-2-3 16,4 1-18-16,-3-6-12 0,-1-2 33 0,0-3-23 0,-3 0 2 16,3-2 24-16,1-3 2 0,-8-10 13 15,11 8 23-15,-11-8-23 0,0 0 22 16,0 0 14-16,0 0 15 0,0 0-41 0,4-41 44 15,-8 24-29-15,0 1 14 0,1-2-34 0,-1-3 7 16,0 2-17-16,0-2-13 0,1 2-18 16,3 2-28-16,0 0-13 0,3 0-49 0,1 2-37 15,0-2-71-15,3 4-50 0,4 2-64 0,-3 2-31 16,3 1-46-16,4 3-167 0,-1-1-106 16,1 6-339-16,-15 0 51 0,26 3 141 0,-11 0 24 15,0 2 83-15,-1 0 42 0,5 2 102 0,-4-1-16 16</inkml:trace>
          <inkml:trace contextRef="#ctx0" brushRef="#br0" timeOffset="10960.4725">6893 5331 1105 0,'0'0'515'0,"0"0"7"0,0 0-23 0,-15-23-28 16,15 23-41-16,-15-10-33 0,4 7-34 16,11 3-25-16,-26 0-46 0,26 0-26 0,-26 6-20 15,8 3-21-15,3 2-25 0,-3 1-26 0,7 1-10 16,-8 4-23-16,8-3-42 0,4 5-9 15,-1-1-26-15,1 0-3 0,3-3-22 0,0 0-29 16,8-1-13-16,-4-14-7 0,4 22-18 16,3-12-3-16,-3-1-15 0,-4-9 0 0,15 10 15 15,-15-10 21-15,18 1-13 0,-18-1 13 16,19-8-3-16,-8-2-12 0,0 0 14 0,0-6 1 16,-4-1 13-16,1-3 27 0,3 0-14 15,-4 2 35-15,1 2 33 0,-5 0 21 0,5 5-5 16,-5-3 8-16,1 5 12 0,-4 9-28 0,0 0 28 15,7-12-25-15,-7 12-13 0,0 0-10 16,0 0-8-16,0 0 5 0,8 39-10 0,-8-26-26 16,4 3 10-16,-1 1-7 0,1 1-10 0,0 2 5 15,7-2-19-15,0 2-24 0,4-1-4 16,-1 0-25-16,1-5-43 0,4 0-34 0,3-1-56 16,-7-1-13-16,7-4-20 0,-7-3-59 15,3-2-72-15,0-4-136 0,-3-2-84 16,4-3-320-16,-4 0 64 0,3-6 98 0,1 2 32 15,-1-3 52-15,0-5 79 0,5-1 67 0,6 0 40 16,-7-1 410-16,-3 0 116 0,-1 0 48 16,8 2 38-16,-7 0 113 0,-1-1 8 0,1 3 43 15,-5-1 41-15,1 3 11 0,-4 1-11 16,0-1 13-16,-3 4 2 0,-1-1 13 0,-3-1-15 16,-4 12-25-16,-4-18-11 0,4 18-49 0,-15-15 14 15,1 8-34-15,3 4-26 0,-8 1-38 16,19 2-5-16,-33 3-26 0,18 2 3 15,-3 2-41-15,3 3 10 0,0 2-51 0,0 2 10 16,4 3-17-16,0 1-1 0,4 2-41 16,3 3-2-16,0-3-5 0,4 2-37 0,4-1-47 15,0 1-47-15,3-2-23 0,0-3-34 0,4 2-9 16,1-3-67-16,2 0-28 0,1-3-87 16,0-3-116-16,-4-2-160 0,4-2-272 0,0-2 48 15,-1-1 93-15,-14-3 54 0,30-5 53 0,-15-5 62 16,0-2 138-16,-1-5-29 0</inkml:trace>
          <inkml:trace contextRef="#ctx0" brushRef="#br0" timeOffset="11366.892">7514 5396 2027 0,'-8'-15'619'0,"8"15"-53"16,0-17-13-16,0 17-62 0,0 0-30 0,4-24-46 15,-4 24-24-15,7-19-78 0,1 11 1 16,-1 0-60-16,-7 8-34 0,22-10-20 0,-7 5-26 16,-4 2-64-16,8 1-36 0,-1 2-54 0,-3 2-55 15,7 1-60-15,0 2-25 0,1 1-75 16,-1 3-84-16,4 2-177 0,-4-1-516 0,4 3 122 15,-4-3 59-15,0-1 41 0,0-1 84 16,-3 0 55-16,-1-1 71 0,-7-3 53 16</inkml:trace>
          <inkml:trace contextRef="#ctx0" brushRef="#br0" timeOffset="11163.8929">7687 5121 1369 0,'0'0'558'0,"0"0"-8"0,0 0-22 0,0 0-14 16,0 0-30-16,0 0-41 0,8 36-6 15,-4-19-32-15,-4 5-31 0,3 1-52 0,-3 0 3 16,0 3-54-16,4 3-2 0,-4 4-38 0,4 0-50 15,-1-2-40-15,-3 1-5 0,4-6-85 16,0 0-61-16,-1-2-95 0,1-3-82 0,0 0-74 16,0 3-187-16,-4-11-584 0,0-3 88 15,0-10 76-15,3 17 92 0,-3-17 183 0,0 0 19 16,0 0 14-16,0 0 53 0,0 0 41 16</inkml:trace>
          <inkml:trace contextRef="#ctx0" brushRef="#br0" timeOffset="11687.0242">7968 5422 1254 0,'0'0'491'0,"0"0"-12"0,0 0-16 0,0 0-30 15,0 0-29-15,0 0-30 0,0 0-57 0,23-10-30 16,-23 10-11-16,0 0-17 0,14-12-26 15,-14 12-26-15,15-7-22 0,-4 1-29 0,0 0-5 16,0-2-17-16,0 1-12 0,4-2-17 16,-4 2 15-16,-3 0-23 0,7-3-12 15,-8 1-1-15,4 2-17 0,-11 7-14 0,7-19 1 16,-3 9 8-16,-4 10 12 0,0-16-31 16,0 16 19-16,-7-16 2 0,7 16-13 0,-11-11 8 15,11 11-21-15,-19-5 21 0,19 5-28 0,0 0 12 16,-29 12 3-16,17-4 6 0,5 4-6 15,0-1 13-15,-4 6-13 0,3 1-26 0,5 1-2 16,-1 1-13-16,4 0-25 0,0-1-24 0,4 4-30 16,-1-3-3-16,5-2-61 0,-1 0-34 15,0-1-20-15,4-4-74 0,4-1-54 16,0-1-166-16,-4-2-448 0,4-5 35 0,-4 2 118 16,0-5 103-16,-11-1 25 0,22-5 70 15,-11-1 48-15,0-3 41 0</inkml:trace>
          <inkml:trace contextRef="#ctx0" brushRef="#br0" timeOffset="12037.4119">8246 5273 1333 0,'0'0'486'0,"0"-21"-38"0,0 21-18 15,0 0-64-15,0 0-20 0,0 0-16 0,0 0-46 16,0 0-23-16,0 0-12 0,0 0-21 0,29 30-21 16,-21-14-66-16,-1 3 22 0,0 1-19 15,1 4 2-15,3 1-21 0,0 1-7 16,-4 3-36-16,1 1 0 0,-1-1-29 0,0-1-37 0,1 0-1 15,-1-3 6-15,-7-1 2 16,4-8 7-16,-4 2 4 0,0-3 22 0,4-4 23 16,-4-11 3-16,0 0 31 0,-8 19 10 0,8-19 12 15,0 0 6-15,0 0 13 0,0 0 12 16,-37-26 24-16,30 12 22 0,-1-4-58 0,5 0 27 16,-1-1-9-16,4-4-100 0,0 0-72 15,4-2 0-15,-1 1 0 0,5-5 0 0,3 1 0 16,4 1 0-16,3 0 0 0,4 4 0 0,-3 1 0 15,7 2-49-15,-4 2-205 0,4 5-35 16,0 1-31-16,-8 5-94 0,8-1-211 16,-4 4-376-16,-7 3 92 0,3-1 96 0,-18 2 60 0,30 3 80 15,-15-1 76-15,-8 2 60 0,-7-4 79 16,15 6 2-16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3:34.12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4C57A3D-54B1-45A9-8197-99DA5C704C5B}" emma:medium="tactile" emma:mode="ink">
          <msink:context xmlns:msink="http://schemas.microsoft.com/ink/2010/main" type="inkDrawing" rotatedBoundingBox="6333,7764 7082,6517 7164,6566 6415,7813" semanticType="callout" shapeName="Other">
            <msink:sourceLink direction="with" ref="{FED65B3D-599E-4AE2-BA4B-6277233B53B5}"/>
          </msink:context>
        </emma:interpretation>
      </emma:emma>
    </inkml:annotationXML>
    <inkml:trace contextRef="#ctx0" brushRef="#br0">766 57 514 0,'0'0'189'16,"0"0"-40"-16,0 0 7 0,0-15-2 0,0 15-6 0,0 0-7 16,0 0 0-16,0 0-21 0,0 0 28 15,0-15 6-15,0 15 2 0,0 0 8 16,0 0 43-16,0 0-25 0,0 0 25 0,0 0-15 15,0 0 51-15,0 0-22 0,0 0 24 16,0 0-60-16,0-18 12 0,0 18 13 0,0 0-11 16,0 0-27-16,0 0 22 0,0 0 3 15,0 0 13-15,-11-10-23 0,11 10-49 0,0 0-10 16,0 0 18-16,0 0-28 0,0 0-8 0,0 0 33 16,0 0-53-16,0 0 18 0,-30 21-34 15,30-21 18-15,-7 14-20 0,-4-4 20 0,4 0-28 16,-1 1 33-16,-7 1-15 0,8 4-36 15,-8-2 15-15,4 2 1 0,4 0-1 16,-8-1-30-16,4 2 7 0,3 1 8 0,-6-1-22 16,6-2 22-16,-6 3-21 0,10-2 14 15,-11-1-9-15,8 0-17 0,-1 2 8 0,-7-2-9 16,12 1 17-16,-12-2 17 0,8 1-16 0,-8-2 6 16,7 2-23-16,5 0 13 0,-12 1-34 15,8-3 10-15,-1 2 9 0,-3-3 14 0,-4 1-7 16,8-1-2-16,-1-2 4 0,1 5 0 0,-4-3-12 15,4-1-16-15,-1 2 6 16,1-1 28-16,-1 2-16 0,1-2 10 0,0 1-17 16,-4-1 2-16,3 1 18 0,1-2-8 15,-1 3-7-15,1-1 7 0,3 0-17 0,-3 0 12 16,7 0-20-16,-7-1 20 0,-1 1-38 0,1 1 33 16,7-3 10-16,-8 1-27 0,1 0 29 15,3-1-24-15,4-11 20 0,-7 22-16 0,-1-12-89 16,8 1 25-16,-7 1-4 0,0-2 25 0,-1 2-18 15,1 0 23-15,3 2 0 0,-11 1 2 16,8-4 1-16,0 3 12 0,-1-3 1 0,1 1 9 16,3-1 1-16,-3 2-5 0,-1-2-21 15,1 1 10-15,0 0 28 0,-1-2-2 0,1 2-23 16,7-12 5-16,-11 20 20 0,11-10-7 16,0-10-3-16,-8 16-7 0,1-8 15 15,7-8-13-15,-7 16 10 0,7-16 8 0,-8 13-2 16,8-13 2-16,-4 13 15 0,4-13-25 0,-7 10 33 15,7-10 13-15,0 0-29 0,0 17 19 16,0-17 10-16,-7 7-26 0,7-7 16 0,0 0 7 16,-8 14 13-16,8-14-10 0,0 0-16 0,-7 12 11 15,7-12-13-15,0 0-3 16,-8 9 16-16,8-9-26 0,0 0 8 0,-7 14-13 0,7-14-3 16,-7 10 14-16,7-10-4 0,0 0-22 0,-4 8-44 15,4-8-2-15,0 0-39 0,0 0-39 16,0 0-50-16,-7 10-34 0,7-10-61 15,0 0-125-15,0 0-180 0,0 0-376 0,0 0 90 16,0 0 127-16,0 0 65 0,0 0 94 16,0 0 10-16,40-7 62 0,-40 7 62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3:35.82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AF238AE-7B48-4BE1-8627-6B01AE910B6F}" emma:medium="tactile" emma:mode="ink">
          <msink:context xmlns:msink="http://schemas.microsoft.com/ink/2010/main" type="writingRegion" rotatedBoundingBox="6410,6640 6514,6640 6514,6766 6410,6766"/>
        </emma:interpretation>
      </emma:emma>
    </inkml:annotationXML>
    <inkml:traceGroup>
      <inkml:annotationXML>
        <emma:emma xmlns:emma="http://www.w3.org/2003/04/emma" version="1.0">
          <emma:interpretation id="{71AD7F70-62D3-4668-96EE-FC9D257E30BE}" emma:medium="tactile" emma:mode="ink">
            <msink:context xmlns:msink="http://schemas.microsoft.com/ink/2010/main" type="paragraph" rotatedBoundingBox="6410,6640 6514,6640 6514,6766 6410,6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27F90C-B46C-481D-83AE-EE28B49D4E60}" emma:medium="tactile" emma:mode="ink">
              <msink:context xmlns:msink="http://schemas.microsoft.com/ink/2010/main" type="line" rotatedBoundingBox="6410,6640 6514,6640 6514,6766 6410,6766"/>
            </emma:interpretation>
          </emma:emma>
        </inkml:annotationXML>
        <inkml:traceGroup>
          <inkml:annotationXML>
            <emma:emma xmlns:emma="http://www.w3.org/2003/04/emma" version="1.0">
              <emma:interpretation id="{FED65B3D-599E-4AE2-BA4B-6277233B53B5}" emma:medium="tactile" emma:mode="ink">
                <msink:context xmlns:msink="http://schemas.microsoft.com/ink/2010/main" type="inkWord" rotatedBoundingBox="6410,6640 6514,6640 6514,6766 6410,6766">
                  <msink:destinationLink direction="with" ref="{345C8B97-5229-47ED-80F9-DFACA7D35811}"/>
                  <msink:destinationLink direction="with" ref="{B4C57A3D-54B1-45A9-8197-99DA5C704C5B}"/>
                  <msink:destinationLink direction="with" ref="{84CCE3EA-42F6-4190-913C-EDB6664AC82A}"/>
                </msink:context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°</emma:literal>
                </emma:interpretation>
              </emma:one-of>
            </emma:emma>
          </inkml:annotationXML>
          <inkml:trace contextRef="#ctx0" brushRef="#br0">101 97 1264 0,'-11'-4'399'0,"11"4"-15"0,0 0-28 15,0 0-26-15,-15 0-43 0,15 0-31 16,0 0 5-16,0 0-23 0,-22 14-13 0,22-14-20 16,-4 14-23-16,4-14-18 0,-7 17-24 15,7-17 11-15,-8 15-17 0,8-15-4 0,0 16-25 16,0-16 8-16,8 17-21 0,-8-17 3 0,0 15 2 16,0-15-28-16,7 10 5 0,-7-10 0 15,11 7 3-15,-11-7-10 0,0 0 2 0,22 1-4 16,-22-1-10-16,19-6-4 0,-19 6 39 15,15-10-1-15,-15 10-4 0,14-12-6 0,-14 2 6 16,0 10 17-16,8-13 6 0,-8 13-39 0,0-19 33 16,0 19-40-16,-8-16-6 15,8 16-10-15,-7-14 15 0,7 14-35 0,-15-10-67 16,15 10-56-16,-11-10-67 0,11 10-51 0,0 0-159 16,-15-3-261-16,15 3-307 0,0 0 95 15,-14 15 90-15,14-15 65 0,-15 12 65 0,15-12 64 16,-11 18 28-16,11-6 115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7:47.68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C13234-61FE-4067-B3E4-05C140ADE0A5}" emma:medium="tactile" emma:mode="ink">
          <msink:context xmlns:msink="http://schemas.microsoft.com/ink/2010/main" type="writingRegion" rotatedBoundingBox="848,7286 3871,6549 4139,7651 1117,8388">
            <msink:destinationLink direction="with" ref="{03200761-E3E7-4ACF-9C58-EEFB8D03C6AC}"/>
          </msink:context>
        </emma:interpretation>
      </emma:emma>
    </inkml:annotationXML>
    <inkml:traceGroup>
      <inkml:annotationXML>
        <emma:emma xmlns:emma="http://www.w3.org/2003/04/emma" version="1.0">
          <emma:interpretation id="{9E6CA82A-1FF6-4C72-9458-E7E8D5E5B222}" emma:medium="tactile" emma:mode="ink">
            <msink:context xmlns:msink="http://schemas.microsoft.com/ink/2010/main" type="paragraph" rotatedBoundingBox="848,7286 3871,6549 4139,7651 1117,8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5EC0F7-E5EB-4B5B-8C91-C1D67F148B65}" emma:medium="tactile" emma:mode="ink">
              <msink:context xmlns:msink="http://schemas.microsoft.com/ink/2010/main" type="line" rotatedBoundingBox="848,7286 3871,6549 4139,7651 1117,8388"/>
            </emma:interpretation>
          </emma:emma>
        </inkml:annotationXML>
        <inkml:traceGroup>
          <inkml:annotationXML>
            <emma:emma xmlns:emma="http://www.w3.org/2003/04/emma" version="1.0">
              <emma:interpretation id="{9A55D117-889C-4A60-BC6B-367AA977D6FF}" emma:medium="tactile" emma:mode="ink">
                <msink:context xmlns:msink="http://schemas.microsoft.com/ink/2010/main" type="inkWord" rotatedBoundingBox="848,7286 2756,6821 3024,7923 1117,8388"/>
              </emma:interpretation>
              <emma:one-of disjunction-type="recognition" id="oneOf0">
                <emma:interpretation id="interp0" emma:lang="en-US" emma:confidence="0.5">
                  <emma:literal>1Poo</emma:literal>
                </emma:interpretation>
                <emma:interpretation id="interp1" emma:lang="en-US" emma:confidence="0">
                  <emma:literal>1Po0</emma:literal>
                </emma:interpretation>
                <emma:interpretation id="interp2" emma:lang="en-US" emma:confidence="0">
                  <emma:literal>1Poo0</emma:literal>
                </emma:interpretation>
                <emma:interpretation id="interp3" emma:lang="en-US" emma:confidence="0">
                  <emma:literal>1Doo</emma:literal>
                </emma:interpretation>
                <emma:interpretation id="interp4" emma:lang="en-US" emma:confidence="0">
                  <emma:literal>1PDoo</emma:literal>
                </emma:interpretation>
              </emma:one-of>
            </emma:emma>
          </inkml:annotationXML>
          <inkml:trace contextRef="#ctx0" brushRef="#br0">-391 334 1520 0,'0'0'456'0,"0"-16"-52"0,0 16-28 16,0 0-28-16,0 0-28 0,0 0-36 0,0 0-17 15,0 0-24-15,0 0-41 0,0 0 0 0,0 0-17 16,0 0-22-16,0 0-29 0,-4 50-1 16,4-50-16-16,4 22-27 0,-4-22 7 0,4 18-53 15,-4-8 58-15,0-10-28 0,3 20-7 16,-3-10-6-16,0-10-12 0,4 18-11 0,-4-18-7 16,4 13 22-16,-4-13-24 0,0 0 15 0,7 16-19 15,-7-16 6-15,0 0 7 0,0 0-5 16,-7 19 6-16,7-19-16 0,-11 7-13 0,11-7 8 15,-12 6 8-15,12-6 2 0,-18 8-18 0,7-5-2 16,-4-1-3-16,0 2-8 16,-3 0 24-16,-4 0-29 0,-1-2 21 0,-6-1 5 15,3 0-5-15,0-1 17 0,-3-1-35 16,-8 0 15-16,3-3-17 0,1-1 20 0,4 0 12 16,-1-1 11-16,0 0-8 0,5-1-7 0,-1-3 14 15,3 3 4-15,5-3-8 0,0 4 10 16,3-4-34-16,4 1 24 0,0 1-11 0,3-2 16 15,1 0-8-15,7 10-12 0,-8-17-16 0,8 17-3 16,4-18 29-16,-4 18-29 0,11-16 16 16,0 6-33-16,4 1 7 0,4 1 10 0,-1 0-22 15,0 3 17-15,5 0-7 0,-1 1-19 16,4 3 11-16,-12 1-2 0,5 1 7 16,-4 2-36-16,0 1-13 0,-4 1 14 0,3 3 14 15,-10 1 6-15,-4-9-5 0,4 18 20 16,-4-18-3-16,-8 20-12 0,1-9 10 0,0 1 5 15,-1-2 18-15,-7 1-10 0,4-1-16 0,-3-1 49 16,-5 1-28-16,4-2 3 0,-3-3 2 16,-1-2 10-16,5 1 13 0,-5-4-5 0,19 0 20 15,-33-4-2-15,14-1 0 0,-3-2 7 0,7-2-7 16,-3-3-13-16,-1 0 10 0,5-1 3 16,-1 2 3-16,4 1-9 0,0 2-1 0,0-2 12 15,-1 2-3-15,12 8-20 0,-14-8 5 16,14 8 2-16,0 0-14 0,0 0 12 15,-22 18-3-15,18-4-7 0,-4 3 0 0,5 4 25 16,-5 3-28-16,5 3 11 0,-8 3 12 16,7 0-28-16,-4 0-28 0,1-2-23 0,0 0-23 15,-1-7-36-15,5-1-38 0,-1 0-21 0,-3-5-92 16,7 2-142-16,-4-5-328 0,4-12-157 16,0 0 56-16,-4 20 57 0,4-20 66 0,0 0 72 15,0 0 71-15,0 0 52 0</inkml:trace>
          <inkml:trace contextRef="#ctx0" brushRef="#br0" timeOffset="223.8398">-997-111 1236 0,'0'0'578'0,"3"-17"-25"15,-3 17-31-15,0 0-38 0,0-17-44 0,0 17 8 16,0 0-53-16,0 0-19 0,0 0-28 15,15 44-13-15,-15-21-53 0,8 2-6 0,-8 9-9 16,0-1-70-16,3-3-67 0,-3 6-51 16,0-5-117-16,4 2-128 0,7 4-257 0,-11-5-624 15,4-7 134-15,-1 1 73 0,1-1 54 16,0-2 108-16,0-5 69 0,7-3 112 0,-11-2 13 16</inkml:trace>
          <inkml:trace contextRef="#ctx0" brushRef="#br0" timeOffset="-3618.9974">625 257 1584 0,'-14'-7'514'16,"14"7"-78"-16,-26 2-50 0,26-2-22 0,-23 12-39 15,5-4-5-15,-1 5-46 0,8 2 20 16,-7 3-36-16,3 5-14 0,8 4-42 0,-8-3-46 16,8 0 26-16,-1 3-34 0,8-4 24 15,0 0-47-15,0 0-25 0,4-1 30 16,3-2-43-16,4-2 18 0,0-2-12 0,8-4-12 16,-1 0 9-16,1-2-26 0,3-4 0 15,0-5 5-15,-3 2-25 0,3-6 17 0,-4-1-7 16,5-5 18-16,-9-1-1 0,-3-6-25 0,4-2 18 15,-7-4-25-15,-5-1 22 0,1-3-5 16,-8-1-2-16,1 1 31 0,-5-4-29 0,1 2 5 16,-8-2 8-16,0 4-40 0,-3-6-22 15,3 7-81-15,-3 2-82 0,3 3-33 0,4 4-114 16,-12 1-336-16,9 5-406 0,6 1 83 0,-3 2 117 16,11 7 62-16,-15-3 89 0,15 3 72 15,0 0 90-15,-37 12 58 0,34-2 19 16</inkml:trace>
          <inkml:trace contextRef="#ctx0" brushRef="#br0" timeOffset="-4142.8906">97 645 56 0,'0'0'51'0,"0"0"-43"16,0 0 7-16,0 0 0 0,0 0 16 15,0 0 48-15,0 0-45 0,0 0 2 0,0 0-19 16,0 0 50-16,0 0 35 0,0 0 29 15,0 0 0-15,0 0 58 0,0 0-12 0,0 0 35 16,0 0-7-16,0 0 12 0,0 0 11 0,0 0 13 16,22 26-1-16,-22-26 4 0,0 0 4 15,4 10 0-15,-4-10-15 0,0 0 10 0,0 0-33 16,0 0 3-16,0 0-6 0,0 0-25 0,0 0 10 16,0 0-39-16,0 0 1 15,-11 17-8-15,11-17-18 0,0 0 18 0,0 0-34 16,-30-7 9-16,30 7-27 0,-15-9 1 15,15 9-3-15,-11-10-10 0,4 3-4 0,7 7-2 16,-19-19-18-16,12 11 6 0,-1-2-15 0,5-2 2 16,3 12-7-16,-11-21 7 0,11 9-33 15,0 12 13-15,0-23-3 0,0 23-8 0,0-26 1 16,7 13-1-16,-7-1-22 0,4 1 9 0,3 1 6 16,4-2-8-16,-3 2-7 0,3 0 22 15,0 1-15-15,0 0-20 0,0 1-3 0,4 2 21 16,-8 0-11-16,4 2 3 0,0 0-29 15,0 2 19-15,-11 4-18 0,26-8 28 0,-15 7-29 16,-11 1 24-16,23 6-15 0,-23-6-1 16,22 5 13-16,-8 4-12 0,-6 1-4 15,-1-1 4-15,4 2 17 0,0 1-5 0,1 1-12 16,-5-1 30-16,-7 1-13 0,7 1 1 0,-3 0-1 16,0-1-2-16,-1 2 22 0,-3-15-9 15,0 25-11-15,0-15-4 0,0-10 9 0,-3 21 3 16,-5-8-23-16,1-3 51 0,7 0-36 0,0-10-7 15,-19 16 53-15,8-10-30 0,-3-1 0 16,2-2-31-16,12-3 30 0,-25 5-9 0,14-5 15 16,11 0 40-16,-30-3-30 0,19-3-15 15,0 0 28-15,-4-1 2 0,0-4 11 0,4-1-3 16,4-1 26-16,-4-2-21 0,3-1 5 16,1-2-5-16,7-4 3 0,-8 1-3 15,8-4-2-15,0 0 0 0,0-4 27 0,0 1-14 16,4-5-13-16,0-1-9 0,0 2-24 0,-1-1 40 15,1 1-10-15,0 3-25 0,7 1 4 16,-11 3-30-16,7 2-56 0,-3 2-34 0,3 1-33 16,-3 5-66-16,3-1-47 0,-3 4-59 0,11 1-229 15,-12 5-429-15,-3 6 42 0,12-12 94 16,-12 12 82-16,11-8 85 0,-11 8 74 0,0 0 54 16,14-4 71-16</inkml:trace>
        </inkml:traceGroup>
        <inkml:traceGroup>
          <inkml:annotationXML>
            <emma:emma xmlns:emma="http://www.w3.org/2003/04/emma" version="1.0">
              <emma:interpretation id="{5387C5F6-358E-49D9-9BF6-85ECE8473888}" emma:medium="tactile" emma:mode="ink">
                <msink:context xmlns:msink="http://schemas.microsoft.com/ink/2010/main" type="inkWord" rotatedBoundingBox="3479,6956 3942,6843 4041,7249 3578,7362"/>
              </emma:interpretation>
              <emma:one-of disjunction-type="recognition" id="oneOf1">
                <emma:interpretation id="interp5" emma:lang="en-US" emma:confidence="1">
                  <emma:literal>20</emma:literal>
                </emma:interpretation>
                <emma:interpretation id="interp6" emma:lang="en-US" emma:confidence="0">
                  <emma:literal>20.</emma:literal>
                </emma:interpretation>
                <emma:interpretation id="interp7" emma:lang="en-US" emma:confidence="0">
                  <emma:literal>2</emma:literal>
                </emma:interpretation>
                <emma:interpretation id="interp8" emma:lang="en-US" emma:confidence="0">
                  <emma:literal>30</emma:literal>
                </emma:interpretation>
                <emma:interpretation id="interp9" emma:lang="en-US" emma:confidence="0">
                  <emma:literal>120</emma:literal>
                </emma:interpretation>
              </emma:one-of>
            </emma:emma>
          </inkml:annotationXML>
          <inkml:trace contextRef="#ctx0" brushRef="#br1" timeOffset="37734.5999">1272-301 857 0,'0'0'376'0,"-11"2"-17"0,11-2 25 0,0 0-64 16,0 0-3-16,0 0-30 0,0 0-29 15,0 0-15-15,-15-17-7 0,15 17-26 0,0 0-8 16,0 0-25-16,0 0-29 0,0-20-7 0,0 20-16 15,0 0-4-15,0 0-29 0,15-25-3 16,-8 20 11-16,-7 5-26 0,12-12-7 16,-12 12-8-16,14-10-6 0,-14 10-1 0,15-5 7 15,-15 5-21-15,11-5 16 0,-11 5-39 16,0 0-7-16,22 3 20 0,-22-3-3 0,15 9-9 16,-15-9 2-16,11 13-5 0,-3-4 2 0,-5 1-7 15,8 2 4-15,-11 1 32 0,8 0-36 16,-8 2 2-16,0-15-8 0,-8 30-2 0,8-14 26 15,0 2-16-15,-11 0 6 0,4-1-29 16,0 2 8-16,-1-1-6 0,1-1 24 16,-1-3-8-16,-6 3 6 0,6-5 14 0,1-1-10 15,3-1-22-15,4-10 32 0,-7 18-32 0,-1-12 55 16,8-6-40-16,-7 12 56 0,7-12-64 16,0 0 33-16,-7 14-30 0,7-14 15 0,0 0 5 15,0 0-14-15,0 0 36 0,0 0-10 16,0 0-32-16,22 8 23 0,-22-8-19 15,14 0 9-15,-14 0-6 0,15 2 10 0,-15-2-7 0,19 1-15 16,-19-1-19-16,15 2-33 0,-15-2-33 16,18 3-33-16,-18-3-36 0,15 2-44 0,-15-2-99 15,18 5-139-15,-18-5 5 0,22-3-401 16,-22 3 58-16,15 5 103 0,-15-5 26 16,15 5 50-16,-15-5 88 0</inkml:trace>
          <inkml:trace contextRef="#ctx0" brushRef="#br1" timeOffset="38136.9957">1623-108 726 0,'0'-10'241'16,"0"10"-36"-16,8-19 10 0,-8 19 0 0,0-21-3 16,0 21 1-16,0-20 27 0,0 20-12 0,0-22 28 15,0 22-23-15,-8-19 8 0,8 19-8 16,-7-16 0-16,7 16-11 0,-8-14-14 15,8 14 9-15,-11-9-15 0,11 9-10 16,0 0-25-16,-14 3-26 0,14-3 38 0,-19 14-59 16,12-4 16-16,-1 1-19 0,5 3 27 0,-1-1-52 15,4 2 3-15,0-15-11 0,0 28-10 16,4-15 26-16,-1 2-33 0,5-4 15 0,3 0-47 16,4-1 52-16,-8-3-33 0,4 1-10 15,4-4 15-15,0-3 7 0,-4 1-4 0,-11-2 7 16,29-3-10-16,-18 0 7 0,4-4 11 0,0-3-11 15,-8-1 11-15,1-2 0 16,-8-2-16-16,3 0-4 0,-3-2-24 0,0 17 31 16,0-25 3-16,-3 12-39 0,3-1 0 0,0 14-8 15,-15-20-32-15,8 15-65 0,7 5-51 16,-12-10-33-16,12 10-57 0,0 0-143 0,-22 4-252 16,22-4-415-16,-14 14 81 0,6-7 110 15,1 7 72-15,3-2 89 0,-3 1 139 0,-1 0-21 16,8 1 56-16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3:34.77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45C8B97-5229-47ED-80F9-DFACA7D35811}" emma:medium="tactile" emma:mode="ink">
          <msink:context xmlns:msink="http://schemas.microsoft.com/ink/2010/main" type="inkDrawing" rotatedBoundingBox="6844,7499 7007,7673 6926,7749 6763,7575" semanticType="callout" shapeName="Other">
            <msink:sourceLink direction="with" ref="{FED65B3D-599E-4AE2-BA4B-6277233B53B5}"/>
          </msink:context>
        </emma:interpretation>
      </emma:emma>
    </inkml:annotationXML>
    <inkml:trace contextRef="#ctx0" brushRef="#br0">567 1076 1220 0,'0'0'436'0,"0"0"-27"0,0 0-4 16,0 0-29-16,-4-23-31 0,4 23 6 0,0 0 36 16,-15-8-34-16,15 8-8 0,0 0-35 15,-15-7-49-15,15 7 34 0,0 0-42 0,-18 2-20 16,18-2-10-16,0 0-31 0,-22 15-29 15,22-7-12-15,0-8-30 0,-8 17 22 0,1-7-25 16,7-10-8-16,0 19-13 0,0-19 8 16,7 20-2-16,-7-20-24 0,15 17-13 15,-8-8 6-15,1-4-8 0,-5 3-23 0,-3-8 5 16,23 6 16-16,-23-6-4 0,14 4 6 0,-14-4 29 16,12 0-52-16,-12 0-41 0,0 0 0 15,22-12 0-15,-22 12 0 0,0-14 0 0,0 14 0 16,0 0 0-16,0 0 0 0,-8-24 0 15,8 24 0-15,-14-15 0 0,14 15 0 0,-12-13 0 16,5 6-41-16,0-4-453 0,7 11-692 16,-23-10 124-16,12 5 107 0,11 5 134 15,-22-10 9-15,7 3 113 0,-3-1 52 0,3 2 109 0,-11-4 85 16,11 4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3:40.84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DFC01AB-0D64-477E-97CF-DF85221642B0}" emma:medium="tactile" emma:mode="ink">
          <msink:context xmlns:msink="http://schemas.microsoft.com/ink/2010/main" type="inkDrawing" rotatedBoundingBox="8573,7219 9404,7220 9404,7261 8572,7260" shapeName="Other">
            <msink:destinationLink direction="with" ref="{487FBF11-08E1-4DAE-93BB-1C2575A3E118}"/>
          </msink:context>
        </emma:interpretation>
      </emma:emma>
    </inkml:annotationXML>
    <inkml:trace contextRef="#ctx0" brushRef="#br0">2282 704 1080 0,'0'0'355'0,"0"0"-6"0,-15-1-17 0,15 1-4 15,0 0 0-15,-15-3-14 0,15 3 9 16,0 0-34-16,-19-2 6 0,19 2-14 0,0 0-22 16,0 0-11-16,-22-1-10 0,22 1-31 15,0 0-2-15,0 0-33 0,0 0 16 0,-14-2-36 16,14 2-16-16,0 0-8 0,0 0-23 16,0 0 5-16,0 0-28 0,0 0 2 0,0 0-10 15,0 0-2-15,0 0-11 0,0 0-4 0,0 0-9 16,48-7 9-16,-34 6-24 0,1 0-7 15,-15 1 25-15,33-2-36 0,-18 1-5 0,4 1 31 16,3-2-18-16,-4-1-17 0,-3 3 22 0,7-1-3 16,-3 1-4-16,-4-1-3 0,-1 1 10 15,5 0-18-15,3 0-2 0,-22 0-19 16,33 0 17-16,-18 0-4 0,-4 0-10 0,11 0-2 16,-22 0 5-16,26 0-10 0,-11 0 15 15,-15 0-3-15,22 1-30 0,-11-1 20 0,-11 0 21 16,30 0-21-16,-30 0 3 0,18 1 7 15,-18-1 6-15,22-1-3 0,-22 1 2 0,15 0 3 16,-15 0-5-16,19 0-10 0,-19 0 10 0,0 0 8 16,22-1-11-16,-22 1-2 0,0 0 15 15,18 0-2-15,-18 0 7 0,15-2-17 0,-15 2 17 16,0 0-7-16,15 0 2 0,-15 0-10 16,0 0 18-16,18 0-3 0,-18 0-9 15,0 0 17-15,0 0 2 0,15 0-4 0,-15 0-14 16,0 0 19-16,0 0 10 0,0 0 43 0,19-1-71 15,-19 1 0-15,0 0 17 0,0 0-17 16,0 0 10-16,0 0-3 0,0 0 11 0,0 0 2 16,14 1-23-16,-14-1 10 0,0 0 13 0,0 0-10 15,0 0-10-15,0 0 15 0,0 0-10 16,0 0 7-16,0 0 1 0,15 2 4 0,-15-2-22 16,0 0-8-16,0 0 36 0,0 0-29 15,0 0 19-15,0 0-29 0,0 0 23 0,0 0-17 16,15 2 4-16,-15-2 9 0,0 0-11 15,0 0 15-15,0 0 3 0,0 0-16 16,0 0-2-16,11 8 3 0,-11-8 0 0,0 0-11 16,0 0 23-16,0 0-5 0,8 7-10 0,-8-7-5 15,0 0 5-15,14 2 13 0,-14-2 15 16,0 0-35-16,0 0 30 0,15 5-13 0,-15-5 23 16,0 0 8-16,0 0-8 0,11 4 3 0,-11-4-2 15,0 0-34-15,0 0 0 0,0 0 0 16,15 3 0-16,-15-3 0 0,0 0 0 0,0 0 0 15,0 0 0-15,7 3 0 0,-7-3 0 16,0 0 0-16,0 0 0 0,0 0 0 0,0 0 0 16,0 0 0-16,15 4 0 0,-15-4 0 15,0 0 0-15,0 0 0 0,0 0 0 16,0 0 0-16,0 0 0 0,0 0 0 0,0 0 0 16,0 0-182-16,0 0-133 0,0 0-205 0,0 0-535 15,0 0 42-15,0 0 150 0,0 0 73 16,0 0 63-16,0 0 92 0,0 0 54 0,0 0 59 15,0 0 33-15,0 0 15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4:05.08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CCE3EA-42F6-4190-913C-EDB6664AC82A}" emma:medium="tactile" emma:mode="ink">
          <msink:context xmlns:msink="http://schemas.microsoft.com/ink/2010/main" type="inkDrawing" rotatedBoundingBox="5371,9966 6231,8406 6588,8603 5728,10163" semanticType="callout" shapeName="Other">
            <msink:sourceLink direction="with" ref="{FED65B3D-599E-4AE2-BA4B-6277233B53B5}"/>
            <msink:sourceLink direction="with" ref="{1C11928B-C622-4102-867A-F5575F57B8B9}"/>
          </msink:context>
        </emma:interpretation>
      </emma:emma>
    </inkml:annotationXML>
    <inkml:trace contextRef="#ctx0" brushRef="#br0">837 21 1282 0,'8'-15'415'0,"-8"15"-39"16,0 0-13-16,0 0-32 0,0-11 4 0,0 11 10 16,0 0-12-16,0 0-49 0,0 0 13 15,0 0-28-15,0 0-26 0,0 0-15 0,0 0-18 16,0 0-21-16,0 0-17 0,0 0 2 0,0 0-31 15,0 0-13-15,0 0-12 16,0 0 0-16,0 0-8 0,0 0-38 0,0 0 35 16,0 0-50-16,-30 30 4 0,26-17-20 0,-3-2 0 15,0 5 10-15,7-2-10 0,-8 2 16 16,1 1-34-16,-4 3 15 0,3-2-10 0,1 2 0 16,0 0-28-16,-1 0 8 0,1 0-11 15,-4-1-4-15,3 1 9 0,1 0 6 0,-1 0-8 16,1-2-23-16,0 2 2 0,-4-1-7 0,3 1 10 15,1-3-2-15,-1 2-1 0,-6 4 4 16,-1 2 19-16,4-5-10 0,3 0-12 0,-10 1-16 16,10-2 36-16,1-2-8 0,-8 2 14 15,8-1-35-15,-12 6 14 0,5-1-3 16,-1-2 8-16,7-1 30 0,-3-2-38 0,-3 0 11 16,6 0 14-16,-7 1-30 0,4-1 11 0,4 2-9 15,-8-1 1-15,-3 0 17 0,10-2 16 16,-7 0-11-16,8 0-4 0,-8 0-8 0,4-2 2 15,4 1-15-15,-8 1 15 0,4-1 11 0,4 1-19 16,-1-2 14-16,1-1-1 0,-8 0-2 16,8-1 3-16,-1 2 17 0,5-3-28 0,-12 2 18 15,7 0 0-15,1 2-12 0,0-1 4 16,-1-1 6-16,-3 0-6 0,4-1 16 0,-1 1-10 16,1-1-6-16,0 1-5 0,3 0 16 0,-4 1-16 15,1 0 11-15,0-2-21 0,-1-1 13 16,1 1 0-16,-1-2 20 0,5 1-12 15,-5 2-19-15,1-3 27 0,7-1-14 0,-7 2 3 16,7-12 0-16,-11 19-5 0,7-10 5 16,4-9-18-16,-8 14 10 0,8-14-12 0,-3 16 15 15,3-16-13-15,-8 11-13 0,8-11 26 0,-7 9-33 16,7-9 2-16,0 0 2 0,-7 13-7 16,7-13-5-16,0 0-7 0,0 0-11 0,-8 10-3 15,8-10 8-15,0 0 0 0,0 0-12 0,0 0-1 16,0 0 0-16,0 0 8 0,0 0 18 15,0 0 0-15,0 0-28 0,0 0 15 0,0 0 0 16,0 0 34-16,-15-26-14 0,15 26-4 16,0 0 2-16,0-20 5 0,0 20 3 15,0-22 10-15,0 22-8 0,0-21 13 0,0 21-10 16,0-27 28-16,-3 12-31 0,3 2 31 16,0 13 10-16,0-29 1 0,0 18 24 0,0 11-9 15,-8-20 10-15,8 20 25 0,0-20 8 0,0 20 0 16,0-16-10-16,0 16-13 0,-7-13 13 15,7 13-20-15,0 0 35 0,0-17-20 0,0 17-21 16,0 0 13-16,0 0-10 0,0 0 10 0,0 0-10 16,0 0-18-16,0 0 23 15,0 0-18-15,0 0-8 0,0 0 13 0,0 0-7 16,0 0 2-16,-8 51-16 0,8-36 19 0,0 2-8 16,0-1-16-16,8 1-4 0,-8 1 15 15,0-2 23-15,0 5-19 0,0-4-19 0,0 2 7 16,0-2-2-16,0 0 17 0,0 0-5 0,7-2-2 15,-7 0 5-15,0-2-3 0,0-13 19 16,0 25 4-16,8-14-17 0,-8-11 20 0,0 15 20 16,0-15 3-16,0 13-10 0,0-13-29 15,0 0 21-15,0 0-7 0,3 12 17 0,-3-12-23 16,0 0 1-16,0 0-6 0,0 0-26 0,0 0 50 16,37-13-22-16,-37 13-25 15,15-12 8-15,-4 9-36 0,4-4 39 0,0 2 7 16,-4-1-11-16,4 1 17 0,-1 0-19 0,-2 0-23 15,2-2 26-15,1 3-16 0,-4-2 19 16,4 1-6-16,0 2-26 0,-15 3 32 0,18-8-37 16,-10 5 14-16,-8 3-39 0,22-6 5 0,-22 6-13 15,15-3-8-15,-15 3-17 0,0 0-39 16,11-5-25-16,-11 5-34 0,0 0-27 0,14-4-11 16,-14 4-77-16,0 0-95 0,0 0-91 0,0 0-336 15,0 0 28-15,0 0 84 0,0 0 104 16,0 0 45-16,0 0 41 0,0 0 61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4:22.1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7FBF11-08E1-4DAE-93BB-1C2575A3E118}" emma:medium="tactile" emma:mode="ink">
          <msink:context xmlns:msink="http://schemas.microsoft.com/ink/2010/main" type="inkDrawing" rotatedBoundingBox="8660,10183 8749,7822 9175,7838 9085,10200" semanticType="callout" shapeName="Other">
            <msink:sourceLink direction="with" ref="{1DFC01AB-0D64-477E-97CF-DF85221642B0}"/>
            <msink:sourceLink direction="with" ref="{D622E8A6-393A-48EB-96B6-E021612DA392}"/>
          </msink:context>
        </emma:interpretation>
      </emma:emma>
    </inkml:annotationXML>
    <inkml:trace contextRef="#ctx0" brushRef="#br0">145 43 1328 0,'0'-20'392'0,"0"20"-14"0,7-12-12 0,-7 12-12 0,0 0-39 16,0-14 10-16,0 14-51 0,0 0-8 0,0 0-31 15,0 0-48-15,0 0-13 0,0 0-7 16,0 0-11-16,0 0-28 0,0 0-3 16,0 0-2-16,0 0-8 0,0 0 3 0,0 0-21 15,-15 46-12-15,15-28-3 0,0 4-18 16,0 0 15-16,-7 1 8 0,7 1-49 0,0 4-2 16,-8-1 18-16,8 1-11 0,0 4-22 0,0 1 4 15,-7 0 4-15,7-2-6 0,0 2 5 16,0 3-5-16,0-2-3 0,0-1 14 0,0 0-16 15,0 1 15-15,-4-1-28 0,4 0 31 16,0 0-36-16,0 0 23 0,0 0-5 0,0 0-16 16,-7 0-2-16,7 1 5 0,0-7 3 0,0 5 2 15,0-4-2-15,0-2-13 16,-7 6 5-16,7-4 5 0,0 0 13 0,-8-2-21 16,8 3 1-16,0-3-6 0,-7 3 0 0,7-3 31 15,-8 1-12-15,8-2 12 0,0 3-16 16,-7-2-7-16,7-3 3 0,-4 3 0 0,4-2 12 15,0 1-13-15,0-1-2 0,-7-2-5 0,7 3 13 16,0-1-5-16,0 0-14 0,0-1 14 16,0-1-21-16,-7-1 10 0,7-1 1 0,0 3 12 15,0-3-16-15,0 0 22 0,0 0-11 0,0 0 13 16,0 1-3-16,-8 1-13 0,8-3 11 16,0 1 0-16,0-1-16 0,0 1 16 0,0-1-24 15,0-1 11-15,-7 4-13 0,7 0 18 16,0-1 5-16,0-1 13 0,0-2-15 15,-8 3-16-15,8-2 28 0,0-1-17 0,0-1-6 16,0 0 13-16,0-3 0 0,0-14 3 16,0 30-8-16,0-17 15 0,0-13-17 0,0 22 20 15,0-11-3-15,0-11-12 0,0 20-1 0,0-20-9 16,0 20 9-16,0-20 6 0,8 15-11 16,-8-15-7-16,-8 15 25 0,8-15-20 0,0 0 3 15,0 17-27-15,0-17 1 0,0 0 16 0,8 13-29 16,-8-13 23-16,0 0-41 0,0 0-13 15,0 0 3-15,0 0-18 0,0 0-5 16,-8 16-34-16,8-16-35 0,0 0-3 0,0 0-66 16,0 0-46-16,0 0-162 0,-11 5-26 15,11-5-319-15,0 0 102 0,0 0 41 0,0 0 39 16,-14 2 48-16,14-2 62 0,0 0 40 0</inkml:trace>
    <inkml:trace contextRef="#ctx0" brushRef="#br0" timeOffset="363.6102">-88 2154 918 0,'-8'-13'446'0,"8"13"-6"16,-7-10-23-16,7 10 11 15,0 0-62-15,-7-12-28 0,7 12-16 0,0 0-38 16,0 0-5-16,0 0-18 0,0 0-38 0,0 0-21 16,0 0-10-16,0 0-18 0,0 0-33 15,0 0 26-15,0 0-32 0,0 0-20 0,0 0 1 16,14 53-29-16,-14-40 0 0,15 1 7 0,-7-1-17 15,-5 2-8-15,12 0 3 0,-8 0-3 16,1-1 3-16,-1 2-19 0,4-3 11 0,-3-1 8 16,-1-1 0-16,1-2-8 0,-1-2 30 15,0 2 6-15,-7-9 3 0,11 8 4 0,-11-8 11 16,15 2 2-16,-15-2 13 0,0 0-48 0,22-9-8 16,-11 2-1-16,-3-3 19 15,-1-7-23-15,8 0 23 0,-4-4-95 0,4 2 0 0,-8-4 0 16,8 3 0-16,-4 2 0 0,4 2 0 15,-8-1-98-15,8 2-71 0,4 3-38 16,-12 6-52-16,8 1-37 0,-4 0-127 0,-11 5-237 16,15-4-339-16,-15 4 101 0,22 6 112 0,-22-6 64 15,11 8 26-15,-4 2 107 0,1 0 39 16,-8-10 107-16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4:28.0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F8A96C-97C6-4956-8F9A-44EE35D93FB6}" emma:medium="tactile" emma:mode="ink">
          <msink:context xmlns:msink="http://schemas.microsoft.com/ink/2010/main" type="writingRegion" rotatedBoundingBox="8524,13024 9219,13024 9219,14460 8524,14460"/>
        </emma:interpretation>
      </emma:emma>
    </inkml:annotationXML>
    <inkml:traceGroup>
      <inkml:annotationXML>
        <emma:emma xmlns:emma="http://www.w3.org/2003/04/emma" version="1.0">
          <emma:interpretation id="{711FCF31-6916-4862-8FC6-9AAEE39E5630}" emma:medium="tactile" emma:mode="ink">
            <msink:context xmlns:msink="http://schemas.microsoft.com/ink/2010/main" type="paragraph" rotatedBoundingBox="8524,13024 9219,13024 9219,14460 8524,14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9D3BE0-6041-4673-A30E-8A0412B06171}" emma:medium="tactile" emma:mode="ink">
              <msink:context xmlns:msink="http://schemas.microsoft.com/ink/2010/main" type="line" rotatedBoundingBox="8524,13024 9219,13024 9219,14460 8524,14460"/>
            </emma:interpretation>
          </emma:emma>
        </inkml:annotationXML>
        <inkml:traceGroup>
          <inkml:annotationXML>
            <emma:emma xmlns:emma="http://www.w3.org/2003/04/emma" version="1.0">
              <emma:interpretation id="{30DD09F1-CB1F-4F92-9A2E-AC2B2AB1D774}" emma:medium="tactile" emma:mode="ink">
                <msink:context xmlns:msink="http://schemas.microsoft.com/ink/2010/main" type="inkWord" rotatedBoundingBox="8524,13024 9219,13024 9219,14460 8524,14460"/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F.</emma:literal>
                </emma:interpretation>
              </emma:one-of>
            </emma:emma>
          </inkml:annotationXML>
          <inkml:trace contextRef="#ctx0" brushRef="#br0">5143 2002 1103 0,'0'0'478'16,"-19"-1"-22"-16,19 1-16 0,-15-2-25 0,15 2-18 15,0 0-21-15,-26 0-33 0,26 0-21 16,0 0-30-16,-14 2-5 0,14-2-31 0,0 0-21 15,0 0-20-15,-23 1-10 0,23-1-13 16,0 0-25-16,0 0 19 0,0 0 1 0,0 0-59 16,0 0 13-16,0 0-5 0,0 0-16 15,0 0-7-15,37 13-24 0,-37-13-4 16,34 6 9-16,-20-5-24 0,-2 1 9 0,10-1-15 16,-7 2 15-16,10-1-25 0,-10 2 5 0,4-3-23 15,3 1-3-15,-4-2-7 0,-3 1 4 16,7-1-27-16,-3 2-1 0,3-2 11 0,-4 0-10 15,5-2 20-15,-5 2 5 0,-3-1-15 0,7-1-6 16,-3 1 34-16,-5 1-20 0,1-4-11 16,4 4 18-16,-19 0-17 0,22-2-11 0,-22 2 0 15,26-1 0-15,-26 1 0 0,14-2 0 16,-14 2 0-16,19-1 0 0,-19 1 0 0,0 0 0 16,15-2 0-16,-15 2 0 0,0 0 0 0,14-4 0 15,-14 4 0-15,0 0 0 16,15-4 0-16,-15 4 0 0,0 0-187 0,11-9-77 15,-11 9-59-15,0 0-168 0,8-4-177 0,-8 4-300 16,0 0 72-16,0 0 57 0,15-9 89 16,-15 9 79-16,0 0 88 0,0 0 35 0,0 0 85 15,0 0 30-15</inkml:trace>
          <inkml:trace contextRef="#ctx0" brushRef="#br0" timeOffset="1493.5022">5479 2954 1402 0,'0'0'525'0,"0"0"-44"0,0 0-10 16,-7-10-59-16,7 10-35 0,0 0-19 0,0 0-20 15,0 0-23-15,0 0-21 0,0 0 11 0,0 0-44 16,-8 37-5-16,8-37 5 0,0 25-64 16,0-14 10-16,0 4-15 0,-4 2-13 0,4-17-10 15,4 33-23-15,-4-17 8 0,0 2-13 16,0-2-42-16,0 3 24 0,0 0-10 0,0-3-13 15,0 1 25-15,0 0-48 0,0 0 5 0,8-2-51 16,-8 0-31-16,0-2 0 0,0-13 0 16,7 27 0-16,-7-14 0 0,0-3 0 0,0-10 0 15,7 18 0-15,-7-18 0 0,0 19 0 16,0-19 0-16,0 13 0 0,0-13 0 0,0 13 0 16,0-13 0-16,0 0 0 0,0 0 0 15,0 16 0-15,0-16 0 0,0 0 0 16,0 0 0-16,0 14 0 0,0-14 0 0,0 0-259 15,0 0-240-15,0 0-492 0,0 0-61 0,15 5 74 16,-15-5 118-16,0 0 90 0,0 0 51 16,0 0 99-16,0 0 52 0,0 0 53 0</inkml:trace>
          <inkml:trace contextRef="#ctx0" brushRef="#br0" timeOffset="1106.268">5180 3148 1103 0,'0'0'527'0,"-15"2"-43"0,15-2-70 16,0 0-30-16,0 0-38 0,0 0-18 0,-22 1-37 15,22-1-12-15,0 0-23 0,0 0-15 16,0 0-11-16,0 0-17 0,0 0-52 0,0 0 3 16,0 0-31-16,55 10-13 0,-48-10-3 15,16 0 12-15,-5 0-9 0,-3 2-25 0,11-4 13 16,-4 2-19-16,4 0 8 0,-4 0-12 15,4 0 17-15,3-1-10 0,-3-1 13 0,0 2-28 16,-4-2 20-16,4 0-22 0,4 1 14 16,-12-1-4-16,12 1-21 0,-12-2-5 0,4 0-13 15,-7 0-28-15,-4 3-16 0,-11 0 44 16,30-3 13-16,-30 3-28 0,18-2-24 0,-18 2-1 16,23-1-9-16,-23 1-28 0,0 0-35 0,14 0-37 15,-14 0-14-15,0 0-70 0,0 0-51 16,0 0-54-16,0 0-123 0,0 0-125 15,0 0-415-15,0 0 67 0,0 0 90 0,0 0 91 0,0 0 72 16,-55 6 31-16,55-6 95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4:31.3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F7258-63DF-46A7-9E6E-32214D866E81}" emma:medium="tactile" emma:mode="ink">
          <msink:context xmlns:msink="http://schemas.microsoft.com/ink/2010/main" type="writingRegion" rotatedBoundingBox="8545,15461 10018,15426 10052,16853 8579,16889"/>
        </emma:interpretation>
      </emma:emma>
    </inkml:annotationXML>
    <inkml:traceGroup>
      <inkml:annotationXML>
        <emma:emma xmlns:emma="http://www.w3.org/2003/04/emma" version="1.0">
          <emma:interpretation id="{810F547B-E573-44C9-9F64-FB0360A24457}" emma:medium="tactile" emma:mode="ink">
            <msink:context xmlns:msink="http://schemas.microsoft.com/ink/2010/main" type="paragraph" rotatedBoundingBox="8545,15461 10018,15426 10052,16853 8579,16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3DD8FD-6420-47C0-884E-B8BE5902FE2F}" emma:medium="tactile" emma:mode="ink">
              <msink:context xmlns:msink="http://schemas.microsoft.com/ink/2010/main" type="line" rotatedBoundingBox="8545,15461 10018,15426 10029,15902 8556,15937"/>
            </emma:interpretation>
          </emma:emma>
        </inkml:annotationXML>
        <inkml:traceGroup>
          <inkml:annotationXML>
            <emma:emma xmlns:emma="http://www.w3.org/2003/04/emma" version="1.0">
              <emma:interpretation id="{9FE6E3DF-1A7B-47D7-BAFF-A6603F343047}" emma:medium="tactile" emma:mode="ink">
                <msink:context xmlns:msink="http://schemas.microsoft.com/ink/2010/main" type="inkWord" rotatedBoundingBox="8545,15461 10018,15426 10029,15902 8556,15937"/>
              </emma:interpretation>
              <emma:one-of disjunction-type="recognition" id="oneOf0">
                <emma:interpretation id="interp0" emma:lang="en-US" emma:confidence="0.5">
                  <emma:literal>peace</emma:literal>
                </emma:interpretation>
                <emma:interpretation id="interp1" emma:lang="en-US" emma:confidence="0">
                  <emma:literal>space</emma:literal>
                </emma:interpretation>
                <emma:interpretation id="interp2" emma:lang="en-US" emma:confidence="0">
                  <emma:literal>Space</emma:literal>
                </emma:interpretation>
                <emma:interpretation id="interp3" emma:lang="en-US" emma:confidence="0">
                  <emma:literal>ppace</emma:literal>
                </emma:interpretation>
                <emma:interpretation id="interp4" emma:lang="en-US" emma:confidence="0">
                  <emma:literal>poace</emma:literal>
                </emma:interpretation>
              </emma:one-of>
            </emma:emma>
          </inkml:annotationXML>
          <inkml:trace contextRef="#ctx0" brushRef="#br0">5438 4533 1364 0,'0'0'571'0,"8"-14"-62"0,-8 14-25 16,0 0-31-16,0 0-64 0,0 0-15 0,0 0-44 16,0 0 0-16,0 0-56 0,0 0 15 15,0 0-33-15,0 0-36 0,0 46-7 0,0-29-39 16,0-1-13-16,0 3-18 0,0 1 6 0,0 3-8 15,7-1-59-15,-7 0 12 0,0 0-2 16,0 1-17-16,7-1 9 0,-3-2-28 0,-4-2-33 16,0-1-38-16,8-2-23 0,-8-2-34 15,0-1-12-15,0-12-83 0,7 18-68 16,-7-18-57-16,7 12-113 0,-7-12-81 0,0 0-407 16,0 0 63-16,0 0 60 0,0 0 53 15,0 0 88-15,0 0 71 0,0 0 87 0,0 0 23 16</inkml:trace>
          <inkml:trace contextRef="#ctx0" brushRef="#br0" timeOffset="-274.5254">5239 4495 824 0,'0'0'361'0,"7"-7"-6"0,-7 7 22 15,7-10-9-15,-7 10-50 0,0 0-24 0,0 0-10 16,0 0-2-16,0 0-6 0,-22-27-22 0,22 27 14 16,-18-5-17-16,10 1-20 15,8 4-24-15,-25-3-15 0,10 2-5 0,15 1-3 0,-22 0-43 16,22 0 2-16,-19 1-5 0,19-1-20 16,-22 5-5-16,22-5-13 0,-19 8-6 15,19-2-30-15,0-6 13 0,-14 11-28 0,14-11 22 16,0 0-14-16,0 19-21 0,0-19 10 15,0 0-3-15,14 20 11 0,-6-12-21 0,-4-1-17 16,10 0 7-16,1 1-29 0,-4-3 12 0,4 5 9 16,7-1-20-16,-3-1 2 0,3 2 3 15,-4-2 5-15,-3 2-20 0,7-2 28 0,-11 3-6 16,4-1-9-16,0-2-21 0,-4 0 10 0,-4 1 18 16,1-2-2-16,-8-7-6 0,7 14 11 15,-7-14-3-15,0 0 26 0,-7 22-21 16,7-22 3-16,-19 12 2 0,12-5-25 0,-8-2 30 15,15-5-20-15,-18 5-15 0,3-3-18 16,15-2-21-16,-22 1-13 0,22-1-45 0,-19-5-32 16,19 5-45-16,-22-6-44 0,22 6-71 15,-7-10-196-15,7 10-385 0,0 0 60 0,0-17 47 16,0 17 110-16,0 0 69 0,0 0 62 0,22-18 33 16,-15 12 25-16</inkml:trace>
          <inkml:trace contextRef="#ctx0" brushRef="#br0" timeOffset="254.3147">5464 4683 537 0,'-4'-26'323'0,"4"1"-16"16,4 3 18-16,-4 0-8 0,0 4-2 0,0 0-18 16,8 1-18-16,-8 0 0 0,7-2-49 0,-7 1 21 15,7 3-36-15,1 3-7 0,-1 0-32 16,4 2-15-16,4 2-4 0,-8 3-4 0,8 4-22 16,-15 1-21-16,33 6 20 15,-18 1-43-15,-4 3-5 0,4 3-2 0,-8 2 22 16,8 2-46-16,-11 2 8 0,3-1-2 0,1-1-26 15,-8-2 10-15,0 0-11 0,0 0 14 16,0 0 15-16,-15 0 3 0,11-3-21 0,-11-1-18 16,1-1-5-16,-1-1 0 0,4-3 10 0,-4-3-40 15,0 3-22-15,-3-5-14 0,18-1-31 16,-30-1-29-16,30 1-32 0,-26-6-68 0,26 6-124 16,-14-6-90-16,14 6-392 0,-8-7 110 15,8 7 5-15,0 0 70 0,0 0 71 0,0 0 74 16,0 0 13-16</inkml:trace>
          <inkml:trace contextRef="#ctx0" brushRef="#br0" timeOffset="706.1012">5904 4511 1284 0,'0'0'438'0,"0"0"-15"16,-15-18-32-16,15 18-30 0,-18 0-20 0,18 0-32 15,0 0-35-15,-37 12-23 0,26-6-13 16,-4 3-33-16,7 1-21 0,-6 2-33 0,3 1-5 16,3 2-15-16,1 0-14 0,-1-2 34 15,8 1-46-15,-7-1-5 0,7-13-26 0,0 23-7 16,0-23-24-16,7 18 9 0,-7-9 1 16,0-9-30-16,8 11 21 0,-8-11-1 15,22 9-22-15,-18-9 4 0,-4 0 19 0,22 0 0 16,-22 0-19-16,26-8-4 0,-19 3-16 0,1-2 8 15,6-3 33-15,-6-2-34 0,-1-1 17 16,-3 0-24-16,3 1 13 0,1-1 23 0,-8 1-6 16,0 12 34-16,7-18-2 0,0 8 15 15,-7 10-41-15,8-12 36 0,-8 12-26 0,0 0 15 16,0 0-17-16,0 0 7 0,0 0 1 0,0 0-4 16,0 0-6-16,0 0 98 0,18 22-40 15,-18-22 0-15,8 20-23 0,-8-10 10 16,0-10-51-16,7 20 11 0,0-10-45 0,-7-10-25 15,8 15-10-15,-1-7-69 0,-7-8-31 16,11 12-59-16,-11-12-46 0,8 9-130 0,-8-9-247 16,14 4-421-16,-14-4 99 0,19 3 110 15,-19-3 47-15,15-1 94 0,-15 1 72 0,26-6 41 16,-12 1 68-16</inkml:trace>
          <inkml:trace contextRef="#ctx0" brushRef="#br0" timeOffset="941.8072">6226 4436 1589 0,'-15'-4'538'0,"15"4"-49"0,0 0-49 15,-26 6-18-15,26-6-40 0,-15 13-45 16,8-5-22-16,-4 2-5 0,3 2-28 0,1 2-11 16,-1-1-33-16,1-1-10 0,7 1-31 15,-7 4-15-15,7-5-37 0,0-12-19 0,0 23-70 16,0-12-30-16,0-11-31 0,7 19-23 0,0-11-36 15,-7-8-72-15,15 10-43 0,0-5-191 16,-15-5-164-16,11 4-431 0,-11-4 92 16,30 3 121-16,-19-6 48 0,-11 3 97 0,29-5 52 15,-18 1 45-15</inkml:trace>
          <inkml:trace contextRef="#ctx0" brushRef="#br0" timeOffset="1331.8065">6348 4556 1159 0,'0'0'507'0,"0"0"-44"0,0 0-10 16,0 0-66-16,7-14-31 0,-7 14-31 0,0 0-23 16,0 0-23-16,15-4-59 0,-15 4 10 0,14-6-40 15,-14 6 14-15,12-4-37 0,-12 4-16 16,22-9-31-16,-15 6-15 0,-7 3 0 0,19-10 27 16,-12 3-67-16,-7 7 12 0,15-11-62 0,-8 4 42 15,-7 7-7-15,8-12 10 16,-8 12-30-16,3-11 9 0,-3 11-24 0,0 0-23 15,0 0 29-15,0 0-3 0,-18-19 30 16,18 19-30-16,0 0 31 0,-22 5-13 0,22-5-29 16,-19 12 29-16,12-6 0 0,-1 4 36 0,1 2 7 15,0 2-12-15,3-1-34 0,-4 2 31 16,8-1-13-16,-7-1 18 0,7-13-28 0,7 30 0 16,1-17 16-16,-4-1-11 0,3 2 20 15,0-3-33-15,8-1 29 0,-4-3-29 0,-3 2 23 16,6-5-17-16,-6 4 17 0,10-6-20 0,-10 1-28 15,-8-3-3-15,22 6-41 0,-22-6-43 16,15 1-80-16,-15-1-59 0,0 0-260 16,18-6-554-16,-18 6 39 0,0 0 110 0,0 0 118 15,0 0 61-15,0 0 41 0,0 0 97 16,0 0 36-16</inkml:trace>
        </inkml:traceGroup>
      </inkml:traceGroup>
      <inkml:traceGroup>
        <inkml:annotationXML>
          <emma:emma xmlns:emma="http://www.w3.org/2003/04/emma" version="1.0">
            <emma:interpretation id="{482C1DA4-D59E-44C7-BAB1-9F3979F17FC0}" emma:medium="tactile" emma:mode="ink">
              <msink:context xmlns:msink="http://schemas.microsoft.com/ink/2010/main" type="line" rotatedBoundingBox="8931,16840 8996,16648 9191,16715 9126,16906"/>
            </emma:interpretation>
          </emma:emma>
        </inkml:annotationXML>
        <inkml:traceGroup>
          <inkml:annotationXML>
            <emma:emma xmlns:emma="http://www.w3.org/2003/04/emma" version="1.0">
              <emma:interpretation id="{7D06F7EA-4A57-43CA-AD8C-7255549D91D0}" emma:medium="tactile" emma:mode="ink">
                <msink:context xmlns:msink="http://schemas.microsoft.com/ink/2010/main" type="inkWord" rotatedBoundingBox="8931,16840 8996,16648 9191,16715 9126,16906"/>
              </emma:interpretation>
              <emma:one-of disjunction-type="recognition" id="oneOf1">
                <emma:interpretation id="interp5" emma:lang="en-US" emma:confidence="1">
                  <emma:literal>.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0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3725.2621">5649 5678 811 0,'-19'-12'343'15,"19"12"-10"-15,-7-7 17 0,7 7-42 0,0 0 6 0,-7-7-12 16,7 7 0-16,-15-7 6 16,15 7-11-16,0 0 5 0,-19 0-41 0,19 0 15 15,-22 1-12-15,22-1-39 0,-18 9 11 0,10-2-27 16,-6 0-6-16,6 2-27 0,5-1-22 15,-12 4 10-15,15-2-52 0,-8 2 37 0,1 1-26 16,7-13-13-16,0 23 0 0,0-11-26 16,0-12-10-16,7 22-17 0,-7-12 32 0,8 0-32 15,7 0 12-15,-4-2 2 0,-4-3-22 0,8-2 12 16,3 3-4-16,-3-5-19 0,0 1-12 16,-15-2-1-16,18 0-14 0,-18 0 24 0,30-6 12 15,-19 0 1-15,-4-2-15 0,-7 8 1 16,15-17 2-16,-15 5-6 0,0-2 6 15,0 14-18-15,0-27-8 0,-7 14 24 0,7-1-45 16,-8-2 9-16,1 5-49 0,7 11-29 16,-11-15-40-16,11 15-64 0,-15-5-67 0,15 5-190 15,0 0-621-15,-26 12 74 0,19-5 110 0,-8 4 67 16,8 0 94-16,-1 2 103 0,-3 4 38 16,4 0 38-16,-8 0 47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5:32.14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EE52F1-565E-4EED-B9E3-BDC4BE285C1F}" emma:medium="tactile" emma:mode="ink">
          <msink:context xmlns:msink="http://schemas.microsoft.com/ink/2010/main" type="inkDrawing" rotatedBoundingBox="11572,7912 11874,10130 11447,10188 11146,7970" semanticType="callout" shapeName="Other">
            <msink:sourceLink direction="with" ref="{BE0FB7E9-61EE-4C64-9430-46C5835325DA}"/>
            <msink:sourceLink direction="with" ref="{A2B15D5D-0F5E-429D-B2D9-860BE3E44590}"/>
          </msink:context>
        </emma:interpretation>
      </emma:emma>
    </inkml:annotationXML>
    <inkml:trace contextRef="#ctx0" brushRef="#br0">69 60 990 0,'0'0'310'0,"-11"-10"-11"16,11 10-15-16,0 0 11 0,0 0-1 0,0 0-35 16,0 0-14-16,-11-9 4 0,11 9-19 0,0 0 13 15,0 0-28-15,0 0 0 0,0 0-18 16,0 0-30-16,-8-11 22 0,8 11-17 0,0 0-6 15,0 0-7-15,0 0-31 0,0 0 33 16,0 0-56-16,-15-6 20 0,15 6-31 16,0 0-6-16,0 0 7 0,0 0 0 0,0 0-24 15,0 0-14-15,0 0-9 0,0 0 21 16,0 0-43-16,0 0 15 0,0 0-3 0,0 0-2 16,0 0-10-16,0 0 15 0,0 0-11 0,0 0-19 15,0 0 1-15,0 0 9 0,-7-7-3 16,7 7 0-16,0 0-3 0,0 0-5 0,0 0 6 15,0 0-11-15,0 0-5 0,0 0 5 16,0 0 3-16,0 0-11 0,0 0 6 0,0 0 2 16,0 0 2-16,0 0-4 0,0 0 7 0,0 0 3 15,0 0 5-15,0 0 23 16,0 0-8-16,0 0-10 0,0 0 26 0,0 0 12 16,0 0-2-16,0 0 18 0,0 0-26 0,0 0-10 15,-4-13 28-15,4 13-31 0,0 0 37 16,0 0-19-16,0 0-2 0,0 0 5 0,0 0-24 15,0 0 17-15,0 0-22 0,0 0 19 0,0 0-26 16,0 0-8-16,-14-5 11 0,14 5 7 16,0 0 8-16,0 0-20 0,0 0 2 0,0 0-18 15,0 0 0-15,0 0 8 0,0 0 2 16,0 0-7-16,0 0 7 0,0 31 1 16,0-31-1-16,0 0-2 0,0 20-21 0,0-20 8 0,0 20-18 15,0-20 0-15,0 20 34 16,7-9-11-16,-7 3 0 0,0-1-10 0,7 0 20 15,-7 2-20-15,4 0 5 0,0 0 15 0,-1 1-30 16,-3-1 30-16,0 2-7 0,8-1 5 16,-8 1-21-16,7-2 3 0,-7 2 20 0,0-1 8 15,0 1-12-15,8-3-14 0,-8 4 11 0,7-1-19 16,-7 0 9-16,4 1-8 0,-4-1 5 16,3-1 15-16,-3 1 8 0,4 1-11 0,0 1-4 15,-1 3-34-15,-3-2 41 0,8 0-25 0,-8 0 5 16,0 2 23-16,7-1-21 0,-7 1 8 15,8-1-15-15,-8-1 15 0,0 1 12 16,7 1-12-16,-3-2 13 0,-1 1 5 0,1 1-43 16,-4-1 25-16,0 1 23 0,8-1-23 15,-8 0 0-15,7-2-13 0,0 1 23 0,-7 1-10 16,0 2 18-16,8-6-18 0,-8 1 3 16,0 1-1-16,7-1-12 0,-7 0 10 0,4-1 13 15,0 0-8-15,-4 1 5 0,3 1-25 0,-3-2 12 16,0 0-10-16,0-1 18 0,0-1-5 15,8 0-20-15,-8 1 15 0,0-1 10 0,0 0-10 16,0 0 38-16,0 0-56 0,0 0 20 0,7 0 19 16,-7-2-1-16,0-13-25 15,0 26 18-15,0-14-1 0,7 1 11 0,-7-13-23 0,0 21 5 16,0-21 3-16,0 22 17 0,0-22-28 16,0 20-9-16,0-20 22 0,0 22 7 15,8-11-12-15,-8-11 3 0,0 20-6 0,0-8 9 16,0-12 1-16,0 21-12 0,0-21 3 0,0 22-27 15,7-12 9-15,-7-10 51 0,4 23-13 16,-4-8 10-16,4 0-15 0,-4-15 22 0,3 25-29 16,-3-14-6-16,0 4 0 0,0-15 0 0,0 24 0 15,0-8 0-15,8-2 0 0,-8 3 0 16,0-2 0-16,0 0 0 0,7 1 0 0,-7-4 0 16,0 3 0-16,0 0 0 0,7 0 0 15,-7-1 0-15,0 2 0 0,8-3 0 16,-8 0 0-16,4 0 0 0,-4-13 0 0,3 22 0 15,-3-12 0-15,0-10 0 0,4 18 0 0,-4-18 0 16,4 16 0-16,-4-16 0 0,0 17 0 16,0-17 0-16,0 15 0 0,0-15 0 0,3 13 0 15,-3-13 0-15,0 0 0 0,0 17 0 0,0-17 0 16,0 0 0-16,0 13 0 0,0-13 0 16,0 0 0-16,0 0 0 0,8 12 0 0,-8-12 0 15,0 0 0-15,0 0 0 0,0 0 0 16,0 0-172-16,0 13-63 0,0-13-27 15,0 0 9-15,0 0-26 0,0 0 8 0,7 13-42 0,-7-13 1 16,0 0 30-16,0 0 1 0,0 15-59 16,0-15-101-16,0 0-142 0,7 12-226 15,-7-12 74-15,0 0 67 0,0 0 74 0,0 0 54 16,0 0 56-16</inkml:trace>
    <inkml:trace contextRef="#ctx0" brushRef="#br0" timeOffset="470.8628">95 2009 1159 0,'0'0'504'0,"0"0"-30"0,0 0-54 0,-15-7-47 15,15 7 9-15,0 0-52 0,0 0-23 16,0 0-23-16,0 0-41 0,0 0-30 0,0 0 7 16,0 0-20-16,0 0-11 0,0 0-33 0,0 0-33 15,26 43 13-15,-19-33-13 0,1 0-11 16,6 1-12-16,-6-2-18 0,3 4-8 0,-4-3 0 16,8 3-2-16,-8-1-16 0,8-2-30 15,-4 0 23-15,-3 0-19 0,-1 0 1 0,8-3 30 16,-4 0-17-16,-4 2 17 0,-7-9-7 15,15 10-5-15,-8-7 25 0,-7-3 8 16,15 4 2-16,-15-4-9 0,11 3 30 0,-11-3 0 16,0 0 5-16,23-9 10 0,-12 2 0 0,-11 7-17 15,14-18 4-15,-6 9-15 0,-1-5-2 16,1-1-36-16,3-1 5 0,-4-1-59 0,8 1 0 16,-8-3 0-16,4 3 0 0,-3 1 0 0,-1-1 0 15,1 0 0-15,-1 2-116 0,8 2-83 16,-8 1-45-16,0-1-47 0,-3 4-129 0,-4 8-228 15,8-15-376-15,-8 15 93 0,7-7 66 0,-7 7 127 16,0 0 83-16,0 0 23 0,0 0 107 16,0 0 8-16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3:46.738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C185B9-C49B-406D-8182-3B9860F7B434}" emma:medium="tactile" emma:mode="ink">
          <msink:context xmlns:msink="http://schemas.microsoft.com/ink/2010/main" type="writingRegion" rotatedBoundingBox="3312,6908 18543,6384 18723,11620 3492,12144"/>
        </emma:interpretation>
      </emma:emma>
    </inkml:annotationXML>
    <inkml:traceGroup>
      <inkml:annotationXML>
        <emma:emma xmlns:emma="http://www.w3.org/2003/04/emma" version="1.0">
          <emma:interpretation id="{0681A7E9-397A-457E-83A5-7462B7E5EAA4}" emma:medium="tactile" emma:mode="ink">
            <msink:context xmlns:msink="http://schemas.microsoft.com/ink/2010/main" type="paragraph" rotatedBoundingBox="11079,6539 18009,6539 18009,7316 11079,7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AB359F-F23B-4BD4-9276-CD0F1D200E4D}" emma:medium="tactile" emma:mode="ink">
              <msink:context xmlns:msink="http://schemas.microsoft.com/ink/2010/main" type="line" rotatedBoundingBox="11079,6539 18009,6539 18009,7316 11079,7316"/>
            </emma:interpretation>
          </emma:emma>
        </inkml:annotationXML>
        <inkml:traceGroup>
          <inkml:annotationXML>
            <emma:emma xmlns:emma="http://www.w3.org/2003/04/emma" version="1.0">
              <emma:interpretation id="{33BEE468-8D27-4C8C-A84E-EA3CE8ED7E7D}" emma:medium="tactile" emma:mode="ink">
                <msink:context xmlns:msink="http://schemas.microsoft.com/ink/2010/main" type="inkWord" rotatedBoundingBox="11046,6652 14353,6456 14393,7127 11086,7323"/>
              </emma:interpretation>
              <emma:one-of disjunction-type="recognition" id="oneOf0">
                <emma:interpretation id="interp0" emma:lang="en-US" emma:confidence="0">
                  <emma:literal>1.5123</emma:literal>
                </emma:interpretation>
                <emma:interpretation id="interp1" emma:lang="en-US" emma:confidence="0">
                  <emma:literal>7.5123</emma:literal>
                </emma:interpretation>
                <emma:interpretation id="interp2" emma:lang="en-US" emma:confidence="0">
                  <emma:literal>1.123</emma:literal>
                </emma:interpretation>
                <emma:interpretation id="interp3" emma:lang="en-US" emma:confidence="0">
                  <emma:literal>8.5123</emma:literal>
                </emma:interpretation>
                <emma:interpretation id="interp4" emma:lang="en-US" emma:confidence="0">
                  <emma:literal>7.123</emma:literal>
                </emma:interpretation>
              </emma:one-of>
            </emma:emma>
          </inkml:annotationXML>
          <inkml:trace contextRef="#ctx0" brushRef="#br0">2317-3740 913 0,'0'0'400'0,"0"0"-34"0,0 0-16 16,0 0-25-16,0 0-30 0,0 0-44 15,0 0-21-15,0 0-20 0,0 0 0 0,0 0-39 16,0 0-17-16,0 0-6 0,0 0-12 15,0 0-5-15,0 0-14 0,0 0 9 16,0 0-24-16,0 0-15 0,19 3-15 0,-19-3-11 16,0 0 6-16,0 0-6 0,0 0 19 0,18-3-19 15,-18 3-15-15,0 0 23 0,0 0 3 16,0 0 20-16,0 0-23 0,0 0-10 0,0 0-3 16,0 0 1-16,0 0 22 0,0 0-33 0,0 0 3 15,0 0-26-15,0 0 10 0,0 0-1 16,0 0 3-16,0 0-12 0,0 0 5 0,0 0-8 15,-7 24 6-15,7-24-4 0,0 0 25 16,0 0-21-16,0 0 20 0,0 0-21 16,0 0 37-16,0 0-24 0,0 0-12 0,0 0 2 15,0 0 8-15,0 0-18 0,14 6 15 16,-14-6-5-16,0 0 18 0,0 0-28 0,0 0-15 16,0 0 7-16,0 0-18 0,0 0 11 0,0 0-37 15,0 0-50-15,0 0-49 0,0 0-59 16,0 0-110-16,0 0-254 0,0 0-314 0,0 0 30 15,0 0 103-15,0 0 92 0,0 0 46 0,0 0 34 16,0 0 91-16,0 0 85 0</inkml:trace>
          <inkml:trace contextRef="#ctx0" brushRef="#br0" timeOffset="-1519.5322">2328-3763 1105 0,'0'0'471'15,"0"0"-61"-15,0 0 2 0,0 0-36 0,0 0-15 16,0 0-28-16,0 0-52 0,0 0-12 16,0 0-10-16,0 0-1 0,0 0-32 0,0 0-37 15,0 0-2-15,0 0-29 0,0 0 9 0,0 0-19 16,0 0-9-16,0 0-33 0,0 0 3 16,0 0-2-16,0 0-2 0,0 0-8 0,19 36-12 15,-19-36-29-15,0 0 23 0,0 0-9 0,0 0 37 16,0 0-43-16,22-6-23 15,-22 6-8-15,0 0 6 0,0 0-9 0,0 0 1 16,0 0-8-16,0 0-5 0,0 0-3 0,0 0 21 16,0 0-33-16,0 0-3 0,7-16 7 15,-7 16 11-15,0 0-15 0,0 0-3 0,0 0-21 16,0 0-30-16,0 0-38 0,0 0-39 16,0 0-54-16,0 0-23 0,0 0-97 0,0 0-179 15,0 0-433-15,0 0 64 0,0 0 103 0,0 0 40 16,0 0 44-16,15 18 108 0,-15-18 58 15,0 0 80-15</inkml:trace>
          <inkml:trace contextRef="#ctx0" brushRef="#br0" timeOffset="1154.9016">3002-4232 1077 0,'7'-3'374'15,"-7"3"-11"-15,0 0 1 0,0 0-8 0,0 0-39 16,0 0 26-16,0 0-26 0,0 0-22 16,0 0-3-16,0 0-3 0,0 0 0 15,0 0-79-15,0 0-16 0,0 0-22 0,0 0 12 16,0 0-51-16,0 0 18 0,-40-8 3 0,40 8-44 16,-26-2 5-16,11 2-25 0,1-1-8 15,-5-1 2-15,5-1-30 0,14 3 7 0,-30-5-38 16,19 3 16-16,11 2 9 0,-26-5-14 0,15 3 19 15,11 2-4-15,-18-2 2 0,18 2-25 16,-15-6 17-16,15 6-9 0,0 0-16 0,-18-3 12 16,18 3-42-16,0 0-1 0,-19 0 31 15,19 0-11-15,0 0 9 0,0 0-27 0,-14 10 55 16,14-10-34-16,-8 10 6 0,8-10-19 0,-7 11-2 16,7-11 20-16,-8 12-10 15,8-12 6-15,0 14-24 0,0-14 8 0,0 0-3 16,0 20 18-16,0-20 0 0,0 0-10 0,0 20-12 15,0-20 12-15,0 13-3 0,0-13 6 16,8 12 4-16,-8-12-2 0,11 11 16 0,-11-11-26 16,7 9 18-16,-7-9-1 0,11 7 6 15,-11-7 11-15,11 4-24 0,-11-4 15 0,19 2 3 16,-19-2 3-16,22 0-21 0,-22 0 13 0,22 0-5 16,-11 0 2-16,-11 0 11 0,29 2-21 15,-14-2-8-15,-4 2 24 0,-11-2 37 0,30 0-45 16,-19 3-3-16,-11-3-7 0,22 3-21 15,-11 0 28-15,-11-3 19 0,18 7-32 16,-14-2-5-16,-4-5-10 0,22 9 3 0,-15 0 28 16,-7-9-11-16,11 11 14 0,-3-2-6 15,-8-9 18-15,7 14-51 0,4-7 49 0,-3 1-3 16,-8-8-36-16,7 18 0 0,-7-9 16 0,0-9 9 16,7 18-4-16,-7-18 33 0,0 18-31 15,0-8-28-15,0-10 8 0,0 20-8 0,0-20 29 16,0 23-24-16,0-23 10 0,-3 21 24 0,-1-10-44 15,0 1 10-15,-3 0 13 0,-1 1 7 16,1-3 4-16,-8 0 7 0,12 1 12 0,-12 1-37 16,0-2 19-16,8 1 6 0,-4-1 3 15,-4-1 2-15,0-1 23 0,8-2 13 16,0 1 10-16,-4 0 3 0,11-7 2 0,-15 7 0 16,15-7-23-16,-19 7-20 0,19-7 25 15,-14 3 6-15,14-3-14 0,-15 0-42 0,15 0-6 16,0 0 0-16,0 0 0 0,-26-4 0 0,26 4-52 15,0 0-50-15,-11-3-87 0,11 3-75 16,0 0-246-16,0 0-588 0,0 0 126 0,0 0 45 16,0 0 90-16,0 0 115 0,0 0 49 0,0 0 159 15,-18 4 9-15,18-4-7 0</inkml:trace>
          <inkml:trace contextRef="#ctx0" brushRef="#br0" timeOffset="-4120.676">-185-4038 1095 0,'0'-19'412'0,"0"1"-2"16,0 18 15-16,0-25 10 0,0 25-15 0,0-19-8 15,0 19-3-15,-7-11-12 0,7 11-21 16,0 0-74-16,0 0-20 0,0-17 15 15,0 17-23-15,0 0-11 0,0 0-9 0,0 0-32 16,-8 54 14-16,4-33-34 0,-3 4-15 0,7 4-23 16,-7 4-16-16,-1 1-15 0,8-1 6 15,0 2-40-15,-7-1 4 0,7-1-55 0,0-1-1 16,0-5-47-16,0 1 0 0,0-3 0 0,0-1 0 16,0-4 0-16,0 0 0 0,0-5 0 15,-7-1 0-15,7-14 0 0,7 24-226 0,-7-24-89 16,0 14-133-16,0-14-194 0,0 0-359 15,7 3 67-15,-7-3 61 0,0 0 95 16,0 0 56-16,15-27 108 0,-4 17 38 0,-11 10 61 16,8-21 70-16</inkml:trace>
          <inkml:trace contextRef="#ctx0" brushRef="#br0" timeOffset="-3222.7537">-41-3938 1328 0,'0'-10'535'0,"0"10"-15"0,0-20-34 0,0 8-48 0,0 12-37 15,8-27-11-15,-8 14-17 16,7 0-35-16,0-1-59 0,-3 2 5 0,3-1-35 16,1-2-19-16,-1 2-5 0,1 1-61 0,6 2 28 15,-6-3-36-15,3 1-20 0,4 4-8 16,-1 1 2-16,-3-2-27 0,-3 3 20 0,7 1-34 15,-1 1-9-15,-14 4-6 0,19-1 10 0,-19 1-17 16,26 8-16-16,-19-3 8 0,1 5 10 16,-1 2-26-16,0 1 11 0,8 6-36 0,-11-1 31 15,0 4 2-15,-1-1-31 0,-3 3 14 0,8 1 7 16,-8 0 5-16,0 0-18 0,-8 0-2 16,8-1-26-16,0-1 0 0,0 2 0 15,-7-3 0-15,-4 0 0 0,3 1 0 0,1-3 0 16,0-1 0-16,-1 1 0 0,1-2 0 15,-4-1 0-15,3 0 0 0,1-5 0 0,-8-1 0 16,11-1 0-16,-3 0 0 0,0 0 0 16,7-10 0-16,-15 14 0 0,15-14 0 0,-8 10 0 15,8-10 0-15,-7 6 0 0,7-6 0 0,0 0 0 16,-11 7 0-16,11-7 0 0,0 0 0 16,0 0 0-16,0 0 0 0,0 0 0 0,0 0 0 15,0 0 0-15,0 0 0 0,0 0 0 16,0 0 0-16,0 0 0 0,0 0 0 0,41 4 0 15,-41-4 0-15,14 1 0 0,-14-1 0 0,19 6 0 16,-12-4 0-16,-7-2 0 0,26 2 0 0,-11 0 0 16,-15-2 0-16,22 4 0 15,-11-1 0-15,-11-3 0 0,15 1 0 0,-15-1 0 16,22 5 0-16,-22-5 0 0,11 2 0 0,-11-2 0 16,15 2 0-16,-15-2 0 0,19 3 0 15,-19-3-18-15,14 2 36 0,-14-2-18 0,15 2 0 16,-15-2 0-16,15 1 0 0,-15-1 0 15,11 3 0-15,-11-3 0 0,15 4-6 16,-15-4 12-16,0 0-22 0,15 2 32 0,-15-2-16 0,18 1 0 16,-18-1-21-16,0 0 16 15,15 2 15-15,-15-2 0 0,0 0-4 0,15 2-6 16,-15-2 0-16,0 0 0 0,0 0 0 0,18 0 0 16,-18 0 0-16,0 0 0 0,8 1 0 15,-8-1 0-15,0 0 0 0,0 0 0 0,22 0 0 16,-22 0 0-16,0 0 0 0,0 0 0 0,0 0 0 15,18 2 0-15,-18-2 0 0,0 0 0 16,0 0 0-16,0 0 0 0,0 0 0 0,0 0 0 16,0 0 0-16,0 0 0 0,0 0 0 0,15 0 0 15,-15 0 0-15,0 0 0 0,0 0 0 16,0 0 0-16,0 0 0 0,0 0 0 0,0 0 0 16,0 0 0-16,0 0 0 0,0 0 0 15,0 0 0-15,0 0 0 0,0 0 0 16,0 0 0-16,0 0 0 0,0 0 0 0,0 0 0 15,0 0 0-15,0 0-75 0,0 0-370 0,0 0-277 16,0 0-307-16,0 0 59 0,0 0 92 16,0 0 118-16,0 0 94 0,0 0 13 0,0 0 85 15,0 0 33-15,0 0 44 0</inkml:trace>
        </inkml:traceGroup>
        <inkml:traceGroup>
          <inkml:annotationXML>
            <emma:emma xmlns:emma="http://www.w3.org/2003/04/emma" version="1.0">
              <emma:interpretation id="{FD3573B5-6A78-4608-A36C-7A7331762E33}" emma:medium="tactile" emma:mode="ink">
                <msink:context xmlns:msink="http://schemas.microsoft.com/ink/2010/main" type="inkWord" rotatedBoundingBox="17591,6834 18009,6834 18009,7316 17591,7316"/>
              </emma:interpretation>
              <emma:one-of disjunction-type="recognition" id="oneOf1">
                <emma:interpretation id="interp5" emma:lang="en-US" emma:confidence="1">
                  <emma:literal>e</emma:literal>
                </emma:interpretation>
                <emma:interpretation id="interp6" emma:lang="en-US" emma:confidence="0">
                  <emma:literal>e.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5131.0609">6328-3831 1300 0,'7'-11'417'0,"-7"11"-33"0,0 0-49 0,0 0-2 16,0 0-59-16,0 0-16 0,0 0-25 16,0 0-7-16,0 0-24 0,0 0-28 0,0 0-31 15,0 0 21-15,0 0-8 0,0 0-25 16,22 13-13-16,-22-13-19 0,0 0 14 0,15 3 2 16,-15-3 3-16,18 0-26 0,-18 0 0 0,19-1-5 15,-19 1 0-15,22-5-5 16,-22 5-20-16,19-5-9 0,-12 1-12 0,-7 4 13 15,18-12-21-15,-10 4 24 0,-8 8-24 0,15-12 16 16,-12 2-26-16,-3 10 15 0,8-20-2 16,-8 20-13-16,0-18-8 0,0 18 13 0,-4-17-2 15,4 17-18-15,-7-17 25 0,7 17-7 0,-11-14-3 16,3 7 5-16,8 7-3 0,-15-5 9 16,15 5-9-16,-25 0-2 0,25 0-2 0,-23 12 9 15,5-3 4-15,3 3-11 0,0 1-16 0,-3 6 11 16,3 1 5-16,0-3 8 0,4 5 5 15,0 1-31-15,0-3 10 0,4 2 6 16,3-2 7-16,0 0-10 0,4-3-10 16,0 1 15-16,4-1-8 0,0 1 36 0,7-3-46 15,0 0-2-15,0 0 7 0,4-2 18 0,3-1-12 16,1-1 12-16,3-1-13 0,-4 0-10 16,4 0 8-16,-3-2 8 0,-1 1-14 0,1-3 19 15,-1 1-26-15,-3 0-18 0,0-2 5 0,0 0 16 16,-4 0-8-16,0 0-3 0,4-2 18 15,-15-3-5-15,14 7 8 0,-14-7 0 0,15 3 18 16,-15-3 4-16,15 2-14 0,-15-2 7 0,0 0-18 16,0 0 1-16,19-2 1 15,-19 2-4-15,0 0 2 0,0 0 3 0,14-3-13 16,-14 3 21-16,0 0-34 0,0 0-18 0,0 0 8 16,15-4-21-16,-15 4-17 0,0 0-23 15,0 0-6-15,0 0-15 0,0 0-18 0,0 0-38 16,15-3-21-16,-15 3-89 0,0 0-164 15,0 0-85-15,0 0-366 0,0 0 95 0,0 0 54 16,0 0 49-16,0 0 89 0,0 0 74 0,0 0 69 16,0 0 26-16</inkml:trace>
        </inkml:traceGroup>
      </inkml:traceGroup>
    </inkml:traceGroup>
    <inkml:traceGroup>
      <inkml:annotationXML>
        <emma:emma xmlns:emma="http://www.w3.org/2003/04/emma" version="1.0">
          <emma:interpretation id="{DD4F2752-44ED-4FBE-956C-89C33E000A73}" emma:medium="tactile" emma:mode="ink">
            <msink:context xmlns:msink="http://schemas.microsoft.com/ink/2010/main" type="paragraph" rotatedBoundingBox="3442,10667 18672,10143 18723,11620 3492,12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AD4D15-6299-4E78-B16E-1056F3CBDFB8}" emma:medium="tactile" emma:mode="ink">
              <msink:context xmlns:msink="http://schemas.microsoft.com/ink/2010/main" type="line" rotatedBoundingBox="3442,10667 18672,10143 18723,11620 3492,12144"/>
            </emma:interpretation>
          </emma:emma>
        </inkml:annotationXML>
        <inkml:traceGroup>
          <inkml:annotationXML>
            <emma:emma xmlns:emma="http://www.w3.org/2003/04/emma" version="1.0">
              <emma:interpretation id="{1C11928B-C622-4102-867A-F5575F57B8B9}" emma:medium="tactile" emma:mode="ink">
                <msink:context xmlns:msink="http://schemas.microsoft.com/ink/2010/main" type="inkWord" rotatedBoundingBox="3453,10997 5547,10925 5572,11662 3478,11734">
                  <msink:destinationLink direction="with" ref="{84CCE3EA-42F6-4190-913C-EDB6664AC82A}"/>
                </msink:context>
              </emma:interpretation>
              <emma:one-of disjunction-type="recognition" id="oneOf2">
                <emma:interpretation id="interp10" emma:lang="en-US" emma:confidence="1">
                  <emma:literal>Marker</emma:literal>
                </emma:interpretation>
                <emma:interpretation id="interp11" emma:lang="en-US" emma:confidence="0">
                  <emma:literal>Market</emma:literal>
                </emma:interpretation>
                <emma:interpretation id="interp12" emma:lang="en-US" emma:confidence="0">
                  <emma:literal>marker</emma:literal>
                </emma:interpretation>
                <emma:interpretation id="interp13" emma:lang="en-US" emma:confidence="0">
                  <emma:literal>Markers</emma:literal>
                </emma:interpretation>
                <emma:interpretation id="interp14" emma:lang="en-US" emma:confidence="0">
                  <emma:literal>Marker,</emma:literal>
                </emma:interpretation>
              </emma:one-of>
            </emma:emma>
          </inkml:annotationXML>
          <inkml:trace contextRef="#ctx0" brushRef="#br1" timeOffset="31219.0752">-7814 724 1205 0,'-4'8'397'0,"4"-8"12"16,-3 20-58-16,3-20-8 0,-4 19-31 0,4-10-17 16,0-9-19-16,-7 17-22 0,7-17 7 0,0 15-26 15,0-15-35-15,-8 13 5 16,8-13 2-16,0 0-2 0,-3 15-11 0,3-15 3 15,0 0 3-15,0 0-23 0,0 0-14 0,0 0-6 16,0 0-22-16,0 0-2 0,0 0 6 16,0 0-40-16,36-27 14 0,-28 14-18 0,7-2-39 15,-8-5 11-15,-3-1 15 0,3-5-21 0,4-1-23 16,0-1 1-16,-3-1 4 0,-1 0-4 16,-3 1-9-16,-1-1 1 0,1 6 0 0,0-1 30 15,0 0-12-15,-1 3 5 0,-3 2-6 16,4 3 3-16,-4-1 8 0,7 3 3 15,-7 14-14-15,0-22-12 0,8 14-3 0,-8 8 19 0,0 0-16 16,0 0-3-16,0 0-26 16,0 0 11-16,0 0 8 0,18 37 2 0,-10-18-12 15,-5 5-16-15,8-4 0 0,-3 7 0 0,-1 0 0 16,-3-2 0-16,7-2-36 0,-4-1 0 16,4-1-15-16,-3-3 35 0,3 0-22 0,-4-1 2 15,1-2-25-15,-1-5 32 0,8-2 4 0,-11-1-16 16,-4-7 0-16,14 3 8 0,-14-3-3 15,0 0 10-15,23-15 16 0,-12 2-3 0,-4-5 6 16,0-9 9-16,1-3-7 0,-1-3-16 0,-7-3 14 16,8 1 2-16,-8-3 5 15,0 3 10-15,0 2 28 0,0 5 3 0,0 1-5 16,-8 3 31-16,8 2-21 0,0 4 0 16,0 2 2-16,0 0 1 0,0 16 18 0,0-20-11 15,0 20-15-15,0 0-15 0,0 0-26 0,0 0 0 16,0 0 0-16,0 0 0 0,0 0 0 15,8 63 0-15,-8-38 0 0,7 2 0 0,-7 2 0 16,4 1 0-16,-1 2 0 0,1-1 0 0,3-1 0 16,1 0 0-16,-1-2 0 0,1-3 0 15,-1-2 0-15,-3-2 0 0,-1-1 0 0,5 0-64 16,3 0-233-16,-4-2-13 0,1-2-95 0,-1 0-214 16,4-6-346-16,4 1 15 15,-8-2 90-15,1-1 121 0,7-2 99 0,-8 0 2 16,-7-6 96-16,26 4 42 0,-15-4 19 0</inkml:trace>
          <inkml:trace contextRef="#ctx0" brushRef="#br1" timeOffset="31590.6817">-7101 665 1172 0,'0'-22'435'0,"0"22"10"16,-7-20-4-16,0 10-37 0,7 10 18 0,-11-16-20 16,-4 9-38-16,4 4-3 0,11 3-44 15,-22-2-12-15,22 2-47 0,-34 11 6 0,19-4-21 16,1 3-16-16,-1 4-16 0,4 0-70 15,3 1 7-15,1 2-30 0,-4 1 10 0,7-3-36 16,4 1-8-16,0 0-48 0,0-16 5 16,4 27 21-16,7-15-24 0,-4 0-74 0,1-6 44 15,7 1 17-15,-4-4-19 0,3 1-4 16,1-4 3-16,4 0-12 0,-19 0 4 0,26-9 23 16,-12 4-25-16,9-6 10 0,-16-5 11 15,4 2-1-15,4-5 16 0,-8 4 20 0,-7-4 5 16,8 3 24-16,-5 0-14 0,1 3 19 0,-4 13 38 15,4-22-52-15,-4 22 19 0,0-14-6 16,0 14-20-16,0 0-2 0,0 0 4 0,0 0-32 16,0 0-16-16,0 0-18 0,0 0 0 15,0 0-34-15,-4 46-71 0,8-33-59 16,-1 1-56-16,1-2-48 0,3 1-22 0,1-3-60 16,-1 1-129-16,1-6-153 0,3 3-300 0,4 2 54 15,-8-5 118-15,8 0 79 0,-15-5 72 16,14 5 33-16,-14-5 64 0,19-2 49 0</inkml:trace>
          <inkml:trace contextRef="#ctx0" brushRef="#br1" timeOffset="31882.6279">-6894 597 1435 0,'0'0'507'15,"0"-19"-28"-15,0 19-64 0,0 0-19 16,0 0-32-16,0-13-8 0,0 13-44 0,0 0-54 16,0 0-12-16,0 0-15 0,0 0-27 0,15 35-9 15,-11-24-39-15,-4 5-20 0,4-3 2 16,7 2-42-16,-11-1 2 0,7 2-29 15,-7-2 11-15,7-2-6 0,-7-1-10 0,4 1-8 16,-4-12 24-16,8 18 48 0,-8-18-13 16,0 10 21-16,0-10 22 0,0 0-4 0,0 0 12 15,0 0-2-15,0 0-49 0,0 0 47 0,7-41-34 16,0 25-26-16,-7-3-7 0,0-4-11 16,0 1-45-16,8-1-39 0,-8 2 0 0,7-1 0 15,-7 1-41-15,8 1-128 0,-5 3-39 0,1 2-45 16,3 3-85-16,-7 12-233 0,11-14-448 15,-11 14 60-15,15-7 106 0,-15 7 83 0,0 0 73 16,0 0 65-16,0 0 69 0,0 0 102 16,15 4-5-16</inkml:trace>
          <inkml:trace contextRef="#ctx0" brushRef="#br1" timeOffset="32198.443">-6687 159 1456 0,'0'0'566'0,"0"-17"-21"0,0 17-54 0,0 0-38 16,0 0 3-16,0 0-29 0,0 0-25 0,0 0-41 16,0 0-7-16,0 0-47 15,11 44-49-15,-11-19 6 0,8 3-26 0,-8 5-13 0,0 4-23 16,7-1-25-16,-7 2-6 0,0 0-68 16,4 0 15-16,0-1-26 0,-4-1-8 15,3-1 26-15,1-1-41 0,0-4-20 0,3-1-28 16,-7-8-6-16,8 3-38 0,-8-8-18 15,0 1-3-15,7-6-25 0,-7-11 8 0,0 16-24 16,0-16-4-16,7 10-6 0,-7-10-7 0,0 0 20 16,0 0-85-16,0 0-9 0,0 0-29 15,0 0-13-15,0 0-48 0,0 0-56 0,0-37-101 16,0 37-63-16,4-20 38 0,-4 7-107 0,4-1-203 16,-1 1 46-16,5 0 147 15,-1-2-29-15,1 1 64 0,-1 1 54 0</inkml:trace>
          <inkml:trace contextRef="#ctx0" brushRef="#br1" timeOffset="32491.8956">-6491 534 366 0,'8'-10'250'15,"3"1"24"-15,0 5 36 0,0-1 5 16,-11 5 43-16,15-7-7 0,-15 7 7 0,0 0-7 16,0 0-18-16,0 0-21 0,0 0-30 15,11 15 4-15,-11-15-17 0,0 0-5 0,0 0 7 16,-26 28 16-16,19-19-72 0,-8 0-36 0,4-1 51 16,3 1-43-16,-10-2 5 0,10-1-18 15,-6 1-20-15,14-7 17 0,-19 10-7 0,8-7 13 16,11-3-37-16,-11 4-17 0,11-4 36 15,0 0-64-15,0 0 28 0,-7 7-49 16,7-7 43-16,0 0-37 0,0 0-14 0,0 0 4 16,0 0-6-16,0 0-64 0,25 19 0 0,-17-14 0 15,-1 1 0-15,-7-6 0 0,22 15 0 16,-14-6 0-16,-1-1 0 0,4 4 0 0,-3-2 0 16,-1-1 0-16,0-1 0 0,1 2 0 15,3 0-254-15,-4-1-125 0,-7-9-332 0,8 13-380 16,-1-9 98-16,-7-4 113 0,15 6 91 0,-15-6 52 15,11 3 64-15,-11-3 89 0,15 1 31 16,-15-1 87-16</inkml:trace>
          <inkml:trace contextRef="#ctx0" brushRef="#br1" timeOffset="32855.6907">-6328 685 1658 0,'4'-14'489'16,"-4"14"-38"-16,0 0-29 0,0 0-56 0,7-8-23 15,-7 8-26-15,0 0-22 0,19-5-37 16,-19 5-27-16,7-5-19 0,-7 5-33 0,18-7-23 16,-18 7 29-16,15-8-47 0,-7 3-20 0,-8 5-26 15,11-12 26-15,-11 12-24 0,11-16 21 16,-8 5-12-16,5-3-47 0,-8 14-7 0,0-23 28 16,0 8 7-16,0 15 11 0,-11-21 43 15,7 11-54-15,4 10 55 0,-7-17 7 16,7 17-1-16,-11-7-34 0,11 7-12 0,0 0-19 15,0 0 22-15,-30 17-5 0,19-7 6 16,11 3-24-16,-7 1 8 0,7 2-7 0,-8-1-80 16,8 1 0-16,0 3 0 0,0-2 0 0,0-1 0 15,8 0 0-15,-8 1 0 0,7-1 0 16,0-4-103-16,-3-1-74 0,7-1-40 0,0-1-26 16,-3-5-26-16,3 2-64 0,0-2-143 15,-11-4-79-15,26 0-423 0,-26 0 74 0,18-3 67 16,-3-1 108-16,-15 4 53 0,15-14 54 15,-8 8 95-15,0-3 30 0</inkml:trace>
          <inkml:trace contextRef="#ctx0" brushRef="#br1" timeOffset="33182.6076">-6095 618 1218 0,'0'0'522'0,"0"-15"-71"15,0 15 22-15,3-13-25 0,-3 13-3 16,4-12-43-16,-4 12-25 0,0 0-50 0,8-13 1 16,-8 13-67-16,0 0 28 0,0 0-25 0,0 0-34 15,0 0-17-15,0 0-32 0,14 25-19 16,-14-25-27-16,8 27-22 0,-5-13-23 0,-3 3-19 15,4 1 1-15,4 5-110 0,-5-1 9 16,5-2 14-16,-1 0 7 0,0 0 24 0,-7-1-27 16,8-4 14-16,-4 0 10 0,-1-2-8 15,1-3 36-15,-4-10 36 0,4 13-82 16,-4-13 30-16,0 0 39 0,0 0 41 0,0 0-56 16,0 0 84-16,0 0 8 0,0 0 12 0,0 0-40 15,-8-52 2-15,5 32 10 0,3-5-78 16,0 0-47-16,3-1 0 0,-3-3 0 0,4 0 0 15,3-1 0-15,1 1 0 0,-1 3 0 0,0 2 0 16,5 4 0-16,2 1-59 0,1 1-133 16,0 4-85-16,-8 3-38 0,12 5-94 0,-4 0-244 15,-1 5-317-15,-14 1 66 0,26 0 65 16,-15 1 122-16,0 5 31 0,8-2 103 0,-12 2 32 16,4 1 49-16,4 0 60 0</inkml:trace>
        </inkml:traceGroup>
        <inkml:traceGroup>
          <inkml:annotationXML>
            <emma:emma xmlns:emma="http://www.w3.org/2003/04/emma" version="1.0">
              <emma:interpretation id="{D622E8A6-393A-48EB-96B6-E021612DA392}" emma:medium="tactile" emma:mode="ink">
                <msink:context xmlns:msink="http://schemas.microsoft.com/ink/2010/main" type="inkWord" rotatedBoundingBox="8372,10741 9502,10702 9543,11879 8413,11918">
                  <msink:destinationLink direction="with" ref="{487FBF11-08E1-4DAE-93BB-1C2575A3E118}"/>
                </msink:context>
              </emma:interpretation>
              <emma:one-of disjunction-type="recognition" id="oneOf3">
                <emma:interpretation id="interp15" emma:lang="en-US" emma:confidence="1">
                  <emma:literal>Hag</emma:literal>
                </emma:interpretation>
                <emma:interpretation id="interp16" emma:lang="en-US" emma:confidence="0.5">
                  <emma:literal>Hay</emma:literal>
                </emma:interpretation>
                <emma:interpretation id="interp17" emma:lang="en-US" emma:confidence="0">
                  <emma:literal>lag</emma:literal>
                </emma:interpretation>
                <emma:interpretation id="interp18" emma:lang="en-US" emma:confidence="0">
                  <emma:literal>lay</emma:literal>
                </emma:interpretation>
                <emma:interpretation id="interp19" emma:lang="en-US" emma:confidence="0">
                  <emma:literal>Flag</emma:literal>
                </emma:interpretation>
              </emma:one-of>
            </emma:emma>
          </inkml:annotationXML>
          <inkml:trace contextRef="#ctx0" brushRef="#br1" timeOffset="37379.4122">-2474 229 1251 0,'-4'-26'456'0,"-3"4"2"16,7 2 8-16,-7 4 0 0,7 4 2 15,0 12-30-15,0-21-3 0,0 21-23 0,-8-17-51 0,8 17-26 16,-7-10-22-16,7 10-4 15,0 0 6-15,0 0-61 0,0 0 7 0,0 0-31 16,-8 38-48-16,8-18 40 0,0 3-32 0,8 3-29 16,-8 3-7-16,0 3-100 0,7 2-54 15,-7-1 0-15,8-1 0 0,-8-1 0 0,7 0 0 16,0-1 0-16,-7-4 0 0,0-2 0 0,4-3 0 16,3-1 0-16,-7-3 0 0,8-2 0 15,-8-2 0-15,0-2 0 0,0-11-141 0,7 19-177 16,-7-19-71-16,15 13-164 0,-15-13-350 15,7 8-55-15,-7-8 114 0,11 7 48 16,-11-7 59-16,15 5 71 0,-15-5 95 0,15 3 67 16,-15-3 18-16</inkml:trace>
          <inkml:trace contextRef="#ctx0" brushRef="#br1" timeOffset="38263.5464">-2177 567 1272 0,'0'0'560'0,"0"-19"6"0,0 19-54 0,0-14-21 15,0 14-15-15,-8-15-38 0,8 15-41 16,-11-13-18-16,4 6-8 0,7 7-69 16,-22-5-21-16,22 5-25 0,-15 0 8 0,15 0-49 15,-19 8-18-15,5-1-28 0,14-7 0 16,-15 18-23-16,11-8-15 0,-3 0-27 0,7 1-6 16,0-11-21-16,-8 20-16 0,8-8-10 0,0-12-2 15,0 0-18-15,8 23-31 0,-1-16-18 16,-7-7 25-16,11 8-7 0,-11-8-10 0,22 3-8 15,-14-3 10-15,-8 0-15 0,26-4 26 16,-12 0-6-16,-6-2-9 0,3-3 17 0,-4 1-5 16,8-5 18-16,-7 1 5 0,-1 1 2 0,-7-2 42 15,7-1-11-15,-3 1-40 0,-4 13-16 16,0-22 0-16,0 22 0 0,7-16 0 0,-7 16 0 16,0 0 0-16,0 0 0 0,0 0 0 15,0 0 0-15,0 0 0 0,0 0 0 0,0 0 0 16,0 0 0-16,0 0 0 0,0 0 0 15,-18 43 0-15,18-43 0 0,0 18 0 0,0-18 0 16,11 20 0-16,-4-12 0 0,1 1-80 16,-1-3-91-16,8 0-42 0,-4-2 1 0,-4 1 10 15,8-3 45-15,-15-2-14 0,33 0 7 16,-18-2 23-16,4-2 11 0,-4-1 27 0,7-4 9 16,-11 0 25-16,11-2 40 0,-7-2 22 0,-4 0 32 15,-4-3 16-15,8 0 0 0,-15 3 28 16,7-3 34-16,-7 3 50 0,0-1-9 0,0 14-19 15,0-22 18-15,0 22-15 0,-7-17 5 16,7 17-17-16,-15-6-1 0,15 6-20 16,0 0-34-16,0 0 26 0,-26 16-43 0,19-6 32 15,0 2-40-15,7 1-3 0,-8 1-53 0,8-14-26 16,0 26-18-16,0-13 8 0,0-13-52 16,8 25 26-16,-8-15-15 0,7 1-26 0,-7-11 36 15,15 14-18-15,-15-14 15 0,7 6 16 0,-7-6-5 16,11 0 25-16,-11 0 11 0,0 0 30 15,0 0 20-15,22-21-22 0,-22 8 13 0,0-2 19 16,8 0 22-16,-8-3 10 0,0-1 38 0,0 1-29 16,7 0 70-16,-7 1 13 15,0 1-15-15,0 16 40 0,0-25-41 0,0 25-20 16,0-20 0-16,0 20-10 0,0 0-31 0,0-13-43 16,0 13-21-16,0 0 0 0,0 0 0 15,0 0 0-15,0 0 0 0,4 51 0 0,3-31 0 16,-7 2 0-16,8-1 0 0,-1 5 0 0,-7 3 0 15,15 3 0-15,-11 1 0 0,3 0 0 16,0 1 0-16,1 1-105 0,-1 1 74 0,-7 1 23 16,8-1 8-16,-8-1 18 0,0-2 18 15,-8-2-26-15,8 0 18 0,-7-8 24 0,-1 3-52 16,-6-6 0-16,2-2 0 0,-2-1 0 0,-1-3 0 16,-4-5 0-16,5-1 0 0,-1-2 0 15,-4-3-3-15,5-2-130 0,-1-2-31 16,-4-3-54-16,-3-1-25 0,11-3-36 0,-11-1-53 15,7 5-229-15,4-6-419 0,-11 1 53 16,14 3 100-16,-10-1 87 0,3-4 88 0,0 4 25 16,4 1 74-16,-3-1 69 0,6 0 21 0</inkml:trace>
          <inkml:trace contextRef="#ctx0" brushRef="#br1" timeOffset="36912.3212">-2651-12 1338 0,'22'-6'458'0,"-22"6"-5"0,15-1-2 15,-15 1-24-15,0 0-40 0,11-5-13 16,-11 5-57-16,0 0-5 0,0 0-33 0,0 0-48 16,0 0 2-16,0 0-31 0,-48-2-23 0,48 2-20 15,-26 0-39-15,4-2 29 0,3 4-32 16,-3-4 9-16,3 1-29 0,5-2-5 0,-1 1-18 16,-4-2 3-16,5 1-31 0,14 3 26 15,-26-4-21-15,26 4 23 0,-15-6-23 0,15 6-20 16,-15-8 13-16,15 8-8 0,-15-8-13 15,15 8 18-15,0 0-13 0,-11-8 20 0,11 8-12 16,0 0 26-16,0 0-16 0,0 0-8 16,0 0 6-16,0 0 14 0,0 0-17 0,0 41-20 15,0-23 10-15,0 3-3 0,8 4-15 0,-8 7 15 16,3 1 8-16,-3 4 2 0,8-1-20 16,-8 7-5-16,7-5 17 0,-7-1-9 0,0 0-26 15,8 0-3-15,-8-3 26 0,7-1-21 16,-7-3 19-16,7-3-19 0,1-2-20 0,-8-2-31 15,0-4-17-15,3-3-55 0,-3-2-40 0,8 1-36 16,-8-15-67-16,0 17-120 16,0-17-146-16,0 11-415 0,0-11 100 0,0 0 47 15,0 0 81-15,0 0 79 0,0 0 24 0,0 0 84 16,0 0 44-16</inkml:trace>
          <inkml:trace contextRef="#ctx0" brushRef="#br1" timeOffset="37095.983">-2925 545 1328 0,'0'0'440'16,"0"0"-63"-16,0 0 4 0,15-10-36 0,-15 10-22 16,15-6-29-16,-4 2-35 0,-11 4-24 15,29-8-12-15,-18 5-34 0,12-2-53 16,-9 0-41-16,12 0-41 0,-4 0-60 16,-3 0-40-16,3 2-82 0,4-1-84 0,-4 2-154 15,-3 1-90-15,3-2-253 0,-4 0 44 0,-3 0 66 16,0 2 61-16,0-1 39 0,-15 2 61 15</inkml:trace>
        </inkml:traceGroup>
        <inkml:traceGroup>
          <inkml:annotationXML>
            <emma:emma xmlns:emma="http://www.w3.org/2003/04/emma" version="1.0">
              <emma:interpretation id="{BE0FB7E9-61EE-4C64-9430-46C5835325DA}" emma:medium="tactile" emma:mode="ink">
                <msink:context xmlns:msink="http://schemas.microsoft.com/ink/2010/main" type="inkWord" rotatedBoundingBox="11293,10805 12423,10766 12451,11586 11321,11625">
                  <msink:destinationLink direction="with" ref="{DBEE52F1-565E-4EED-B9E3-BDC4BE285C1F}"/>
                </msink:context>
              </emma:interpretation>
              <emma:one-of disjunction-type="recognition" id="oneOf4">
                <emma:interpretation id="interp20" emma:lang="en-US" emma:confidence="1">
                  <emma:literal>Field</emma:literal>
                </emma:interpretation>
                <emma:interpretation id="interp21" emma:lang="en-US" emma:confidence="0">
                  <emma:literal>Feld</emma:literal>
                </emma:interpretation>
                <emma:interpretation id="interp22" emma:lang="en-US" emma:confidence="0">
                  <emma:literal>Fied</emma:literal>
                </emma:interpretation>
                <emma:interpretation id="interp23" emma:lang="en-US" emma:confidence="0">
                  <emma:literal>FiEld</emma:literal>
                </emma:interpretation>
                <emma:interpretation id="interp24" emma:lang="en-US" emma:confidence="0">
                  <emma:literal>Fielt</emma:literal>
                </emma:interpretation>
              </emma:one-of>
            </emma:emma>
          </inkml:annotationXML>
          <inkml:trace contextRef="#ctx0" brushRef="#br1" timeOffset="117886.3727">410 584 744 0,'-4'-12'318'16,"4"12"-29"-16,0 0-23 0,-3-14-15 16,3 14 2-16,-11-12-22 0,11 12-21 0,0 0-16 15,0-18 6-15,0 18-16 0,-8-12 11 0,8 12-39 16,0-11-5-16,0 11-15 0,0 0 7 15,-7-19 16-15,7 19-6 0,-8-11 3 16,8 11-17-16,0 0-17 0,-7-13-1 0,7 13 4 16,0 0 34-16,0 0-62 0,0 0-7 15,0 0 15-15,0 0-11 0,0 0 14 0,0 0-26 16,0 0-8-16,0 53-15 0,0-40 13 0,0 1 2 16,0-14-15-16,0 29 12 0,0-15-14 15,0 1-37-15,0-1 13 0,0 0-27 0,0-14-40 16,0 23-32-16,0-23-55 0,0 22-35 15,0-22-105-15,0 16-177 0,0-16-465 0,0 15 74 16,0-15 91-16,-4 12 83 0,4-12 46 0,0 0 94 16,0 0 29-16</inkml:trace>
          <inkml:trace contextRef="#ctx0" brushRef="#br1" timeOffset="118044.6139">314 397 1308 0,'0'-16'430'0,"0"16"-75"16,0-14-73-16,0 14-39 0,0 0-97 0,7-11-128 15,-7 11-177-15,0 0-453 0,0 0 29 16,0 0 27-16,23 7 55 0</inkml:trace>
          <inkml:trace contextRef="#ctx0" brushRef="#br1" timeOffset="118422.7283">499 561 916 0,'15'-2'307'16,"-15"2"-23"-16,22-3-33 0,-22 3-26 0,18-5-35 15,-10 2 7-15,-8 3-39 16,22-9-7-16,-22 9-15 0,11-8-5 0,-4 2-16 15,-7 6-10-15,8-12-8 0,-8 12 3 0,0 0-23 16,0-20 30-16,0 20-15 0,0 0 16 16,-15-15-3-16,15 15 5 0,-19-5 10 0,19 5 1 15,0 0 19-15,-22 5-7 0,22-5-17 16,-11 17 22-16,-4-7-15 0,8 3 12 0,0 1-55 16,-1 2 32-16,4-2-17 0,1 3-28 0,3-2-14 15,0 4 4-15,3-5 19 0,1 0-63 16,4 1-8-16,-1-1 8 0,0-5-26 0,4 1-10 15,1-2-13-15,-1-1-30 0,3 1 2 0,-3-6-21 16,4 1-12-16,0 1-3 0,-15-4-35 16,15 1-68-16,-15-1-37 0,0 0-95 15,26-5-34-15,-26 5 26 0,0 0-364 0,7-11 32 16,-7 11 68-16,0 0 67 0,0 0 46 16</inkml:trace>
          <inkml:trace contextRef="#ctx0" brushRef="#br1" timeOffset="118807.7287">713 305 1164 0,'-7'-18'504'0,"7"18"-20"0,0-16-10 16,0 16-21-16,0-17-26 0,0 17-12 16,-8-13-52-16,8 13-17 0,0 0-29 0,0 0-25 15,0-17-20-15,0 17-11 0,0 0-18 0,0 0-8 16,0 0-38-16,0 0 8 0,0 0-15 16,15 51-22-16,-7-31-19 0,-5 3-6 0,-3 2-30 15,4 2 35-15,-4 0-76 0,4 6 28 16,-4-1-34-16,3-4-12 0,-3 0-18 15,0-2 15-15,4-1 11 0,-4 0-19 0,0-1-48 16,0-4-38-16,7-2-24 0,-7 0-53 0,0-3-42 16,0-1-35-16,0-1-51 0,0-13-80 15,8 21-161-15,-8-21-540 0,7 13 105 0,-7-13 95 16,11 12 41-16,-11-12 117 0,8 6 39 0,-8-6 120 16,7 7-13-16</inkml:trace>
          <inkml:trace contextRef="#ctx0" brushRef="#br1" timeOffset="119298.2991">968 661 1208 0,'-7'-14'514'0,"7"14"3"0,-15-14-71 16,8 11-21-16,7 3-34 0,-19-3-45 15,19 3-31-15,-22 3-29 0,22-3-12 0,-26 8-41 16,19 1-36-16,-8 0-20 0,8 1-6 0,-1 0-30 15,1 3-18-15,3-1-39 0,0 1-22 16,4-13-6-16,-3 20-41 0,3-20-39 0,7 20 10 16,-7-20-40-16,11 14-33 0,-3-9 11 15,10 0-12-15,-18-5 30 0,22 2-22 0,-22-2 32 16,26-3-6-16,-11-2 18 0,-8 0-10 16,8-3 8-16,0-6 32 0,-4-2 4 15,-4-4 4-15,8-8 4 0,-4-3 22 0,-3-6 13 16,-1-4 0-16,8-2 12 0,-15 0 9 0,7-1 20 15,-3 6 30-15,-4 0-22 0,0 0 28 16,-4 4 12-16,4 1-4 0,-7 4-1 0,7 3 8 16,0 3 3-16,0 0-11 0,-8 5-15 15,8 1 11-15,0 2-32 0,0 15 11 0,0-21 0 16,0 21 0-16,0 0-6 0,0 0-1 0,0 0-19 16,0 0 8-16,0 0-5 0,0 0-29 15,0 50 16-15,0-27-13 0,8 1 6 0,-8 4-32 16,0 3 21-16,7 2-12 0,-3 2-22 15,0-2-50-15,-1-2-3 0,1 1-64 16,0-2-41-16,3 1-20 0,-7-3-42 0,7 0-19 16,1-5-34-16,-1 0-164 0,1-1-177 0,-5-1-368 15,1 1 87-15,0-3 123 0,3-1 15 16,0 2 110-16,-7-2 74 0,8-4 37 0,-8-1 50 16</inkml:trace>
          <inkml:trace contextRef="#ctx0" brushRef="#br1" timeOffset="109624.1216">-8 498 1098 0,'0'0'394'0,"0"0"-26"0,0 0-22 0,0 0 10 16,0 0-34-16,0 0-35 0,8-18-13 16,-8 18-23-16,22-2-18 0,-22 2-23 0,18 2-26 15,-18-2-20-15,23 2-26 0,-23-2-69 16,25 0-43-16,-10 1-75 0,0 1-125 0,4-1-192 15,-5 1-394-15,-14-2 17 0,26 2 108 16,-11 1 31-16,0-1 49 0,-15-2 61 0</inkml:trace>
          <inkml:trace contextRef="#ctx0" brushRef="#br1" timeOffset="109478.0399">355-23 1236 0,'14'0'496'0,"-14"0"-35"0,0 0 5 15,0 0-46-15,0 0-49 0,0 0-5 0,0 0-43 16,0 0-32-16,0 0-1 0,-33 23-32 16,33-23-22-16,-22 6-32 0,11-2-19 0,-11-1-9 15,3 0-22-15,-3-2-1 0,4 2-7 16,-5 0-43-16,1-2 25 0,4-1-8 0,3 0-28 15,0 0 13-15,15 0-36 0,-33-1 11 16,18-1-1-16,15 2 11 0,-18-4-11 0,18 4 5 16,-23-4-17-16,23 4 2 0,-11-7-15 15,11 7 17-15,-14-5-19 0,14 5 12 0,0 0-18 16,-15-5 2-16,15 5 1 0,0 0 10 0,0 0 2 16,0 0 16-16,0 0-51 0,0 0 9 15,7 40 14-15,-7-22 5 0,8 4-21 0,-8 2-17 16,0 3-16-16,7 3 0 0,-7 3 0 15,7-2 0-15,-3 2 0 0,0 2 0 0,-1-2 0 16,-3 0 0-16,0-1 0 0,8-5 0 0,-8-1 0 16,7-2 0-16,-7 1 0 0,8-4 0 15,-8-1 0-15,0-1 0 0,7-5 0 16,-7 1-8-16,0-15-118 0,0 20-66 0,0-20-12 16,4 15-73-16,-4-15-58 0,0 0-128 15,0 0-126-15,-11 14-368 0,11-14 50 0,0 0 65 16,0 0 133-16,0 0 44 0,0 0 56 0,-15-30 68 15,15 30 63-15</inkml:trace>
        </inkml:traceGroup>
        <inkml:traceGroup>
          <inkml:annotationXML>
            <emma:emma xmlns:emma="http://www.w3.org/2003/04/emma" version="1.0">
              <emma:interpretation id="{7B06C254-19FA-4A36-A00D-0E5FDDB15879}" emma:medium="tactile" emma:mode="ink">
                <msink:context xmlns:msink="http://schemas.microsoft.com/ink/2010/main" type="inkWord" rotatedBoundingBox="12914,10850 14378,10800 14412,11769 12948,11819"/>
              </emma:interpretation>
              <emma:one-of disjunction-type="recognition" id="oneOf5">
                <emma:interpretation id="interp25" emma:lang="en-US" emma:confidence="1">
                  <emma:literal>Width</emma:literal>
                </emma:interpretation>
                <emma:interpretation id="interp26" emma:lang="en-US" emma:confidence="0">
                  <emma:literal>width</emma:literal>
                </emma:interpretation>
                <emma:interpretation id="interp27" emma:lang="en-US" emma:confidence="0">
                  <emma:literal>With</emma:literal>
                </emma:interpretation>
                <emma:interpretation id="interp28" emma:lang="en-US" emma:confidence="0">
                  <emma:literal>Wilth</emma:literal>
                </emma:interpretation>
                <emma:interpretation id="interp29" emma:lang="en-US" emma:confidence="0">
                  <emma:literal>WIdth</emma:literal>
                </emma:interpretation>
              </emma:one-of>
            </emma:emma>
          </inkml:annotationXML>
          <inkml:trace contextRef="#ctx0" brushRef="#br1" timeOffset="121239.8144">1619 216 1090 0,'-4'-18'453'0,"-3"6"-10"15,7 12-16-15,-4-14-45 0,4 14-6 0,-4-12-46 16,4 12-7-16,0 0-16 0,0 0 10 16,0 0-53-16,0 0 2 0,0 0-20 0,0 0-34 15,8 59-12-15,-1-37-31 0,-3 2-5 16,-1 6-6-16,5-2-48 0,-1 2 11 0,1 1-14 15,3-1-15-15,-4-1-22 0,0 0 1 0,8-3-7 16,-4 1-10-16,-3-3-21 0,-1-4-15 0,1-2-10 16,6 0-1-16,-6-3 17 15,-5-2-9-15,5 1 8 0,-1-5-31 0,1-2 31 16,-8-7-33-16,7 10 28 0,-7-10-8 0,15 3 0 16,-15-3-17-16,0 0 14 0,0 0 6 15,15-25 3-15,-12 12-14 0,5 0 14 0,-8-2 9 16,0 0 8-16,0 1 3 0,7-2-18 15,-7 16 23-15,0-19-8 0,0 7 24 16,0 12-24-16,0 0-13 0,7-15 9 0,-7 15 4 0,0 0-20 16,0 0 25-16,0 0-7 15,0 0-3-15,15 40-13 0,-11-25-17 0,0 0 2 0,-1 1 5 16,-3-1-23-16,8 3-20 0,-1-1 22 16,4-2-15-16,0-1 42 0,-7-1-39 15,3-1 10-15,1-2 2 0,6-3-20 0,-2-1 29 16,-5-1-1-16,-7-5 6 0,26 0 27 0,-26 0-2 15,18-5 31-15,-7-1 10 0,-3-4-26 16,3-3 29-16,-4-6-3 0,4-1-8 0,-7-4 0 16,-4-6-15-16,7-3-10 0,-7 5 5 0,0-5-18 15,0 5 5-15,-7 2 10 0,7 3-33 16,0 1 5-16,0 4-25 0,0 2-44 0,0 16-21 16,-4-19-63-16,4 19-49 0,0 0-23 15,0 0-111-15,0 0-191 0,0 0-494 16,0 0 77-16,0 0 148 0,-3 56 28 0,3-37 64 15,0-3 80-15,3 2 53 0,-3-1 113 16,4-1-5-16</inkml:trace>
          <inkml:trace contextRef="#ctx0" brushRef="#br1" timeOffset="121446.3867">2121 597 1049 0,'0'0'479'0,"0"0"-11"16,0 0-35-16,0 0-44 0,15 17-8 15,-15-17-28-15,0 16-43 0,0-16 2 0,8 21-12 16,-8-8-62-16,0 2 2 0,7-3-40 0,-3 1 7 16,-4-13-25-16,3 26-72 0,1-14-18 15,0-2-66-15,-4-10-67 0,3 16-61 16,-3-16-126-16,4 14-271 0,-4-14-389 0,0 0 71 16,4 8 87-16,-4-8 62 0,0 0 121 0,0 0 12 15,0 0 33-15</inkml:trace>
          <inkml:trace contextRef="#ctx0" brushRef="#br1" timeOffset="121619.2344">2225 396 1697 0,'0'-19'622'0,"0"19"-52"16,0 0-65-16,0-17-39 0,0 17-34 16,0 0-38-16,0-17-79 0,0 17-46 0,0 0-62 15,0 0-63-15,7-12-101 0,-7 12-94 16,0 0-126-16,0 0-258 0,0 0-456 0,0 0 75 15,22 25 102-15,-22-25 53 0,4 25 44 0,-4-13 116 16,0 1 45-16</inkml:trace>
          <inkml:trace contextRef="#ctx0" brushRef="#br1" timeOffset="122102.6018">2225 635 71 0,'0'0'-69'0</inkml:trace>
          <inkml:trace contextRef="#ctx0" brushRef="#br1" timeOffset="122383.2629">2295 654 877 0,'0'0'256'15,"0"0"18"-15,0 0-74 0,0 0 10 16,0 0-54-16,0 0 8 0,0 0-26 0,0 0-7 16,0 0-14-16,0 0-7 0,0 0-15 0,0 0-16 15,0 0-9-15,0 0-9 0,0 0 0 16,0 0-25-16,0 0-28 0,0 0-34 0,0 0-71 15,0 0-23-15,0 0-77 16,0 0-18-16,0 0-75 0,0 0-303 0,0 0 47 0,0 0 109 16,0 0-27-16</inkml:trace>
          <inkml:trace contextRef="#ctx0" brushRef="#br1" timeOffset="121979.9502">2328 526 1512 0,'0'0'497'16,"0"0"-18"-16,0 0-60 0,0 0-17 0,0 0-26 15,0 0-15-15,0 0-38 0,15 35-1 0,-15-35-45 16,4 17-8-16,-4-7-8 0,0-10-18 15,4 24-41-15,-1-11-12 0,1 0-32 0,0 0-20 16,-4 4 1-16,0-4-22 0,7 2 4 0,-7-15-9 16,0 27-12-16,0-12-10 15,0-3-24-15,7 2-4 0,-7-14-39 0,0 20-39 16,0-20-22-16,0 16-36 0,0-16-39 0,0 13-51 16,0-13-23-16,0 0-86 0,8 15-116 15,-8-15-187-15,0 0-364 0,0 0 147 0,0 0 27 16,0 0 57-16,0 0 100 0,0 0 36 0,0 0 97 15,0 0-11-15</inkml:trace>
          <inkml:trace contextRef="#ctx0" brushRef="#br1" timeOffset="123978.5824">2376 651 1205 0,'0'0'402'0,"-14"-8"-49"15,14 8-20-15,-15-3-26 0,15 3-2 16,-19 1-39-16,19-1-15 0,-14 7-16 0,14-7-22 16,-15 12-24-16,4-4-15 0,3 0-2 15,8-8-34-15,-7 18-15 0,7-18-23 0,0 17-18 16,0-17 15-16,7 20-10 0,-7-20-5 0,8 13-5 16,-8-13-13-16,11 8 2 0,-4-3-10 15,-7-5-7-15,15 2 15 0,-15-2-36 0,0 0 28 16,30-7 6-16,-30 7-26 0,18-11 12 15,-11-1 6-15,1 0-5 0,-1-6-1 16,1-3-19-16,3-7-9 0,-11-4 24 0,7-2 21 16,-7-9-41-16,7-3 9 0,-7 0-2 0,-7-1-10 15,7 1 22-15,0 1 13 0,-7 2-4 16,7 5 27-16,-4 2 46 0,-3 3-27 0,7 2-14 16,-8 8 3-16,5-3 18 0,-1 7 3 0,4 1-11 15,-8 1-5-15,8 17-15 0,0-18 5 16,0 18 10-16,0 0-28 0,0 0 13 0,0 0-6 15,0 0 24-15,8 56-26 0,-8-26-33 16,0 5 0-16,0 4 15 0,4 9-20 0,-4-1-11 16,0-1-15-16,3 0 21 0,-3-6-34 15,0-3-12-15,4 2-16 0,0-5-51 16,3-1-21-16,-3 0-40 0,-4-5-24 0,7 2-37 16,0-9-58-16,-7-1-24 0,12-1-24 0,-5-6-92 15,0 0-103-15,-3-3-35 0,0-4-333 16,-4-6 51-16,15 10 139 0,-15-10 58 0,0 0 8 15,22 0 82-15,-22 0 49 0</inkml:trace>
          <inkml:trace contextRef="#ctx0" brushRef="#br1" timeOffset="124182.7395">2576 578 1046 0,'0'-16'389'15,"4"3"29"-15,-1 2 37 0,-3 11 11 0,4-17-36 0,-4 17-2 16,0-13-14-16,0 13-22 16,0 0-31-16,0 0-16 0,0 0-14 0,0 0-15 15,0 0-41-15,0 0-55 0,-7 57 0 0,7-37-10 16,-4 3-31-16,4 0-15 0,0 0-13 15,-4 1-33-15,4-1-64 0,4-3 17 0,-4 0-83 16,0-4-24-16,0 1-51 0,0-2-69 0,4-2-36 16,-4-13-75-16,3 18-53 0,-3-18-117 15,8 13-70-15,-8-13 8 0,0 0-175 0,0 0-134 16,0 0 73-16,0 0 59 0,0 0 75 16,0 0 50-16,-11-43 57 0</inkml:trace>
          <inkml:trace contextRef="#ctx0" brushRef="#br1" timeOffset="124869.9692">2513 666 890 0,'-7'-11'354'0,"7"1"-9"16,0 10-15-16,-8-12 0 15,8 12-10-15,0 0-5 0,0 0 0 0,0 0-21 16,0 0-15-16,0 0-20 0,0 0-29 0,30-6-7 16,-30 6-51-16,26 1-3 0,-11-1-16 15,3 0-17-15,4-1-8 0,4-2-34 0,-4 2-42 16,12-2-27-16,-9 0-40 0,-2-1-29 0,6-1-38 16,-10-2-5-16,7 2-92 0,-12-4-64 15,9-1-123-15,-12 0-20 0,-4-3-29 0,0-4-335 16,8-1 31-16,-22-4 475 0,7-1-383 0,0-2 187 15,-11-4 412-15,3-4 120 16,-3 3 92-16,0-2 93 0,4 2 45 0,-4 2 19 16,0 2 45-16,3-1 8 0,-3 5-7 0,4 2 46 15,-1 1 14-15,5 2-116 0,-5 3-29 16,5 2-13-16,-1 1 0 0,4 11-30 0,-8-14-19 16,8 14 28-16,0 0-29 0,0 0-11 15,0 0-16-15,0 0-38 0,0 0 6 0,-14 41-17 16,14-19-14-16,0 5-11 0,7 1-43 0,-7 5 18 15,0 3-14-15,7 2 1 0,-7 0-54 16,4 1-41-16,0 5 24 0,-4-8-40 0,4 3-19 16,-1-3-1-16,-3-1-20 0,0-2-18 0,0-3-8 15,0-2 18-15,0 0-3 16,0-3 1-16,0-4 5 0,0 1 2 0,0-2 36 16,0-5-28-16,0-1 31 0,0-14 17 0,-3 22-7 15,3-22 5-15,-4 17 23 0,4-17-10 16,0 0 5-16,-4 10 2 0,4-10-9 0,0 0-6 15,0 0-8-15,0 0 13 0,0 0 3 0,0 0-13 16,0 0 21-16,11-49-21 0,-3 35 15 16,-5-5-15-16,5 3 8 0,6-1-11 0,-6 2 16 15,-1 3-3-15,4 0-2 0,-3 2-13 16,-1 0 7-16,4 1 14 0,-11 9-6 0,15-11-3 16,-15 11 11-16,15-2 16 0,-15 2-11 0,0 0-13 15,22 10 18-15,-22-10-13 0,15 13 21 16,-12-1-33-16,5-2 30 0,-1 3-5 15,1 1-23-15,-1 0 8 0,0 2 3 0,1 1 2 16,-4 0 12-16,10 0-35 0,-3 1-18 16,0-3 15-16,1-1 31 0,-5 3-7 0,8-4 25 15,-4-1-31-15,-7-1 3 0,7-2-6 0,-4-1 1 16,-7-8 5-16,11 12-31 0,-11-12-10 16,7 6 20-16,-7-6-33 0,0 0-33 0,0 0-51 15,0 0-57-15,0 0-66 0,0 0-52 0,0 0-158 16,0 0-310-16,0 0-205 15,0 0 75-15,0 0 135 0,0 0 92 0,0 0 21 0,0 0 90 16,-25-29 43-16,25 29 87 0</inkml:trace>
        </inkml:traceGroup>
        <inkml:traceGroup>
          <inkml:annotationXML>
            <emma:emma xmlns:emma="http://www.w3.org/2003/04/emma" version="1.0">
              <emma:interpretation id="{45918C62-D5BF-4855-AB0B-16BD7E8A446E}" emma:medium="tactile" emma:mode="ink">
                <msink:context xmlns:msink="http://schemas.microsoft.com/ink/2010/main" type="inkWord" rotatedBoundingBox="16267,10226 18672,10143 18708,11179 16303,11262">
                  <msink:destinationLink direction="with" ref="{083C5AF3-7A64-462B-87C2-1F8F507CA7D5}"/>
                </msink:context>
              </emma:interpretation>
              <emma:one-of disjunction-type="recognition" id="oneOf6">
                <emma:interpretation id="interp30" emma:lang="en-US" emma:confidence="1">
                  <emma:literal>Precison</emma:literal>
                </emma:interpretation>
                <emma:interpretation id="interp31" emma:lang="en-US" emma:confidence="0.5">
                  <emma:literal>Precision</emma:literal>
                </emma:interpretation>
                <emma:interpretation id="interp32" emma:lang="en-US" emma:confidence="0">
                  <emma:literal>Precisony</emma:literal>
                </emma:interpretation>
                <emma:interpretation id="interp33" emma:lang="en-US" emma:confidence="0">
                  <emma:literal>Precisons</emma:literal>
                </emma:interpretation>
                <emma:interpretation id="interp34" emma:lang="en-US" emma:confidence="0">
                  <emma:literal>Preison</emma:literal>
                </emma:interpretation>
              </emma:one-of>
            </emma:emma>
          </inkml:annotationXML>
          <inkml:trace contextRef="#ctx0" brushRef="#br1" timeOffset="139230.5726">4967-229 1476 0,'-3'-14'635'0,"3"14"-26"16,-4-17-48-16,4 17-41 0,0 0-34 0,0 0-23 15,0 0-63-15,0 0 19 0,0 0-83 16,0 0-11-16,7 49-10 0,-3-23-49 0,4 7-8 16,-5 0-22-16,1 4-65 0,0 4 6 15,3-5-57-15,-3-1-7 0,-1-2-36 16,1-3-36-16,0-3-52 0,3-2-14 0,-7-2-3 16,0-5-1-16,8-3 12 0,-8 0-6 0,0-15-26 15,3 17 21-15,-3-17-18 0,0 0 10 16,0 0 8-16,0 0 2 0,0 0 8 0,0 0 0 15,-11-57 3-15,11 24 5 0,-7-10-21 0,-1-8 3 16,1-17 5-16,0-3 20 0,-4-1-2 16,3 5 5-16,4 12 26 0,1 9-11 0,-1 3-7 15,4 6 10-15,0 4 0 0,0 5 2 16,0 2 11-16,4 6-18 0,-1-2 15 16,1 7-13-16,4 1-12 0,-1 3 12 0,8 5-15 15,-4 0 23-15,7 6-28 0,-18 0 23 16,37 10-11-16,-11 2-22 0,0 1 5 0,-4 5-16 15,0 1 13-15,1 0-17 0,-5 5-29 0,-3-5 15 16,-4 1 29-16,0-1 43 0,-7-1-5 16,-4 0-25-16,0-3 32 0,-4 0 19 0,-3-2-23 15,-8 0 12-15,0-3 8 0,4-1-33 0,-4-3-13 16,0-1-56-16,1-3-49 0,-5-2-21 16,19 0-43-16,-22 0-61 0,22 0-52 0,-22 0-176 15,22 0-136-15,-15 3-348 0,15-3 87 16,-11 10 34-16,11-10 99 0,0 15 64 15,0-15 108-15,0 17 56 0,0-17 5 0</inkml:trace>
          <inkml:trace contextRef="#ctx0" brushRef="#br1" timeOffset="140006.9396">5271 14 1551 0,'0'0'532'0,"-4"-13"-94"0,4 13-6 0,0 0-48 16,0 0-18-16,0 0-20 0,0 0-21 0,0 0-38 15,7 47-34-15,-3-32-38 0,-4 4 5 16,4 1-23-16,-1 0-17 0,1 0-29 0,-4-3 0 16,4 2-8-16,-4-5-23 0,0 2-7 15,0-3 35-15,0-13 21 0,7 22 3 0,-7-22 9 16,0 13-4-16,0-13 0 0,0 0-24 16,0 0 9-16,0 0 22 0,0 0-74 15,0 0 44-15,0 0-154 0,-7-50 0 0,7 32 0 16,0-2 0-16,0-2 0 0,0 1 0 0,7 2 0 15,-3 2 0-15,-1 1 0 0,1 2 0 16,0 2 0-16,3 0 0 0,1 2 0 0,-8 10 0 16,18-10 0-16,-10 7 0 0,-8 3-169 0,18 0-95 15,-18 0-51-15,15 6-33 0,-4 1-85 16,0 2-99-16,4-1-16 0,-12-1 23 0,12 1 85 16,-7-2-8-16,3 1 36 0,-11-7 77 0,15 10 69 15,-15-10 63-15,11 9 60 0,-11-9 64 16,11 4 43-16,-11-4 46 0,11 3 21 15,-11-3 28-15,0 0 15 0,0 0 36 0,15-3-38 16,-15 3 30-16,18-6 0 0,-18 6-7 16,7-8 0-16,-7 8 10 0,12-12-18 0,-9 4 15 15,-3 8-17-15,15-17 17 0,-11 9-15 0,-4 8 15 16,7-20 14-16,-7 10-1 0,0 10 21 16,4-20 22-16,-4 20-17 0,3-20 20 0,-3 20 16 15,-3-14 25-15,3 14-30 0,0 0-14 0,0 0-22 16,-4-12-13-16,4 12-8 15,0 0 18-15,0 0-25 0,-26 28 7 0,19-15 10 0,3 5-40 16,-3 0-34-16,3 4 28 0,0 1-10 16,4 0 0-16,0 0 13 0,4 0-15 15,0 1-8-15,3-2-13 0,-3-1-15 0,7-1 7 16,-7-2 3-16,10-2-26 0,-3-2-7 0,1-4-21 16,-1-2-10-16,3-1-28 0,-2-3-10 15,-12-4-42-15,14 7-2 0,-3-5-10 0,-11-2-46 16,0 0-8-16,19 0-51 0,-19 0-62 0,0 0-81 15,0 0-147-15,0 0-375 0,0 0 65 16,0 0 73-16,0 0 107 0,18-7 23 0,-18 7 77 16,0 0 74-16</inkml:trace>
          <inkml:trace contextRef="#ctx0" brushRef="#br1" timeOffset="142123.3876">5977 42 84 0,'4'-15'28'0,"-4"15"3"16,0 0 12-16,0 0-7 0,0 0 3 0,0 0 17 15,0 0 0-15,0 0-15 0,11-6 64 0,-11 6-20 16,0 0 17-16,0 0-10 0,0 0 34 16,0 0 4-16,19-4 13 0,-19 4 8 0,0 0 29 15,0 0 6-15,18-3 35 0,-18 3-11 0,11-3 17 16,-11 3-27-16,15-4 25 0,-15 4-35 16,0 0-3-16,19-3-3 0,-19 3 21 0,0 0 28 15,15-3-52-15,-15 3-7 0,0 0-2 16,0 0 12-16,0 0 6 0,11-6-24 15,-11 6-28-15,0 0-5 0,0 0 0 0,0 0-15 0,0 0-5 16,0 0 7-16,-48-10-38 16,48 10-21-16,-19-1 14 0,19 1-11 0,-26 5 2 0,15-2-17 15,0 0 5-15,-4 3-8 0,4 0-16 16,3 1-14-16,-3 1 25 0,0 0-13 16,3 2 26-16,1-1-37 0,0 5 17 0,-5-1-14 15,9 0 8-15,-5-2-12 0,1 3-19 16,3-3 24-16,0 2-14 0,1-1 9 0,3-12-1 15,-4 25-23-15,4-13 57 0,0-12-34 0,7 25 6 16,-3-14-31-16,4 1-16 0,-1-2 46 16,0 1-2-16,8-1-10 0,0 2 15 0,0-4-23 15,0 2 15-15,0-2-15 0,3 1 8 0,-3-2-13 16,4-1 5-16,-4 1-18 16,0-4-23-16,3 2-13 0,-7-2-28 0,4 0-7 15,-4 1-21-15,-11-4-51 0,19 3-31 0,-19-3-75 16,15 0-104-16,-15 0-79 0,0 0-426 15,0 0 57-15,19-5 97 0,-19 5 49 0,0 0 61 16,0 0 95-16,14-8 26 0</inkml:trace>
          <inkml:trace contextRef="#ctx0" brushRef="#br1" timeOffset="142598.6519">6180-270 1755 0,'0'-16'479'16,"0"16"-26"-16,0 0-82 0,3-17-48 16,-3 17-85-16,0 0-10 0,0 0-134 15,15-1-91-15,-15 1-205 0,0 0-530 0,22 20 35 16,-14-9 68-16,-1 2 50 0,1 3 72 0,-1 0 26 15</inkml:trace>
          <inkml:trace contextRef="#ctx0" brushRef="#br1" timeOffset="142440.5141">6272 102 1566 0,'0'0'584'0,"0"0"-44"0,0 0-31 0,0 0-33 15,0 0-28-15,0 0-31 0,0 0-20 0,0 0-39 16,0 0-43-16,0 0-8 0,0 0-27 15,0 0-19-15,0 60-39 0,0-44-7 0,0-2-7 16,4 3-55-16,0-2-30 0,-4 0-64 16,3-4-41-16,-3 3-28 0,4-2-70 15,-4-12-71-15,4 16-92 0,-4-16-230 0,0 0-600 16,7 13 100-16,-7-13 72 0,0 0 92 16,0 0 106-16,0 0 58 0,0 0 84 0,0 0 52 15</inkml:trace>
          <inkml:trace contextRef="#ctx0" brushRef="#br1" timeOffset="143204.2262">6509 40 1382 0,'0'0'530'0,"-11"-12"-77"0,3 6 5 0,8 6-51 15,-15-7-26-15,15 7-38 0,-14-6-66 0,14 6-26 16,0 0-6-16,-19 0-14 0,19 0-37 16,0 0 3-16,0 0-15 0,0 0-28 0,-3 21-6 15,3-21-7-15,0 0-29 0,18 25-27 16,-7-15-21-16,-4 4-21 0,8-4 6 0,-4 3-21 16,4-3-10-16,0 3-5 0,-4-2 2 15,0 2 11-15,0 0-1 0,-3-4-17 16,-1 2-3-16,0-1 21 0,-3 1 5 0,-4-11-6 15,4 18 11-15,-4-18-23 0,0 0 7 0,-15 25 26 16,8-17-7-16,-5 0 2 0,5-1-39 16,-8-2-4-16,4 0-3 0,11-5-34 0,-26 4-22 15,15 0-72-15,11-4-3 0,-18 2-92 0,18-2-94 16,0 0-152-16,0 0-442 0,0 0 81 16,0 0 73-16,0 0 86 0,0 0 56 0,0 0 44 15,0 0 100-15,0 0 74 0</inkml:trace>
          <inkml:trace contextRef="#ctx0" brushRef="#br1" timeOffset="143502.5613">6790 72 1210 0,'0'0'510'0,"0"0"-16"16,0 0-29-16,-26-3-24 0,26 3-47 16,-19 13-15-16,8-3-36 0,0 3-39 0,4 0-25 15,-1 2-18-15,-3 1-12 0,4 3-29 0,3-5-33 16,0 2-29-16,1-1-9 15,3-1-19-15,0-14-7 0,11 23-10 0,-4-13-18 0,4-3-13 16,0 0-1-16,1-2-1 0,-12-5-8 0,25 3 20 16,-14-3 5-16,-11 0-5 15,26-6-2-15,-15-1 17 0,1-2 21 0,-12 9-13 16,11-19 16-16,-8 5-49 0,-3 14 20 0,0-23-40 16,0 23 9-16,-14-26-50 0,6 14-16 15,-7-3-49-15,4 3-71 0,-4-1-79 0,1 3-60 16,-1 0-84-16,4-6-230 0,-4 11-504 0,4 0 163 15,11 5 49-15,-15-5 74 0,15 5 103 16,0 0 40-16,-15-5 100 0,15 5 19 0,0 0 68 16</inkml:trace>
          <inkml:trace contextRef="#ctx0" brushRef="#br1" timeOffset="143950.9644">6864-57 1420 0,'0'0'538'15,"0"0"-19"-15,18 12-40 0,-18-12-34 16,11 16-43-16,-7-3-20 0,3 0-1 0,-3 5-56 16,3 1-66-16,1 2 27 0,-1 6-40 0,1-4-13 15,-5 1 2-15,5 0-35 0,-8 1 2 16,7-2-28-16,-3 0-12 0,-1-1-4 0,1-2 14 16,0-4-24-16,-1 1 11 0,1-6 5 15,-4-11 38-15,0 18-59 0,0-18 14 0,0 0-157 16,0 0 0-16,0 0 0 0,0 0 0 15,0 0 0-15,0 0 0 0,0 0 0 0,0 0 0 16,0 0 0-16,8-51 0 0,-1 30 0 16,0 1 0-16,4-3 0 0,1-1 0 0,-1 1 0 15,0 3 0-15,7 0 0 0,-7 0 0 0,8 4 0 16,-4 3 0-16,-4 1 0 0,7 1 0 16,-3 2 0-16,0 2 0 0,-1 6 0 0,1-1 0 15,-15 2 0-15,26 7 0 0,-15-1 0 0,4 5 0 16,0 2 0-16,-4 2 0 15,0 0 0-15,0 1 0 0,0 2 0 0,0 2 0 16,-3-1 0-16,3 0 0 0,-4 0 0 0,-3-1 0 16,3-2 0-16,1 1 0 0,-1-2 0 15,-3-2 0-15,-1-2-528 0,5-1-593 0,-8-10 66 16,3 19 98-16,-3-19 133 0,0 14 41 0,0-14 92 16,0 0 127-16,-3 19-14 0,3-19 81 15,0 0-20-15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6:04.19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3C5AF3-7A64-462B-87C2-1F8F507CA7D5}" emma:medium="tactile" emma:mode="ink">
          <msink:context xmlns:msink="http://schemas.microsoft.com/ink/2010/main" type="inkDrawing" rotatedBoundingBox="14405,7367 16193,9600 15901,9833 14113,7600" semanticType="callout" shapeName="Other">
            <msink:sourceLink direction="with" ref="{45918C62-D5BF-4855-AB0B-16BD7E8A446E}"/>
            <msink:sourceLink direction="with" ref="{B508ADD4-DDB6-470A-99BF-DF5B2F2EC190}"/>
          </msink:context>
        </emma:interpretation>
      </emma:emma>
    </inkml:annotationXML>
    <inkml:trace contextRef="#ctx0" brushRef="#br0">58 66 1011 0,'0'0'363'0,"-12"-11"-63"0,12 11 9 15,-7-9-14-15,7 9-6 0,-11-8-8 0,11 8 14 16,-7-8-37-16,7 8-12 0,-8-10-8 15,8 10-8-15,0 0-15 0,-11-14 3 0,11 14 18 16,0 0-9-16,-7-11-40 0,7 11-20 0,0 0 9 16,0 0-35-16,-8-10-16 0,8 10-4 15,0 0-11-15,0 0-13 0,0 0-15 0,0 0 8 16,0 0-1-16,0 0 24 0,0 0-67 16,0 0 20-16,26 33 4 0,-18-24-27 15,6 6 13-15,-3-1-10 0,-3 0 24 0,7 5-22 16,-1 1-15-16,1 0-10 0,4 2-12 0,-5 1 17 15,5 0 18-15,-4 0-18 0,7 0-28 16,-4 0 23-16,-3 1 0 0,4 0 0 0,-5 2 10 16,5-3-25-16,3 0-5 0,-7 0 38 15,7 3-11-15,-11-3 1 0,11 1-18 0,-7-2 2 16,4 1 3-16,-5 0-28 0,5-2 43 0,-4-1-15 16,3 1 18-16,-3 1-21 0,-8-5 11 15,8 1-11-15,4 1 19 0,-12-2-24 0,11 5-8 16,-3-6 21-16,0 4 21 0,-8-3-29 15,12-1 31-15,-4-1-28 0,-8 2 5 16,12-1 13-16,-8-1-18 0,0 0 8 0,3 0-42 16,-2-2 19-16,-1 2 22 0,0 0-4 15,-4-2-3-15,8 4-31 0,-4-4 44 0,4 4-13 16,-8-3-8-16,8 0 10 0,-4 2-32 0,4-2 6 16,-8 3 30-16,12-3-9 0,-8 1-18 15,0-2 11-15,4 2 20 0,-4-2-33 0,0 2-3 16,0 0 6-16,4-2-1 0,-4 1 19 15,0-1-24-15,0 2 21 0,0-2 7 0,0 0-17 16,0 0 12-16,-3-1-28 0,6-1 34 16,-6 3-16-16,3-1-8 0,0-1-9 0,-7-2 19 15,3 1-7-15,4 0 10 0,0 0 8 16,-3 1 5-16,3-1-12 0,-11 1 17 0,15-2-23 16,-8 1-2-16,0 2 12 0,1-1-10 15,-5-1-10-15,12 3 10 0,-7-3 10 0,3-1-35 16,-8 3 28-16,8 0 25 0,-3-2-25 0,3-2-8 15,-4 4 0-15,1-4 0 0,3 2 0 16,-7-2 0-16,10 0 0 0,-6 2 0 0,-1-1 0 16,0 0 0-16,5-4 0 0,-5 4 0 15,0 0 0-15,1-1 0 0,3-1 0 0,-11-8 0 16,15 15 0-16,-15-7 0 0,14 1 0 16,-6-3 0-16,-8-6 0 0,11 12 0 0,-4-4 0 15,-7-8 0-15,8 14 0 0,3-7 0 16,-11-7 0-16,15 19 0 0,-8-11 0 0,0 0 0 15,1 2 0-15,3 0 0 0,-4-1 0 16,1 1 0-16,-5-1 0 0,8 1 0 0,-3-2 0 16,-1 2 0-16,1-1 0 0,-5 1 0 0,5 0 0 15,-1-3 0-15,-7-7 0 0,7 16 0 16,1-10 0-16,-8-6 0 0,11 15 0 0,-7-8 0 16,-4-7 0-16,7 13 0 0,-7-13 0 0,11 11 0 15,-11-11 0-15,7 12 0 16,-7-12 0-16,8 12 0 0,-8-12 0 0,7 9 0 15,-7-9 0-15,8 12 0 0,-8-12 0 0,7 12 0 16,-7-12 0-16,7 12 0 0,-7-12 0 16,4 13 0-16,-4-13 0 0,8 14 0 0,-1-7 0 15,-7-7 0-15,7 15 0 0,-3-6 0 0,-4-9 0 16,11 14 0-16,-7-5 0 0,3 1 0 16,-7-10 0-16,8 16 0 0,-1-9 0 0,-7-7 0 15,7 16 0-15,1-9 0 0,-8-7 0 16,7 14 0-16,-7-14 0 0,8 10 0 15,-8-10 0-15,11 10 0 0,-11-10 0 0,7 7 0 0,-7-7 0 16,0 0 0-16,7 12 0 0,-7-12 0 16,0 0 0-16,8 8 0 0,-8-8 0 15,0 0 0-15,0 0 0 0,0 0 0 0,0 0-103 16,7 7-35-16,-7-7-21 0,0 0-43 16,0 0 28-16,0 0-23 0,0 0 23 0,0 0-21 15,0 0 3-15,0 0 3 0,0 0-11 0,0 0 13 16,0 0-23-16,0 0-17 0,0 0 22 15,0 0-28-15,0 0 18 0,0 0 5 0,0 0 33 16,-11-38 8-16,11 38 3 0,-4-13 12 0,4 13 26 16,0 0 16-16,-3-26 17 0,3 26-17 15,0-17 35-15,0 17-15 0,-4-22 35 0,4 11-17 16,0 11 59-16,0-26 7 0,-4 11 26 16,4 15 36-16,0-28 43 0,-3 15 8 15,3-2 54-15,0 15-3 0,-8-24 23 0,8 12 5 16,0 12 34-16,-3-21-1 0,-1 11 37 0,4 10 2 15,-4-19 0-15,4 19-16 0,-4-16-14 16,4 16 7-16,-3-14-59 0,3 14 15 0,0 0-20 16,-4-13-3-16,4 13-10 0,0 0-22 0,0 0-17 15,0 0-7-15,0 0 11 0,0 0-11 16,0 0-10-16,0 0-1 0,0 0-14 0,4 45-11 16,-4-45-20-16,7 23 0 0,-3-9 15 0,-4 0-56 15,7-1-13-15,-7 2 0 0,8 0 0 16,-1-2 0-16,-3 2 0 0,3 0 0 15,0-2 0-15,-3 1 0 0,4-1 0 0,-5-2 0 16,8 3 0-16,-7-2 0 0,3-1 0 16,-7-11 0-16,8 15 0 0,-4-7 0 0,-4-8 0 15,7 15 0-15,-7-15 0 0,0 11 0 0,0-11 0 16,0 0 0-16,7 10 0 0,-7-10 0 16,0 0 0-16,0 0 0 0,0 0 0 0,0 0 0 15,0 0 0-15,0 0 0 0,0 0 0 0,0 0 0 16,-37-3 0-16,37 3 0 0,-26-3 0 15,12 1 0-15,-5 0 0 0,19 2 0 0,-37-1 0 16,19-1 0-16,-1 2 0 0,-3-1 0 0,4-1 0 16,3 2 0-16,-4-2 0 15,19 2 0-15,-29-2 0 0,29 2 0 0,-22 0-90 16,22 0-399-16,-26 2-230 0,26-2-333 0,0 0 41 16,-11 2 128-16,11-2 84 0,0 0 100 15,0 0 49-15,-8 8 59 0,8-8 89 0,0 0 31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6:13.20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F7271A-F611-49B9-8DAB-F80009F5BC0B}" emma:medium="tactile" emma:mode="ink">
          <msink:context xmlns:msink="http://schemas.microsoft.com/ink/2010/main" type="writingRegion" rotatedBoundingBox="18290,7327 27140,7783 27095,8659 18244,8202"/>
        </emma:interpretation>
      </emma:emma>
    </inkml:annotationXML>
    <inkml:traceGroup>
      <inkml:annotationXML>
        <emma:emma xmlns:emma="http://www.w3.org/2003/04/emma" version="1.0">
          <emma:interpretation id="{5ED40F06-F193-4A09-B583-C49C1C9F23A3}" emma:medium="tactile" emma:mode="ink">
            <msink:context xmlns:msink="http://schemas.microsoft.com/ink/2010/main" type="paragraph" rotatedBoundingBox="18290,7327 27140,7783 27095,8659 18244,8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9D9492-5FD2-4E37-9229-A96FA97574D5}" emma:medium="tactile" emma:mode="ink">
              <msink:context xmlns:msink="http://schemas.microsoft.com/ink/2010/main" type="line" rotatedBoundingBox="18289,7326 27140,7783 27095,8659 18244,8202"/>
            </emma:interpretation>
          </emma:emma>
        </inkml:annotationXML>
        <inkml:traceGroup>
          <inkml:annotationXML>
            <emma:emma xmlns:emma="http://www.w3.org/2003/04/emma" version="1.0">
              <emma:interpretation id="{24EF8426-D490-4D2D-AFD4-C6C18E4F9F9B}" emma:medium="tactile" emma:mode="ink">
                <msink:context xmlns:msink="http://schemas.microsoft.com/ink/2010/main" type="inkWord" rotatedBoundingBox="18289,7327 20165,7423 20127,8152 18252,8055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.5">
                  <emma:literal>-</emma:literal>
                </emma:interpretation>
                <emma:interpretation id="interp2" emma:lang="en-US" emma:confidence="0">
                  <emma:literal>&gt;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-17 8 1315 0,'-11'-10'446'0,"11"10"-45"16,-7-8-1-16,7 8-44 0,0 0-39 15,0 0-43-15,0 0-21 0,0 0-4 0,0 0-34 16,0 0-8-16,48 7-13 0,-26 1-30 0,4 2 8 15,7 3-29-15,0 0-20 0,8 3-10 16,11 8-3-16,3 0-8 0,1 0-23 0,7-2 3 16,-4 0-18-16,4 0 3 0,3-4-7 0,4 2-20 15,-3-3 29-15,3 1-44 0,4-1 62 16,0-2-56-16,0 1 5 0,-4 1 5 0,-3-3-16 16,-1 0 1-16,1 1-8 0,-8-1-8 15,-8-2 3-15,-10-3-13 0,-8-2 44 16,1 0-60-16,-1 1 9 0,-3-3-19 0,-8 0-23 15,4 0 52-15,-8-3-24 0,-3 1-73 16,0-2-7-16,-4 2-42 0,-11-3-25 0,0 0-53 16,22-7-42-16,-22 7-73 0,0 0-94 0,4-15-12 15,-4 15 45-15,0 0-69 0,-15-29 28 16,4 18 182-16,0-4 34 0,0-1 68 0,-4 0 75 16,0-1 40-16,0 2 90 0,0-3 65 0,-3 0 47 15,3 3 73-15,0 0 20 0,4 1-8 16,0 3 39-16,0 1-39 0,0 1-5 15,4 0-20-15,7 9-18 0,-11-5-5 0,11 5-16 16,0 0 23-16,0 0-38 0,0 0-18 16,0 0-8-16,7 41 3 0,0-27 5 0,4 5-23 15,8 3 13-15,-4-1-42 0,3 1-3 0,4 0 11 16,0 3-43-16,4-3-2 0,4 1 12 16,-4-7-38-16,-4 2 20 0,0-4-5 0,0 1-12 15,-7-3 17-15,0-2-18 0,0-2 8 16,-4 1 23-16,-4-5 29 0,-7-4-19 15,8 10-2-15,-8-10-16 0,0 0 1 0,0 0 17 16,-23 17-23-16,12-12-12 0,11-5-18 16,-18 12 7-16,3-4-8 0,4 2-12 0,-4 0-44 15,0 2-22-15,4 1-42 0,0 0-53 0,-4 2-47 16,4 0-40-16,0-1-29 0,4 6-153 16,3-7-154-16,0 0-356 0,1 3 49 0,3-2 123 15,0-14 67-15,7 25 63 0,1-15 59 0,3-1 57 16,7-3 35-16</inkml:trace>
        </inkml:traceGroup>
        <inkml:traceGroup>
          <inkml:annotationXML>
            <emma:emma xmlns:emma="http://www.w3.org/2003/04/emma" version="1.0">
              <emma:interpretation id="{3A06D2F1-CF41-4B5C-821F-6DEF4BCD779C}" emma:medium="tactile" emma:mode="ink">
                <msink:context xmlns:msink="http://schemas.microsoft.com/ink/2010/main" type="inkWord" rotatedBoundingBox="20964,7474 23221,7591 23176,8457 20919,8340"/>
              </emma:interpretation>
              <emma:one-of disjunction-type="recognition" id="oneOf1">
                <emma:interpretation id="interp5" emma:lang="en-US" emma:confidence="1">
                  <emma:literal>Format</emma:literal>
                </emma:interpretation>
                <emma:interpretation id="interp6" emma:lang="en-US" emma:confidence="0">
                  <emma:literal>format</emma:literal>
                </emma:interpretation>
                <emma:interpretation id="interp7" emma:lang="en-US" emma:confidence="0">
                  <emma:literal>Formant</emma:literal>
                </emma:interpretation>
                <emma:interpretation id="interp8" emma:lang="en-US" emma:confidence="0">
                  <emma:literal>formant</emma:literal>
                </emma:interpretation>
                <emma:interpretation id="interp9" emma:lang="en-US" emma:confidence="0">
                  <emma:literal>Forman</emma:literal>
                </emma:interpretation>
              </emma:one-of>
            </emma:emma>
          </inkml:annotationXML>
          <inkml:trace contextRef="#ctx0" brushRef="#br0" timeOffset="852.9594">3095 233 1379 0,'0'0'512'0,"0"0"-51"0,0 0-44 0,0 0-28 0,0 0-30 16,0 0-40-16,0 0-29 0,0 0-6 15,-66-6-31-15,44 6-25 0,-4-1-21 0,0-2-43 16,-4 0-3-16,5-2 8 0,2-1-33 16,-3 2-23-16,4-2 3 0,0 0-4 0,0 0-5 15,0 1 6-15,3-2-1 0,5 2-12 16,2 0-13-16,1 0 16 0,-3-2-16 0,14 7-23 15,-15-8 12-15,15 8-12 0,-19-5 5 16,19 5-17-16,0 0 1 0,-14-2-7 0,14 2 18 16,0 0 6-16,-4 19 1 0,4-19-2 15,-4 26-23-15,8-6 11 0,-4 2 2 0,0 3-16 16,4 7-25-16,-1 1 10 0,1 3-5 0,3 4 31 16,-3 2-23-16,3 1-11 0,-3-1-15 15,3 4 8-15,-3-1 54 0,0-8-19 0,0 7-37 16,-1-10 40-16,1 1-10 0,0-1-5 15,-1-3-3-15,1-4-23 0,0-3-38 16,-4 0 15-16,3-4-28 0,1-2-33 0,-4-3-54 16,4 0-44-16,-4-3-25 0,0-12-36 0,4 18-46 15,-4-18-79-15,3 14-180 0,-3-14-416 16,0 0 30-16,0 0 84 0,0 0 105 0,0 0 55 16,0 0 96-16,0 0 46 0,0 0 37 0</inkml:trace>
          <inkml:trace contextRef="#ctx0" brushRef="#br0" timeOffset="1307.6864">2645 801 1244 0,'0'0'473'16,"0"0"-25"-16,0 0-18 0,0 0-31 0,3-20-51 0,-3 20-15 15,15-6-18-15,-15 6-39 16,22-4-9-16,-11 2-22 0,-11 2-35 0,34-1-10 16,-12-1-23-16,-4 2-62 0,4 0-41 0,1-2-41 15,2 2-48-15,1-2-34 0,-4 4-30 16,-3 0-11-16,-1-2-63 0,5 0-90 0,-5 0-39 15,1 0-84-15,-1 0 10 0,-3 2 41 0,-15-2-5 16,26-2 62-16,-15 2 76 0,-11 0 46 16,22-5 103-16,-15 2 54 0,-7 3 68 0,15-4 21 15,-15 4 52-15,0 0 19 0,11-9 37 16,-11 9-36-16,0 0 7 0,0 0 26 16,0 0-5-16,0 0 28 0,0 0-5 0,0 0-33 15,0 0-1-15,0 0-4 0,-44 17-13 16,36-7-26-16,5 2 13 0,-1 1-13 0,4 3-18 15,0-16 3-15,0 28-26 0,4-13-15 0,-1 0-13 16,9 1-8-16,-5 0-5 0,4-3 6 16,0-2-11-16,4 1-18 0,0-4 21 0,3-3-8 15,-3 0-3-15,0-1 21 0,0-3 0 0,-15-1 23 16,29-5-5-16,-14 0 25 0,-4-1-66 16,-4-4 46-16,1 0-31 0,-1-3-20 0,-7-1 28 15,0 14-18-15,0-27-33 0,-4 13-31 16,-3-2-44-16,-4 3-43 0,4 0-36 15,-5 1-92-15,-2 2-74 0,3 3-100 0,-8 2-282 16,19 5-312-16,-18 0 52 0,18 0 53 0,0 0 122 16,-23 7 58-16,23-7 173 0,-11 12-38 15,11-12 41-15</inkml:trace>
          <inkml:trace contextRef="#ctx0" brushRef="#br0" timeOffset="1716.9085">3443 749 1553 0,'0'0'571'0,"0"0"-59"15,0 0-54-15,0 0-30 0,0 0-26 0,0 0-31 16,0 0-72-16,0 0 11 0,0 0-16 0,11 38-25 15,-4-22-28-15,-3 1-29 0,3 4-25 16,1-1 7-16,-4 1-37 0,3 0-6 0,0-1 5 16,1-1-26-16,-1 0-15 0,-3-5-17 15,-1 2 30-15,1-4-26 0,0 0 36 0,-4-12 44 16,4 18-36-16,-4-18 2 0,0 0-17 16,-4 14-23-16,4-14-108 0,0 0 0 15,0 0 0-15,0 0 0 0,0 0 0 0,0 0 0 16,0 0 0-16,-26-32 0 0,22 20 0 0,4 12 0 15,4-29 0-15,0 14 0 0,-1 2 0 16,1 0 0-16,3-3 0 0,1 5 0 0,3-1-287 16,0 3-69-16,0 3-148 0,-11 6-128 0,15-8-433 15,-8 5 174-15,-7 3 44 0,0 0 63 16,23 1 106-16,-23-1 48 0,18 3 67 0,-18-3 87 16,15 3 10-16</inkml:trace>
          <inkml:trace contextRef="#ctx0" brushRef="#br0" timeOffset="2296.0497">3742 829 1136 0,'8'-12'463'0,"-8"12"-33"0,0 0-20 15,0 0-3-15,0 0-31 0,0 0-38 16,0 0-18-16,11 27-23 0,-8-13-21 0,-3 0-17 16,4 3-8-16,0 0-16 0,0 1 8 0,-4-2-30 15,3 3-19-15,1-3-48 0,0 1 5 16,-4 0-18-16,3-4 16 0,-3 1-16 0,0-14 23 15,8 20-15-15,-5-13 7 0,-3-7-22 16,0 0 20-16,0 0-8 0,0 0-38 0,0 0-21 16,0 0 3-16,0 0-10 0,0 0-24 15,0 0 11-15,0 0-18 0,8-52-36 0,-8 35 16 16,3-5-16-16,1 2 13 0,-4 4-34 16,8-1-9-16,-8 2-8 0,3 2 17 0,-3 13 6 15,8-19-8-15,-8 19 13 0,7-6-31 0,-7 6-2 16,0 0 20-16,0 0 0 0,19 23 13 15,-16-11-8-15,5 1 10 0,-5 2-12 0,1 0-3 16,-4 2 8-16,4-3 5 0,-1 0 5 0,1 0 0 16,-4-14-16-16,4 21 24 0,-4-21-5 15,0 16 25-15,0-16-26 0,4 12-7 0,-4-12 5 16,0 0 18-16,0 0-23 0,0 0-8 16,0 0 26-16,0 0 2 0,0 0-12 15,0 0-3-15,11-35-3 0,-8 19-12 0,1-3-3 16,0-1 0-16,-1 4-2 0,1-3 9 15,0 5-6-15,3-4 9 0,-3 5-28 0,0 2 21 16,-4 11-16-16,7-19 18 0,-7 19 16 0,7-10-19 16,-7 10 16-16,0 0 23 0,0 0-20 15,0 0 17-15,23 20 9 0,-23-20-1 0,7 22-18 16,0-11 5-16,-3 1-2 0,0 1 5 0,-1 0 8 16,1 0-26-16,0 0 20 0,-1-1-58 15,5 1-3-15,-8-13-62 0,7 20-14 16,-3-10-93-16,-4-10-23 0,7 16-64 0,1-7-113 15,-8-9-171-15,18 10-356 0,-7-2 42 16,4-3 116-16,-4 0 109 0,4-2 61 0,3 1 17 16,1-1 65-16,-4-1 46 0</inkml:trace>
          <inkml:trace contextRef="#ctx0" brushRef="#br0" timeOffset="2932.2381">4478 872 1256 0,'-8'-16'499'0,"1"-1"-2"15,-4 4-6-15,0 0-17 0,0 3-29 0,0 1-25 16,-4 1-36-16,4 3-31 0,-4 3-35 0,15 2-26 16,-33 2-44-16,18 1-25 0,-4 6-8 0,5 1-16 15,-1 3-17-15,0 1-31 16,0 2-15-16,4 4-13 0,8-2-29 0,-5 2-30 16,4 0-10-16,1-4 20 0,3 1-28 0,0 0-12 15,3-2-24-15,1-1-20 0,0-2-19 16,3-1-1-16,1-1-19 0,3-4-7 0,-4 1 7 15,-7-7 11-15,19 4 22 0,-19-4 9 16,22-1-19-16,-22 1-7 0,18-15 12 0,-7 4-2 16,0-4-7-16,-3-1 37 0,-1 3 21 0,1 0 16 15,-5 1 48-15,5 1-13 0,-5-1 21 16,-3 12 8-16,8-15-24 0,-8 15-10 16,7-10 16-16,-7 10-36 0,0 0-8 0,0 0 0 15,0 0 13-15,0 0-16 0,15 25 11 16,-15-25-33-16,4 20-14 0,-1-8-20 0,1 0-17 15,0-1-9-15,3-1-43 0,-3 2-10 0,3-3-43 16,-3 1-27-16,3-1-32 0,-7-9-14 16,15 11-30-16,-15-11-12 0,15 7-55 0,-15-7-57 15,22 2-49-15,-11-2-75 0,-11 0 48 0,22-10-31 16,-11 1 75-16,1-5 39 0,2-1 63 16,1-7 23-16,-4-1 82 0,0-4 115 0,0 1 72 15,0-3 128-15,-3 3 57 0,3-2 25 16,-4 4 74-16,1 4 41 0,-5 0 33 15,1 5 13-15,0 0 3 0,-1 3-28 0,-3 12-21 16,8-17-23-16,-8 17-5 0,0 0-13 16,0 0 2-16,0 0-35 0,0 0-15 0,0 0-24 15,15 44 26-15,-12-24-20 0,-3 3-57 0,4 0 11 16,0 1-44-16,-1 3-46 0,1-3-82 16,4 1 0-16,-5 0 0 0,1 0 0 0,0-1 0 15,-1-3 0-15,1-3 0 0,-4-1 0 0,7-2 0 16,-7-2-190-16,4-3-84 15,-4-10-33-15,0 0-64 0,4 19-82 0,-4-19-128 16,0 0-379-16,0 0 74 0,0 0 62 0,0 0 115 0,0 0 36 16,0 0 81-16,-26-38 65 15,11 22 84-15</inkml:trace>
          <inkml:trace contextRef="#ctx0" brushRef="#br0" timeOffset="3100.9919">4626 878 1259 0,'-8'-10'445'16,"5"0"-7"-16,3 10 12 0,-8-14 1 15,8 14 7-15,0 0-48 0,0 0-11 0,0-21 13 16,0 21-71-16,11-10-37 0,-11 10-40 0,15-9 7 15,-4 6-48-15,-11 3 0 0,22-5-21 16,-7 2-23-16,0 1-43 0,-15 2-55 0,29 2-52 16,-14-2-68-16,0 3-89 0,4-2-74 15,-5 3-51-15,1 4-190 0,0-4-343 16,-8 0-84-16,-7-4 35 0,19 7 55 0,-19-7 111 16,11 9 91-16,-11-9 30 0,11 6 18 15</inkml:trace>
        </inkml:traceGroup>
        <inkml:traceGroup>
          <inkml:annotationXML>
            <emma:emma xmlns:emma="http://www.w3.org/2003/04/emma" version="1.0">
              <emma:interpretation id="{9CDFA14C-2193-4000-A147-1F44129ABE96}" emma:medium="tactile" emma:mode="ink">
                <msink:context xmlns:msink="http://schemas.microsoft.com/ink/2010/main" type="inkWord" rotatedBoundingBox="23952,7681 27137,7845 27095,8649 23910,8485"/>
              </emma:interpretation>
              <emma:one-of disjunction-type="recognition" id="oneOf2">
                <emma:interpretation id="interp10" emma:lang="en-US" emma:confidence="1">
                  <emma:literal>Descriptor</emma:literal>
                </emma:interpretation>
                <emma:interpretation id="interp11" emma:lang="en-US" emma:confidence="0">
                  <emma:literal>Descriptors</emma:literal>
                </emma:interpretation>
                <emma:interpretation id="interp12" emma:lang="en-US" emma:confidence="0">
                  <emma:literal>Descriptor.</emma:literal>
                </emma:interpretation>
                <emma:interpretation id="interp13" emma:lang="en-US" emma:confidence="0">
                  <emma:literal>descriptor</emma:literal>
                </emma:interpretation>
                <emma:interpretation id="interp14" emma:lang="en-US" emma:confidence="0">
                  <emma:literal>Descriptore</emma:literal>
                </emma:interpretation>
              </emma:one-of>
            </emma:emma>
          </inkml:annotationXML>
          <inkml:trace contextRef="#ctx0" brushRef="#br0" timeOffset="5163.3404">5631 561 1476 0,'-4'-20'576'0,"4"5"-10"0,-3 2-34 0,3 13-32 16,-4-19-63-16,4 19-22 0,0 0-31 16,0-13-31-16,0 13-38 0,0 0 10 0,0 0-23 15,0 0-43-15,11 45-11 0,-4-22-5 0,1 7-59 16,-1 2 8-16,1 3-74 0,-1 5 38 16,0 1-30-16,1 1-34 0,-1-4-5 0,1-3-33 15,-1-2-36-15,-3-1-1 0,3-2-50 16,0-6 0-16,-3-3-13 0,0-2-8 15,0-3 8-15,-1-4-5 0,-3-12 12 0,0 17-12 16,0-17 8-16,0 0 2 0,0 0-18 0,0 0 18 16,0 0-28-16,-15-42 10 0,8 19 15 15,0-12 19-15,-1-8-16 0,-3-21 3 0,7 11-3 16,-3 6 20-16,3 1-15 0,1 2 21 16,3 9 10-16,0 2 2 0,3 5-12 0,1 0 20 15,3 3-8-15,1 3-7 0,3 4 15 0,0 1-15 16,4 5-5-16,3 4 17 0,4 4-12 15,-3 4 15-15,11 7-28 0,3 5-10 0,0 7-18 16,15 7-8-16,0 7 0 0,-7 2-5 0,-1 5 28 16,-14-6-10-16,-7-1-5 0,-4-5-6 15,-4 0 9-15,-8 3 27 0,-3-5 16 0,-7 0 3 16,-4 1 17-16,-4-2 11 0,-3-2 2 16,-8-1 15-16,4-3-22 0,-4-5-1 15,0-2-25-15,0-2-8 0,7-3-30 0,-6-4-57 16,6-3-41-16,1-2-74 0,3 1-87 0,-4-11-228 15,8 7-414-15,11 5 71 0,-14-10 115 16,14 10 31-16,-12-13 93 0,12 13 65 0,0-13 55 16</inkml:trace>
          <inkml:trace contextRef="#ctx0" brushRef="#br0" timeOffset="5520.6125">6197 934 1174 0,'14'5'377'0,"-14"-5"-29"0,0 0-31 0,19 0-22 15,-19 0-47-15,0 0-8 0,26-9-25 16,-19 5-10-16,-7 4-41 0,19-12 0 0,-12 5-8 16,0-1-18-16,-7 8-33 0,8-21 39 0,-8 11-70 15,0 10 15-15,3-21 14 0,-3 21 14 16,0 0-17-16,-7-27 5 0,0 21-7 0,7 6 9 15,-15-8-12-15,15 8-1 0,0 0 4 16,-26 8-11-16,15-2 0 0,0 4-3 16,0 4-12-16,3 3 12 0,-3 0-17 0,4 2-8 15,3 0 7-15,0-1 16 0,4 0-18 16,0 1 8-16,8 1-54 0,-1-2-3 0,1 1-2 16,3-5-26-16,0 0-51 0,4 0-25 0,-1-3-39 15,1-1-49-15,4-2-79 0,-1-2-184 16,-3 0-415-16,0-2 26 0,-4-2 66 0,-11-2 146 15,26 1-13-15,-26-1 111 0,14 0 42 0</inkml:trace>
          <inkml:trace contextRef="#ctx0" brushRef="#br0" timeOffset="6301.2867">6636 774 1287 0,'-7'-24'481'16,"7"24"-58"-16,-15-8-9 0,4 3-30 0,0 0-15 15,-4 1-21-15,15 4 5 0,-26-6-41 16,15 3-25-16,11 3-21 0,-26-4-33 0,26 4-31 16,-14 2-25-16,14-2-21 15,-19 5-10-15,19-5 0 0,-15 10-39 0,15-10 16 16,-7 13-33-16,3-4 12 0,4-9-22 0,-3 17 14 16,3-17-14-16,3 20-16 0,-3-20-28 15,8 19 2-15,-5-8-5 0,5-1 6 0,-1 0 2 16,4-2-31-16,0 2 26 0,0 0-23 0,4-1-1 15,0 2 1-15,3-1-15 0,-3 0 27 16,0 0-7-16,3-1-28 0,-3-2 25 0,-4 2-5 16,8-1-20-16,-8 1 3 0,0-2 7 15,0 2-3-15,0-1 0 0,-3 1 24 0,-8-9-6 16,11 14 19-16,-11-14-19 0,3 15 3 0,-3-15 20 16,-3 16-35-16,3-16 22 0,-11 13-4 15,11-13-1-15,-15 13-22 0,4-9-16 16,-4 2-36-16,15-6-30 0,-22 6-78 0,7-4-27 15,4 0-64-15,11-2-67 0,-26-9-231 16,15 8-381-16,11 1 16 0,-26-4 92 0,26 4 110 16,-15-6 33-16,15 6 90 0,-18-5 84 0</inkml:trace>
          <inkml:trace contextRef="#ctx0" brushRef="#br0" timeOffset="8259.2937">7013 747 1144 0,'0'0'417'0,"-11"-22"-15"0,11 22 0 15,-18-1 15-15,18 1-41 0,-19 0-23 16,19 0 6-16,-26 8-11 0,12-2-41 0,-1 4-23 15,4 2-33-15,-4 3 5 0,4 0-28 0,4 2-8 16,3 0-8-16,-4 3-20 0,5-3-10 16,3 0-8-16,3 0-38 0,1 0-8 0,4 2-39 15,-1-3-12-15,4-1-23 0,4-2-52 16,-4-1-76-16,7-1-46 0,1-4-34 0,-1 1-22 16,-3-4-26-16,0 1-85 0,0-4-77 0,-4 1-104 15,-11-2 7-15,26-5-417 16,-12 2 62-16,-2-2 84 0,-1-2 69 0,-4 0 51 15,4-6 69-15</inkml:trace>
          <inkml:trace contextRef="#ctx0" brushRef="#br0" timeOffset="8563.5962">7161 851 1049 0,'4'-13'453'0,"-4"13"-8"0,4-18 29 0,-4 18-29 15,3-12 8-15,-3 12-10 0,0 0-36 0,4-17-46 16,-4 17-28-16,0 0-31 0,0 0-15 16,0 0-29-16,0 0-33 0,0 0 8 0,0 0-48 15,22 29 4-15,-18-13-38 0,0-1 0 16,3 5-8-16,-3 0-9 0,-1 0-19 15,1 0-13-15,0 0-23 0,-1-3 6 0,1 0-21 0,0-2 13 16,0-2-18-16,-4 1 43 16,3-1 16-16,-3-13 5 0,4 15 23 0,-4-15-146 15,0 0 0-15,0 0 0 0,0 0 0 0,0 0 0 16,0 0 0-16,0 0 0 0,0 0 0 16,0 0 0-16,4-50 0 0,-1 35 0 0,-3-1 0 15,4-4 0-15,3 1 0 0,1 3 0 0,3-1 0 16,-4 4 0-16,1 2 0 0,3-3 0 15,0 4 0-15,0 4-80 0,-11 6-329 0,18-12-226 16,-18 12-438-16,12 2 29 0,-12-2 112 0,0 0 108 16,0 0 36-16,14 8 102 0,-14-8 76 15,0 0 50-15,0 0 58 0</inkml:trace>
          <inkml:trace contextRef="#ctx0" brushRef="#br0" timeOffset="8904.1183">7438 473 1482 0,'4'-14'491'0,"-4"14"-53"0,8-12-39 15,-8 12-35-15,7-8-75 0,-7 8-49 0,0 0-109 16,0 0-103-16,22 7-192 0,-22-7-499 0,15 18-38 15,-8-10 53-15,1 5 116 16,-1-1-24-16,0 0 93 0</inkml:trace>
          <inkml:trace contextRef="#ctx0" brushRef="#br0" timeOffset="8745.8622">7450 807 1581 0,'0'0'517'0,"0"0"-15"16,0 0-31-16,0 0 10 0,0 0-38 15,0 0-51-15,0 0 15 0,18 16-39 0,-18-16 21 16,7 25-61-16,-3-10-21 0,0 1-30 0,-1 3-37 16,-3 1-17-16,4-1-5 0,0-1-73 15,-4 1-52-15,0-3-47 0,4 2-51 0,-4-4-67 16,0 0-59-16,0-14-91 0,3 12-226 16,-3-12-620-16,4 17 73 0,-4-17 117 0,0 0 84 15,0 0 90-15,0 0 46 0,0 0 75 0,0 0 66 16</inkml:trace>
          <inkml:trace contextRef="#ctx0" brushRef="#br0" timeOffset="9368.3422">7608 808 1320 0,'0'-27'517'15,"0"4"0"-15,0 6-23 0,0 0-43 16,4 2-31-16,0 3-13 0,3 1-44 0,-7 11-48 16,15-17 18-16,0 11-36 0,-4 0-44 15,-11 6 6-15,29 2-72 0,-14 3 15 16,4 3-26-16,-1 2-35 0,-3 5-13 0,3 3-13 15,-3 1 0-15,4 2-27 0,-12-1-35 0,1 0-12 16,-1-1-20-16,-7 0 12 16,0-1 5-16,0-1-25 0,-4-4 13 0,-3 2-29 0,-1-5-28 15,-3-1-12-15,-3-2-31 0,2-1-75 0,12-6-66 16,-25 1-141-16,25-1-230 0,-23-5-443 16,23 5 116-16,-14-10 73 0,6 2 80 0,8 8 81 15,-3-17 109-15,3 17 6 0,3-26 76 16</inkml:trace>
          <inkml:trace contextRef="#ctx0" brushRef="#br0" timeOffset="9135.3373">7649 771 1395 0,'4'17'440'0,"-4"-6"-5"16,4 3-33-16,-4 1-34 0,0 5-22 0,0 3 2 15,0 2-38-15,0 0-18 0,0 1-39 16,0 2 3-16,0 2-10 0,0-2-36 0,0 1 7 16,0-3-53-16,0 0 0 0,3 1-36 0,-3-6 13 15,4 0-42-15,-4-5-24 16,4 1-52-16,-4-3-23 0,3-2-49 0,-3-12-5 16,4 14-38-16,-4-14-44 0,0 0-66 0,0 0-102 15,0 0-195-15,0 0-369 0,0 0 18 16,0 0 126-16,0 0 12 0,18-37 93 0,-21 24 40 15,3 13 57-15</inkml:trace>
          <inkml:trace contextRef="#ctx0" brushRef="#br0" timeOffset="10012.194">7790 814 1517 0,'0'-19'574'16,"0"19"-67"-16,0 0-49 0,11-15-33 0,-11 15-16 16,11-9-35-16,-11 9-82 0,22-6-3 15,-11 3-36-15,-11 3-45 0,30-4-39 0,-16 4-72 16,5 2-25-16,-1-2-60 0,-3 2-55 16,7 1-49-16,0 2-52 0,1 0-104 15,-1-2-113-15,0 2-97 0,0-1-351 0,-3 0 31 0,-1 2 105 16,1-2 53-16,-8-4 423 15,-11 0 195-15,22 0 89 0,-22 0 77 0,15-1 56 16,-15 1 79-16,11-5 8 0,-11 5 16 0,0 0-3 16,0 0-33-16,7-12 32 0,-7 12-24 15,0 0-32-15,0 0 9 0,0 0 22 0,0 0-61 16,0 0 8-16,-40 18-16 0,32-6-7 0,1-2-37 16,-1 3-7-16,1 0-8 0,3 2-7 15,1 2 3-15,3-3-22 0,0 2-12 0,0-16-12 16,3 26-11-16,5-12-34 0,-5-3 9 15,5 0-9-15,-1-4 19 0,4 0-11 0,0-2-22 16,0 1-14-16,-11-6 39 0,23 0 0 16,-23 0-16-16,18-3-17 0,-7-4 10 0,0-1-8 15,-11 8 31-15,11-19-44 0,-7 6 6 16,-4 0-34-16,0 13-7 0,-4-27-44 0,1 14-82 16,-5-3-36-16,-3 3-104 0,4 3-155 15,-4 0-644-15,3 4 28 0,-3-3 105 0,0 2 107 16,11 7 70-16,-11-10 76 0,11 10 33 15,0 0 73-15</inkml:trace>
          <inkml:trace contextRef="#ctx0" brushRef="#br0" timeOffset="9584.2639">7886 637 1318 0,'0'0'571'16,"0"0"-21"-16,11 17-31 0,-8-4-27 0,1-1-11 15,0 8-56-15,0 0-20 0,3-1-32 0,-3 7-27 16,-1-3-26-16,5 6-41 0,-8-5-21 15,7 0-2-15,-3 1-84 0,3-2-14 0,-3-1-91 16,0-2-47-16,-4-4-89 0,3 1-51 16,1-4-144-16,-4-13-292 0,0 17-472 0,0-17 86 15,0 0 120-15,-7 15 42 0,7-15 94 0,0 0 59 16,0 0 74-16,0 0 82 16</inkml:trace>
          <inkml:trace contextRef="#ctx0" brushRef="#br0" timeOffset="10431.9075">8399 666 1405 0,'0'0'537'15,"0"0"-53"-15,0 0-5 0,12-6-70 16,-12 6-30-16,0 0 18 0,0 0-75 0,18 20-9 16,-14-8-52-16,-1 1 0 0,5 2-26 0,-5 3-2 15,1 4-59-15,4 3 0 0,-5-2-38 16,1 2 2-16,0 1-28 0,3 3-15 0,0-2-23 16,-3-1 7-16,0-3-30 0,-4 0-6 0,4-3 11 15,-1-2 0-15,1-3 30 0,-4 0 47 16,0-15-6-16,4 20-10 0,-4-20 3 15,0 0 5-15,-11 10 31 0,11-10 9 0,0 0-73 16,0 0 33-16,0 0-51 0,-34-32-72 16,27 19 0-16,3-5 0 0,-3-1 0 0,3 0 0 15,4-3 0-15,0-3 0 0,4 3 0 16,-1-1 0-16,1 2 0 0,4-1 0 0,3 4 0 16,3-3 0-16,1 2 0 0,7 2 0 0,-3 1 0 15,-1 5 0-15,8 1 0 0,0 0 0 16,-4 3-47-16,-3 1-196 0,3 1-28 0,0 1-39 15,-3 3-81-15,-1 1-165 0,-3-2-460 0,-15 2 71 16,22 2 88-16,-22-2 104 0,19 1 44 16,-19-1 103-16,0 0 53 0,14 5 89 15,-14-5 22-15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7:57.28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8CE0B8-171E-4A1C-9700-5EF75A3E0CFE}" emma:medium="tactile" emma:mode="ink">
          <msink:context xmlns:msink="http://schemas.microsoft.com/ink/2010/main" type="writingRegion" rotatedBoundingBox="18151,1178 27052,1404 27024,2506 18123,2280"/>
        </emma:interpretation>
      </emma:emma>
    </inkml:annotationXML>
    <inkml:traceGroup>
      <inkml:annotationXML>
        <emma:emma xmlns:emma="http://www.w3.org/2003/04/emma" version="1.0">
          <emma:interpretation id="{E62A29C3-6CBE-4C95-8969-532F4B1A4317}" emma:medium="tactile" emma:mode="ink">
            <msink:context xmlns:msink="http://schemas.microsoft.com/ink/2010/main" type="paragraph" rotatedBoundingBox="18151,1178 27052,1404 27024,2506 18123,22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4D89F3-3FF6-4E28-9C91-7F574C047E2A}" emma:medium="tactile" emma:mode="ink">
              <msink:context xmlns:msink="http://schemas.microsoft.com/ink/2010/main" type="line" rotatedBoundingBox="18151,1178 27052,1404 27024,2506 18123,2280"/>
            </emma:interpretation>
          </emma:emma>
        </inkml:annotationXML>
        <inkml:traceGroup>
          <inkml:annotationXML>
            <emma:emma xmlns:emma="http://www.w3.org/2003/04/emma" version="1.0">
              <emma:interpretation id="{A5E6FE0D-C5EA-43C1-A892-6334299DE160}" emma:medium="tactile" emma:mode="ink">
                <msink:context xmlns:msink="http://schemas.microsoft.com/ink/2010/main" type="inkWord" rotatedBoundingBox="18146,1380 19779,1422 19759,2208 18126,2167"/>
              </emma:interpretation>
              <emma:one-of disjunction-type="recognition" id="oneOf0">
                <emma:interpretation id="interp0" emma:lang="en-US" emma:confidence="1">
                  <emma:literal>[10,</emma:literal>
                </emma:interpretation>
                <emma:interpretation id="interp1" emma:lang="en-US" emma:confidence="0">
                  <emma:literal>[1%,</emma:literal>
                </emma:interpretation>
                <emma:interpretation id="interp2" emma:lang="en-US" emma:confidence="0">
                  <emma:literal>[0,</emma:literal>
                </emma:interpretation>
                <emma:interpretation id="interp3" emma:lang="en-US" emma:confidence="0">
                  <emma:literal>[10.</emma:literal>
                </emma:interpretation>
                <emma:interpretation id="interp4" emma:lang="en-US" emma:confidence="0">
                  <emma:literal>[10</emma:literal>
                </emma:interpretation>
              </emma:one-of>
            </emma:emma>
          </inkml:annotationXML>
          <inkml:trace contextRef="#ctx0" brushRef="#br0">298 108 1464 0,'11'-7'471'0,"-11"7"-26"0,11-6-18 15,-11 6-50-15,0 0-11 0,4-11-21 16,-4 11-22-16,0 0-34 0,0 0-5 16,0 0-48-16,-19-19-42 0,8 14-15 0,11 5-10 15,-29-8-41-15,14 4-13 0,-4 0 19 16,1 2-20-16,3-2 12 0,-7 1-41 0,4-2-16 15,-1 2-3-15,4 0-4 0,1 1 7 0,14 2-23 16,-26-7 26-16,15 5-24 0,11 2-22 16,-19-4 10-16,19 4-21 0,-11-4 11 0,11 4 7 15,-15-5 10-15,15 5-30 0,0 0 8 16,-18-3-1-16,18 3-4 0,0 0-1 16,0 0 3-16,0 0 54 0,0 0-65 0,0 0 34 15,0 0-41-15,-11 15-2 0,11-15 37 16,0 0-29-16,3 23 1 0,-3-23-4 0,4 22 17 15,-4-22 8-15,0 30-25 0,0-15-6 0,4 3 26 16,-4 0 16-16,0 3-29 0,3 1 3 16,-3 1 15-16,4 1-23 0,0-1 11 0,-4-1-14 15,3 1 24-15,-3 0-26 0,4-1-21 16,-4-1 24-16,4 1 20 0,0 0-39 0,-1-1 22 16,1 1-19-16,-4-3 28 0,4-2-20 0,-1-1 0 15,1 1-5-15,-4 0 33 0,4 0-46 16,-1-3 35-16,-3-1-9 0,4 1-8 15,-4-14 10-15,4 22-18 0,-4-13 8 0,0-9-8 16,4 19 24-16,-4-19-1 0,0 18-36 16,0-18 34-16,3 16-6 0,-3-16 16 0,-3 17 3 15,3-17-13-15,3 15 7 0,-3-15-36 16,0 15 65-16,0-15-67 0,0 0 48 0,4 18-22 16,-4-18 0-16,7 9 7 0,-7-9-15 0,11 10 30 15,-11-10-35-15,15 6 20 0,-7-2 18 16,-8-4 1-16,22 6-42 0,-22-6 33 0,18 5-2 15,-10-3-13-15,-8-2-20 0,18 1-23 0,-18-1-60 16,15 4-45-16,-15-4-77 0,0 0-139 16,22-2-227-16,-22 2-432 0,19-3 88 15,-8-3 73-15,-11 6 125 0,22-10 64 0,-11 4 89 16,7-4 3-16,-3-1 77 0</inkml:trace>
          <inkml:trace contextRef="#ctx0" brushRef="#br0" timeOffset="485.3686">509 417 1154 0,'0'0'443'0,"-11"8"-23"0,11-8-31 16,0 0-16-16,0 0-32 0,0 0-44 0,0 0-13 16,0 0-28-16,0 0-23 0,0 0-13 15,0 0-18-15,55-8-23 0,-48 3-30 0,8-1-6 16,-4-1 3-16,0-3-3 0,0 1-43 0,1-4 28 16,2 0-43-16,-6 0 30 0,3-4-49 15,-4-1 21-15,4-2-18 0,-3 1-17 16,-5 2 42-16,1 1-19 0,0 2 12 15,3 0 5-15,-3 3-36 0,-4 11-5 0,4-20-10 16,-4 20 44-16,7-10-39 0,-7 10 5 0,0 0 21 16,0 0-8-16,0 0 41 0,0 0-34 15,0 41 16-15,0-23-10 0,-4 5-8 0,4 1-5 16,-3-1-18-16,3 4 3 0,0-1 20 0,0-1-49 16,0 0 34-16,0 0 3 0,0-2-19 15,0-1 23-15,0-2-50 0,3-2 19 0,-3-2-14 16,4 1-4-16,-4-2-76 0,4-2 11 15,-4 3-83-15,0-16-51 0,3 19-61 0,1-9-146 16,-4-10-172-16,11 13-473 0,-7-6 133 16,-4-7 64-16,18 9 69 0,-10-6 87 15,-8-3 84-15,18 1 72 0,-18-1 28 0</inkml:trace>
          <inkml:trace contextRef="#ctx0" brushRef="#br0" timeOffset="777.0629">986 478 1192 0,'0'0'556'16,"3"-16"-47"-16,-3 16 6 0,0-15-37 0,0 15 9 15,0 0-60-15,0 0-69 0,-15-10-7 16,15 10-44-16,0 0-5 0,0 0-125 16,-25 20-6-16,17-12-20 0,4 4-17 0,4-12-17 15,-7 24-9-15,3-14 4 0,4-10-30 0,8 24-15 16,-1-13 5-16,1 1-11 0,3-5 21 16,0 1-26-16,11-2-2 0,0 0 10 15,0-3-28-15,0-2 20 0,1-1 3 0,2-3-21 16,-6-1 1-16,3-5 4 0,-3-1 1 0,-5-3-16 15,-6-1-13-15,-1-1 3 0,-7 1 0 16,0-3-28-16,-7-1 10 0,-4 1-21 0,-4 1-37 16,-4 0-17-16,1 5-17 0,-1-1-36 0,1 4-59 15,0 2-56-15,-1 4-118 0,-7 0-215 16,11 4-337-16,1 3 58 0,-1-2 82 0,4 4 99 16,0 0 96-16,11-7-16 0,-11 16 54 15,11-16 84-15</inkml:trace>
          <inkml:trace contextRef="#ctx0" brushRef="#br0" timeOffset="1096.926">1618 609 1187 0,'-23'-14'522'16,"23"14"-15"-16,-14-10-5 0,6 3-52 0,8 7-37 15,-11-10-37-15,11 10-36 0,-11-10-38 0,11 10-28 16,0 0-28-16,-7-8-26 16,7 8-33-16,0 0 0 0,0 0-13 0,0 0-32 15,0 0-15-15,0 0-12 0,0 0-3 0,0 0-19 16,37 25-14-16,-34-12-10 0,1 0 5 16,0 1-17-16,-4 2 12 0,-4 1-21 0,0-2 9 15,-3 5-4-15,-1-4-4 0,-3 3-26 0,0-5-18 16,-3 2-77-16,2-3-48 0,-2-2-64 15,-1 1-116-15,-15-2-299 0,19-4-396 0,0-4 91 16,11-2 93-16,-18 0 63 0,18 0 131 16,-23-10 36-16,16 2 54 0,0-2 46 0</inkml:trace>
        </inkml:traceGroup>
        <inkml:traceGroup>
          <inkml:annotationXML>
            <emma:emma xmlns:emma="http://www.w3.org/2003/04/emma" version="1.0">
              <emma:interpretation id="{DB0FF00B-EB43-4E04-9FCE-E4672AEED700}" emma:medium="tactile" emma:mode="ink">
                <msink:context xmlns:msink="http://schemas.microsoft.com/ink/2010/main" type="inkWord" rotatedBoundingBox="19905,1374 23253,1459 23231,2327 19883,2242"/>
              </emma:interpretation>
              <emma:one-of disjunction-type="recognition" id="oneOf1">
                <emma:interpretation id="interp5" emma:lang="en-US" emma:confidence="1">
                  <emma:literal>20,30],</emma:literal>
                </emma:interpretation>
                <emma:interpretation id="interp6" emma:lang="en-US" emma:confidence="0">
                  <emma:literal>20,303,</emma:literal>
                </emma:interpretation>
                <emma:interpretation id="interp7" emma:lang="en-US" emma:confidence="0">
                  <emma:literal>20,30];</emma:literal>
                </emma:interpretation>
                <emma:interpretation id="interp8" emma:lang="en-US" emma:confidence="0">
                  <emma:literal>20.30],</emma:literal>
                </emma:interpretation>
                <emma:interpretation id="interp9" emma:lang="en-US" emma:confidence="0">
                  <emma:literal>20,30]</emma:literal>
                </emma:interpretation>
              </emma:one-of>
            </emma:emma>
          </inkml:annotationXML>
          <inkml:trace contextRef="#ctx0" brushRef="#br0" timeOffset="4616.7511">5092 633 1195 0,'0'0'522'16,"0"0"-23"-16,0 0-64 0,0 0-33 0,-26 10-18 16,26-10-41-16,0 0-41 0,0 0-28 0,-26-4-18 15,26 4-15-15,0 0-34 0,0 0-28 16,-22-5 5-16,22 5-58 0,0 0-8 15,0 0-65-15,-11-3-1 0,11 3-6 0,0 0-3 16,0 0-20-16,0 0-10 0,0 0 13 16,0 0-6-16,0 0-7 0,0 0 23 0,0 0-18 15,7 30-3-15,-7-30-5 0,0 0 29 16,4 20-39-16,-4-20 7 0,4 10-2 0,-4-10 12 16,0 0-3-16,3 16 4 0,-3-16 23 0,0 0-26 15,0 0 3-15,0 0 5 0,0 0-2 16,0 0 15-16,-7 13 5 0,7-13-18 0,0 0 18 15,0 0-13-15,0 0-3 0,0 0 1 0,0 0-18 16,-18-27-1-16,18 27-2 0,0 0-10 16,-4-16 10-16,4 16 13 0,0 0-28 15,0 0-8-15,0 0 18 0,0 0-15 0,0 0 25 16,0 0-5-16,0 0-7 0,0 0 7 16,41 20-8-16,-34-7 6 0,0 4-11 0,-3 4 13 15,3-2-2-15,-3 1-19 0,0 0 19 16,-1 1-8-16,-3-4 33 0,0 1-38 0,-3-3 2 15,-1 0-15-15,-7-1-15 0,4-2-21 16,-4-2-74-16,-1-3-67 0,1-1-184 0,11-6-200 16,-22-1-304-16,22 1 46 0,-29-5 79 0,14-2 80 15,0 1 86-15,8-4 70 0,-4 0 20 16</inkml:trace>
          <inkml:trace contextRef="#ctx0" brushRef="#br0" timeOffset="1840.5754">1751 325 1499 0,'0'0'500'0,"0"-23"-27"0,0 9-38 0,0-1-58 0,3-2-34 15,1 2-13-15,0-2-13 16,3 1-56-16,0 3-33 0,1-1 5 0,-1 4-21 15,1-2-32-15,3 5-19 0,0 0-38 0,0 2 14 16,-11 5-18-16,18-2-25 0,-18 2-4 16,26 10-11-16,-15 1 11 0,4 1-11 0,-7 5-10 15,3 1 6-15,-4 2-19 0,-3 1-7 0,-1 3-3 16,-3-4 15-16,-3 3-25 0,-1-2 18 16,0 1 7-16,-3 1-30 0,0-1-3 0,-5-2-8 15,1-2 16-15,0-1-5 0,4 0-13 0,-4-4 5 16,3 0-8-16,5-3 21 0,3-10-28 15,-11 17 0-15,7-9-1 0,4-8 1 16,-4 13 43-16,4-13-10 0,0 0-13 0,0 0-12 16,0 0 7-16,8 18 2 0,-8-18-4 15,14 3 4-15,-14-3-14 0,19 4-11 0,-19-4-24 16,18 2-22-16,-7 1-46 0,-11-3-28 16,30 1 15-16,-15-1-31 0,0 3-40 0,3-2-24 15,1-1 0-15,-1 2-4 0,1-2 17 0,3 0-5 16,0-2 36-16,4 1-6 0,0-2 6 15,-4 0 8-15,4 0 27 0,-4-1 9 0,4-2 12 16,-8 1 28-16,4 0 49 0,-3 0 18 0,-1-2 28 16,-3-3 36-16,-4 4 33 0,4-2 26 15,-8-2 18-15,-3 0 10 0,-4 10 12 0,7-19 19 16,-7 19-13-16,-7-18 15 0,7 18-20 0,-15-15-3 16,4 10-15-16,-4 0-11 15,1 3-17-15,14 2-3 0,-30 6-28 0,15-2 12 16,1 5-22-16,-1 1 5 0,-4 2-11 0,8-1-2 15,0 5-28-15,0-2 10 0,4 1 5 16,3-2-35-16,4 2 4 0,0-15 1 0,7 28-1 16,1-15-12-16,3-1-34 0,4 0 29 15,7-4 15-15,-4-1 10 0,8-2-23 0,-7-2-5 16,3-3 13-16,-4-2 2 0,4-4-12 0,-3-1 2 16,-4-3-8-16,-1-2-4 0,-2-1-4 15,-1 0 1-15,-8-2-18 0,1 2-23 0,-4-4-36 16,0 17-74-16,-7-30-29 0,3 19-127 15,-3-4-221-15,-1 5-391 0,8 10 18 16,-15-14 94-16,15 14 55 0,-11-6 50 0,11 6 105 16,0 0 62-16,-18 0 61 0</inkml:trace>
          <inkml:trace contextRef="#ctx0" brushRef="#br0" timeOffset="2168.2912">2811 631 1576 0,'0'0'607'0,"0"0"-54"0,0-22-80 16,0 22-30-16,0-13-20 0,0 13-52 0,0 0-41 15,4-14-10-15,-4 14-31 0,0 0-61 16,11-7 0-16,-11 7-21 0,0 0-28 0,0 0-28 15,22 14-23-15,-18-4 10 0,3 2-4 0,-3 0-37 16,0 1 0-16,0 2-25 0,-4 0 25 16,0 2-15-16,-4-3 10 0,0 3-33 0,-3-1 5 15,-1 0-15-15,-6-3-31 0,3 0-52 16,-8-3-89-16,4-2-43 0,-7-1-110 16,0-2-329-16,0-4-380 0,3 1 28 0,1-2 89 15,-1-2 110-15,4-1 62 0,-3-2 100 0,7-2 9 16,-4 2 119-16</inkml:trace>
          <inkml:trace contextRef="#ctx0" brushRef="#br0" timeOffset="2759.7497">3103 196 1563 0,'0'0'454'0,"-7"-10"-32"0,7 10-54 16,0 0-37-16,0 0-19 0,0 0-38 15,0 0-3-15,0 0-40 0,0 0-32 16,44 15-15-16,-29-10-32 0,4 0-12 0,-1-2-35 16,4 2 13-16,0 0-31 0,1-1-20 15,-1 0-11-15,0-1-10 0,-7 1 21 0,3-1-27 16,-7 0 1-16,4 1-18 0,-15-4-5 16,15 6 23-16,-15-6-7 0,0 0 7 0,0 0-11 15,0 0-4-15,0 0 2 0,-22 25 18 0,11-18-33 16,3 1 23-16,-7-2-18 0,4 3-6 15,0-1-14-15,0-1 33 0,0 3-13 0,4-2 10 16,-1 0-10-16,1 2-11 0,0 1 9 0,7-11-11 16,-12 17-13-16,12-17 17 0,-3 19 3 15,3-19 3-15,3 18-23 0,5-9 11 0,-1 4 4 16,4-6 8-16,-3 3-4 0,7 2-8 16,-1 0-19-16,-3-1 27 0,4 1-29 15,0-1 10-15,-4 1 13 0,0-4-13 0,-3 2 6 16,-1-1 9-16,-3 1-1 0,-4-10 19 15,3 17-25-15,-3-17 33 0,0 0-12 0,-7 20 7 16,7-20-28-16,-15 14-18 0,8-8 0 0,7-6-64 16,-19 9-58-16,8-6-45 0,11-3-155 15,-22 12-195-15,18-9-330 0,4-3 125 0,0 0 41 16,-14 5 49-16,14-5 72 0,0 0 60 16,0 0 81-16</inkml:trace>
          <inkml:trace contextRef="#ctx0" brushRef="#br0" timeOffset="3092.2895">3806 457 1302 0,'0'0'553'0,"-19"-12"-56"0,19 12-72 15,0 0-13-15,-26 7 0 0,26-7-56 0,-18 13-70 16,10-4-22-16,-3 2-26 0,0 4-23 0,4-1-5 15,3-1-31-15,0-1-17 0,4-12-24 16,0 23-15-16,0-23-18 0,8 21 2 0,-1-11 6 16,1-4-29-16,3 1-7 15,0-4 5-15,-11-3 0 0,22 6-5 0,-22-6 15 16,19-4 18-16,-8-2 10 0,0-3-7 0,0-1-1 16,-8-3-27-16,1 0 7 0,-4-2-18 15,0-3-7-15,0 18-8 0,-7-37-34 0,-1 18-63 16,-3 0-49-16,-7-1-51 0,3 0-60 0,-3 7-68 15,3 3-210-15,0 0-476 0,-4 3-8 16,8 1 128-16,0 1 57 0,11 5 109 16,-18-8 41-16,18 8 60 0,-15-5 27 0</inkml:trace>
          <inkml:trace contextRef="#ctx0" brushRef="#br0" timeOffset="3705.1767">3994 90 1538 0,'-7'-12'512'0,"7"12"-26"0,0 0-25 0,-8-13-44 15,8 13-61-15,0 0-36 0,0 0 2 16,0 0-40-16,0 0-57 0,0 0-25 15,15-17 7-15,-15 17-46 0,0 0 14 0,22 0-12 16,-22 0-22-16,23 2-10 0,-23-2-21 16,25 3 31-16,-10 1-52 0,0-1-27 0,-4 0 12 15,4 1-8-15,-4 0-12 0,0 3-16 0,0-1-4 16,0 1-6-16,-3 2 23 0,-5-1-46 16,5 4 31-16,-1-2 54 0,-3 3-75 0,-1 0-2 15,5 0 12-15,-4 1 4 0,-1 0 6 16,1 3-14-16,-4-2 2 0,4 1 10 0,-4 1-12 15,0 1 2-15,3 2-3 0,-3-3 39 0,0 2-18 16,0 3-5-16,4-5 10 16,-4 3-26-16,0 0-12 0,0 0 20 0,0 0 18 15,4 0-30-15,-4-1-6 0,3 3 0 0,1-5 21 16,-4 0 15-16,8 3-46 0,-5-4 5 16,1 1-5-16,0-1-3 0,-4-1 11 0,7 0-10 15,-3 0 22-15,-1-2-28 0,1 3 8 16,0-3-2-16,3 0 20 0,-3 1-26 0,3 1 13 15,1-4 5-15,-5 2-7 0,5 2 7 0,-5-4-7 16,5 1-13-16,-1-2 40 0,-7-10-9 16,4 17-26-16,-4-17 10 0,4 14-10 15,-4-14 30-15,0 0 9 0,0 0-40 0,-19 12 40 16,4-11-34-16,15-1 20 0,-26-1 3 16,8-1-30-16,0 1-9 0,-1-1-17 0,4 1-34 15,-3-3-27-15,-1-1-60 0,8 2-122 0,-7-2-357 16,18 5-429-16,-22-7 107 0,10 1 129 15,12 6 22-15,-11-9 64 0,11 9 115 0,-7-8 47 16,7 8 115-16,0 0-19 0</inkml:trace>
        </inkml:traceGroup>
        <inkml:traceGroup>
          <inkml:annotationXML>
            <emma:emma xmlns:emma="http://www.w3.org/2003/04/emma" version="1.0">
              <emma:interpretation id="{5C4A66C2-E65F-4109-A97C-992D8768789A}" emma:medium="tactile" emma:mode="ink">
                <msink:context xmlns:msink="http://schemas.microsoft.com/ink/2010/main" type="inkWord" rotatedBoundingBox="23668,1520 24231,1534 24214,2208 23651,2194"/>
              </emma:interpretation>
              <emma:one-of disjunction-type="recognition" id="oneOf2">
                <emma:interpretation id="interp10" emma:lang="en-US" emma:confidence="1">
                  <emma:literal>[</emma:literal>
                </emma:interpretation>
                <emma:interpretation id="interp11" emma:lang="en-US" emma:confidence="0">
                  <emma:literal>€</emma:literal>
                </emma:interpretation>
                <emma:interpretation id="interp12" emma:lang="en-US" emma:confidence="0">
                  <emma:literal>{</emma:literal>
                </emma:interpretation>
                <emma:interpretation id="interp13" emma:lang="en-US" emma:confidence="0">
                  <emma:literal>2</emma:literal>
                </emma:interpretation>
                <emma:interpretation id="interp14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5435.8224">5909 217 1658 0,'0'0'479'0,"0"0"-18"0,0-13-44 16,0 13-38-16,0 0-26 0,-22-13-59 0,7 9-20 15,0 0-51-15,-3-2 10 0,-5 5-59 16,1-4-8-16,-4 1-17 0,4 3 4 0,0-2-7 15,0 1 13-15,7 0-44 0,-3 0-20 16,-1 1-7-16,4-1-20 0,15 2-7 16,-26-4 3-16,15 1-10 0,11 3 25 0,-18-3-15 15,18 3 23-15,-19-3-23 0,19 3 6 16,0 0-14-16,-18-4-20 0,18 4 17 0,0 0-22 16,0 0 15-16,-19 0-2 0,19 0-21 15,0 0 7-15,-3 14-22 0,3-14 66 0,0 0-20 16,3 23-31-16,-3-23-7 0,4 27 7 0,0-14 10 15,3 4-23-15,-3 3 13 0,0 1 18 16,-1-2-13-16,5 5 3 0,-5-1-16 0,1 0 6 16,0 1-21-16,-1 0 41 0,-3 1-36 0,4 0-3 15,0-2-7-15,0 0 16 16,3 1 4-16,-3-3-28 0,-1-1 23 0,1-2 6 16,0-1 4-16,-4-3-25 0,3 0-18 15,-3-14 46-15,4 23 3 0,-4-13 2 0,0-10-18 16,4 17 28-16,-4-17-20 0,4 14 13 0,-4-14-10 15,0 16-14-15,0-16 6 0,0 0 2 16,3 14 11-16,-3-14-29 0,0 0 11 0,0 15 2 16,0-15-15-16,0 0 26 0,0 13-16 0,0-13 8 15,0 0 12-15,0 0-4 0,8 12 43 16,-8-12-18-16,0 0 33 0,18 6-20 0,-18-6 0 16,19 6-44-16,-1-5 11 15,-3 1 40-15,3 1-60 0,1-1-6 0,7-1 0 16,-4 4 0-16,4-3 0 0,-4 1 0 0,-4 2 0 15,1-3 0-15,-1 1 0 0,-3 1 0 16,0-2 0-16,-15-2 0 0,22 1 0 0,-11 1 0 16,-11-2 0-16,15 1 0 0,-15-1 0 0,15 2 0 15,-15-2 0-15,0 0 0 0,18 1 0 16,-18-1 0-16,15 0 0 0,-15 0 0 0,0 0-93 16,18 0-86-16,-18 0-84 0,0 0-137 0,15 3-713 15,-15-3 99-15,0 0 98 0,0 0 84 16,0 0 67-16,19-4 55 0,-19 4 99 0,0 0 58 15,0 0 72-15</inkml:trace>
        </inkml:traceGroup>
        <inkml:traceGroup>
          <inkml:annotationXML>
            <emma:emma xmlns:emma="http://www.w3.org/2003/04/emma" version="1.0">
              <emma:interpretation id="{A50843D3-0203-4074-AD1C-97EF6D8190B4}" emma:medium="tactile" emma:mode="ink">
                <msink:context xmlns:msink="http://schemas.microsoft.com/ink/2010/main" type="inkWord" rotatedBoundingBox="24312,1719 24960,1736 24947,2235 24299,2219"/>
              </emma:interpretation>
              <emma:one-of disjunction-type="recognition" id="oneOf3">
                <emma:interpretation id="interp15" emma:lang="en-US" emma:confidence="1">
                  <emma:literal>20</emma:literal>
                </emma:interpretation>
                <emma:interpretation id="interp16" emma:lang="en-US" emma:confidence="0">
                  <emma:literal>2</emma:literal>
                </emma:interpretation>
                <emma:interpretation id="interp17" emma:lang="en-US" emma:confidence="0">
                  <emma:literal>2%</emma:literal>
                </emma:interpretation>
                <emma:interpretation id="interp18" emma:lang="en-US" emma:confidence="0">
                  <emma:literal>22</emma:literal>
                </emma:interpretation>
                <emma:interpretation id="interp19" emma:lang="en-US" emma:confidence="0">
                  <emma:literal>26</emma:literal>
                </emma:interpretation>
              </emma:one-of>
            </emma:emma>
          </inkml:annotationXML>
          <inkml:trace contextRef="#ctx0" brushRef="#br0" timeOffset="69183.2174">6160 547 1295 0,'4'-15'440'0,"3"0"-30"16,4-3-50-16,0 0-19 0,1-4 10 0,2 4-60 16,1 1-14-16,-4 1-29 0,0 3-20 0,4 0 20 15,0 0-69-15,0 4 1 0,-1 2-32 16,-6 0-23-16,7 4 19 0,-15 3-57 0,25-2 13 15,-25 2-16-15,26 7 1 0,-18 0 20 16,3 3-34-16,-4 1-14 0,1 2 1 16,-1 0 1-16,-3 3 18 0,-1 0-28 0,-3 4-21 0,0-2 8 15,-3 5-3-15,-1-2 54 16,-7 3-56-16,3-4 2 0,-3 0 23 0,0 1-25 16,0-1 5-16,0-2-11 0,4 1 9 0,-4-3-1 15,0 3-7-15,3-5 35 0,1-2-25 16,-1-1 0-16,5-1-3 0,-5 2-2 0,8-12 12 15,-7 17 1-15,7-17 7 0,-4 11 18 0,4-11 0 16,0 0-2-16,0 18-6 16,0-18-17-16,0 0-6 0,11 12-18 0,-11-12 9 0,15 7-1 15,-15-7-5-15,19 4 13 0,-19-4-34 0,18 6 6 16,-11-3-49-16,-7-3-31 16,19 3-61-16,-19-3-26 0,18 5-45 0,-18-5-124 15,23 2-244-15,-12-1-415 0,-11-1 79 0,18 2 122 16,-18-2 74-16,22 0 24 0,-22 0 66 15,23 0 43-15,-9-2 95 0</inkml:trace>
          <inkml:trace contextRef="#ctx0" brushRef="#br0" timeOffset="69505.4466">6674 693 1182 0,'0'0'486'0,"-7"-17"-20"0,7 17-51 0,-8-13-6 15,8 13-32-15,-15-14-16 0,15 14-57 0,-11-5-27 16,11 5-24-16,0 0-10 0,-26 5-15 0,26-5-33 15,-18 12-6-15,11-3-12 0,-1 1-37 16,1 1 9-16,7-11-31 0,-4 25 12 16,4-11 6-16,0-14-49 0,7 29 5 0,1-15-13 15,7 0 1-15,-4-3-21 0,7 1 5 16,1-2-8-16,-1-3 0 0,4-1-2 0,-3-1-3 16,-1-3-5-16,1-4-15 0,-1-1 20 0,-7-2-15 15,4-4 0-15,-8 0-11 0,5-5-7 16,-12 1 0-16,3 0-7 0,-3 13 12 0,-3-33-3 15,-1 14 11-15,-7 3-39 0,-4-1-35 0,4 3-19 16,0 0-50-16,-4 3-24 16,4 4-36-16,0 4-104 0,11 3-310 0,-19-2-415 15,19 2 77-15,0 0 84 0,-18 13 108 0,18-13 44 16,-4 15 112-16,4-15 25 0,8 20 37 16</inkml:trace>
        </inkml:traceGroup>
        <inkml:traceGroup>
          <inkml:annotationXML>
            <emma:emma xmlns:emma="http://www.w3.org/2003/04/emma" version="1.0">
              <emma:interpretation id="{3A6212DA-715D-4593-B8E8-E19144195244}" emma:medium="tactile" emma:mode="ink">
                <msink:context xmlns:msink="http://schemas.microsoft.com/ink/2010/main" type="inkWord" rotatedBoundingBox="25196,1718 26372,1747 26353,2489 25177,2459"/>
              </emma:interpretation>
              <emma:one-of disjunction-type="recognition" id="oneOf4">
                <emma:interpretation id="interp20" emma:lang="en-US" emma:confidence="1">
                  <emma:literal>30</emma:literal>
                </emma:interpretation>
                <emma:interpretation id="interp21" emma:lang="en-US" emma:confidence="0">
                  <emma:literal>3</emma:literal>
                </emma:interpretation>
                <emma:interpretation id="interp22" emma:lang="en-US" emma:confidence="0">
                  <emma:literal>30.</emma:literal>
                </emma:interpretation>
                <emma:interpretation id="interp23" emma:lang="en-US" emma:confidence="0">
                  <emma:literal>37</emma:literal>
                </emma:interpretation>
                <emma:interpretation id="interp24" emma:lang="en-US" emma:confidence="0">
                  <emma:literal>39</emma:literal>
                </emma:interpretation>
              </emma:one-of>
            </emma:emma>
          </inkml:annotationXML>
          <inkml:trace contextRef="#ctx0" brushRef="#br0" timeOffset="70431.0409">7491 353 1679 0,'-15'-8'599'0,"15"8"-118"16,0 0-33-16,0 0-49 0,0 0-41 0,0 0-22 15,0 0-19-15,0 0-63 0,0 0-6 0,0 0-13 16,41 1-32-16,-41-1-29 0,33 5-18 16,-15 0 8-16,5-1-44 0,2 1 13 15,1-1 5-15,4 3-38 0,-8 0-51 16,0-1-3-16,0 1 10 0,-3-4 11 0,-4 6-29 15,-1-2-5-15,-2-3 29 0,-5 3-39 0,-7-7-16 16,7 13 29-16,-7-13-28 0,0 0 0 16,-11 25-6-16,4-15 3 0,-1 1 11 0,-6 3-4 15,3-1 12-15,-4 1-9 0,4-1-13 0,-4 0-25 16,4 0 16-16,0 2 4 0,3-3 24 16,1 1-32-16,0-2 52 0,3 1-30 15,0-1-32-15,4-11 29 0,0 22-18 0,0-22 84 16,8 20-74-16,-5-8 18 0,5-2-36 15,3-3-10-15,-4 5 30 0,4-2-22 0,-3 0 48 16,3 0-18-16,0-2-12 0,-4 1 12 16,1-3-10-16,-8-6 13 0,11 12-13 0,-11-12 10 15,3 10 18-15,-3-10-25 0,0 0-3 0,0 0 12 16,0 0-12-16,-22 18-23 0,11-16-41 16,11-2-76-16,-26 4-58 0,11-1-132 0,-10-2-251 15,10 1-427-15,15-2 86 0,-22 1 80 16,22-1 151-16,-19 3-13 0,19-3 90 0,-15 0 61 15,15 0 95-15</inkml:trace>
          <inkml:trace contextRef="#ctx0" brushRef="#br0" timeOffset="70759.942">8060 676 1589 0,'0'0'614'0,"0"0"-71"0,0 0-57 0,0 0-38 16,0 0-59-16,0 0 0 16,0 0-35-16,0 0-42 0,-26 33-51 0,22-23 3 0,1 3-19 15,3-13-55-15,0 27 2 0,0-14 10 16,0-13-46-16,7 23 54 0,-3-13-46 16,7 0 25-16,0-4-33 0,4 1-10 0,0 0 11 0,3-5-24 15,-3 1-13-15,3-3 36 0,1-2-33 16,-4-3-120-16,3-4-3 0,-7-7 0 15,-3 0 0-15,-5-3 0 0,-6-2 0 0,-9-7 0 16,1 1 0-16,-15-3 0 0,-10-9 0 16,-5 3-105-16,-11 0-264 0,-11 12-340 0,0-3-415 15,-7 4 95-15,4 0 98 0,-5 6 137 0,-2 3 82 16,2 5 75-16,12 8 25 0,4 1 77 16,3 4 34-16</inkml:trace>
          <inkml:trace contextRef="#ctx0" brushRef="#br0" timeOffset="69851.9469">7210 848 1543 0,'0'-13'558'0,"0"13"-28"16,0 0-34-16,0-20-50 0,0 20-44 15,0 0 7-15,4-18-30 0,-4 18-38 0,0-12-55 16,0 12-25-16,0 0-10 0,7-13-26 0,-7 13-12 16,0 0-19-16,0 0-17 0,0 0-29 15,11-3-30-15,-11 3-5 0,0 0-26 0,15 21 15 16,-8-8-17-16,-3 4-14 0,0 0 4 0,-4 3-17 16,0-1-6-16,-4 1 19 0,0 3-25 15,-3-1 18-15,-1-2-12 0,1-2-27 0,-4 0-30 16,0-3-41-16,0 0-92 0,-4-1-59 15,-3-2-82-15,6 0-123 0,-6-6-635 16,3 0 21-16,4-5 105 0,11-1 104 0,-30-3 65 16,19-1 128-16,-3-4 5 0,3-5 43 15,-1-2 100-15</inkml:trace>
        </inkml:traceGroup>
        <inkml:traceGroup>
          <inkml:annotationXML>
            <emma:emma xmlns:emma="http://www.w3.org/2003/04/emma" version="1.0">
              <emma:interpretation id="{C1E4937D-547E-4AA4-9BAA-49F6F32FB5A7}" emma:medium="tactile" emma:mode="ink">
                <msink:context xmlns:msink="http://schemas.microsoft.com/ink/2010/main" type="inkWord" rotatedBoundingBox="26686,1394 27052,1404 27029,2320 26663,2311"/>
              </emma:interpretation>
              <emma:one-of disjunction-type="recognition" id="oneOf5">
                <emma:interpretation id="interp25" emma:lang="en-US" emma:confidence="1">
                  <emma:literal>]</emma:literal>
                </emma:interpretation>
                <emma:interpretation id="interp26" emma:lang="en-US" emma:confidence="0">
                  <emma:literal>3</emma:literal>
                </emma:interpretation>
                <emma:interpretation id="interp27" emma:lang="en-US" emma:confidence="0">
                  <emma:literal>,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0809.5062">8644 73 1671 0,'0'0'576'0,"-7"-10"-100"15,7 10-15-15,0 0-49 0,-4-15-64 0,4 15 0 16,0 0-43-16,0 0-6 0,15-15-74 16,-15 15 11-16,14-6-34 0,-14 6-10 0,19-4-33 15,-4 3-18-15,-15 1-6 0,26-3-35 0,-8 3 20 16,-7 0-35-16,-11 0 17 0,30-2-25 15,-19 4-36-15,-11-2 31 0,26 1-21 0,-26-1 0 16,22 2 0-16,-22-2-12 0,18 1-24 16,-18-1-2-16,15 6 20 0,-15-6 26 15,11 6-5-15,-11-6-18 0,11 12 10 0,-11-12-23 16,4 16 0-16,0-4 18 0,-4-12 0 16,0 23 10-16,0-8-28 0,0 2 5 0,-4 0-2 15,4 3-19-15,-4 4 14 0,1-3 9 0,-5 6 1 16,5-2-26-16,-1 2 11 0,-4 0 9 15,8-2-12-15,-3 1-13 0,-5 0-3 0,8 0 16 16,-7 1 5-16,3-4-31 0,4 1 24 16,-3 1 4-16,3 0-10 0,-4 0-18 0,4-2 29 15,0 2-27-15,0-2-1 0,0 2-4 16,4-2 34-16,-4-2-2 0,3 2-29 16,1-4 3-16,-4 1 12 0,4-2-20 0,-1-1 21 15,-3-3 4-15,4 2 4 0,-4-16-32 0,0 23 57 16,0-23-46-16,-4 20 7 0,4-20 8 15,-11 14 16-15,4-7-3 0,-4-1 0 0,-4 0 15 16,0-2-36-16,0 0 1 0,1-2 7 16,-5-1 3-16,4 1-16 0,-3-1 16 0,-1 1 20 15,5-2-28-15,14 0 10 0,-34 2-7 0,20-4 17 16,-1 0-28-16,15 2 3 0,-30-4-56 16,19 0-36-16,11 4-98 0,-18-12-212 15,18 12-712-15,-11-8 198 0,11 8 33 0,-12-9 53 16,12 9 144-16,-7-9 61 0,7 9 34 0,-15-8 69 15,15 8 20-15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6:32.2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BD6170-D884-43E9-A4AC-AA770182A407}" emma:medium="tactile" emma:mode="ink">
          <msink:context xmlns:msink="http://schemas.microsoft.com/ink/2010/main" type="writingRegion" rotatedBoundingBox="24149,10087 24516,15958 24010,15990 23643,10119"/>
        </emma:interpretation>
      </emma:emma>
    </inkml:annotationXML>
    <inkml:traceGroup>
      <inkml:annotationXML>
        <emma:emma xmlns:emma="http://www.w3.org/2003/04/emma" version="1.0">
          <emma:interpretation id="{F66C48D5-24A7-4F40-8DFB-033654EB7A95}" emma:medium="tactile" emma:mode="ink">
            <msink:context xmlns:msink="http://schemas.microsoft.com/ink/2010/main" type="paragraph" rotatedBoundingBox="24149,10087 24516,15958 24010,15990 23643,10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6619E0-4031-410E-9A7B-036B9326EC3A}" emma:medium="tactile" emma:mode="ink">
              <msink:context xmlns:msink="http://schemas.microsoft.com/ink/2010/main" type="line" rotatedBoundingBox="24149,10087 24516,15958 24010,15990 23643,10119"/>
            </emma:interpretation>
          </emma:emma>
        </inkml:annotationXML>
        <inkml:traceGroup>
          <inkml:annotationXML>
            <emma:emma xmlns:emma="http://www.w3.org/2003/04/emma" version="1.0">
              <emma:interpretation id="{9A47B717-DDB6-4922-BAB6-B9F62BC515AD}" emma:medium="tactile" emma:mode="ink">
                <msink:context xmlns:msink="http://schemas.microsoft.com/ink/2010/main" type="inkWord" rotatedBoundingBox="24149,10087 24516,15958 24010,15990 23643,10119"/>
              </emma:interpretation>
              <emma:one-of disjunction-type="recognition" id="oneOf0">
                <emma:interpretation id="interp0" emma:lang="en-US" emma:confidence="0.5">
                  <emma:literal>town</emma:literal>
                </emma:interpretation>
                <emma:interpretation id="interp1" emma:lang="en-US" emma:confidence="0.5">
                  <emma:literal>-town</emma:literal>
                </emma:interpretation>
                <emma:interpretation id="interp2" emma:lang="en-US" emma:confidence="0">
                  <emma:literal>urown</emma:literal>
                </emma:interpretation>
                <emma:interpretation id="interp3" emma:lang="en-US" emma:confidence="0">
                  <emma:literal>utown</emma:literal>
                </emma:interpretation>
                <emma:interpretation id="interp4" emma:lang="en-US" emma:confidence="0">
                  <emma:literal>wrown</emma:literal>
                </emma:interpretation>
              </emma:one-of>
            </emma:emma>
          </inkml:annotationXML>
          <inkml:trace contextRef="#ctx0" brushRef="#br0">440 4039 1244 0,'0'0'465'0,"0"0"-27"0,15-3-39 16,-15 3 8-16,0 0-74 0,0 0-54 0,0 0 18 15,0 0-59-15,0 0 26 0,0 0-82 0,0 0-14 16,-44-11-9-16,29 9-16 0,15 2-2 15,-33-2 3-15,14 0-47 0,1-1 13 0,-1 3-38 16,1-1 22-16,-1-1-19 0,4 0 47 16,15 2-65-16,-26-3-9 0,12 1 5 0,14 2 7 15,-19-1-11-15,19 1-21 0,-18-3 18 0,18 3-21 16,0 0 27-16,-19-3-22 0,19 3 9 16,0 0-6-16,0 0-12 0,-18 3-6 0,18-3 5 15,0 0-2-15,-8 9 5 0,8-9 0 0,0 14 11 16,0-14-19-16,0 18-2 15,0-18-6-15,0 26 6 0,0-11 26 0,0 0-27 16,4 3-14-16,0-1 22 0,-4 1 1 0,3 2-8 16,1 0-11-16,0 1-2 0,0 0 0 15,-1-1 16-15,1 2 32 0,-4-2-48 0,4 1 3 16,-1-2 15-16,1 3-36 0,-4-6 10 16,0 4 16-16,0-3 7 0,4 0-15 0,-4 0 8 15,3-1 15-15,-3 1-36 0,4 0 80 0,-4-2-70 16,4-1 13-16,-1 0 6 0,1-1 17 15,0-2-8-15,-4-11 45 0,7 22-24 16,-3-12-16-16,3 0 11 0,1 0-12 0,-1-2 9 0,1 1 23 16,3-1-9-16,0-2-52 15,0 1 35-15,0 0 6 0,0-2-7 0,4 0 22 16,0-1-23-16,-1 2 11 0,9-2 15 0,-5 2-34 16,8-3 14-16,-4 0-9 0,4 0 16 15,-4-2-35-15,0 0-4 0,4 1-7 0,-7-2 39 16,-1 1-14-16,-3-1-40 0,3-1 25 15,-18 1-38-15,23 0-67 0,-9-2-15 0,-14 2-59 16,15-5-28-16,-15 5-64 0,8-6-100 0,-8 6-199 16,0 0-446-16,0-17 59 0,0 17 76 15,0 0 91-15,-15-18 58 0,4 9 100 0,0 2 51 16,-4 0 90-16</inkml:trace>
          <inkml:trace contextRef="#ctx0" brushRef="#br0" timeOffset="189.9683">237 4465 1441 0,'-4'-12'455'0,"4"12"-35"0,0 0-36 15,0 0-38-15,19-12-19 0,-19 12-17 0,26-4-62 16,-15 2-30-16,-11 2-21 0,22-3-36 0,-7 1-38 16,-1 0-31-16,5-1-10 0,-19 3-143 15,26 2-152-15,-26-2-171 0,26 0-476 0,-12 0 118 16,-14 0 28-16,26 3 89 0,-15-1 57 15,-11-2 61-15</inkml:trace>
          <inkml:trace contextRef="#ctx0" brushRef="#br0" timeOffset="1765.4111">592 5576 1333 0,'-11'-10'445'0,"11"10"-55"0,-15-10-1 16,4 9-59-16,11 1 5 0,-22-5-30 16,10 3-16-16,12 2-33 0,-22-2-18 15,22 2-8-15,-18 4-43 0,18-4-5 0,-15 5-18 16,15-5-18-16,-7 8 25 0,7-8-38 15,0 0-2-15,0 0-26 0,0 0 5 0,22 32-36 16,-11-23 3-16,0-3 12 0,4 4-7 16,3 0-2-16,1-1-21 0,-4 1 10 0,3 0-10 15,4 0-29-15,-3 0 24 0,-5-2-33 0,5 2-4 16,-4 0 12-16,-1 2-11 0,-2-2 10 16,-1 0 31-16,-4 0-3 0,0 0 0 0,-7 0 13 15,0-10 11-15,0 17-4 0,0-17-14 0,-11 20 10 16,0-10-8-16,-4 0 2 15,4 0-7-15,-7-2-23 0,-1 1-18 0,1-4-29 16,-1 1-53-16,1-2-43 0,0-3-39 0,3 1-51 16,0-2-28-16,15 0-113 0,-26-3-182 15,15-1-440-15,11 4 34 0,-22-8 153 0,14 5 25 16,8 3 73-16,-14-7 58 0,14 7 33 0,-15-3 118 16</inkml:trace>
          <inkml:trace contextRef="#ctx0" brushRef="#br0" timeOffset="-4952.8855">252 71 1264 0,'-4'-18'466'0,"4"18"2"16,-7-18-22-16,-1 9-24 0,8 9-2 0,-18-15-18 15,10 10-41-15,-7 0 2 0,15 5-23 16,-25 0-27-16,6 2-16 0,4 3-26 0,-3 3-10 16,-4 2-25-16,3 7-47 0,1 1-5 15,3 2-20-15,0 3-21 0,4 0 6 16,4-2-19-16,3 3-25 0,0-1-23 0,4 1 21 16,4-1 4-16,3 0-17 0,1-2 5 15,3 1-34-15,4-1 8 0,-1-3-33 0,5-1 28 16,-4-4 26-16,-1 0-90 0,5-3 0 0,-8 0 0 15,4-3 0-15,0-1 0 0,-4-2 0 16,-11-4 0-16,18 5 0 0,-18-5 0 0,15 1 0 16,-15-1 0-16,0 0 0 0,0 0 0 0,15-8 0 15,-15 8-105-15,0 0-110 0,0 0-70 16,0 0-63-16,0 0-112 0,11-5-168 0,-11 5-375 16,0 0 99-16,0 0 114 0,0 0 73 15,0 0 26-15,-8 32 71 0,8-32 55 16,-3 20 88-16</inkml:trace>
          <inkml:trace contextRef="#ctx0" brushRef="#br0" timeOffset="-3578.5109">292 1766 1210 0,'-3'-30'510'0,"-1"17"-29"0,0 0-28 15,-3-2-33-15,-1 3-6 0,-3 1-12 0,0-2-15 16,-4 4-57-16,-3 1-28 0,-1 4-20 0,5 3-42 15,-5 2-17-15,-3 5-36 0,7 0-6 16,-7 4-17-16,7 4-15 0,1-1-14 0,2 3-12 16,5 1-13-16,0 1-5 0,7-1-41 15,0 1-13-15,0-2 11 0,3-1-19 0,5 2 21 16,-1-4-20-16,4-1-34 0,0-2 18 0,4-3 3 16,-4-1-18-16,4-5 28 15,0 2-8-15,-15-3-20 0,29-7 0 0,-14 0 7 16,-4-5-10-16,4-1 11 0,-4-5 7 0,4-7-18 15,-4-3-12-15,0-3 4 0,-4-9 1 16,5-2 12-16,-5 0-10 0,-3-1-2 0,-1-4-6 16,-3 0 19-16,0 1 14 0,0 0-27 0,-3 3 28 15,3-2 4-15,-4 7 32 0,0 2-6 16,1 2-12-16,-1 1-18 0,0 2 23 0,0 6 20 16,1 2 18-16,-1 1-31 0,4 5-7 0,-4 1-21 15,1 5 1-15,3 11-9 0,0-15-14 16,0 15-11-16,0 0 0 0,0 0 0 15,0 0 0-15,0 0 0 0,0 0 0 0,-4 64 0 16,8-37 0-16,-1 2 0 0,1 3 0 16,3 2 0-16,1 7 0 0,-1 0 0 0,1 1 0 15,-1 1 0-15,0-2 0 0,4 2 0 0,1-2 0 16,-5 2 0-16,4-6 0 0,0 1 0 16,4 0 0-16,-4-3 0 0,0-7 0 0,0-2 0 15,-3 1 0-15,3-8 0 0,-4 3 0 16,0-4 0-16,1-1 0 0,-4-4 0 0,-1 1 0 15,1-3 0-15,3-1 0 0,-7-10 0 0,4 15 0 16,-4-15 0-16,0 0 0 0,4 17 0 16,-4-17 0-16,0 0 0 0,0 0-121 15,0 14-73-15,0-14-55 0,0 0-45 0,0 0-34 16,0 0-40-16,0 0-113 0,-8 19-108 16,8-19-317-16,-3 10 48 0,3-10 65 0,0 0 73 15,-8 11 83-15,8-11 89 0,0 0 49 0,0 13 13 16</inkml:trace>
          <inkml:trace contextRef="#ctx0" brushRef="#br0" timeOffset="-1355.6507">45 2954 990 0,'0'0'376'0,"0"0"-56"0,14 6-25 16,-14-6-19-16,23 0-10 0,-23 0-10 0,22-3-43 15,-7 0 4-15,-1-3-22 0,-3 2-29 0,4-3 3 16,0-2-18-16,-8 2-5 0,4-3 0 16,1-1-26-16,-5-4 11 0,-3 4-1 0,3-2 11 15,-3 1-20-15,-4 12-32 0,0-22 16 16,0 22-10-16,-8-20 23 0,1 13-24 0,7 7 6 15,-11-14 8-15,0 9-4 0,11 5 1 0,-22 0-12 16,22 0 19-16,-34 15-27 0,23-4 1 16,-4 3-16-16,1 2-27 0,6 3 21 0,-3 2-7 15,4 2-4-15,-1-2 6 0,8 2-23 16,0 0 23-16,0-2 20 0,8 1-22 0,-1-3-6 16,4 1 13-16,0-3-28 0,0-2 17 15,8-1-9-15,-4-4 5 0,0 0-24 16,3-2 19-16,0-4-19 0,-3 1-2 0,-4-3 23 15,4-1-15-15,-15-1-3 0,19-4 26 0,-19 4-41 16,14-7-36-16,-14 7-18 0,12-10-21 16,-12 10-35-16,7-9-54 0,-7 9-41 0,0 0-79 15,7-10-116-15,-7 10-173 0,0 0-423 0,0 0 82 16,0 0 102-16,0 0 57 0,0 0 135 16,0 0 39-16,-22 45 51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16:43.22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EBBEEE-97CB-4287-BAE4-AF6BC8E66DB6}" emma:medium="tactile" emma:mode="ink">
          <msink:context xmlns:msink="http://schemas.microsoft.com/ink/2010/main" type="writingRegion" rotatedBoundingBox="26041,12614 28696,12591 28713,14575 26058,14598"/>
        </emma:interpretation>
      </emma:emma>
    </inkml:annotationXML>
    <inkml:traceGroup>
      <inkml:annotationXML>
        <emma:emma xmlns:emma="http://www.w3.org/2003/04/emma" version="1.0">
          <emma:interpretation id="{F6D3B850-A2A1-4120-BBDB-B05B86DE4DD3}" emma:medium="tactile" emma:mode="ink">
            <msink:context xmlns:msink="http://schemas.microsoft.com/ink/2010/main" type="paragraph" rotatedBoundingBox="26035,12651 28351,12588 28370,13291 26055,13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538AA8-CA71-4804-8EF3-25DC47F00519}" emma:medium="tactile" emma:mode="ink">
              <msink:context xmlns:msink="http://schemas.microsoft.com/ink/2010/main" type="line" rotatedBoundingBox="26035,12651 28351,12588 28370,13291 26055,13354"/>
            </emma:interpretation>
          </emma:emma>
        </inkml:annotationXML>
        <inkml:traceGroup>
          <inkml:annotationXML>
            <emma:emma xmlns:emma="http://www.w3.org/2003/04/emma" version="1.0">
              <emma:interpretation id="{331DAB1A-01C7-40BC-BB85-36146DAB4C9B}" emma:medium="tactile" emma:mode="ink">
                <msink:context xmlns:msink="http://schemas.microsoft.com/ink/2010/main" type="inkWord" rotatedBoundingBox="26089,12613 27274,12776 27185,13422 26000,13258"/>
              </emma:interpretation>
              <emma:one-of disjunction-type="recognition" id="oneOf0">
                <emma:interpretation id="interp0" emma:lang="en-US" emma:confidence="1">
                  <emma:literal>1.23</emma:literal>
                </emma:interpretation>
                <emma:interpretation id="interp1" emma:lang="en-US" emma:confidence="0">
                  <emma:literal>123</emma:literal>
                </emma:interpretation>
                <emma:interpretation id="interp2" emma:lang="en-US" emma:confidence="0">
                  <emma:literal>7.23</emma:literal>
                </emma:interpretation>
                <emma:interpretation id="interp3" emma:lang="en-US" emma:confidence="0">
                  <emma:literal>1,23</emma:literal>
                </emma:interpretation>
                <emma:interpretation id="interp4" emma:lang="en-US" emma:confidence="0">
                  <emma:literal>9.23</emma:literal>
                </emma:interpretation>
              </emma:one-of>
            </emma:emma>
          </inkml:annotationXML>
          <inkml:trace contextRef="#ctx0" brushRef="#br0">17 184 1226 0,'-11'6'407'0,"11"-6"-13"0,0 0-8 15,-8 9-30-15,8-9-26 0,0 0-7 16,0 0-13-16,0 0-31 0,0 0-21 16,0 0-25-16,0 0-33 0,19 20-21 0,-19-20 8 15,15 0-34-15,-15 0 3 0,0 0-20 16,25-7-31-16,-25 7 5 0,23-10 3 0,-12 3 10 15,-4 1-36-15,4-4 28 0,-3-2-51 0,-1 2 0 16,4-1 10-16,-7-2-30 0,3 0 22 16,-3-1-22-16,0 1-21 0,3 0 10 0,-7 13 21 15,4-24-3-15,-1 14 0 0,-3 10 0 16,4-17-2-16,-4 17 5 0,0-14 4 0,0 14-27 16,0 0 15-16,4-16-15 0,-4 16 13 0,0 0 4 15,0 0-7-15,0 0-13 0,0 0 6 16,0 0-6-16,0 0 8 0,0 0-11 15,0 0-10-15,-19 49 19 0,19-34-14 0,-3 0-12 16,6 1 25-16,-3 1-12 0,0 1 7 16,0 3-15-16,4-2 10 0,0 1-5 0,-4 0-13 15,3-1 20-15,1 3-4 0,0-4-24 0,-4 1 11 16,3-3-6-16,1 1 6 0,-4-3 5 16,4 4 0-16,0-4-8 0,-1 1 13 0,-3-2 0 15,4 1-18-15,0-1 20 0,-4-13-2 0,3 21-20 16,1-12 2-16,-4-9 25 15,0 16-15-15,0-16 11 0,4 13 30 0,-4-13-28 0,0 0 33 16,3 15-22-16,-3-15 7 0,0 0 17 0,0 0-11 16,4 13 4-16,-4-13-23 15,0 0-10-15,0 0-10 0,0 0-8 0,0 0 0 16,0 14 0-16,0-14 0 0,0 0 0 0,0 0-90 16,0 0-33-16,0 0-43 0,0 0-11 15,0 0-81-15,0 0-19 0,8 8-45 0,-8-8-111 16,0 0-163-16,0 0-377 0,0 0 87 15,7 12 49-15,-7-12 74 0,0 0 77 0,0 0 62 16,7 10 99-16</inkml:trace>
          <inkml:trace contextRef="#ctx0" brushRef="#br0" timeOffset="1025.7591">349 467 1661 0,'0'0'612'16,"0"0"2"-16,-3 13-79 0,3-13-18 0,-4 13-31 16,4-13-43-16,0 0-49 0,-4 19-61 0,4-19-31 15,-3 11-5-15,3-11-46 0,0 0-69 16,0 0-83-16,3 19-78 0,-3-19-72 0,0 0-80 15,0 0-76-15,8 14-135 0,-8-14-215 0,0 0-431 16,11 6 67-16,-11-6 148 0,0 0 79 16,15 0 57-16,-15 0 51 0,0 0 33 0</inkml:trace>
          <inkml:trace contextRef="#ctx0" brushRef="#br0" timeOffset="1479.1144">527 29 1259 0,'0'0'461'0,"-4"-16"-60"0,4 16-40 16,0-14-33-16,0 14-31 0,0 0-18 0,8-22-51 15,-8 22 5-15,3-17-59 0,-3 17-3 16,8-11-9-16,-8 11-32 0,11-9-25 15,-11 9-5-15,18 0-3 0,-18 0 36 0,0 0-51 16,30 12 13-16,-19-1-39 0,0 2 3 0,0 1 0 16,0 2-26-16,-3 3-17 0,-1 2 14 15,0 1-7-15,-3-2 41 0,-4 3-38 0,4 0 23 16,-4 0 2-16,-4 0 13 0,0-3 2 0,1 4 14 16,-5-6 2-16,5 1 12 0,-5 0-4 15,4-2 7-15,-3-4-12 0,3 1 22 0,1-2-10 16,-5 1-20-16,8-13-3 0,-7 19 29 0,7-19-16 15,0 14-16-15,0-14 16 0,0 14 3 16,0-14-11-16,0 0-9 0,4 18 1 0,-4-18-17 16,7 10 18-16,-7-10-16 0,11 10-2 15,-11-10-26-15,11 8 8 0,-11-8-54 16,19 5-51-16,-8-4-29 0,-11-1-58 0,22 6-33 16,-7-6-57-16,-15 0-59 0,22 3-122 15,-22-3-123-15,18-2-418 0,-18 2 57 0,26-4 110 16,-15 0 122-16,4 1 9 0,-4-2 73 0,0-2 70 15</inkml:trace>
          <inkml:trace contextRef="#ctx0" brushRef="#br0" timeOffset="2133.8829">878 36 1200 0,'-18'0'558'0,"18"0"-51"0,0 0-44 15,0 0-35-15,0 0-32 0,0 0-22 16,0 0-74-16,0 0-11 0,0 0-33 0,0 0 23 16,0 0-69-16,0 0 5 0,0 0-11 15,0 0-29-15,48 10-30 0,-37-6-1 0,3-1-29 16,1-1 26-16,0 3-49 0,0-2 5 16,0 2 6-16,-4-2-4 0,0 2-32 0,0 0-34 15,-11-5 23-15,22 10-2 0,-18-5 46 0,-4-5-26 16,7 14-17-16,-7-14 32 0,-4 16-22 15,4-16-1-15,-7 21 14 0,3-9-34 0,-7-2-3 16,0 5 34-16,0-2-33 0,4 2 4 0,-4-2 21 16,0 2-33-16,3-1-23 15,1-1 0-15,3 0 28 0,-3 0-5 0,3 1-3 16,0-1-10-16,4-13 18 0,-3 23 0 0,3-12-16 16,0-11 4-16,3 24-29 0,1-14 0 15,3 1 0-15,4-1 0 0,-3-1 0 0,3 0 0 16,0-1 0-16,4 2 0 0,3 0 0 15,1 0 0-15,-1 1 0 0,-3-5 0 0,0 2 0 16,0-3 0-16,-4 3 0 0,0-3 0 0,-4 2 0 16,-7-7 0-16,15 10 0 0,-15-10 0 15,0 11 0-15,0-11 0 0,0 0 0 0,0 0 0 16,-19 19 0-16,8-12 0 0,0-4 0 16,11-3 0-16,-29 7 0 0,18-4 0 15,-4-2-75-15,0 2-114 0,15-3-44 0,-18 2-102 16,18-2-180-16,0 0-593 0,-23-2 76 15,23 2 139-15,0 0 115 0,-14-6 97 0,14 6 49 16,0 0 89-16,0 0 26 0,0 0 72 0</inkml:trace>
        </inkml:traceGroup>
        <inkml:traceGroup>
          <inkml:annotationXML>
            <emma:emma xmlns:emma="http://www.w3.org/2003/04/emma" version="1.0">
              <emma:interpretation id="{1E44E664-316D-4F61-9EF9-DC0FCED964FC}" emma:medium="tactile" emma:mode="ink">
                <msink:context xmlns:msink="http://schemas.microsoft.com/ink/2010/main" type="inkWord" rotatedBoundingBox="27287,12935 28048,12569 28369,13235 27607,13602"/>
              </emma:interpretation>
              <emma:one-of disjunction-type="recognition" id="oneOf1">
                <emma:interpretation id="interp5" emma:lang="en-US" emma:confidence="0.5">
                  <emma:literal>€2</emma:literal>
                </emma:interpretation>
                <emma:interpretation id="interp6" emma:lang="en-US" emma:confidence="0.5">
                  <emma:literal>2</emma:literal>
                </emma:interpretation>
                <emma:interpretation id="interp7" emma:lang="en-US" emma:confidence="0">
                  <emma:literal>€1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62</emma:literal>
                </emma:interpretation>
              </emma:one-of>
            </emma:emma>
          </inkml:annotationXML>
          <inkml:trace contextRef="#ctx0" brushRef="#br0" timeOffset="2719.3944">1425 348 1607 0,'0'0'499'16,"-11"11"5"-16,11-11-33 0,-4 10-43 0,4-10-31 16,0 0-49-16,0 0 18 0,0 0-44 15,0 0-27-15,15 20-27 0,-15-20-17 0,19 2-59 16,-19-2 16-16,18-3-22 0,-18 3-9 0,26-7-18 15,-11 4-39-15,-4-4 16 0,0-1-42 16,0 1 6-16,-4-3 15 0,1 0-25 0,-1-2 7 16,-3-1-28-16,0 2 11 0,-4 11 2 0,0-23 0 15,0 23-3-15,-8-22-10 0,8 22 8 16,-11-15-16-16,0 12 3 0,11 3-7 0,-19-3-16 16,19 3-41-16,-25 10 0 15,10 0 0-15,-4 3 0 0,1 3 0 0,3 1 0 16,0 3 0-16,4 1 0 0,0-1 0 0,4-2 0 15,-1 2 0-15,5-4 0 0,3 1 0 16,0-1 0-16,3 0 0 0,5-4 0 0,3-1 0 16,0-1 0-16,0-2 0 0,4-1 0 0,0-1 0 15,-1-1 0-15,5-2 0 0,-4 1 0 16,-1-1 0-16,5-1-320 0,-8-1-338 0,4 1-481 16,-15-2 66-16,22 0 157 0,-22 0 79 0,18 0 48 15,-18 0 98-15,19-3 85 0,-19 3 104 16,15-7 46-16</inkml:trace>
          <inkml:trace contextRef="#ctx0" brushRef="#br0" timeOffset="4432.1123">1846 75 1415 0,'-7'8'520'0,"7"-8"-24"0,0 0 8 0,-15 5-38 16,15-5-13-16,0 0-23 0,0 0 16 15,-18-2-60-15,18 2-20 0,0 0 7 0,0 0 2 16,-11-18-63-16,11 18-46 0,-4-15-5 0,4 15-35 16,-4-18-27-16,4 18 1 15,0-19-39-15,0 19-7 0,8-21-39 0,-5 9-48 16,1 2-67-16,-4 10 0 0,11-17 0 0,-3 7 0 16,3 1 0-16,0 1 0 0,-4 1 0 15,8 4 0-15,-4-2 0 0,-11 5 0 0,26-5 0 16,-11 5 0-16,-15 0 0 0,26 3 0 15,-12 1 0-15,1 1 0 0,0 1 0 0,0 1 0 16,-4 1 0-16,0 0 0 0,0 2 0 0,-4 3 0 16,-3 1 0-16,0 1 0 0,-4 3 0 15,3 0 0-15,-6 4 0 0,-1 1 0 0,0-2 0 16,1 4 0-16,-5 2 0 0,-3-3 0 0,0 1 0 16,7-3 0-16,-7-1 0 15,0-1 0-15,4 0 0 0,-4-1 0 0,3-3 0 16,1 1 0-16,-4-3 0 0,7-2 0 0,-3 1 0 15,-1-3 0-15,5 0 0 0,3-10 0 16,-11 16 0-16,7-7 0 0,4-9 0 0,0 0 0 16,-8 17 0-16,8-17 0 0,0 0 0 0,0 0 0 15,0 0 0-15,0 0 0 0,0 0 0 16,19 13 0-16,-19-13 0 0,15 0 0 0,-15 0 0 16,18-2 0-16,-18 2 0 0,22 0 0 15,-22 0 0-15,26-1 0 0,-11 1 0 16,0 1 0-16,-15-1 0 0,29 0 0 0,-14 2 0 15,4 1 0-15,-5-2 0 0,5 1 0 16,-1 0 0-16,-3 1 0 0,4-1 0 0,-5-1 0 16,1 1 0-16,-15-2 0 0,22 6 0 0,-10-5 0 15,-12-1 0-15,18 1 0 0,-18-1 0 16,15 4 0-16,-15-4 0 0,15 3 0 0,-15-3 0 16,0 0 0-16,14 2 0 0,-14-2 0 0,0 0 0 15,0 0 0-15,15 1 0 0,-15-1 0 16,0 0 0-16,0 0 0 0,11 2 0 0,-11-2 0 15,0 0 0-15,0 0 0 0,0 0 0 0,0 0 0 16,0 0 0-16,0 0-41 0,0 0-297 16,0 0-169-16,0 0-538 0,0 0-4 15,0 0 64-15,0 0 109 0,0 0 106 0,0 0 71 16,0 0 79-16,0 0 50 0,0 0 35 16</inkml:trace>
          <inkml:trace contextRef="#ctx0" brushRef="#br0" timeOffset="3464.5751">1780 48 1592 0,'-11'5'496'0,"11"-5"-30"0,0 0-51 16,-11 7-26-16,11-7-26 0,0 0-9 15,0 0-32-15,0 0-12 0,0 0-36 0,0 0-23 16,0 0-11-16,0 0-38 0,0 0-21 16,0 0-8-16,0 0-17 0,48-12-13 0,-41 7 13 15,-7 5-36-15,26-10-2 0,-19 3-10 0,5-1 20 16,-1-1-16-16,0-4 11 0,-4 0-31 16,0-1 3-16,1 1-36 0,-1-1 8 0,1 1 25 15,-8 1-13-15,3-1 0 0,-3 13 37 0,8-20-22 16,-8 10-9-16,0 10-32 0,7-12-24 15,-7 12-1-15,0 0 3 0,8-10-31 16,-8 10 0-16,0 0 0 0,0 0 0 0,0 0 0 16,0 0 0-16,7 36 0 0,-7-36 0 15,4 28 0-15,-4-12 0 0,3 6 0 0,1 0 0 16,0 1 0-16,-1 1 0 0,1 4 0 0,4-1 0 16,-1 1 0-16,0 0 0 0,-3-5 0 15,3 4 0-15,1-4 0 0,-1 0 0 0,-3-3 0 16,3 1 0-16,1-1 0 0,-5-3 0 15,1-1 0-15,3 0 0 0,-3-2 0 0,4 0 0 16,-5-3 0-16,1 1 0 0,-4-12 0 0,7 18 0 16,-7-9 0-16,0-9 0 15,4 14 0-15,-4-14 0 0,4 12-90 0,-4-12-158 16,0 0-72-16,3 14-131 0,-3-14-619 0,0 0 28 16,0 0 93-16,0 0 94 0,8 9 100 15,-8-9 66-15,0 0 75 0,0 0 51 0,0 0 84 16</inkml:trace>
        </inkml:traceGroup>
      </inkml:traceGroup>
    </inkml:traceGroup>
    <inkml:traceGroup>
      <inkml:annotationXML>
        <emma:emma xmlns:emma="http://www.w3.org/2003/04/emma" version="1.0">
          <emma:interpretation id="{55D71E8D-EE5C-42A1-9EAC-B569045DB6FF}" emma:medium="tactile" emma:mode="ink">
            <msink:context xmlns:msink="http://schemas.microsoft.com/ink/2010/main" type="paragraph" rotatedBoundingBox="26123,13911 28707,13888 28713,14575 26129,14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327170-F672-46B2-9CB0-B6A954BE0662}" emma:medium="tactile" emma:mode="ink">
              <msink:context xmlns:msink="http://schemas.microsoft.com/ink/2010/main" type="line" rotatedBoundingBox="26123,13911 28707,13888 28713,14575 26129,14597"/>
            </emma:interpretation>
          </emma:emma>
        </inkml:annotationXML>
        <inkml:traceGroup>
          <inkml:annotationXML>
            <emma:emma xmlns:emma="http://www.w3.org/2003/04/emma" version="1.0">
              <emma:interpretation id="{45B31794-94F6-41D8-9F14-973A090DDA97}" emma:medium="tactile" emma:mode="ink">
                <msink:context xmlns:msink="http://schemas.microsoft.com/ink/2010/main" type="inkWord" rotatedBoundingBox="26156,13935 27459,14069 27397,14678 26094,14544"/>
              </emma:interpretation>
              <emma:one-of disjunction-type="recognition" id="oneOf2">
                <emma:interpretation id="interp10" emma:lang="en-US" emma:confidence="1">
                  <emma:literal>1.23</emma:literal>
                </emma:interpretation>
                <emma:interpretation id="interp11" emma:lang="en-US" emma:confidence="0">
                  <emma:literal>123</emma:literal>
                </emma:interpretation>
                <emma:interpretation id="interp12" emma:lang="en-US" emma:confidence="0">
                  <emma:literal>1.28</emma:literal>
                </emma:interpretation>
                <emma:interpretation id="interp13" emma:lang="en-US" emma:confidence="0">
                  <emma:literal>1.25</emma:literal>
                </emma:interpretation>
                <emma:interpretation id="interp14" emma:lang="en-US" emma:confidence="0">
                  <emma:literal>1.253</emma:literal>
                </emma:interpretation>
              </emma:one-of>
            </emma:emma>
          </inkml:annotationXML>
          <inkml:trace contextRef="#ctx0" brushRef="#br0" timeOffset="6899.4672">94 1469 1092 0,'-7'10'379'16,"7"-10"-18"-16,-7 8-25 0,7-8-19 0,0 0 5 15,0 0-32-15,0 0-47 0,0 0 5 16,0 0-35-16,18 12-1 0,-18-12-38 0,0 0 41 16,37-12-59-16,-22 5-7 0,0-1-14 0,-1-1-7 15,1-2 16-15,4-1-39 0,-8-1 10 16,4 0-2-16,-4-2-9 0,-4 0-19 0,4-1 10 16,-3-1-3-16,-1 4 23 0,-3-2 0 15,3 4 8-15,-7 11-13 0,4-20-2 0,-1 11-9 16,-3 9-27-16,8-13 36 0,-8 13-29 0,0 0 3 15,0 0-8-15,0 0-18 16,0 0 16-16,0 0 15 0,0 0-28 0,0 0-16 16,0 52 6-16,0-36 2 0,-4 5-5 0,4 1-10 15,-4-1-2-15,4 3-6 0,0-1 18 16,0 0-10-16,4 0-3 0,-4 1-5 0,0-3 18 16,4-1-46-16,-4-2 18 0,4 0 5 0,-1-3-33 15,-3 1-6-15,4-3-55 0,-4 3-37 16,4-3-40-16,-1-2-42 0,-3-11-30 0,4 20-66 15,0-11-109-15,-4-9-168 0,11 10-420 0,-4-4 174 16,-7-6 6-16,15 13 60 0,-8-7 114 16,-7-6 55-16,15 8 68 0,-15-8 27 15</inkml:trace>
          <inkml:trace contextRef="#ctx0" brushRef="#br0" timeOffset="7256.541">516 1794 1743 0,'4'14'591'0,"-4"-14"-64"0,0 0-35 0,0 0-37 16,0 0-43-16,0 16-30 0,0-16-62 16,0 0-31-16,0 0-23 0,0 0-41 0,0 17-68 15,0-17-63-15,0 0-50 0,0 0-108 0,0 0-41 16,0 0-138-16,0 0-238 15,0 0-408-15,0 0 52 0,11 7 113 0,-11-7 46 16,0 0 61-16,0 0 64 0,0 0 61 0</inkml:trace>
          <inkml:trace contextRef="#ctx0" brushRef="#br0" timeOffset="7734.9289">641 1412 1592 0,'0'0'535'0,"-7"-11"-29"0,7 11-78 15,-4-12-44-15,4 12-51 0,0 0-31 16,11-20 5-16,-11 20-38 0,15-14-39 0,-4 4-10 15,0 1-15-15,4 2-36 0,-4 0 7 16,4 0-17-16,0 1-10 0,0 2-39 0,-1 1 2 16,-2-1 3-16,-12 4-17 0,25 0 2 0,-13 5-21 15,-12-5-28-15,18 15 21 0,-11-4-24 16,-3 1 24-16,-4 5-18 0,4-1 25 16,-8 2-20-16,0 4-15 0,1 0-1 0,-5 1 19 15,1-2-4-15,0 1 1 0,-8 1-33 16,7-1 38-16,-3-4 5 0,4 0-13 0,-4-1 8 15,3-1 10-15,1-3-10 0,3 1-10 16,1-3 13-16,3-11-19 0,-4 20 19 0,4-20 23 16,0 16-19-16,0-16-2 0,7 17-40 0,1-10-29 15,-8-7 0-15,18 11 0 0,-7-5 0 16,0-3-3-16,4 0-102 0,-15-3-15 0,26 5-52 16,-11-3-30-16,-15-2-62 0,26 1-163 0,-15-2-167 15,-11 1-471-15,29-4 87 16,-14 1 100-16,0 0 154 0,-4-3-3 0,4 2 110 0,-4-3 31 15,0 1 77-15</inkml:trace>
          <inkml:trace contextRef="#ctx0" brushRef="#br0" timeOffset="8367.8439">1240 1316 1502 0,'0'0'535'0,"0"0"-46"0,0 0-13 0,-22-13-10 16,22 13-72-16,0 0-28 0,-22 3-13 16,22-3-28-16,-22 6-63 0,11 0-22 0,11-6-10 15,-15 10-13-15,4-2-32 0,11-8-21 0,-8 15 5 16,8-15-8-16,-3 15-17 16,3-15-16-16,3 18-8 0,-3-18-30 0,4 18-1 15,-4-18 6-15,11 19 25 0,-7-11-58 0,3 2-34 16,4-2 8-16,-3-1-8 0,-1 1 13 15,-7-8-16-15,19 11 21 0,-12-5-35 0,-7-6 12 16,11 10 2-16,-11-10-12 0,11 7 8 16,-11-7-21-16,15 9-3 0,-15-9 8 0,4 10 3 15,-4-10-13-15,7 11 0 0,-7-11 28 0,7 14-13 16,-3-6-26-16,-4-8 34 0,4 15-7 16,-4-15-6-16,4 17 10 0,-4-17-30 0,3 18 22 15,-3-18 1-15,4 16-8 0,-4-16 8 0,0 20-21 16,0-20 8-16,4 19 7 0,-4-19-7 15,3 16 5-15,-3-16 0 0,0 15-5 16,0-15-5-16,4 13 15 0,-4-13 0 0,0 0-12 16,7 17 14-16,-7-17 9 0,0 11-11 15,0-11-16-15,0 0 17 0,0 0 24 0,4 15 1 16,-4-15-34-16,0 0-25 0,0 0-23 16,0 0-67-16,-11 14-25 0,11-14 5 0,0 0-49 15,-11 4-113-15,11-4-212 0,0 0-529 0,0 0 71 16,0 0 122-16,-22-3 45 0,22 3 83 15,0 0 103-15,0 0 54 0,0 0 56 0</inkml:trace>
          <inkml:trace contextRef="#ctx0" brushRef="#br0" timeOffset="9212.4962">1166 1386 1638 0,'0'0'517'0,"-11"-7"-41"15,11 7-31-15,0 0-30 0,0 0-31 0,0 0-56 16,0 0-37-16,0 0-14 0,0 0-21 0,-3-11-11 15,3 11-32-15,0 0-54 16,0 0 12-16,0 0-22 0,18-12-14 0,-18 12 3 16,0 0-25-16,22-7 23 0,-22 7-54 15,19-3-11-15,-19 3-4 0,18 0 15 0,-18 0-18 16,19 2-26-16,-19-2 3 0,14 4 0 0,-14-4 3 16,15 9-6-16,-15-9 13 0,8 13 3 15,-8-13-21-15,3 17 16 0,-3-17 17 0,-3 23-2 16,3-23-28-16,-11 23 0 0,3-10 20 0,1 0-10 15,-1 3-2-15,-3-3 5 16,4-2 33-16,-1 1-26 0,-3-2 10 0,4 0 9 16,3 0-4-16,-3-2 1 0,7-8-13 0,-11 13-3 15,11-13-40-15,-8 10-16 0,8-10 0 16,0 0 0-16,-7 12 0 0,7-12 0 0,0 0 0 16,0 0 0-16,0 0 0 0,0 0 0 15,0 0 0-15,22 8 0 0,-22-8 0 0,0 0 0 16,19 2 0-16,-19-2 0 0,18 0 0 0,-18 0 0 15,19 2 0-15,-19-2 0 0,14 4 0 16,-2 2 0-16,-12-6 0 0,14 6 0 0,-6 1 0 16,-8-7 0-16,18 11 0 0,-10-5 0 15,-1 4 0-15,-7-10 0 0,11 16 0 0,-4-6 0 16,-3-2 0-16,-4-8 0 0,11 19 0 0,-7-10 0 16,-4-9 0-16,4 19 0 0,-4-19 0 15,0 16 0-15,0-16 0 0,0 0 0 16,-4 23 0-16,4-23 0 0,-11 15 0 0,0-9 0 15,3 1 0-15,1-1 0 0,7-6 0 0,-26 9 0 16,15-6 0-16,0-1 0 0,11-2 0 16,-26 0 0-16,26 0 0 0,-26-2 0 0,26 2 0 15,-22-3 0-15,22 3 0 0,-18-7-182 0,18 7-363 16,-12-8-635-16,12 8 104 0,-11-7 119 16,11 7 84-16,-11-8 108 0,11 8 48 0,0 0 82 15,-3-15 80-15,3 15 46 0</inkml:trace>
        </inkml:traceGroup>
        <inkml:traceGroup>
          <inkml:annotationXML>
            <emma:emma xmlns:emma="http://www.w3.org/2003/04/emma" version="1.0">
              <emma:interpretation id="{93F35D34-38BB-496A-963C-F21F75BFD68F}" emma:medium="tactile" emma:mode="ink">
                <msink:context xmlns:msink="http://schemas.microsoft.com/ink/2010/main" type="inkWord" rotatedBoundingBox="27800,13706 28864,14047 28640,14743 27577,14402"/>
              </emma:interpretation>
              <emma:one-of disjunction-type="recognition" id="oneOf3">
                <emma:interpretation id="interp15" emma:lang="en-US" emma:confidence="1">
                  <emma:literal>E2</emma:literal>
                </emma:interpretation>
                <emma:interpretation id="interp16" emma:lang="en-US" emma:confidence="0">
                  <emma:literal>E28</emma:literal>
                </emma:interpretation>
                <emma:interpretation id="interp17" emma:lang="en-US" emma:confidence="0">
                  <emma:literal>E2.</emma:literal>
                </emma:interpretation>
                <emma:interpretation id="interp18" emma:lang="en-US" emma:confidence="0">
                  <emma:literal>E2E</emma:literal>
                </emma:interpretation>
                <emma:interpretation id="interp19" emma:lang="en-US" emma:confidence="0">
                  <emma:literal>E29</emma:literal>
                </emma:interpretation>
              </emma:one-of>
            </emma:emma>
          </inkml:annotationXML>
          <inkml:trace contextRef="#ctx0" brushRef="#br0" timeOffset="10311.4194">1961 1210 1576 0,'11'-3'530'0,"-11"3"-67"16,0 0 8-16,0 0-33 0,0 0-26 0,0 0-5 16,11-9-23-16,-11 9-10 0,0 0-41 15,0 0-8-15,0 0-44 0,0 0-27 0,0 0-3 16,-33-13-75-16,33 13 8 0,-26-3-25 0,11 0-18 15,-3 3 15-15,3-4-36 0,0 3-2 16,-3-1 10-16,3 0-46 0,0 1 3 0,15 1-22 16,-26-1 4-16,12-3-11 0,14 4 16 15,-19-5-23-15,19 5-13 0,-18-3-36 16,18 3 0-16,-15-2 0 0,15 2 0 0,0 0 0 16,-15-3 0-16,15 3 0 0,0 0 0 15,0 0 0-15,0 0 0 0,-15 8 0 0,15-8 0 16,0 0 0-16,0 0 0 0,8 23 0 0,-8-23 0 15,3 22 0-15,1-9 0 0,-4 0 0 16,4 4 0-16,-1 1 0 0,1 2 0 0,0 1 0 16,-1 1 0-16,-3-1 0 0,4 2 0 15,0 1 0-15,0-3 0 0,-1 2 0 0,1-1 0 16,0-1 0-16,-1 1 0 0,1-1 0 16,0 0 0-16,-1-3 0 0,1-2 0 0,-4 1 0 15,0-1 0-15,4-3 0 0,-4 3 0 16,0-16 0-16,0 23 0 0,0-23 0 0,0 20 0 15,0-20 0-15,4 17 0 0,-4-17 0 16,0 12 0-16,0-12 0 0,7 12 0 0,-7-12 0 16,7 8 0-16,-7-8 0 0,11 7 0 0,-11-7 0 15,19 5 0-15,-8-4 0 0,4 3 0 16,-4-1 0-16,-11-3 0 0,29 2 0 0,-14 1 0 16,4-2 0-16,-5-1 0 0,-14 0 0 15,34 0 0-15,-23 0 0 0,4 0 0 0,-15 0 0 16,25-1 0-16,-10-1 0 0,0 1 0 15,-15 1 0-15,26-3 0 0,-15 1 0 0,-11 2 0 16,26-5-70-16,-15 3-124 0,-11 2-8 16,18-5-54-16,-18 5-75 0,15-5-152 0,-15 5-160 15,8-8-383-15,-8 8 68 0,0 0 106 16,0 0 84-16,0 0 82 0,0 0 82 0,-26-27 84 16,15 21 3-16</inkml:trace>
          <inkml:trace contextRef="#ctx0" brushRef="#br0" timeOffset="11439.3113">2231 1342 1484 0,'0'0'627'0,"0"0"-48"0,-26-11-49 0,26 11-29 16,-4-15-27-16,4 15-44 0,0-16-67 15,0 16 19-15,0-22-80 0,4 9-13 0,3 0-46 16,1-2-5-16,-1 2-30 0,4-1-22 0,-3-1-45 16,6 2-44-16,-2 5 37 0,2-2-19 15,1 2-3-15,4 4-19 0,-8 3-35 0,-11 1 14 16,33 5 7-16,-18 0-30 0,-1 4-41 0,1 3 22 16,0 4-12-16,-4 3-18 0,-3 1 0 15,-1 5 21-15,0-1-34 0,-7 3 0 0,0-1 0 16,0 1 19-16,0 1-27 0,-7-4 24 15,3 4-21-15,1-4 5 0,-1-1 23 16,0 0-10-16,-3-1 23 0,-1 0 23 0,1-2-18 16,0-2 36-16,3-3-17 0,0-1 1 15,-3-1 14-15,-1 0-9 0,5 0-24 0,3-13-29 16,-8 20 0-16,8-20 0 0,-3 13 0 0,3-13 0 16,0 0 0-16,0 15 0 0,0-15 0 15,0 0 0-15,18 11 0 0,-18-11 0 0,15 7 0 16,-4-5 0-16,4-1 0 0,0 1 0 0,-15-2 0 15,29 1 0-15,-14 1 0 0,3 0 0 16,-3 0 0-16,0-1 0 0,0-1 0 0,-15 0 0 16,22 2-213-16,-22-2-194 0,26 3-246 15,-15-1-456-15,-11-2 135 0,18 3 63 16,-18-3 120-16,15 5 82 0,-15-5 71 0,15 7 101 16,-15-7 12-16,11 6 72 0</inkml:trace>
          <inkml:trace contextRef="#ctx0" brushRef="#br0" timeOffset="10516.7114">1835 1584 1113 0,'0'0'497'0,"0"0"-65"0,-11-6-15 15,11 6-12-15,0 0-16 0,0 0-31 16,0 0-35-16,0 0-37 0,0 0-35 0,41-12 8 16,-26 12-47-16,-15 0-25 0,33-1 3 0,-18-1 12 15,3 2-95-15,1-2-33 0,-4 1-22 16,-1 2-75-16,5-2-36 0,-19 1-74 0,29 0-98 15,-21 1-268-15,10 1-340 0,-18-2 50 16,26 2 83-16,-11-1 89 0,-15-1 23 0,22 2 95 16,-7 0 25-16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17.11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E7FB95-033D-4652-BEE8-853F45D0E8F5}" emma:medium="tactile" emma:mode="ink">
          <msink:context xmlns:msink="http://schemas.microsoft.com/ink/2010/main" type="writingRegion" rotatedBoundingBox="20601,3120 19373,6365 18503,6035 19731,2791"/>
        </emma:interpretation>
      </emma:emma>
    </inkml:annotationXML>
    <inkml:traceGroup>
      <inkml:annotationXML>
        <emma:emma xmlns:emma="http://www.w3.org/2003/04/emma" version="1.0">
          <emma:interpretation id="{3E2562BD-B4BF-40D6-B249-8FB270ACD05B}" emma:medium="tactile" emma:mode="ink">
            <msink:context xmlns:msink="http://schemas.microsoft.com/ink/2010/main" type="paragraph" rotatedBoundingBox="20601,3120 19373,6365 18503,6035 19731,2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545CAC-6E78-45A5-B1DC-0EA9BE2D4E21}" emma:medium="tactile" emma:mode="ink">
              <msink:context xmlns:msink="http://schemas.microsoft.com/ink/2010/main" type="line" rotatedBoundingBox="20601,3120 19373,6364 18503,6035 19731,2791"/>
            </emma:interpretation>
          </emma:emma>
        </inkml:annotationXML>
        <inkml:traceGroup>
          <inkml:annotationXML>
            <emma:emma xmlns:emma="http://www.w3.org/2003/04/emma" version="1.0">
              <emma:interpretation id="{524E34A3-B096-4833-A44E-9F4897FEFDAB}" emma:medium="tactile" emma:mode="ink">
                <msink:context xmlns:msink="http://schemas.microsoft.com/ink/2010/main" type="inkWord" rotatedBoundingBox="20601,3120 19373,6364 18503,6035 19731,2791"/>
              </emma:interpretation>
              <emma:one-of disjunction-type="recognition" id="oneOf0">
                <emma:interpretation id="interp0" emma:lang="en-US" emma:confidence="1">
                  <emma:literal>ort</emma:literal>
                </emma:interpretation>
                <emma:interpretation id="interp1" emma:lang="en-US" emma:confidence="0">
                  <emma:literal>orT</emma:literal>
                </emma:interpretation>
                <emma:interpretation id="interp2" emma:lang="en-US" emma:confidence="0">
                  <emma:literal>Oort</emma:literal>
                </emma:interpretation>
                <emma:interpretation id="interp3" emma:lang="en-US" emma:confidence="0">
                  <emma:literal>oft</emma:literal>
                </emma:interpretation>
                <emma:interpretation id="interp4" emma:lang="en-US" emma:confidence="0">
                  <emma:literal>ot</emma:literal>
                </emma:interpretation>
              </emma:one-of>
            </emma:emma>
          </inkml:annotationXML>
          <inkml:trace contextRef="#ctx0" brushRef="#br0">16192 153 1392 0,'0'0'430'0,"0"0"-23"0,0 0-49 16,0 0-10-16,0 0-38 0,-19 23-38 16,19-23-6-16,0 0-49 0,0 0 11 0,0 0-21 15,0 0-27-15,22 20 1 0,-22-20-14 16,15 0-9-16,-15 0-17 0,0 0-26 0,26-7-10 16,-26 7 8-16,15-10-8 0,-8 1-15 15,-7 9-16-15,11-17 18 0,-7 3-10 0,0 1-3 16,-4 13 24-16,-4-22-1 0,4 22 23 15,-7-23 11-15,3 13 2 0,-3 1 11 0,7 9-11 16,-15-14-20-16,15 14 5 0,-11-3-1 0,11 3 6 16,0 0-43-16,0 0 10 0,-23 18-11 15,20-10 13-15,3-8-20 0,-4 21 10 0,4-21-33 16,7 27 28-16,-3-14-51 0,7 2-31 0,-3 1 0 16,6-3-6-16,-2 0-78 15,6-2-57-15,-3 1-41 0,3-2-30 0,1 2-136 16,-4 0-269-16,-1 0-376 0,1 0 84 0,-7-1 36 15,3-1 141-15,-8 2 33 0,1 3 88 16,0 1 63-16,-8 1 38 0,0 5 73 0</inkml:trace>
          <inkml:trace contextRef="#ctx0" brushRef="#br0" timeOffset="1691.4739">14965 2629 1906 0,'-19'-2'558'16,"19"2"-33"-16,0 0-21 0,-22 12-43 0,15-4-41 16,-1 2-23-16,1 0-36 0,3 4-3 15,0-1-57-15,1 0-1 0,3-13-3 0,3 30-28 16,1-16-20-16,3 3-47 0,5-2 3 16,6 0-44-16,4 0-23 0,0-1 5 15,8-4 1-15,-1-2-21 0,8-2-6 0,-3-2-65 16,3-2-52-16,0-1 0 0,-4-1 0 0,0 0 0 15,-7-1-77-15,4-5-5 0,-5 2-62 16,-2-2-19-16,-5-1-22 0,1-3-12 0,-5-1 5 16,-2-2-48-16,-5 0 4 0,0-3-4 0,-3 2 32 15,0-2 21-15,-4 0 41 0,0 2 59 16,0 14 92-16,-4-28 3 0,4 16 23 0,0 12 42 16,-4-18 38-16,4 18 22 0,-3-16 6 0,3 16 68 15,0 0-13-15,0 0 50 16,0 0-27-16,0 0 21 0,0 0-33 0,0 0-13 15,-11 48-5-15,11-29-31 0,0 4-112 0,0 0-44 16,3 4 0-16,-3-1 0 0,0 2 0 16,0 2 0-16,0 4 0 0,0-1 0 0,0 4-49 15,-3 12-384-15,3-5-701 0,-4-6 87 0,0 5 116 16,0-4 150-16,-3 2 3 0,3-5 71 16,-3 1 96-16,0 8 24 0,-1-1 114 0,1 1-26 15</inkml:trace>
          <inkml:trace contextRef="#ctx0" brushRef="#br0" timeOffset="956.1585">15064 1664 1244 0,'-11'-1'447'16,"11"1"-42"-16,0 0-21 0,0 0-41 15,0 0-41-15,-18 6-21 0,18-6-4 0,0 0-31 16,0 0-21-16,0 0-18 0,0 0-28 0,0 0-30 16,52 3-3-16,-34-6 23 0,1-3-41 15,-1 0-13-15,0-2 5 0,-3 0-20 0,4 0 10 16,-1-4-20-16,-3-1-14 0,0-3 4 0,-4 0-26 15,0-1 45-15,0 1-40 16,-4-1 0-16,1 0 23 0,-4 3 2 0,-1-1 6 0,-3 4 7 16,0 11-4-16,4-21 4 0,-4 21-28 15,0-14 0-15,0 14 8 0,0 0-39 0,0 0 44 16,0 0-3-16,0 0-9 0,0 0 4 16,0 0 0-16,-26 36-2 0,19-19-8 0,3 1 0 15,0 2-5-15,4 0 28 0,0 3-8 16,0 1 13-16,0 0-30 0,4 3-4 0,0-3 22 15,-1 1-14-15,5 2-20 0,3 0 8 0,-7 1-15 16,3-5-39-16,0 0 0 0,1-2 0 16,-1 2 0-16,0-3 0 0,-3-2-111 0,4 1-40 15,-5-5-43-15,1 3-36 0,0-2-60 0,-4 0-68 16,0-15-292-16,-4 26-349 0,0-10 93 16,1-3 95-16,-5 0 87 0,1 1 68 15,-1 1 24-15,-3 4 82 0,0-1 66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5:48.91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8094A4-3FF2-4655-8579-0E45EAE01441}" emma:medium="tactile" emma:mode="ink">
          <msink:context xmlns:msink="http://schemas.microsoft.com/ink/2010/main" type="inkDrawing" rotatedBoundingBox="3124,4116 7718,4039 7719,4128 3125,4205" semanticType="underline" shapeName="Other">
            <msink:sourceLink direction="with" ref="{C2A0CA64-346E-4D18-88A7-C03402A334E6}"/>
          </msink:context>
        </emma:interpretation>
      </emma:emma>
    </inkml:annotationXML>
    <inkml:trace contextRef="#ctx0" brushRef="#br0">31 59 1187 0,'0'0'423'0,"-23"-2"-52"0,23 2-31 16,-11 0-22-16,11 0-47 0,0 0-5 0,0 0-7 16,0 0-11-16,0 0-13 0,0 0-17 15,0 0 20-15,0 0-49 0,0 0 3 16,34 15-30-16,-16-10 9 0,1-1-2 0,10 0-31 16,1-1-5-16,7 3-10 0,14-2 3 15,-3 0-24-15,8-1 6 0,14 2-1 0,8-3-10 16,-1 1-30-16,-3-1 10 0,4 1-11 0,-4-3 6 15,3 4-3-15,5-3-20 0,-1-1-16 16,-7 0 8-16,4 0-8 0,3 0-12 0,-7-1-11 16,4-2 3-16,-16 2-8 0,12-1 3 15,-11 2-6-15,11-4 19 0,0 2-6 16,0-3-15-16,4 2-5 0,-5-3 5 0,-10 5-3 0,-7-1 6 16,18-1-13-16,-12-1 10 15,-6 3 7-15,-4-1-9 0,3 1 7 0,1 0-3 16,-1-1 11-16,0 0-8 0,1 0-5 0,-4 0 5 15,3 1 1-15,0-2 6 0,-6 1-14 16,-1-2 9-16,7 3-1 0,-7-1-6 0,0 1 7 16,0-1-30-16,0-2 16 0,-7 3 14 0,0 1 14 15,7-2-16-15,-8 2-8 0,1-3-2 16,0 5 5-16,-4-2-8 0,3 0 3 0,1 0 8 16,0 0-13-16,-1 0-6 0,-7 1 16 15,4 2 13-15,4-1-8 0,-8 0 0 0,8-2-5 16,-8 0 3-16,1 0 5 0,2 2-11 15,-2-1 8-15,-1-1 0 0,-3 0 11 16,3 0-27-16,-7-1 11 0,3-1 5 0,5 0 6 16,-9 0-1-16,12 1 3 0,-3-2-13 0,-8 1 36 15,3 0-8-15,4-1-18 0,-7-1-18 16,4 3 36-16,-4-1-17 0,-4 1-9 0,4-3 11 16,-4 1 2-16,4 1 8 0,-11 1-17 0,-1-1 4 15,5 2 5-15,-19 0-2 16,29-4 18-16,-18 4 17 0,-11 0-9 0,23-1 4 0,-23 1-17 15,14-2-1-15,-14 2-17 16,0 0-59-16,19-1-5 0,-19 1-62 0,0 0-46 0,0 0-64 16,0 0-130-16,0 0-303 0,15 3-270 15,-15-3 78-15,0 0 142 0,0 0 2 16,0 0 66-16,0 0 75 0,0 0 74 0,-48 10 54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5:50.1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886A6D-B05A-4FF9-ABF9-1DFAB4DAADDB}" emma:medium="tactile" emma:mode="ink">
          <msink:context xmlns:msink="http://schemas.microsoft.com/ink/2010/main" type="writingRegion" rotatedBoundingBox="5533,4763 5403,12648 4797,12638 4927,4753"/>
        </emma:interpretation>
      </emma:emma>
    </inkml:annotationXML>
    <inkml:traceGroup>
      <inkml:annotationXML>
        <emma:emma xmlns:emma="http://www.w3.org/2003/04/emma" version="1.0">
          <emma:interpretation id="{6E22E0C8-62D4-4D9F-9EB6-8A5A610D2BAB}" emma:medium="tactile" emma:mode="ink">
            <msink:context xmlns:msink="http://schemas.microsoft.com/ink/2010/main" type="paragraph" rotatedBoundingBox="5533,4763 5403,12648 4797,12638 4927,4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571DB5-B98D-4507-B553-E82135E73795}" emma:medium="tactile" emma:mode="ink">
              <msink:context xmlns:msink="http://schemas.microsoft.com/ink/2010/main" type="line" rotatedBoundingBox="5533,4763 5403,12648 4797,12638 4927,4753"/>
            </emma:interpretation>
          </emma:emma>
        </inkml:annotationXML>
        <inkml:traceGroup>
          <inkml:annotationXML>
            <emma:emma xmlns:emma="http://www.w3.org/2003/04/emma" version="1.0">
              <emma:interpretation id="{ECDB4B1A-2348-43CD-83A7-171D3BB0B20C}" emma:medium="tactile" emma:mode="ink">
                <msink:context xmlns:msink="http://schemas.microsoft.com/ink/2010/main" type="inkWord" rotatedBoundingBox="5488,4762 5453,6904 5058,6897 5094,4756"/>
              </emma:interpretation>
              <emma:one-of disjunction-type="recognition" id="oneOf0">
                <emma:interpretation id="interp0" emma:lang="en-US" emma:confidence="1">
                  <emma:literal>-N</emma:literal>
                </emma:interpretation>
                <emma:interpretation id="interp1" emma:lang="en-US" emma:confidence="0">
                  <emma:literal>-.</emma:literal>
                </emma:interpretation>
                <emma:interpretation id="interp2" emma:lang="en-US" emma:confidence="0">
                  <emma:literal>--</emma:literal>
                </emma:interpretation>
                <emma:interpretation id="interp3" emma:lang="en-US" emma:confidence="0">
                  <emma:literal>-f</emma:literal>
                </emma:interpretation>
                <emma:interpretation id="interp4" emma:lang="en-US" emma:confidence="0">
                  <emma:literal>-n</emma:literal>
                </emma:interpretation>
              </emma:one-of>
            </emma:emma>
          </inkml:annotationXML>
          <inkml:trace contextRef="#ctx0" brushRef="#br0">20 226 1361 0,'0'0'443'16,"-11"2"-62"-16,11-2 16 0,0 0-64 16,-11 4-10-16,11-4-32 0,0 0-19 0,0 0 2 15,0 0-52-15,0 0-22 0,0 0 5 16,0 0-31-16,40-17 0 0,-25 8-36 0,0 2-15 15,3-3-11-15,-7-1-7 0,4-2-10 0,0-2-21 16,-8 1 8-16,5-2-15 0,-9 2 10 16,5-2 28-16,-5 1-30 0,-3 2 29 0,8-1 6 15,-8 14-26-15,0-23 24 0,0 23 20 0,-8-16-31 16,8 16 13-16,0 0-18 0,-7-10 18 16,7 10-12-16,0 0 35 0,0 0-10 15,-19 26-3-15,19-9 16 0,-7 2-11 0,0 4-46 16,7 1 26-16,-8-2-23 0,8 3 18 15,-3-1-56-15,3 2-44 0,0-2 0 0,0 1 0 16,3-2 0-16,-3 0 0 0,8 0 0 16,-8-1 0-16,0-4 0 0,0-1-213 0,7 2-81 15,-7-1-49-15,7-2-333 0,-7 2-333 0,0-2 67 16,0 3 80-16,0-1 137 0,0 1 42 16,0 1 115-16,-7 0-3 0,0 1 56 15,7 2 78-15</inkml:trace>
          <inkml:trace contextRef="#ctx0" brushRef="#br0" timeOffset="658.723">-50 1776 1315 0,'0'0'548'0,"-15"-15"-28"0,15 5-1 16,-11-2-43-16,11 12-53 0,-4-23-29 0,0 10-56 15,4 13-23-15,0-25-44 0,4 11-28 16,3 1 0-16,1-1-25 0,7 1-21 0,-8 0-28 16,11-1-21-16,-3 4 8 0,0 2-28 0,0 4-33 15,3 3 0-15,-18 1-21 0,30 7-15 16,-19-1 7-16,4 6 6 0,-15 1-8 0,3 6-18 16,-3-2 5-16,-3 7-20 0,-5 3 10 0,-6 3 5 15,-5 4 18-15,4 3 21 16,-11-6-16-16,4 0 31 0,0-3-26 0,4-5 0 15,3-2 3-15,4-5 12 0,-4 1-27 0,8-2-3 16,7-3 18-16,-8-5-77 0,8-7 0 16,0 0 0-16,8 20 0 0,-8-20 0 0,14 6 0 15,5-4 0-15,-4 0 0 0,-1-2 0 16,12 2 0-16,-4-1-8 0,4-1-202 0,0 2-38 16,4 1-47-16,-4 2-81 0,3 0-279 0,-3 3-356 15,-7-1 99-15,3 2 101 0,-7 1 74 16,-1 0 71-16,-3 0 80 0,4 1 64 0,-7 4 5 15,-1-1 56-15</inkml:trace>
        </inkml:traceGroup>
        <inkml:traceGroup>
          <inkml:annotationXML>
            <emma:emma xmlns:emma="http://www.w3.org/2003/04/emma" version="1.0">
              <emma:interpretation id="{1BB599AC-992D-4895-97E6-E7FBC6AE7646}" emma:medium="tactile" emma:mode="ink">
                <msink:context xmlns:msink="http://schemas.microsoft.com/ink/2010/main" type="inkWord" rotatedBoundingBox="5227,8111 5213,9008 5143,9006 5157,8110"/>
              </emma:interpretation>
              <emma:one-of disjunction-type="recognition" id="oneOf1">
                <emma:interpretation id="interp5" emma:lang="en-US" emma:confidence="1">
                  <emma:literal>-..</emma:literal>
                </emma:interpretation>
                <emma:interpretation id="interp6" emma:lang="en-US" emma:confidence="0">
                  <emma:literal>-.-</emma:literal>
                </emma:interpretation>
                <emma:interpretation id="interp7" emma:lang="en-US" emma:confidence="0">
                  <emma:literal>--.</emma:literal>
                </emma:interpretation>
                <emma:interpretation id="interp8" emma:lang="en-US" emma:confidence="0">
                  <emma:literal>---</emma:literal>
                </emma:interpretation>
                <emma:interpretation id="interp9" emma:lang="en-US" emma:confidence="0">
                  <emma:literal>...</emma:literal>
                </emma:interpretation>
              </emma:one-of>
            </emma:emma>
          </inkml:annotationXML>
          <inkml:trace contextRef="#ctx0" brushRef="#br0" timeOffset="1892.7557">16 3350 1279 0,'0'0'484'0,"0"0"-41"16,0 0-64-16,0 0-39 0,0 0-20 15,0 0-36-15,0 0-71 0,0 0-57 0,0 0-31 16,0 0-104-16,0 0-118 0,0 0-162 0,15 44-140 16,-15-32-300-16,0-12 56 15,0 26 85-15,0-13 52 0,0 3 55 0,0-2 111 16</inkml:trace>
          <inkml:trace contextRef="#ctx0" brushRef="#br0" timeOffset="2035.7787">5 3776 908 0,'-7'17'394'0,"7"-17"31"15,-8 12-2-15,8-12-14 0,0 0-53 0,0 11-28 16,0-11-49-16,0 0-36 0,0 0-51 0,-7 16-39 16,7-16-32-16,0 0-57 0,0 0-82 15,0 19-126-15,0-19-188 0,0 0-383 0,0 19 32 16,0-19 66-16,7 16 49 0,-7-16 71 15,0 18 39-15</inkml:trace>
          <inkml:trace contextRef="#ctx0" brushRef="#br0" timeOffset="2203.6948">5 4137 1190 0,'0'0'519'0,"0"0"-9"16,0 0-9-16,4 15-24 0,-4-15-42 15,0 0-46-15,0 0-36 0,3 14-46 0,-3-14-41 16,0 0-40-16,0 0-106 0,4 11-77 0,-4-11-89 15,0 0-158-15,4 16-431 0,-4-16-120 16,11 11-3-16,-11-11 90 0,7 13 61 0,-7-13 49 16,8 17 57-16,-8-4 81 0</inkml:trace>
        </inkml:traceGroup>
        <inkml:traceGroup>
          <inkml:annotationXML>
            <emma:emma xmlns:emma="http://www.w3.org/2003/04/emma" version="1.0">
              <emma:interpretation id="{35422D09-5AB0-473C-838F-6EC9B8949C5E}" emma:medium="tactile" emma:mode="ink">
                <msink:context xmlns:msink="http://schemas.microsoft.com/ink/2010/main" type="inkWord" rotatedBoundingBox="5411,12146 5403,12648 4797,12638 4805,12136"/>
              </emma:interpretation>
              <emma:one-of disjunction-type="recognition" id="oneOf2">
                <emma:interpretation id="interp10" emma:lang="en-US" emma:confidence="1">
                  <emma:literal>I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?</emma:literal>
                </emma:interpretation>
                <emma:interpretation id="interp13" emma:lang="en-US" emma:confidence="0">
                  <emma:literal>..</emma:literal>
                </emma:interpretation>
                <emma:interpretation id="interp1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3158.8866">-291 7604 1709 0,'0'0'617'0,"-26"-3"-54"16,26 3-33-16,-14 0-23 0,14 0-77 0,0 0-20 0,-19 2-11 16,19-2-71-16,0 0-31 15,-15 3-31-15,15-3-8 0,0 0-15 0,0 0-25 16,0 0 10-16,0 0-59 0,0 0-8 0,0 0-15 15,0 0-5-15,0 0-34 0,0 0 26 16,48-20-53-16,-29 10 19 0,-4 2-6 0,-4-4-34 16,4-1-59-16,-1 2 0 0,1-5 0 15,-4 2 0-15,4-1 0 0,-8-2 0 0,8 1 0 16,-11 1 0-16,3 1 0 0,1 3 0 0,-1 2 0 16,-7 9 0-16,8-17 0 0,-8 17 0 15,7-9 0-15,-7 9 0 0,0 0 0 16,0 0 0-16,0 0 0 0,0 0 0 0,0 51 0 0,0-29 0 15,0 1 0-15,-7 2 0 0,7 1 0 16,0 1 0-16,-8 1 0 0,8-1 0 16,-7 4 0-16,7-6 0 0,-4 1 0 0,4-3 0 15,0-1 0-15,0-4 0 0,0-1 0 16,0 1 0-16,0-3 0 0,4-3 0 0,-4 4-292 16,0-16-44-16,7 18-65 0,1-10-229 0,-8-8-348 15,7 12 44-15,-7-12 89 0,11 8 90 16,-11-8 56-16,15 4 128 0,0-3 11 0,-15-1 43 15,0 0 79-15</inkml:trace>
          <inkml:trace contextRef="#ctx0" brushRef="#br0" timeOffset="3495.0734">127 7619 1686 0,'0'-15'538'15,"0"15"-16"-15,0 0-28 0,-7-16-64 16,7 16-23-16,0 0 0 0,0 0-51 0,0 0 2 15,-34 20-51-15,27-9-69 0,-8 1 24 0,8 4-12 16,3 3-19-16,-3 1-19 0,7-4-45 16,-8 2-16-16,8 0-18 0,0-1-10 0,8 3-16 15,-1-4 8-15,-3 0-33 0,7-2 8 0,0-4-13 16,4-4-8-16,0 0-5 16,3-3 10-16,-3-2-38 0,3-1 58 0,-18 0 17 15,30-6-111-15,-15-1 0 0,-4 0 0 0,-4-5 0 16,1 1 0-16,-1-2 0 0,-7 13 0 15,0-28 0-15,-7 13 0 0,-1 0 0 0,8 1 0 16,-7-3 0-16,-8 2 0 0,4 2 0 16,-4-1 0-16,0 3-126 0,-3 1-237 0,10 7-175 15,-6-2-507-15,14 5 88 0,-26-5 105 0,11 5 30 16,15 0 85-16,-22 5 72 0,11-3 125 16,11-2 7-16,-30 6 113 0,19-2-7 0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06.90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B7BD03-7B11-4FAA-9F1E-69E095C4ED4C}" emma:medium="tactile" emma:mode="ink">
          <msink:context xmlns:msink="http://schemas.microsoft.com/ink/2010/main" type="writingRegion" rotatedBoundingBox="11770,4611 12757,4611 12757,6532 11770,6532"/>
        </emma:interpretation>
      </emma:emma>
    </inkml:annotationXML>
    <inkml:traceGroup>
      <inkml:annotationXML>
        <emma:emma xmlns:emma="http://www.w3.org/2003/04/emma" version="1.0">
          <emma:interpretation id="{883C9415-B6D0-4C4B-BB45-4DA191C5B5C4}" emma:medium="tactile" emma:mode="ink">
            <msink:context xmlns:msink="http://schemas.microsoft.com/ink/2010/main" type="paragraph" rotatedBoundingBox="11770,4611 12757,4611 12757,6532 11770,6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2A4CAE-D50B-4254-9770-95AC1F7F78B4}" emma:medium="tactile" emma:mode="ink">
              <msink:context xmlns:msink="http://schemas.microsoft.com/ink/2010/main" type="line" rotatedBoundingBox="11770,4611 12757,4611 12757,6532 11770,6532"/>
            </emma:interpretation>
          </emma:emma>
        </inkml:annotationXML>
        <inkml:traceGroup>
          <inkml:annotationXML>
            <emma:emma xmlns:emma="http://www.w3.org/2003/04/emma" version="1.0">
              <emma:interpretation id="{13B40032-6E57-4016-8D56-5DC0F7DBB754}" emma:medium="tactile" emma:mode="ink">
                <msink:context xmlns:msink="http://schemas.microsoft.com/ink/2010/main" type="inkWord" rotatedBoundingBox="11770,4611 12757,4611 12757,6532 11770,6532"/>
              </emma:interpretation>
              <emma:one-of disjunction-type="recognition" id="oneOf0">
                <emma:interpretation id="interp0" emma:lang="en-US" emma:confidence="0">
                  <emma:literal>1%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17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12</emma:literal>
                </emma:interpretation>
              </emma:one-of>
            </emma:emma>
          </inkml:annotationXML>
          <inkml:trace contextRef="#ctx0" brushRef="#br0">-485 1649 1331 0,'0'0'499'0,"0"0"-49"16,0 0-15-16,0 0-38 0,0 0-33 0,0 0-37 15,0 0-32-15,0 0-22 0,0 0-27 16,15 54-18-16,-15-34-33 0,14 0-27 0,-3 0-1 16,0 0-8-16,-7 0-26 0,11 2-44 15,-8-4 1-15,8-3-26 0,-4 1-13 0,-3-5 0 16,-1 1 6-16,8-4-14 0,-12 1 18 15,-3-9-25-15,15 6 5 0,-15-6 36 16,0 0-49-16,0 0 0 0,15-15 13 0,-15 15 0 16,7-30-5-16,-7 10 10 0,0-7-20 0,-7-8 7 15,7-2 0-15,0-13 6 0,-7 1-3 16,-1-1-3-16,8 0 10 0,-7 2 19 0,7 1 4 16,0 8 26-16,0 1 13 0,0 2-20 0,0 2 30 15,7 1-51-15,1 3 8 0,-1 3-18 16,4 1-3-16,0 5-5 0,0 4 0 0,4-2-38 15,11 4-26-15,-4 2-59 0,4 3-28 0,4 1-13 16,-5 7-74-16,1-1-20 16,-3 6-93-16,10 2-163 0,-4 4-90 0,-3-2-405 0,4 3 144 15,-12-2 59-15,4 0 61 0,-3 3 118 16,3-4 10-16,-7 1 57 0,-4 1 50 16</inkml:trace>
          <inkml:trace contextRef="#ctx0" brushRef="#br0" timeOffset="377.2118">32 1276 1520 0,'0'0'463'0,"-22"2"-22"0,22-2-29 16,0 0-54-16,-15 0-35 0,15 0-32 0,0 0-22 15,0 0-13-15,0 0-31 0,0 0-35 0,0 0-11 16,0 0-5-16,0 0-18 0,56 0-5 16,-38 0-46-16,-3-2-26 0,11 0 14 0,-11 2-35 15,7 0 6-15,4 0 0 0,-4 2-66 16,-4 0 17-16,-3-1-12 0,0 1 2 15,3 3-5-15,-3-1 8 0,-7 5 2 0,-1 0-8 16,-7-9 6-16,4 17-13 0,-4-17 66 16,-4 23-45-16,-3-12-32 0,-1 5 55 0,-3 1-32 15,4-3 6-15,-8 3-15 0,7-2 7 0,1 0 5 16,0 2 16-16,-1-4 17 0,5 1-15 16,-1-2 8-16,0 2 10 0,4-14-5 0,0 23 41 15,4-12-8-15,0 1-7 0,3-4-6 0,-7-8 11 16,18 17-21-16,-10-11 11 0,7 1-19 15,-4 0 3-15,11-1-33 0,-4 1-23 16,-3 0-41-16,7 0-24 0,-3 1-48 0,3 0-71 16,-3-1-73-16,-5-7-224 0,5 12-451 15,-4 1 98-15,-8-4 71 0,8 3 89 0,-4-1 49 16,-4 1 118-16,-3 1 5 0,0 1 44 16</inkml:trace>
          <inkml:trace contextRef="#ctx0" brushRef="#br0" timeOffset="-667.7364">-12 252 1254 0,'-11'9'379'0,"11"-9"-8"16,0 0-46-16,0 0-8 0,0 0-58 15,0 0-26-15,0 0 0 0,0 0-31 16,44-20-8-16,-29 12-35 0,-8-1-34 0,8-1 6 16,0 0-23-16,-4-4 7 0,-4-3-33 15,8 1-3-15,-7-3 0 0,3 1 13 0,-11 0-2 16,7 1 41-16,-7 3-26 0,7-1 25 0,-7 15 6 15,0-23 17-15,0 23 19 0,0-20-17 16,0 20 12-16,-7-14 2 0,7 14-13 0,0 0 16 16,0 0-16-16,0 0-5 0,0 0-36 15,-26 25 36-15,19-13-12 0,-1 2-24 0,8 3 8 16,0 3-18-16,0 5-21 0,0 0-17 0,8-1 9 16,-8 6-30-16,7 0-28 0,1 0-46 15,-5 0-8-15,5 1-51 0,-1 1-61 16,-7-4-42-16,7 3-42 0,1 2-183 0,-1-3-253 15,-3-2-333-15,0-1 49 0,-4-1 115 16,0-3 74-16,3-1 108 0,-6 2 58 0,-1 0 75 16,-7-1 20-16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05.10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161300-7EEA-468B-9627-167C9BF1E3F4}" emma:medium="tactile" emma:mode="ink">
          <msink:context xmlns:msink="http://schemas.microsoft.com/ink/2010/main" type="inkDrawing" rotatedBoundingBox="10417,3801 15159,4025 15155,4108 10413,3884" semanticType="underline" shapeName="Other">
            <msink:sourceLink direction="with" ref="{EA9408E9-8748-4B8B-9634-147778673DF4}"/>
            <msink:sourceLink direction="with" ref="{7D54548B-AD6C-4C9D-ACE7-62FC7A61CAB9}"/>
          </msink:context>
        </emma:interpretation>
      </emma:emma>
    </inkml:annotationXML>
    <inkml:trace contextRef="#ctx0" brushRef="#br0">56 15 1430 0,'-18'-6'456'0,"3"3"-64"16,0 0-34-16,15 3 8 0,-11-6-67 0,11 6-53 16,0 0 3-16,0 0-22 0,0 0 11 15,0 0-56-15,0 0-18 0,0 0-16 0,0 0-20 16,0 0-15-16,66 4-21 0,-36-1-5 0,-4 2 0 15,15 1-13-15,-1-2 1 16,8 5 7-16,22-1-24 0,4 0-17 0,8-1 23 16,-12 1-5-16,11 0-5 0,1 0 2 0,-1-1 1 15,4-1-33-15,-4 6-25 0,8-5 20 16,0 1-10-16,22 2 22 0,-23-4-19 0,23 4-7 16,-18-3 15-16,-1 2-6 0,0-4 4 0,1-1-11 15,3 0-37-15,-4-1 9 0,-7 2 1 16,8-3 7-16,-8 0-2 0,-4 1 4 0,8 0-4 15,-8 2 2-15,-3-5-12 0,-4 5 2 0,-8-4-13 16,4 3 13-16,-7-1 10 0,-7-3 18 16,-5 0-23-16,5 2-10 0,-1-2 2 15,-7 3 11-15,8-3-6 0,-1 3-2 0,1-6-12 16,-5 3 4-16,1 3 18 0,0-3 13 16,3 1-13-16,-7-1-2 0,8 1 2 0,-4 1-2 15,-1-1 20-15,1-1 8 0,0 4-36 16,0-4 18-16,-4 0-3 0,0 0 13 0,-8 0-23 15,5 2 13-15,3-1-3 0,-8-1 11 0,1 2 7 16,0-1-18-16,-1-1-10 0,1 0 18 16,-8 2-5-16,8-2 41 0,0 1-33 0,-4 2 33 15,-4-3-34-15,-4 1-2 0,1 2 36 0,-8-3-36 16,4 0 8-16,-11 2 7 0,7-1-25 16,-7-2 28-16,3 1-29 0,-18 0-17 15,22 0-25-15,-22 0-45 0,19-2-63 0,-19 2-136 16,0 0-225-16,18 0-277 0,-18 0 57 15,0 0 69-15,15-3 61 0,-15 3 64 0,0 0 80 16,0 0 25-16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08.5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9070C2-8817-459C-A051-F220D9506BCB}" emma:medium="tactile" emma:mode="ink">
          <msink:context xmlns:msink="http://schemas.microsoft.com/ink/2010/main" type="writingRegion" rotatedBoundingBox="11838,11348 12932,11870 12429,12922 11336,12400"/>
        </emma:interpretation>
      </emma:emma>
    </inkml:annotationXML>
    <inkml:traceGroup>
      <inkml:annotationXML>
        <emma:emma xmlns:emma="http://www.w3.org/2003/04/emma" version="1.0">
          <emma:interpretation id="{0109E6B0-DB1D-4378-9DDE-50FBCB9EFA13}" emma:medium="tactile" emma:mode="ink">
            <msink:context xmlns:msink="http://schemas.microsoft.com/ink/2010/main" type="paragraph" rotatedBoundingBox="11838,11348 12932,11870 12429,12922 11336,12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96F152-9BFE-4D40-8925-A5EA371386FC}" emma:medium="tactile" emma:mode="ink">
              <msink:context xmlns:msink="http://schemas.microsoft.com/ink/2010/main" type="line" rotatedBoundingBox="11838,11348 12932,11870 12429,12922 11336,12400"/>
            </emma:interpretation>
          </emma:emma>
        </inkml:annotationXML>
        <inkml:traceGroup>
          <inkml:annotationXML>
            <emma:emma xmlns:emma="http://www.w3.org/2003/04/emma" version="1.0">
              <emma:interpretation id="{33962125-B721-4421-87FC-C951D3A8D532}" emma:medium="tactile" emma:mode="ink">
                <msink:context xmlns:msink="http://schemas.microsoft.com/ink/2010/main" type="inkWord" rotatedBoundingBox="11838,11348 12932,11870 12429,12922 11336,12400"/>
              </emma:interpretation>
              <emma:one-of disjunction-type="recognition" id="oneOf0">
                <emma:interpretation id="interp0" emma:lang="en-US" emma:confidence="1">
                  <emma:literal>50</emma:literal>
                </emma:interpretation>
                <emma:interpretation id="interp1" emma:lang="en-US" emma:confidence="0">
                  <emma:literal>510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5To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-9 687 1369 0,'0'0'512'0,"0"-10"-41"15,0 10-44-15,0 0-17 0,0 0-42 16,0 0-53-16,0 0-13 0,26 36-30 16,-19-24-27-16,-7 5-30 0,8-1-12 0,-1 4-17 15,8-1-27-15,-8-2-5 0,1 2-11 0,3 1-12 16,3-3-21-16,-2 0-21 0,-5-2-4 16,0 2-1-16,8-4-17 0,-7-3 15 0,3 0-13 15,-4-4 5-15,8-2 0 0,-15-4-20 16,15 3-23-16,-15-3 23 0,0 0-3 0,25-14-13 15,-17 2-5-15,-8-3-17 0,7-8-9 0,-7-4 27 16,8-10 9-16,-8-9-7 16,-8-3-3-16,1-24-2 0,-1 0-13 0,1 2 0 15,0 1 5-15,-4 6 0 0,3 11-23 0,1 6 10 16,-1 7 11-16,8 3-11 0,-7 4 28 16,7 6-17-16,0 2-16 0,0 5 18 0,0 1 8 15,0 2-1-15,7 1 27 0,8 2-9 0,0 2 9 16,-4 2-11-16,11 4 7 0,4 1-6 15,-4 0-1-15,4 3 7 0,7 2-22 0,-3 0-3 16,11 2 11-16,7 1 7 0,7-1-28 0,-7 0 15 16,8 1-33-16,-8 0 18 0,-4-3-26 15,-7 3-20-15,4-1 2 0,-8 0-58 0,0 0-18 16,-11-1-52-16,8 1-59 0,-12 1 24 16,-3 1-77-16,-4 2-54 0,-3 1-167 15,-1 3-55-15,-7-10-390 0,7 18 77 0,-7-18 98 16,-7 24 68-16,7-12 70 0,-7 1 102 15,-1 4 46-15,1-2-13 0</inkml:trace>
          <inkml:trace contextRef="#ctx0" brushRef="#br0" timeOffset="571.5837">553 455 1187 0,'-15'-1'492'0,"15"1"-26"0,0 0-13 16,-26 0-41-16,26 0-44 0,0 0-35 0,0 0-3 16,-15-4-25-16,15 4-34 0,0 0-38 15,0 0 23-15,0 0-38 0,-14-1-16 0,14 1-20 16,0 0-13-16,0 0 2 0,0 0-38 0,0 0-7 16,0 0 2-16,0 0-6 0,0 0-29 15,0 0-4-15,0 0-17 0,0 0-8 0,0 0-10 16,37-17-3-16,-37 17 3 0,25-4-14 0,-10 3 7 15,4-1-9-15,-5-1-2 0,1 2 0 16,4-3-1-16,-4 2-1 0,7-1-4 0,-11 2-19 16,-11 1-4-16,22-4 1 0,-22 4-8 15,22-2 13-15,-22 2 10 0,19-3 2 16,-19 3-25-16,7-1 3 0,-7 1 28 0,0 0-11 16,18-3 8-16,-18 3-7 0,0 0 12 15,0 0 46-15,0 0-43 0,0 0-18 0,0 0 3 16,0 0 25-16,0 0-18 0,0 0-5 0,0 0 5 15,0 0-10-15,0 0 26 0,-25 37-6 16,17-25-2-16,8 1-13 0,-7 4 5 0,-1 3-10 16,5-1 18-16,-1 3-36 0,0-1 25 0,-3 4 1 15,7-1-18-15,0-1 10 0,0 2-8 16,-7-2 5-16,7 0 1 0,7 0-16 0,-7 0 0 16,0-1 0-16,0 1 0 0,0-5 0 15,7-1 0-15,-7-2 0 0,0-1 0 16,0-14 0-16,0 24 0 0,0-24 0 0,0 16-24 15,0-16-98-15,4 14-52 0,-4-14-31 16,0 0-3-16,7 11-25 0,-7-11-7 0,0 0-47 16,8 7-53-16,-8-7-80 0,15 2-102 0,-15-2-5 15,0 0-262-15,25 0 11 0,-25 0 31 16,23-4 66-16,-23 4 115 0,22-6 36 0,-11 0 49 16</inkml:trace>
          <inkml:trace contextRef="#ctx0" brushRef="#br0" timeOffset="851.3269">956 810 458 0,'14'-17'302'16,"1"1"97"-16,-4-1 11 0,-3 2 25 0,-1 2 31 0,1 3 25 15,-1 0-5-15,-7 10-7 0,4-19-26 16,-4 19-5-16,0-13-33 0,0 13-42 16,0 0 9-16,0 0-72 0,0 0 2 0,0 0-38 15,-34 30-31-15,27-15-5 0,-4 2-23 16,11-1-18-16,-8 1-28 0,8-2-31 0,-7 2-40 16,7-1-98-16,7 1 0 0,-7-4 0 0,8 0 0 15,-1-5 0-15,4-1 0 0,-3-1 0 16,7-2 0-16,7-4 0 0,-11 0 0 0,-11 0 0 15,37-7 0-15,-26-1 0 0,4-4 0 0,-1 1 0 16,-6-2 0-16,-4-3 0 0,-4 0 0 16,0-2 0-16,-4 0 0 0,-7-1 0 0,0 3 0 15,3-2 0-15,-7 2 0 0,-3 2 0 16,3 2-287-16,-7-9-312 0,-4 14-469 16,4 1 37-16,-4 0 97 0,4 3 107 0,-4 0 61 15,4 3 91-15,-4 0 58 0,4 2 54 0,-4 2 97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16.37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2E1E80-D284-4D6F-B3F1-2BE799844B82}" emma:medium="tactile" emma:mode="ink">
          <msink:context xmlns:msink="http://schemas.microsoft.com/ink/2010/main" type="inkDrawing" rotatedBoundingBox="18194,3858 20892,3868 20891,3894 18193,3884" semanticType="underline" shapeName="Other">
            <msink:sourceLink direction="with" ref="{A522DEA5-EF13-48C6-9FA2-4C0B37FF2A6B}"/>
          </msink:context>
        </emma:interpretation>
      </emma:emma>
    </inkml:annotationXML>
    <inkml:trace contextRef="#ctx0" brushRef="#br0">61 4 993 0,'-26'0'435'0,"26"0"-46"15,-15-2-23-15,15 2-56 0,0 0-21 0,-22-2-25 16,22 2-34-16,0 0-28 0,0 0-2 0,0 0-39 15,0 0-5-15,0 0-12 0,0 0-11 16,0 0-23-16,0 0-8 0,59 0-15 0,-33 0-13 16,0 0-12-16,3 0 20 0,4 0-18 0,4 2 23 15,4-2-41-15,0 2-10 0,10 1-3 16,1-3 10-16,0 1-2 0,3-2-7 0,23 2-6 16,-4-1-5-16,4 2-5 0,-1-1 23 15,1 2-23-15,3 0 5 0,-3-5-8 0,3 4-5 16,-3-4 8-16,-1 4-2 0,1-1 1 15,-4-2 9-15,-8 1-18 0,12-3 7 16,-15 4-17-16,11 2 9 0,3-4-14 0,-10 2 22 16,7-1 5-16,-11 0-25 0,14 2 10 0,-10-2-7 15,-15 0-1-15,3 0 29 0,0 0-18 16,-3 0-6-16,0-2-7 0,-11-1 2 0,-1 2 29 16,-3-2-8-16,-7 3-10 0,-1-1 27 0,-3 1 9 15,-4-2 10-15,-3 1-1 0,-4-2-32 16,-1 1-16-16,-14 2-41 0,19-5-25 0,-19 5-65 15,0 0-101-15,0 0-239 0,0 0-387 0,0 0 80 16,0 0 87-16,0 0 41 0,0 0 74 16,0 0 57-16,-67 11 61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19.78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E99DB5-909D-4997-98A3-9E9AFFFBC386}" emma:medium="tactile" emma:mode="ink">
          <msink:context xmlns:msink="http://schemas.microsoft.com/ink/2010/main" type="writingRegion" rotatedBoundingBox="18452,11608 25519,11447 25535,12168 18468,12328"/>
        </emma:interpretation>
      </emma:emma>
    </inkml:annotationXML>
    <inkml:traceGroup>
      <inkml:annotationXML>
        <emma:emma xmlns:emma="http://www.w3.org/2003/04/emma" version="1.0">
          <emma:interpretation id="{636D4F00-E31E-4ABB-9459-A0DB2A9DFD35}" emma:medium="tactile" emma:mode="ink">
            <msink:context xmlns:msink="http://schemas.microsoft.com/ink/2010/main" type="paragraph" rotatedBoundingBox="18452,11608 25519,11447 25535,12168 18468,12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77A5D-0D5D-4E1D-8409-BF1097C5E9E3}" emma:medium="tactile" emma:mode="ink">
              <msink:context xmlns:msink="http://schemas.microsoft.com/ink/2010/main" type="line" rotatedBoundingBox="18452,11608 25519,11447 25535,12168 18468,12328"/>
            </emma:interpretation>
          </emma:emma>
        </inkml:annotationXML>
        <inkml:traceGroup>
          <inkml:annotationXML>
            <emma:emma xmlns:emma="http://www.w3.org/2003/04/emma" version="1.0">
              <emma:interpretation id="{3CFF96AF-127E-4313-9443-79F57E85B370}" emma:medium="tactile" emma:mode="ink">
                <msink:context xmlns:msink="http://schemas.microsoft.com/ink/2010/main" type="inkWord" rotatedBoundingBox="18455,11760 19694,11732 19707,12300 18468,12328"/>
              </emma:interpretation>
              <emma:one-of disjunction-type="recognition" id="oneOf0">
                <emma:interpretation id="interp0" emma:lang="en-US" emma:confidence="1">
                  <emma:literal>700</emma:literal>
                </emma:interpretation>
                <emma:interpretation id="interp1" emma:lang="en-US" emma:confidence="0.5">
                  <emma:literal>100</emma:literal>
                </emma:interpretation>
                <emma:interpretation id="interp2" emma:lang="en-US" emma:confidence="0">
                  <emma:literal>Too</emma:literal>
                </emma:interpretation>
                <emma:interpretation id="interp3" emma:lang="en-US" emma:confidence="0">
                  <emma:literal>200</emma:literal>
                </emma:interpretation>
                <emma:interpretation id="interp4" emma:lang="en-US" emma:confidence="0">
                  <emma:literal>7o0</emma:literal>
                </emma:interpretation>
              </emma:one-of>
            </emma:emma>
          </inkml:annotationXML>
          <inkml:trace contextRef="#ctx0" brushRef="#br0">22 178 1443 0,'-19'6'438'0,"19"-6"-36"0,-11 5-34 16,11-5-37-16,0 0-22 0,-7 7-25 0,7-7 11 15,0 0-55-15,0 0-7 0,0 0-13 16,0 0-40-16,0 0-6 0,55-14-26 0,-36 8-15 16,-1-2 3-16,1-1-26 0,-1-2 5 15,1-1-7-15,-1 0-1 0,1-1-30 16,-5 2-4-16,1-2-16 0,0-1 10 0,0 2 28 15,-8-1-1-15,4 5 11 0,0 0 8 16,-3-2-3-16,-8 10-13 0,11-13-17 0,-11 13-9 16,11-9-9-16,-11 9-11 0,0 0-5 0,0 0 16 15,0 0-9-15,22 24 11 0,-22-13 3 16,4 4-3-16,-4 2-5 0,3 3 0 0,-3 1 28 16,0 5-3-16,0 1-17 0,0 1-1 0,-3 4-15 15,3-2 18-15,-4 0-12 16,4-1-29-16,-4 3 10 0,4-6-4 0,-3-2 1 15,-1 0-42-15,4-3-62 0,0-1-80 0,0-2-33 16,0-1-30-16,0-3-52 0,4-1-56 16,3-2-138-16,-3 1-95 0,3-4 13 0,1-2-343 15,6 0 85-15,-3-2 37 0,-11-4 70 16,30 0 90-16,-19-3 96 0,8 0 37 0,-5-4 20 16</inkml:trace>
          <inkml:trace contextRef="#ctx0" brushRef="#br0" timeOffset="293.3977">595 391 1241 0,'0'0'476'0,"-15"-18"-31"0,15 18-22 0,0 0-9 16,-26 0-63-16,26 0-5 0,-18 12-49 16,10-6-3-16,1 5-35 0,-1-1-11 0,5 2-26 15,3-12-32-15,-8 22-8 0,5-9-13 16,3-13-8-16,7 25-25 0,-3-13-14 16,-1-5-7-16,5 3-4 0,3-3-17 0,4 0-4 15,-1-4-13-15,5 0 7 0,-1-3-22 0,5 0 22 16,-1-4 29-16,4-2-26 0,-1-4 23 15,-2 0-8-15,3-3 11 0,-12 2-29 0,1-2 42 16,0-2-26-16,-11 1-3 0,-1 3-23 16,-3 11-10-16,0-24 36 0,0 24-28 0,-15-21-21 15,4 13-51-15,-3 3-26 0,-1 2-66 0,0 0-72 16,15 3-41-16,-26 0-10 0,11 3-79 16,15-3-123-16,-22 10-213 0,15 0-332 15,7-10 63-15,-8 14 126 0,8-14 41 0,0 15 72 16,0-15 91-16,0 0 27 0,19 18 81 15</inkml:trace>
          <inkml:trace contextRef="#ctx0" brushRef="#br0" timeOffset="589.5974">1068 320 1510 0,'0'0'537'0,"0"0"-53"15,0 0-36-15,0 0-21 0,-26-5-53 0,26 5-21 0,0 0-40 16,-19 18-14-16,16-8-38 0,-1 3-30 15,0 0-16-15,1 3-26 0,3-16-2 16,3 29-26-16,1-14-5 0,0 0-5 0,3-2 8 16,1-1 2-16,3-1-25 0,0-2-13 15,0-2 28-15,7-1-3 0,-3-2 11 0,4-3-8 16,-1-1-13-16,-3-1 3 0,0-6 2 0,3 4-27 16,-7-4 9-16,0-3-81 0,0 0-44 15,-3-2 0-15,-5 2 0 0,-3 10 0 0,0-21 0 16,0 21 0-16,-11-24-57 0,0 14-196 0,-4-1-67 15,-3 5-164-15,-4-3-578 0,0 2 46 16,-8-1 132-16,-7 5 99 0,4 0 71 0,-4 0 58 16,4 1 85-16,-1 0 118 0,5 2-48 0</inkml:trace>
        </inkml:traceGroup>
        <inkml:traceGroup>
          <inkml:annotationXML>
            <emma:emma xmlns:emma="http://www.w3.org/2003/04/emma" version="1.0">
              <emma:interpretation id="{80BF231C-0FF0-4165-BA5A-8D6A2CBC4F11}" emma:medium="tactile" emma:mode="ink">
                <msink:context xmlns:msink="http://schemas.microsoft.com/ink/2010/main" type="inkWord" rotatedBoundingBox="23918,11484 25519,11447 25535,12156 23934,12192"/>
              </emma:interpretation>
              <emma:one-of disjunction-type="recognition" id="oneOf1">
                <emma:interpretation id="interp5" emma:lang="en-US" emma:confidence="1">
                  <emma:literal>1600</emma:literal>
                </emma:interpretation>
                <emma:interpretation id="interp6" emma:lang="en-US" emma:confidence="0">
                  <emma:literal>4600</emma:literal>
                </emma:interpretation>
                <emma:interpretation id="interp7" emma:lang="en-US" emma:confidence="0">
                  <emma:literal>9600</emma:literal>
                </emma:interpretation>
                <emma:interpretation id="interp8" emma:lang="en-US" emma:confidence="0">
                  <emma:literal>600</emma:literal>
                </emma:interpretation>
                <emma:interpretation id="interp9" emma:lang="en-US" emma:confidence="0">
                  <emma:literal>1000</emma:literal>
                </emma:interpretation>
              </emma:one-of>
            </emma:emma>
          </inkml:annotationXML>
          <inkml:trace contextRef="#ctx0" brushRef="#br0" timeOffset="20748.7446">5492-165 1569 0,'-15'15'468'0,"4"-2"-23"0,4 2-48 0,-1-3-10 15,5 1-65-15,3-13-15 0,0 21-17 16,0-21-32-16,3 20-25 0,1-9-15 0,-4-11 4 15,19 11-19-15,-8-8-29 0,3-2-8 16,-14-1-23-16,34-3-15 0,-8-2 2 0,-4-2-9 16,4-1-21-16,0-2 33 0,-4-1-18 0,0-4 6 15,4 0-1-15,-8-3-13 0,1-2-9 16,-4 0-29-16,-4 2 23 0,0-2-20 0,-4 2 17 16,0 2-4-16,-3 0-3 0,0 5-1 15,-4 11 12-15,0-17 1 0,0 17-7 0,0 0 5 16,0 0-43-16,0 0 15 0,0 0 8 15,0 0-16-15,-26 53-17 0,19-29-39 0,-1 3 0 16,1 7 0-16,-4 4 0 0,7-3 0 16,-3 1 0-16,3 0 0 0,0 1 0 0,1 0 0 15,-1-3 0-15,4-1 0 0,0 0 0 0,0-7 0 16,0 1 0-16,0-4 0 0,0-3 0 16,4-3-41-16,-1-2-200 0,1 0-25 0,3-5-8 15,1 0-31-15,-1-2-74 0,4-2-69 0,4 0-87 16,0-5 26-16,-15-1 5 15,29-1-236-15,-14-3-30 0,0-1 99 0,3 0 126 16,-3-5 350-16,0 0 57 0,3-1 100 0,-6-3 91 16,-1 1 109-16,-4-2 45 0,4 4 64 15,-7-2 21-15,0 3 5 0,-4 10 64 0,7-17-26 16,-7 17 1-16,0 0-19 0,0 0-5 0,0 0-17 16,-15-15-29-16,15 15-36 0,0 0-20 15,0 0-18-15,-18 25 10 0,18-25-41 0,-8 24-4 16,8-12-17-16,0 3-9 0,0-15-26 15,4 28-18-15,3-14 26 0,1-1-26 0,-1-2-11 16,4 0 4-16,0-5-37 0,0 1 44 0,0-4-33 16,8 0 10-16,-4-3-13 0,-15 0 13 15,33-8 18-15,-18 1-15 0,7 0 43 0,-7-4-39 16,-4-2 4-16,4-2 9 0,-4-2-28 16,-4 1-2-16,-3-1-15 0,0 2 4 15,-1 1-12-15,-3 14-8 0,-3-27 0 0,-5 17-38 16,1 2 25-16,-4 0-10 0,-4 1-36 0,4 4-15 15,11 3-13-15,-26 1-36 0,26-1-43 16,-26 7-6-16,15-1-68 0,4 3-16 0,7-9-18 16,-8 21-82-16,8-8-158 0,0-13-78 0,4 23-337 15,3-11 15-15,1 2 77 0,6-3 105 16,-3 1 67-16,8-2 69 0,-1-2 58 0,1-1 26 16</inkml:trace>
          <inkml:trace contextRef="#ctx0" brushRef="#br0" timeOffset="21075.9853">6472 255 1156 0,'0'-23'561'0,"0"23"0"0,-4-20-21 16,0 11 0-16,-7-3-10 0,4 2-26 0,7 10-23 15,-19-15-30-15,8 12-52 0,11 3 3 16,-26 1-92-16,26-1-1 0,-26 10-2 0,15-2-51 16,0 2-41-16,0 3 3 0,7 1-49 0,-3-1-13 15,3 0-46-15,4-13-94 0,4 30-16 16,0-17 0-16,7 4 0 0,0-4 0 15,0-1 0-15,4-2 0 0,3-2 0 0,1-1 0 0,-1-4 0 16,-3-2 0-16,7 2 0 16,-7-7 0-16,3 2 0 0,1-3 0 0,-1-1 0 15,-3-1 0-15,-4-1 0 0,0-2 0 0,-3 2 0 16,-1-4 0-16,1 2 0 0,-8 10 0 16,0-19 0-16,0 19 0 0,0-16 0 0,0 16 0 15,-12-14 0-15,12 14 0 0,-11-10-216 0,11 10-247 16,0 0-220-16,-14-2-387 0,14 2 118 15,0 0 35-15,0 0 119 0,0 0 60 0,0 0 75 16,-11 19 59-16,11-19 69 0,0 0 57 16</inkml:trace>
          <inkml:trace contextRef="#ctx0" brushRef="#br0" timeOffset="21425.6176">7000 182 1259 0,'0'0'596'0,"-37"2"-43"15,37-2 5-15,-15 8-31 0,4-1-56 0,-3-1-17 16,2 4-35-16,5 0-9 0,0 3-31 0,-1 0-48 16,1 3-28-16,-1-2 10 15,8 2-29-15,-3 0-23 0,3-1-23 0,0-15-13 16,7 27-56-16,-3-16 46 0,11 1-53 0,-1-2-98 15,-2-3-64-15,6 0 0 0,-3-5 0 16,3-2 0-16,-3 0 0 0,4-2 0 0,-5-4 0 16,-3-2 0-16,0-2 0 0,-3 0 0 15,-4-3 0-15,-1 0 0 0,-3 13 0 0,-7-29 0 16,3 14 0-16,-7 1 0 0,0-2 0 0,-4 3 0 16,-3 0 0-16,3 3 0 0,-11 0-1211 15,0 0 72-15,0 1 179 0,0 2 31 16,1 2 115-16,-1 0 117 0,-4 1 65 0,4 4 15 0,-7 0 116 15,-4 4 4-15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8:32.61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22E748-9348-44F6-BBA2-679C052F5B67}" emma:medium="tactile" emma:mode="ink">
          <msink:context xmlns:msink="http://schemas.microsoft.com/ink/2010/main" type="inkDrawing" rotatedBoundingBox="4522,12194 4692,12755 4657,12766 4487,12205" semanticType="callout" shapeName="Other">
            <msink:sourceLink direction="with" ref="{410047D9-B20D-416D-A970-B5BD1375FD99}"/>
            <msink:sourceLink direction="with" ref="{C1B068E0-5F32-4C09-9194-347944B6E7DD}"/>
            <msink:sourceLink direction="with" ref="{9CA13B52-35C2-4D60-ADE3-BFF35945778E}"/>
            <msink:sourceLink direction="with" ref="{D5B285C5-66CB-461C-9FEB-7BF431E50C99}"/>
          </msink:context>
        </emma:interpretation>
      </emma:emma>
    </inkml:annotationXML>
    <inkml:trace contextRef="#ctx0" brushRef="#br0">-153 8667 898 0,'0'11'330'0,"0"-11"-46"16,0 27-7-16,0-12-19 0,3 0-22 0,-3 2-1 15,4-1-17-15,0 0-31 0,-1 2 0 0,1 1-26 16,3-1-10-16,-7 2 0 0,8-2-3 15,-1 0-4-15,-7 2-4 0,8-2 4 0,-5 2-37 16,1-3 3-16,0-1 18 0,3 2-23 0,0 1 18 16,1-2-31-16,-8-4-15 0,7 4 2 15,1-1 19-15,-5 0-24 0,1-3-20 0,3-1 20 16,4-2-2-16,-11 0-29 16,8 1 3-16,-8-11 3 0,7 16 10 0,-7-16-3 15,4 14-28-15,-4-14-23 0,7 10-38 0,-7-10-26 16,0 0-30-16,8 12-37 0,-8-12-99 15,0 0-162-15,7 11-112 0,-7-11-328 0,0 0 52 16,8 7 63-16,-8-7 98 0,0 0 56 0,0 0 92 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5:45.49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AB276D-4FDE-482D-982B-4E751B81901B}" emma:medium="tactile" emma:mode="ink">
          <msink:context xmlns:msink="http://schemas.microsoft.com/ink/2010/main" type="writingRegion" rotatedBoundingBox="3988,2716 25068,2273 25091,3365 4011,3808"/>
        </emma:interpretation>
      </emma:emma>
    </inkml:annotationXML>
    <inkml:traceGroup>
      <inkml:annotationXML>
        <emma:emma xmlns:emma="http://www.w3.org/2003/04/emma" version="1.0">
          <emma:interpretation id="{BE926671-9FD6-4B5E-B433-A38173B89D14}" emma:medium="tactile" emma:mode="ink">
            <msink:context xmlns:msink="http://schemas.microsoft.com/ink/2010/main" type="paragraph" rotatedBoundingBox="3988,2716 25068,2273 25091,3365 4011,3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7EEF37-83F0-4173-B7A2-5C91387D25EF}" emma:medium="tactile" emma:mode="ink">
              <msink:context xmlns:msink="http://schemas.microsoft.com/ink/2010/main" type="line" rotatedBoundingBox="3988,2716 25068,2273 25090,3366 4011,3808"/>
            </emma:interpretation>
          </emma:emma>
        </inkml:annotationXML>
        <inkml:traceGroup>
          <inkml:annotationXML>
            <emma:emma xmlns:emma="http://www.w3.org/2003/04/emma" version="1.0">
              <emma:interpretation id="{C2A0CA64-346E-4D18-88A7-C03402A334E6}" emma:medium="tactile" emma:mode="ink">
                <msink:context xmlns:msink="http://schemas.microsoft.com/ink/2010/main" type="inkWord" rotatedBoundingBox="3993,2934 6688,2877 6704,3638 4009,3694">
                  <msink:destinationLink direction="with" ref="{FA8094A4-3FF2-4655-8579-0E45EAE01441}"/>
                </msink:context>
              </emma:interpretation>
              <emma:one-of disjunction-type="recognition" id="oneOf0">
                <emma:interpretation id="interp0" emma:lang="en-US" emma:confidence="1">
                  <emma:literal>Number</emma:literal>
                </emma:interpretation>
                <emma:interpretation id="interp1" emma:lang="en-US" emma:confidence="0">
                  <emma:literal>Numbers</emma:literal>
                </emma:interpretation>
                <emma:interpretation id="interp2" emma:lang="en-US" emma:confidence="0">
                  <emma:literal>number</emma:literal>
                </emma:interpretation>
                <emma:interpretation id="interp3" emma:lang="en-US" emma:confidence="0">
                  <emma:literal>Numbery</emma:literal>
                </emma:interpretation>
                <emma:interpretation id="interp4" emma:lang="en-US" emma:confidence="0">
                  <emma:literal>Number'</emma:literal>
                </emma:interpretation>
              </emma:one-of>
            </emma:emma>
          </inkml:annotationXML>
          <inkml:trace contextRef="#ctx0" brushRef="#br0">39 570 1251 0,'0'0'504'0,"0"0"-4"16,0 0-52-16,0 0-24 0,0 0-24 15,-22-2-14-15,22 2-45 0,-7 13 4 0,7-13-17 16,-4 17-52-16,4-17 3 0,-4 20-7 16,1-10-19-16,3-10-28 0,0 20 1 15,0-20-37-15,0 19-23 0,0-19-20 0,0 17 13 16,0-17-26-16,0 13-15 0,0-13 10 15,0 0 18-15,7 10-26 0,-7-10-23 0,0 0 18 16,0 0-33-16,0 0-5 0,0 0-20 0,26-33-57 16,-19 18 0-16,-7-5 0 0,8-4 0 15,-5-6 0-15,1-5 0 0,-4-4 0 0,4 3 0 16,-8-10 0-16,4 0 0 0,-4-1 0 0,1 4 0 16,-5 6 0-16,8 4 0 15,-7 3 0-15,7 4 0 0,-7 3 0 0,3 1 0 0,4 4 0 16,-4 3 0-16,1 2 0 0,3 13 0 15,0-18 0-15,0 18 0 0,0 0 0 16,0 0 0-16,0 0 0 0,0 0 0 0,0 0 0 16,25 27 0-16,-14-11 0 0,1 2 0 0,-1 7 0 15,3 0 0-15,1-2 0 0,4 4 0 16,3 0 0-16,-7 0 0 0,3-2 0 0,-3-3 0 16,11-2 0-16,-11-2 0 0,3-2 0 15,4-1 0-15,-11-5 0 0,12-2 0 0,-9-1 0 16,1-4 0-16,4-3 0 0,-19 0 0 0,25-8 0 15,-10-4 0-15,0-1 0 0,-4-2 0 16,-3-1 0-16,3-4 0 0,0-2 0 0,-4-1 0 16,-7-2 0-16,0-2 0 0,-7 3 0 0,7-8 0 15,-8 3 0-15,1 0 0 0,3 6 0 16,-3 2 0-16,3 1 0 0,0 4 0 16,4 0 0-16,-7 3 0 0,7 13 0 0,0-16 0 15,0 16 0-15,0 0 0 0,0 0 0 16,0 0 0-16,0 0-185 0,0 0-514 0,22 38-371 15,-14-21 90-15,3 2 74 0,-11 1 97 0,7-1 98 16,0 3 25-16,1-1 117 0,3-1 16 16,4-3 93-16,-8 2 32 0</inkml:trace>
          <inkml:trace contextRef="#ctx0" brushRef="#br0" timeOffset="940.9606">660 297 1180 0,'0'0'517'0,"0"0"-44"0,0 0-7 0,0 0-39 16,0 0-14-16,0 0-14 0,0 0-64 16,-7 37-23-16,3-18-53 0,4-3 0 0,0 2-14 15,4 2-48-15,0 0-15 0,-4 2-23 0,7-4-11 16,-3 2-16-16,11-3-5 0,-8-3-9 16,0-1-3-16,4-3-21 0,4-1-12 0,0-5-2 15,-8 2 2-15,-7-6-11 0,26 0 9 0,-26 0-19 16,15-9 8-16,-8 2-7 0,5-3 4 15,-5-3 6-15,0-1-31 0,-7-3 38 16,0 1-28-16,8-3 16 0,-8 3 7 0,0 1 39 16,0 15 12-16,0-24 31 0,0 24-7 15,-8-21-95-15,8 21-54 0,0-15 0 0,0 15 0 16,0 0 0-16,0 0 0 0,0 0 0 16,0 0 0-16,0 0 0 0,0 0 0 0,0 0 0 15,8 61 0-15,-8-44 0 0,7-2 0 0,-7 3 0 16,7-2 0-16,5 1 0 0,-5-2 0 15,0-1 0-15,1-5 0 0,3 1-44 0,-4-2-230 16,8 1 5-16,-15-9-20 0,15 6 23 0,-15-6-72 16,15 4-33-16,-15-4-26 0,0 0 46 15,25-9-4-15,-25 9 60 0,8-16 96 16,-1 6 55-16,-7-1 39 0,0 11 93 0,4-22 55 16,0 12 36-16,-4 10 60 0,0-18 30 15,0 18 40-15,0-19 19 0,0 19 23 0,0 0 0 16,-4-17-16-16,4 17-17 0,0 0-26 0,0 0 10 15,0 0-43-15,0 0-16 0,0 0 1 16,0 0-19-16,0 0-23 0,7 54 14 16,-7-39-14-16,4-1-23 0,0 3 1 0,3 0 25 0,-7 0-59 15,0-1 2-15,8 1 6 16,-8-4-39-16,7 0 24 0,-7-2-29 0,0-11 26 0,7 20-39 16,-7-20 26-16,0 13-7 0,0-13-21 15,0 0 10-15,0 0 8 0,0 0-11 16,0 0 8-16,0 0 6 0,0 0-3 0,0 0-16 15,0 0 6-15,0-59-3 0,0 39 0 16,0 2 0-16,0 1 0 0,0 1 0 0,4 1 0 16,0 0-11-16,-4 15-2 0,7-18 1 0,-7 18 9 15,11-9-10-15,-11 9 11 0,0 0-3 16,0 0-8-16,22 19 13 0,-14-9-23 0,3 3 30 16,-11-2 1-16,7 3-8 0,1-1-5 0,-1 1-5 15,-7-1 17-15,7-2-32 0,-3 1 25 16,-4-12-18-16,7 17 26 0,-7-10-8 15,0-7 18-15,0 0-16 0,8 12 34 0,-8-12 5 16,0 0-15-16,0 0-34 0,0 0 5 16,0 0 3-16,0 0-7 0,15-41 19 0,-15 24-22 15,7-3 2-15,-7 1-2 0,4 0 13 16,-1 1 12-16,1 3-2 0,0 1-16 0,0 0 9 16,-4 14-6-16,7-19 0 0,-7 19 0 0,7-9 0 15,-7 9 0-15,0 0 0 0,0 0 0 16,0 0 0-16,22 26 0 0,-18-10 0 0,4-2 0 15,-1 1 0-15,0 0 0 0,-7 1 0 0,8 3 0 16,-5-1 0-16,5-4 0 16,-1-1 0-16,1-2 0 0,-1 1 0 0,0-4-111 0,-7-8-114 15,8 13-41-15,-8-13-34 0,7 5-81 16,-7-5-133-16,0 0-83 0,0 0-350 16,0 0 136-16,33-18 10 0,-33 4 68 0,8-3 81 15,-8 0 122-15,4-5 51 0,-1-3 11 0</inkml:trace>
          <inkml:trace contextRef="#ctx0" brushRef="#br0" timeOffset="1381.7443">1355 122 944 0,'-3'-28'463'0,"3"3"29"16,-4 5 17-16,4 3 1 0,0 1 22 0,0 3-18 15,0 13-37-15,-8-21-45 0,8 21-17 16,0-15-39-16,0 15 18 0,0 0-102 0,0 0 25 16,0 0-27-16,0 0-60 0,8 53-7 15,-8-28-13-15,4 8-26 0,-1 1-30 0,5 11-26 16,3 1-23-16,-4-1-105 0,1 4 0 15,-1-5 0-15,4-1 0 0,4-3 0 0,-8-2 0 16,1-6 0-16,3-5 0 0,-4-2 0 0,0-7 0 16,1-1 0-16,-8-3 0 0,7-3 0 15,-7-11 0-15,0 12 0 0,0-12 0 0,0 0 0 16,0 0 0-16,0 0 0 0,0 0 0 0,11-35 0 16,-11 20 0-16,0 15 0 0,4-31 0 15,-4 14 0-15,7 1 0 0,-3 2 0 0,3 1 0 16,1 1 0-16,-1 1 0 0,4 2 0 15,4 5 0-15,0 0 0 0,0 4 0 16,-15 0 0-16,40 5-70 0,-21 2-58 0,3 1 0 16,0 6 21-16,4 0 10 0,-4 1 22 0,4 0-1 15,-11 0-1-15,3-1 23 0,-10 2 34 16,-1-2 30-16,1 0 3 0,-8-3 5 0,0-11 12 16,-23 27 14-16,9-12-3 0,-5-5 20 0,4 0-17 15,-7-2-24-15,4-2-28 0,-8 0-17 16,4-5-54-16,3 2-34 0,-3-3-79 0,7 0-49 15,0 3-168-15,15-3-615 0,-18-3 82 0,18 3 131 16,-19-4 94-16,19 4 79 0,0 0 9 16,0 0 50-16,0 0 52 0,0 0 94 15</inkml:trace>
          <inkml:trace contextRef="#ctx0" brushRef="#br0" timeOffset="1780.9336">1950 573 1515 0,'0'0'512'0,"-7"10"-36"16,7-10-38-16,0 0-24 0,0 0-45 0,0 0-34 15,7 20-56-15,-7-20-38 0,15 6-6 0,-15-6-4 16,26 2-62-16,-19-2 2 0,-7 0-28 16,34-3-4-16,-20 1-32 0,-2-1 1 15,2-2-19-15,1 2 0 0,-4-6-22 0,4 2 8 16,0-2-19-16,-8-1 16 0,-3-2-16 15,0 2-20-15,-1-4 12 0,-3 14 6 0,0-20 18 16,0 20-6-16,-7-26 9 0,3 16-1 0,-3 3 0 16,-8-2 0-16,0 2 24 0,4 3 7 15,-4 0 7-15,15 4-22 0,-22 4 7 0,22-4-20 16,-18 11-11-16,10 1-7 0,1-2 26 16,-1 3-11-16,5 0-31 0,-1 2 14 0,4-15 9 15,4 29-20-15,-1-15-30 0,5 1 2 0,-8-2-18 16,7-1-18-16,8-1-39 15,-8 1-12-15,5-1-31 0,2-2-20 0,1-2-77 16,-4-1 3-16,4-1-47 0,0 0-48 0,-4 2-187 16,4-6-254-16,-1 1-179 0,5-1 72 15,-4-1 95-15,-15 0 69 0,29-3 38 0,-10 0 69 16,-4-1 49-16,-1-4 131 0</inkml:trace>
          <inkml:trace contextRef="#ctx0" brushRef="#br0" timeOffset="2288.1389">2423 449 1494 0,'0'0'546'0,"-3"-18"-11"0,3 18-26 0,0-19-25 16,0 19-47-16,-4-16-35 0,4 16-31 0,0 0-28 15,0-19-15-15,0 19-5 0,0 0-67 16,0-13 28-16,0 13-56 0,0 0-16 0,0 0-38 16,0 0-10-16,0 0-16 0,0 0-15 15,0 0-17-15,0 0-75 0,0 0 63 0,0 0-14 16,0 0-8-16,0 0 5 0,0 0-33 0,0 0 0 15,0 0-8-15,0 0 15 0,0 0 6 16,0 0-49-16,0 0-18 0,0 0 0 0,0 0 0 16,0 0 0-16,0 0 0 0,0 0 0 0,0 0 0 15,0 0 0-15,0 0 0 16,0 0 0-16,0 0 0 0,0 0 0 0,0 0 0 0,0 0 0 16,-15 33 0-16,15-33 0 0,0 19 0 15,0-19 0-15,0 26 0 0,0-11 0 16,0 3 0-16,0 1 0 0,0-2 0 0,0 3 0 15,8 0 0-15,-8 3 0 0,0-1 0 16,0-3 0-16,0-2 0 0,0-1 0 0,7 0 0 16,-7-3 0-16,0-2 0 0,0-11 0 0,0 17 0 15,0-17 0-15,0 0 0 0,0 0 0 16,0 0 0-16,0 0 0 0,0 0 0 0,0 0 0 16,0 0 0-16,0 0 0 0,0 0 0 0,-7-56 0 15,14 31 0-15,-7-1 0 0,4-4 0 16,-1-1 0-16,1 5 0 0,4 2 0 15,-1 1 0-15,0 1 0 0,1 4 0 0,-1 1 0 16,4 4 0-16,4 3 0 0,-8 3-116 16,8 3-616-16,4 4-366 0,-19 0 64 0,29 4 164 15,-18 2 48-15,11 1 85 0,-7 5 84 0,4-2 77 16,3 3 75-16,-4 3 1 0,5 0 17 16</inkml:trace>
        </inkml:traceGroup>
        <inkml:traceGroup>
          <inkml:annotationXML>
            <emma:emma xmlns:emma="http://www.w3.org/2003/04/emma" version="1.0">
              <emma:interpretation id="{EA9408E9-8748-4B8B-9634-147778673DF4}" emma:medium="tactile" emma:mode="ink">
                <msink:context xmlns:msink="http://schemas.microsoft.com/ink/2010/main" type="inkWord" rotatedBoundingBox="10618,2596 12826,2550 12846,3493 10637,3539">
                  <msink:destinationLink direction="with" ref="{33161300-7EEA-468B-9627-167C9BF1E3F4}"/>
                </msink:context>
              </emma:interpretation>
              <emma:one-of disjunction-type="recognition" id="oneOf1">
                <emma:interpretation id="interp5" emma:lang="en-US" emma:confidence="1">
                  <emma:literal>Square</emma:literal>
                </emma:interpretation>
                <emma:interpretation id="interp6" emma:lang="en-US" emma:confidence="0">
                  <emma:literal>square</emma:literal>
                </emma:interpretation>
                <emma:interpretation id="interp7" emma:lang="en-US" emma:confidence="0">
                  <emma:literal>SquAre</emma:literal>
                </emma:interpretation>
                <emma:interpretation id="interp8" emma:lang="en-US" emma:confidence="0">
                  <emma:literal>SquarE</emma:literal>
                </emma:interpretation>
                <emma:interpretation id="interp9" emma:lang="en-US" emma:confidence="0">
                  <emma:literal>Squark</emma:literal>
                </emma:interpretation>
              </emma:one-of>
            </emma:emma>
          </inkml:annotationXML>
          <inkml:trace contextRef="#ctx0" brushRef="#br0" timeOffset="10863.1797">6866-209 883 0,'0'0'440'0,"0"-24"-54"0,-7 11-7 15,7-1 15-15,-8 2-30 0,-6 1-21 0,6-2-49 16,-3 1-7-16,-4 0 5 0,-3 4-18 0,-4 0-16 15,7 3-27-15,-4 2-1 0,-3 3-30 16,11 0-32-16,-4 3 1 0,1 0-38 0,-1 4 12 16,4 0-35-16,-4 1-8 0,15 2-6 15,-7 1 6-15,-1 2-20 0,8-13-6 0,0 29-20 16,8-15 22-16,-1 3-9 0,8 1-16 0,-4 2-23 16,4-2-35-16,7 3 30 0,-4 0-6 15,4-2 4-15,-3 0-18 0,3 1 27 0,4 1-30 16,4-1-10-16,-12-2 18 0,4 2-6 0,-3-3-7 15,-4 1 0-15,-1-1 5 16,1-3-8-16,-11 3 13 0,3-3-12 0,-7 2 9 16,0-1 9-16,-7 0 12 0,-1-1 5 0,-3 3-3 15,-3-4-7-15,-5 2 16 0,-3-4-14 16,7 2-2-16,-3-4-3 0,3-1-10 0,-7 1-7 16,11-4-1-16,-4-2-61 0,0-1-5 15,15-2-54-15,-26-2-33 0,26 2-10 0,-15-5-47 16,15 5-109-16,-7-10-180 0,7 10-296 0,0 0-42 15,0-18 82-15,0 18 126 0,0 0-5 16,0 0 71-16,22-17 64 0,-22 17 57 0</inkml:trace>
          <inkml:trace contextRef="#ctx0" brushRef="#br0" timeOffset="11639.7193">7284 98 1579 0,'-7'-10'507'0,"-1"-2"-13"15,1 4-28-15,-8 2-24 0,-4 0-22 0,5 3-33 16,-5 2-47-16,4 2-10 0,-3 2-48 16,-4 0-39-16,7 6-25 0,-4-1-11 0,5 4-23 15,-1-1-10-15,4 0-30 0,3 3 7 0,1-1-36 16,0 1-15-16,7-1-13 0,0-13-3 16,0 26-35-16,7-14-29 0,4-2-12 0,-7 0 12 15,-4-10-12-15,18 12-16 0,-10-6-2 16,6-4 28-16,-14-2-8 0,19 1-7 15,-19-1 10-15,22-9 5 0,-14 4-8 0,-1-5 5 16,-3-3-5-16,3 0 3 0,0-1-8 16,-7 2 26-16,8-1-13 0,-8 13 31 0,0-23 4 15,0 13-1-15,0 10 27 0,7-19-23 0,-7 19-30 16,0 0-1-16,4-16-2 0,-4 16 1 16,0 0 1-16,0 0 3 0,0 0-7 0,0 0-1 15,0 0-17-15,7 48-8 0,-7-29-36 0,4 4-10 16,-4 0 20-16,4 0 5 0,3 3-33 15,-7 1 8-15,7 3-3 0,-7-2 26 0,8-3-13 16,-8 1 28-16,7-1-12 0,-7-2-6 0,4 0-2 16,-4-1 12-16,4-5 42 15,-4 0-13-15,0-1 4 0,3-3 32 0,-3-13 25 0,0 23-2 16,0-23 20-16,-3 15 7 0,3-15 1 16,-4 10-28-16,4-10 35 0,0 0-25 15,0 0 15-15,0 0-23 0,0 0-8 0,0 0-14 16,0 0-47-16,-26-28 0 0,26 28 0 15,-7-20 0-15,7 20 0 0,0-22 0 0,0 22 0 16,7-21 0-16,-7 21 0 0,0-19 0 0,7 12 0 16,-7 7 0-16,8-14 0 0,3 8 0 15,-11 6 0-15,15-9 0 0,-15 9 0 0,15-8 0 16,-15 8 0-16,14-5-8 0,-14 5-15 0,11-4 7 16,-11 4 4-16,0 0-27 15,23-3-12-15,-23 3-16 0,0 0-12 0,14-3-16 16,-14 3-10-16,0 0 1 0,0 0-83 0,0 0-46 15,11-3-23-15,-11 3-23 0,0 0-67 16,0 0-91-16,0 0-109 0,0 0-362 0,0 0 63 16,0 0 100-16,0 0 39 0,0 0 112 15,0 0 15-15,0 0 72 0</inkml:trace>
          <inkml:trace contextRef="#ctx0" brushRef="#br0" timeOffset="14323.869">7502 253 883 0,'0'-20'381'0,"0"20"-12"0,0-20-6 16,0 20-25-16,-7-23 31 0,7 23-14 0,0-20-17 15,0 9 18-15,0 11 31 0,-8-15-47 16,8 15-18-16,0-18 4 0,0 18-27 0,-3-14-40 16,3 14-24-16,0 0 6 0,0 0 4 0,0 0-30 15,0 0-15-15,0 0-34 0,0 0 1 16,0 0-24-16,0 0-15 0,-15 41 15 16,15-41-20-16,7 23-5 0,-7-23-18 0,4 24-31 15,-4-11 0-15,7-1-5 0,-7-1 0 16,0-11-48-16,8 20-16 0,-1-10 0 0,-7-10 0 15,7 14 0-15,1-7 0 0,-8-7 0 16,18 6 0-16,-18-6 0 0,0 0 0 0,22-5 0 16,-22 5 0-16,15-15 0 0,-7 1 0 0,-5 1 0 15,5-4-29-15,-1 0-19 0,0 2-14 16,1 0 11-16,-4 2 38 0,-1 1 6 0,-3 12 27 16,8-22 3-16,-5 13 5 0,-3 9-28 0,0-16-5 15,0 16 23-15,0 0-15 0,0 0-6 16,0 0 29-16,0 0 2 0,0 0-28 15,30 24 2-15,-26-12 24 0,-1-1-34 0,1 1 24 16,3-1-29-16,1 2-26 0,-1 1-35 16,1-2-8-16,-1 1-23 0,4-3-20 0,-4-2-31 15,1 0-3-15,7 0-30 0,-8-1-29 0,4-4-15 16,-11-3-82-16,15 7-120 0,-15-7-123 16,22-2-330-16,-22 2 61 0,11-1 105 0,-11 1 13 15,15-7 92-15,-15 7 49 0,18-8 110 16,-18 8 15-16</inkml:trace>
          <inkml:trace contextRef="#ctx0" brushRef="#br0" timeOffset="15112.4659">8104 215 1190 0,'0'-22'512'0,"0"22"-3"0,-7-20-23 15,7 10-9-15,0 10-42 0,-18-19-10 16,3 14-31-16,0-2-51 0,4 4-13 0,-11 3-15 16,22 0-64-16,-26 5-1 0,11 4-45 15,0-1-8-15,1 5-10 0,6 2-28 0,-3-2-5 16,4 1-32-16,-1 0-37 0,8 2 17 15,0-2-48-15,0-14 0 0,8 28-18 0,-1-16-11 16,0-2-2-16,1-2-23 0,-1-2-18 0,4 1-7 16,4-4 7-16,-15-3-5 0,22 0 25 15,-22 0 11-15,26-3-18 0,-15-4 18 0,0 1-11 16,-7-2 24-16,3-2-8 0,1 0 5 0,-8 10 18 16,15-17 13-16,-12 9 12 0,-3 8-7 15,8-13 2-15,-8 13-14 0,0 0-24 0,7-9-3 16,-7 9 6-16,0 0-11 0,0 0-7 15,0 0-11-15,15 25-38 0,-15-25-15 16,0 23-26-16,7-11-18 0,-7 2-7 0,11-1-34 16,-7-2-28-16,0-1-28 0,3 2 20 15,1-2-58-15,-8-10-1 0,14 11-35 0,-14-11 7 16,11 5-17-16,-11-5 25 0,15 1 10 0,-15-1 26 16,0 0 20-16,15-11 39 0,-15 11 23 15,11-23 56-15,-7 8 41 0,-1-5 18 0,5-1 41 16,-8 1 61-16,7-2 36 0,1 0 29 0,-8 3 40 15,7 1 36-15,-7 3 3 0,7 0-1 16,-3 2-17-16,-4 13-26 0,7-17-7 0,-7 17-16 16,8-7-3-16,-8 7-17 0,0 0 10 0,0 0-23 15,22 19-10-15,-15-7-21 16,1 2 2-16,-4 3-17 0,3 1-3 0,-7 2-15 16,7-2-7-16,1 0-6 0,3 0 5 0,-4-3-13 15,1 1-10-15,-8-3-5 0,7-2 21 16,-7-11 12-16,0 16 36 0,0-16 21 0,7 10 7 15,-7-10 13-15,0 0 26 0,0 0-10 16,0 0-67-16,0 0-82 0,0 0 0 0,0 0 0 16,0 0 0-16,-14-52 0 0,14 37 0 0,0 0 0 15,0-4 0-15,0 3 0 0,0-1 0 16,7 1 0-16,0-1 0 0,1 1 0 0,-1 1 0 16,4 5 0-16,-3 0 0 0,-1 3-157 15,8 1-142-15,-15 6-13 0,22-2-52 16,-22 2-140-16,18 10-141 0,-10-5-325 0,7 2 135 15,-4 0 65-15,-4-1 61 0,1 4 92 0,3-3 8 16,-4 1 63-16,-7-8 91 0</inkml:trace>
          <inkml:trace contextRef="#ctx0" brushRef="#br0" timeOffset="15620.6338">8707 193 1505 0,'-15'13'468'0,"15"-13"-51"15,0 0-23-15,0 0-28 0,0 0-35 0,0 0-52 16,0 0-21-16,0 0-4 0,0 0-32 0,0 0 14 16,0 0-62-16,0 0-28 0,0 0-13 15,0 0-21-15,48-4-19 0,-48 4-37 16,15-6-7-16,0-1 2 0,-15 7-26 0,11-12 14 16,-4 5-24-16,-7 7 0 0,8-17-12 15,-8 7 18-15,0 10 12 0,0-19-18 0,0 19 16 16,0 0-8-16,-15-23 20 0,7 16 9 15,8 7 12-15,-25-8-3 0,25 8 3 0,-15 0 18 16,15 0 10-16,-26 10-23 0,15-4 41 0,3 4-10 16,-6 0-33-16,6 3 22 0,1 3-17 15,0 0 0-15,3 1-29 0,0-1 24 16,4 1-1-16,0-17-4 0,4 31-3 0,-4-16-24 0,4 0-17 16,3-2-13-16,0-1-10 15,1-1-41-15,10-2-15 0,-3-1-31 0,0-1-39 16,0-1-12-16,-4 0-59 0,3-2-118 0,-14-4-167 15,26 2-457-15,-11 0 91 0,-15-2 155 16,15 3-14-16,-15-3 87 0,15 2 108 0,-15-2-13 16,0 0 93-16</inkml:trace>
        </inkml:traceGroup>
        <inkml:traceGroup>
          <inkml:annotationXML>
            <emma:emma xmlns:emma="http://www.w3.org/2003/04/emma" version="1.0">
              <emma:interpretation id="{7D54548B-AD6C-4C9D-ACE7-62FC7A61CAB9}" emma:medium="tactile" emma:mode="ink">
                <msink:context xmlns:msink="http://schemas.microsoft.com/ink/2010/main" type="inkWord" rotatedBoundingBox="13637,2525 15306,2490 15323,3298 13654,3333">
                  <msink:destinationLink direction="with" ref="{33161300-7EEA-468B-9627-167C9BF1E3F4}"/>
                </msink:context>
              </emma:interpretation>
              <emma:one-of disjunction-type="recognition" id="oneOf2">
                <emma:interpretation id="interp10" emma:lang="en-US" emma:confidence="1">
                  <emma:literal>Root</emma:literal>
                </emma:interpretation>
                <emma:interpretation id="interp11" emma:lang="en-US" emma:confidence="0">
                  <emma:literal>Roof</emma:literal>
                </emma:interpretation>
                <emma:interpretation id="interp12" emma:lang="en-US" emma:confidence="0">
                  <emma:literal>Rot</emma:literal>
                </emma:interpretation>
                <emma:interpretation id="interp13" emma:lang="en-US" emma:confidence="0">
                  <emma:literal>Roots</emma:literal>
                </emma:interpretation>
                <emma:interpretation id="interp14" emma:lang="en-US" emma:confidence="0">
                  <emma:literal>Rout</emma:literal>
                </emma:interpretation>
              </emma:one-of>
            </emma:emma>
          </inkml:annotationXML>
          <inkml:trace contextRef="#ctx0" brushRef="#br0" timeOffset="17072.69">9646-279 1809 0,'0'-17'602'16,"-8"3"-34"-16,8 6-71 0,0 8-55 0,0 0-24 16,0 0-22-16,0 0-40 0,0 0-21 15,-7 42-45-15,14-18-9 0,-7 5-25 0,8 5-38 16,-8 1-13-16,0 3-42 0,0-1-29 15,7-1-14-15,-3-1-54 0,0-2-7 0,-1-2-18 16,1-6-25-16,-4-2 9 0,0-5-2 0,4-3-5 16,-4-3-5-16,0-12-11 0,0 0 1 15,-4 17 30-15,4-17-33 0,0 0 31 16,0 0-34-16,0 0 11 0,-11-57-21 0,7 26-5 16,-3-7 16-16,7-12 10 0,0-2-16 15,0 3 3-15,0-1 0 0,0 2 7 0,11 5-9 16,-7 7 7-16,3 3 10 0,4 4-10 0,-4 5 18 15,8 5 0-15,4 6-18 0,-5 5 15 16,5 6 0-16,-4 6 1 0,11 4-9 0,-4 7 9 16,7 8-9-16,-3 3-9 0,0 2-16 0,-4 2 0 15,-3 6 0-15,-4-3 3 0,-8-4 4 16,0 0-14-16,1-5 12 0,-8 1-2 0,-8-4 30 16,8-1-12-16,-7 0 9 0,0-3 17 15,-5-2 9-15,5-5-2 0,-8-2 15 16,8-3-10-16,7-5 33 0,-22 6 18 0,14-3-17 15,8-3 24-15,0 0-29 0,-26-6-6 0,26 6 0 16,-11-4-6-16,11 4-52 0,0 0-6 16,0 0 0-16,0 0 0 0,0 0 0 0,0 0 0 15,0 0 0-15,0 0 0 0,0 0 0 0,0 0 0 16,37 24 0-16,-22-11 0 0,0 3 0 16,0 0 0-16,-1-2 0 0,-2 4-47 0,10 1-142 15,-4 1-13-15,-3-2-34 0,3-3-22 0,1 3-29 16,-8-5 6-16,11-1-86 15,-11-3-6-15,4 2-126 0,4-4 35 0,-5-4 16 16,1 0 77-16,0-2 85 0,-15-1 76 0,26-3 128 16,-19-1 72-16,8-2 43 0,-4 0 31 15,-4-4 59-15,1-1 28 0,3-1 23 0,-4-2 28 16,-3 3 8-16,0-2 46 0,-4 13 7 0,0-26 29 16,0 26-31-16,-11-24 21 0,3 14-13 15,1 2-29-15,7 8-25 0,-19-9-51 0,19 9 46 16,-22 2-51-16,22-2-24 0,-18 14 11 0,7-6-31 15,3 3-10-15,-3 3-25 0,4-1-9 16,7 2-24-16,0 0-7 0,0-15 7 0,7 28 4 16,1-15-33-16,-5-2-3 0,12-1-2 15,-8 2-8-15,8-5-8 0,4-2-2 16,-5-2-5-16,5 0 20 0,3-4-10 0,-7-1 26 16,7-1-3-16,-3-4-5 0,-1-1-13 0,-3-5 3 15,0 0 17-15,-1-1 8 0,-6-2-9 16,-1 1-24-16,1 1 0 0,-5 1 0 0,-3 2 0 15,0 11 0-15,-3-20 0 0,3 20 0 16,-8-17 0-16,8 17 0 0,-11-11 0 0,11 11 0 16,-18-9 0-16,18 9-34 0,0 0-145 0,-23 5-28 15,23-5-44-15,-18 14-49 0,18-6-32 16,0-8-121-16,-15 19-128 0,15-10-336 0,0-9 44 16,0 20 126-16,0-20 61 0,8 18 54 15,-1-10 61-15,-7 4 67 0,0-12 81 16,18 15-30-16</inkml:trace>
          <inkml:trace contextRef="#ctx0" brushRef="#br0" timeOffset="17481.1577">10673 94 1205 0,'-3'-18'525'0,"3"18"-39"0,0 0-28 16,-4-18-51-16,4 18-43 0,0 0-21 16,0 0-62-16,-7-10-32 0,7 10-4 15,0 0-27-15,0 0-8 0,0 0-28 0,0 0-52 16,-19 33-27-16,15-23-22 0,4-10 4 16,0 18-67-16,0-18-31 0,-3 18-25 0,3-18-3 15,0 17-26-15,0-17-33 0,0 0-69 0,3 22-110 16,-3-22-138-16,4 11-379 0,-4-11 31 15,11 9 104-15,-11-9 34 0,8 6 82 0,-8-6 77 16,0 0 20-16</inkml:trace>
          <inkml:trace contextRef="#ctx0" brushRef="#br0" timeOffset="17936.2801">10688 154 1364 0,'0'0'496'0,"-18"2"-60"0,18-2-22 0,0 0-7 16,-19 8-23-16,12-2-54 0,7-6-17 15,-8 14-24-15,8-14 3 0,-3 13-16 0,3-13-25 16,0 18-8-16,0-18-28 0,3 19-33 0,-3-19-23 16,8 16-8-16,-1-8-8 0,-7-8 0 15,19 8-28-15,-12-4 16 0,-7-4-34 0,18 5 1 16,-18-5-1-16,12-2-5 0,-12 2 3 0,0 0 22 15,22-14-24-15,-22 14-4 0,3-14-30 16,-3 14 18-16,0-16-29 0,0 16-12 0,-7-19-18 16,7 19-66-16,-11-18-55 0,-4 10-48 0,11 0-43 15,4 8-80-15,-14-12-92 16,14 12-272-16,-22-5-332 0,22 5 115 0,0 0 59 16,0 0 54-16,-19 8 120 0,19-8 33 0,0 0 88 15,-4 15 12-15</inkml:trace>
          <inkml:trace contextRef="#ctx0" brushRef="#br0" timeOffset="18428.8938">10914 151 1215 0,'3'-16'489'0,"-3"16"10"0,8-11-33 0,-8 11-33 16,14-12-54-16,1 8-24 0,-4 0-24 16,4-1-50-16,7 0-45 0,-3 2-55 0,7 0-81 15,3 1-66-15,1 1-124 0,3 4-202 0,-7-2-506 16,7 1 22-16,-3 1 133 0,-8-1 24 16,4 1 43-16,-4 2 62 0,-11-1 58 15</inkml:trace>
          <inkml:trace contextRef="#ctx0" brushRef="#br0" timeOffset="18293.6926">11028-35 1947 0,'-7'-17'617'0,"7"17"-71"15,0 0-22-15,0 0-22 0,0 0-49 0,0 0-26 16,0 0-27-16,0 0-37 16,0 0 3-16,-11 47-69 0,7-31 21 0,4 5-83 0,-4 0 1 15,1 2-32-15,3 2-14 0,0-2-24 16,0 4-40-16,0-1-19 0,0-3-17 0,0 0-49 15,0 0-59-15,3-1-59 0,-3-3-48 16,4-3-50-16,0-2-42 0,-1-1-72 0,-3 0-149 16,0-13-238-16,8 14-258 0,-8-14 43 15,0 9 80-15,0-9 86 0,0 0 111 0,0 0 20 16,0 0 51-16,0 0 39 0,0 0 69 0</inkml:trace>
        </inkml:traceGroup>
        <inkml:traceGroup>
          <inkml:annotationXML>
            <emma:emma xmlns:emma="http://www.w3.org/2003/04/emma" version="1.0">
              <emma:interpretation id="{A522DEA5-EF13-48C6-9FA2-4C0B37FF2A6B}" emma:medium="tactile" emma:mode="ink">
                <msink:context xmlns:msink="http://schemas.microsoft.com/ink/2010/main" type="inkWord" rotatedBoundingBox="18089,2420 20147,2377 20169,3449 18111,3492">
                  <msink:destinationLink direction="with" ref="{582E1E80-D284-4D6F-B3F1-2BE799844B82}"/>
                </msink:context>
              </emma:interpretation>
              <emma:one-of disjunction-type="recognition" id="oneOf3">
                <emma:interpretation id="interp15" emma:lang="en-US" emma:confidence="1">
                  <emma:literal>Squar</emma:literal>
                </emma:interpretation>
                <emma:interpretation id="interp16" emma:lang="en-US" emma:confidence="0">
                  <emma:literal>Square</emma:literal>
                </emma:interpretation>
                <emma:interpretation id="interp17" emma:lang="en-US" emma:confidence="0">
                  <emma:literal>Scquar</emma:literal>
                </emma:interpretation>
                <emma:interpretation id="interp18" emma:lang="en-US" emma:confidence="0">
                  <emma:literal>squar</emma:literal>
                </emma:interpretation>
                <emma:interpretation id="interp19" emma:lang="en-US" emma:confidence="0">
                  <emma:literal>Sequar</emma:literal>
                </emma:interpretation>
              </emma:one-of>
            </emma:emma>
          </inkml:annotationXML>
          <inkml:trace contextRef="#ctx0" brushRef="#br0" timeOffset="26336.0908">14355-419 1220 0,'0'0'512'16,"-15"-28"-25"-16,8 18-9 0,-1 0-12 0,-10 0-15 15,3 0-31-15,-4 2-31 0,1-1 15 16,-1 5-61-16,-3-2-2 0,0 2-62 0,7 2-9 15,-3 2-34-15,-1 0-41 0,19 0-1 0,-26 9-2 16,12-2-41-16,6 2 3 0,5 2-52 16,-5 1 6-16,8-12-8 0,4 27-13 0,3-9-26 15,1 0 8-15,6 4-15 0,9 1 5 0,-1 0-10 16,4 3-16-16,3 1 0 0,1-2-10 16,-4 3-28-16,3-3 31 0,1-1-26 15,-1-2-3-15,-6 1 13 0,-1-4-20 0,-4-3 5 16,1 1 25-16,-5-1 1 0,-6 1 25 15,-1-4-10-15,-3 2 10 0,-4 0 3 0,0-15-49 16,-15 28 0-16,4-15 0 0,-4 1 0 16,-3-3 0-16,-1 2 0 0,1-3 0 0,-4 0 0 15,3-2 0-15,1 0 0 0,-1-1 0 0,1-2 0 16,-1-1-57-16,8-3-137 0,11-1-67 16,-26 0-65-16,26 0-160 0,0 0-177 0,-14-7-366 15,14 7 97-15,0 0 70 0,-4-14 94 0,4 14 74 16,0 0 93-16,0 0 9 0,26-13 104 15</inkml:trace>
          <inkml:trace contextRef="#ctx0" brushRef="#br0" timeOffset="26943.5833">14902-40 1371 0,'-8'-19'564'0,"-3"3"-55"15,0 2-25-15,0 2-23 0,0 0-11 0,0 4-46 16,0 0-7-16,0 2-44 0,-4 0-33 0,0 2-61 16,15 4-19-16,-22-2-12 0,22 2-20 15,-22 10-37-15,11-1-20 0,3 3-2 0,-3 5-26 16,8-3-11-16,-1 6-38 0,0 0-12 16,4 0 4-16,4 4-84 0,0-3 24 15,-1 1-22-15,5-2-20 0,-1-1-5 0,0-1-10 16,1-5 8-16,-5 1-11 0,5-5 31 15,3 2-23-15,-4-4-10 0,-7-7 15 0,11 6 25 16,-11-6-14-16,0 0 14 0,0 0-12 0,23-18 15 16,-20 8-10-16,-3 10 51 0,4-23-23 15,0 9 18-15,-4 14 3 0,0-23 36 0,0 23 22 16,0-19 36-16,0 19-40 0,0-17-32 0,0 17-22 16,0 0 28-16,0 0-24 0,0 0 22 15,0 0-4-15,0 0-22 0,0 0 10 16,0 0 2-16,0 0 8 0,7 54-41 0,-7-33 0 15,4 4 6-15,-4 3 12 0,4 5 15 16,-1 0-12-16,1 0-11 0,0 0 23 0,-1 0-35 16,-3-5 61-16,4 0-31 0,-4-3-5 15,4 0 24-15,-4-4 4 0,0-2-15 0,3-3 53 16,-3-1-9-16,0-15 25 0,-3 19-89 0,3-19-21 16,-4 14 0-16,4-14 0 0,0 0 0 15,0 0 0-15,0 0 0 0,0 0 0 0,0 0 0 16,0 0 0-16,-4-54 0 0,8 37 0 0,0-3 0 15,-1 2 0-15,5-1 0 0,-5 6 0 16,5 0 0-16,-1 3 0 0,4 2 0 0,-3 0 0 16,-8 8 0-16,18-2-41 0,-18 2-139 0,0 0 6 15,30 7-64-15,-23-1-41 16,4-1-82-16,-3 5-128 0,-1 0-89 0,4-4-413 16,-3 1 88-16,-8-7 79 0,14 7 79 0,-14-7 89 15,0 0 80-15,11 0 52 0,-11 0 40 16</inkml:trace>
          <inkml:trace contextRef="#ctx0" brushRef="#br0" timeOffset="27356.0503">15009-105 1277 0,'0'0'517'16,"0"0"-44"-16,-4-13-20 0,4 13-40 0,0 0-47 15,0 0 25-15,0 0-66 0,0 0-110 16,-7 50-5-16,7-32-28 0,0 0 2 0,4 4-30 15,-1-1-6-15,1 1-17 0,3 0-47 0,1-2 52 16,-1-3-26-16,0 0-24 0,5 0-3 16,-5-6-11-16,4 1 4 0,-4-4-27 0,5-1-21 15,-5-2 46-15,-7-5-53 0,22 1 35 16,-22-1-17-16,22-7-14 0,-14-2-2 0,3-2-7 16,-4-5 12-16,1-2 3 0,-5 0 20 15,1-2-13-15,0 2 6 0,-1 0 30 0,1 3 33 16,0 0-2-16,-1 0 26 0,-3 15-21 0,0-22 5 15,0 22-5-15,0-18-30 0,0 18-6 0,0 0 23 16,0 0-15-16,0 0 2 16,0 0-20-16,0 0 13 0,0 0-38 0,0 0 7 15,23 40 2-15,-16-23-14 0,0 1-17 0,1-1-1 16,3-1-44-16,-4 1-34 0,8-1-22 16,-4-1-54-16,0-2-37 0,0 0-40 0,4-1-33 15,-4-3-28-15,0-3-77 0,4 2-129 0,-4-5-99 16,0 1-350-16,-11-4 101 0,26 2 78 15,-26-2 76-15,22-3 79 0,-7-3 29 0,0 3 61 16,-4-4 59-16</inkml:trace>
          <inkml:trace contextRef="#ctx0" brushRef="#br0" timeOffset="28180.7539">15659 28 1397 0,'0'0'561'0,"-7"-23"-29"0,3 11-2 0,-3 1-23 16,0-1-44-16,-5 2-10 0,1 2-64 15,-3 0-28-15,-1 2-46 0,4 6-28 0,11 0-29 16,-30 3-22-16,19 3-39 0,-4 4-18 15,1 3 8-15,2 0-34 0,5 4-22 0,-4-1-67 16,7 1 49-16,1-1-11 0,3 1-33 0,3-1 5 16,1 1-12-16,3-4-32 0,1 2-9 15,-1 1-49-15,8-5 2 0,-4-2 8 0,0 1-15 16,4-6 10-16,0 1 23 0,-1-3 8 0,-14-2-11 16,26-4-28-16,-15 0 21 0,4-3 20 15,-4-6-5-15,0-2-12 0,-3 0 2 16,-1-1 30-16,1 2 21 0,-5 0 8 0,5 3 25 15,-5-1 21-15,-3 12-46 0,4-16-18 16,-4 16-34-16,7-10 32 0,-7 10-4 0,0 0-4 16,0 0 0-16,0 0-9 0,0 0-14 0,8 35-29 15,-8-22-7-15,3 2-31 0,1-1-41 16,-4 2-10-16,4-1-10 0,3-2-19 0,-3 2-17 16,3-2-39-16,-3-3-2 0,3 0-26 0,1-2 8 15,-8-8-33-15,15 9-16 0,-15-9-33 16,11 0 8-16,-11 0-14 0,0 0 47 0,18-12 21 15,-18 12 32-15,11-23 34 0,-7 5 51 16,3-2 44-16,-3-2 56 0,3-1 38 0,1 0 65 16,-4-2 35-16,-1 4 49 0,1-1 23 15,0 4 46-15,-1 1-13 0,1 4-18 16,0-1-33-16,-4 14-5 0,3-20-13 0,-3 20 0 16,8-4-16-16,-8 4-12 0,0 0-2 0,0 0 7 15,0 0-26-15,15 38-18 0,-12-22-7 16,1 5-5-16,-4 2-6 0,7 0-2 0,-3 1-5 15,-4 1-2-15,7 0 7 0,-3-3-13 0,0-4 10 16,0 2-10-16,-4-6 29 0,3 0 35 16,-3-14 26-16,0 19-31 0,0-19 59 0,0 0-59 15,0 0 43-15,0 0 1 0,0 0-46 16,0 0-108-16,0 0 0 0,0 0 0 0,0 0 0 16,-7-59 0-16,7 39 0 0,4-1 0 15,-4-1 0-15,3 3 0 0,5-3 0 0,-1 1 0 16,0 1 0-16,5-2 0 0,-5 4 0 15,8 0 0-15,-4 1 0 0,4 1 0 0,-4 2 0 16,3 2 0-16,-2 1 0 0,2 1 0 0,1 2-59 16,-4 1-177-16,0 3-28 0,-11 4-27 15,19-9-52-15,-19 9-172 0,11 0-463 0,-11 0 77 16,0 0 52-16,0 0 104 0,0 0 38 0,0 0 67 16,18 10 72-16,-18-10 66 0,0 0 60 15</inkml:trace>
        </inkml:traceGroup>
        <inkml:traceGroup>
          <inkml:annotationXML>
            <emma:emma xmlns:emma="http://www.w3.org/2003/04/emma" version="1.0">
              <emma:interpretation id="{03412351-CA2B-41E2-83BF-8A6F7290A908}" emma:medium="tactile" emma:mode="ink">
                <msink:context xmlns:msink="http://schemas.microsoft.com/ink/2010/main" type="inkWord" rotatedBoundingBox="23419,2391 25069,2356 25091,3366 23440,3400"/>
              </emma:interpretation>
              <emma:one-of disjunction-type="recognition" id="oneOf4">
                <emma:interpretation id="interp20" emma:lang="en-US" emma:confidence="1">
                  <emma:literal>Cube</emma:literal>
                </emma:interpretation>
                <emma:interpretation id="interp21" emma:lang="en-US" emma:confidence="0">
                  <emma:literal>Cube.</emma:literal>
                </emma:interpretation>
                <emma:interpretation id="interp22" emma:lang="en-US" emma:confidence="0">
                  <emma:literal>Cub</emma:literal>
                </emma:interpretation>
                <emma:interpretation id="interp23" emma:lang="en-US" emma:confidence="0">
                  <emma:literal>Cubes</emma:literal>
                </emma:interpretation>
                <emma:interpretation id="interp24" emma:lang="en-US" emma:confidence="0">
                  <emma:literal>Cubed</emma:literal>
                </emma:interpretation>
              </emma:one-of>
            </emma:emma>
          </inkml:annotationXML>
          <inkml:trace contextRef="#ctx0" brushRef="#br0" timeOffset="48496.4334">20032-450 985 0,'-11'-22'438'16,"0"4"2"-16,-4 1-10 0,0 3-28 16,-3 0-39-16,-4 6-12 0,-4 0-8 0,-4 2-26 15,-3 6-25-15,-4 4 15 0,-11 6-25 0,-11 12-34 16,7 2 8-16,-3 6-18 0,10 4-6 15,5 0 0-15,3 5-17 0,11-3-23 16,7-5-44-16,12 7 16 0,-1-5-23 0,8 1-16 16,4 3-7-16,7 1-16 0,4 2-5 0,15 7 6 15,-1-2-21-15,8-6 0 0,0-1-21 0,-4-7 6 16,-3-5-29-16,-1-2 21 16,5-1-18-16,-8-1-21 0,0-4-27 0,-4-2-29 15,0 0-61-15,0-3-62 0,-3-1-15 0,-5-2-80 16,-3-4-60-16,4 2-201 0,0-5-437 15,-4 1 7-15,-11-4 111 0,22-2 94 0,-22 2 69 16,26-6 39-16,-15-1 61 0,0 1 70 0,0 0 71 16</inkml:trace>
          <inkml:trace contextRef="#ctx0" brushRef="#br0" timeOffset="48884.7563">20139 22 1735 0,'0'0'502'15,"-15"-3"-31"-15,15 3-18 0,0 0-69 16,-14 16 10-16,14-16-46 0,-11 23-18 0,11-8-23 16,-4 0-25-16,4 3-54 0,0-2-34 15,0 5-2-15,4-5-38 0,3 7-3 0,-3-3-23 16,7-3-8-16,-4-2-10 0,1-1-33 0,-1-4-18 16,0 0-34-16,4-3 14 0,0-2-34 15,-11-5 33-15,19 1-20 0,-19-1-2 0,18-6-1 16,-18 6-15-16,15-19-3 0,-11 6 3 15,0-1-10-15,-1-6 33 0,-3 1-18 16,4-1 26-16,0 4-3 0,-8-1 29 0,4 2 22 16,0 15 13-16,0-23 16 0,0 23-16 0,0-18-46 15,0 18-5-15,0 0 61 0,0 0-17 16,0 0-24-16,0 0-15 0,0 0 13 0,0 0-13 16,0 0-13-16,0 0 13 0,15 51 3 0,-12-37-34 15,5-1-22-15,-4 2-21 0,3 0-34 16,0-2-61-16,4-2-30 0,-3 1-34 0,-1-3-59 15,4 0-56-15,4 0-195 0,-4-6-304 16,0 1-118-16,-11-4 100 0,19 3 46 0,-19-3 80 16,0 0 99-16,22-7 38 0,-22 7 34 0,11-9 66 15</inkml:trace>
          <inkml:trace contextRef="#ctx0" brushRef="#br0" timeOffset="49408.2262">20424-371 1674 0,'0'0'593'0,"0"0"-12"16,0 0-10-16,0 0-41 0,0 0-41 15,0 0-67-15,11 38-7 0,-7-17-18 0,-1 5-62 16,-3 4-43-16,4 6 7 0,3-2-50 0,-3 3-9 16,0 4-45-16,-1-6 4 0,5 0-19 15,-1 0-6-15,-3-4-46 0,3-1 12 0,-3-6-52 16,0-2-88-16,-1-4 0 0,-3-3 0 0,0 1 0 16,4-6 0-16,-4-10 0 0,0 13 0 15,0-13 0-15,0 0 0 0,0 0 0 0,0 0 0 16,0 0 0-16,0 0 0 0,0 0 0 0,0 0 0 15,4-47 0-15,-4 47 0 0,11-15 0 16,-4 9 0-16,-7 6 0 0,19-10 0 0,-8 10 0 16,-11 0 0-16,29 4 0 0,-10 3 0 15,-4 3 0-15,3 2-16 0,1 1-68 16,-5 2 12-16,5 3 11 0,-8-3-3 0,0 2 30 16,0-1 42-16,-7-2 0 0,0-1 22 15,-4-2 14-15,0-11 22 0,-11 24-27 0,-1-14 9 16,1-2-9-16,0-2 2 0,-4 0-33 0,1-5-8 15,-5-1-44-15,1 0-51 0,18 0 1 16,-30-4-91-16,19 0-25 0,11 4-145 0,-18-5-280 16,18 5-353-16,-15-10 23 0,15 10 89 0,-4-12 124 15,4 12 56-15,0 0 138 0,0 0-16 16,4-24 49-16,-4 24 70 0</inkml:trace>
          <inkml:trace contextRef="#ctx0" brushRef="#br0" timeOffset="49752.7684">20819 196 1295 0,'0'0'396'0,"0"0"-19"15,0 0-21-15,19 0-42 0,-19 0-37 16,18-6-24-16,-18 6-17 0,19-6-1 16,-4 1-50-16,-4 0-22 0,3-3-12 0,-3 1-23 15,4-1-2-15,0 0-19 0,-4-4 42 16,0-3-44-16,0 1-8 0,-3 0-10 0,-1 1 5 15,-3 0-2-15,-4 13 10 0,4-19-1 0,-4 19-4 16,-8-17 7-16,8 17 19 0,-15-6-32 16,15 6 34-16,-26 6-13 0,26-6 11 0,-25 17 7 15,6-5 2-15,4 4 16 0,1 4-13 0,2-1-7 16,5 6-1-16,-4-3-15 0,7 1-18 16,4 0 8-16,0 3-16 0,0-3 1 0,4 0-16 15,3-1-54-15,4-2-50 0,1-4-35 16,2 2-58-16,8-2-30 0,-3 0-78 0,-1-5-155 15,1-1-193-15,3-4-396 0,-7 0 112 16,3-3 74-16,-3 0 96 0,-4-1 65 16,-11-2 40-16,19 3 58 0,-19-3 74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36.0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614D96-5618-4CFB-BFEE-A57A737CD00C}" emma:medium="tactile" emma:mode="ink">
          <msink:context xmlns:msink="http://schemas.microsoft.com/ink/2010/main" type="inkDrawing" rotatedBoundingBox="23260,3636 25632,3484 25634,3521 23262,3673" shapeName="Other"/>
        </emma:interpretation>
      </emma:emma>
    </inkml:annotationXML>
    <inkml:trace contextRef="#ctx0" brushRef="#br0">41 175 1059 0,'-11'-2'476'0,"11"2"-43"16,-18-3-24-16,18 3-12 0,0 0-51 15,-15-5-42-15,15 5-25 0,0 0-35 0,0 0-24 16,0 0-16-16,0 0-12 0,0 0-25 0,0 0 12 15,0 0-31-15,0 0-12 0,44-15 13 16,-29 14-21-16,11-1 5 0,0 2-10 0,0-2-26 16,11 2 3-16,-4-2-8 0,8 2 8 15,3-1-3-15,-3 1 0 0,14-2-33 16,-3 1-8-16,3 1 11 0,1-2-18 0,18-2 22 16,3 3-30-16,1-2-15 0,-4 0 7 15,4-1 16-15,-5 1-24 0,-2 0-7 0,-8-1 10 16,-8 2-17-16,0-1 1 0,-3 0 1 0,0 2-5 15,0-3 7-15,-4 1 8 0,0 0-20 16,-4-1 5-16,4 1-3 0,-7 0-10 0,-4 1 7 16,0-2 19-16,0 0-11 0,0 1-5 0,0-4-23 15,3 2 21-15,-3 0 9 16,0 0-4-16,-4 0-3 0,4 0 0 0,-3 0 3 16,-5 1-16-16,-3 1 21 0,4 0-21 0,-8-1 55 15,0 3-37-15,0-1-20 0,-7 1 10 16,4-1 23-16,-5 0-18 0,1 2 2 0,4-2-17 15,-19 2 0-15,22 0 0 0,-22 0 20 16,22-1-72-16,-22 1-25 0,18 1-43 0,-18-1-3 16,19 2-69-16,-19-2-83 0,15 4-206 0,-15-4-438 15,0 0 10-15,7 8 133 0,-7-8 49 16,0 0 79-16,0 0 67 0,0 0 58 0,0 0 67 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26:38.00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B43F883-93BE-4F82-B5EF-4FD64D46C4BB}" emma:medium="tactile" emma:mode="ink">
          <msink:context xmlns:msink="http://schemas.microsoft.com/ink/2010/main" type="writingRegion" rotatedBoundingBox="23771,4346 24259,4346 24259,6254 23771,6254"/>
        </emma:interpretation>
      </emma:emma>
    </inkml:annotationXML>
    <inkml:traceGroup>
      <inkml:annotationXML>
        <emma:emma xmlns:emma="http://www.w3.org/2003/04/emma" version="1.0">
          <emma:interpretation id="{E2E95DCE-10B2-4B87-9540-7B8714E84497}" emma:medium="tactile" emma:mode="ink">
            <msink:context xmlns:msink="http://schemas.microsoft.com/ink/2010/main" type="paragraph" rotatedBoundingBox="23771,4346 24259,4346 24259,6254 23771,6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4E8B99-2BF5-4DAA-99F6-AAFB11544242}" emma:medium="tactile" emma:mode="ink">
              <msink:context xmlns:msink="http://schemas.microsoft.com/ink/2010/main" type="line" rotatedBoundingBox="23771,4346 24259,4346 24259,6254 23771,6254"/>
            </emma:interpretation>
          </emma:emma>
        </inkml:annotationXML>
        <inkml:traceGroup>
          <inkml:annotationXML>
            <emma:emma xmlns:emma="http://www.w3.org/2003/04/emma" version="1.0">
              <emma:interpretation id="{423170DC-FC48-401E-A202-9C45E6705C2F}" emma:medium="tactile" emma:mode="ink">
                <msink:context xmlns:msink="http://schemas.microsoft.com/ink/2010/main" type="inkWord" rotatedBoundingBox="23982,4345 24132,5085 23878,5137 23728,4397"/>
              </emma:interpretation>
              <emma:one-of disjunction-type="recognition" id="oneOf0">
                <emma:interpretation id="interp0" emma:lang="en-US" emma:confidence="1">
                  <emma:literal>1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17 228 1310 0,'-8'8'433'15,"8"-8"-31"-15,-7 13-42 0,7-13-29 16,0 0 1-16,-4 12-30 0,4-12-10 0,0 0-13 16,0 0-46-16,0 0-8 0,0 0-20 0,0 0-18 15,0 0-15-15,22 10-21 0,-22-10-21 16,0 0 1-16,30-15-19 0,-19 8-20 0,4-3 3 16,0-3 2-16,-4 0-15 0,3-2 25 0,1 0-48 15,-4-4 8-15,-3 0-21 16,3 1 13-16,-4-2 5 0,1 4-18 0,-1-1 23 0,-3 2 13 15,3 3 3-15,-3-1-1 0,-4 13 6 16,3-18-6-16,-3 18 3 0,8-17-10 16,-8 17-15-16,0 0 9 0,0 0 6 0,0 0 5 15,0 0-39-15,0 0 29 0,0 0-16 16,0 0 24-16,0 0-6 0,-11 55-7 0,11-37 25 16,-4 5-33-16,4 0-3 0,0 4-10 0,4-2 15 15,-4 3-12-15,3 3-11 0,1 1 6 16,0-3-41-16,0 3-3 0,-1 0 0 0,1-1 0 15,0-2 0-15,-1 3 0 0,5-6 0 0,-5-4 0 16,1 1 0-16,0-3 0 16,0-1 0-16,-1-3 0 0,1-1 0 0,-4 0 0 0,4-1 0 15,-4-14 0-15,0 21 0 0,3-11 0 16,-3-10 0-16,4 17 0 0,-4-17 0 16,4 13 0-16,-4-13 0 0,0 0 0 0,0 17 0 15,0-17 0-15,0 0 0 0,3 13 0 0,-3-13-136 16,0 0-166-16,0 0-49 0,4 13-140 15,-4-13-113-15,0 0-402 0,0 0 92 0,-7 16 79 16,7-16 83-16,0 0 61 0,-8 13 151 16,8-13-6-16,-3 10 24 0,3-10 92 0</inkml:trace>
        </inkml:traceGroup>
        <inkml:traceGroup>
          <inkml:annotationXML>
            <emma:emma xmlns:emma="http://www.w3.org/2003/04/emma" version="1.0">
              <emma:interpretation id="{18BAF8DF-05ED-46A4-8548-CC29E5D2C4A7}" emma:medium="tactile" emma:mode="ink">
                <msink:context xmlns:msink="http://schemas.microsoft.com/ink/2010/main" type="inkWord" rotatedBoundingBox="24097,5546 24282,6224 24040,6290 23854,5612"/>
              </emma:interpretation>
              <emma:one-of disjunction-type="recognition" id="oneOf1">
                <emma:interpretation id="interp5" emma:lang="en-US" emma:confidence="1">
                  <emma:literal>&amp;</emma:literal>
                </emma:interpretation>
                <emma:interpretation id="interp6" emma:lang="en-US" emma:confidence="0.5">
                  <emma:literal>8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&amp;.</emma:literal>
                </emma:interpretation>
                <emma:interpretation id="interp9" emma:lang="en-US" emma:confidence="0">
                  <emma:literal>8.</emma:literal>
                </emma:interpretation>
              </emma:one-of>
            </emma:emma>
          </inkml:annotationXML>
          <inkml:trace contextRef="#ctx0" brushRef="#br0" timeOffset="1296.7682">342 1567 1113 0,'0'0'471'0,"0"0"-28"0,0 0-11 0,0 0-9 16,0 0 2-16,-33-24-11 0,22 17-37 15,0 0-6-15,-4-5 15 0,0 2-30 0,0-1-13 16,-3-2-15-16,3-1-31 0,4-2-44 0,-4-1-20 15,4-2-39-15,4 1-7 0,-5-1-18 16,9 1-20-16,-1 1-19 0,4-1-9 0,0 1-16 16,4 3-36-16,3 0 5 0,4 0-36 0,0-1 1 15,0 7 7-15,4-2-16 0,0 3-7 16,3 2-17-16,-3 5-4 0,-15 0-20 0,30 3-12 16,-12 4 22-16,-7-1-2 0,4 4-21 15,-7 3 16-15,-1 1-11 0,-7 2-7 16,0 2 10-16,0 4 23 0,-4 5-31 0,-3-3 5 15,-4 6 26-15,-4 4 13 0,4-1-18 16,-8 0 15-16,8-3-35 0,-3 3 35 0,2-5-13 16,5 2 11-16,0-1-8 0,3-2-18 0,4-2 16 15,0 1 4-15,0-3-30 0,4-2 13 16,3 2-8-16,4-2 17 0,0-3-9 0,0-3-26 16,8-2 5-16,-1-1 8 0,4-3-15 0,-3-3 30 15,3-2-10-15,-3-3 13 0,3-2-1 16,-7-3 14-16,3-2-13 0,-3-1 30 0,0-7-7 15,-8 0-28-15,0-3 20 0,-3 0-5 16,-4-2 5-16,0 2 13 0,-7-4-31 16,3 1-31-16,-3 4-50 0,-1-5-34 0,-3 5-108 15,-4 7-168-15,1 0-646 0,-1 1 101 0,-4 1 101 16,1 1 134-16,-1 5 5 0,1 1 105 16,-8 1 46-16,4 2-2 0,-4 7 86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7:51.49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DC64E79-7BB4-4FC5-9C04-CCFAD4AE70ED}" emma:medium="tactile" emma:mode="ink">
          <msink:context xmlns:msink="http://schemas.microsoft.com/ink/2010/main" type="writingRegion" rotatedBoundingBox="4096,3236 10098,3438 9986,6768 3985,6566"/>
        </emma:interpretation>
      </emma:emma>
    </inkml:annotationXML>
    <inkml:traceGroup>
      <inkml:annotationXML>
        <emma:emma xmlns:emma="http://www.w3.org/2003/04/emma" version="1.0">
          <emma:interpretation id="{9736E5D8-9C2F-4A4B-A624-AA31396D7AEA}" emma:medium="tactile" emma:mode="ink">
            <msink:context xmlns:msink="http://schemas.microsoft.com/ink/2010/main" type="paragraph" rotatedBoundingBox="4096,3236 10098,3438 10062,4520 4060,4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9681E5-561C-40A3-9AAD-753D74E7131E}" emma:medium="tactile" emma:mode="ink">
              <msink:context xmlns:msink="http://schemas.microsoft.com/ink/2010/main" type="line" rotatedBoundingBox="4096,3236 10098,3438 10062,4520 4060,4319">
                <msink:destinationLink direction="with" ref="{780BA44B-F005-4746-9167-9441FAE7EEC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0A2848-23D1-44C0-847B-9ED88D76DF9C}" emma:medium="tactile" emma:mode="ink">
                <msink:context xmlns:msink="http://schemas.microsoft.com/ink/2010/main" type="inkWord" rotatedBoundingBox="4096,3236 7489,3350 7452,4433 4060,4319"/>
              </emma:interpretation>
              <emma:one-of disjunction-type="recognition" id="oneOf0">
                <emma:interpretation id="interp0" emma:lang="en-US" emma:confidence="1">
                  <emma:literal>Formatted</emma:literal>
                </emma:interpretation>
                <emma:interpretation id="interp1" emma:lang="en-US" emma:confidence="0">
                  <emma:literal>formatted</emma:literal>
                </emma:interpretation>
                <emma:interpretation id="interp2" emma:lang="en-US" emma:confidence="0">
                  <emma:literal>Formanted</emma:literal>
                </emma:interpretation>
                <emma:interpretation id="interp3" emma:lang="en-US" emma:confidence="0">
                  <emma:literal>Formated</emma:literal>
                </emma:interpretation>
                <emma:interpretation id="interp4" emma:lang="en-US" emma:confidence="0">
                  <emma:literal>Formaated</emma:literal>
                </emma:interpretation>
              </emma:one-of>
            </emma:emma>
          </inkml:annotationXML>
          <inkml:trace contextRef="#ctx0" brushRef="#br0">66 736 1425 0,'-11'-12'481'0,"11"12"-22"0,-4-8-50 16,4 8-40-16,0 0-44 16,0 0-8-16,0-15-27 0,0 15 32 0,0 0-58 15,11-12-31-15,4 9 7 0,-15 3-4 0,33-8-37 16,-11 3-17-16,-3 1-16 0,10 1-2 16,-3-1-31-16,4-3 6 0,3 2-24 0,-15 0-38 15,12 0-19-15,-11 0-58 0,3 2-46 16,-8 0-64-16,5 1-61 0,-19 2-177 0,22-2-180 15,-22 2-375-15,0 0 74 0,11 4 102 0,-11-4 46 16,0 0 38-16,0 0 167 0,0 0-33 16,-3 21 84-16</inkml:trace>
          <inkml:trace contextRef="#ctx0" brushRef="#br0" timeOffset="388.9528">483 720 1548 0,'0'0'469'0,"-22"0"-19"0,22 0-40 16,-26 4-60-16,12 3 1 0,-1 0-62 15,7 3 11-15,-6 2-47 0,6 0-12 16,4 0-29-16,-3 1-43 0,7-13 5 0,7 26-20 15,-7-12-16-15,8-1-20 0,3 1-3 16,4-3-15-16,-8 1-6 0,8-3-19 0,3-4 1 16,-3 1-22-16,4-3 36 0,-5 1-47 0,9-4 3 15,-5 0 11-15,-3-3-16 0,0-1 15 16,3 1-5-16,-3-4 21 0,-8 0-1 0,-3-3-7 16,-4 10 0-16,11-18 11 0,-11 18 17 15,-4-15-41-15,4 15-7 0,0 0-21 0,-11-24-8 16,11 24-51-16,-7-7-43 0,7 7-75 0,-15-6-58 15,15 6-106-15,0 0-273 16,-26 6-323-16,26-6 85 0,-7 7 105 0,7-7 40 16,0 0 47-16,-15 16 48 0,15-16 90 0,0 0 23 15</inkml:trace>
          <inkml:trace contextRef="#ctx0" brushRef="#br0" timeOffset="772.3614">753 691 1717 0,'-4'-16'540'15,"4"16"-18"-15,0 0-63 16,0 0-40-16,-3-19-22 0,3 19-39 0,0 0-38 16,0 0-20-16,0 0-44 0,0 0-21 0,0 0-15 15,0 50-25-15,0-33-31 0,3 1 5 16,1 2-16-16,0 0-25 0,7-1 8 0,-11 1-29 15,7 0-7-15,1-1-10 0,-8-4-21 0,7-1 0 16,-3-2-15-16,0-1 51 0,-4-11-10 16,7 16 17-16,-7-16 3 0,11 6 13 0,-11-6 5 15,0 0 13-15,0 0-25 0,0 0-62 16,0 0-59-16,0 0 0 0,7-36 0 0,-7 36 0 16,0-27 0-16,0 10 0 0,0-1 0 0,8 0 0 15,-8 1 0-15,0 0 0 16,7-3 0-16,1 3 0 0,-1 1 0 0,4 2 0 15,4 3 0-15,-8 3-105 0,4 0-221 0,4 5-109 16,-15 3-261-16,22 0-320 0,-22 0 107 16,15 9 57-16,-4-3 79 0,-11-6 92 0,15 12 82 15,-8-5 84-15,1-1-4 0,-8-6 53 0</inkml:trace>
          <inkml:trace contextRef="#ctx0" brushRef="#br0" timeOffset="1358.5778">1078 720 1220 0,'0'-12'438'0,"0"12"-21"0,0 0 8 16,0 0-59-16,0 0-18 0,0 0-45 15,0 0-4-15,0 0-25 0,12 30-21 0,-12-17-20 16,0-13-28-16,7 28-21 0,-7-13-2 16,0 1-28-16,7 0-11 0,-7-2-15 0,0 1-13 15,0-2-5-15,0-13-20 0,0 22 30 0,0-22-25 16,8 18 20-16,-8-18-15 0,0 0-5 15,0 13 7-15,0-13 3 0,0 0 2 0,0 0-4 16,0 0 2-16,0 0-36 0,0 0 15 0,0 0-2 16,7-44-5-16,-7 29-28 0,0 0 4 15,4 0-7-15,-4 2-5 0,0 13-23 0,3-22-7 16,1 12 14-16,-4 10 11 0,8-14 13 16,-8 14-26-16,0 0-16 0,22-1 9 15,-22 1-24-15,0 0 8 0,3 21-18 0,5-10-8 16,-4 2-12-16,-1 0-21 0,5 2 5 15,-8 0 37-15,7 0-37 0,-7 0-13 0,7-1 29 16,-7-1-8-16,0-13 13 0,8 20 7 0,-8-10 0 16,0-10-7-16,0 0 15 0,0 14 13 15,0-14 5-15,0 0-3 0,0 0-32 0,0 0 40 16,0 0-21-16,0 0 29 0,0 0-5 0,4-43-16 16,-4 43 0-16,3-24 11 15,-3 7 15-15,4 4-8 0,0-1 11 0,-1 1-32 16,-3 13 6-16,8-21 16 0,-1 12 9 0,-7 9-33 15,0-10 21-15,0 10 7 0,0 0-10 0,0 0 3 16,0 0-8-16,0 0 10 0,0 0-10 16,30 17 21-16,-27-8-39 0,-3-9 8 15,8 24 5-15,-1-9-42 0,-7-2 17 0,8 4-6 16,-8-1 15-16,7 3-4 0,-3-3-49 0,-1-1 12 16,1 3-38-16,0-3 16 0,-1 0-59 15,5 1-106-15,-1 0-124 0,1-3-134 0,-1 0-77 16,-7-2-255-16,4 1 60 0,-1-2 111 0,-3-10 46 15,11 15 121-15,-11-15-32 16,8 9 72-16</inkml:trace>
          <inkml:trace contextRef="#ctx0" brushRef="#br0" timeOffset="2032.4405">1625 845 1026 0,'0'0'458'0,"0"0"-23"0,-14-19 6 16,14 19-9-16,-15-7-22 0,4 4-1 0,11 3-30 15,-22-6-26-15,-1 6 13 16,23 0-64-16,-25 0-2 0,10 4-44 0,4-1-14 0,-4 0-23 16,0 4-30-16,4-1-20 0,4 3 2 15,-1 1-20-15,1 0-7 0,7-10-32 16,-8 20-4-16,8-10-36 0,0-10 4 0,8 19-32 15,-8-19-13-15,7 19-11 0,1-9-15 16,3-3-36-16,4-1 19 0,-1-1-14 0,-6 1-17 16,7-4-1-16,3 1 11 0,-18-3-6 0,22 0 16 15,-3-2 8-15,-19 2-8 0,22-9-3 16,-11 2 14-16,-4-4 27 0,1-1-25 0,-1 1 5 16,0-2 35-16,-3 1 21 0,4 0 29 0,-5 0-1 15,-3 12 3-15,4-16 10 16,-4 16-7-16,7-13-21 0,-7 13 12 0,0 0-17 15,0 0 51-15,0 0-76 0,0 0 9 0,0 0 3 16,0 0-2-16,8 33-8 0,-1-20-44 16,-7 0 26-16,8 0-16 0,-8 1-58 0,3-1-26 15,1 0-25-15,3-1-26 0,-3-1-26 0,-4-11-54 16,15 17 19-16,-8-11-59 0,-7-6 22 16,15 7-56-16,-15-7-68 0,26-1-27 0,-26 1-14 15,15-7 14-15,-8-2 8 0,11-2 31 16,-10-5 67-16,7-1 46 0,-4-8 58 15,4 1 88-15,-1-3 81 0,-3 2 39 0,4 0 84 16,-7 2 57-16,-1 3 33 0,4 2 10 16,-4 0 43-16,1 4 42 0,-8 1-23 0,7 1 35 15,1 1-35-15,-8 11-16 0,7-12-10 0,-7 12-16 16,0 0-19-16,0 0-9 0,0 0-41 16,0 0 21-16,7 32-51 0,-3-17 0 0,-4 2 8 15,4-1-27-15,0 4-47 0,3 1-4 0,-7 1-9 16,7-1-3-16,1-1-26 0,-1-2-56 15,-7 1-18-15,7-2-62 0,-3-4-55 0,4 0-32 16,-1-2-14-16,-7-11-70 0,7 15-108 0,-7-15-258 16,8 5-294-16,-8-5 25 0,0 0 152 15,0 0 12-15,0 0 59 0,0 0 84 0,0 0 65 16,0 0 61-16</inkml:trace>
          <inkml:trace contextRef="#ctx0" brushRef="#br0" timeOffset="2201.4984">1803 827 1359 0,'-8'-7'550'0,"8"7"-43"15,-14-6-41-15,14 6-39 0,0 0-22 0,0 0-29 16,0 0-46-16,0 0-10 0,22-21-31 0,-22 21-63 16,22-7-6-16,-3 2 0 0,-1 0-41 15,4 1-46-15,0 1-38 0,4-2-36 0,-4 4-90 16,-3 1-43-16,3-2-136 0,-3 2-266 16,3 0-476-16,-7 3 107 0,3-3 100 0,-3 5 54 15,-4-1 79-15,4 2 44 0,-8-2 48 16,8 0 116-16</inkml:trace>
          <inkml:trace contextRef="#ctx0" brushRef="#br0" timeOffset="4605.4566">2076 868 1507 0,'0'0'463'0,"0"-15"-2"0,0 15-33 15,0 0-39-15,0 0-56 0,15-13-14 0,-15 13-29 16,26-5-42-16,-19 2-7 0,12 3-29 16,-4-2-56-16,7 2-20 0,-7 0-75 15,11 2-89-15,-12 1-31 0,5-3-105 0,3 5-179 16,4 0-458-16,-4-1 77 0,-3-3 40 15,-5 1 96-15,1-1 14 0,-4 1 62 0,-11-2 77 16</inkml:trace>
          <inkml:trace contextRef="#ctx0" brushRef="#br0" timeOffset="4415.9571">2254 740 1377 0,'0'0'512'15,"0"-17"-26"-15,0 17-30 0,-8-14-44 0,8 14-11 16,0 0-37-16,-3-14-47 0,3 14-30 16,0 0 18-16,0 0-37 0,0 0-24 0,0 0-11 15,0 0-26-15,0 0 0 0,-4 55-43 0,4-39-13 16,0 4-10-16,0 4 2 0,0-1-28 15,0 3-56-15,0-1 18 0,0-1-59 16,4 1-39-16,-4-2-63 0,3-2-70 0,-3-2-55 16,8-2-99-16,-8-8-206 0,0-9-418 15,0 27 87-15,0-17 131 0,0-10 21 0,0 15 94 16,0-15 33-16,0 0 44 0,0 0 105 16</inkml:trace>
          <inkml:trace contextRef="#ctx0" brushRef="#br0" timeOffset="4972.7791">2439 890 1203 0,'0'0'445'16,"0"0"-36"-16,0 0-22 0,0 0-34 0,0 0-10 15,0 0-18-15,0 0-35 0,0 0-11 16,22 11-31-16,-22-11-31 0,15-1-30 0,-15 1 8 16,33-4-16-16,-22 0-41 0,4-1 8 15,0 0-43-15,-1-2-11 0,5 2-3 0,-4-1 14 16,-8-3-43-16,4 1-15 0,4 0 11 16,-8-1-5-16,-7 9-43 0,8-20 2 0,-8 20 8 15,0-13 2-15,0 13-20 0,-8-16 13 0,8 16 0 16,-22-7-3-16,22 7 31 0,-18-2 31 15,18 2-39-15,-23 2 11 0,23-2-11 16,-18 13 18-16,11-3-7 0,-1 2 9 0,-7 5-9 0,15-1 10 16,-7 1-24-16,7 1 6 0,0-1-3 15,7 4-15-15,1-3 3 0,-1 2 17 16,1-2-38-16,3-2-28 0,11 0-15 16,-7-5-11-16,-1 3-69 0,12-6-23 0,-11 0-105 15,11-1-112-15,-11-4-154 0,3 1-395 0,4-3 116 16,-3-1 57-16,3-1 104 0,-4-3 18 15,5 1 51-15,-1-2 85 0</inkml:trace>
          <inkml:trace contextRef="#ctx0" brushRef="#br0" timeOffset="5472.7751">3111 877 1484 0,'0'0'632'0,"-7"-18"-43"15,0 8-44-15,-1 1-23 0,1 1-20 0,-4 2-67 16,-4 0-46-16,-7 2-48 0,3 2-26 15,4 0-40-15,-3 6-28 0,3 0-22 0,0 3-12 16,-7 1-16-16,11 2-34 0,-4 0 1 0,8 3-56 16,-4-1 7-16,3 0-41 0,8-12 0 15,0 22-56-15,0-22-2 0,8 19-37 0,-8-11 6 16,0-8 0-16,18 12-14 0,-3-9-27 16,-15-3 20-16,19 2-5 0,-5-4-2 0,-14 2 7 15,30-8 26-15,-12-2-1 0,-3-5-27 0,0-3 48 16,4-5-20-16,-5-4 33 15,5-6-28-15,-12 4-3 0,8-3 1 0,-8-1 1 16,1 0 30-16,-8 1 11 0,11-1 4 0,-11-1 17 16,0-1 3-16,0 2 7 0,0-3 32 15,0 0-6-15,-8 0 13 0,5 1 7 0,3 2-14 16,-8 2-6-16,8 4-66 0,-7 2-26 0,7 3 0 16,-7 6 0-16,7 1 0 0,0 15 0 15,-8-19 0-15,8 19 0 0,0 0 0 0,0 0 0 16,0 0 0-16,0 0 0 0,-7 60 0 15,7-31 0-15,0 4 0 0,7 6 0 0,-7 10 0 16,0 0 0-16,8 19 0 0,-1-2 0 16,0-1 0-16,1 0 0 0,3-6 0 15,4-9 0-15,-8-7 0 0,8-1 0 0,3-3 0 16,-10-3 0-16,10-3 0 0,-3-4 0 0,0-5 0 16,-1-1-308-16,-2 0-201 0,2-7-599 15,1-2 94-15,-4-5 128 0,-3-1 83 0,6-1 106 16,-14-7 32-16,15 5 51 0,-7-3 73 0,-8-2 14 15,0 0 130-15</inkml:trace>
          <inkml:trace contextRef="#ctx0" brushRef="#br0" timeOffset="-223.5114">513 109 542 0,'-11'-9'228'0,"11"9"-16"0,-15-8-30 0,15 8 5 16,-11-7-31-16,11 7-23 0,0 0 11 0,-7-8-27 15,7 8 6-15,0 0-13 16,-15-5 5-16,15 5-17 0,0 0-11 0,0 0-13 15,0 0 21-15,0 0-13 0,0 0-36 0,0 0 23 16,0 0-18-16,0 0-13 0,0 0 19 16,0 0 4-16,0 0-2 0,0 0 33 0,26-18 23 15,-26 18 8-15,14-4 56 0,-14 4-38 16,23-4 20-16,-9 1 11 0,-3-1-6 0,4-1-2 16,-15 5-23-16,34-5 53 0,-27 2-25 0,8 0-18 15,-15 3-10-15,18-6 5 0,-18 6 0 16,22-1 8-16,-22 1 20 0,8-3-16 0,-8 3 24 15,0 0-46-15,0 0-13 16,0 0-6-16,0 0 19 0,0 0-11 0,0 0-7 16,0 0-31-16,-56 1-28 0,34 2 3 0,-4-1-4 15,-11 2-19-15,0-1 7 0,0 0-8 16,4-1-2-16,-8 0 0 0,5-1 0 0,-1-1 0 16,7 0-16-16,0 0 11 0,5 0-3 0,-1-3 0 15,0 3-2-15,4-4-29 0,7 3 11 16,-7-1 2-16,11-1 18 0,-4-1-33 0,15 4 3 15,-26-6-11-15,26 6 13 0,-15-5 28 16,15 5-13-16,-18-5-7 0,18 5 7 16,0 0-48-16,-15-1 33 0,15 1 5 0,0 0-2 0,0 0-3 15,-8 16 36-15,8-16-31 16,0 21 30-16,0-21-4 0,0 32 2 0,8-14 16 0,-8 4-34 16,0 1 1-16,7 6 2 0,-3 1-11 15,0 0 1-15,-1 2 15 0,5-1-13 16,-1 0 8-16,-7 1 44 0,8-2-11 0,-1 1-13 15,-7 1 16-15,4-3-87 0,-4 0-6 16,3 2 24-16,1 1 7 0,0-1 37 0,-4-3-27 16,0 1 8-16,3-3 11 0,-3-3 4 0,8 2-17 15,-8 0 0-15,0-4 2 0,7 0-7 16,-7-2 4-16,0-2 1 0,0-1 2 16,0-1-20-16,8-2 25 0,-8-13-22 0,0 24 9 0,0-24-17 15,0 17-18-15,0-17-31 16,0 17-8-16,0-17-18 0,0 0-53 0,0 16-41 15,0-16-49-15,0 0-28 0,0 0-34 0,0 0-96 16,7 10-155-16,-7-10-380 0,0 0 48 16,0 0 82-16,0 0 87 0,0 0 82 0,0 0 58 15,0 0 68-15,0 0 86 0,0 0 3 16</inkml:trace>
        </inkml:traceGroup>
        <inkml:traceGroup>
          <inkml:annotationXML>
            <emma:emma xmlns:emma="http://www.w3.org/2003/04/emma" version="1.0">
              <emma:interpretation id="{A9B0EFFA-BF95-428E-9695-C5F56AB9F751}" emma:medium="tactile" emma:mode="ink">
                <msink:context xmlns:msink="http://schemas.microsoft.com/ink/2010/main" type="inkWord" rotatedBoundingBox="8530,3395 10098,3448 10070,4262 8502,4210">
                  <msink:destinationLink direction="with" ref="{93374C94-E755-4407-8C94-AB12A2FE99C2}"/>
                </msink:context>
              </emma:interpretation>
              <emma:one-of disjunction-type="recognition" id="oneOf1">
                <emma:interpretation id="interp5" emma:lang="en-US" emma:confidence="1">
                  <emma:literal>-iles</emma:literal>
                </emma:interpretation>
                <emma:interpretation id="interp6" emma:lang="en-US" emma:confidence="0">
                  <emma:literal>-iles.</emma:literal>
                </emma:interpretation>
                <emma:interpretation id="interp7" emma:lang="en-US" emma:confidence="0">
                  <emma:literal>-ilea</emma:literal>
                </emma:interpretation>
                <emma:interpretation id="interp8" emma:lang="en-US" emma:confidence="0">
                  <emma:literal>-ile</emma:literal>
                </emma:interpretation>
                <emma:interpretation id="interp9" emma:lang="en-US" emma:confidence="0">
                  <emma:literal>-iles,</emma:literal>
                </emma:interpretation>
              </emma:one-of>
            </emma:emma>
          </inkml:annotationXML>
          <inkml:trace contextRef="#ctx0" brushRef="#br0" timeOffset="6854.7311">4405 868 1558 0,'0'0'502'0,"0"0"-16"0,18-15-30 16,-18 15-72-16,15-8-31 0,0 3-23 0,0 2 19 15,3-1-91-15,4 0-10 0,4 2-22 16,-3-2-34-16,2 3-47 0,9-2-47 0,-5 3-32 16,-3-2-68-16,0 1-75 0,4 1-64 15,-5 0-138-15,-2 0-115 0,-5-2-28 0,-3 0-377 16,0 2 26-16,-15 0 74 0,26-5 100 0,-26 5 46 15,14-3 82-15</inkml:trace>
          <inkml:trace contextRef="#ctx0" brushRef="#br0" timeOffset="7033.9463">4904 756 1116 0,'0'-12'483'15,"0"12"27"-15,0 0 17 0,0-16-2 16,0 16-31-16,0 0-49 0,0 0-25 0,0-19-51 16,0 19-3-16,0 0-64 0,0 0 7 15,0 0-27-15,0 0-31 0,0 0-3 0,0 0-41 16,15 39-12-16,-8-26-13 0,-7 0-24 0,0 3-37 15,4-2-42-15,3 1-48 0,-7-1-85 16,0 0-48-16,8 1-60 0,-8-2-140 0,0-13-333 16,7 21-386-16,0-13 54 0,-7-8 89 0,0 0 169 15,0 0 7-15,0 0 65 16,0 0 81-16,0 0 65 0</inkml:trace>
          <inkml:trace contextRef="#ctx0" brushRef="#br0" timeOffset="7434.4943">5192 190 1871 0,'0'0'647'0,"0"-15"-76"0,0 15-49 0,0 0-48 16,0 0-44-16,0 0 0 0,0 0-31 0,0 0-58 15,8 42-34-15,-8-16-8 0,0 3-50 16,0 7-22-16,0 0-17 0,0 5-2 0,0 7-47 15,0 0-31-15,0 2-12 0,0-2-16 16,0-4 32-16,0-4-53 0,7-2-45 16,-3-1-77-16,-4-6-64 0,7 0-46 0,-7-5-79 15,0-3-80-15,15-8-240 0,-8 1-466 16,-7-2 53-16,8-3 103 0,-1-5 110 0,-7-6 46 16,11 7 64-16,-11-7 75 0,15-1 61 0,-15 1 50 15</inkml:trace>
          <inkml:trace contextRef="#ctx0" brushRef="#br0" timeOffset="7789.6514">5370 850 1658 0,'0'0'553'0,"0"0"-33"0,0 0-57 0,0 0-33 15,0 0-33-15,7-8-11 0,-7 8-20 16,0 0-43-16,0 0-29 0,15-5-12 16,-15 5-37-16,11-4-22 0,-11 4-44 0,22-6-99 15,-14 2-1-15,3 0-5 0,3-1 1 16,1 0-4-16,-7-2-4 0,3-1-13 0,-4 1-21 15,8-3 3-15,-8 0-8 0,1 0-3 0,-8 10-12 16,11-21-8-16,-11 13 18 0,0 8-30 16,0-20 12-16,0 20-13 0,0 0-5 0,-11-20 18 15,-4 15 11-15,15 5-1 0,-15-1-2 0,15 1-16 16,-26 6 24-16,11 3-16 0,8-1 13 16,-4 3 28-16,-4 4-38 0,8 0 22 0,-1 2-9 15,8-1 22-15,-7 2-35 0,7-3 30 16,0 0 3-16,0 1-38 0,7 0-36 15,1-3-44-15,-8-1-31 0,7-2-35 0,1 0 7 16,3-3-51-16,3-1-48 0,-6-2-47 16,7 0-102-16,3-1-122 0,-3-3-334 0,-15 0 29 15,41-7 86-15,-19 3 52 0,-4-5 77 0,4-1 86 16,-3-3 16-16,3-2 49 0</inkml:trace>
          <inkml:trace contextRef="#ctx0" brushRef="#br0" timeOffset="8140.6552">5787 756 1049 0,'8'-16'407'0,"-1"2"0"0,-7 1 13 0,0 13 15 16,-7-24 8-16,7 24-21 0,-8-16-5 15,1 6-7-15,0 2-29 0,-5 2-56 16,12 6-7-16,-22-13-52 0,15 10-23 0,7 3-28 16,-19-4-33-16,19 4 2 0,0 0-15 15,-22 3-15-15,22-3-37 0,-15 7 9 0,15-7-8 16,-3 11-19-16,3-11 17 0,-8 16-45 0,8-16-12 16,0 19 15-16,0-19-20 0,11 20-21 15,-3-10-4-15,-1 1 14 0,1-1-20 0,6 0 16 16,-2 4 9-16,2-2-22 0,8-1-13 15,-10 0-3-15,10 1-15 0,-4 1-26 0,-3-2 13 16,7 1-18-16,-3-1 21 0,-5 0-6 0,1 0-4 16,4 1 12-16,-4-2-13 0,-8 0 16 15,8 0-5-15,-12-2 12 0,5 1 1 16,-8-9 12-16,7 17 26 0,-7-17-23 0,-7 16 7 16,7-16 6-16,-8 16-11 0,-3-10 13 15,11-6 23-15,-22 14-20 0,15-11-8 0,-12 2-26 16,4-3-30-16,15-2-77 0,-25 0-43 0,10-2-78 15,15 2-48-15,-30-7-210 0,19 0-517 16,-4 3 77-16,8-3 64 0,0-3 128 0,7 10 105 16,-19-16 10-16,12 4 51 0,-1 2 56 0,8 10 159 15</inkml:trace>
        </inkml:traceGroup>
      </inkml:traceGroup>
    </inkml:traceGroup>
    <inkml:traceGroup>
      <inkml:annotationXML>
        <emma:emma xmlns:emma="http://www.w3.org/2003/04/emma" version="1.0">
          <emma:interpretation id="{700DE1C7-73DE-4F0F-B665-E567A94D5350}" emma:medium="tactile" emma:mode="ink">
            <msink:context xmlns:msink="http://schemas.microsoft.com/ink/2010/main" type="paragraph" rotatedBoundingBox="5594,5332 8262,5684 8111,6826 5443,64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B36FDE-7367-4E43-833B-6B5CAED26F6A}" emma:medium="tactile" emma:mode="ink">
              <msink:context xmlns:msink="http://schemas.microsoft.com/ink/2010/main" type="line" rotatedBoundingBox="5594,5332 8262,5684 8111,6826 5443,6475"/>
            </emma:interpretation>
          </emma:emma>
        </inkml:annotationXML>
        <inkml:traceGroup>
          <inkml:annotationXML>
            <emma:emma xmlns:emma="http://www.w3.org/2003/04/emma" version="1.0">
              <emma:interpretation id="{EBE5DA34-CF9D-42DE-98EB-D52ED8BD9864}" emma:medium="tactile" emma:mode="ink">
                <msink:context xmlns:msink="http://schemas.microsoft.com/ink/2010/main" type="inkWord" rotatedBoundingBox="5594,5332 8262,5684 8111,6826 5443,6475"/>
              </emma:interpretation>
              <emma:one-of disjunction-type="recognition" id="oneOf2">
                <emma:interpretation id="interp10" emma:lang="en-US" emma:confidence="1">
                  <emma:literal>Display</emma:literal>
                </emma:interpretation>
                <emma:interpretation id="interp11" emma:lang="en-US" emma:confidence="0">
                  <emma:literal>display</emma:literal>
                </emma:interpretation>
                <emma:interpretation id="interp12" emma:lang="en-US" emma:confidence="0">
                  <emma:literal>Displays</emma:literal>
                </emma:interpretation>
                <emma:interpretation id="interp13" emma:lang="en-US" emma:confidence="0">
                  <emma:literal>Display.</emma:literal>
                </emma:interpretation>
                <emma:interpretation id="interp14" emma:lang="en-US" emma:confidence="0">
                  <emma:literal>Display,</emma:literal>
                </emma:interpretation>
              </emma:one-of>
            </emma:emma>
          </inkml:annotationXML>
          <inkml:trace contextRef="#ctx0" brushRef="#br1" timeOffset="21856.6272">1500 2620 1313 0,'-8'-21'463'15,"5"0"16"-15,-5 4-34 0,1 4 23 16,7 2-22-16,0 11-26 0,-15-18-47 0,15 18-14 15,-7-12-34-15,7 12-36 0,0 0-13 16,0 0 3-16,0 0-23 0,-19 37-30 0,19-20-37 16,0 6 6-16,0 0-50 0,0 3-6 0,0 2-16 15,0 1-3-15,8 1-20 0,-8 0-3 16,3-2-41-16,1-1-2 0,0-4-18 0,-1-4 0 16,9 1-29-16,-12-3-12 0,0-4-5 15,0-13-26-15,7 16-18 0,-7-16 11 16,0 0 10-16,0 0 15 0,0 0-13 0,0 0-25 15,0 0 20-15,7-49 5 0,-7 21 0 0,-7-10-4 16,7-8 4-16,0-5-13 0,0 2 19 16,0-1-3-16,0 5 12 0,0 5 6 0,0 3 5 15,7 3-13-15,-7 2 3 0,8 4-1 0,-5 8 11 16,5 0-3-16,7 5-15 0,-8 7 13 16,8 2-5-16,3 6 10 0,4 4-11 0,4 6 14 15,4 8-6-15,14 12-5 0,1 5 1 16,3 0-9-16,0 6-25 0,-4 4-15 15,0-2 25-15,-3-1 2 0,-8 3-30 0,-11-9 8 16,-3-3 7-16,-4-7 47 0,-4 3-26 0,-7-3-8 16,-4-1 18-16,-4-2 18 0,-7 0 33 15,-4-2-25-15,-11 2 10 0,-3-8-13 0,-5-2 31 16,1-2-16-16,0-4 8 0,3-2-33 0,-3-5 21 16,0 0-50-16,10-3-1 0,-2-2-65 15,-5-2-51-15,12 0-64 0,-5 1-208 0,12-1-478 16,11 7 31-16,-15-11 87 0,15 11 151 15,0-14-8-15,0 14 54 0,0 0 81 0,19-21 39 16</inkml:trace>
          <inkml:trace contextRef="#ctx0" brushRef="#br1" timeOffset="22240.1681">2150 2571 1533 0,'0'-14'450'0,"0"14"-56"15,0 0-35-15,0-19-49 0,0 19-90 16,0 0-57-16,0 0-83 0,0 0-113 15,0 0-203-15,0 0-470 0,0 0 96 0,0 0 29 16,0 0 59-16,30 34 41 0</inkml:trace>
          <inkml:trace contextRef="#ctx0" brushRef="#br1" timeOffset="22096.6599">2139 2767 1489 0,'0'0'579'0,"19"15"-72"0,-19-8-21 0,0-7-41 16,7 24-12-16,1-11-42 0,-1 1-22 0,-7 2-31 15,7-1-56-15,-7 2-24 16,8 2-10-16,-8-3 1 0,11-1-93 0,-11 0-51 16,7-3-49-16,-7-1-84 0,0-11-51 0,0 17-145 15,0-17-364-15,8 12-310 0,-8-12 58 16,0 0 105-16,0 0 57 0,0 0 48 0,0 0 65 15,0 0 63-15,0 0 93 0</inkml:trace>
          <inkml:trace contextRef="#ctx0" brushRef="#br1" timeOffset="22593.1889">2509 2760 1297 0,'-22'-8'545'0,"3"0"-38"0,4 4-43 0,1 0-32 16,-5 0-33-16,19 4-32 0,-22-1-17 0,22 1-55 15,-26 1-14-15,11 4-43 0,15-5-23 0,-14 10-31 16,6-3-32-16,8-7-1 16,-7 16-39-16,7-16-38 0,0 0-2 0,15 28-5 15,-8-18-11-15,0 2-54 0,12 0-7 16,-4-1 3-16,7 1 20 0,-7-1-34 0,3-1-9 15,4 1 22-15,4 0-10 0,-11-2 3 0,11 1 5 16,-11-2-10-16,-4 0-1 0,3-2 1 16,1 3 23-16,-7-4 2 0,-8-5 3 0,0 13 15 15,0-13 0-15,0 0-8 0,-15 19 1 0,0-11-6 16,4-3-4-16,-4 2-22 16,0-1-45-16,-3-1-49 0,-4 0-43 0,7 1-126 15,-4-1-248-15,5 0-405 0,3-2 82 0,11-3 54 16,-15 4 149-16,15-4 7 0,-15 6 97 15,15-6 24-15</inkml:trace>
          <inkml:trace contextRef="#ctx0" brushRef="#br1" timeOffset="22853.3093">2701 2847 1297 0,'0'0'448'0,"0"0"-15"16,0 0-44-16,0 0-28 0,0 0-16 0,11 46-35 16,-11-28-5-16,0 7-65 0,0 4-12 15,0 4 0-15,8 2-16 0,-8 1 1 0,7-1-26 16,-7 0 12-16,0 0-55 0,7 1-32 16,-7-2-27-16,8-3-75 0,-5-5-56 0,1-3-36 15,-4-2-82-15,4 0-204 0,3-7-119 0,-7 2-342 16,8-7 76-16,-8-9 121 0,7 13-5 15,-7-13 69-15,0 0 79 0,0 0 23 0</inkml:trace>
          <inkml:trace contextRef="#ctx0" brushRef="#br1" timeOffset="23095.9078">2701 3006 1325 0,'0'-35'441'16,"0"2"22"-16,0 5-38 0,4 4-59 0,3-1 26 16,1-1-55-16,-1-1-9 0,8 2-31 15,-4 4-49-15,11 3-10 0,-7 2-43 0,11 0 2 16,-12 8-26-16,12 5 21 0,-4 3-53 15,4 6-39-15,-3 1 30 0,2 7-38 0,1 0 13 16,-4 6-46-16,-7 0-5 0,0 1 25 0,-4 4-56 16,-3-2 10-16,-8 0-7 0,0-3 33 15,0 1-18-15,-8 0 25 0,-3-2-30 0,4-1-28 16,-8-3 15-16,0-2-54 0,-3-3-15 16,3 0-46-16,0-7-39 0,-3-1-104 15,3-2-223-15,-11-5-64 0,11 0-382 0,8-3 52 16,-15-2 94-16,10 0 103 0,5-2 48 15,0 1 90-15,7-1-8 0</inkml:trace>
          <inkml:trace contextRef="#ctx0" brushRef="#br1" timeOffset="23437.6839">3163 2317 1930 0,'0'0'596'15,"-4"-11"-43"-15,4 11-54 0,0 0-41 16,0 0-43-16,0 0-49 0,0 0-31 0,0 0-43 16,0 0-10-16,-7 38-29 0,7-13 0 0,0 5-40 15,0 5-14-15,0 10-17 16,7 1-26-16,-3 1-12 0,0 3-9 0,7-2-7 0,-4 16-25 15,1-12-14-15,-8-6-9 0,7-7-27 16,0-3 9-16,1-4-31 0,-4 0-39 0,3-2-64 16,0-10-53-16,-7 0-57 0,8-1-64 15,-8-5-25-15,7-2-121 0,0 0-209 16,-7-12-390-16,4 18 83 0,-4-18 68 0,8 10 154 16,-8-10 18-16,14 5 77 0,-14-5 81 0,8 3 21 15</inkml:trace>
          <inkml:trace contextRef="#ctx0" brushRef="#br1" timeOffset="24296.4014">3692 2842 1392 0,'-26'-7'614'16,"11"0"-22"-16,0 1-45 0,-3 3-117 0,-4 2-25 15,10 1-49-15,12 0-44 0,-37 6-25 0,12-1-31 16,10 2-11-16,-4 3-27 0,5 0-24 16,-1 3-32-16,7 1-22 0,-3-1 4 0,4 3-60 15,0-2-15-15,7 0-40 0,0-14-24 16,7 28-16-16,-7-16-37 0,7 0-1 0,-3-2-23 16,3-3-27-16,8 1 4 0,-15-8 46 0,22 10-17 15,-18-10-20-15,-4 0 3 16,22 0 19-16,-22 0 15 0,22-9 13 0,-11-1 0 0,-3 0 13 15,7-5 31-15,-8 2 15 0,0-4 41 16,-3 4 16-16,4-1-9 0,-8 3 42 16,7-1 40-16,-7 12-27 0,7-17-8 0,-7 17-26 15,8-10-5-15,-8 10 7 0,0 0-7 0,0 0-5 16,0 0-48-16,0 0 17 0,18 27-41 16,-10-15-7-16,-1-1-57 0,0 3-36 0,1 1 3 15,-1 0-33-15,4-3 15 0,4-1-59 0,0 1-53 16,-4-4-60-16,4-2-97 0,-1 2-71 15,1-5 41-15,4 4-42 0,-4-9-165 0,-15 2-142 16,18-8 113-16,-3 3 200 0,-8-8 266 16,1 1 110-16,-1-7 64 0,-3-3 43 0,3-1 52 15,-7-2 87-15,7 2 66 0,-7-1 92 16,0 1-9-16,0-1 17 0,0 6 18 16,0 1-10-16,0 0-3 0,0 17-74 0,0-20 5 15,0 20-38-15,0 0-36 0,0 0-8 0,0 0-23 16,0 0 13-16,0 0-56 0,0 0 4 15,-14 42-14-15,14-42-29 0,7 30-12 0,-7-15-32 16,7-2-9-16,1 3-57 0,-1-3-5 16,1-3-38-16,-1 1-36 0,4-2-3 0,4-4-23 15,-8 2 26-15,-7-7-18 0,19 3 23 0,-19-3-10 16,22-3 25-16,-22 3-5 0,22-17 23 16,-18 6 26-16,3-5 15 0,1-2 8 15,-1-2 18-15,-7-3 31 0,7 1 27 0,-7 0 37 16,8 0 63-16,-8 5-9 0,0 0 4 15,0 3 34-15,0 14-8 0,0-27-11 0,0 27-27 16,0-17 7-16,0 17-56 0,0 0 15 16,0 0 6-16,0 0-21 0,0 0-16 0,0 0 16 15,-15 44-36-15,8-21 8 0,7 4-38 0,0 7 4 16,7 4-30-16,-7 7 18 0,0 2-19 16,7 1 14-16,1-1 5 0,-8 0 0 0,3 0 9 15,5-2-9-15,-8-6 26 0,0-4-4 0,0 2-42 16,-8-5-11-16,5-2 0 15,-12-2 0-15,0-4 0 0,4-3 0 0,-11-4 0 16,0 0 0-16,3-9 0 0,-3 1 0 0,-4-4-177 16,4-4-141-16,-4-4-321 0,4 0-454 15,-4-2 81-15,4-7 106 0,-4 2 100 0,11-2 94 16,-11 0 60-16,4 1 30 0,4 1 107 16,3-1 19-16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7:58.6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-6 8 1297 0,'0'0'438'0,"0"0"-8"0,0-16-82 0,0 16-30 16,0 0-88-16,0 0-51 0,0 0-158 0,0 0-201 15,0 0-454-15,0 0 1 0,0 0 63 16,0 0 14-16,0 52 52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01.69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A60156-BB67-4145-A69F-CEAFEDD4BE6B}" emma:medium="tactile" emma:mode="ink">
          <msink:context xmlns:msink="http://schemas.microsoft.com/ink/2010/main" type="writingRegion" rotatedBoundingBox="19280,2379 25050,2515 25011,4159 19242,4024">
            <msink:destinationLink direction="with" ref="{D1C865F8-C913-43DB-BAC9-BA38CE0B1A8E}"/>
          </msink:context>
        </emma:interpretation>
      </emma:emma>
    </inkml:annotationXML>
    <inkml:traceGroup>
      <inkml:annotationXML>
        <emma:emma xmlns:emma="http://www.w3.org/2003/04/emma" version="1.0">
          <emma:interpretation id="{9DDBFA03-34D6-46D6-BF26-7CF8E5C7399F}" emma:medium="tactile" emma:mode="ink">
            <msink:context xmlns:msink="http://schemas.microsoft.com/ink/2010/main" type="paragraph" rotatedBoundingBox="19280,2379 25050,2515 25011,4159 19242,40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A74B72-5916-4DB3-8BD3-1C41F44A1542}" emma:medium="tactile" emma:mode="ink">
              <msink:context xmlns:msink="http://schemas.microsoft.com/ink/2010/main" type="line" rotatedBoundingBox="19280,2379 25050,2515 25011,4159 19242,4024"/>
            </emma:interpretation>
          </emma:emma>
        </inkml:annotationXML>
        <inkml:traceGroup>
          <inkml:annotationXML>
            <emma:emma xmlns:emma="http://www.w3.org/2003/04/emma" version="1.0">
              <emma:interpretation id="{6825D94A-2D0B-43DA-90B2-8A61F8AB9809}" emma:medium="tactile" emma:mode="ink">
                <msink:context xmlns:msink="http://schemas.microsoft.com/ink/2010/main" type="inkWord" rotatedBoundingBox="19272,2750 21608,2805 21578,4079 19242,4024"/>
              </emma:interpretation>
              <emma:one-of disjunction-type="recognition" id="oneOf0">
                <emma:interpretation id="interp0" emma:lang="en-US" emma:confidence="1">
                  <emma:literal>Binary</emma:literal>
                </emma:interpretation>
                <emma:interpretation id="interp1" emma:lang="en-US" emma:confidence="0">
                  <emma:literal>binary</emma:literal>
                </emma:interpretation>
                <emma:interpretation id="interp2" emma:lang="en-US" emma:confidence="0">
                  <emma:literal>Birary</emma:literal>
                </emma:interpretation>
                <emma:interpretation id="interp3" emma:lang="en-US" emma:confidence="0">
                  <emma:literal>Binany</emma:literal>
                </emma:interpretation>
                <emma:interpretation id="interp4" emma:lang="en-US" emma:confidence="0">
                  <emma:literal>Binay</emma:literal>
                </emma:interpretation>
              </emma:one-of>
            </emma:emma>
          </inkml:annotationXML>
          <inkml:trace contextRef="#ctx0" brushRef="#br0">27 364 1604 0,'-8'-14'633'0,"5"2"-86"0,3 12-63 15,0 0-8-15,0 0-30 0,0 0-42 16,0 0-51-16,-11 52-40 0,7-19-19 0,4 1-25 16,0 4-21-16,0 2 0 0,0-1-38 15,0 3-33-15,0 1-11 0,4-5-35 16,-1-1-39-16,1-4-28 0,0-4-31 0,-1-3-15 15,1-2-74-15,-4-2-16 0,4-8-5 0,-1 0-25 16,-3-14 30-16,4 13-22 0,-4-13-29 16,0 0 31-16,0 0 5 0,0 0 7 0,0-61 9 15,0 15-1-15,0-9 16 0,-4-20-6 0,4-3 42 16,-3 1-25-16,-1 2 13 0,0 4 27 16,1 15 18-16,3 7 35 0,-4 5-15 0,4 6 21 15,4 3 18-15,-1 5-3 0,1 0 10 16,3 7-33-16,5 4 0 0,-1 1 3 0,0 4 23 15,7 4-34-15,1 3 13 0,3 9-20 16,0 5 18-16,8 3-13 0,3 8 30 16,0 6-45-16,8 10-14 0,-4 5 3 0,0 6-4 15,-8 2 14-15,-3-1 13 0,-7-5-17 0,-8-2 22 16,-4-8 16-16,-3 2 12 0,-4-5-27 16,-4 4-34-16,-3-4 64 0,-4 0-13 0,0-5 11 15,-8 0-21-15,4-5 0 0,0-3 0 0,1-3 16 16,-1-4-42-16,0-4 21 0,4-1-8 15,11-3 11-15,-22 2-26 0,22-2-16 0,-15-2 32 16,15 2-19-16,0 0-2 0,0 0-11 0,-7-11 19 16,7 11-11-16,0 0-36 0,0 0 14 15,0 0-22-15,40-6 24 0,-40 6-23 0,41 9-8 16,-19-4 8-16,4 3-29 0,7 6 39 16,4-1-43-16,-3 3 2 0,-9-1 0 15,5 0 15-15,-4-1 8 0,-4 3-8 0,0 1-2 16,-11-2 46-16,0-2 5 0,-3-1 8 15,-5-1 20-15,-3-12 18 0,-11 27 5 0,-3-14 3 16,3 0 7-16,-8-3 6 0,-7 1-26 0,4 1 5 16,-8-3-13-16,5-1-30 0,-1-3-39 15,0 0-41-15,7 0-59 0,-3-2-53 0,4 1-136 16,3-3-282-16,-4 1-304 0,19-2 23 0,0 0 71 16,-18-3 129-16,18 3-1 0,0 0 159 15,0 0 3-15,0 0 36 0,0 0 89 0</inkml:trace>
          <inkml:trace contextRef="#ctx0" brushRef="#br0" timeOffset="344.8083">773 337 1256 0,'0'0'387'0,"0"-14"-49"0,0 14-70 0,0 0-86 0,8-13-118 15,-8 13-248-15,0 0-433 0,0 0 21 0,0 0 61 16,0 0 87-16</inkml:trace>
          <inkml:trace contextRef="#ctx0" brushRef="#br0" timeOffset="202.8725">681 712 1072 0,'0'0'476'0,"0"0"-25"0,0 0-26 0,0 0-26 15,22 18-20-15,-22-18-47 0,4 22-4 0,0-9-44 16,-1 1-12-16,-3 0-32 0,4 1-25 0,0 0 3 15,-4 0-88-15,3-2-15 0,-3 2-84 16,4-2-82-16,-4-13-151 0,-7 20-303 16,7-20-321-16,3 14 71 0,-3-14 97 0,0 0 41 15,0 0 31-15,0 0 107 0,0 0 8 16</inkml:trace>
          <inkml:trace contextRef="#ctx0" brushRef="#br0" timeOffset="711.0387">906 507 1062 0,'4'17'486'0,"-4"-7"-53"0,0-10 2 15,4 26-31-15,0-10-25 0,-4 2-33 0,0-1-24 16,3 3-20-16,1 1-15 0,0 1-3 16,-1-1-28-16,1 1-23 0,0-2-18 15,-1 1-21-15,1-6-12 0,-4 2-18 0,4-2-15 0,-4-15-4 16,0 21 4-16,3-11 33 0,-3-10-65 15,0 0 29-15,0 19 0 0,0-19 5 16,0 0-23-16,0 0-15 0,0 0-36 0,0 0 12 16,0 0-4-16,0 0-34 0,12-59-10 15,-5 36 0-15,-3 2-16 0,7-1-2 0,-4-1 13 16,1 4-23-16,-1 0-13 0,4 2 3 0,-4 4-14 16,1 3 24-16,-1 4-3 0,-7 6 6 15,19-2-14-15,-19 2 14 0,14 17 4 0,-2-4-12 16,-5 4-16-16,4 0 36 0,-4 2-46 0,1 2-87 15,-1 1-15-15,4-2-39 16,0 3-71-16,0-1-46 0,8-1-34 0,-4 1-125 16,-4-6-157-16,7-1-380 0,4 0 89 0,4-5 84 15,-7-2 67-15,3-1 115 0,4-4 18 16,-4-1 69-16,4-4 59 0</inkml:trace>
          <inkml:trace contextRef="#ctx0" brushRef="#br0" timeOffset="1370.7275">1646 705 1182 0,'0'-21'525'0,"0"3"12"0,-4 4-14 15,-3 1-22-15,3 3-22 0,4 10-18 16,-19-16-21-16,5 11-84 0,-1 1-16 0,-4 4-46 16,-3 4-32-16,-4 4-1 0,4 2-31 15,-4 5-38-15,4 2-5 0,0 0-16 0,0 2-17 16,7 1-29-16,0-4-20 0,4 4 13 16,4-1-13-16,7-3-15 0,0-2 7 15,0 0-51-15,0-14 3 0,7 22-14 0,0-14 6 16,5 0-12-16,-1-3-12 0,0-2 4 0,-11-3 10 15,26 0-21-15,-15-4 10 0,7-3-30 16,-3-5 43-16,0-1-30 0,3-5 15 0,-3 0 2 16,3-2-22-16,-6 3 33 0,-1 1 9 0,-4 3-16 15,4-1-24-15,-3 4 0 0,-5 1 0 16,-3 9 0-16,11-13 0 0,-11 13 0 0,0 0 0 16,0 0 0-16,0 0 0 0,0 0 0 15,8 29 0-15,-8-29 0 0,-4 24 0 0,8-8 0 16,-4-2 0-16,3 1 0 0,5-1 0 15,-5 1-8-15,5-4-141 0,-1 4-27 16,4-4-6-16,4-1-23 0,-7 0 3 0,6-3-8 16,1-2 28-16,-4-2 26 0,-11-3-8 0,19 0 6 15,-19 0 17-15,18-8 26 0,-14 0 25 16,3-5-2-16,-3-7 15 0,3-3 44 0,-3 0 15 16,-4-2 51-16,4-1 18 0,-1 2 57 15,1 2 12-15,-4-1 24 0,0 5 2 0,4 0 22 16,-4 3-27-16,0 1-31 0,0 14 3 15,0-20-11-15,0 20-35 0,0 0 30 0,0 0-20 16,0 0-8-16,0 0 3 0,0 0-26 16,0 0 0-16,11 44 3 0,-7-27-6 0,-4 0-7 0,3 5 5 15,1-1-8-15,0-1-2 16,-4-3 0-16,3 1 7 0,1-3-5 0,0 2-20 16,-4-6 2-16,0-11 44 0,3 20 23 0,-3-20-102 15,4 12 48-15,-4-12 15 0,0 0-27 16,0 0 27-16,0 0-9 0,0 0-34 0,0 0 0 15,8-38 0-15,-5 21 0 0,5-3 0 16,-1 2 0-16,0 0 0 0,1-1 0 0,-1 3 0 16,4-1 0-16,4 3-103 0,-4 2-99 0,4 2-62 15,0 5-66-15,0 3-156 0,-1 2-392 16,-14 0-82-16,30 6 125 0,-19-2 52 16,0 2 89-16,0 0 39 0,4 1 77 0,-4-3 71 15,-4 2 13-15,8-2 87 0</inkml:trace>
          <inkml:trace contextRef="#ctx0" brushRef="#br0" timeOffset="1802.1949">2148 600 1622 0,'0'-17'464'0,"0"17"-29"0,0 0-74 0,0 0-13 16,0 0-31-16,0 0-38 0,0 0-10 16,0 0-23-16,0 50-13 0,4-34-41 0,0 4-8 15,-1-1-20-15,5 0-26 0,-1 1 21 16,1-2-59-16,-1 0-24 0,0-2-17 15,4-2-23-15,1-1 2 0,-5-1-7 0,0-4-18 16,4-2-8-16,-11-6 10 0,19 4 1 16,-19-4-1-16,0 0 6 0,22-14-9 0,-15 2-24 15,1-8 12-15,-4-3-6 0,-4-4 14 0,3-5 5 16,-3 2 25-16,4 3 14 0,-4 1-12 16,4 1 58-16,-4 1 7 0,3 5 33 0,-3 2-8 15,0 2-32-15,0 15 4 0,0-21-12 0,0 21-31 16,0 0 2-16,0 0-5 0,0 0 3 15,0 0-18-15,0 0 13 0,-11 70 0 0,11-41-8 16,0 7 0-16,4 3 2 0,-4 5-37 16,4 4 27-16,-1-2-15 0,-3 3 0 0,4-1 0 15,0-2-2-15,-8 0 32 0,4-6-4 16,-4-4-5-16,-3 4 2 0,-4-2 10 16,-4-5 16-16,-3-3-21 0,-12-5-20 0,8-2-34 15,-4-5-20-15,-4-6-77 0,5-2-56 0,-5-6-59 16,0-1-118-16,8-2-327 0,-7-5-333 15,-1-2 102-15,1-4 77 0,-1-3 92 0,4 0 44 16,4-4 81-16,7 3 44 0,4-2 52 0,4 0 22 16</inkml:trace>
        </inkml:traceGroup>
        <inkml:traceGroup>
          <inkml:annotationXML>
            <emma:emma xmlns:emma="http://www.w3.org/2003/04/emma" version="1.0">
              <emma:interpretation id="{F2259C7D-79F3-492B-8B2C-7D5BE1491663}" emma:medium="tactile" emma:mode="ink">
                <msink:context xmlns:msink="http://schemas.microsoft.com/ink/2010/main" type="inkWord" rotatedBoundingBox="23176,2471 25050,2515 25018,3889 23143,3845"/>
              </emma:interpretation>
              <emma:one-of disjunction-type="recognition" id="oneOf1">
                <emma:interpretation id="interp5" emma:lang="en-US" emma:confidence="1">
                  <emma:literal>files</emma:literal>
                </emma:interpretation>
                <emma:interpretation id="interp6" emma:lang="en-US" emma:confidence="0">
                  <emma:literal>Files</emma:literal>
                </emma:interpretation>
                <emma:interpretation id="interp7" emma:lang="en-US" emma:confidence="0">
                  <emma:literal>Liles</emma:literal>
                </emma:interpretation>
                <emma:interpretation id="interp8" emma:lang="en-US" emma:confidence="0">
                  <emma:literal>files.</emma:literal>
                </emma:interpretation>
                <emma:interpretation id="interp9" emma:lang="en-US" emma:confidence="0">
                  <emma:literal>Giles</emma:literal>
                </emma:interpretation>
              </emma:one-of>
            </emma:emma>
          </inkml:annotationXML>
          <inkml:trace contextRef="#ctx0" brushRef="#br0" timeOffset="2567.651">3930 343 1256 0,'0'0'530'0,"-19"7"-49"0,19-7-45 16,-11 11-9-16,11-11-30 0,0 0-47 15,4 19-19-15,-4-19-14 0,22 14-23 0,-3-5-40 16,3-3-42-16,7 1-20 0,8-3 16 15,4 0-32-15,0-4 1 0,10 0-34 0,-2-4-2 16,-1 0-11-16,0-2-4 0,-4-1-37 0,-3-5 22 16,-1-3-30-16,-3-1 6 0,-7-7-38 15,-1-3-18-15,-6-2-13 0,-5-5 7 16,-7-3-7-16,-3 1-18 0,-8-3 8 0,-4-5 20 16,-7 0-41-16,-11-12 13 0,-1 3-10 15,-6 5 10-15,-8 2 38 0,7 13-25 0,1 7-2 16,-1 1 37-16,4 4-30 0,-3 6 8 0,3 3-21 15,7 6 15-15,-3 4-7 0,4 4 36 16,-1 4-8-16,1 1 12 0,3 7-14 0,4 3 9 16,0 7 39-16,3 3-12 0,1 7 19 0,3 3-7 15,8 6-41-15,-4 6 54 0,4 17-2 16,3 0-16-16,0 3-82 0,5 1 0 0,-5 0 0 16,0-2 0-16,1 0 0 0,-1-13 0 0,-3-8 0 15,3-2 0-15,-3-1 0 0,0-1 0 16,-1-5 0-16,1-6 0 0,-4 0 0 0,0-3-118 15,4 1-353-15,-4-9-681 0,-4-4 166 16,4-3 62-16,-7-1 80 0,7-14 96 16,-11 16 60-16,3-12 89 0,8-4 51 0,-26 4 57 15,15-2 60-15</inkml:trace>
          <inkml:trace contextRef="#ctx0" brushRef="#br0" timeOffset="2720.9293">3996 931 1087 0,'0'0'436'0,"0"0"-29"16,0 0-18-16,0 0-11 0,30-20-53 0,-19 15-22 15,8 1-22-15,3 1-35 0,0-2-23 0,4 3-39 16,0-1-8-16,0 0-76 16,3 1-13-16,1 2-84 0,-4-2-82 0,3 2-154 15,-3 0-133-15,0 0-423 0,0 2 72 0,-8-2 31 16,4 2 98-16,-7 0 35 0,0-2 100 16</inkml:trace>
          <inkml:trace contextRef="#ctx0" brushRef="#br0" timeOffset="2907.5714">4617 869 1487 0,'0'0'535'0,"0"0"-54"0,0 0 3 0,0 0-26 16,0 0 21-16,0 0-52 0,0 0-23 0,0 0-43 15,0 0-23-15,-22 42-23 0,22-26-31 0,0-16-33 16,0 29-59-16,0-15 10 16,0 2-41-16,0-2-58 0,0-14-49 0,0 22-85 15,0-22-97-15,0 20-72 0,0-20-296 0,0 16-523 16,0-16 92-16,0 0 147 0,0 0 35 15,0 0 69-15,0 0 77 0,0 0 56 0,0 0 37 16</inkml:trace>
          <inkml:trace contextRef="#ctx0" brushRef="#br0" timeOffset="3032.0567">4621 530 1164 0,'4'-13'412'0,"-4"13"-110"0,0 0-66 16,3-12-67-16,-3 12-144 0,0 0-181 15,0 0-440-15,0 0 22 0,0 0 60 0,15 32 56 16</inkml:trace>
          <inkml:trace contextRef="#ctx0" brushRef="#br0" timeOffset="3319.3833">4872 380 1597 0,'0'0'627'0,"0"0"-54"0,0-17-45 0,0 17-73 16,0 0-40-16,0 0-13 15,0 0-8-15,0 0-51 0,0 0-26 0,0 0 1 16,4 60-6-16,-4-33-97 0,0 7 3 0,0 2-11 16,0 4-18-16,0-2-43 0,-4 3 46 15,4-2-51-15,-3-2-41 0,3 2-39 0,3-4-43 16,-3-1-46-16,4-6-69 0,-4-1-88 0,4-3-65 15,0 0-83-15,-4-6-302 0,7 0-269 16,-3-4-2-16,3-4 82 0,4-1 110 0,-4-4 69 16,-7-5 31-16,19 3 99 0,-19-3-5 0,30-1 85 15</inkml:trace>
          <inkml:trace contextRef="#ctx0" brushRef="#br0" timeOffset="3954.7399">5102 1028 1584 0,'22'-23'479'0,"-22"23"-34"16,7-5-56-16,-7 5-31 0,19-8-22 16,-5 3-27-16,-6-2-32 0,7 3-34 0,-1-2-18 15,-3-2-15-15,4 3-10 0,4-5 46 16,-4 0-100-16,-4 0-6 0,3-1-30 0,-6-3 5 16,3 3-15-16,-7-2-13 0,3 0-15 15,-7 13-26-15,4-26 0 0,-8 13 31 0,4 13-21 16,-7-23 6-16,-1 13 22 0,1 2 3 15,7 8-13-15,-19-10 14 0,19 10 1 0,-22-2 24 16,22 2 7-16,-18 10 8 0,3-3 18 16,7 3-21-16,1 0-2 0,0 2 5 0,-4-1-13 15,7 2-25-15,-3 0 2 0,7-13-23 0,-4 25-10 16,4-13 0-16,0-12-15 0,7 21-44 16,-3-11 0-16,7-1 0 0,-4-2 0 0,8-1-57 15,0-1-58-15,0 0-26 0,3-4-53 0,4 4 48 16,1-5-118-16,2-3-87 0,5 1-99 15,-4-2-136-15,0-2 82 0,3 0 27 0,-3-4 70 16,-7-1 70-16,-1 1 147 0,1-2 106 16,-8-3 76-16,0 0 80 0,0-1 22 0,-7-1 32 15,-1 1 48-15,-6-1 18 0,-1-3 56 16,-3 4 11-16,-1-1 2 0,4 2 13 16,-3 2 5-16,7 13-44 0,-7-22 3 0,3 14-36 15,4 8-22-15,-11-12-24 0,11 12-13 0,0 0-15 16,0 0-5-16,0 0-5 0,0 0-3 15,0 0-20-15,-11 29-8 0,11-29-21 0,11 23 26 16,-4-10-33-16,4 3-20 0,4 0 12 0,0 1-8 16,3 2 3-16,1-1-25 0,-4-2 15 15,3 3-8-15,1-3-28 0,3 1 15 0,-7-4-5 16,-1 0-4-16,1 0-6 0,-4 1 0 16,0-2 0-16,0-2 0 0,-3 1 0 15,-4-1 0-15,-4-10 0 0,0 18 0 0,0-18 0 16,-8 20 0-16,1-10 0 0,-4-2 0 15,3 3-31-15,-7-2-74 0,1-2-39 0,3 3-47 16,-8-2-37-16,4 1-213 0,-3-2-626 0,3 0 48 16,0-4 111-16,0-1 65 0,1-1 134 15,-1 2 21-15,15-3 120 0,-33-4 17 0,18 4 103 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7:58.17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374C94-E755-4407-8C94-AB12A2FE99C2}" emma:medium="tactile" emma:mode="ink">
          <msink:context xmlns:msink="http://schemas.microsoft.com/ink/2010/main" type="inkDrawing" rotatedBoundingBox="8451,4218 8650,2615 9213,2685 9013,4288" semanticType="callout" shapeName="Other">
            <msink:sourceLink direction="with" ref="{A9B0EFFA-BF95-428E-9695-C5F56AB9F751}"/>
          </msink:context>
        </emma:interpretation>
      </emma:emma>
    </inkml:annotationXML>
    <inkml:trace contextRef="#ctx0" brushRef="#br0">25 739 941 0,'0'0'402'0,"-19"10"-18"16,19-1-10-16,0-9-36 0,-7 13-31 15,7-13-28-15,0 0-23 0,7 20-13 0,-7-20 5 16,12 10-45-16,10-7 7 0,-8-2-31 15,12-1-18-15,8-3-23 0,-5-3-15 0,19-2 5 16,0-2-13-16,11-5-5 0,-3-5-23 16,-8 3-12-16,-7-1 4 0,-1-2-7 15,-10-3-1-15,-4-4-20 0,-4 0-10 0,-4-4-20 16,-3-3 10-16,-7-1 2 0,-8-3-13 0,-8 3-25 16,1-8 8-16,-19-10-13 0,-4 2 10 15,-10 2-13-15,-1 5 3 0,0 5-1 0,-7 2 9 16,8 4 20-16,6 8-3 0,5 5 13 15,3 5-7-15,4 2-11 0,3 5-2 0,-3 1 4 16,7 4 13-16,4 3-6 0,11 0 27 0,-22 10-18 16,7 1 18-16,4 5-18 0,4 2 21 15,7 4-8-15,0 8-4 0,0 7 0 16,0 13 20-16,0 0-11 0,0 24 10 0,0 5 16 0,7-1 15 16,-7 3 0-16,0 0-16 15,8-3 29-15,-8-2 10 0,3 2-36 0,5-3 16 16,-8-1-31-16,0-4 20 0,0-10-10 0,0-6-28 15,0-3 18-15,0-5-3 0,-8 1-7 16,8-9-23-16,0-2-37 0,0-3-65 0,-3-4-55 16,3-3-66-16,0-3-67 0,0 0-79 15,0-6-230-15,0-2-405 0,0-15 85 0,-8 18 71 16,8-18 131-16,-7 10 51 0,7-10 44 0,-15 4 61 16,15-4 25-16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08.2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0BA44B-F005-4746-9167-9441FAE7EECD}" emma:medium="tactile" emma:mode="ink">
          <msink:context xmlns:msink="http://schemas.microsoft.com/ink/2010/main" type="inkDrawing" rotatedBoundingBox="3650,4532 11062,4666 11060,4785 3647,4651" semanticType="underline" shapeName="Other">
            <msink:sourceLink direction="with" ref="{CF9681E5-561C-40A3-9AAD-753D74E7131E}"/>
          </msink:context>
        </emma:interpretation>
      </emma:emma>
    </inkml:annotationXML>
    <inkml:trace contextRef="#ctx0" brushRef="#br0">-13 4 1261 0,'0'0'346'0,"-22"-3"-13"0,22 3-13 16,0 0-23-16,0 0 7 0,0 0-40 0,0 0-11 15,0 0-17-15,0 0 30 0,0 0-64 16,52 0-18-16,-26 0 3 0,-4 0-20 0,4-1-3 15,7 2-11-15,8-1-33 0,-1 0 11 16,5 0-16-16,7 0-2 0,3 0-26 0,0 2 8 16,1-2-34-16,-1 1 3 0,4 2-10 0,-3-2 12 15,-1 1 24-15,19 1-42 16,-3 2 9-16,-5-3-24 0,-11-1-2 0,1 1 10 0,-1-1-23 16,-3-1 71-16,4 4-71 0,-1-2 33 15,19 1-25-15,-11-2-26 0,-8 1-3 16,1-1 6-16,18 3 23 0,-12-1-37 0,-6-1 29 15,-4-1-10-15,3 2-21 0,0 0 54 16,1 0-49-16,-1-2-15 0,1 2 34 0,-1 0-14 16,-3-2 11-16,3-1 10 0,1 0-13 0,-1 2-8 15,-7-2 16-15,4-2-3 0,-8 2-17 16,-3 0-22-16,0 0 52 0,7-1-10 0,-7 1-20 16,-1 0 24-16,1 0-22 0,7-2-2 15,-7 2 4-15,-1-1 34 0,1 1-47 16,3 0 22-16,-3 0-1 0,0-3-21 0,7 2 1 0,-8-1 12 15,1-1 47-15,0 3-34 16,7-5 13-16,-8 3-30 0,1 0 7 0,0 0-18 16,-1-1 2-16,5 0 16 0,-12 2-13 0,8-2 42 15,-1 1-29-15,1 0 0 0,-1 0-11 16,1 1 4-16,3-2 30 0,-3 3-28 0,0-4-6 16,-1 2-12-16,9 1 34 0,-9-1-32 15,1 2 8-15,-1 0 3 0,1 0-26 0,7 0 31 16,-11 2 3-16,11-2-24 0,-7 1-2 0,0 1-13 15,-1 0-3-15,1 0 9 0,-1-2 4 16,1 3-13-16,-4-3 24 0,4 1-34 0,-1 1 5 16,1 0-12-16,-8 0-11 15,8-1 15-15,0-1 12 0,-4 0 19 0,-4 0 11 16,0 0-39-16,8 0 13 0,-1 2 16 0,-3-2-9 16,-3 0 14-16,6 0 20 0,-6 0 0 15,6 1-5-15,5 1-36 0,-12-2 8 0,8 1 38 16,-1-1-21-16,8 0 4 0,-7 3-12 0,0-3 32 15,-1 1-23-15,8 2 7 0,-7 0-17 16,-4 0-1-16,4 0 5 0,-1-2-4 0,1 2 30 16,-8 1-23-16,8-1-15 0,3 0 15 15,-11 3 3-15,8-3 2 0,0-2-28 16,-8 4 23-16,8-1 2 0,-4 0-12 0,3-1-2 16,1 0 7-16,0 2 33 0,-1-2-20 15,1 1-8-15,7 0-5 0,-7-1 12 0,-4 1-4 16,3-1-5-16,-6 3 22 0,6-5 3 0,1 2 8 15,-1 0-13-15,-3 1-3 0,4-1-4 16,-8 0 4-16,8-3 8 0,-8 2-20 0,8-1 33 16,-4-1-23-16,-4 3-8 0,8-2 21 15,0 1 12-15,-8-2-22 0,7 0 7 0,-3 0 18 16,-3 1-26-16,6-1 16 0,-3 2 0 0,4-1 0 16,-8 2-8-16,0 0 5 0,-3-3 5 15,-4 0-17-15,0 1-67 0,-4 0-62 16,4 5-199-16,-11-3-502 0,3-1 72 0,-11 1 81 15,-7-3 42-15,15 7 107 0,-15-7 0 16,15 4 67-16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09.79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C865F8-C913-43DB-BAC9-BA38CE0B1A8E}" emma:medium="tactile" emma:mode="ink">
          <msink:context xmlns:msink="http://schemas.microsoft.com/ink/2010/main" type="inkDrawing" rotatedBoundingBox="18825,4477 25792,4348 25793,4399 18826,4527" semanticType="underline" shapeName="Other">
            <msink:sourceLink direction="with" ref="{53A60156-BB67-4145-A69F-CEAFEDD4BE6B}"/>
          </msink:context>
        </emma:interpretation>
      </emma:emma>
    </inkml:annotationXML>
    <inkml:trace contextRef="#ctx0" brushRef="#br0">-10 173 1005 0,'0'0'303'0,"-18"-4"-37"16,18 4-33-16,0 0-16 0,0 0-38 16,-15-2-28-16,15 2-7 0,0 0-21 0,0 0-11 15,0 0-4-15,0 0-1 16,0 0-2-16,0 0-20 0,63-3-9 0,-38 2-17 15,9-3 39-15,3 2-14 0,7 1 11 0,8-2-16 0,7 1-5 16,15-2 29-16,7 1-47 16,4 2 13-16,4-3-7 0,0 2-6 0,3-1 18 15,4 2-23-15,4-3-7 0,22 2-13 0,-4 2 4 16,4-1 29-16,-4-1-28 0,1 4-15 16,-5 1 2-16,5-3-21 0,-1-2 34 0,0 4-8 15,0 0-7-15,1 0-6 0,-1-1 6 16,-22 1-14-16,0-2 29 0,0 0-15 0,0 0 7 15,0 0-28-15,0-3 15 0,1 1 0 0,2 0 9 16,-3-1-22-16,1 1 3 0,-1-1 8 16,-4-1 5-16,1 0 13 0,-1 1-21 15,-7-3-23-15,4 2 28 0,-1 4-12 0,-6-4 2 16,-1-1-2-16,-7 2 17 0,0-2-22 16,-15 3 4-16,-4-1 8 0,-3-1-2 0,0 3 10 15,-4-1-23-15,4 1 20 0,-4-1-5 0,3 0-7 16,-6 2 20-16,3-3-33 0,-4 3 20 15,-3-2-7-15,0 2-1 0,-4-3 16 0,3 3-13 16,-3-2 3-16,4 2-6 0,-4-1 9 0,0-1 4 16,-4 2-18-16,4-1 21 0,0 1-23 15,-8-3 0-15,5 3 5 0,-1 0 0 0,0-1 46 16,4 1-43-16,4 1-19 0,-4-1 11 16,0-1 0-16,3 1 18 0,1 0-28 15,0-2 25-15,-1 2-2 0,1 0-16 0,-4 0 5 16,0 0 19-16,4 0-34 0,-4 0 13 15,0 0 2-15,-4-1 16 0,-4 1-3 0,8 0 0 16,-3 1-2-16,-5-1 13 0,5 0 2 0,2 2 5 16,1-2 13-16,-3 0 7 0,3 1-37 15,0-1 45-15,-8 3-33 0,4-3 18 0,-3 0-8 16,0 0 0-16,-1 0-7 0,1 0 15 0,-4 0 18 16,3 0-8-16,-3 0 5 0,-4-3-10 15,0 3-15-15,1 0 8 0,-5 0-16 16,1-1 0-16,-1 1 0 0,4 0 0 15,-3-2 7-15,-1 2-14 0,1 0 7 0,-1-1 20 16,1-1-56-16,-5 2 31 0,-14 0-33 0,30-2-36 16,-30 2-59-16,22-2-21 0,-22 2-76 15,15 0-159-15,-15 0-177 0,0 0-304 0,11-4 66 16,-11 4 93-16,0 0 43 0,0 0 102 0,-41-15 52 16,12 7 43-16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37.40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DB4A3AA-EFC8-4542-BE69-EABA21DA3FB1}" emma:medium="tactile" emma:mode="ink">
          <msink:context xmlns:msink="http://schemas.microsoft.com/ink/2010/main" type="writingRegion" rotatedBoundingBox="5926,8586 8114,9199 7257,12257 5069,11644"/>
        </emma:interpretation>
      </emma:emma>
    </inkml:annotationXML>
    <inkml:traceGroup>
      <inkml:annotationXML>
        <emma:emma xmlns:emma="http://www.w3.org/2003/04/emma" version="1.0">
          <emma:interpretation id="{8E7658BA-6907-49FD-8F2D-62B0ADFAE1A6}" emma:medium="tactile" emma:mode="ink">
            <msink:context xmlns:msink="http://schemas.microsoft.com/ink/2010/main" type="paragraph" rotatedBoundingBox="5926,8586 7658,9071 7352,10163 5619,9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4C8CC8-76E7-4410-926A-23AF0F190C26}" emma:medium="tactile" emma:mode="ink">
              <msink:context xmlns:msink="http://schemas.microsoft.com/ink/2010/main" type="line" rotatedBoundingBox="5926,8585 7658,9071 7352,10163 5619,9678"/>
            </emma:interpretation>
          </emma:emma>
        </inkml:annotationXML>
        <inkml:traceGroup>
          <inkml:annotationXML>
            <emma:emma xmlns:emma="http://www.w3.org/2003/04/emma" version="1.0">
              <emma:interpretation id="{BA3FC70C-795F-4B7F-97C2-B06EF166E6B4}" emma:medium="tactile" emma:mode="ink">
                <msink:context xmlns:msink="http://schemas.microsoft.com/ink/2010/main" type="inkWord" rotatedBoundingBox="5926,8585 7658,9071 7352,10163 5619,9678"/>
              </emma:interpretation>
              <emma:one-of disjunction-type="recognition" id="oneOf0">
                <emma:interpretation id="interp0" emma:lang="en-US" emma:confidence="1">
                  <emma:literal>large</emma:literal>
                </emma:interpretation>
                <emma:interpretation id="interp1" emma:lang="en-US" emma:confidence="0">
                  <emma:literal>large.</emma:literal>
                </emma:interpretation>
                <emma:interpretation id="interp2" emma:lang="en-US" emma:confidence="0">
                  <emma:literal>larger</emma:literal>
                </emma:interpretation>
                <emma:interpretation id="interp3" emma:lang="en-US" emma:confidence="0">
                  <emma:literal>large,</emma:literal>
                </emma:interpretation>
                <emma:interpretation id="interp4" emma:lang="en-US" emma:confidence="0">
                  <emma:literal>larges</emma:literal>
                </emma:interpretation>
              </emma:one-of>
            </emma:emma>
          </inkml:annotationXML>
          <inkml:trace contextRef="#ctx0" brushRef="#br0">423 3267 1428 0,'0'-28'427'0,"-7"2"11"0,7 4-11 0,0 2-4 16,-7 0-11-16,7 4 0 0,0 1 8 0,-8-1-34 15,8 1-2-15,0 1-5 0,0 14 5 16,-7-21-20-16,7 21-65 0,0-20-23 0,0 20-17 16,-4-11-11-16,4 11-5 0,0 0-33 15,0 0-23-15,0 0-36 0,0 0-117 0,0 0-34 16,0 64 0-16,0-39 0 0,0 8 0 0,4 0 0 16,-4 2 0-16,0 4 0 0,7 7 0 15,-7 0 0-15,0-2 0 0,8 3 0 16,-8-3 0-16,0 1 0 0,7-6 0 0,-7-2 0 15,7-2 0-15,-7 0 0 0,4-4 0 16,0 1 0-16,-1-8 0 0,-3-1 0 0,4-1 0 16,0 0 0-16,-4-5 0 0,0-1 0 0,7-1 0 15,-7-15 0-15,0 23 0 0,0-11 0 16,0-12 0-16,0 16 0 0,0-16 0 0,8 17 0 16,-8-17 0-16,0 0 0 0,0 18 0 15,0-18 0-15,0 0 0 0,0 15 0 0,0-15 0 16,0 0 0-16,0 0 0 0,0 13 0 0,0-13 0 15,0 0 0-15,0 0 0 16,0 0 0-16,0 0 0 0,0 0 0 0,0 0-146 16,0 0-622-16,7 15-353 0,-7-15 84 0,0 0 133 0,11 4 60 15,-11-4 65-15,0 0 88 16,22 4 80-16,-22-4 81 0,8 3 18 0</inkml:trace>
          <inkml:trace contextRef="#ctx0" brushRef="#br0" timeOffset="432.6412">834 3855 1341 0,'-8'-16'471'0,"8"1"5"16,-7-5-26-16,-4 2-45 0,3-2-1 0,-6 1-61 0,6 2 21 16,-10 0-37-16,10 5 1 0,-14-1-54 15,7 3-28-15,4 3 7 0,-4 6-53 16,1-1-8-16,14 2-8 0,-34 10-28 0,20 2 16 15,-1 2-16-15,4 2-54 0,3 1 16 0,1 3 2 16,-4 0-64-16,7 0 39 0,4-1 5 16,0-3-21-16,0 3 8 0,4-2-35 0,0-1-1 15,3-2-33-15,0-2 12 0,1-1 4 16,3-1-24-16,-4-3 0 0,8-2-7 0,-8 0 27 16,-7-5-27-16,19 0 17 0,-19 0-20 0,22-7-15 15,-15 0 13-15,8 0 27 16,-11-5-12-16,3-2-23 0,1 0 25 0,-1 1 13 15,-7 0-18-15,0 13 62 0,8-20-18 0,-1 9-3 16,-7 11 0-16,0-14-2 0,0 14-18 16,0 0-11-16,7-7-5 0,-7 7 9 0,0 0-24 15,0 0 0-15,0 0 0 0,19 28 0 16,-12-18-8-16,-7 1-69 0,8-1-66 0,-1 2-16 16,0-2-38-16,1 1-72 0,3-1-84 0,-4 2-149 15,8-4-494-15,-11 1 14 0,10-3 106 16,-14-6 75-16,8 10 79 0,-8-10 72 0,15 5 74 15,-15-5 97-15</inkml:trace>
          <inkml:trace contextRef="#ctx0" brushRef="#br0" timeOffset="764.2926">948 3726 1761 0,'-4'-22'565'16,"4"22"-17"-16,-3-14-46 0,3 14-24 0,0 0-40 15,-4-15-46-15,4 15-36 0,0 0-31 16,0 0-23-16,0 0-45 0,0 0-18 0,19 48-29 15,-12-28-33-15,-7 1-19 0,7 2-9 0,1-1-16 16,-1 3-13-16,-3 2-17 0,3-4-6 16,1 0-18-16,-8-2 8 0,7-1-105 0,0-4 24 15,-7 1-19-15,8-3 41 0,-8-3 10 16,0-11 29-16,0 16 10 0,0-16 2 0,0 0 13 16,0 0-10-16,0 0 23 0,0 0 5 15,0 0-48-15,0 0-62 0,0 0 0 16,0 0 0-16,0 0 0 0,-8-58 0 0,8 40 0 15,0-1 0-15,0-1 0 0,8-2 0 0,-8 1 0 16,7 1 0-16,-3 1 0 0,3 4-39 16,1 2-235-16,-1 3-61 0,-7 10-72 0,15-7-279 15,-15 7-320-15,0 0 56 0,26 12 134 0,-19-4 102 16,1 2 12-16,-1-1 85 0,0 2 82 16,4 0 34-16,4-1 55 0</inkml:trace>
          <inkml:trace contextRef="#ctx0" brushRef="#br0" timeOffset="1268.7026">1525 3810 1126 0,'0'-24'524'0,"-8"2"-12"15,1 2-18-15,0 2 11 0,-4 2-45 0,3 1-1 16,-7 0-27-16,-3 1-48 0,3 3-43 16,-7 2-29-16,3 5-10 0,-3 0-26 0,4 8-53 15,-4 0-33-15,-4 10-14 0,4 2 6 0,3 3-44 16,4 4 0-16,-7 2 1 0,11-1-65 15,-4 1 5-15,15-1-33 0,-7-3-20 0,-1-1-24 16,8-2-30-16,0 1-3 0,8-5-4 16,-1-1 19-16,-7-1-25 0,8-2 21 15,-1-3-1-15,4-3-12 0,-11-4 20 0,22 2 3 16,-22-2 7-16,19-6-7 0,-12-1 56 16,8-3-33-16,-8-6 15 0,1-4 29 0,-5-2-9 15,5-1 37-15,-1-4-24 0,-7 2 34 0,8 2-6 16,-8 2 21-16,7-1 24 0,-7 6-17 15,0-1-88-15,7 4-29 0,-7 13 0 0,0-17 0 16,0 17 0-16,0 0 0 0,0 0 0 16,0 0 0-16,0 0 0 0,15 46 0 0,-11-22 0 15,3 1 0-15,1 5 0 0,-1 4 0 0,-7 3 0 16,7 4 0-16,5 1 0 16,-5 1 0-16,0-1 0 0,-7-3 0 0,8-3 0 15,-16-3 0-15,8 0 0 0,-7-1 0 0,0-2 0 16,-5-2 0-16,-10 0 0 0,-4-3 0 15,-3-4 0-15,3-1 0 0,-7-8 0 0,-4 0 0 16,11-4 0-16,-7-4 0 0,-4-2 0 0,11-2-111 16,0-5-188-16,4-2-49 0,-4 0-67 15,11-2-127-15,-3-6-464 0,3 2 64 0,7-5 105 16,1 0 74-16,0-4 87 0,-1 2 74 0,8-3 19 16,0 0 112-16,8 0 51 0</inkml:trace>
          <inkml:trace contextRef="#ctx0" brushRef="#br0" timeOffset="1755.7253">1588 3724 1387 0,'0'0'425'0,"0"12"-18"15,0-12-46-15,0 0-26 0,-8 18-25 16,8-18-24-16,0 0-35 0,11 16-36 0,-11-16-2 16,15 9-39-16,-7-5 5 0,-8-4-38 15,22 1 81-15,-22-1-112 0,26-1 1 16,-12-2-9-16,-3 0-28 0,4-1 16 0,0-5-13 16,0 2-11-16,3-4 1 0,-10-1-19 0,6-1 21 15,-6 3-10-15,3-4-5 0,-4 2-8 16,1 0 3-16,-1 1 20 0,-7 11-3 0,0-22-4 15,0 22-14-15,-7-17 14 0,7 17 2 16,-22-9-3-16,10 7 8 0,12 2-7 0,-29 7 4 16,10 0 11-16,-3 5 15 0,4 6-10 0,-4 2 8 15,7 5 12-15,-4 0-17 0,5 2-3 16,6-1-29-16,-3 2 29 0,7-3 3 0,4 0 9 16,0 0-32-16,4 0 35 0,7 1-43 15,4-1 30-15,0-2-12 0,3-2 13 16,4-1-34-16,-3-1 28 0,3-3-38 0,4 1 3 15,-4-6-16-15,-3-2-36 0,10-3-51 16,-10-1-30-16,3 0-22 0,-4-1-47 0,-3-1-85 16,0-2-67-16,0-2-235 0,-15 1-484 0,18 3 82 15,-18-3 102-15,15 3 69 0,-15-3 113 16,0 0 31-16,0 0 72 0,0 0 32 0,0 0 80 16</inkml:trace>
        </inkml:traceGroup>
      </inkml:traceGroup>
    </inkml:traceGroup>
    <inkml:traceGroup>
      <inkml:annotationXML>
        <emma:emma xmlns:emma="http://www.w3.org/2003/04/emma" version="1.0">
          <emma:interpretation id="{9892E93D-3794-4FF9-905F-E88900F5E6B6}" emma:medium="tactile" emma:mode="ink">
            <msink:context xmlns:msink="http://schemas.microsoft.com/ink/2010/main" type="paragraph" rotatedBoundingBox="6021,11164 7450,11584 7248,12271 5819,118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924EB2-C8DF-41AE-A698-1244E3D2EB06}" emma:medium="tactile" emma:mode="ink">
              <msink:context xmlns:msink="http://schemas.microsoft.com/ink/2010/main" type="line" rotatedBoundingBox="6021,11164 7450,11584 7248,12271 5819,11851"/>
            </emma:interpretation>
          </emma:emma>
        </inkml:annotationXML>
        <inkml:traceGroup>
          <inkml:annotationXML>
            <emma:emma xmlns:emma="http://www.w3.org/2003/04/emma" version="1.0">
              <emma:interpretation id="{0AE6EF2E-1834-4AA0-A34F-01A989DB6E3E}" emma:medium="tactile" emma:mode="ink">
                <msink:context xmlns:msink="http://schemas.microsoft.com/ink/2010/main" type="inkWord" rotatedBoundingBox="6021,11164 7450,11584 7248,12271 5819,11851"/>
              </emma:interpretation>
              <emma:one-of disjunction-type="recognition" id="oneOf1">
                <emma:interpretation id="interp5" emma:lang="en-US" emma:confidence="1">
                  <emma:literal>slow</emma:literal>
                </emma:interpretation>
                <emma:interpretation id="interp6" emma:lang="en-US" emma:confidence="0.5">
                  <emma:literal>Slow</emma:literal>
                </emma:interpretation>
                <emma:interpretation id="interp7" emma:lang="en-US" emma:confidence="0">
                  <emma:literal>slaw</emma:literal>
                </emma:interpretation>
                <emma:interpretation id="interp8" emma:lang="en-US" emma:confidence="0">
                  <emma:literal>Slaw</emma:literal>
                </emma:interpretation>
                <emma:interpretation id="interp9" emma:lang="en-US" emma:confidence="0">
                  <emma:literal>slow.</emma:literal>
                </emma:interpretation>
              </emma:one-of>
            </emma:emma>
          </inkml:annotationXML>
          <inkml:trace contextRef="#ctx0" brushRef="#br0" timeOffset="12023.977">978 5761 1456 0,'0'0'537'0,"0"0"-19"15,0-15-60-15,0 15-31 0,0 0-17 16,0 0-26-16,0 0-16 0,0 0-35 0,0 0 0 16,-8 43-41-16,8-26 10 0,0 1-36 0,0 6-2 15,0-2-42-15,0 5-2 0,8 4-28 16,-8 2-5-16,7-1-33 0,-7 1-29 0,4 0 3 15,0 0-2-15,7-3-27 0,-11-2-12 0,7 2-12 16,-7-7-1-16,7 0-82 16,1-3-33-16,-8-4-48 0,7 0-73 0,-7-3-58 15,4-2-43-15,0-1-52 0,-4-10-105 0,18 12-151 16,-11-8-368-16,-7-4 51 0,15 4 122 16,-15-4 19-16,26 0 97 0,-26 0 48 0,22-8 90 15,-11 2 67-15</inkml:trace>
          <inkml:trace contextRef="#ctx0" brushRef="#br0" timeOffset="11751.6943">800 5902 985 0,'8'-7'456'0,"3"-2"-14"16,-11 9-12-16,7-16-17 0,-7 16-14 15,0-17 0-15,0 17-10 0,0-16-10 0,0 16-10 16,-15-18-31-16,4 9-16 0,4 2-20 15,-15-2 5-15,3 2-23 0,-10 3-30 0,3 0-21 16,4 2 0-16,-12 1-46 0,1 1-26 0,11 1 5 16,-4 1-5-16,-3 2-50 15,10-1 4-15,-3 0 0 0,3 4-43 0,5-3 17 16,-1 5-9-16,4-1-80 0,3 1 0 0,1 2 0 16,7-11 0-16,0 22 0 0,0-22 0 15,7 23 0-15,1-12 0 0,3 3 0 0,4 0 0 16,3 0 0-16,4 1 0 0,4-1 0 15,-4 2 0-15,12 1 0 0,-5-3 0 0,4 4 0 16,1 0 0-16,-5-3 0 0,5 2 0 0,-9 5 0 16,5-6 0-16,-12 1 0 0,5-1 0 15,-9-2 0-15,5 2 0 0,-12 0 0 0,1-1 0 16,-8 0 0-16,0 0 0 0,-8 0 0 16,1 0 0-16,-12-1 0 0,5 2 0 15,-12-3 0-15,4 1 0 0,-8 0 0 0,-3-2 0 16,-1-6 0-16,1 1 0 0,4-4 0 0,3-1 0 15,-4-4-57-15,12-3-71 0,-12-1-41 16,12-4-25-16,3 0-37 0,4-2-60 0,3 0-50 16,8-1-143-16,-7 3-112 0,7 10-343 0,11-26 55 15,-4 11 93-15,8 2 121 0,0-2 58 16,0-2 118-16,11 1-72 0,-4-1 103 0</inkml:trace>
          <inkml:trace contextRef="#ctx0" brushRef="#br0" timeOffset="12336.746">1310 6155 1331 0,'0'0'450'0,"-11"-9"-2"0,11 9 10 15,0 0-38-15,-33 15-49 0,18-5-33 0,0 2-31 16,8 1-5-16,-4 4-30 0,4-1-19 16,-8 3-25-16,7-3-16 0,1 2-20 15,7-1-10-15,0-1-26 0,0-1-5 0,7 0-28 16,1-1-16-16,-1-1 4 0,8-3-17 15,-4-3 1-15,4-1 0 0,7-1 2 0,-3-2-33 16,-5-1 20-16,5-2 19 0,-4-3-11 16,7 0 21-16,-15-2-11 0,4-4 0 0,4-1-10 15,-8 0-30-15,1 0-1 0,-8 10 26 0,0-18-18 16,0 18 24-16,-8-19-37 0,1 10 10 16,-8 1-32-16,0-4-50 0,-3 2-19 0,3 2-78 15,-3 1-43-15,3 2-67 0,0 2-43 16,-3 2-77-16,18 1-238 0,-23-3-415 15,23 3 108-15,-18 3 23 0,18-3 117 0,0 0 67 16,0 0 54-16,0 0 105 0,0 0 28 0,0 0 33 16</inkml:trace>
          <inkml:trace contextRef="#ctx0" brushRef="#br0" timeOffset="12856.084">1469 6108 1666 0,'0'0'550'0,"0"0"-43"15,0 0-44-15,0 0-15 0,0 0-28 16,0 0-41-16,0 0-16 0,0 0-20 0,0 0-33 0,8 39-26 16,-8-25-41-16,7 3 1 15,-7 0-9-15,8 1-10 0,-5 0-46 0,12 2-17 16,-8-3-24-16,1 0-20 0,-1-1 5 0,1-3 22 16,3 0-68-16,3-3 0 0,-6-2 15 15,7-3-23-15,-8 0-10 0,-7-5 5 0,19 4-10 16,-19-4-23-16,0 0 12 0,25-10 1 0,-17 3-21 15,-8 7-10-15,15-20-13 0,-15 9 0 16,7-3 0-16,-7 14 0 0,0-27 0 0,0 13 0 16,7 2 0-16,-7 12 0 0,-7-19 0 15,7 19 0-15,0 0 0 0,0-17 0 0,0 17 0 16,0 0 0-16,0 0 0 0,0 0 0 16,0 0 0-16,0 0 0 0,0 0 0 15,-7 54 0-15,7-37 0 0,0-1 0 0,7 1 0 16,-7-2 0-16,7 1 0 0,1 1 0 0,-8-4 0 15,11 1 0-15,-4-2 0 0,1-5 0 16,-1 2 0-16,4-4 0 0,-11-5 0 0,22 5 0 16,-22-5 0-16,15-2 0 0,-15 2 0 0,19-10-11 15,-5 0 4-15,-14-1 19 0,8-4-6 16,-1-2-6-16,0 0 0 0,-7-4 0 16,4 3 0-16,-4-1 0 0,0 2 0 0,8 0 0 0,-8 2 0 15,0 0 0-15,0 15 0 16,0-26 0-16,0 15 0 0,0 11 0 0,7-16-152 15,-7 16-116-15,0 0-24 0,0 0-133 0,0 0-248 16,0 0-302-16,0 0 43 0,0 0 97 16,0 0 78-16,0 0 71 0,0 0 100 0,0 0 40 15,0 0 40-15,-26 28 63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8:28.1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EB5297-C488-4C5C-9313-540C04941392}" emma:medium="tactile" emma:mode="ink">
          <msink:context xmlns:msink="http://schemas.microsoft.com/ink/2010/main" type="inkDrawing" rotatedBoundingBox="4588,2407 14458,5228 12838,10894 2968,8072" semanticType="enclosure" shapeName="Other">
            <msink:destinationLink direction="with" ref="{CC2959D8-80D6-498C-9533-F9ABCEE0C01F}"/>
          </msink:context>
        </emma:interpretation>
      </emma:emma>
    </inkml:annotationXML>
    <inkml:trace contextRef="#ctx0" brushRef="#br0">0 0 583 0,'0'0'182'0,"0"0"5"0,0 0-18 0,0 0 5 16,0 0-31-16,0 0 6 0,0 0-6 0,0 0 13 15,0 0-33-15,34 23 0 0,-34-23-26 16,14 6 18-16,-3-5-15 0,-11-1 2 0,30 4-17 15,-19-3-6-15,11 1-20 0,-3 0 10 16,3-1-20-16,7-1-3 0,5 0-8 0,-1 2-2 16,8-2-10-16,-1 0-1 0,1 0-7 0,7 1 10 15,7 1-46-15,-6 2 11 16,6-3-24-16,-7 2 3 0,0-1 10 0,8 2-15 16,-8-1-1-16,0 0-14 0,3 0 20 15,1 1-29-15,-8 2 42 0,12-2 2 0,-8-1-5 16,0-2-15-16,7 5 13 0,1-5 9 0,10 5-9 15,-3-2 27-15,-7-1-27 0,-8 0 15 16,7-1-13-16,-7 2 15 0,4-3 9 0,3 1-1 16,-7 3-16-16,-7-2 4 0,7 0 20 15,-7 1-8-15,0-1 7 0,3-1 14 0,-11 1 7 16,8-1 11-16,-1-1-1 0,1 1 9 0,0 0-9 16,7 1 13-16,0 0-30 15,0 1 25-15,0-1-15 0,-7-1 20 0,7 1-20 16,0 1-3-16,-8-3 6 0,8 2-1 0,0 0-7 0,1 0 23 15,-1-1-36-15,-8 3 15 16,1-3-5-16,3 0-7 0,-3 0-9 0,0-1 9 16,-1-1-11-16,1 3 11 0,0-3 4 15,-1 3-25-15,1 0 15 0,-4-2-7 0,3 1-3 16,1-2 8-16,0 3-8 0,-1-2 18 0,1 2-13 16,-8-2 6-16,4 1-26 0,4-2 7 15,-8 1 3-15,8 1 8 0,-12-1-8 0,5 3 12 16,-1-2-1-16,-3-1-4 0,-5 1 9 15,9-1-24-15,-5-1 11 0,5 4 9 16,-1-2-9-16,7 1 2 0,-10-2-7 0,11-1 19 0,-8 2-27 16,8-1 41-16,-1-1-36 15,1 3-16-15,-4 0 29 0,-4-2-11 0,8 2 21 16,-1-1-10-16,-6 0-5 0,3 0-11 0,3-1-2 16,-6 1 20-16,6-1-13 0,-6 1 14 15,3 0-22-15,3-2 37 0,1 2-36 0,0-1 20 16,-1-1-10-16,8 0 3 0,-7 0-11 15,0 2 18-15,7-1-10 0,-8-1 26 0,-3 0-11 16,4 2 6-16,-8-2-6 0,8 0 13 0,-12 2 3 16,-3 0-11-16,7-2-4 0,-10 0 19 15,3-2-29-15,-4 4 14 0,4-2-5 0,-4-2-9 16,4 4-12-16,-4-4 19 16,-4 4-5-16,4-1 7 0,4-2-7 0,-3 2-11 15,2-1 3-15,5 0 8 0,-4 0-11 0,0 0-2 16,-4 2-20-16,4-1 43 0,3 1-16 15,-3 0 16-15,-4-1-23 0,12 1 8 0,-8 0-11 16,-4-1 13-16,7 1 0 0,-3 0-10 0,7-1 15 16,1 3 6-16,-5-3-24 0,5 1 16 15,6-1-21-15,-7 3 13 0,-3-2 5 0,3 1-8 16,1 0 16-16,-5-1 3 0,-3 2-14 16,4-3 1-16,-5 2-8 0,5-1 2 0,-4 2 6 15,0-1-14-15,-4-2 22 0,4 1-32 16,-4-1 29-16,4 1-21 0,3 2 18 15,-3-3-10-15,0-1 2 0,-4 2-2 0,4-1 3 16,4 1 27-16,-4-1-30 0,3 2 26 16,-3-2-32-16,4 1 14 0,-4-1-13 0,-1 1 25 15,9-1-12-15,-12 2-3 0,7-3 10 0,-3 1-20 16,0-1 17-16,4 2-27 0,-12-1 10 16,15-1 10-16,-10 0 0 0,3 0 12 0,3 0-12 15,-3 0 16-15,-4 0-14 0,4 0 1 16,4-1-13-16,-12 1-6 0,12 0 21 0,-4-2-7 15,-8 2 15-15,4 0-16 0,-7-1-7 0,7 1 23 16,-3 0-1-16,-1 0 1 16,-3 0 5-16,7-3 21 0,-3 3-37 0,3 0 6 15,-4-1 2-15,4 1-5 0,-3 0 5 0,3 1 1 16,0-2 14-16,-3 1-27 0,3 0-3 16,4 1 7-16,-4-1 1 0,-4 4 4 0,5-4-2 15,-1 2 3-15,-4 1-28 0,4-2 38 16,-3 3-13-16,-4-2-8 0,3-2-10 0,-3 1 11 15,3-1-14-15,-3 2 11 0,0-1 10 0,7-1 13 16,-11 0-2-16,11 0-3 16,-3-1-13-16,-4 1 7 0,7 0-2 0,-4-2 23 0,-3 2-43 15,4-1 20-15,-5 1-12 0,1-2 9 16,-15 2 1-16,26-2 4 0,-11 2-22 16,-15 0 25-16,26 2-7 0,-11-2-3 0,-15 0-16 15,22 0 16-15,-8 0 0 0,-14 0 6 16,19 2-14-16,-4-2 18 0,-15 0-15 0,18 1 18 15,-18-1-11-15,22 2 3 0,-22-2 19 0,19 1-17 16,-19-1 6-16,15 2-21 0,-15-2 29 16,18 1-8-16,-18-1 7 0,15 3-10 0,-15-3-2 15,15 1 43-15,-15-1-43 0,22 0 43 16,-22 0-41-16,18 2 36 0,-18-2-33 0,15 0 18 16,-15 0-3-16,0 0 0 0,22 1 18 15,-22-1-30-15,11 2 14 0,-11-2-14 16,0 0 20-16,19 0-26 0,-19 0-8 0,0 0 1 15,15 4 2-15,-15-4-8 0,0 0-30 0,0 0-5 16,0 0-141-16,14 1-146 0,-14-1-479 16,0 0 28-16,0 0 72 0,0 0 87 0,0 0 54 15,0 0 62-15</inkml:trace>
    <inkml:trace contextRef="#ctx0" brushRef="#br0" timeOffset="-10804.3849">-40-2961 511 0,'0'0'203'0,"0"0"-32"16,0 0 11-16,0 0-36 0,0 0 12 0,0 0-45 15,0 0 18-15,0 0-14 0,0 0-4 16,0 0-36-16,0 0 0 0,0 0-6 16,0 0 6-16,0 0-15 0,0 0-1 0,0 0-7 15,55 3-44-15,-55-3 5 0,19 6 11 16,-19-6 2-16,11 4-28 0,0-2 10 0,-11-2-20 15,18 5 15-15,-3-2-23 0,-4 0-7 0,4 0 9 16,0 0 3-16,-15-3 29 0,26 3-26 16,-12-1-3-16,5 0 8 0,3-1-8 0,-7 2 8 15,3-3 15-15,4 0 5 0,-3 0-12 16,3 2 5-16,-7-2-1 0,11 0-9 0,-4 4-1 16,-7-4 11-16,3 0-16 0,8 1-2 0,-4 1 5 15,4-1 7-15,4 1-9 16,-12-2 9-16,4 2 3 0,4 0-2 0,-4-1-3 15,4 1-8-15,-4 1 6 0,4-1-1 0,0-2 18 16,-4 2-7-16,4 1 2 0,4-3-4 16,-12 4-4-16,12-3-2 0,-8 1 3 0,4-1-6 15,0 1 11-15,-4-2-1 0,4 4-9 16,-4-3 7-16,4 1-33 0,-4 0 20 0,4 3 8 16,-4-4-8-16,4 1 6 0,-4 1 10 0,4-2-14 15,-4 0-6-15,-3 4 12 0,3-2-16 16,4-2 11-16,3 3-15 0,-10-4 4 0,10 3 6 15,-10-2 18-15,3-1-31 0,4 3 25 16,-4-1-14-16,4 2-4 0,-4-3-17 0,4 1-41 16,-4-1 17-16,4-1-2 0,-4 3 13 15,-3-3 0-15,3 5 0 0,4-4 8 16,-4 0 5-16,-4 1 4 0,12-1-4 0,-12 2 15 16,5-2-2-16,2 1-1 0,5-1 3 15,-11 1-25-15,6-1 7 0,5 1 41 0,-12 0-13 16,12 0 1-16,-11-1 7 0,10 2-16 0,-10-3 29 15,3 2-15-15,4-1-6 0,-4 2 3 16,-4-2 10-16,4 1-13 0,1-1 3 0,-5-1 8 16,4 0 10-16,-3 0-19 0,3 3-6 15,4 0 7-15,-4-2-6 0,4 1 14 16,-4-2 5-16,4 0-6 0,-4 1 11 0,4 1-5 16,4 0-14-16,-12 1-24 0,12-3 25 15,-5 3-1-15,9-3 14 0,-12 2 10 0,11 0-26 16,-11 0 37-16,12-2-17 0,-9 1-19 0,5-1-11 15,3 2 5-15,-7-1 3 0,11 1-34 16,-4 0 42-16,1 0-19 0,-12 0 11 0,11 0 2 16,-7 0-10-16,4 2 6 0,-5-4-17 15,5 3 27-15,-4 1-16 0,7-1 31 0,-11-2-39 16,4 1 31-16,4-1-5 0,-4 2 26 0,-4-2-62 16,4-1 59-16,0 3-3 0,-4-1-14 15,0 2 9-15,4-3 16 0,-4-1-16 16,-4 2 8-16,5-1 8 0,3-1-3 15,-4 0-2-15,-4 0-6 0,4 0 18 0,4 2 1 16,-4-2 7-16,-3 2-23 0,10-4-10 0,-10 2 0 16,3-2-11-16,4 1 21 0,-4 1 18 15,4-2-26-15,-4 2 16 0,4-1-21 0,-4 1 19 16,4 0-6-16,-4-3 5 0,4 6 5 0,-4-6-2 16,-3 6-16-16,3-3 3 0,-4 0 2 15,5 0-4-15,3-3-6 0,-12 3 5 0,12 0-12 16,-4 0 0-16,4 0 7 15,-4 3-15-15,-3-6 5 0,10 6 7 0,-10-2 11 0,11-1-15 16,-5 0-11-16,-2 0 18 0,2 0 6 0,-2 2-32 16,2-1 22-16,-2 1 9 15,3-2-5-15,-4 0-15 0,4 0 13 0,3 0 7 16,-3 2-10-16,-4-2 0 0,4 0 13 16,-7 0-13-16,3 0-28 0,4 3 39 0,-4-3-14 15,4 2 14-15,-4-4-16 0,4 4 7 0,-4-2-7 16,4 0-20-16,3 1 22 0,-3 1 9 15,-4-2 14-15,12-2-20 0,-8 2-18 0,-4-1 31 16,4 1-2-16,3 0 4 0,4 0 8 16,-7 1-15-16,4-2-5 0,-4 1 2 0,3 0-15 15,-3 0 10-15,4 1 5 0,-4-1-15 16,-1 0 26-16,-2 0-14 0,-5 0 14 16,4 0-3-16,1 0-28 0,-5 0 10 0,4 0-8 15,-3 0 18-15,3 0-12 0,-4 0 25 0,4 0-18 16,-3 2 0-16,3-4-21 0,0 4 19 15,-3-4 0-15,3 2-3 0,-4 2 5 0,12-2-5 16,-11 0-3-16,3 1 6 0,4-1-24 16,3 0 16-16,-3 0 5 0,0 1-15 0,-4 1-1 15,4-2 16-15,3 3-7 0,-3-3 19 0,-3 1-4 16,2-1-5-16,9 0-19 16,-12 2 21-16,11-2 6 0,-3 0-6 0,-4 2-10 15,-1 0 23-15,-2-2 0 0,2 3-16 16,-2-2-2-16,3-1 13 0,-12 0 5 0,8 0-8 15,-3 2 11-15,-4-1-4 0,11-1-1 0,-12 1 7 16,9-2 8-16,-5 2-24 0,4-1 9 16,-3 0-1-16,-4 0-12 0,10 3 9 0,-10-3-4 15,11 0 7-15,-4 3 3 0,0-3-18 16,4 2-2-16,-7-2 2 0,3 1 15 0,0 0-2 16,-3 1 0-16,10-1-11 0,-10-1-20 0,7 2 26 15,-4-2 10-15,0 2-28 0,-4-2 7 16,5 2 8-16,-5-2 5 0,4 1 6 0,-3 1-24 15,-5-2 6-15,1 1 4 0,4 1 3 16,-4-1-23-16,-15-1 3 0,29 6-18 0,-18-5-3 16,4 2-8-16,0 0 9 0,0 0-29 15,-4-2 0-15,11 1 15 0,-11 2-13 16,4 0 6-16,7 0 13 0,-11-1 4 0,11-1 6 16,-3 1-28-16,-5 1 32 0,9-3 24 0,-9 1-25 15,5-1 40-15,-4 1-13 0,3 0 21 16,-3 0 0-16,0-1-13 0,-4 2 11 0,-11-3-6 15,22 2 15-15,-7 0-22 0,-15-2 5 16,18 2 4-16,-10-1 6 0,-8-1-10 0,25 2 10 16,-17-1-23-16,-8-1 13 0,22 2-6 0,-11 0-2 15,-11-2-2-15,22 2 14 16,-14-1-4-16,-8-1-3 0,26 3-23 0,-12 0 13 16,5-3 13-16,-19 0-3 0,22 3 5 0,-7-3 11 15,3 1-14-15,-18-1 19 0,22 0-26 16,-3-1-8-16,-19 1 11 0,22 0 7 0,-22 0-5 15,22 0 10-15,-22 0-17 0,19-2-1 16,-19 2 16-16,22-1 5 0,-22 1-26 0,18 0 3 16,-18 0 3-16,15-3-3 0,-15 3-18 0,22 0 12 15,-22 0-7-15,19 0 11 0,-19 0-39 16,22 0 35-16,-22 0 4 0,19 0-6 0,-19 0-13 16,22 3 39-16,-4-3-15 15,-18 0 14-15,22-3-17 0,-3 2-13 0,-4 1 0 16,-1-2 11-16,-14 2 7 0,34-1-8 0,-27 1 5 15,-7 0 32-15,30-2 6 0,-19 0-1 16,-11 2 12-16,14 0 36 0,-14 0-16 0,26-2 34 16,-26 2 13-16,8-1 15 0,-8 1-18 15,0 0-16-15,26-2-1 0,-26 2-14 0,0 0 11 16,22 0 2-16,-22 0-36 0,15 0 34 0,-15 0-44 16,18 0 13-16,-18 0-16 0,22 0-12 15,-22 0 12-15,26 2 16 0,-18-2-5 0,-8 0 7 16,25-2-2-16,-25 2-5 0,15 2 10 15,-15-2-3-15,22 0-9 0,-22 0 1 0,15 1-7 16,-15-1 11-16,11 2-19 0,-11-2-5 0,15 2-4 16,-15-2-1-16,26 2 2 15,-26-2-22-15,15 3 13 0,-15-3-16 0,18 1-10 16,-18-1 2-16,15 3-23 0,0-2-17 0,-15-1-26 16,22 2-8-16,-11-2-30 0,-11 0-55 15,26 1-73-15,-15-1-83 0,7 2-409 0,-18-2 24 16,23 0 78-16,-12 0 46 0,-11 0 101 15</inkml:trace>
    <inkml:trace contextRef="#ctx0" brushRef="#br0" timeOffset="-8712.1629">-569-5012 383 0,'0'0'118'0,"0"0"8"0,-26 15-27 16,26-15 6-16,-11 8-10 0,11-8-10 0,-11 13 9 16,4-6-19-16,-8 2-9 0,7-2 3 15,1 3-20-15,-4 0 15 0,4-1-5 0,-8 2 10 16,7-1-44-16,-3 2 16 0,4-1-13 15,0 1-17-15,-5 1 19 0,1-1-1 16,8 3-11-16,-5-3 12 0,1 2-22 0,-8-1 2 16,8 4-12-16,-4-2 12 0,3 0-2 0,1 1 7 15,-4-1-20-15,0 2-18 0,3-2-16 16,5 2-25-16,-5-3-5 0,-7 4-8 0,8-3 90 16,0 2-15-16,3-4-16 0,-3 3-8 15,-1 0 1-15,1 0 4 0,-4 1-10 0,3-1 49 16,1 3 13-16,-1-3 15 0,1 2-8 0,-4-2-20 15,4 1 5-15,3 2 18 0,-4-1 0 16,5-3-13-16,-5 1-7 0,8 0-3 16,-7 0-8-16,7 0 16 0,-7-1-16 0,3 1 31 15,4 0-18-15,-4-1 8 0,1 1-6 16,3 1 3-16,-4 0 3 0,4-3-16 0,-4 5 9 16,4-5 16-16,0 2-4 0,0 3 0 15,0-2-36-15,0 1 0 0,-4-1-2 0,4 0 2 16,0 0 0-16,0-1 0 0,0 1 5 0,0-1-8 15,0 2-33-15,0-4 26 0,4 2-10 16,-4-2-11-16,4 2-5 0,-4 1-10 0,7-2-44 16,-7 2-45-16,4-4 73 0,0 3-55 0,-4 0 32 15,7 0-7-15,-7 1 5 16,0-1-123-16,7-3-182 0,1 4 131 0,-8-1 18 16,3 1 248-16,5 0 31 0,-4-3-62 15</inkml:trace>
    <inkml:trace contextRef="#ctx0" brushRef="#br0" timeOffset="48362.7319">-207-5103 693 0,'0'0'261'0,"0"0"-20"15,0 0 17-15,0 0-27 0,0 0-11 16,0 0-46-16,0 0-3 0,0 0 14 0,0 0-29 15,0 0-15-15,0-21-8 0,0 21-26 16,0 0-15-16,19-24 19 0,-8 14-24 0,0 0 7 16,-4 2-7-16,1-5-23 0,3 3-18 0,0-3-2 15,7 1 30-15,-3-1-30 0,-4-2 4 16,11 3-12-16,-7-2-10 0,-4 0-6 16,12 3 13-16,-9-3 1 0,12-2 7 0,-11 4-8 15,11-1-20-15,-11-2 2 0,10 3 8 16,-2-1-10-16,-1 0 33 0,4 2-43 0,-4 0 20 15,4 0 5-15,0 1-31 0,0-2 8 16,3 3 3-16,-3 0 0 0,4 1-6 0,-5 0-9 16,5-2 4-16,3 1 8 0,0 3-2 15,-3 1-6-15,3-1 8 0,8-1-2 0,-8 0 12 16,-3 1-12-16,10 0 7 0,-6 2-10 0,-1 0 3 16,0-1-14-16,4 2 4 0,-4-1 4 15,1 3-12-15,-1-1 17 0,-3 0-12 16,3 2 18-16,0-1-19 0,4-1 27 15,-4 2-14-15,1-1 1 0,3 1 5 0,-4 0-14 16,8 0 6-16,-8 0 3 0,4 0-3 0,0 1-8 16,7 1 8-16,-11-1-12 0,8 3 24 15,0-4-30-15,-4 3 26 0,0 0-8 0,7 0 0 16,-11 1-10-16,0 0 20 0,4 0-33 16,-3 0 23-16,-1 1-10 0,0-2 18 0,-3 2-19 15,-4 1 14-15,3-2 12 0,-3 1-5 0,0-2 8 16,4 2-23-16,-5-2 13 0,-2 4 5 15,2-4-26-15,-2 3 13 0,-5-2 8 0,12 3-1 16,-12-1-17-16,4 1 25 0,4-1-22 16,-11 3 35-16,11-2-43 0,-11 0 20 15,7 2-3-15,4-2 6 0,-8-1-8 0,4 1 2 16,1 0-17-16,2 1 25 0,-2-3 1 16,2 1-14-16,-6 0 8 0,11 0 0 0,-5-1-7 15,5 0 7-15,-4 3 0 0,7-2-8 16,4 1 8-16,-4 2 24 0,1-1-19 0,-1 1-2 15,4 0-24-15,-4-1 21 0,-7 2 0 0,4-1-2 16,-5 1-3-16,5 2-5 0,-4-2-11 16,-4 0 37-16,-4 3-13 0,5-3-3 0,-5 0 5 15,4 1 8-15,-7-3 10 16,4 2-2-16,-5 1 7 0,5-2 34 0,-4-1-32 0,-1-1 19 16,-6-1-16-16,3 1 21 0,-4 0-25 15,-7-7 22-15,15 8-10 0,-8-3 5 16,-7-5-12-16,19 7-11 0,-19-7 5 0,0 0-38 15,0 0-36-15,7 5-100 0,-7-5-184 16,0 0-517-16,0 0 112 0,0 0 39 0,0 0 49 16,-33-22 117-16,4 11 41 0,3-3 18 0</inkml:trace>
    <inkml:trace contextRef="#ctx0" brushRef="#br0" timeOffset="-3775.6368">-140-2824 624 0,'0'0'238'0,"0"0"-28"15,0 0 13-15,0 0-47 0,0 0 16 0,0 0-13 16,0 0 21-16,0 0-16 0,-4-17-17 0,4 17-1 16,0 0-7-16,0 0-21 0,0 0 13 15,0 0-43-15,0 0-1 0,0 0-15 0,0 0 8 16,0 0-23-16,0 0 2 0,-22-1-15 15,22 1 0-15,0 0-7 0,0 0-4 0,0 0-14 16,0 0 17-16,0 0-38 0,-26 7 18 16,26-7-16-16,-7 7 26 0,7-7-38 15,-15 9 25-15,15-9-33 0,-15 5 39 0,15-5-32 16,-11 12 11-16,4-7-5 0,7-5 2 0,-15 13 14 16,4-4-24-16,11-9 0 0,-15 11 13 15,15-2-16-15,0-9 3 0,-15 17 21 0,0-9-11 16,8-2-4-16,3 4-9 0,4-10-2 15,-14 17 13-15,6-7-16 0,-3-1 6 0,4-1-8 16,-1 2-11-16,8-10 9 0,-15 19 20 0,4-9-21 16,4-1 23-16,0 3-25 0,-1 0 23 15,1 0-21-15,-1 0 8 0,-3-1 0 16,0 1 8-16,8 0 5 0,-12-2-11 0,7 3 3 16,1-1-5-16,-4 2-18 0,4-1 16 15,-8 2 4-15,7-2 11 0,-3 2-13 0,-4-1-5 16,8-1-3-16,0 1-2 0,-8 2 8 15,0-2 22-15,11 2-7 0,-10-4-5 0,6 1-11 16,-3 1 29-16,7-1-34 0,-7 2 28 0,4-1-2 16,0-1-5-16,-1 0-10 0,4 1 22 15,1-3-17-15,-5 4 5 0,5-3-11 0,-5 0 19 16,1 0 4-16,7 1-2 0,-7-1-23 16,-1 1 18-16,4 1 5 0,4-14 8 0,-11 21-21 15,8-9 24-15,3 0-34 0,0-12 12 0,-8 22 1 16,1-11-8-16,7-11 8 15,0 24 8-15,-8-12 7 0,5-1-26 0,3 2 11 16,-4 1 0-16,4-14-3 0,-7 25 8 0,3-13-15 16,0 1 25-16,1-1-26 0,3 0-2 15,-8 3 5-15,8-2 26 0,0-13-38 0,-7 25 9 16,-1-13 13-16,8 0-12 0,0-12-8 16,-3 23 5-16,3-23-5 0,-4 21 7 0,0-10-7 15,1 1 44-15,3-12-50 0,0 21 4 0,0-21 9 16,-4 20-2-16,0-9-7 15,4-11 4-15,-3 25 8 0,3-12-2 0,0 0-16 16,0-13 8-16,-8 27 18 0,8-16-6 0,0 2-12 16,0-13 31-16,0 26-34 0,0-14 16 15,0 3-1-15,0-15 9 0,-7 27-19 0,7-12 6 16,7 0 7-16,-7-15-2 0,0 27-8 16,0-13 0-16,0 0-3 0,0 2 1 0,0-16 4 15,0 28 3-15,0-13 5 0,0-2 8 0,0 1-18 16,0-14 5-16,8 28-7 0,-8-13 2 15,0-3 0-15,0 1-8 0,0-13 31 0,0 29-25 16,3-14 9-16,1-2-4 0,-4 2-21 0,4-3 5 16,-4 3 11-16,0-15 9 0,7 23-12 15,-7-9-2-15,4-3 17 0,-4-11-10 16,3 22-3-16,-3-13-12 0,0-9 46 16,8 24-54-16,-8-11 2 0,0 0 8 0,0-13 6 15,7 22 4-15,-7-9-10 0,0 0 16 0,0 1-21 16,8-1 13-16,-8 0-8 0,0-1-13 15,3 2 34-15,1 1-23 0,0-2-3 0,-1 2 18 16,1-2-10-16,0 3 17 0,-1-3-14 0,5 0 37 16,-8 0-22-16,7-2 23 0,-7 5-36 15,8-3 12-15,-5-2-7 0,1 4-2 0,0-3 7 16,3 1 20-16,-7 1-45 0,8-3 28 16,-1 1-19-16,-7-1 24 0,7 1 0 15,1-1 0-15,-1 1-11 0,-3-2-12 0,3 0 8 16,1 1-19-16,-1-1 49 0,0 0-41 15,-3 0 13-15,3 1-10 0,-3-4 0 0,-4-7-8 16,11 22 8-16,-3-14 7 0,-1 2-17 0,0 1 45 16,-3-2-7-16,4 1-20 0,-5 0 2 15,5 0-11-15,3 0 9 0,-4 0 27 0,0 0-27 16,-3 0-11-16,4 0-2 0,-1 0 10 16,0 1-6-16,1-1 29 0,7 2-25 0,-12-1 14 15,5-1-25-15,-1 0 13 0,0 2-2 0,8-1 22 16,-7-1-25-16,-5 2 12 0,5-2 24 15,-1 1-18-15,0 0-29 0,1-4 29 0,-1 5 10 16,-3-2 7-16,3-2-4 0,-7-8 22 16,11 17-43-16,0-8 8 0,-3 0 28 15,-1-1-21-15,-3 1 49 0,3-1-43 0,-7-8 20 16,15 13-11-16,-15-13-27 0,8 12 10 16,-1-7 2-16,-7-5 3 0,7 10 8 0,-7-10 37 15,8 10-60-15,-8-10 0 0,7 7-49 0,-7-7-47 16,0 0-127-16,11 7-176 0,-11-7-477 15,0 0 97-15,0 0 75 0,0 0 56 0,0 0 56 16,0 0 67-16,0 0 94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22.2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E8B795A-2A9B-4BF0-8B07-4B9D2F2B4703}" emma:medium="tactile" emma:mode="ink">
          <msink:context xmlns:msink="http://schemas.microsoft.com/ink/2010/main" type="writingRegion" rotatedBoundingBox="21328,5439 21908,5439 21908,6117 21328,6117"/>
        </emma:interpretation>
      </emma:emma>
    </inkml:annotationXML>
    <inkml:traceGroup>
      <inkml:annotationXML>
        <emma:emma xmlns:emma="http://www.w3.org/2003/04/emma" version="1.0">
          <emma:interpretation id="{9E83EF77-18C3-4BC1-AF2B-0F1E8C57729C}" emma:medium="tactile" emma:mode="ink">
            <msink:context xmlns:msink="http://schemas.microsoft.com/ink/2010/main" type="paragraph" rotatedBoundingBox="21328,5439 21908,5439 21908,6117 21328,6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8899A4-5A0C-4D89-AA65-BC427482EF32}" emma:medium="tactile" emma:mode="ink">
              <msink:context xmlns:msink="http://schemas.microsoft.com/ink/2010/main" type="line" rotatedBoundingBox="21328,5439 21908,5439 21908,6117 21328,6117"/>
            </emma:interpretation>
          </emma:emma>
        </inkml:annotationXML>
        <inkml:traceGroup>
          <inkml:annotationXML>
            <emma:emma xmlns:emma="http://www.w3.org/2003/04/emma" version="1.0">
              <emma:interpretation id="{BCF2C5F9-F886-47F9-8321-30879BAA9230}" emma:medium="tactile" emma:mode="ink">
                <msink:context xmlns:msink="http://schemas.microsoft.com/ink/2010/main" type="inkWord" rotatedBoundingBox="21328,5439 21908,5439 21908,6117 21328,6117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.5">
                  <emma:literal>X</emma:literal>
                </emma:interpretation>
                <emma:interpretation id="interp2" emma:lang="en-US" emma:confidence="0">
                  <emma:literal>x.</emma:literal>
                </emma:interpretation>
                <emma:interpretation id="interp3" emma:lang="en-US" emma:confidence="0">
                  <emma:literal>X.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-2 74 1274 0,'0'-25'453'0,"0"25"-7"0,0-18 7 0,0 18-46 16,0-16-21-16,0 16-35 0,0 0-57 0,0-17 3 16,0 17-20-16,0 0-21 0,0 0-6 15,0 0-35-15,33 24 13 0,-22-7-18 0,8 4-23 16,-1 4-10-16,8 4-3 0,-4 5-18 0,15 9-3 16,-3 0-37-16,3-2 27 15,-12-9-25-15,1-2 5 0,0 2-13 0,0-5-5 16,-4 2-11-16,4-4 19 0,-7-3-16 0,3-2-5 15,-7-2-20-15,-1-4 28 0,1 1-28 16,-4-3 20-16,0-2 0 0,-3 0-84 0,-1-2-8 16,0 0 0-16,-7-8 0 0,12 16 0 0,-9-12 0 15,-3-4 0-15,11 11 0 0,-11-11 0 16,8 8 0-16,-8-8 0 0,0 0 0 0,7 10 0 16,-7-10 0-16,0 0 0 0,0 0 0 15,8 8 0-15,-8-8 0 0,0 0 0 0,0 0 0 16,0 0 0-16,0 0 0 0,0 0 0 15,0 0 0-15,0 0 0 0,0 0-254 0,14 2-107 16,-14-2-158-16,0 0-144 0,0 0-346 16,0 0 90-16,0 0 90 0,0 0 74 0,0 0 74 15,0 0 95-15,0 0 63 0,-51-10 58 16,32 5 14-16</inkml:trace>
          <inkml:trace contextRef="#ctx0" brushRef="#br0" timeOffset="-388.0382">475 17 1000 0,'7'-10'482'16,"-7"10"-37"-16,8-9-2 0,-8 9-13 0,0 0-26 15,7-13-20-15,-7 13-15 0,0 0-19 16,0 0-4-16,0 0 5 0,0-17-57 0,0 17-35 16,0 0-25-16,0 0 15 0,0 0-23 0,0 0-9 15,-37 29-7-15,19-17-36 0,-1 6 8 16,-3-1-21-16,0 7-25 0,-4 2 25 0,0-1-30 15,0 1 4-15,0 1-25 0,0 3-2 16,4-4 7-16,0-1-48 0,4-2-49 16,-1-1-18-16,4-2 0 0,-3-1 0 0,7-4 0 15,0 2 0-15,0-3 0 0,3-1 0 0,1 0 0 16,-1-3 0-16,1 1 0 0,0-1 0 16,7-10 0-16,-12 16 0 0,12-16 0 0,-11 13 0 15,11-13 0-15,-3 11 0 0,3-11 0 0,-8 9-95 16,8-9-84-16,0 0-47 0,0 0-4 15,0 0-31-15,0 0-36 0,0 0-95 16,0 0-227-16,0 0-264 0,0 0-11 0,0 0 96 0,0 0 122 16,0 0 26-16,0 0 54 15,4-58 63-15,-4 44 67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8:43.73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E95C17B-526C-470A-903A-154586F9DDB4}" emma:medium="tactile" emma:mode="ink">
          <msink:context xmlns:msink="http://schemas.microsoft.com/ink/2010/main" type="writingRegion" rotatedBoundingBox="20600,7960 22927,8316 22788,9230 20460,8875"/>
        </emma:interpretation>
      </emma:emma>
    </inkml:annotationXML>
    <inkml:traceGroup>
      <inkml:annotationXML>
        <emma:emma xmlns:emma="http://www.w3.org/2003/04/emma" version="1.0">
          <emma:interpretation id="{2227B8BD-6855-4EF2-982A-EE22A484C21B}" emma:medium="tactile" emma:mode="ink">
            <msink:context xmlns:msink="http://schemas.microsoft.com/ink/2010/main" type="paragraph" rotatedBoundingBox="20600,7960 22927,8316 22788,9230 20460,8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7B70A2-0A18-4EDC-BD22-F8BE892A8BAA}" emma:medium="tactile" emma:mode="ink">
              <msink:context xmlns:msink="http://schemas.microsoft.com/ink/2010/main" type="inkBullet" rotatedBoundingBox="20581,8087 21252,8189 21147,8873 20476,8770"/>
            </emma:interpretation>
            <emma:one-of disjunction-type="recognition" id="oneOf0">
              <emma:interpretation id="interp0" emma:lang="en-US" emma:confidence="1">
                <emma:literal>S</emma:literal>
              </emma:interpretation>
              <emma:interpretation id="interp1" emma:lang="en-US" emma:confidence="0">
                <emma:literal>s</emma:literal>
              </emma:interpretation>
              <emma:interpretation id="interp2" emma:lang="en-US" emma:confidence="0">
                <emma:literal>,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S.</emma:literal>
              </emma:interpretation>
            </emma:one-of>
          </emma:emma>
        </inkml:annotationXML>
        <inkml:trace contextRef="#ctx0" brushRef="#br0">165-1 1156 0,'-15'0'372'16,"15"0"-45"-16,-33 1-45 0,18 1-19 0,0-1-17 16,15-1-23-16,-30 5-18 0,19-3 17 15,11-2-48-15,-18 8-15 0,7-1-21 0,11-7 36 16,-11 11-53-16,11-11-14 0,-8 13-12 0,8-13-5 15,0 16 25-15,0-16 5 0,8 16-41 16,-1-6 11-16,8 3-11 0,0 0 1 0,-1 1 19 16,5 1-22-16,3 1-36 0,0 1-2 0,0-1 27 15,4 1-27-15,4 3-4 0,3 0-1 16,-3-1-19-16,3 3 21 0,0-1-16 16,1-1 6-16,3 0-6 0,-4 0 16 0,-4 0-8 0,1 1 6 15,-8-2 2-15,0-1 40 16,-3 1-37-16,-1 1 12 0,-7-3 3 0,0 0 20 15,-3 1-2-15,-8-3 17 0,3 2 1 16,-6-3 10-16,-1 5 10 0,-7-5-23 0,-4 1 0 16,0 0-11-16,-7 2 6 0,4-4-10 0,-1-1-10 15,1-3-16-15,-1 0 0 0,-3-3-3 16,4 1-17-16,-1-3-31 0,1-4-29 0,-1 0-35 16,19 0-20-16,-29-6-55 0,14 3 6 0,4-4-56 15,11 7-70-15,-19-14-120 16,16 7-113-16,3 7-347 0,-4-15 25 0,4 15 94 15,0 0 85-15,0 0 44 0,0 0 38 0,15-16 79 0,-15 16 31 16</inkml:trace>
      </inkml:traceGroup>
      <inkml:traceGroup>
        <inkml:annotationXML>
          <emma:emma xmlns:emma="http://www.w3.org/2003/04/emma" version="1.0">
            <emma:interpretation id="{0C965FBA-9BCF-461D-ACF0-019376BDAAEF}" emma:medium="tactile" emma:mode="ink">
              <msink:context xmlns:msink="http://schemas.microsoft.com/ink/2010/main" type="line" rotatedBoundingBox="21351,8075 22927,8316 22788,9231 21211,8989"/>
            </emma:interpretation>
          </emma:emma>
        </inkml:annotationXML>
        <inkml:traceGroup>
          <inkml:annotationXML>
            <emma:emma xmlns:emma="http://www.w3.org/2003/04/emma" version="1.0">
              <emma:interpretation id="{BF861A08-37F3-4C2D-95EB-4FBCE224A9FB}" emma:medium="tactile" emma:mode="ink">
                <msink:context xmlns:msink="http://schemas.microsoft.com/ink/2010/main" type="inkWord" rotatedBoundingBox="21351,8075 22927,8316 22788,9231 21211,8989"/>
              </emma:interpretation>
              <emma:one-of disjunction-type="recognition" id="oneOf1">
                <emma:interpretation id="interp5" emma:lang="en-US" emma:confidence="1">
                  <emma:literal>mall</emma:literal>
                </emma:interpretation>
                <emma:interpretation id="interp6" emma:lang="en-US" emma:confidence="0">
                  <emma:literal>mall.</emma:literal>
                </emma:interpretation>
                <emma:interpretation id="interp7" emma:lang="en-US" emma:confidence="0">
                  <emma:literal>mall,</emma:literal>
                </emma:interpretation>
                <emma:interpretation id="interp8" emma:lang="en-US" emma:confidence="0">
                  <emma:literal>mall-</emma:literal>
                </emma:interpretation>
                <emma:interpretation id="interp9" emma:lang="en-US" emma:confidence="0">
                  <emma:literal>malls</emma:literal>
                </emma:interpretation>
              </emma:one-of>
            </emma:emma>
          </inkml:annotationXML>
          <inkml:trace contextRef="#ctx0" brushRef="#br0" timeOffset="704.7297">688 598 1615 0,'0'0'558'0,"0"-20"-64"16,0 20-82-16,0 0-5 0,0-16-62 0,0 16-27 16,0 0-21-16,0 0-34 0,0 0-22 15,0 0-3-15,0 0-36 0,0 0-5 0,15 40-28 16,-11-28-8-16,0 5-9 0,-4 1-35 15,3-3 9-15,1 5-32 0,-4-4 4 0,4 2 7 16,-4-3-31-16,4 1 13 0,-4-2-8 0,3-1-20 16,-3-13 18-16,0 22-36 0,4-12 38 15,-4-10 21-15,0 15-5 0,0-15-26 0,0 0-21 16,0 0 32-16,0 0-11 0,0 0-18 16,0 0-2-16,0 0-19 0,0 0 14 15,15-45 7-15,-11 27-10 0,-1-2-2 0,1 0-4 16,3 0-9-16,-3 4-18 0,0-3 2 0,3 6-28 15,1 0-3-15,-5 3 9 0,5 2-4 16,-8 8-12-16,15-9 0 0,-15 9-18 0,0 0 28 16,22 6-5-16,-11 4-15 0,-4-1 12 0,1 3 6 15,-1 1 7-15,1 2 23 0,-1-2-28 16,0 0 15-16,1 4-12 0,-4-4 5 0,3-1 5 16,-3-1-13-16,-4-11 10 0,3 19-7 0,-3-19 33 15,4 14 0-15,-4-14-6 0,0 0 27 16,0 10 7-16,0-10-15 0,0 0-21 0,0 0 5 15,0 0 19-15,0 0-4 0,0 0-14 16,0 0-11-16,-4-47 0 0,4 28 23 16,4 3-38-16,-4 1 23 0,4-2 25 0,-1 2-25 15,1 0 0-15,0 2 15 0,0 0-21 16,3 2 14-16,-7 11-8 0,11-19-6 0,-3 12-19 16,-8 7 22-16,11-4-10 0,-11 4 2 0,0 0 14 15,0 0 7-15,29 13 23 0,-21-5 5 16,-1 4-36-16,1-1 14 0,-1 4-29 0,-3-1 0 15,3 0 0-15,-3 1 0 0,0-2 0 16,3 0 0-16,0-2 0 0,-3 2 0 16,0-1-116-16,3-1-45 0,1-1-33 0,3-4-32 15,0 3-43-15,0-1-63 0,4-1-75 0,3-1-174 16,-3 0-292-16,4-2-5 0,-1 0 72 16,1-3 104-16,-1-1 44 0,5-1 93 0,-1-1 55 15,0-1 42-15,0-2 46 0</inkml:trace>
          <inkml:trace contextRef="#ctx0" brushRef="#br0" timeOffset="1339.9786">1492 732 685 0,'11'-12'346'0,"-8"1"-21"0,1-3 16 0,-4 14-4 16,-4-25-1-16,4 25-19 0,-7-19 11 0,0 9-6 16,7 10-4-16,-19-19-3 0,12 13-24 15,-8-1-22-15,0 2-13 0,4 2-46 0,-7 1-21 16,18 2-27-16,-30 3 7 0,12 3-13 16,6 0-28-16,-2 2 13 0,-1 1-26 15,7 1-36-15,1 0 18 0,-4 1-12 0,7 1-8 16,4-12-26-16,0 20 15 0,0-20-20 15,4 22-7-15,3-13 7 0,1-1-38 0,-1 1-26 16,4-2 30-16,0-1-22 0,4-3 13 0,-15-3-1 16,22 4 3-16,-22-4-5 0,22-4 13 15,-10-2 0-15,2-4 15 0,-3 0-20 0,1-4 25 16,-1 3-33-16,-4-1 21 0,0 1-1 0,-3 2 11 16,3-1 46-16,-7 10-49 0,12-11 10 15,-12 11-5-15,0 0-10 0,0 0 21 16,0 0-11-16,0 0-7 0,0 0-8 0,14 23-13 15,-14-23-8-15,4 22-32 0,-4-9-4 16,4-3-27-16,-4 3-14 0,3 1 3 0,-3-14-35 16,12 20-16-16,-5-11-13 0,0 1-2 0,-7-10-3 15,15 13-41-15,-4-9-15 0,0-1-18 16,-11-3-31-16,19 5 2 0,-8-5-68 0,-11 0-54 16,22-7-34-16,-11 2 9 0,0-1 53 15,-3-4 36-15,-5-5-141 0,5-2-72 0,-1-4 100 16,0-8 244-16,1 0 86 0,-4-3 31 0,3-1 85 15,-7 0 81-15,4 0 80 16,-1-3 23-16,-3 0 25 0,0 0 32 0,0 2-1 0,-3 0 51 16,3 3-12-16,0 3 48 0,-4 0-33 15,0-2-10-15,1 5 5 0,-1 2-26 16,0 1-13-16,0 6-4 0,1-1-16 0,-1 3-18 16,0 1-23-16,4 13-23 0,-3-16-31 0,3 16 10 15,0 0-17-15,0 0-31 0,0 0-3 16,0 0-20-16,14 49 0 0,-6-29-18 0,-4 6-8 15,-1 7 0-15,1 0 18 0,0 2-25 0,-1 1-24 16,1 5-2-16,0 1 8 0,3-6-57 16,-3 0-20-16,0-1-61 0,-1 1-9 0,5-3-12 15,-5 0-54-15,1-2-12 0,3-6-37 16,1 1-71-16,-1 3-153 0,-7-8-104 0,8-2-383 16,-1-2 116-16,0-2 27 0,-3-5 118 15,3-2 49-15,-7-8 45 0,15 13 211 16,-15-13-121-16</inkml:trace>
          <inkml:trace contextRef="#ctx0" brushRef="#br0" timeOffset="1616.1268">2090 182 2229 0,'0'0'653'0,"0"-18"-72"0,0 18-36 16,0 0-54-16,0 0-20 0,0 0-38 0,0 0-18 15,0 0 2-15,-14 43-49 0,14-25-9 16,-4 7-60-16,4 2-2 0,0 7-38 16,0 2-8-16,0 1-128 0,0 10-123 0,4-3 0 15,-1-1 0-15,1 4 0 0,0-4 0 0,3 1 0 16,0-1 0-16,1-2 0 0,-1 1 0 16,1-2 0-16,-1-1 0 0,4-6-57 0,-4 4-337 15,-7-5-300-15,12-3-404 0,-1-2 77 0,-4-5 125 16,0-3 79-16,1-1 85 0,-4-3 75 15,3-1 6-15,-3-6 122 0,3 0 19 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9:34.95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1A55D8E-C829-44F1-8490-00300B9B4BB5}" emma:medium="tactile" emma:mode="ink">
          <msink:context xmlns:msink="http://schemas.microsoft.com/ink/2010/main" type="writingRegion" rotatedBoundingBox="5982,13754 7950,14137 7768,15072 5800,14690"/>
        </emma:interpretation>
      </emma:emma>
    </inkml:annotationXML>
    <inkml:traceGroup>
      <inkml:annotationXML>
        <emma:emma xmlns:emma="http://www.w3.org/2003/04/emma" version="1.0">
          <emma:interpretation id="{10EDE8D8-5A17-4796-946C-6724EEE721FF}" emma:medium="tactile" emma:mode="ink">
            <msink:context xmlns:msink="http://schemas.microsoft.com/ink/2010/main" type="paragraph" rotatedBoundingBox="5982,13754 7950,14137 7768,15072 5800,14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D7EE09-EA39-4320-B480-063F975E4182}" emma:medium="tactile" emma:mode="ink">
              <msink:context xmlns:msink="http://schemas.microsoft.com/ink/2010/main" type="line" rotatedBoundingBox="5982,13754 7950,14137 7768,15072 5800,14690"/>
            </emma:interpretation>
          </emma:emma>
        </inkml:annotationXML>
        <inkml:traceGroup>
          <inkml:annotationXML>
            <emma:emma xmlns:emma="http://www.w3.org/2003/04/emma" version="1.0">
              <emma:interpretation id="{D9F20FC4-D4DD-4AD1-84E7-9A09FCC446F4}" emma:medium="tactile" emma:mode="ink">
                <msink:context xmlns:msink="http://schemas.microsoft.com/ink/2010/main" type="inkWord" rotatedBoundingBox="5982,13754 7950,14137 7768,15072 5800,14690"/>
              </emma:interpretation>
              <emma:one-of disjunction-type="recognition" id="oneOf0">
                <emma:interpretation id="interp0" emma:lang="en-US" emma:confidence="1">
                  <emma:literal>Error</emma:literal>
                </emma:interpretation>
                <emma:interpretation id="interp1" emma:lang="en-US" emma:confidence="0">
                  <emma:literal>Error.</emma:literal>
                </emma:interpretation>
                <emma:interpretation id="interp2" emma:lang="en-US" emma:confidence="0">
                  <emma:literal>error</emma:literal>
                </emma:interpretation>
                <emma:interpretation id="interp3" emma:lang="en-US" emma:confidence="0">
                  <emma:literal>Errors</emma:literal>
                </emma:interpretation>
                <emma:interpretation id="interp4" emma:lang="en-US" emma:confidence="0">
                  <emma:literal>Errol</emma:literal>
                </emma:interpretation>
              </emma:one-of>
            </emma:emma>
          </inkml:annotationXML>
          <inkml:trace contextRef="#ctx0" brushRef="#br0">826 8274 1310 0,'0'0'422'0,"15"-2"-4"16,-15 2-16-16,0 0-29 0,0 0-27 0,18 0-3 15,-18 0 20-15,0 0-10 0,0 0-22 16,0 0-6-16,0 0-28 0,0 0-11 0,0 0-19 16,0 0-45-16,0 0-25 0,0 0-5 0,0 0-25 15,0 0-1-15,0 0-46 0,-66 9-12 16,51-8 2-16,-3 3-18 0,3-3 13 0,-7 3-13 15,3-1-20-15,-3-1-13 0,4-2-11 16,3 0 11-16,-7 0-38 0,3-2-3 16,4-1 0-16,-3-1 2 0,3 1-7 0,0-3 33 0,-3 4-54 15,3-2 29-15,0 1-6 16,15 3-5-16,-18-6-5 0,18 6 24 0,-15-4-34 0,15 4 10 16,-22-3 2-16,22 3-25 0,0 0 8 15,0 0 15-15,-11 16 3 0,11-16-18 16,0 19 10-16,3-5 20 0,1 3-10 0,-4 5 13 15,4-1-12-15,3 4-4 0,1 5-9 0,-8 1 17 16,7-1 3-16,0 5-15 0,4 3 22 16,-3-3 19-16,-1 3-42 0,8 0 21 0,-8-5-2 15,-3 2 7-15,11 3-10 0,-8-6 25 16,1 1-25-16,-1 1 11 0,0-2-29 0,-7-1 0 16,8-3 0-16,-4-3 0 0,3-1 0 0,-7-2 0 15,0 0 0-15,7-4 0 0,-7-3 0 16,0 2 0-16,0-3 0 0,0-14 0 0,0 23 0 15,0-23 0-15,0 17 0 0,0-17 0 16,0 16 0-16,0-16 0 0,0 0 0 16,-7 12 0-16,7-12 0 0,0 0 0 0,0 0 0 15,0 0 0-15,0 0 0 0,0 0 0 0,0 0 0 16,0 0 0-16,0 0 0 0,0 0 0 16,0 0 0-16,0 0 0 0,0 0-29 0,0 0 34 15,0 0-38-15,0 0 28 0,0 0 15 0,0 0-25 16,22 8-3-16,-22-8 5 0,15 0-15 15,3 1 28-15,-18-1-10 0,23 0 18 0,-5 0-16 16,4-1 0-16,4 1-7 0,-4-3 22 16,-3 6-12-16,3-3-7 0,4 0-37 0,-4-3-20 15,-4 3-34-15,5 0-32 0,-9 0-32 16,5-1-4-16,-19 1-36 0,22 0-42 16,-22 0-60-16,26 0-155 0,-26 0-145 0,7-4-289 15,-7 4 40-15,15-5 106 0,-15 5 45 0,0 0 75 16,0 0 48-16,0 0 95 0,0 0 52 15</inkml:trace>
          <inkml:trace contextRef="#ctx0" brushRef="#br0" timeOffset="229.4562">512 8876 1279 0,'0'0'418'15,"-15"-7"1"-15,15 7-50 0,0 0 17 16,0 0-89-16,0 0-7 0,0 0-34 0,0 0-26 16,0 0-5-16,56 4-43 0,-42-1-21 15,5-1-17-15,-4 0-65 0,7 0-43 0,-4 2-54 16,5-3-72-16,2 2-148 0,-2-6-176 0,3 6-388 16,-8-1 70-16,4-2 205 0,0 0-67 15,-3 2 64-15,3-2 52 0</inkml:trace>
          <inkml:trace contextRef="#ctx0" brushRef="#br0" timeOffset="612.6932">993 8771 1430 0,'-8'-10'497'15,"8"10"-64"-15,0 0-26 0,0 0-34 0,0 0-32 16,0 0-21-16,0 0-23 0,0 0-21 0,0 0-20 15,0 49-21-15,4-32-20 0,-4 2-30 16,7-2-1-16,1 6-12 0,-8-1-24 0,7-2 3 16,0 0 8-16,1 2-26 0,-1-1 13 15,-3-1-34-15,0-1 4 0,7-5 12 16,-11 2 2-16,7-4 11 0,0 0 15 0,-7-1 10 16,0-11 8-16,8 13-7 0,-8-13-39 0,0 0 5 15,0 0 61-15,0 0-106 0,0 0-88 16,0 0 0-16,0 0 0 0,0 0 0 0,0 0 0 15,0 0 0-15,0 0 0 0,-8-54 0 0,16 42 0 16,-4-3 0-16,3-1 0 0,0 1 0 16,8-1 0-16,0 0 0 0,-8 3 0 0,12 2 0 15,-4 1 0-15,-4 1 0 0,3 3-315 16,1 1-49-16,0 3-76 0,3-4-213 16,-3 6-404-16,-15 0 66 0,26 3 121 0,-11 0 72 0,3-1 145 15,-3 2 13-15,-15-4 59 16,30 4 82-16</inkml:trace>
          <inkml:trace contextRef="#ctx0" brushRef="#br0" timeOffset="1301.3546">1395 8839 1630 0,'0'0'499'16,"0"0"-36"-16,-7-9-2 0,7 9-64 15,0 0-23-15,0 0-13 0,0 0-49 0,0 0-28 0,0 0 3 16,0 0-36-16,7 47-31 16,-7-34-10-16,8 4 10 0,-8-1-46 0,7 2 0 15,-3 1 10-15,3-2-46 0,-7 0 3 0,8 2 2 16,-8-2 14-16,0-3-40 0,7 0 34 16,-7-14-18-16,0 24 24 0,0-14 24 0,0-10-14 15,0 15 38-15,0-15-205 0,0 0 0 16,0 0 0-16,0 0 0 0,0 0 0 0,0 0 0 15,0 0 0-15,0 0 0 0,0 0 0 0,0-49 0 16,7 27 0-16,1 2 0 0,-4-2 0 16,10 1 0-16,-6 2 0 0,-1 0 0 0,1 2 0 15,3 3 0-15,3 0 0 0,-6 2 0 16,7 4 0-16,-8 4 0 0,11 0 0 16,-18 4 0-16,23-2 0 0,-23 2 0 0,26 7-423 15,-12-2-219-15,5 0-456 0,-4 0 86 0,7-1 86 16,-4-2 61-16,4 0 117 0,-3 0 47 15,-4 0 84-15,3-2 80 0,4 0 473 0,-22 0 245 16,22-4 57-16,-10 1 44 0,-12 3 28 0,14-7 40 16,-14 7-2-16,8-8-10 0,-8 8 0 15,0 0 10-15,0 0-2 0,0 0-13 0,0 0 27 16,-22-26-11-16,22 26-32 0,-19-3-10 16,19 3 11-16,-33 7-29 0,18 2-54 15,-7-1-2-15,7 2-20 0,4 3-26 0,-4 2 5 16,0 0-26-16,12 2-28 0,-5 0-5 15,1 2-25-15,7-3-16 0,0 1-26 0,0-2 14 16,0 0-26-16,7-1 12 0,4 0-12 0,4-6-18 16,0 2 12-16,-4 0-27 0,4-5 27 15,0-1-9-15,7-3-113 0,-4-2 30 0,-3 1-7 16,4-6 23-16,-5 3-16 0,1-5 11 16,-4 1 18-16,4-2 2 0,-8-1 0 0,-7 10-5 15,8-21 5-15,-8 21 6 0,-8-23-19 16,1 12-35-16,0-1-44 0,-1 1-39 15,-3-1-61-15,-4 0-71 0,8 3 12 0,0 3-155 16,-12-2-185-16,19 8-333 0,-15-12 15 0,15 12 88 16,-7-7 104-16,7 7 106 0,-11-7 22 15,11 7 59-15</inkml:trace>
          <inkml:trace contextRef="#ctx0" brushRef="#br0" timeOffset="1700.3927">1928 8793 1738 0,'0'0'535'0,"0"0"-41"15,0 0-49-15,0 0-36 0,7-4-25 0,-7 4-28 16,0 0-8-16,0 0-28 0,15 23-36 0,-15-9-12 16,7 0-50-16,-7 3-17 0,0 4-59 15,4 3 18-15,3-1-13 0,1 2-115 0,-1 2 2 16,-7 2-5-16,8-1 19 0,-1-4-19 0,0-3 33 15,-7 1-22-15,4-5-3 0,3 0 23 16,-7-2 41-16,8-1 0 0,-8-3 7 0,0-11 6 16,0 0 31-16,-8 21 43 0,8-21-67 15,-11 8 57-15,11-8 25 0,0 0-191 0,0 0-16 16,0 0 0-16,-22-29 0 0,15 18 0 0,7-5 0 16,-8 2 0-16,8-6 0 15,0-3 0-15,8 0 0 0,-1-8 0 0,8 4 0 16,3-6 0-16,-3 3 0 0,7 0 0 0,4 1 0 15,-4 4 0-15,4 2 0 0,-4 6 0 16,4 3 0-16,-7 4 0 0,3 1-167 0,-7 5-196 16,3 2-195-16,4 2-482 0,-22 0 75 0,26 2 49 15,-11 2 53-15,0 0 80 0,-4 1 69 16,4 0 100-16,-15-5 79 0,15 10 33 0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6:59:24.29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2B20C57-3EA0-4C41-8511-CA27C9135ED8}" emma:medium="tactile" emma:mode="ink">
          <msink:context xmlns:msink="http://schemas.microsoft.com/ink/2010/main" type="writingRegion" rotatedBoundingBox="20927,10480 24637,10702 24408,14545 20698,14324"/>
        </emma:interpretation>
      </emma:emma>
    </inkml:annotationXML>
    <inkml:traceGroup>
      <inkml:annotationXML>
        <emma:emma xmlns:emma="http://www.w3.org/2003/04/emma" version="1.0">
          <emma:interpretation id="{4CB30C28-1928-4F1B-AF34-203F12F38699}" emma:medium="tactile" emma:mode="ink">
            <msink:context xmlns:msink="http://schemas.microsoft.com/ink/2010/main" type="paragraph" rotatedBoundingBox="21031,10432 22615,10944 22346,11776 20762,11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683890-E581-42C4-A8A3-2A3B1A14D118}" emma:medium="tactile" emma:mode="ink">
              <msink:context xmlns:msink="http://schemas.microsoft.com/ink/2010/main" type="line" rotatedBoundingBox="21031,10432 22615,10944 22346,11776 20762,11264"/>
            </emma:interpretation>
          </emma:emma>
        </inkml:annotationXML>
        <inkml:traceGroup>
          <inkml:annotationXML>
            <emma:emma xmlns:emma="http://www.w3.org/2003/04/emma" version="1.0">
              <emma:interpretation id="{0DBDAF28-AD19-4523-BC74-5D7BDF4D1695}" emma:medium="tactile" emma:mode="ink">
                <msink:context xmlns:msink="http://schemas.microsoft.com/ink/2010/main" type="inkWord" rotatedBoundingBox="21031,10432 22615,10944 22346,11776 20762,11264"/>
              </emma:interpretation>
              <emma:one-of disjunction-type="recognition" id="oneOf0">
                <emma:interpretation id="interp0" emma:lang="en-US" emma:confidence="1">
                  <emma:literal>Fast</emma:literal>
                </emma:interpretation>
                <emma:interpretation id="interp1" emma:lang="en-US" emma:confidence="0">
                  <emma:literal>fast</emma:literal>
                </emma:interpretation>
                <emma:interpretation id="interp2" emma:lang="en-US" emma:confidence="0">
                  <emma:literal>East</emma:literal>
                </emma:interpretation>
                <emma:interpretation id="interp3" emma:lang="en-US" emma:confidence="0">
                  <emma:literal>Fast.</emma:literal>
                </emma:interpretation>
                <emma:interpretation id="interp4" emma:lang="en-US" emma:confidence="0">
                  <emma:literal>FaSt</emma:literal>
                </emma:interpretation>
              </emma:one-of>
            </emma:emma>
          </inkml:annotationXML>
          <inkml:trace contextRef="#ctx0" brushRef="#br0">569-3048 760 0,'15'-3'345'0,"-15"3"-4"0,0 0-14 0,22 0 37 15,-22 0-37-15,0 0 1 16,19 0-18-16,-19 0-18 0,0 0-1 0,18-1-4 0,-18 1-13 15,0 0 13-15,0 0-19 0,0 0 17 16,15 1-12-16,-15-1-29 0,0 0-29 16,0 0-18-16,0 0-8 0,0 0-17 0,0 0-11 15,-59 5-15-15,44-3-23 0,-3 0-11 16,-1 1-25-16,1-3-2 0,-1 1-16 0,-3-1-5 16,3 0 0-16,1 0-13 0,-1-1 16 0,5-1-14 15,-5 1 6-15,4-5-18 0,1 2 13 16,3-2-13-16,11 6-8 0,-26-11-2 0,15 5 5 15,0-1 2-15,11 7-7 0,-15-10-13 0,7 4-16 16,8 6 9-16,-11-10 9 0,11 10 26 16,-7-9-33-16,7 9 10 0,0 0-26 0,0 0 11 15,0 0 20-15,0 0-17 0,0 0-9 16,0 0-10-16,0 0 19 0,0 0 17 16,0 0-21-16,15 48 14 0,-12-31-3 0,1 3-3 15,0 3-17-15,-1 0 12 0,1 3 8 0,0 4-5 16,-4 2-1-16,4 1 35 0,-1 2-47 15,1-1 0-15,0 2 0 0,-1-1 0 0,1 2 0 16,0-2 0-16,3 1 0 0,-3-1 0 0,-1 2 0 16,1-3 0-16,0 1 0 15,0-4 0-15,-1 3 0 0,1-8 0 0,-4 1 0 16,4-4 0-16,-1 0 0 0,1-5 0 0,0-1 0 0,-1-3 0 16,-3 0 0-16,0-14 0 15,4 19 0-15,-4-19 0 0,4 12 0 0,-4-12-49 16,0 0-184-16,0 0-49 0,0 0-50 0,0 0-34 15,0 0-85-15,0 0-97 0,0 0-7 16,11-36 71-16,-11 36 0 0,-4-23-53 0,4 23 148 16,-7-27 61-16,3 12 67 0,-3 3 100 0,3-2 138 15,-3 2 89-15,-1 1 67 0,1-1 54 16,7 12 3-16,-11-20 30 0,7 12 43 0,4 8-30 16,-11-13 18-16,11 13-28 0,-4-12-13 0,4 12 20 15,0 0-51-15,-3-13 11 16,3 13 14-16,0 0-27 0,0 0-29 0,22-14 1 15,-11 11-29-15,4 0-4 0,-1 0-14 0,1-3-66 16,4 3-13-16,-1 2-62 0,4-3-30 16,-3 2-36-16,3 1-11 0,0 1-90 0,0 0-50 15,-3 0-133-15,7-2-85 0,-4 4-353 0,-4-1 106 16,5 1 19-16,-1 0 62 0,-4 1 64 16,-3 0 44-16,0 0 84 0</inkml:trace>
          <inkml:trace contextRef="#ctx0" brushRef="#br0" timeOffset="429.4122">906-2475 1110 0,'0'0'474'0,"0"0"15"15,-19-20-26-15,19 20 0 0,-18-10-40 0,7 6-11 16,-8-1-5-16,4 1-26 0,-3 1-48 16,-1 3-21-16,1 2-30 0,-1 1-24 0,1 4 14 15,-1 3-60-15,1 0-15 0,3 3-38 0,0 1 2 16,8 2-12-16,-4 0-32 0,3 3 9 15,5-5-21-15,3 2-39 0,0-2-9 0,7 1-16 16,-3-2 0-16,7-2-54 0,-4-1-13 16,8-1 6-16,0-1 2 0,0-3 0 0,3 0-3 15,1-3 9-15,-1-2-6 0,1-2 5 0,-5-1 0 16,9-2 0-16,-9-4 8 16,5-2 10-16,-4-2 16 0,-1-2-3 0,-2 1 15 15,-1 0 16-15,-4 2 20 0,0 1 18 0,-3 1-13 16,-4 10 31-16,11-15-36 0,-11 15 13 15,0 0 10-15,4-10-18 0,-4 10 8 0,0 0-71 16,0 0-11-16,0 0 0 0,0 0 0 0,0 0 0 16,-11 53 0-16,11-43 0 0,0-10 0 15,0 23 0-15,0-11 0 0,3-1 0 0,1 1 0 16,-4-12 0-16,11 20 0 0,-7-10-159 0,7-4-23 16,0 1-51-16,0-2-43 0,4-2-88 15,0 4-201-15,0-6-413 0,3-1 77 0,1 2 28 16,-1-4 108-16,-18 2 86 0,33-6 88 15,-14 1 33-15,-1-2 31 0,4-1 99 16</inkml:trace>
          <inkml:trace contextRef="#ctx0" brushRef="#br0" timeOffset="764.6168">1220-2612 1274 0,'-22'-10'464'0,"-1"0"-6"0,1 3-5 15,4 1-36-15,3 5-20 0,0-2-52 0,15 3-22 16,-26 0-24-16,12 3-32 0,14-3-24 0,-19 9-46 15,8-1 8-15,4 2-16 0,7-10-18 16,-4 20-19-16,4-8-25 0,0-12-6 0,7 25-14 16,4-8-12-16,0-3 0 0,1 1-26 15,2 0 5-15,1 3 3 0,-4-3-34 16,8 3-25-16,-1 1-2 0,4 1-1 0,-3-4-10 16,3 2 16-16,-4-2-1 0,-3 0-10 15,0-2 3-15,-4 2 15 0,0-3 13 0,0 0 10 16,-3-1-5-16,-5-1 8 0,-3-11 0 0,4 15-16 15,-4-15 8-15,0 0 3 0,-15 18-13 16,4-13-5-16,0-1 17 0,11-4-32 0,-22 4-29 16,7-4-15-16,15 0-54 0,-22-1-46 0,22 1-51 15,-18-5-75-15,18 5-61 0,-15-7-276 16,15 7-392-16,-15-4 72 0,15 4 84 0,0 0 105 16,-7-12 57-16,7 12 84 0,0 0 30 15,0 0 93-15</inkml:trace>
          <inkml:trace contextRef="#ctx0" brushRef="#br0" timeOffset="1161.3871">1375-2488 1443 0,'0'0'517'0,"0"0"31"16,-4-14-59-16,4 14-10 0,0 0-72 0,0 0-39 15,19-10-25-15,-19 10-25 0,26 0-50 16,-12-2-53-16,9 2-69 0,3 0-59 16,3 2-82-16,1-2-71 0,7 3-200 0,0-2-661 15,0 1 72-15,-1 2 49 0,1-3 102 0,-3 2 59 16,-1-3 105-16,-3 2 33 0</inkml:trace>
          <inkml:trace contextRef="#ctx0" brushRef="#br0" timeOffset="1004.123">1504-2590 1650 0,'4'-10'610'0,"-4"10"-83"16,0 0 3-16,0 0-57 0,0 0-35 0,0 0-49 15,0 0-18-15,19 33-51 0,-16-18-28 16,1 2 2-16,0 4-40 0,-4 0-44 0,3 3-13 15,-3-1-5-15,4 2-36 0,0-2-82 16,-1 0 8-16,1-2-8 0,0 1-81 16,3-4-47-16,-3-2-64 0,-4 1-35 0,7-5-29 15,-7 1-110-15,0-13-263 0,4 15-372 0,-4-15 26 16,7 10 105-16,-7-10 56 0,0 0 75 16,0 0 30-16,0 0 87 0,0 0 108 0</inkml:trace>
        </inkml:traceGroup>
      </inkml:traceGroup>
    </inkml:traceGroup>
    <inkml:traceGroup>
      <inkml:annotationXML>
        <emma:emma xmlns:emma="http://www.w3.org/2003/04/emma" version="1.0">
          <emma:interpretation id="{EA877F32-B2C9-41CE-8C55-CADA4334F081}" emma:medium="tactile" emma:mode="ink">
            <msink:context xmlns:msink="http://schemas.microsoft.com/ink/2010/main" type="paragraph" rotatedBoundingBox="20741,13595 24451,13817 24408,14545 20698,14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02DE8C-11BF-48CC-B34D-9D9826EFFF28}" emma:medium="tactile" emma:mode="ink">
              <msink:context xmlns:msink="http://schemas.microsoft.com/ink/2010/main" type="line" rotatedBoundingBox="20741,13595 24451,13817 24408,14545 20698,14324"/>
            </emma:interpretation>
          </emma:emma>
        </inkml:annotationXML>
        <inkml:traceGroup>
          <inkml:annotationXML>
            <emma:emma xmlns:emma="http://www.w3.org/2003/04/emma" version="1.0">
              <emma:interpretation id="{65C27D98-72AC-410D-85A7-1166FFE195BE}" emma:medium="tactile" emma:mode="ink">
                <msink:context xmlns:msink="http://schemas.microsoft.com/ink/2010/main" type="inkWord" rotatedBoundingBox="20741,13595 21697,13652 21654,14381 20698,14324"/>
              </emma:interpretation>
              <emma:one-of disjunction-type="recognition" id="oneOf1">
                <emma:interpretation id="interp5" emma:lang="en-US" emma:confidence="1">
                  <emma:literal>No</emma:literal>
                </emma:interpretation>
                <emma:interpretation id="interp6" emma:lang="en-US" emma:confidence="0">
                  <emma:literal>no</emma:literal>
                </emma:interpretation>
                <emma:interpretation id="interp7" emma:lang="en-US" emma:confidence="0">
                  <emma:literal>NO</emma:literal>
                </emma:interpretation>
                <emma:interpretation id="interp8" emma:lang="en-US" emma:confidence="0">
                  <emma:literal>Ne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20800.2306">48 670 1269 0,'0'0'428'0,"-4"11"-21"0,4-11-8 16,0 0-36-16,-3 17-58 0,3-17 0 0,0 0 7 16,-4 13-18-16,4-13-56 0,0 0 16 0,0 0-14 15,0 15-12-15,0-15-23 0,0 0 15 16,0 0-5-16,0 0-13 0,0 0-43 0,0 0 33 15,0 0-3-15,0 0-61 0,0 0 5 16,18-34 24-16,-14 16-53 0,0 2-9 16,-4-4-28-16,4-5 27 0,-4-3-22 0,0-5 7 15,0-1-25-15,-4-2-8 0,0-8 8 16,-3 0 41-16,3 1-31 0,-3 0 0 0,-1 1-18 16,5 1 10-16,-1 6 6 0,-3 2-6 0,-1 1-7 15,4 7 27-15,1 0-32 0,3 4-6 16,-4 3-4-16,0 2-34 0,4 16 0 0,4-20 0 15,-4 20 0-15,0 0 0 0,0 0 0 0,0 0 0 16,30 26 0-16,-19-6 0 16,0 5 0-16,0 4 0 0,0 6 0 0,4 2 0 15,0 1 0-15,-4 0 0 0,7 4 0 0,-3-4 0 16,3 0 0-16,-3-3 0 0,4-3 0 16,-1-6 0-16,-3-3 0 0,0-1 0 0,3-2 0 15,-3-7 0-15,0-2 0 0,0-4 0 16,-1-2 0-16,1-3 0 0,-15-2 0 0,30-10 0 15,-16-2 0-15,1-8 0 0,0-3 0 0,-4-7 0 16,0-7 0-16,0-6 0 0,0-2 0 16,-7-1 0-16,0 3 0 0,-4 4 0 0,0 5 0 15,0-1 0-15,0 8 0 0,-4 1 0 0,4 3 0 16,0 3 0-16,0 4 0 16,-4 3-118-16,4 13-151 0,0 0-59 0,0 0-109 15,0 0-244-15,0 0-341 0,0 0 88 0,0 0 115 16,0 0 59-16,19 47 58 0,-15-27 134 15,3 0 0-15,0 1 89 0,4 1 11 0</inkml:trace>
          <inkml:trace contextRef="#ctx0" brushRef="#br0" timeOffset="21104.0892">754 417 1415 0,'0'0'481'0,"0"0"-38"0,-37 13-21 0,22-3-50 16,1 2-70-16,-1-1-3 0,4 7-20 0,0-4-18 15,3 3-15-15,1 1-34 16,7-1-27-16,-4 1-29 0,8-1 0 0,3 1-20 16,1-2-16-16,3 1 13 0,3-2-25 15,5-3-22-15,3-1 4 0,0-2 13 0,0-5-14 16,1 4 8-16,2-8 21 0,-6 1-3 0,3-6-20 16,-3 0 13-16,-5-5-16 0,5 1-8 15,-12-8 8-15,1 0-5 0,-5 0-15 0,-3-3-21 16,-3 0 18-16,-5-1-53 0,1-1 12 0,-8-1-46 15,0 3-31-15,1 0-56 0,-1 0-51 16,-4 7-56-16,8 2-78 0,-7 4-209 0,7 2-253 16,-4 0-193-16,15 5 126 0,-19 0 131 15,19 0 43-15,0 0 51 0,-18 8 43 16,18-8 55-16</inkml:trace>
        </inkml:traceGroup>
        <inkml:traceGroup>
          <inkml:annotationXML>
            <emma:emma xmlns:emma="http://www.w3.org/2003/04/emma" version="1.0">
              <emma:interpretation id="{6CB84DF4-C790-4717-908C-518B33A1750C}" emma:medium="tactile" emma:mode="ink">
                <msink:context xmlns:msink="http://schemas.microsoft.com/ink/2010/main" type="inkWord" rotatedBoundingBox="22357,13832 24443,13956 24413,14454 22328,14330"/>
              </emma:interpretation>
              <emma:one-of disjunction-type="recognition" id="oneOf2">
                <emma:interpretation id="interp10" emma:lang="en-US" emma:confidence="1">
                  <emma:literal>errors</emma:literal>
                </emma:interpretation>
                <emma:interpretation id="interp11" emma:lang="en-US" emma:confidence="0">
                  <emma:literal>errors.</emma:literal>
                </emma:interpretation>
                <emma:interpretation id="interp12" emma:lang="en-US" emma:confidence="0">
                  <emma:literal>errors'</emma:literal>
                </emma:interpretation>
                <emma:interpretation id="interp13" emma:lang="en-US" emma:confidence="0">
                  <emma:literal>errors,</emma:literal>
                </emma:interpretation>
                <emma:interpretation id="interp14" emma:lang="en-US" emma:confidence="0">
                  <emma:literal>errous</emma:literal>
                </emma:interpretation>
              </emma:one-of>
            </emma:emma>
          </inkml:annotationXML>
          <inkml:trace contextRef="#ctx0" brushRef="#br0" timeOffset="22104.3157">1641 534 1359 0,'-15'10'450'0,"15"-10"-40"16,0 0-26-16,0 13 10 0,0-13-59 0,0 0-43 16,0 0-23-16,23 16-6 0,-12-12-27 15,-11-4-16-15,25 3-38 0,-10-3-24 16,4-1-1-16,-4-3-9 0,-1 1-12 0,1-2-21 16,0 0-8-16,0-4-12 0,-4-4 13 15,0 1-21-15,-4-4-23 0,1 1 5 0,-8 0 0 16,0-4-3-16,-8 2 1 0,5 0-6 0,-12-1 16 15,0 3-31-15,4 1 29 0,-8 3-17 16,1 1 22-16,-1 5-3 0,1 3-13 16,3 4 2-16,-3 3 6 0,3 5-24 0,0 3 24 0,0 2-5 15,4 5-14-15,4-1-1 0,-1 5-11 16,8-2 10-16,4 1-23 0,4 0-13 0,-1 2-5 16,8-1 1-16,3-3-34 0,1 1-23 15,3-4-39-15,0-3-22 0,4-2-26 16,0-1-44-16,3-2-15 0,-6-6 28 0,2 0-33 15,-6-2-21-15,3-4 8 0,-7-2 3 0,3-4 23 16,1-4 2-16,-4-1 29 0,-4-5 22 16,0 0 21-16,-4-4 46 0,1 1 44 0,-5-1 37 15,5 0 40-15,-8 6 40 0,3-1 36 16,1 3 13-16,-4 0 28 0,0 14-38 0,4-24-6 16,-4 24-22-16,0-11 4 0,0 11-4 0,0 0 12 15,0 0-38-15,0 0 18 0,0 0-26 16,0 0-17-16,3 47-4 0,-3-29 4 0,0 2 1 15,4 1-17-15,-4 4-2 0,4-2-3 16,-4 0-8-16,4 1 31 0,-1-2-31 16,1-4 26-16,0-1 15 0,-1-3 15 0,-3 0 24 15,4-4 25-15,-4-10 2 0,0 0 29 0,4 17-2 16,-4-17-34-16,0 0 40 0,0 0-19 16,0 0-123-16,0 0-26 0,3-42 0 0,1 25 0 15,-4-6 0-15,0 1 0 0,4 1 0 0,0-3 0 16,-1 3 0-16,1 1 0 0,3 2 0 15,1-1 0-15,3 5 0 0,-8 1 0 16,9 3-139-16,-5 3-224 0,-7 7-106 0,11-7-222 16,-11 7-389-16,19 0 95 0,-19 0 96 15,0 0 98-15,25 2 90 0,-25-2 61 0,15 2 51 16,-15-2 62-16</inkml:trace>
          <inkml:trace contextRef="#ctx0" brushRef="#br0" timeOffset="22424.4386">2247 423 1435 0,'0'0'469'0,"0"0"-34"0,0 0-25 16,0 0-21-16,0 0-26 0,22 15-15 0,-18-3-48 16,0 5 2-16,0 0-21 0,-1 3-25 15,1 1-38-15,0 1-21 0,-1 1 3 16,1-1-26-16,0-2 6 0,-1 1-15 0,1-4 4 16,0 0-10-16,-4-4 51 0,4 0 28 15,-4-13 23-15,0 18 3 0,0-18-37 0,0 0-22 16,0 0 23-16,0 0-120 0,0 0-108 15,0 0 0-15,0 0 0 0,0 0 0 0,0 0 0 16,0 0 0-16,0 0 0 0,-12-51 0 0,12 36 0 16,0 15 0-16,4-30 0 0,0 14 0 15,0-3 0-15,3 4 0 0,-3-3 0 0,3-1 0 16,4 3 0-16,0 1 0 0,0 2 0 0,-3 3 0 16,3 2 0-16,4 1 0 0,-4 0-566 15,-11 7-614-15,22-2 110 0,-22 2 72 16,26-1 140-16,-15 1 129 0,7 1 4 0,-18-1 106 15,22 2 25-15,-7-1 102 0</inkml:trace>
          <inkml:trace contextRef="#ctx0" brushRef="#br0" timeOffset="22724.5111">2665 469 1461 0,'-19'35'481'0,"16"-25"-48"0,-5 1-29 0,1 1 14 15,0 3-75-15,-1 3-21 0,5-2-12 16,-5 3-24-16,4-2 6 0,1-1-26 0,-1-1 1 15,4 2-32-15,4-3-10 0,-1 2-2 16,5-3-33-16,-1-2 12 0,4 0-8 0,0-5-58 16,4 1 43-16,4-3-18 0,-1-1-17 0,4-3 14 15,4-3-9-15,4-1-3 16,-1-5-3-16,-3-2-7 0,0-3-11 0,-4-4-22 16,0 0-44-16,-7-2-59 0,0 3 0 0,-8-1 0 15,-3 1 0-15,-4 1 0 0,-4-2 0 16,-7 1 0-16,0 0 0 0,-7 1 0 0,-4 1 0 15,3 3 0-15,-3 6-34 0,3 1-329 0,-10 3-318 16,14 2-475-16,0 0 118 0,1 3 109 16,14-3 87-16,-23 7 141 0,16-2 20 0,7-5 48 15,0 0 75-15,-7 11 98 0</inkml:trace>
          <inkml:trace contextRef="#ctx0" brushRef="#br0" timeOffset="23076.962">3020 378 1197 0,'0'0'517'0,"0"0"-84"15,0 0-41-15,11-8-16 0,-11 8-20 0,0 0-29 16,0 0-42-16,0 0-53 0,7 41 12 16,-3-23-17-16,-4 3-9 0,0 1-36 0,0 3-8 15,4-2-41-15,-4 1 3 0,3-1 12 0,1 2-33 16,0-4-20-16,-1 1 10 0,5-4 4 15,-4-3 23-15,3 2 6 0,0-6 26 16,-3-1 10-16,-4-10 5 0,15 12-28 0,-15-12 43 16,11 0 1-16,-11 0-21 0,0 0 20 15,18-22-12-15,-14 7-18 0,3-4-15 0,-3-3-149 16,0-3 0-16,3-1 0 0,-3-4 0 0,3 1 0 16,-3-1 0-16,0 2 0 0,3 3 0 15,1 4 0-15,-5 1 0 0,5 2 0 0,-5 3-13 16,1 3-282-16,3 4-76 0,-7 8-84 0,0 0-239 15,23-5-335-15,-23 5 110 0,22 5 64 16,-7-1 90-16,-1 0 89 0,9 2 59 16,-5 0 62-16,8-1 63 0</inkml:trace>
          <inkml:trace contextRef="#ctx0" brushRef="#br0" timeOffset="23400.68">3637 393 1062 0,'0'0'530'0,"-15"-26"-24"16,15 26-12-16,-22-10-33 0,7 4-38 0,1 2-39 15,-1 2-16-15,15 2-38 0,-30 0-35 16,15 2-24-16,1 1-15 0,3 4-28 0,-4 1-36 16,4 2-5-16,0 1-34 0,7 3 8 0,0-1-12 15,0 2-31-15,4 2-24 0,4-1 14 16,4 4-3-16,-1-2-23 0,4 0-3 0,4 0-5 16,0 2-15-16,3-2-5 0,1 1-18 0,3-1 23 15,0-2-24-15,0 0 14 16,-7-3-16-16,3-2-4 0,-3-1 9 0,-7-2 18 15,3 2-17-15,-4-4 40 0,-7-6 16 0,4 13-6 16,-4-13-4-16,-15 13-6 0,0-9 8 16,-3 0-23-16,-8 1-48 0,0-3-16 0,-7 0 0 15,-4 1 0-15,0-2-167 0,0 1-76 16,0-1-100-16,7 2-297 0,-7 0-466 0,4 0 80 16,3-2 120-16,5 2 94 0,-5-3 90 0,0 0 70 15,5-3 55-15,-1 2 139 16,4-2-31-16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8:30.43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A13B52-35C2-4D60-ADE3-BFF35945778E}" emma:medium="tactile" emma:mode="ink">
          <msink:context xmlns:msink="http://schemas.microsoft.com/ink/2010/main" type="inkDrawing" rotatedBoundingBox="3882,12390 3919,8734 4836,8744 4799,12399" semanticType="verticalRange" shapeName="Other">
            <msink:sourceLink direction="with" ref="{F7E8CD9A-9C18-4109-AAB2-197BFFA6A7CE}"/>
            <msink:destinationLink direction="with" ref="{5922E748-9348-44F6-BBA2-679C052F5B67}"/>
          </msink:context>
        </emma:interpretation>
      </emma:emma>
    </inkml:annotationXML>
    <inkml:trace contextRef="#ctx0" brushRef="#br0">161 5246 813 0,'0'0'279'0,"0"-17"-15"16,0 17-8-16,0 0-18 0,0 0-10 16,0 0-28-16,0 0-24 0,0 0-7 0,-8-13 5 15,8 13-25-15,0 0 7 0,0 0-5 16,0 0-18-16,-33 11-5 0,33-11-31 16,-26 11-20-16,15-4 7 0,0-1-7 0,-4 4-13 15,0 0 0-15,4 0 5 0,-3 2-25 16,-9 1-8-16,12 0 0 0,-4 1-13 0,-3 2 10 15,3 2-13-15,-7 0-7 0,4 2-5 0,3-2-11 16,-4 3 11-16,5 0-21 0,-9-2 39 16,9 1-39-16,-5 3 15 0,4-1-4 0,-3 0-16 15,3 1-8-15,-7 0 1 0,7 0 7 16,4 1-20-16,-11 0-3 0,11-1 38 16,-11 1-51-16,3-1 47 0,4-2-19 0,-3 2 23 0,-1-1-35 15,8 1 15-15,-11-1-8 16,7-1 24-16,4 1 4 0,-7-2 11 0,3 1-26 15,0 1-8-15,8-6 1 0,-8 4 19 0,4-3-6 16,3 1 7-16,-6 2-3 0,3-2-13 16,3 0-2-16,1-1 18 0,-1 1-8 0,1 0 19 15,-4-1-9-15,7 1 0 0,-7 0 1 16,4-2 10-16,-1 4-6 0,1-1 19 0,0-1-34 16,3 0 5-16,-4 1 3 0,1 1 5 0,3-1-3 15,1 2 1-15,-5-2 4 0,8 1 4 16,-7 1-6-16,0-1 5 0,3 0-8 0,0 1-10 15,0 1 6-15,4-2 25 0,-3 3-18 0,-1-2-8 16,4 1-7-16,-7 1 17 16,7 0 1-16,0 0 4 0,0-1-7 0,0 1 3 15,-8 1-8-15,8-3 18 0,0 0-24 0,0-1 32 16,0 0-24-16,0 0 16 0,0 0-16 16,0 0 27-16,0 1-27 0,0-1 0 0,0 0 11 15,0 3 2-15,8-3-20 0,-8 2 8 16,0-1-4-16,0 1 17 0,7 1-19 0,-7 0 16 15,0 0-11-15,4 0 6 0,-1-1-14 0,-3 1 24 16,0 0 3-16,0 0 17 16,4 1-25-16,-4-1-16 0,0 0 16 0,4 0-11 0,-4 1 13 15,4-1 13-15,3 0-13 0,-7 0 31 16,7-3-43-16,-7 3 17 0,0-1 1 16,8-1-6-16,-8-1-8 0,3-2 11 0,1 2-8 15,0-3 0-15,-4 0 16 0,3 2 10 16,1-1-21-16,0-1 15 0,0 1-9 0,-4-2 12 15,7 1-18-15,-7-1 34 0,0 1-31 0,0-1 48 16,0 0-25-16,7-1-34 0,-7 1 16 16,0-1-2-16,0 0-1 0,8 0 26 0,-8 0-18 15,3-2 5-15,1 2-15 0,-4-2-5 16,4 3 12-16,0-2-2 0,-4-1 5 0,3 2 15 16,1 2-22-16,0-2 4 0,-4-2-17 0,7 4 20 15,0-3 2-15,-7 1 34 16,8 3-36-16,-5-3-12 0,5 2 7 0,-4 1 10 15,3 0-8-15,4 1 13 0,-4-3 29 0,1-3-52 16,-1 5-7-16,-3-3 9 0,11 2-4 16,-8-2 10-16,-7 0-5 0,8-2-3 0,-1 2 0 15,-3 0-2-15,-1-2-3 0,5 2-2 0,3-1 17 16,-4 3-28-16,-7-2 1 0,8 0 9 16,-1 0 9-16,0 1 32 0,1-2-38 0,3 1 29 15,-4-1-42-15,1 2 16 0,-1-4-16 16,0 2 13-16,1-1 21 0,3 1-24 0,-4 1-15 15,4-4 18-15,0 2-20 0,1 2 43 16,2-3-28-16,-3 1 16 0,0-1-24 0,1-2 31 16,2 0-13-16,-3-1 3 0,-3 0 15 15,7 1-5-15,-8-2-20 0,4 0 12 0,0 0 13 16,0-1 18-16,4 3-20 0,-8-4 25 16,-3 1-33-16,7 2 5 0,0-2 0 0,-3-1 21 15,7 1-3-15,-12 0-6 0,-3-7 27 16,15 16-3-16,-8-10-36 0,1 2 15 0,-1-1 6 15,-7-7-1-15,15 13-10 0,-8-8 19 0,-7-5-34 16,11 12 38-16,-11-12-36 0,15 8 6 16,-11-3 2-16,-4-5-36 0,11 8-7 15,-11-8-23-15,11 7-42 0,-11-7-37 0,15 3-70 16,-15-3-74-16,0 0-233 0,0 0-405 0,18-3 83 16,-18 3 84-16,15-11 81 0,-15 11 45 15,8-22 66-15,-8 5 17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14.90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200761-E3E7-4ACF-9C58-EEFB8D03C6AC}" emma:medium="tactile" emma:mode="ink">
          <msink:context xmlns:msink="http://schemas.microsoft.com/ink/2010/main" type="inkDrawing" rotatedBoundingBox="7997,13412 8286,3582 8373,3584 8083,13415" semanticType="verticalRange" shapeName="Line">
            <msink:sourceLink direction="with" ref="{54F32CDE-85F9-4722-9C0F-F81A5756F108}"/>
            <msink:sourceLink direction="with" ref="{0E609FAD-665B-42C6-A974-D5AAFCB88E2B}"/>
            <msink:sourceLink direction="with" ref="{28C13234-61FE-4067-B3E4-05C140ADE0A5}"/>
            <msink:sourceLink direction="with" ref="{5845DBFF-7564-4337-895F-6552BD2682EE}"/>
            <msink:sourceLink direction="with" ref="{87DE007E-CF5A-476B-875C-B16D80CD3B47}"/>
            <msink:sourceLink direction="with" ref="{F7E8CD9A-9C18-4109-AAB2-197BFFA6A7CE}"/>
          </msink:context>
        </emma:interpretation>
      </emma:emma>
    </inkml:annotationXML>
    <inkml:trace contextRef="#ctx0" brushRef="#br0">347-18 767 0,'0'0'292'15,"0"0"-26"-15,0 0-4 0,0-17-4 0,0 17-5 0,0 0-2 16,0 0-2-16,0 0-37 0,0 0 26 16,0 0-48-16,0 0 22 0,0 0-43 0,0 0-10 15,0 0-24-15,0 0-2 0,0 0-12 16,0 0 7-16,0 0 0 0,0 0 7 16,0 0-12-16,0 0-23 0,0 0-28 0,0 0 22 15,0 0-9-15,-7 43-1 0,7-43-25 16,0 22 33-16,0-7-35 0,0 0 4 0,0 1 16 15,0 1-13-15,0-1 5 0,-7 3-26 16,7-1 4-16,0 4 6 0,0-4-4 0,0 3 7 16,0 1-7-16,0-1-17 0,0 2-5 0,0 0 19 15,0 1-8-15,-4-1 8 0,4 1-12 16,0 0 12-16,0 1-8 0,-7-4 3 0,7 2-10 16,0 1-6-16,0 1-9 0,0-2 2 15,0 0 5-15,-8 0-3 0,8 0-7 0,0 0-3 16,0 0 11-16,-7-2-19 0,7 2 16 15,0 0 5-15,0-2-23 0,0 1 21 16,-8-1 4-16,8 1-4 0,0 1-11 0,0-1 21 16,0 1-19-16,-7 1 1 0,7-4-5 0,0 4 2 15,-7-1-2-15,3 2 15 0,4-2-33 16,0 2 17-16,0-1 6 0,-7 0-5 0,7 1 5 16,-8-2-29-16,8 3 14 0,0-1 22 15,-7 0-17-15,7-3 7 0,0 3 5 0,0-1-10 16,-8 1 1-16,8-2 1 0,0 2-9 0,0 1 17 15,0-2-15-15,0 3 3 16,-7-3 4-16,7 1-12 0,0 2 21 0,0-3-4 0,0 1-12 16,0 0 23-16,-7 2-15 0,7-3 2 15,-4 3-7-15,4-2 20 0,0 2-5 16,0-3-3-16,0 3-5 0,0-3-7 0,0 1-1 16,-8-1 14-16,8 0-3 0,0 2 10 15,0-2 0-15,0 0-3 0,0 2-12 0,0-5 15 16,8 2-18-16,-8 1 13 0,0-1-5 0,0-2 17 15,0 2-22-15,0 0 5 0,0-4-16 16,4 2-2-16,-4 0 5 0,0-1-7 0,0-1 4 16,7 2 13-16,-7 1-20 0,0-4 7 15,0 2 3-15,0-1 6 0,0 1 12 0,7 0-6 16,-7-2-17-16,0 1-8 0,0 0 11 0,8 0 10 16,-8 1-6-16,0-1-7 15,0-1 0-15,0-1 2 0,7 2 24 0,-7-2-39 16,0 2 8-16,0-1 20 0,0 1-15 15,0-1 20-15,8 1-5 0,-8-3-12 0,0 1-1 16,0 0 3-16,0 0 13 0,0 1-21 0,0-2 21 16,0 1-15-16,0 4 2 0,0-3-11 15,0 1 22-15,0-3-24 0,0 3 26 0,0 1-1 16,0 0-22-16,0-2 25 0,0 4-12 0,0 1 10 16,0-3-18-16,0 0-3 0,0 1 5 15,0-1-20-15,0 3 6 0,0 1 24 0,0-4-20 16,-8 3 19-16,8-1 14 0,0 0 3 15,0 1-31-15,0 1 3 0,-7-1 0 16,7 2 0-16,0-3-8 0,0 3-5 0,-8-2 16 16,8 1-3-16,0 1 5 0,0 0 0 15,0 0 20-15,0 1 1 0,0-2-16 0,0 1-13 16,-7 2 21-16,7 0-18 0,0-2 20 0,0 0 0 16,0-1-9-16,0 3 1 0,0-2-9 15,0 0-6-15,0-2 13 0,-7 1-10 0,7 2 18 16,0-3-8-16,-4 3-15 0,4-1-1 15,0 2-19-15,0-3 30 0,0-1 0 0,-8 2 23 16,8 0-46-16,0 0 20 0,0 0 18 16,-7 2 49-16,7-1 34 0,0-2-68 15,0 1 42-15,0 2-26 0,0-2 3 0,-7 1-1 16,7-1-4-16,0 1 2 0,0 1-2 0,0-2-11 16,0 1-2-16,0-1-19 0,0 0 11 15,-8 1 16-15,8-1-3 0,0 2-41 0,0-2 25 16,0 1-12-16,0 1-8 0,0-3 7 15,0 6 11-15,0-6 10 0,-7 2-25 0,7 1 17 16,0-3-2-16,0 4-23 0,0-3 8 0,0 2-11 16,0-1-7-16,0-1 12 0,0 1-10 15,0 1 26-15,-7-2 15 0,7 1-15 16,0-1-10-16,0 2-14 0,0-1 14 0,0 1-16 16,0-2 13-16,0 1 8 0,0 1 18 15,0-2-24-15,0 2 11 0,0-2-13 0,-4 2 10 16,4 0-20-16,0-3 15 0,0 2-13 15,0-1 31-15,0 2-30 0,0-1 9 0,0 1-2 16,-8-1 13-16,8 3-8 0,0-3-7 0,0 3 14 16,-7-3-45-16,7 2 20 0,0-2 8 15,-7 2 10-15,7-1-5 0,0-1 3 0,0 3 15 16,0-2-13-16,0 0 18 0,-8 0-23 0,8 1-21 16,0-2 16-16,0 1-18 15,0 1 46-15,0-2-15 0,0 1-13 0,-7-1 0 0,7 3 5 16,0-2 5-16,0 2-15 0,0 1-6 15,0 1 34-15,-8-3-10 0,8 5-6 16,0-4 4-16,0 4-9 0,0 0 8 0,-3 0-23 16,3 0 28-16,0 0 1 0,0 3-6 15,0-4 10-15,0 1-17 0,0 1 12 0,0-1-5 16,-8 0-5-16,8-1-5 0,0-2 5 0,0 3-18 16,0-4 15-16,-7 4 19 0,7-5-29 15,0 7-2-15,0-7 20 0,0 5-8 0,0-3 16 16,0 0-16-16,0 1-17 0,0-1 7 15,0 0-2-15,0 3-6 0,0-3 8 0,0 3 31 16,0-4-23-16,0 1 31 0,0 3-18 0,-7 0-21 16,7-1 26-16,0 0-29 15,0 1 29-15,0-4-3 0,-8-1-17 0,8 1 1 16,0-1 32-16,0 0-5 0,0-2-27 0,0 3-14 16,0-3 10-16,-7 0 17 0,7 1 14 15,0-1-44-15,-4-1 25 0,4 0 9 0,0 0-24 16,0 0 3-16,0-2 12 0,0 2 21 0,-7-1-46 15,7-2 36-15,0-2-11 0,0 3-17 16,0-1 20-16,-8 1 11 0,8-1-11 16,0-1-13-16,0-2-10 0,0 2 0 0,0 0 31 15,0-1-8-15,0-1-10 0,0 0 13 0,0 1-6 16,0-2-9-16,0 2 12 0,0-2-8 0,0 2 16 16,0 0-31-16,0-1 10 15,0 2 34-15,0 0-11 0,0 4-17 0,0-5-34 16,0 3 31-16,0 1-8 0,0-3 21 0,0 4-16 15,0-4 26-15,0 2-26 0,0 1 34 16,8-1-29-16,-8 0 19 0,0-3 4 0,0 4-12 16,0-2-24-16,0 0 32 0,0-2-26 0,0 3-1 15,0-3-7-15,0-2 0 0,0 0 13 16,0 2 16-16,0-2-1 0,0 0 8 0,0-1-5 16,0 1 7-16,0-1-30 0,0-1 15 15,0 1-20-15,-8-1 20 0,8-1-13 0,0 2 18 16,0-1-30-16,0-1 22 0,0-15-15 15,0 30 21-15,-7-17 5 0,7 1-3 16,0-14-23-16,0 31 26 0,0-17-15 0,0 2 2 16,0-16 10-16,0 26 3 0,0-11-16 0,0-1 3 15,-7 0 23-15,7 3 3 0,0-2-19 16,0-15 27-16,0 30-32 0,0-14 6 0,0-1-5 16,0 0-3-16,-8 0 0 0,8 2 0 15,0-3 0-15,0 1 0 0,-7 2 0 0,7-1 0 16,-4 2 0-16,4-1 0 0,0 1 0 0,-7 1 0 15,7 2 0-15,0-2 0 16,0-2 0-16,0 2 0 0,-8 1 0 0,8-2 0 16,0-2 0-16,0 2 0 0,0-1 0 0,-7-2 0 0,7 0 0 15,0 0 0-15,0-1 0 16,0-14 0-16,-8 29 0 0,8-16 0 0,-7 2 0 16,7-2 0-16,0-13 0 0,-7 25 0 0,7-12 0 15,-4 0 0-15,4-13 0 0,0 22 0 16,0-22 0-16,0 18 0 0,0-18 0 0,0 15 0 15,0-15 0-15,0 0 0 0,0 18 0 16,0-18 0-16,0 0-36 0,0 0-300 0,0 0-206 16,0 15-577-16,0-15 70 0,0 0 91 0,0 0 103 15,0 0 111-15,0 0 60 16,0 0 72-16,0 0 57 0,0 0 51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6T15:39:17.5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FA3CE8-9A3C-49C9-A8BD-03C2A94ACAFC}" emma:medium="tactile" emma:mode="ink">
          <msink:context xmlns:msink="http://schemas.microsoft.com/ink/2010/main" type="writingRegion" rotatedBoundingBox="5508,2603 6144,2603 6144,3027 5508,3027"/>
        </emma:interpretation>
      </emma:emma>
    </inkml:annotationXML>
    <inkml:traceGroup>
      <inkml:annotationXML>
        <emma:emma xmlns:emma="http://www.w3.org/2003/04/emma" version="1.0">
          <emma:interpretation id="{38719D0B-20B0-4749-AE0E-FA70EC0ABA3B}" emma:medium="tactile" emma:mode="ink">
            <msink:context xmlns:msink="http://schemas.microsoft.com/ink/2010/main" type="paragraph" rotatedBoundingBox="5508,2603 6144,2603 6144,3027 5508,3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E39944-6B0E-446F-9215-801496133870}" emma:medium="tactile" emma:mode="ink">
              <msink:context xmlns:msink="http://schemas.microsoft.com/ink/2010/main" type="line" rotatedBoundingBox="5508,2603 6144,2603 6144,3027 5508,3027"/>
            </emma:interpretation>
          </emma:emma>
        </inkml:annotationXML>
        <inkml:traceGroup>
          <inkml:annotationXML>
            <emma:emma xmlns:emma="http://www.w3.org/2003/04/emma" version="1.0">
              <emma:interpretation id="{ABEB14D7-E8B4-4980-AF06-B21F4302B4C4}" emma:medium="tactile" emma:mode="ink">
                <msink:context xmlns:msink="http://schemas.microsoft.com/ink/2010/main" type="inkWord" rotatedBoundingBox="5508,2603 6144,2603 6144,3027 5508,3027"/>
              </emma:interpretation>
              <emma:one-of disjunction-type="recognition" id="oneOf0">
                <emma:interpretation id="interp0" emma:lang="en-US" emma:confidence="1">
                  <emma:literal>26</emma:literal>
                </emma:interpretation>
                <emma:interpretation id="interp1" emma:lang="en-US" emma:confidence="0.5">
                  <emma:literal>20</emma:literal>
                </emma:interpretation>
                <emma:interpretation id="interp2" emma:lang="en-US" emma:confidence="0">
                  <emma:literal>26.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26-</emma:literal>
                </emma:interpretation>
              </emma:one-of>
            </emma:emma>
          </inkml:annotationXML>
          <inkml:trace contextRef="#ctx0" brushRef="#br0">3793-4550 1121 0,'0'0'448'0,"0"-16"40"0,0 16-81 16,-11-14 3-16,11 14-34 0,-8-12-38 16,8 12-31-16,-22-4-38 0,22 4 2 0,0 0-9 15,-26 10-24-15,19-2-23 0,0 2-54 16,-1 1 3-16,8 5-6 0,-7-2 9 0,7 3-43 16,0-1-13-16,0 1 7 0,7 1-41 0,1 0-3 15,-1-1 3-15,8-2 23 16,3-4-18-16,-3 0-11 0,0-3-32 0,3-5 14 15,-3 2 4-15,-4-4-4 0,-11-1 11 0,22-1-12 16,-22 1-29-16,15-12-8 0,-15 12 3 16,0-18-21-16,0 18-30 0,-15-23-26 0,8 13-18 15,-8-4-35-15,4 3-106 0,4 5-155 16,-15-1-564-16,10 4-26 0,-10-3 98 16,7 6 110-16,15 0 120 0,-25 3 8 0,10 0 59 0,7 3 48 15</inkml:trace>
          <inkml:trace contextRef="#ctx0" brushRef="#br0" timeOffset="-274.9857">3227-4583 1100 0,'0'0'412'15,"0"0"-35"-15,0 0-50 0,0 0-9 0,0 0-47 16,0 0-10-16,0 0-33 0,0 0-29 16,19-45-27-16,-4 37 35 0,-12-2-45 0,8 2-27 15,1 0-17-15,2-2 0 0,1 1-16 16,4-1-20-16,-5 3-3 0,-3-1 3 0,4 4-18 16,0-2-25-16,0 2 9 0,3 2-12 0,-18 2 10 15,22 2 8-15,-22-2 2 0,15 6-22 16,-4 1-22-16,-3 1 17 0,-1 2-9 15,-7-10 39-15,8 24-39 0,-8-11 6 0,0-13-18 16,-8 27 12-16,-7-7 3 0,4-3-8 16,4 1 14-16,-1 0-19 0,-14 4-10 0,11 0 18 15,-4-2 0-15,1-3-5 0,-1 2 2 0,4-3 34 16,3 1-29-16,-6-2-2 0,6-2 2 16,1 1 1-16,3-3 15 0,-3 1-18 0,7-12 35 15,0 17-19-15,0-17-9 0,3 16 24 16,-3-16-3-16,15 11-18 0,0-8-10 0,-8 0 15 15,8 0-2-15,4-2-23 0,-5 1-24 0,1-2-43 16,4 0-7-16,-19 0-47 0,33-3-91 16,-18-1-81-16,3-1-150 0,-3 2 0 15,0-2-87-15,0 2-238 0,3 0 51 0,-3-3 84 16,0 2 95-16,3-3 11 0,-3-3 99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21" Type="http://schemas.openxmlformats.org/officeDocument/2006/relationships/image" Target="../media/image11.emf"/><Relationship Id="rId34" Type="http://schemas.openxmlformats.org/officeDocument/2006/relationships/customXml" Target="../ink/ink18.xml"/><Relationship Id="rId7" Type="http://schemas.openxmlformats.org/officeDocument/2006/relationships/image" Target="../media/image4.emf"/><Relationship Id="rId12" Type="http://schemas.openxmlformats.org/officeDocument/2006/relationships/customXml" Target="../ink/ink7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emf"/><Relationship Id="rId31" Type="http://schemas.openxmlformats.org/officeDocument/2006/relationships/image" Target="../media/image16.emf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emf"/><Relationship Id="rId30" Type="http://schemas.openxmlformats.org/officeDocument/2006/relationships/customXml" Target="../ink/ink16.xml"/><Relationship Id="rId35" Type="http://schemas.openxmlformats.org/officeDocument/2006/relationships/image" Target="../media/image18.emf"/><Relationship Id="rId8" Type="http://schemas.openxmlformats.org/officeDocument/2006/relationships/customXml" Target="../ink/ink5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12" Type="http://schemas.openxmlformats.org/officeDocument/2006/relationships/customXml" Target="../ink/ink25.xml"/><Relationship Id="rId17" Type="http://schemas.openxmlformats.org/officeDocument/2006/relationships/image" Target="../media/image27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3.emf"/><Relationship Id="rId14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28.emf"/><Relationship Id="rId21" Type="http://schemas.openxmlformats.org/officeDocument/2006/relationships/image" Target="../media/image37.emf"/><Relationship Id="rId7" Type="http://schemas.openxmlformats.org/officeDocument/2006/relationships/image" Target="../media/image30.emf"/><Relationship Id="rId12" Type="http://schemas.openxmlformats.org/officeDocument/2006/relationships/customXml" Target="../ink/ink33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2.emf"/><Relationship Id="rId24" Type="http://schemas.openxmlformats.org/officeDocument/2006/relationships/customXml" Target="../ink/ink39.xml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36.emf"/><Relationship Id="rId4" Type="http://schemas.openxmlformats.org/officeDocument/2006/relationships/customXml" Target="../ink/ink29.xml"/><Relationship Id="rId9" Type="http://schemas.openxmlformats.org/officeDocument/2006/relationships/image" Target="../media/image31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7.emf"/><Relationship Id="rId18" Type="http://schemas.openxmlformats.org/officeDocument/2006/relationships/customXml" Target="../ink/ink50.xml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customXml" Target="../ink/ink47.xml"/><Relationship Id="rId17" Type="http://schemas.openxmlformats.org/officeDocument/2006/relationships/image" Target="../media/image49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10" Type="http://schemas.openxmlformats.org/officeDocument/2006/relationships/customXml" Target="../ink/ink46.xml"/><Relationship Id="rId19" Type="http://schemas.openxmlformats.org/officeDocument/2006/relationships/image" Target="../media/image50.emf"/><Relationship Id="rId4" Type="http://schemas.openxmlformats.org/officeDocument/2006/relationships/customXml" Target="../ink/ink43.xml"/><Relationship Id="rId9" Type="http://schemas.openxmlformats.org/officeDocument/2006/relationships/image" Target="../media/image45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8.emf"/><Relationship Id="rId18" Type="http://schemas.openxmlformats.org/officeDocument/2006/relationships/customXml" Target="../ink/ink61.xml"/><Relationship Id="rId3" Type="http://schemas.openxmlformats.org/officeDocument/2006/relationships/image" Target="../media/image53.emf"/><Relationship Id="rId21" Type="http://schemas.openxmlformats.org/officeDocument/2006/relationships/image" Target="../media/image62.emf"/><Relationship Id="rId7" Type="http://schemas.openxmlformats.org/officeDocument/2006/relationships/image" Target="../media/image55.emf"/><Relationship Id="rId12" Type="http://schemas.openxmlformats.org/officeDocument/2006/relationships/customXml" Target="../ink/ink58.xml"/><Relationship Id="rId17" Type="http://schemas.openxmlformats.org/officeDocument/2006/relationships/image" Target="../media/image60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10" Type="http://schemas.openxmlformats.org/officeDocument/2006/relationships/customXml" Target="../ink/ink57.xml"/><Relationship Id="rId19" Type="http://schemas.openxmlformats.org/officeDocument/2006/relationships/image" Target="../media/image61.emf"/><Relationship Id="rId4" Type="http://schemas.openxmlformats.org/officeDocument/2006/relationships/customXml" Target="../ink/ink54.xml"/><Relationship Id="rId9" Type="http://schemas.openxmlformats.org/officeDocument/2006/relationships/image" Target="../media/image5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cs typeface="EntezareZohoor D3" panose="00000700000000000000" pitchFamily="2" charset="-78"/>
              </a:rPr>
              <a:t>6. </a:t>
            </a:r>
            <a:r>
              <a:rPr lang="fa-IR" dirty="0">
                <a:cs typeface="EntezareZohoor D3" panose="00000700000000000000" pitchFamily="2" charset="-78"/>
              </a:rPr>
              <a:t>مدیریت </a:t>
            </a:r>
            <a:r>
              <a:rPr lang="fa-IR" dirty="0" smtClean="0">
                <a:cs typeface="EntezareZohoor D3" panose="00000700000000000000" pitchFamily="2" charset="-78"/>
              </a:rPr>
              <a:t>فایل‌ها، پوشه‌ها و ورودی و خروجی در </a:t>
            </a:r>
            <a:r>
              <a:rPr lang="fa-IR" dirty="0">
                <a:cs typeface="EntezareZohoor D3" panose="00000700000000000000" pitchFamily="2" charset="-78"/>
              </a:rPr>
              <a:t>متلب	</a:t>
            </a:r>
            <a:endParaRPr lang="en-US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9121" y="736243"/>
              <a:ext cx="1576080" cy="489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61" y="719683"/>
                <a:ext cx="160488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8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445521" y="705643"/>
              <a:ext cx="1617480" cy="312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7881" y="697003"/>
                <a:ext cx="1651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78041" y="2494123"/>
              <a:ext cx="1065960" cy="4226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61" y="2480803"/>
                <a:ext cx="10951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6532961" y="498283"/>
              <a:ext cx="3205440" cy="3888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6761" y="482083"/>
                <a:ext cx="32385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/>
              <p14:cNvContentPartPr/>
              <p14:nvPr/>
            </p14:nvContentPartPr>
            <p14:xfrm>
              <a:off x="1629041" y="4390243"/>
              <a:ext cx="60120" cy="2012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2201" y="4385923"/>
                <a:ext cx="74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/>
              <p14:cNvContentPartPr/>
              <p14:nvPr/>
            </p14:nvContentPartPr>
            <p14:xfrm>
              <a:off x="1444001" y="1097323"/>
              <a:ext cx="3368160" cy="216072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7161" y="1086523"/>
                <a:ext cx="3385800" cy="21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/>
              <p14:cNvContentPartPr/>
              <p14:nvPr/>
            </p14:nvContentPartPr>
            <p14:xfrm>
              <a:off x="1405121" y="3154363"/>
              <a:ext cx="333360" cy="130608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5041" y="3145363"/>
                <a:ext cx="35100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/>
              <p14:cNvContentPartPr/>
              <p14:nvPr/>
            </p14:nvContentPartPr>
            <p14:xfrm>
              <a:off x="2882561" y="1302883"/>
              <a:ext cx="124200" cy="352620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4201" y="1290643"/>
                <a:ext cx="154800" cy="35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6" name="Ink 115"/>
              <p14:cNvContentPartPr/>
              <p14:nvPr/>
            </p14:nvContentPartPr>
            <p14:xfrm>
              <a:off x="1982921" y="937483"/>
              <a:ext cx="229320" cy="15264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3561" y="925243"/>
                <a:ext cx="254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7" name="Ink 116"/>
              <p14:cNvContentPartPr/>
              <p14:nvPr/>
            </p14:nvContentPartPr>
            <p14:xfrm>
              <a:off x="1683041" y="1115323"/>
              <a:ext cx="3286800" cy="372420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0441" y="1102363"/>
                <a:ext cx="3315960" cy="37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" name="Ink 121"/>
              <p14:cNvContentPartPr/>
              <p14:nvPr/>
            </p14:nvContentPartPr>
            <p14:xfrm>
              <a:off x="1076441" y="1524643"/>
              <a:ext cx="499680" cy="48312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6361" y="1508803"/>
                <a:ext cx="5184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" name="Ink 122"/>
              <p14:cNvContentPartPr/>
              <p14:nvPr/>
            </p14:nvContentPartPr>
            <p14:xfrm>
              <a:off x="1968881" y="1627603"/>
              <a:ext cx="579600" cy="19836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58081" y="1612483"/>
                <a:ext cx="599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0"/>
              <p14:cNvContentPartPr/>
              <p14:nvPr/>
            </p14:nvContentPartPr>
            <p14:xfrm>
              <a:off x="3520121" y="1662523"/>
              <a:ext cx="717120" cy="19944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0041" y="1647763"/>
                <a:ext cx="745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8" name="Ink 137"/>
              <p14:cNvContentPartPr/>
              <p14:nvPr/>
            </p14:nvContentPartPr>
            <p14:xfrm>
              <a:off x="2039081" y="2523283"/>
              <a:ext cx="573120" cy="18864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21081" y="2506723"/>
                <a:ext cx="606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0" name="Ink 139"/>
              <p14:cNvContentPartPr/>
              <p14:nvPr/>
            </p14:nvContentPartPr>
            <p14:xfrm>
              <a:off x="1041161" y="3701203"/>
              <a:ext cx="162360" cy="2023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0361" y="3690403"/>
                <a:ext cx="189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6" name="Ink 145"/>
              <p14:cNvContentPartPr/>
              <p14:nvPr/>
            </p14:nvContentPartPr>
            <p14:xfrm>
              <a:off x="3666641" y="2542003"/>
              <a:ext cx="686520" cy="24984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5121" y="2527264"/>
                <a:ext cx="707040" cy="269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3" name="Ink 152"/>
              <p14:cNvContentPartPr/>
              <p14:nvPr/>
            </p14:nvContentPartPr>
            <p14:xfrm>
              <a:off x="2027201" y="3800563"/>
              <a:ext cx="551880" cy="25236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8201" y="3794803"/>
                <a:ext cx="567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8" name="Ink 157"/>
              <p14:cNvContentPartPr/>
              <p14:nvPr/>
            </p14:nvContentPartPr>
            <p14:xfrm>
              <a:off x="3533081" y="3841963"/>
              <a:ext cx="766800" cy="24696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4081" y="3832976"/>
                <a:ext cx="781560" cy="270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2" name="Ink 161"/>
              <p14:cNvContentPartPr/>
              <p14:nvPr/>
            </p14:nvContentPartPr>
            <p14:xfrm>
              <a:off x="7282121" y="2673043"/>
              <a:ext cx="1060200" cy="34776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67001" y="2657203"/>
                <a:ext cx="108792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3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1322321" y="1051243"/>
              <a:ext cx="1982520" cy="5781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921" y="1035043"/>
                <a:ext cx="201132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1064561" y="1808323"/>
              <a:ext cx="615600" cy="7599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121" y="1798963"/>
                <a:ext cx="63684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1324481" y="2320243"/>
              <a:ext cx="234360" cy="11160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1521" y="2306923"/>
                <a:ext cx="2584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947921" y="2611843"/>
              <a:ext cx="995760" cy="759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321" y="2607883"/>
                <a:ext cx="1009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1293161" y="2000203"/>
              <a:ext cx="281160" cy="1809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0921" y="1985083"/>
                <a:ext cx="309600" cy="18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3826841" y="2742523"/>
              <a:ext cx="780480" cy="3524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3161" y="2726683"/>
                <a:ext cx="7970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5093681" y="2182363"/>
              <a:ext cx="862200" cy="17341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6401" y="2172643"/>
                <a:ext cx="883800" cy="17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5981801" y="1904083"/>
              <a:ext cx="3124440" cy="20469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66321" y="1888600"/>
                <a:ext cx="3142800" cy="2078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295401" y="2356963"/>
              <a:ext cx="275760" cy="4449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9561" y="2341843"/>
                <a:ext cx="304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309441" y="2391523"/>
              <a:ext cx="35640" cy="44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6481" y="2377483"/>
                <a:ext cx="64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437961" y="2724163"/>
              <a:ext cx="69840" cy="572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5441" y="2716603"/>
                <a:ext cx="907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3086681" y="2599603"/>
              <a:ext cx="299160" cy="147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0841" y="2582323"/>
                <a:ext cx="333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1989041" y="3055723"/>
              <a:ext cx="302760" cy="5670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4281" y="3040243"/>
                <a:ext cx="333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3122321" y="2819563"/>
              <a:ext cx="151920" cy="8488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8281" y="2806243"/>
                <a:ext cx="1702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3069401" y="4689403"/>
              <a:ext cx="252000" cy="5130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2841" y="4676443"/>
                <a:ext cx="2854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3076961" y="5561683"/>
              <a:ext cx="532440" cy="5144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1121" y="5549803"/>
                <a:ext cx="5616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4080641" y="2860603"/>
              <a:ext cx="182520" cy="7981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62641" y="2842603"/>
                <a:ext cx="2109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/>
              <p14:cNvContentPartPr/>
              <p14:nvPr/>
            </p14:nvContentPartPr>
            <p14:xfrm>
              <a:off x="1252121" y="2354083"/>
              <a:ext cx="5483160" cy="192420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36641" y="2338243"/>
                <a:ext cx="5512680" cy="19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5154521" y="2686723"/>
              <a:ext cx="643680" cy="8020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9041" y="2671243"/>
                <a:ext cx="67752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/>
              <p14:cNvContentPartPr/>
              <p14:nvPr/>
            </p14:nvContentPartPr>
            <p14:xfrm>
              <a:off x="6597041" y="2641363"/>
              <a:ext cx="3169080" cy="45000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5881" y="2630203"/>
                <a:ext cx="31838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6" name="Ink 105"/>
              <p14:cNvContentPartPr/>
              <p14:nvPr/>
            </p14:nvContentPartPr>
            <p14:xfrm>
              <a:off x="8561561" y="3635683"/>
              <a:ext cx="262440" cy="211392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44281" y="3623083"/>
                <a:ext cx="295920" cy="21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2"/>
              <p14:cNvContentPartPr/>
              <p14:nvPr/>
            </p14:nvContentPartPr>
            <p14:xfrm>
              <a:off x="9376601" y="4535323"/>
              <a:ext cx="960480" cy="71604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65081" y="4516963"/>
                <a:ext cx="975240" cy="7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04041" y="1075003"/>
              <a:ext cx="543240" cy="121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281" y="1057723"/>
                <a:ext cx="56304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125761" y="1461283"/>
              <a:ext cx="1654920" cy="457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881" y="1444723"/>
                <a:ext cx="1678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729481" y="1714003"/>
              <a:ext cx="234000" cy="2837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1841" y="1697083"/>
                <a:ext cx="254520" cy="28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4237241" y="1660363"/>
              <a:ext cx="355680" cy="6915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5721" y="1644523"/>
                <a:ext cx="37044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3751241" y="1369483"/>
              <a:ext cx="1706400" cy="882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9001" y="1357243"/>
                <a:ext cx="1724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4147241" y="4178563"/>
              <a:ext cx="411480" cy="3477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6441" y="4160923"/>
                <a:ext cx="4406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/>
              <p14:cNvContentPartPr/>
              <p14:nvPr/>
            </p14:nvContentPartPr>
            <p14:xfrm>
              <a:off x="6550601" y="1393603"/>
              <a:ext cx="966240" cy="75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9441" y="1379923"/>
                <a:ext cx="991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/>
              <p14:cNvContentPartPr/>
              <p14:nvPr/>
            </p14:nvContentPartPr>
            <p14:xfrm>
              <a:off x="6651041" y="4131763"/>
              <a:ext cx="2541600" cy="3034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38801" y="4113403"/>
                <a:ext cx="25722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Ink 59"/>
              <p14:cNvContentPartPr/>
              <p14:nvPr/>
            </p14:nvContentPartPr>
            <p14:xfrm>
              <a:off x="1443281" y="857563"/>
              <a:ext cx="7589880" cy="4550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26001" y="846403"/>
                <a:ext cx="76114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/>
              <p14:cNvContentPartPr/>
              <p14:nvPr/>
            </p14:nvContentPartPr>
            <p14:xfrm>
              <a:off x="8375081" y="1254283"/>
              <a:ext cx="852840" cy="622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2481" y="1238083"/>
                <a:ext cx="8766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/>
              <p14:cNvContentPartPr/>
              <p14:nvPr/>
            </p14:nvContentPartPr>
            <p14:xfrm>
              <a:off x="8558321" y="1564963"/>
              <a:ext cx="175680" cy="6872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6081" y="1547683"/>
                <a:ext cx="205200" cy="7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1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476401" y="1168603"/>
              <a:ext cx="2149200" cy="12405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761" y="1151323"/>
                <a:ext cx="218448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3278561" y="1338163"/>
              <a:ext cx="0" cy="162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6934001" y="892483"/>
              <a:ext cx="2073600" cy="5742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8161" y="875923"/>
                <a:ext cx="21078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3079841" y="945043"/>
              <a:ext cx="217080" cy="5814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0841" y="931003"/>
                <a:ext cx="2397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1326281" y="1654243"/>
              <a:ext cx="2655720" cy="71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841" y="1641283"/>
                <a:ext cx="2669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6792881" y="1561723"/>
              <a:ext cx="2478240" cy="630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4241" y="1558123"/>
                <a:ext cx="2495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/>
              <p14:cNvContentPartPr/>
              <p14:nvPr/>
            </p14:nvContentPartPr>
            <p14:xfrm>
              <a:off x="2133761" y="3091363"/>
              <a:ext cx="561600" cy="12247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5401" y="3073003"/>
                <a:ext cx="58860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/>
              <p14:cNvContentPartPr/>
              <p14:nvPr/>
            </p14:nvContentPartPr>
            <p14:xfrm>
              <a:off x="7678841" y="1958803"/>
              <a:ext cx="205560" cy="2437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5881" y="1943683"/>
                <a:ext cx="235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/>
              <p14:cNvContentPartPr/>
              <p14:nvPr/>
            </p14:nvContentPartPr>
            <p14:xfrm>
              <a:off x="7405961" y="2920363"/>
              <a:ext cx="798120" cy="4035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4441" y="2913517"/>
                <a:ext cx="812520" cy="41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/>
              <p14:cNvContentPartPr/>
              <p14:nvPr/>
            </p14:nvContentPartPr>
            <p14:xfrm>
              <a:off x="2149601" y="4974883"/>
              <a:ext cx="696240" cy="34164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1961" y="4957243"/>
                <a:ext cx="716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0"/>
              <p14:cNvContentPartPr/>
              <p14:nvPr/>
            </p14:nvContentPartPr>
            <p14:xfrm>
              <a:off x="7467881" y="3775003"/>
              <a:ext cx="1324440" cy="139716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49521" y="3756998"/>
                <a:ext cx="1360800" cy="14306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0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EntezareZohoor 1 **</vt:lpstr>
      <vt:lpstr>EntezareZohoor D3</vt:lpstr>
      <vt:lpstr>Office Theme</vt:lpstr>
      <vt:lpstr>6. مدیریت فایل‌ها، پوشه‌ها و ورودی و خروجی در متلب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212</cp:revision>
  <cp:lastPrinted>2023-10-26T17:25:08Z</cp:lastPrinted>
  <dcterms:created xsi:type="dcterms:W3CDTF">2022-08-29T15:58:18Z</dcterms:created>
  <dcterms:modified xsi:type="dcterms:W3CDTF">2023-10-26T17:25:17Z</dcterms:modified>
</cp:coreProperties>
</file>