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.0" id="{08AA6EF2-A02B-4726-B54F-7DB8EA66D93D}">
          <p14:sldIdLst>
            <p14:sldId id="259"/>
          </p14:sldIdLst>
        </p14:section>
        <p14:section name="1" id="{03221335-EA26-4E15-B703-F0625A3E5398}">
          <p14:sldIdLst>
            <p14:sldId id="261"/>
            <p14:sldId id="262"/>
          </p14:sldIdLst>
        </p14:section>
        <p14:section name="2" id="{6229F361-E043-47B4-8168-4D9E2762D986}">
          <p14:sldIdLst>
            <p14:sldId id="263"/>
            <p14:sldId id="264"/>
            <p14:sldId id="265"/>
          </p14:sldIdLst>
        </p14:section>
        <p14:section name="3" id="{FD5E4AE4-8276-436F-8435-1144A710FC38}">
          <p14:sldIdLst>
            <p14:sldId id="266"/>
            <p14:sldId id="267"/>
            <p14:sldId id="268"/>
          </p14:sldIdLst>
        </p14:section>
        <p14:section name="4" id="{57E0E5FC-57CE-4F7A-889E-734B00EACFEF}">
          <p14:sldIdLst/>
        </p14:section>
        <p14:section name="5" id="{8B5DEEA5-4A10-4D2E-9E4B-B1973BB236C9}">
          <p14:sldIdLst/>
        </p14:section>
        <p14:section name="6" id="{E521CEEF-CB4A-47DA-A101-AE4DD4905024}">
          <p14:sldIdLst/>
        </p14:section>
        <p14:section name="7" id="{18E81535-7E80-4239-9837-F957B8024788}">
          <p14:sldIdLst/>
        </p14:section>
        <p14:section name="8" id="{528E15CA-5CCA-41A2-8682-4E6FD1A4891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gh Es'haghi" initials="SE" lastIdx="1" clrIdx="0">
    <p:extLst>
      <p:ext uri="{19B8F6BF-5375-455C-9EA6-DF929625EA0E}">
        <p15:presenceInfo xmlns:p15="http://schemas.microsoft.com/office/powerpoint/2012/main" userId="2497e4a5bad4b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362" autoAdjust="0"/>
  </p:normalViewPr>
  <p:slideViewPr>
    <p:cSldViewPr snapToGrid="0">
      <p:cViewPr varScale="1">
        <p:scale>
          <a:sx n="119" d="100"/>
          <a:sy n="11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07.92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3BA680-90FA-4CA2-A971-4F987CFA39C8}" emma:medium="tactile" emma:mode="ink">
          <msink:context xmlns:msink="http://schemas.microsoft.com/ink/2010/main" type="inkDrawing" rotatedBoundingBox="4967,4164 5051,2582 5624,2613 5540,4194" semanticType="callout" shapeName="Other">
            <msink:sourceLink direction="with" ref="{AD356B3B-71E0-449C-89B2-9AD9828C162C}"/>
          </msink:context>
        </emma:interpretation>
      </emma:emma>
    </inkml:annotationXML>
    <inkml:trace contextRef="#ctx0" brushRef="#br0">126 719 1028 0,'0'0'359'0,"0"0"-6"15,0 0 8-15,0 0-44 0,0 0-2 0,0 0 0 0,0 0-31 16,0 0-23-16,0 0-23 0,0 0 8 16,0 0-16-16,0 0 6 0,0 0 10 15,0 0 20-15,0 0-33 0,-24-16-21 0,24 16-7 16,0 0-16-16,0 0 8 0,-8-5-35 0,8 5-3 15,0 0-26-15,0 0 10 0,0 0-51 16,-16-6 18-16,16 6-30 0,0 0-19 0,0 0 8 16,0 0 18-16,0 0-5 0,0 0-33 15,0 0 10-15,0 0 17 0,0 0-27 0,0 0 30 16,32 27-35-16,-32-27-3 0,16 5-23 16,-5-5 38-16,-11 0-28 0,32 0 26 15,-13-1 0-15,5-3-13 0,4-1-3 0,-5-3-2 0,5-2 5 16,-5 1-16-16,5 0-19 0,3-3 22 15,-3 1-21-15,-5-2 6 0,-3 2-13 16,3-3 3-16,-3 0 10 0,-4-2 12 0,-8 0 1 16,4-2-19-16,3-1-1 0,-7 0-22 15,-8-4 14-15,8 0-9 0,-8-3 32 0,0 1-31 16,-8-1-8-16,0-1 2 0,0-1-30 16,-3-2 49-16,-5 2-21 0,-8-2 3 0,5 0-42 15,-13 5 19-15,5 1 2 0,-5-1-2 0,5 2 4 16,-1 7 24-16,5-3-8 0,-5 2-13 15,5 7 14-15,3-2 1 0,4 4-7 16,-7-3 28-16,3 4-15 0,4-2-10 0,0 5 7 16,5-1-15-16,-5 0-8 0,16 5 2 0,-16-2 32 15,16 2-29-15,-27 2 39 0,27-2-21 16,-16 7 0-16,16-7 11 0,-16 14 7 0,12-5 10 16,4-9 3-16,-15 21 13 0,15-9 0 15,-8 4-19-15,8 1 11 0,0 3-7 0,0 1 25 16,0 4-18-16,0 1 2 0,8 3 6 15,-8 0-10-15,0-1 17 0,0 6 3 0,7-1-33 16,-7-1 20-16,8 2-28 0,-4-1 33 0,0 0 8 16,8 1 2-16,-12-1 1 0,8 1-36 15,-8-2 12-15,8 1-10 0,0-3 19 16,-8-2-29-16,7 2 0 0,-7 2 0 0,4-4 0 16,-4 5 0-16,8-5 0 0,-8 1 0 15,0-1 0-15,0-2 0 0,8 2 0 0,-8-1 0 16,0-1 0-16,8-2 0 0,-8 3 0 15,0-2 0-15,8-2 0 0,-8 1 0 0,0-1 0 16,0-2 0-16,8 3 0 0,-8 0 0 0,0-1 0 16,0 0 0-16,4-2 0 0,-4-2 0 15,4 1 0-15,-4-3 0 0,3 1 0 0,-3-1 0 16,0 0 0-16,8-3 0 0,-8 1 0 0,0-15 0 16,0 26 0-16,8-15 0 0,-8-11 0 15,0 21 0-15,0-21 0 0,0 20 0 16,0-20 0-16,8 15 0 0,-8-15 0 0,0 14 0 15,0-14 0-15,0 0 0 0,0 20 0 16,0-20 0-16,0 0 0 0,0 16 0 0,0-16 0 16,0 0 0-16,0 0-157 0,0 0-99 15,0 0-46-15,8 14-174 0,-8-14-184 0,0 0-379 16,0 0 89-16,0 0 105 0,0 0 72 0,0 0 80 16,0 0 58-16,0 0 115 0,0 0 8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03.86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44A2E1-764F-49D1-9915-45F4F76D9FE1}" emma:medium="tactile" emma:mode="ink">
          <msink:context xmlns:msink="http://schemas.microsoft.com/ink/2010/main" type="inkDrawing" rotatedBoundingBox="9995,7931 12256,6143 12526,6485 10265,8273" semanticType="callout" shapeName="Other">
            <msink:sourceLink direction="with" ref="{19724B4E-4E26-4C97-9D3A-A6E7ACD6455E}"/>
            <msink:sourceLink direction="with" ref="{7868D808-D8BE-419F-BC9B-8390F4BC5D18}"/>
            <msink:sourceLink direction="with" ref="{249A0A90-94E2-454A-ADF3-494C63B5340D}"/>
          </msink:context>
        </emma:interpretation>
      </emma:emma>
    </inkml:annotationXML>
    <inkml:trace contextRef="#ctx0" brushRef="#br0">2257 15 688 0,'0'0'333'0,"0"0"-29"0,0 0 11 0,0 0-20 15,0 0-16-15,0 0-16 0,4-18-9 0,-4 18-21 16,0 0-13-16,0 0 8 15,0 0-42-15,0 0-14 0,0 0-44 0,0 0 13 16,0 0-18-16,0 0-31 0,0 0 31 0,0 0-29 16,0 0-22-16,0 0 10 0,-27 6-10 15,27-6-24-15,0 0 1 0,-24 18 10 0,12-11-26 16,-4 0-5-16,9 2 3 0,-9 3 7 0,-4 1 34 16,4-1-54-16,-7 6 13 0,3-4-6 15,-7 2-10-15,3 1 1 0,4-2 7 0,-3 3-13 16,-5 2 26-16,5 1-31 0,-1-3 5 15,-3 1 6-15,7 2 4 0,-11 1-20 0,7-2 10 16,-3 5 11-16,3-4-11 0,4 0-20 16,-3 1 5-16,-5 2 28 0,5-3-33 0,-5 3-1 15,1 2-4-15,-5-2-13 0,5 1 0 16,3-1-36-16,-11 3-8 0,11-1 16 0,-3-3 4 16,-1 4-37-16,-3-1-11 0,3-1-69 15,1 1 13-15,-5-1-5 0,9 0-26 0,-5 1-20 16,-7 0 7-16,11-1 3 0,-11 1 0 15,11-3 53-15,-11 0 16 0,7 0 16 0,5-2-9 16,3-2 14-16,-11 3 25 0,11-6-10 0,-4 5 36 16,1-2-8-16,-5-3-8 0,13 2 36 15,-5-4 10-15,0 1-4 0,-3-1-9 0,7 4 29 16,-4-4-5-16,-3-2 4 0,3 6 29 16,4-4-7-16,-7 0 22 0,7-1 3 15,-4 0-3-15,1 1 13 0,-5 2-8 0,8-1 6 16,-3-1-13-16,-5 2 17 0,8-4 11 15,1 2-13-15,-5-2-10 0,4 1-3 0,-3-1 21 16,-5 0-3-16,12 2-20 0,-3-5 20 0,-9 3-2 16,12-1 12-16,-4 1 11 0,-7-1 2 15,11 1 6-15,-4-1 4 0,1 1-7 0,-1-1-18 16,4 1 7-16,-4 0-15 0,1-3 11 16,7-2-3-16,-4 2-8 0,4-1 18 0,-8-3 5 15,16-5-40-15,-7 11 1 0,-5-5 11 0,12-6-2 16,-8 9 0-16,8-9 12 0,-16 7-25 15,16-7 4-15,0 0 1 0,-8 11-13 16,8-11-2-16,0 0-6 0,-11 6 26 0,11-6-13 16,0 0-23-16,-16 7 11 0,16-7-11 15,0 0 15-15,-8 9-27 0,8-9 9 0,0 0-20 16,0 0 13-16,-16 7-20 0,16-7 4 0,0 0-7 16,0 0 7-16,-8 7-2 0,8-7-5 15,0 0-15-15,0 0-1 0,-11 9 1 0,11-9 17 16,0 0-15-16,0 0 28 0,0 0-28 15,-16 9 26-15,16-9-21 0,0 0-10 0,0 0 18 16,0 0-28-16,0 0-37 0,0 0-22 16,-8 7 15-16,8-7 6 0,0 0-9 15,0 0 32-15,0 0 4 0,0 0 6 0,0 0-8 16,0 0 2-16,0 0 34 0,0 0 15 0,-8-30-5 16,8 30 18-16,0-19-11 0,0 19 37 15,0-30 33-15,0 15 2 0,8 0 10 0,-8-3 34 16,8 1-5-16,-8 0 23 0,8 2 17 15,-8 1 42-15,0 0-62 0,0 14 18 0,12-24-20 16,-12 24 12-16,3-15-7 0,-3 15-23 0,4-13 15 16,-4 13-3-16,0 0-25 0,0 0-7 15,0 0 9-15,0 0 8 0,0 0-13 0,0 0-4 16,-7 46 14-16,3-29-14 0,-4 2-9 16,0 2 8-16,0 0-17 0,8-2 22 15,-8 2-41-15,4-3 8 0,0-1-5 0,-7 3-10 16,3-6-3-16,8 0 21 0,-8 0 2 15,8-14-20-15,-8 23 0 0,8-14-8 0,0-9 18 16,-8 14 28-16,8-14-21 0,0 0 21 0,0 0-35 16,0 0-19-16,0 0 13 0,0 0-5 15,8 18-2-15,-8-18 9 0,0 0-19 0,24-4 4 16,-24 4 34-16,27-5-37 0,-11 3 11 0,7 0 6 16,-3 1-22-16,0-3-2 0,-5 2-12 15,9 0-6-15,-4 1-48 0,3 1-16 0,-3-2-26 16,-4 2-64-16,11 0-88 15,-3-1-211-15,-9 1-476 0,9 0 80 0,-12 0 78 0,-12 0 85 16,35 0 67-16,-35 0 69 0,24 0 33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17.58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DB1EAF-AA63-4BC0-9CEE-EA8054B70604}" emma:medium="tactile" emma:mode="ink">
          <msink:context xmlns:msink="http://schemas.microsoft.com/ink/2010/main" type="writingRegion" rotatedBoundingBox="9713,11355 3896,11174 4012,7438 9829,7619"/>
        </emma:interpretation>
      </emma:emma>
    </inkml:annotationXML>
    <inkml:traceGroup>
      <inkml:annotationXML>
        <emma:emma xmlns:emma="http://www.w3.org/2003/04/emma" version="1.0">
          <emma:interpretation id="{E0EAD7CB-AC5B-4A6F-BB8F-500AE81F5E24}" emma:medium="tactile" emma:mode="ink">
            <msink:context xmlns:msink="http://schemas.microsoft.com/ink/2010/main" type="paragraph" rotatedBoundingBox="9462,11347 3896,11174 3939,9783 9506,9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DDC5C2-1E2B-444E-A733-419FF527BE66}" emma:medium="tactile" emma:mode="ink">
              <msink:context xmlns:msink="http://schemas.microsoft.com/ink/2010/main" type="line" rotatedBoundingBox="9462,11347 3896,11174 3939,9783 9506,9957"/>
            </emma:interpretation>
          </emma:emma>
        </inkml:annotationXML>
        <inkml:traceGroup>
          <inkml:annotationXML>
            <emma:emma xmlns:emma="http://www.w3.org/2003/04/emma" version="1.0">
              <emma:interpretation id="{9F9D7FD4-039A-4968-BDD4-11797C167DA6}" emma:medium="tactile" emma:mode="ink">
                <msink:context xmlns:msink="http://schemas.microsoft.com/ink/2010/main" type="inkWord" rotatedBoundingBox="9462,11347 3896,11174 3939,9783 9506,9957"/>
              </emma:interpretation>
              <emma:one-of disjunction-type="recognition" id="oneOf0">
                <emma:interpretation id="interp0" emma:lang="en-US" emma:confidence="0">
                  <emma:literal>rsitn-it</emma:literal>
                </emma:interpretation>
                <emma:interpretation id="interp1" emma:lang="en-US" emma:confidence="0">
                  <emma:literal>risitn-it</emma:literal>
                </emma:interpretation>
                <emma:interpretation id="interp2" emma:lang="en-US" emma:confidence="0">
                  <emma:literal>rsitw-it</emma:literal>
                </emma:interpretation>
                <emma:interpretation id="interp3" emma:lang="en-US" emma:confidence="0">
                  <emma:literal>risitw-it</emma:literal>
                </emma:interpretation>
                <emma:interpretation id="interp4" emma:lang="en-US" emma:confidence="0">
                  <emma:literal>rositn-it</emma:literal>
                </emma:interpretation>
              </emma:one-of>
            </emma:emma>
          </inkml:annotationXML>
          <inkml:trace contextRef="#ctx0" brushRef="#br0">-3329 1920 1448 0,'0'0'482'16,"0"0"-14"-16,-16-4-20 0,16 4-41 0,0 0-23 15,0 0-31-15,0 0-36 0,0 0-50 0,0 0-14 16,43-15-28-16,-27 10 1 0,4-1-63 16,3 1-35-16,1-2-89 0,-5 3-67 0,-3 0-57 15,4 1-84-15,-20 3-187 0,23 0-386 0,-23 0-97 16,20 2 137-16,-20-2 78 0,16 5 14 15,-16-5 50-15,0 0 53 0</inkml:trace>
          <inkml:trace contextRef="#ctx0" brushRef="#br0" timeOffset="-1559.293">-1741 2271 1123 0,'0'-13'474'15,"0"13"-34"-15,0 0-15 0,0 0-23 0,11-18-26 16,-11 18-30-16,16-3-14 0,-16 3-40 16,16 0-3-16,-16 0-15 0,27 11-20 0,-11-5-21 15,0 5-29-15,-12 1-19 0,11 2-29 0,-7 1-5 16,0 2-23-16,0-1-13 0,-8 0 5 15,0 0-27-15,-8 3-22 0,0-3-63 0,0 2-77 16,1-3-41-16,-1-1-44 0,-4 0-138 16,-4-5-202-16,8-1-427 0,-7-2 86 15,15-6 52-15,-20 7 82 0,4-7 130 0,16 0 49 16,-19-5 25-16,3-2 21 0</inkml:trace>
          <inkml:trace contextRef="#ctx0" brushRef="#br0" timeOffset="-1378.7865">-1851 1733 1512 0,'0'0'428'16,"0"0"-19"-16,19 51-71 0,-19-28-23 16,8 2-36-16,-8 7-20 0,8-5-75 15,-8 6-112-15,0 5-203 0,-8-3-169 0,8 2-406 16,0-2 79-16,0-5 15 0,0 4 85 15,-8-8 33-15</inkml:trace>
          <inkml:trace contextRef="#ctx0" brushRef="#br0" timeOffset="-518.604">-1946 2285 977 0,'0'0'438'0,"0"0"5"0,0 0-54 0,0 0-46 15,0 0-3-15,0 0-50 0,0 0-17 0,0 0-22 16,0 0-28-16,12 44-23 0,-12-44-16 16,8 16-18-16,-8-16 1 0,8 21 25 15,-8-11-49-15,0-10-7 0,0 16-21 0,0-16-20 16,0 0 10-16,-8 24-1 0,0-15-9 0,4-2-10 16,-12 2-24-16,8-2 16 0,-7 0-12 15,3-1-21-15,-4 0 6 0,-7 0-4 0,3-2-5 16,-4 3-13-16,-3-4-5 0,-5 2 10 0,5-1 3 15,-8-3-21-15,3 1 31 0,-3 1-25 16,-1 0-16-16,-7-3 13 0,4 0-10 16,3 1 4-16,-7 1-14 0,8-2-3 15,-8 2 12-15,3-2-2 0,5 0 6 0,0 0-9 16,-1 0 37-16,5 0-29 0,-5-2-5 0,9 2 5 16,-5 0-10-16,13-2 16 0,-13 2-14 15,13 0 6-15,-5 0-3 0,0 0-8 0,5 0 3 16,3 0 3-16,16 0 2 0,-35 0-15 0,19 2-11 15,16-2 6-15,-27 0-8 0,11 0-3 16,16 0 24-16,-28 2 2 0,28-2-18 0,-23 1 3 16,23-1 9-16,-20 2-1 0,20-2 20 15,-16 0-39-15,16 0 34 0,0 0-24 0,-23-3 27 16,23 3-17-16,-12-9 12 0,12 9-9 0,-16-7-2 16,16 7-11-16,-8-15 27 0,8 15-11 15,-7-17 15-15,7 6 18 0,0 11-4 16,-12-24-14-16,4 13 23 0,8 11 8 0,0-23-5 15,0 23 26-15,-8-19-11 0,8 19 24 16,0-14-19-16,0 14 0 0,-8-15-7 0,8 15-15 16,0 0-6-16,0 0 10 0,0 0-20 15,0 0 8-15,0 0 13 0,0 0-16 0,0 0 2 16,0 0 1-16,0 0-15 0,0 0 22 0,-8 41-12 16,8-41-11-16,0 25 0 0,0-12 16 15,0-13-5-15,-8 26-1 0,-3-15-15 0,11-11 13 16,-8 18-15-16,0-9 15 0,8-9-28 0,-8 17 31 15,0-12-42-15,8-5 9 16,-19 5-19-16,19-5-10 0,0 0-10 0,-24-4 5 16,24 4-5-16,-16-12-8 0,8 3-20 0,4-5 8 15,-3-1 7-15,-1 1-10 0,0-1 33 16,8 1-16-16,0 14 1 0,-8-26 8 0,0 15 20 16,8 11 18-16,-4-17-8 0,4 17-3 15,0-15-12-15,0 15 16 0,0 0 35 0,0 0-34 16,0 0 6-16,0 0 8 0,0 0-3 0,0 0 15 15,-39 27-20-15,31-13-13 0,4-2 26 16,-4 2-13-16,0 2 2 0,-7 2-28 16,7-1-4-16,-4 3-27 0,4-2-27 0,0-1-19 15,0 3-43-15,8-5-15 0,-7-1-73 16,7 0-155-16,0-14-115 0,0 25-410 0,0-25 113 16,7 14 66-16,-7-14 49 0,8 9 71 0,-8-9 73 15,20 2 81-15</inkml:trace>
          <inkml:trace contextRef="#ctx0" brushRef="#br0" timeOffset="-246.7785">-2543 1642 1983 0,'-16'0'609'0,"16"0"-84"0,-35 10 2 15,19-1-43-15,8 0-49 0,-4 5-46 0,-3 2 1 16,7 1-45-16,8-1-43 0,-8 2-25 16,16 1-29-16,-8-1-15 0,8 1-16 15,7-1-50-15,-3-2 22 0,4-4-51 0,7-1-25 16,5-2-16-16,-5-3-5 0,13-2-74 0,-9-2-56 16,5 0-77-16,-5-2-49 0,9-2-33 0,-13 0-115 15,5 0-190-15,-12 0-571 16,-1 2 78-16,-15 0 96 0,20-1 124 0,-20 1 66 0,0 0 69 15,0 0 46-15,0 0 72 0</inkml:trace>
          <inkml:trace contextRef="#ctx0" brushRef="#br0" timeOffset="507.2469">-3663 2286 1346 0,'0'-18'422'0,"0"18"-30"16,0 0-52-16,0 0-17 15,0 0-29-15,0 0-5 0,0 0-30 0,0 0-21 16,0 0-13-16,0 0-35 0,0 0-9 0,-32 32-9 16,32-23-8-16,-8 1-11 0,-4 1-4 15,12 2-37-15,-7-3-7 0,7-10-2 0,-16 18-3 16,8-11-8-16,8-7 10 0,-12 12-12 0,12-12 10 16,-8 11 28-16,8-11-31 0,-7 5 3 15,7-5-18-15,0 0-1 0,0 0-6 0,0 0-14 16,0 0-5-16,-24-22 6 0,24 22 15 15,0-24-16-15,0 7 6 0,-8-7-9 0,8-4-14 16,-4-5 17-16,4-2 47 0,-4-6-85 0,0-5 15 16,4 5-9-16,0-7-1 15,-8-2 15-15,1 3-15 0,7-2-23 0,-8 8 13 16,8 4-5-16,0 0-13 0,0 3-18 0,-8 6-59 16,8 4-40-16,0 4-52 0,0 5-13 15,0 15-51-15,0-14-130 0,0 14-224 0,0 0-329 16,0 0 38-16,0 0 87 0,0 51 82 0,0-25 103 15,0 9 37-15,-12 9 57 0,4 4 13 16</inkml:trace>
          <inkml:trace contextRef="#ctx0" brushRef="#br0" timeOffset="668.3362">-3766 2914 1620 0,'8'11'542'0,"-8"-11"-27"15,12 6-59-15,-12-6-83 0,0 0-58 0,0 0-108 16,0 0-79-16,0 0-184 0,0 0-333 16,0 0-407-16,0 0 54 0,0-31 112 0,0 31 36 15,0 0 51-15</inkml:trace>
          <inkml:trace contextRef="#ctx0" brushRef="#br0" timeOffset="1425.4572">-4053 2249 1313 0,'0'0'514'0,"-3"-21"-56"0,3 21-12 0,0 0-52 15,0 0-10-15,0 0-51 0,0 0-19 0,0 0-24 16,0 0-42-16,0 0 0 0,19 46-28 16,-11-35-12-16,-8 4-42 0,8-3 0 0,0 1-17 15,-8 1-16-15,0-14-23 0,4 21 21 16,0-10-47-16,-4-11 1 0,0 0 14 0,-4 26-12 15,4-26-7-15,-4 12-26 0,4-12 10 16,-24 11-36-16,16-7 2 0,8-4 9 16,-27 5-6-16,11-4-18 0,0 1-7 0,-3-2 2 15,-5-2-10-15,-3 2 8 0,-1-1-16 0,5-1-25 16,-13 0-8-16,13 1 28 0,-21-2 11 16,9 2-16-16,0-1 0 0,3 2 18 0,-3-2-21 15,-8 1 19-15,11-1 4 0,-3 2-12 0,7-2 18 16,-3 2-13-16,3 2-23 0,5-4 7 15,-5 2 13-15,12 0 1 0,-7 2 2 0,3-2-3 16,1 2-15-16,3-1 0 0,16-1 0 16,-32 4-10-16,21-3 10 0,-5 2-8 15,0 0-23-15,16-3 13 0,-20 3 13 0,20-3 23 16,-23 4-28-16,23-4 2 0,-16 4 16 16,16-4-3-16,-12 3 7 0,12-3-1 0,0 0 22 0,-23 0-23 15,23 0 3-15,0 0 17 0,0 0 4 16,-20-5 25-16,20 5-42 0,-8-7 1 15,8 7 31-15,-8-13-13 0,8 13 7 0,-7-19 21 16,7 6-18-16,-8-2 18 0,8-1-15 16,-8-2 27-16,4-3 4 0,0 1-16 0,0-2 18 15,4 4-13-15,-8-1 28 0,8 0-5 0,0-1 3 16,-8 3 4-16,8-3-19 0,0 3 30 16,0 1-18-16,0 16 10 0,0-28-4 0,-8 17-27 15,8 11 11-15,0-21-31 0,0 21 23 0,0-14-12 16,0 14-32-16,0 0 40 15,0 0-24-15,0 0 12 0,0 0-9 0,0 0-3 16,0 0 5-16,16 49-2 0,-16-31 22 0,8 3-42 16,-4 2-1-16,-4 2 5 0,4-1-18 15,-4 3 3-15,0-1 0 0,0 0-3 0,-4-1-35 16,0 0 20-16,-4-2-21 0,0 2 11 16,0-5-39-16,1-2-7 0,-9-1 5 0,4 0-34 15,-4-3-17-15,-7-4-26 0,3 1 2 0,0-5-22 16,5-2-11-16,-9 0-5 0,8-4 5 15,5 1-16-15,11-1-62 0,-36-5-32 16,28 0-66-16,8 5-44 0,-15-11-30 0,15 11-326 16,-8-17-15-16,8 17 77 0,0-25 84 15,8 7 115-15,0-1-27 0,3-8 63 0</inkml:trace>
          <inkml:trace contextRef="#ctx0" brushRef="#br0" timeOffset="1697.4622">-4646 1614 1064 0,'-4'-16'515'15,"4"16"-21"-15,-12-17-36 0,4 11-25 0,8 6-6 16,-23 4-30-16,23-4-49 0,-28 15-5 0,13-2-51 16,-1 2-3-16,4 3-7 0,4-1-34 15,0 3-5-15,8 1-43 0,0-4 10 0,0 3-8 16,8-4-10-16,-8 0 0 0,16-2-44 16,-8-5-17-16,11-2 10 0,-3-4-13 0,0-1-8 15,11-2-10-15,-3-4-15 0,3-1-11 16,-11-2 1-16,4 0-9 0,-4-3-32 0,-5 1-29 15,-3-4-17-15,0 3-47 16,-8 10-48-16,8-17-57 0,-8 17-56 0,0 0-41 0,-24-20-84 16,24 20-179-16,-19-6-137 0,-5 9-334 15,24-3 97-15,-47 10 104 0,23-2 60 0,-11 3 102 16,-8 5 82-16,11 0 61 0,-11 1 19 16</inkml:trace>
          <inkml:trace contextRef="#ctx0" brushRef="#br0" timeOffset="-3064.3994">106 2392 1272 0,'0'0'522'0,"-12"-9"3"0,4 4-19 15,8 5-58-15,-16-18-5 0,9 9-59 0,7 9-8 0,-16-21-12 16,16 9-54-16,0 12-3 0,-8-24-54 16,8 13 1-16,0 11-37 0,0-20-10 15,0 20-25-15,4-19-26 0,-4 19-30 0,12-14-32 0,-4 9 17 16,-8 5-1-16,15-9-5 15,-15 9-24-15,20-4 19 0,-20 4-18 0,24 1-25 16,-9 5 1-16,-3-2 1 0,4 1-13 0,0 2 26 16,-9-2-34-16,5 3-2 0,4 0-15 15,-8-1 9-15,0 1-22 0,-8-8 18 0,11 9 4 16,-11-9 1-16,16 9-8 0,-16-9 5 16,0 0-15-16,0 0 5 0,0 0 5 0,0 0-5 15,-23 25-8-15,11-21 1 0,12-4-11 0,-32 7 0 16,21-6 0-16,-13 3 0 0,4 1 0 15,-3-1 0-15,-5 1 0 0,5-1 0 16,-5 1 0-16,5 0 0 0,-13 3 0 0,13 0 0 16,-5 1 0-16,-3 0 0 0,3 1 0 15,5 3 0-15,-5 1 0 0,1 0 0 0,3 4 0 16,-4-2 0-16,5 4 0 0,-13 7 0 0,13-1 0 16,-5 3 0-16,-3 0 0 0,3 0 0 15,1 2 0-15,-5-1-31 0,5 0-18 0,3-2-56 16,-3 2-2-16,3-2 22 0,5-5-17 0,3-1-57 15,-4-4-48-15,5-1-29 0,-1-3-102 16,8-4-307-16,0-1-343 0,-4 0 64 16,12-9 138-16,-15 9 47 0,15-9 112 0,0 0 38 0,0 0 21 15,0 0 125-15,-24-18 38 16</inkml:trace>
          <inkml:trace contextRef="#ctx0" brushRef="#br0" timeOffset="-2863.6321">35 1746 1648 0,'4'-17'584'0,"-4"17"-90"0,4-15-44 15,-4 15-92-15,0 0-102 0,-4-20-71 0,4 20-208 16,0 0-46-16,0 0-262 0,0 0-465 15,0 0 100-15,-47 26 82 0,31-9 61 0,0 6 115 16,-3 1 8-16</inkml:trace>
          <inkml:trace contextRef="#ctx0" brushRef="#br0" timeOffset="-2580.5547">-594 2371 1377 0,'-12'-13'547'0,"12"13"-19"16,-7-15-27-16,-1 6-37 0,8 9-21 0,-8-16-62 16,8 16-15-16,0-16-36 0,0 16-46 15,0 0 13-15,0 0-33 0,0 0-72 0,8-19 20 16,-8 19-20-16,0 0-18 0,0 0-15 0,0 0-23 16,0 0 2-16,23 43-15 0,-23-26-31 15,0 0 8-15,-4 1-34 0,4 5 6 0,-11 0-3 16,3 0-38-16,0 3-52 0,-8-2-79 0,-3 1-48 15,11-5-44-15,-16-2-105 0,12-5-253 16,-3 3-456-16,-1-2 77 0,-4-3 107 16,4-2 57-16,1-4 53 0,-5-2 93 0,4-1 68 15,1-4 47-15</inkml:trace>
          <inkml:trace contextRef="#ctx0" brushRef="#br0" timeOffset="-2085.5771">-987 2090 957 0,'8'-21'409'0,"8"6"-17"0,0 2 5 16,3 2-29-16,-3-1-27 0,4 3-11 0,3 2-20 16,5 0-3-16,3 3-33 0,4-1-18 0,-7 4-21 15,-4 2 1-15,3 2-24 0,-3 0-22 16,3 2-50-16,-11-1 24 0,7 4-20 16,-11 0-4-16,-4-1-18 0,-8-7 10 0,8 16-35 0,-8-16-15 15,0 0 7-15,-20 26-1 16,-3-17-12-16,7 2-9 0,-11-1-19 0,3 1 9 15,-4-1 7-15,-3-1-10 0,-4 1-1 0,7 1-7 16,-3-2 16-16,3 3-24 0,1 1 19 16,3-3-27-16,-3 4-7 0,3-2-12 0,8 2 12 15,-3-1 12-15,3 1-24 0,0 7-9 16,4-3-4-16,-3-1-9 0,-1 1-4 16,8 3-36-16,4 2 10 0,-4-2-13 0,8 2-15 15,-8-2 0-15,8-1 2 0,0-2 1 0,-7 2 17 16,7-2 6-16,0-1 14 0,-8 1 6 15,8-4 23-15,-8 2 3 0,8-6 2 0,-8 1 46 0,8-11 8 16,-20 16-5-16,12-11 48 16,8-5 29-16,-23 4 15 0,23-4 7 0,-20-8 11 15,4 0 13-15,-3-4-34 0,-5-6-30 0,-3-7 56 16,3-1-28-16,-3-8-141 0,3 1 0 16,-3-4 0-16,11-1 0 0,-8-2 0 0,12 2 0 15,5 4 0-15,7-1 0 0,0 1 0 0,7 3 0 16,13 1-13-16,-4 5-241 15,11-2-27-15,-3 4-129 0,-1 8-250 0,13 1-408 0,-1 7 111 16,-7 2 135-16,-5 5 37 0,5 3 70 16,-5 3 93-16,5 4 105 0,-4 4 5 15,-1 3 128-15</inkml:trace>
          <inkml:trace contextRef="#ctx0" brushRef="#br0" timeOffset="-1859.5392">-1160 3013 1707 0,'0'0'540'0,"8"13"-38"0,-8-13-54 0,0 0-70 16,0 14-29-16,0-14-78 15,0 0-89-15,12 9-90 0,-12-9-164 0,0 0-343 16,0 0-404-16,0 0 72 0,0 0 79 0,0 0 82 15,0 0 112-15,0 0 1 0</inkml:trace>
        </inkml:traceGroup>
      </inkml:traceGroup>
    </inkml:traceGroup>
    <inkml:traceGroup>
      <inkml:annotationXML>
        <emma:emma xmlns:emma="http://www.w3.org/2003/04/emma" version="1.0">
          <emma:interpretation id="{654A809E-6142-4749-BA63-3BBA45AF138F}" emma:medium="tactile" emma:mode="ink">
            <msink:context xmlns:msink="http://schemas.microsoft.com/ink/2010/main" type="paragraph" rotatedBoundingBox="9789,9132 4224,9019 4256,7459 9821,7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85E885-EBF8-47C8-B8F7-C8740078D8FC}" emma:medium="tactile" emma:mode="ink">
              <msink:context xmlns:msink="http://schemas.microsoft.com/ink/2010/main" type="line" rotatedBoundingBox="9789,9132 4224,9019 4256,7459 9821,7572"/>
            </emma:interpretation>
          </emma:emma>
        </inkml:annotationXML>
        <inkml:traceGroup>
          <inkml:annotationXML>
            <emma:emma xmlns:emma="http://www.w3.org/2003/04/emma" version="1.0">
              <emma:interpretation id="{7868D808-D8BE-419F-BC9B-8390F4BC5D18}" emma:medium="tactile" emma:mode="ink">
                <msink:context xmlns:msink="http://schemas.microsoft.com/ink/2010/main" type="inkWord" rotatedBoundingBox="9789,9132 5917,9053 5948,7551 9820,7630">
                  <msink:destinationLink direction="with" ref="{C844A2E1-764F-49D1-9915-45F4F76D9FE1}"/>
                </msink:context>
              </emma:interpretation>
              <emma:one-of disjunction-type="recognition" id="oneOf1">
                <emma:interpretation id="interp5" emma:lang="en-US" emma:confidence="0">
                  <emma:literal>DEronD</emma:literal>
                </emma:interpretation>
                <emma:interpretation id="interp6" emma:lang="en-US" emma:confidence="0">
                  <emma:literal>DaronD</emma:literal>
                </emma:interpretation>
                <emma:interpretation id="interp7" emma:lang="en-US" emma:confidence="0">
                  <emma:literal>DronD</emma:literal>
                </emma:interpretation>
                <emma:interpretation id="interp8" emma:lang="en-US" emma:confidence="0">
                  <emma:literal>DEromD</emma:literal>
                </emma:interpretation>
                <emma:interpretation id="interp9" emma:lang="en-US" emma:confidence="0">
                  <emma:literal>DaromD</emma:literal>
                </emma:interpretation>
              </emma:one-of>
            </emma:emma>
          </inkml:annotationXML>
          <inkml:trace contextRef="#ctx0" brushRef="#br0" timeOffset="-12005.0015">240 54 1510 0,'0'0'476'16,"0"0"-31"-16,0 0-58 0,0-18-39 0,0 18-8 15,0 0-45-15,0 0-14 0,0 0-7 0,0 0-61 16,0 0 32-16,19-9-60 0,-19 9-16 16,0 0-11-16,16 6 1 0,-16-6-21 0,20 9 16 15,-5-4-54-15,-7 0-11 0,8 2-10 16,-4 0-9-16,3 0 4 0,1 0 21 0,-4 2-49 15,4-1-13-15,-1 1 8 0,1 0 0 0,-4 0-3 16,4-2-17-16,-9 2 4 0,9 0-12 16,-4-4 5-16,-4 2 0 0,-8-7 5 15,15 13 38-15,-3-7-40 0,-12-6-1 0,8 9-15 0,-8-9-2 16,16 9 10-16,-16-9 2 0,0 0-17 16,8 12 14-16,-8-12 9 0,0 0-1 15,8 8-9-15,-8-8-6 0,0 0-8 0,0 0 29 16,0 0-6-16,0 0-17 0,0 0-11 15,0 0-20-15,0 0 10 0,0 0-13 0,0 0 11 16,0 0 7-16,-52-23 3 0,45 14-13 16,-1-2 18-16,-8-3 2 0,8 2-7 0,-4-4 0 15,-3 0 7-15,-1 1 18 0,8-2 14 0,-4 3-6 16,-3 2 20-16,-1 0 11 0,8 1 7 16,-4 0 1-16,-4 2-11 0,9 3-13 0,7 6-7 15,-28-9 23-15,20 7-8 0,8 2-23 16,-27 2 5-16,27-2 18 0,-24 9-13 0,8-3-10 15,9 5 0-15,-5 0 6 0,4-1-11 16,0 4-3-16,0 0 0 0,0 1-2 16,8 2-5-16,-4-1-13 0,4 2 15 0,0 1-15 15,4-2-5-15,-4 1-11 0,8 4 3 0,0-3-2 16,-8-1-9-16,8-1 12 0,-8-3 17 16,8 2-23-16,-8-2 12 0,0-14-4 0,0 23 10 15,0-23 12-15,-8 23-19 0,0-14 35 0,0-1-5 16,-8-1 30-16,5-2 11 0,-5-1 28 15,-4 0 21-15,20-4 2 0,-31-2-5 0,19-1-18 16,-4-3 33-16,1-3-43 0,-1-2-5 16,4-4-72-16,-4-2 0 0,9-5 0 15,7-2 0-15,-8-1 0 0,0-3 0 0,16 1 0 16,-8-1 0-16,0 3-126 0,0 3-115 0,8 4-38 16,-8 3-92-16,0 4-174 0,7 0-451 15,-7 11 24-15,0 0 104 0,0 0 95 0,0 0 79 16,0 0 77-16,0 0 31 0,0 0 54 15,0 0 74-15</inkml:trace>
          <inkml:trace contextRef="#ctx0" brushRef="#br0" timeOffset="-11321.6747">165-388 1668 0,'0'0'569'0,"0"0"-37"0,-24-18-33 0,5 16-69 16,3-1-30-16,0 3-78 0,-11-2-79 15,11 2-79-15,-12 2-77 0,1 3-110 0,3-1-338 16,-11 5-448-16,3 1 23 0,-3-1 88 0,-8 5 135 16,11-5-8-16,-3 1 74 0,0-1 24 15</inkml:trace>
          <inkml:trace contextRef="#ctx0" brushRef="#br0" timeOffset="-11528.5827">-212 7 1374 0,'0'0'476'0,"0"0"-15"0,0 0-36 0,0 0-59 16,0 0-10-16,0 0-6 0,0 0-35 0,0 0-3 15,0 0-27-15,11 32-35 0,-11-32 4 16,0 23-24-16,0-9-15 0,0-14-43 0,-4 26 7 16,-3-13-28-16,-1 0 2 0,0-3-12 0,0-1-15 15,0 1-32-15,0-1 24 16,-4 0-33-16,12-9 9 0,-23 11-7 0,15-8-7 15,8-3-14-15,-20 2-7 0,20-2-5 0,-23-4-21 16,23 4 23-16,-12-7 3 0,12 7-5 16,-16-8-31-16,16 8-8 0,-16-11-55 0,16 11 32 15,-7-10-18-15,7 10-20 0,0 0 5 16,0 0 5-16,0 0-5 0,0 0 26 0,0 0-26 16,0 0-8-16,0 0 1 0,35-6 7 0,-35 6 10 15,24 15 41-15,-17-5-25 0,1 2-3 16,4 1-15-16,-4 2 5 0,-8 1 15 15,8-1-15-15,-8-15 23 0,-8 29 10 0,0-13-18 0,4 0 3 16,-12 1 10-16,1-3-11 16,3 1-22-16,-12-1-15 0,9-3-32 0,-13-1-14 0,5-3-27 15,3 2-32-15,-12-6-27 16,13-1-63-16,-13-2-179 0,5 0-100 0,3-5-382 16,5-3 123-16,-5 0 44 0,12-4 44 0,-3 0 94 15,-1-6 92-15,8 0 82 0</inkml:trace>
          <inkml:trace contextRef="#ctx0" brushRef="#br0" timeOffset="-11102.5598">-672-459 1523 0,'-16'-12'586'0,"16"12"-21"0,-8-9-45 16,8 9-62-16,0 0-38 0,0 0-57 15,0 0 24-15,0 0-62 0,0 0-25 0,0 43-16 16,0-24 0-16,8 3-56 0,-8 5-16 0,8 5-43 16,0 3-28-16,-8-2-47 0,8 3-50 15,-8-1-75-15,7 0-53 0,-3 0-88 0,0-3-63 16,0 3-229-16,-4-7-524 0,8-1 64 15,-8-1 80-15,0-4 109 0,0-3 57 0,0 0 46 16,-8-5 79-16,8 2 61 0</inkml:trace>
          <inkml:trace contextRef="#ctx0" brushRef="#br0" timeOffset="-10289.4532">-759 52 1249 0,'0'0'581'0,"0"0"-64"0,0-14-39 0,0 14-32 16,0 0-47-16,0 0-53 0,0 0-21 15,0 0-13-15,0 0-23 0,0 0-40 0,0 0-14 16,0 0-30-16,0 0-29 0,0 0 4 16,0 0-19-16,20 30-31 0,-20-30-14 15,16 14-14-15,-16-14 21 0,7 10-13 0,-7-10-20 16,8 12-27-16,-8-12 17 0,0 8-8 0,0-8-21 15,0 0-21-15,0 0-24 0,8 14 17 16,-8-14-3-16,0 0-46 0,0 0 11 0,-16 14-5 16,16-14-1-16,-15 7-15 0,15-7 13 15,-16 5-28-15,16-5-3 0,-12 8-5 0,-4-7 8 16,16-1 13-16,-23 4 15 0,23-4-26 0,-20 3 11 16,20-3-19-16,-23 2 24 0,23-2-21 15,-20 2 21-15,4-2-21 0,16 0-27 0,-27 0 27 16,11 2 5-16,16-2 16 0,-35-2-11 15,27 2 39-15,8 0-36 0,-32 0 16 16,32 0-6-16,-19 0 10 0,19 0 42 0,-24 0-42 16,24 0-17-16,-20-2 10 0,20 2 6 0,0 0 11 15,-23 0-15-15,23 0 18 0,0 0 8 16,-20-2-12-16,20 2-9 0,0 0-10 0,-15-5 44 16,15 5-31-16,0 0 21 0,0 0-26 15,-16-2 12-15,16 2-10 0,0 0 9 16,0 0 15-16,-20-4 2 0,20 4-15 0,0 0 28 0,0 0-34 15,0 0-7-15,0 0 8 0,0 0 23 16,0 0-19-16,-16-3 4 0,16 3 2 16,0 0-19-16,0 0 17 0,0 0-11 0,0 0 15 15,-7-9-4-15,7 9-22 0,0 0 17 16,0 0-4-16,0 0 37 0,0-15-8 0,0 15-1 16,0 0 22-16,0-18-16 0,0 18 25 15,0 0 3-15,0-25 12 0,0 25-16 0,-8-21 7 16,8 7-3-16,0 14 0 0,0-27 18 0,-8 10-36 15,8-1 23-15,0 1 23 0,0-1-20 16,-4-1 23-16,-4 1 2 0,8 3-12 0,0-2 22 16,0 17 9-16,-8-24-4 0,8 24-17 0,0-19-31 15,0 19 16-15,0 0-3 0,0-15-1 16,0 15-17-16,0 0 23 0,0 0-12 16,0 0-11-16,0 0-13 0,0 0 18 15,20 38-5-15,-20-24-16 0,8 1 6 0,0 3-23 16,-8-2 22-16,0 1-14 0,0 3-55 0,0-1 32 15,0-2-11-15,0 1 8 0,-8 0 12 16,8 3-33-16,-8-4-2 0,-4 1-21 16,4 0-25-16,-8-4-21 0,1-2-25 0,3 2-49 15,4-5-26-15,-8-2-46 0,-3 3-153 0,11-4-543 16,8-6 44-16,-24 3 68 0,24-3 101 0,-19-1 73 16,19 1 88-16,-24-11 26 0,8 2 30 15</inkml:trace>
          <inkml:trace contextRef="#ctx0" brushRef="#br0" timeOffset="-10088.5694">-1038-543 1791 0,'8'-9'658'0,"-8"9"-49"0,0 0-76 15,8-11-65-15,-8 11-38 0,0 0-38 0,0 0-54 16,0 0-131-16,0 0-74 0,0 0-77 15,0 0-120-15,0 0-143 0,0 0-241 0,0 0-420 16,0 0 54-16,0 38 54 0,0-38 95 0,-16 30 56 16,8-13 45-16,-4 1 104 0</inkml:trace>
          <inkml:trace contextRef="#ctx0" brushRef="#br0" timeOffset="-8665.1272">-1749-61 1180 0,'0'0'540'0,"0"-28"-21"0,-8 12-9 0,8 2-47 16,0 14-33-16,0-24-79 0,0 24 7 16,0-23-43-16,0 23 2 0,8-18-53 0,-8 18-16 15,0-13-51-15,0 13-5 0,11-4-28 16,-11 4-23-16,0 0-6 0,0 0-27 16,40 10 25-16,-28-1-20 0,-5-1-19 0,1 5 6 0,8-1-36 15,0 0 3-15,-4 3-21 16,-5-3 28-16,9-1-25 0,-8-1-3 0,4 0-10 15,-4 1-1-15,-1-2-14 0,1-2 7 0,-8-7 5 16,16 14-2-16,-16-14-5 0,12 11 4 16,-12-11-4-16,8 8-8 0,-8-8 18 0,8 9-16 15,-8-9 8-15,0 0-17 0,7 9 22 16,-7-9-23-16,0 0 16 0,8 8-21 0,-8-8 3 16,0 0 4-16,0 0 14 0,0 0-26 0,0 0 8 15,0 0-11-15,0 0 11 0,0 0 2 16,0 0-15-16,0 0 20 0,0 0-38 15,0 0 31-15,0 0-8 0,0 0 8 0,-15 13 4 16,15-13-22-16,-20 5-3 0,20-5 1 16,-24 2-4-16,16 0 3 0,8-2 1 0,-27 5 6 15,11-1 12-15,-7 0-19 0,11-1 3 16,-4-1 7-16,-7 1 13 0,11 1-79 0,-4-2 69 16,0 3 8-16,-3-4-26 0,3 3 10 0,-4-2-7 15,-3 0-3-15,7 1-3 0,-4-2 19 16,5 1-13-16,-1 1-16 0,16-3-2 0,-28 0 7 15,13 1 3-15,15-1-3 0,-28 0-7 0,28 0 5 16,-23-4-18-16,23 4 12 16,-20-3 6-16,20 3 0 0,-16-7 8 0,16 7 20 0,-16-12-8 15,9 5 0-15,-5-4 8 0,4 0 26 16,0-1-29-16,0 0 32 0,8-4 1 16,-8 0-14-16,1-1 7 0,3 1 18 0,-4 1 7 15,8 1-14-15,-8 2 12 0,8 12 2 16,-8-21 16-16,8 21-20 0,0-19 4 15,0 19-4-15,-8-12-24 0,8 12 11 0,0 0-10 0,0 0-6 16,0 0 0-16,0 0-10 0,0 0 8 16,0 0-3-16,0 0 16 0,0 0-13 0,0 58 5 15,0-46-23-15,0 2 5 0,0-14-41 16,-16 25 43-16,13-13-7 0,3-1 0 16,-8 1-18-16,8-12 18 0,-16 17-3 0,8-11-33 15,8-6 8-15,-16 10 15 0,16-10 10 0,-11 5-28 16,11-5 21-16,-16 0 5 0,16 0-5 15,0 0-9-15,-20-15 9 0,12 4-3 0,0-1 8 16,8 0 10-16,-7-2-36 0,-1-1 28 16,0 1-17-16,8 14 30 0,-8-26-15 0,8 14 23 15,0 12-11-15,-4-20 11 0,4 20 15 0,-8-16-7 16,8 16-29-16,-8-12-5 0,8 12 13 16,0 0-10-16,0 0 0 0,0 0 4 0,0 0 17 15,0 0 7-15,0 0-31 0,0 0 21 0,0 0-1 16,0 0-17-16,-7 39-8 0,7-39 21 15,-8 26 9-15,0-13-14 0,8 1-1 16,-12 0 1-16,4 0-39 0,-8 1-57 0,1-2 22 16,3 1-34-16,-4-2-64 0,0 1-18 15,-3-4-67-15,11 1-120 0,-8-5-197 0,8 3-338 16,8-8 62-16,-19 8 110 0,19-8 63 16,-8 7 47-16,8-7 44 0,0 0 55 0,-8 11 83 15</inkml:trace>
          <inkml:trace contextRef="#ctx0" brushRef="#br0" timeOffset="-7584.6243">-2551-137 1822 0,'0'0'520'0,"0"0"-37"0,0 0-35 0,0 0-15 15,0 0-34-15,0 0-43 0,0 0-26 16,0 0 0-16,0 0-71 0,0 0-16 16,-16 46-20-16,4-35-18 0,-3-1-21 0,7-1 0 15,-8 2-33-15,4-4 26 0,-3 0-42 16,7 1 4-16,-8-4-11 0,16-4-26 0,-28 3 31 15,13-3-25-15,15 0 25 0,-20-3-36 0,4-4-2 16,16 7 7-16,-23-14-51 0,19 3 39 16,-4 3-11-16,0-3-33 0,8 11-40 15,-16-16-6-15,16 16 0 0,-7-15 0 0,7 15 0 0,-8-9 0 16,8 9 0-16,0 0 0 16,0 0 0-16,0 0 0 0,0 0 0 0,31 31 0 0,-23-15 0 15,4 5 0-15,4 4-21 0,-9 4-81 16,1-2-11-16,0 1 23 0,0-1-32 0,-8-1 22 15,4-1 10-15,-8 0 11 0,4-4 22 16,-8 3-9-16,-8-6-3 0,1 3 59 0,-5-1 12 16,-11-5 54-16,3-3-22 0,-3-3 40 15,3-3 3-15,-7-4 0 0,11-2 20 0,-11-8-8 16,-1-2 14-16,-7-6-6 0,12-5-33 0,-5-7 23 16,1-13-25-16,-8 1-62 0,19-1 0 15,1 4 0-15,11 2 0 0,-4 6 0 0,16 1-85 16,0 4-51-16,8-1-53 0,0-1-52 15,11 5-22-15,5 4-152 0,4 0-192 16,11 3-414-16,-4 9 97 0,8 1 133 0,1 6 59 16,7 5 49-16,0 4 73 0,8 9 45 0,0 4 112 15</inkml:trace>
          <inkml:trace contextRef="#ctx0" brushRef="#br0" timeOffset="-8324.1633">-1800 408 1551 0,'-24'14'586'0,"-3"-4"-41"0,11 1-61 0,-4 3-39 15,4-2-35-15,1 0-31 0,7 2-49 0,-4-1-38 16,4-1-16-16,0 0-20 0,8-12-33 16,-8 19-16-16,8-19-48 0,8 19 17 15,-8-19-40-15,16 12-41 0,-4-9 20 16,4 1-36-16,-1-3-12 0,5-1-49 0,4 0-34 15,-5-1-50-15,5-4-37 0,3 2-45 0,-3-6-41 16,-8 3-161-16,3-2-235 0,5 0-331 16,-12-2 58-16,3-3 114 0,1 1 52 0,-8-4 76 15,4-2 63-15,-4-1 41 0,-1-4 82 0</inkml:trace>
          <inkml:trace contextRef="#ctx0" brushRef="#br0" timeOffset="-8124.7735">-2064-626 1499 0,'0'0'566'0,"-8"-23"-85"16,8 23-30-16,0-16-36 0,0 16-75 0,0 0-110 15,-7-15-107-15,7 15-33 0,0 0-170 16,0 0-677-16,0 0-16 0,-20 26 107 0,4-9 37 15,0 5 73-15,-3 3 37 0</inkml:trace>
          <inkml:trace contextRef="#ctx0" brushRef="#br0" timeOffset="-7363.6439">-2936 783 1512 0,'0'0'507'0,"0"0"-46"0,0 0 7 0,8 19-63 0,-8-19-44 16,27 2-29-16,-3 0-40 0,-5-2-28 16,13 0-49-16,-5-2-44 0,1 2-43 15,3 0-46-15,-3 0-79 0,3-2-21 0,-3 4-125 16,7 0-126-16,-11 1-218 0,3-1-362 15,-3-1 104-15,-9-1 105 0,5 2 77 0,-4-2 0 16,-16 0 53-16</inkml:trace>
        </inkml:traceGroup>
        <inkml:traceGroup>
          <inkml:annotationXML>
            <emma:emma xmlns:emma="http://www.w3.org/2003/04/emma" version="1.0">
              <emma:interpretation id="{249A0A90-94E2-454A-ADF3-494C63B5340D}" emma:medium="tactile" emma:mode="ink">
                <msink:context xmlns:msink="http://schemas.microsoft.com/ink/2010/main" type="inkWord" rotatedBoundingBox="6095,8962 4226,8924 4256,7459 6125,7497">
                  <msink:destinationLink direction="with" ref="{C844A2E1-764F-49D1-9915-45F4F76D9FE1}"/>
                </msink:context>
              </emma:interpretation>
              <emma:one-of disjunction-type="recognition" id="oneOf2">
                <emma:interpretation id="interp10" emma:lang="en-US" emma:confidence="0.5">
                  <emma:literal>Mm.</emma:literal>
                </emma:interpretation>
                <emma:interpretation id="interp11" emma:lang="en-US" emma:confidence="0">
                  <emma:literal>Mm</emma:literal>
                </emma:interpretation>
                <emma:interpretation id="interp12" emma:lang="en-US" emma:confidence="0">
                  <emma:literal>mm.</emma:literal>
                </emma:interpretation>
                <emma:interpretation id="interp13" emma:lang="en-US" emma:confidence="0">
                  <emma:literal>mm</emma:literal>
                </emma:interpretation>
                <emma:interpretation id="interp14" emma:lang="en-US" emma:confidence="0">
                  <emma:literal>Mm..</emma:literal>
                </emma:interpretation>
              </emma:one-of>
            </emma:emma>
          </inkml:annotationXML>
          <inkml:trace contextRef="#ctx0" brushRef="#br0" timeOffset="-5012.8309">-3612-175 1430 0,'0'0'538'0,"0"0"-49"16,0 0-41-16,0 0-11 0,0 0-47 15,0 0-35-15,0 0-35 0,0 0-7 0,0 0-24 16,0 0-26-16,0 0-27 0,43 28-11 16,-35-15-20-16,4-3-26 0,3 7-23 0,-7-4-33 15,4 1 18-15,4 2-18 0,-8-2-13 0,-1 0-3 16,1 0-4-16,0-2-26 16,-4 2 15-16,4-2-36 0,0 1 26 0,-8 0-5 15,0-13-39-15,0 19 11 0,0-19-1 0,0 19-40 16,0-19 25-16,0 14-28 0,0-14 24 15,-8 11-19-15,8-11-13 0,-12 7 16 0,12-7-36 0,0 0 8 16,-23 2 2-16,23-2-2 16,0 0-26-16,-24-10 0 0,12 2 2 0,12 8-25 15,-16-17 3-15,9 6-8 0,-1 0 15 0,0-1 3 16,4 0 7-16,4 12 11 0,-16-25-28 16,16 13 7-16,0 0 0 0,0 12 16 0,-8-18-21 15,8 18 36-15,-8-20 28 0,8 20-15 0,-7-14-8 16,7 14 5-16,0 0 8 0,-4-19 15 15,4 19-20-15,0 0-21 0,0 0 21 0,0 0-3 16,0 0 49-16,0 0-54 0,0 0 23 16,0 0 23-16,0 0-46 0,0 0 44 0,-16 42-13 15,8-28-6-15,0 2-12 0,0-2 5 16,-3 3-5-16,3 0-8 0,0 0 21 16,0-1-3-16,0-3 0 0,0-1 31 0,-4-1-46 15,5-1 12-15,-9-2 1 0,8 0 25 0,-4-1-13 16,12-7 6-16,-15 7-21 0,15-7-13 15,-24-2 11-15,24 2-6 0,-20-7 10 0,5 0 6 16,7-2-10-16,0-3-6 0,-8-2-15 0,4-4 33 16,4-1-15-16,1-2 0 0,-9 1 7 15,12-1 9-15,-4 1-4 0,0-2-9 0,0 4-8 16,1-1-1-16,-1 4-1 16,0 2 6-16,4 0-4 0,4 13 2 0,-8-21 16 15,8 21 23-15,0-17-34 0,0 17 6 0,0 0-11 16,0-18 6-16,0 18 17 0,0 0-10 15,0 0-23-15,0 0 26 0,0 0-16 0,0 0 18 16,0 0-20-16,0 0 26 0,0 0-4 0,0 0-35 16,35 39 31-16,-35-25-8 0,0 0-23 15,8 4 23-15,-8-3 8 0,0 1-13 0,0 2-3 16,0-1-2-16,-8 0 7 0,8-2 34 16,-7 1-16-16,7-4-10 0,-8 3 16 0,0-3-8 15,-4-1 53-15,12-2-53 0,-16-1 0 0,8-1-26 16,-7-2 13-16,15-5-8 15,-20 6-12-15,20-6 25 0,-27-3-33 0,27 3 10 16,-24-8 13-16,8-1-3 0,4-3-18 0,-3-2-9 16,-1-2 6-16,4 3 27 0,4-2-14 15,-7 3 11-15,7 3-7 0,0-2-6 0,8 11-8 16,-12-17 36-16,12 17-35 0,-8-15-1 0,8 15 34 16,0-10-11-16,0 10 6 0,0 0-6 15,0 0-5-15,-8-16-7 0,8 16 7 0,0 0 24 16,0 0-24-16,0 0 8 0,0 0-8 15,0 0 1-15,0 0 7 0,0-17-5 16,0 17 15-16,0 0 3 0,0 0-18 0,0 0-6 16,0 0 6-16,0 0 5 0,0 0 8 0,0 0 10 15,0 0 2-15,0 0-17 0,0 0-3 16,0 0 23-16,0-13-13 0,0 13 0 0,0 0-10 16,0 0 5-16,0 0-5 0,0 0 0 15,0 0 11-15,0 0-1 0,0 0-5 0,0 0 13 16,0 0-31-16,0 0 3 0,0 0-3 15,-15-7-59-15,15 7-53 0,0 0-23 0,0 0-60 16,0 0-32-16,0 0-42 0,0 0-7 0,0 0-16 16,0 0 26-16,0 0 3 0,0 0 17 15,0 0 31-15,0 0 44 0,0 0 2 0,0 0 34 16,0 0-3-16,-28 7 23 0,28-7 18 16,0 0 59-16,0 0 2 0,0 0 46 15,0 0 19-15,0 0 32 0,0 0 42 0,0 0 15 16,0 0 5-16,0 0 26 0,0 0-11 0,0 0 29 15,-16-4-19-15,16 4 16 0,0 0-5 16,0 0-2-16,0 0 2 0,0 0-8 0,0-19 15 16,0 19-7-16,0 0-15 0,0-16 17 15,0 16-15-15,0 0-5 0,0-19 5 0,0 19-15 16,0-16 5-16,0 16-15 0,-7-16 17 0,7 16-17 16,0-15 2-16,0 15-3 15,0 0-22-15,0-18 14 0,0 18-17 0,0 0-5 16,0 0 8-16,-8-16-11 0,8 16-10 0,0 0-31 15,0 0 13-15,0 0 8 0,0-18-3 16,0 18-20-16,0 0-8 0,0 0 8 0,0 0-8 16,0 0-18-16,0 0 13 0,0 0-3 15,15-8-18-15,-15 8-12 0,0 0 25 0,0 0-20 16,16-4 8-16,-16 4-6 0,0 0 3 0,20-4-3 16,-20 4-53-16,16-1 17 0,-16 1-2 15,15-4 10-15,-15 4-12 0,20-4-9 0,-20 4 29 16,8-3 33-16,-8 3-30 0,0 0 19 0,15-6-24 15,-15 6 17-15,0 0 10 0,0 0-9 16,12-3 12-16,-12 3-8 0,0 0-18 16,0 0 19-16,0 0 14 0,0 0-2 0,0 0 13 15,0 0 16-15,0 0-42 0,8 20 18 16,-8-20-2-16,0 0-13 0,-4 23 20 0,4-23-17 16,0 19 14-16,0-19-22 0,-8 23 5 15,8-7 2-15,-8-2-4 0,8 0 35 0,-7 1-36 16,7 2 13-16,-8-2 0 0,8 2-12 0,-8-2 17 15,-4 1 11-15,4 0-11 0,0-2-23 16,8-2 23-16,-15 2-7 0,7-3 10 0,0 1-13 16,4-1 7-16,4-11 3 0,-8 15-2 0,8-15 15 15,-16 11-15-15,16-11 5 16,-7 7-6-16,7-7-14 0,0 0 22 0,-24 0 0 16,24 0 3-16,0 0-18 0,0 0 11 15,-12-14-14-15,12 14-15 0,-16-14 33 0,16 14-7 16,-7-17-10-16,7 17-6 0,-4-19 5 0,4 19 6 15,-8-18 7-15,8 18 5 0,0-20 1 16,0 20-21-16,-8-17 12 0,8 17 6 0,0-17-8 16,0 17 11-16,0 0-4 0,-8-14-17 0,8 14 0 15,0 0-2-15,0 0 1 0,0 0 24 16,0 0-5-16,0 0-18 0,0 0 8 16,0 0-1-16,0 0 1 0,-8 48 12 0,8-37-25 15,0-11 18-15,0 21-6 0,0-21-2 0,-8 21 3 16,8-11 2-16,0-10 5 0,-11 16-5 0,11-16 21 15,-8 14-24-15,8-14 21 16,-8 11-10-16,8-11-15 0,-8 3 17 0,8-3-15 16,0 0-13-16,0 0 11 0,-31-10-11 0,31 10 15 15,-12-18-9-15,4 8-1 0,0 1 8 16,0-2 8-16,8 11-21 0,-16-15-10 0,16 15 20 16,-11-13-7-16,11 13-23 0,0 0 12 0,0 0 1 15,0 0 22-15,0 0-22 0,0 0-8 16,0 0 17-16,-16 37 17 0,16-21-19 15,0 3 0-15,-8 3 13 0,8 1 10 0,-12 2 16 16,4 2-31-16,1 2 7 0,-9-2-2 0,-4 1-2 16,4-1-3-16,-7 3 20 0,3-6-7 15,-3 3-83-15,-5-8-63 0,-7 1-41 16,3-6-26-16,5-4-56 0,-5 3-161 0,13-8-497 16,-13 0 84-16,13-5 50 0,3-1 60 0,-8-5 103 15,5-2 64-15,3-3 3 0,4-4 50 16</inkml:trace>
          <inkml:trace contextRef="#ctx0" brushRef="#br0" timeOffset="-4727.5102">-3671-745 1620 0,'0'0'509'0,"0"0"-22"0,0 0-34 0,0 0-41 16,0 0-44-16,-24-21-43 0,24 21-5 16,-20-5-61-16,5 5-3 0,-9-1-36 0,5 1-54 15,-5 0-56-15,-4 0-66 0,-3 1-57 0,3-1-48 16,1 3-67-16,3 0-167 0,-3-1-173 15,3 1-408-15,-3 3 70 0,3-1 84 16,-3 0 65-16,3 0 139 0,-3 1-34 0</inkml:trace>
          <inkml:trace contextRef="#ctx0" brushRef="#br0" timeOffset="-4549.0509">-4371-758 1231 0,'0'0'276'0,"0"0"-133"16,0 0-150-16,0 0-85 0,0 0-438 0,0 0 38 16,0 0 16-16</inkml:trace>
          <inkml:trace contextRef="#ctx0" brushRef="#br0" timeOffset="-4303.2763">-4406 585 1320 0,'-8'20'487'0,"8"-20"2"0,0 0-26 16,0 0-8-16,12 19-45 0,-12-19-41 15,23 7-32-15,-7-3-29 0,0-3-22 0,3 3-30 16,9-2-56-16,3 0-77 0,-3 1-59 0,-5-2-59 16,21 2-77-16,-9 0-107 0,16 2-269 15,-16-1-466-15,9 3 100 0,-5-1 157 0,4-2 32 16,-7-1 54-16,7 3 26 0,-12-2 51 16</inkml:trace>
          <inkml:trace contextRef="#ctx0" brushRef="#br0" timeOffset="-7079.1465">-3105-694 1663 0,'-8'-14'630'0,"8"14"-46"0,0 0-72 16,0-18-62-16,0 18-12 0,0 0-121 15,0-16-53-15,0 16-126 0,0 0-118 0,0 0-186 16,0 0-243-16,0 0-462 0,0 0 157 16,0 0 18-16,-36 32 112 0,29-13 13 0,-13 5 116 15,4 8-37-15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24.28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829F5A-42B9-4D20-9A96-7CD800E636C9}" emma:medium="tactile" emma:mode="ink">
          <msink:context xmlns:msink="http://schemas.microsoft.com/ink/2010/main" type="inkDrawing" rotatedBoundingBox="9597,5233 9663,2739 10233,2754 10168,5248" semanticType="verticalRange" shapeName="Other">
            <msink:sourceLink direction="with" ref="{6BD7CAD0-7D3C-4BAE-B11B-04B0498A88C1}"/>
          </msink:context>
        </emma:interpretation>
      </emma:emma>
    </inkml:annotationXML>
    <inkml:trace contextRef="#ctx0" brushRef="#br0">527 148 985 0,'0'0'404'0,"0"0"-32"16,16-7 19-16,-16 7-32 0,0 0 7 16,15-5-39-16,-15 5-22 0,0 0-8 0,12-6-18 15,-12 6-8-15,0 0 13 0,0 0 5 0,0 0-4 16,0 0-45-16,8-6-4 0,-8 6-52 16,0 0 0-16,0 0-38 0,0 0 3 0,0 0-24 15,-35-13-30-15,19 9 38 0,0 1-38 16,-3 0-16-16,-5 1-15 0,-4 0 8 0,5-2-3 15,3 1-18-15,-11-1 5 0,11 1-7 16,-11-1-36-16,11 1 38 0,-4-3-15 0,-3 1-3 16,3 1-25-16,9-2 30 0,-5 0-15 0,4 3-5 15,4-2 36-15,-3-1-26 0,-1 3-18 16,4-3 16-16,12 6-8 0,-23-8-6 16,23 8-14-16,-16-7 30 0,16 7-10 0,-16-5 2 15,16 5-22-15,-12-4-24 0,12 4-10 16,0 0 16-16,-15-4 10 0,15 4 10 0,0 0-3 15,0 0 3-15,0 0 3 0,-16 16 10 0,16-16-19 16,-4 15 22-16,4-15-16 0,0 20 15 16,0-20 0-16,-4 25-32 0,4-11 17 0,0-14 12 15,4 33 4-15,-4-13-14 0,0 1 24 16,0-1-11-16,4 4-25 0,-4-1 18 16,0 2-6-16,0-2 16 0,0 1-26 0,8-1 24 15,-8 0-42-15,0 0 6 0,8 0 35 16,-8 1-23-16,0-3 1 0,0 2 12 0,8 2 13 15,-8-3 0-15,0 1-36 0,0 0 25 0,0 0-24 16,7-2 60-16,-7 1-56 0,0-1 8 16,0 2-8-16,0 2 11 0,0-1-1 0,0 1-4 15,0-1 24-15,0 1-27 0,0-2 8 16,0-2-6-16,0 2 18 0,0-2-2 0,0-2 2 16,0 4-23-16,-7 0 6 0,7-3 14 0,0 1-14 15,0-2 17-15,0 0-8 0,0 1-4 16,7-1-11-16,-14 0 3 0,7 3 30 0,0-5 6 15,0 3-23-15,0-1 14 0,0-2-19 0,0 1-16 16,0 0 10-16,-8-3 31 16,8-15-35-16,0 32 14 0,0-16-4 0,0 2-4 0,0-3-19 15,0-15 35-15,0 31 8 0,-8-19-18 16,8 3-10-16,0 2 7 0,0-17 1 16,0 26 9-16,0-14-2 0,0-12-2 0,0 30-6 15,-8-15 1-15,8-15-11 0,0 25 0 16,0-12 39-16,0-13-3 0,0 26-31 0,0-9 1 15,0-2 4-15,0-15-10 0,0 25 23 0,0-13 13 16,0-12 8-16,0 28-21 0,0-13-25 16,0 2 28-16,-4-3-16 0,4-14 16 0,0 28-23 15,0-13 15-15,0 0 21 0,0-15-52 0,0 32 46 16,4-16-17-16,-4-4-3 16,0-12 13-16,-4 27-36 0,8-14 36 0,-4 1-16 15,0-14 13-15,-4 28-20 0,4-15 33 16,0-13-31-16,0 30-15 0,-4-15 18 0,4 0 21 15,0 2-27-15,0-17 29 0,0 30-20 0,0-17 2 16,0 1-5-16,0-14 15 0,0 26-13 16,0-14 24-16,0-12-19 0,0 23 3 0,0-12-5 15,0-11 3-15,0 21-3 0,0-21-10 0,0 20 5 16,0-20 17-16,0 19-24 16,0-19 32-16,0 19 1 0,0-19-1 0,0 22-53 0,0-22 43 15,0 18-7-15,0-18 20 0,0 20-18 16,0-20-23-16,0 18 15 0,0-18 19 15,0 17-47-15,0-17 49 0,0 0-34 0,0 22 6 16,0-22 36-16,0 13-6 0,0-13-30 16,0 0-13-16,4 14 38 0,-4-14-30 0,0 0 20 15,4 18 0-15,-4-18-20 0,0 0 43 0,8 13-28 16,-8-13 10-16,0 8-12 0,0-8 14 16,0 0-22-16,16 16 5 0,-16-16 13 0,7 7-6 15,-7-7 14-15,0 0-14 0,8 11-27 16,-8-11 27-16,0 0 6 0,12 9 7 0,-12-9-15 15,8 6-7-15,-8-6 1 0,0 0-4 0,16 6 5 16,-16-6 15-16,7 6-7 16,-7-6 5-16,0 0-16 0,20 6-7 0,-20-6 22 15,16 7 1-15,-16-7-6 0,20 6-7 0,-9-3-5 16,-11-3 5-16,12 8 2 0,4-5 9 16,-16-3 19-16,19 6-20 0,-19-6-7 0,16 5 25 15,-8-2-39-15,-8-3 27 0,20 4-14 0,-20-4 6 16,15 4-8-16,-15-4 17 0,16 5-17 15,-16-5 5-15,16 3-7 0,-16-3 30 0,20 3-21 16,-20-3 16-16,15 5-36 0,-15-5 39 16,16 3-14-16,-16-3 14 0,12 1-11 0,-12-1 13 15,15 3-18-15,-15-3 21 0,0 0 2 16,20 7-2-16,-20-7-11 0,0 0 0 0,16 2 11 16,-16-2-18-16,0 0-8 0,0 0 0 15,8 2 0-15,-8-2 0 0,0 0 0 0,0 0 0 16,0 0 0-16,0 0 0 0,0 0 0 15,15 5 0-15,-15-5 0 0,0 0 0 0,0 0 0 16,0 0 0-16,0 0 0 0,0 0 0 16,0 0-128-16,0 0-175 0,0 0-339 0,0 0-507 15,0 0 156-15,0 0 68 0,0 0 83 0,0 0 113 16,0 0 56-16,0 0 79 16,0 0 82-16,0 0-15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2.0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65EAFF-9A5F-41DE-968D-45F3B8B90BF7}" emma:medium="tactile" emma:mode="ink">
          <msink:context xmlns:msink="http://schemas.microsoft.com/ink/2010/main" type="inkDrawing" rotatedBoundingBox="12998,5332 13093,5358 13085,5385 12990,5359" shapeName="Other"/>
        </emma:interpretation>
      </emma:emma>
    </inkml:annotationXML>
    <inkml:trace contextRef="#ctx0" brushRef="#br0">-1560 2404 2265 0,'0'0'696'0,"0"11"-51"0,0-11-125 0,0 0-8 0,8 13-46 16,-8-13-3-16,0 0-54 0,0 0-94 16,12 8-123-16,-12-8-102 0,0 0-111 15,11 6-112-15,-11-6-348 0,0 0-530 0,0 0 151 16,24-2 92-16,-24 2 3 0,0 0 107 0,20 0 79 16,-20 0 95-16,19-4 24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1.28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A9BAB1-CA52-48E5-9B6E-E905DE163DCB}" emma:medium="tactile" emma:mode="ink">
          <msink:context xmlns:msink="http://schemas.microsoft.com/ink/2010/main" type="inkDrawing" rotatedBoundingBox="13163,4898 13479,4545 13638,4687 13321,5040" semanticType="callout" shapeName="Other">
            <msink:sourceLink direction="with" ref="{A6AAA2CD-3054-426E-8F0A-FBCB58758439}"/>
            <msink:sourceLink direction="with" ref="{BBDEFF55-D923-463B-9990-4DE53ED24FC7}"/>
          </msink:context>
        </emma:interpretation>
      </emma:emma>
    </inkml:annotationXML>
    <inkml:trace contextRef="#ctx0" brushRef="#br0">-1021 1872 1428 0,'0'0'563'0,"0"0"-43"16,0 0-29-16,0 0-7 0,0 0-29 0,0 0 9 15,0 0-57-15,-28-44-23 0,20 34-26 16,0-4-12-16,0-1-52 0,1 1 13 0,-1-2-89 16,4 1 25-16,0 0-8 0,0 1-61 0,4 14-43 15,-8-24 7-15,4 13-41 0,4 11 29 16,4-22-42-16,-4 22-2 0,8-13 8 0,-8 13-34 16,12-4-40-16,-12 4-16 0,15 0 0 15,-15 0 0-15,28 10 0 0,-16-3 0 16,0 4 0-16,-5 0-6 0,1 3-14 0,-4 1 35 15,0 0-33-15,-4 2-20 0,0-17-18 0,-8 36-49 16,-7-17-23-16,7 1-62 0,-12-1-32 16,-4-1-68-16,9 1-170 0,-9-1-178 0,-3-2-332 15,-9 0 41-15,1-4 74 0,-4 3 79 0,3-6 137 16,1-4 11-16,-1 2 106 0,-3-6 10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1.84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DEFF55-D923-463B-9990-4DE53ED24FC7}" emma:medium="tactile" emma:mode="ink">
          <msink:context xmlns:msink="http://schemas.microsoft.com/ink/2010/main" type="inkDrawing" rotatedBoundingBox="12381,4483 13064,4131 13343,4673 12661,5025" shapeName="Other">
            <msink:destinationLink direction="with" ref="{85A9BAB1-CA52-48E5-9B6E-E905DE163DCB}"/>
          </msink:context>
        </emma:interpretation>
      </emma:emma>
    </inkml:annotationXML>
    <inkml:trace contextRef="#ctx0" brushRef="#br0">-1678 1580 1471 0,'24'-16'566'0,"-5"0"-28"0,5 6-57 16,-4-3 0-16,-5 4-41 0,9 3-15 16,-1-3-31-16,1 1-35 0,0 3-19 0,-9 0-40 15,9 3-9-15,-12-1-68 0,11 3 13 16,-23 0-21-16,24 0-16 0,-24 0-9 0,20 3-21 15,-20-3 28-15,15 5-46 0,-15-5 10 0,0 0-33 16,0 0 10-16,0 0-40 16,-31 29-98-16,23-22 0 0,-8 0 0 0,-3 3 0 15,3-1 0-15,-4 2 0 0,1 1 0 0,-1-1 0 16,0-1 0-16,5 3 0 0,-5 0 0 16,4-1 0-16,0 0 0 0,1 1 0 0,-5 1 0 15,12 0 0-15,-4 3 0 0,1-3 0 0,-1 4 0 16,4-4 0-16,0-1 0 0,4 3 0 15,4 1 0-15,-4-2 0 0,4-15 0 0,0 30 0 16,0-14 0-16,0-1-47 0,4-1-11 16,-4-14-4-16,0 29 21 0,4-17-20 0,-4 3-1 15,0-15 19-15,0 20 20 0,0-20-16 0,0 14 29 16,0-14 0-16,-4 13-5 16,4-13 25-16,-16 10-13 0,1-6 31 0,3 0 16 15,12-4-1-15,-39 1 19 0,27-4 2 0,-12-3 13 16,1-1 56-16,-5-5-120 0,1-2-13 15,3-1 0-15,-3-5 0 0,-5-7 0 0,9 1 0 16,-5-3 0-16,4 0 0 0,5-1 0 0,3 0 0 16,0 2 0-16,5 0 0 0,3-3 0 15,0 4 0-15,8 0 0 0,8 1 0 0,0-3 0 16,3 5 0-16,5 1 0 0,12 2 0 16,-5 4 0-16,5 2-175 0,3 11-388 15,1-6-542-15,-1 9 65 0,-7 1 91 0,3 3 104 16,-3 5 105-16,-1 2 111 0,1 5 24 0,-12 5 1 15,11 1 110-15,-11 5 62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0.30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510D9A-0A32-495C-BC6C-F739890325A3}" emma:medium="tactile" emma:mode="ink">
          <msink:context xmlns:msink="http://schemas.microsoft.com/ink/2010/main" type="inkDrawing" rotatedBoundingBox="13494,4749 15334,4574 15364,4891 13525,5066" semanticType="callout" shapeName="Other">
            <msink:sourceLink direction="to" ref="{A11EB4E3-F6F2-4AB8-8301-D498186BD8D9}"/>
            <msink:sourceLink direction="to" ref="{A6AAA2CD-3054-426E-8F0A-FBCB58758439}"/>
          </msink:context>
        </emma:interpretation>
      </emma:emma>
    </inkml:annotationXML>
    <inkml:trace contextRef="#ctx0" brushRef="#br0">445 1862 1635 0,'0'-25'479'0,"0"25"-39"0,0-27-36 0,3 13-48 16,-3 14-26-16,8-22-33 0,0 12-38 0,-4-3 2 15,-4 13-51-15,12-14-18 0,0 6-15 16,-12 8-44-16,23-5 10 0,-23 5-33 0,24 0-8 16,-12 4-7-16,7 3 2 0,-3 0 8 0,0 0-48 15,3 2-6-15,-3 0 8 0,0 1-13 16,4 0-3-16,-5-1 3 0,1 2-12 16,0-2 14-16,-5-2-12 0,1 0-23 0,-8 0 13 0,12 0 2 15,-16-7-13-15,16 10 3 16,-16-10 20-16,11 9-4 0,-11-9-14 0,8 7 29 15,-8-7-19-15,0 0 1 0,0 0 2 0,0 0 3 16,0 0-18-16,0 0-8 0,0 0-10 16,0 0 23-16,-31 12-30 0,31-12 2 0,-28 0 5 15,28 0-13-15,-35-1-2 0,19-1 9 16,1 0-9-16,-5 2 20 0,-8-1-5 0,5-1-2 16,-5 2 2-16,1 0-8 0,-5 0 10 0,1 0-32 15,-5 0 35-15,1 2-31 0,-4-1 37 16,0 1-17-16,-5 0 1 0,5-1-18 0,-4 2 28 15,3 0-5-15,1-3 6 0,-4 2 6 0,4-1-24 16,-5 1 12-16,1 0-6 16,12 0 19-16,-1-2-20 0,-7 2 9 0,11-2-2 15,-7 1-5-15,-4-1 20 0,11 2-27 0,1-2 42 16,-5 0-35-16,5 0 15 0,3 0-15 16,-3 2 31-16,3-2-11 0,4 2-33 0,-3 0 5 15,3-2 3-15,1 1 8 0,-1-1 12 16,20 0-5-16,-32-1 8 0,13 1-31 0,19 0 41 15,-20-2-23-15,4 0-15 0,16 2 4 0,-27-5-9 16,15 1-11-16,12 4 39 0,-27-9-13 16,19 5-6-16,-4-2 22 0,12 6-11 15,-24-16-13-15,17 7 26 0,3 2 10 0,4 7 25 0,-16-16-30 16,16 16 18-16,-16-12 3 0,16 12 4 16,-8-10-12-16,8 10-8 0,0 0-18 15,-4-11-10-15,4 11 20 0,0 0 11 0,0 0-1 16,0 0-20-16,0 0 21 0,0 0 12 15,0 0-22-15,-4 38 25 0,4-38-3 16,-4 27-2-16,1-13-18 0,-1 2-8 0,-4 0-2 16,-8 1 5-16,8 0-3 0,0 2-8 0,-3-2-43 15,-1 1-66-15,-8-3-54 0,12 3-36 0,-8-4-108 16,5 4-261-16,-5-4-394 0,0-2 95 16,4 1 41-16,-11-3 66 0,11-2 85 0,0 1 100 15,1-2 43-15,-1-1 49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0.63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1EB4E3-F6F2-4AB8-8301-D498186BD8D9}" emma:medium="tactile" emma:mode="ink">
          <msink:context xmlns:msink="http://schemas.microsoft.com/ink/2010/main" type="inkDrawing" rotatedBoundingBox="14607,4358 14684,4261 14727,4295 14651,4392" shapeName="Other">
            <msink:destinationLink direction="to" ref="{53510D9A-0A32-495C-BC6C-F739890325A3}"/>
          </msink:context>
        </emma:interpretation>
      </emma:emma>
    </inkml:annotationXML>
    <inkml:trace contextRef="#ctx0" brushRef="#br0">118 1344 1648 0,'0'0'632'16,"0"0"-51"-16,0 0 0 0,16 0-28 0,-16 0-61 15,0 0-39-15,0 0-90 0,16 8-2 16,-16-8-33-16,0 0-47 0,8 10-68 0,-8-10-93 15,0 0-138-15,0 12-123 0,0-12-217 0,0 0-658 16,0 0 128-16,-12 24 89 0,0-16 67 16,0-1 82-16,-7 0 64 0,3 5-3 0,-8-3 100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25.96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BF0634-D68F-4606-B19C-A622347EA29D}" emma:medium="tactile" emma:mode="ink">
          <msink:context xmlns:msink="http://schemas.microsoft.com/ink/2010/main" type="writingRegion" rotatedBoundingBox="5246,15001 6652,14798 6839,16092 5433,16295"/>
        </emma:interpretation>
      </emma:emma>
    </inkml:annotationXML>
    <inkml:traceGroup>
      <inkml:annotationXML>
        <emma:emma xmlns:emma="http://www.w3.org/2003/04/emma" version="1.0">
          <emma:interpretation id="{77B59314-5B62-47BC-80C7-436F88500090}" emma:medium="tactile" emma:mode="ink">
            <msink:context xmlns:msink="http://schemas.microsoft.com/ink/2010/main" type="paragraph" rotatedBoundingBox="5246,15001 6652,14798 6839,16092 5433,16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7D4822-B495-4E5E-94A5-F227389FD162}" emma:medium="tactile" emma:mode="ink">
              <msink:context xmlns:msink="http://schemas.microsoft.com/ink/2010/main" type="line" rotatedBoundingBox="5246,15001 6652,14798 6838,16092 5433,16295"/>
            </emma:interpretation>
          </emma:emma>
        </inkml:annotationXML>
        <inkml:traceGroup>
          <inkml:annotationXML>
            <emma:emma xmlns:emma="http://www.w3.org/2003/04/emma" version="1.0">
              <emma:interpretation id="{A17FDBA2-6796-4ACD-8397-C84A4948F4C5}" emma:medium="tactile" emma:mode="ink">
                <msink:context xmlns:msink="http://schemas.microsoft.com/ink/2010/main" type="inkWord" rotatedBoundingBox="5246,15001 6652,14798 6838,16092 5433,16295"/>
              </emma:interpretation>
              <emma:one-of disjunction-type="recognition" id="oneOf0">
                <emma:interpretation id="interp0" emma:lang="en-US" emma:confidence="1">
                  <emma:literal>end</emma:literal>
                </emma:interpretation>
                <emma:interpretation id="interp1" emma:lang="en-US" emma:confidence="0">
                  <emma:literal>end.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End</emma:literal>
                </emma:interpretation>
                <emma:interpretation id="interp4" emma:lang="en-US" emma:confidence="0">
                  <emma:literal>end,</emma:literal>
                </emma:interpretation>
              </emma:one-of>
            </emma:emma>
          </inkml:annotationXML>
          <inkml:trace contextRef="#ctx0" brushRef="#br0">118 186 1077 0,'0'0'430'0,"0"0"0"16,-15 0-74-16,15 0-28 0,0 0-31 0,0 0-1 15,-24 2-40-15,24-2-12 0,0 0-45 16,-12 5-7-16,12-5-10 0,0 0-34 0,0 0-12 16,-8 10-8-16,8-10 15 0,0 0-25 15,0 0 2-15,0 0-20 0,0 0-18 0,0 0 0 16,20 20 0-16,-20-20 20 0,24 0-32 0,-24 0-4 16,19-3-28-16,-3-1 37 0,7 0-16 15,-11 1-31-15,12-3-3 0,-8 1 24 16,3-4-34-16,-3 4-2 0,-4-2 10 15,3-2 16-15,1 2-7 0,-8-4-3 0,0-1-6 16,0 1-20-16,-4-1 1 0,-4 12 7 0,8-26-26 16,-8 26 7-16,-16-26 8 0,12 13 23 15,-4 1-44-15,-8 1-9 0,1 3 9 0,3 1 1 16,-4 2 30-16,-7 1-20 0,11 2 17 16,-12 2-4-16,4 6 15 0,-3 2 5 0,3 3-10 15,5 1 2-15,-9 6 3 0,4 1 26 16,5 3-24-16,-1 1 13 0,0-1-15 0,12-1 10 15,-4 2 11-15,8 0-37 0,0-2 6 0,0 4-8 16,0-1 41-16,8-3-13 0,4-2 8 16,4 3-36-16,-8-4 18 0,7-3-10 15,5 5-6-15,4-8 37 0,-9-1-29 0,13-2-5 16,-13-4-28-16,5 1 15 0,-4-1-56 16,0-1-13-16,-5 0-68 0,5 1-55 0,-16-5-143 15,20 3-172-15,-20-3-404 0,15 7 105 0,-15-7 126 16,16 4 20-16,-16-4 51 0,0 0 105 15,0 0 23-15</inkml:trace>
          <inkml:trace contextRef="#ctx0" brushRef="#br0" timeOffset="502.6696">472 95 1778 0,'0'0'564'0,"0"-21"-78"16,0 21-43-16,0 0-44 0,0 0 18 15,0 0-53-15,0 0-54 0,0 0-11 0,0 0-33 16,-12 38 6-16,12-20-19 0,0 0-5 16,-8 2-43-16,8 1-44 0,8 4-5 0,-8 2 1 15,0-3-29-15,4 0-13 0,-4-1-5 16,8 0-39-16,-8-5-7 0,0 2 21 15,0-5 5-15,0 0-19 0,0 0-12 0,0-15 5 16,8 20 8-16,-8-20-39 0,0 15 34 0,0-15-34 16,0 0 0-16,0 0 5 0,0 0 21 15,0 0 0-15,0 0-2 0,0 0-19 0,0 0-10 16,0 0-13-16,0-61 9 0,0 43-24 16,8 3 0-16,-8-3 0 0,8 1 0 0,-8 0 0 15,7 2 0-15,-3 3 0 0,0-1 0 16,8 2 0-16,-12 11 0 0,16-13 0 0,-16 13 0 15,16-5 0-15,-16 5 0 0,0 0 0 16,19 8 0-16,-19-8 0 0,16 16 0 0,-8-5 0 16,0 0 0-16,3 2 0 0,-3-1 0 15,0 4 0-15,0-3 0 0,0 4 0 0,0-5 0 16,-4 3 0-16,4-3 0 0,-1 0 0 0,1 0 0 16,-8 1-131-16,8-2-161 0,0 2-176 15,0-3-653-15,-4-2 53 0,11-1 116 0,-15-7 89 16,16 11 113-16,-4-3 44 0,4-6 53 15,-1 3 100-15,1-3 52 0</inkml:trace>
          <inkml:trace contextRef="#ctx0" brushRef="#br0" timeOffset="1189.2686">1172 202 1325 0,'-20'-9'543'0,"4"4"-26"0,1 1-31 16,-5 3-30-16,20 1-39 0,-32 1-22 15,17 4-32-15,3 1-28 0,-12 1-20 0,16 3-51 16,-11 3-1-16,3-4-32 0,8 5-16 0,-4 0-26 16,5-2 3-16,-1 3-36 0,0-3-2 15,8 2-8-15,0-14-62 0,0 26 11 16,0-26 23-16,8 21-24 0,0-9-32 0,3-3 2 15,-3 2 13-15,8-4-29 0,0-2 27 16,-5 1-34-16,5-1-24 0,0-4 37 0,4-1-41 16,-20 0 18-16,31-1-36 0,-23-4 28 15,12-1-8-15,-13-1 5 0,9-5-9 0,-4-4-9 16,4-4 24-16,-9-6-54 0,1-2 0 0,0-7 12 16,-4-2-12-16,4-2 25 0,-8 0 11 15,0-2-13-15,0-2 18 0,0-5-5 16,-8-1-32-16,4 4-4 0,-4-4 10 0,0 2 31 15,-7 2-5-15,3-2 0 0,4 5-3 0,0 1 15 16,0 6 1-16,1 4-1 0,-1 1 16 16,-4 5 7-16,4 1-2 0,8 2-7 15,-8 7 17-15,8-1-8 0,-8 2-7 0,8 1-8 16,0 13-22-16,-8-23-6 0,8 23 0 0,-7-17 0 16,7 17 0-16,0-12 0 0,0 12 0 15,0 0 0-15,0 0 0 0,0 0 0 16,0 0 0-16,0 0 0 0,0 0 0 15,0 0 0-15,0 0 0 0,23 46 0 0,-15-25 0 16,0 7 0-16,4 1 0 0,-4 7 0 0,-1 5 0 16,9 0 0-16,-4 4 0 0,4 2 0 0,-1 14 0 15,-3-8 0-15,4-8 0 0,-8 1 0 16,7-3 0-16,-7 1 0 0,4-4 0 0,4 1 0 16,-8 0 0-16,7-10 0 0,-11 1 0 15,4 2 0-15,8-6 0 0,-8 2 0 0,0-3 0 16,-1-3 0-16,-3 0 0 0,4 3 0 15,8-4 0-15,-8 0 0 0,0 0 0 16,-8-1-36-16,11-3-243 0,-3-2-69 0,0 2-82 0,8 0-344 16,-8-3-303-16,-4 1 122 15,4-3 103-15,-1-2 56 0,1-3 76 0,0 3 93 16,0-3 56-16,-8-9 75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43.22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CE85CA8-F86F-4DC6-8C9B-5CDD995DBEF5}" emma:medium="tactile" emma:mode="ink">
          <msink:context xmlns:msink="http://schemas.microsoft.com/ink/2010/main" type="inkDrawing" rotatedBoundingBox="8541,15703 10357,15712 10356,15742 8540,15732" shapeName="Other"/>
        </emma:interpretation>
      </emma:emma>
    </inkml:annotationXML>
    <inkml:trace contextRef="#ctx0" brushRef="#br0">22 21 1069 0,'0'0'382'0,"-8"-8"-39"0,8 8-28 15,0 0-47-15,-16-6-29 0,16 6-17 0,0 0-22 16,0 0 12-16,0 0-20 0,0 0 0 16,0 0-46-16,0 0 18 0,0 0-16 0,0 0-22 15,59 0 4-15,-43 2-27 0,3-2 4 0,-3 3-22 16,8-3 7-16,-5 1-10 0,13-1-10 15,-5 2-16-15,1-2 5 0,3-2-7 0,4 2 20 16,1-1-33-16,3-1 3 0,4 2-6 16,1 0-17-16,-9-1 4 0,8 1-9 15,0 0-6-15,1 0-10 0,3 0-8 0,-12 0 16 16,8 0-11-16,1 1 6 0,-1 1-19 16,0-2 4-16,0 0-1 0,1 1 5 0,3-1 11 15,-4 0-11-15,0 2-2 0,1-2-8 0,-1 0-15 16,0 0 33-16,0 3-8 0,-3-3-7 15,-5 0 2-15,8 0 13 0,-7 1-16 0,-5-1 45 16,-4 2-45-16,1-2 6 0,-4 0-16 16,-1 1 19-16,-3-1 7 0,3 2 5 0,-11-2 13 15,12 0-36-15,-24 0-10 0,27-2 33 16,-11 2-21-16,4 0 27 0,-20 0-40 16,23-1-4-16,-23 1-23 0,24 0-8 0,-24 0-28 15,19-3-16-15,-19 3-63 0,16-5-44 0,-16 5-57 16,16-3-73-16,-16 3-6 0,0 0-371 15,8-9 41-15,-8 9 136 0,0 0-3 0,0 0 93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08.17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76825F-B712-429D-B34D-5A8DE0C36C4F}" emma:medium="tactile" emma:mode="ink">
          <msink:context xmlns:msink="http://schemas.microsoft.com/ink/2010/main" type="writingRegion" rotatedBoundingBox="5024,3448 8958,3531 8942,4311 5008,4227"/>
        </emma:interpretation>
      </emma:emma>
    </inkml:annotationXML>
    <inkml:traceGroup>
      <inkml:annotationXML>
        <emma:emma xmlns:emma="http://www.w3.org/2003/04/emma" version="1.0">
          <emma:interpretation id="{40B88C01-B863-489C-BB3F-679C94DFFF7B}" emma:medium="tactile" emma:mode="ink">
            <msink:context xmlns:msink="http://schemas.microsoft.com/ink/2010/main" type="paragraph" rotatedBoundingBox="5024,3448 8958,3531 8942,4311 5008,4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F5AA5E-BD3F-4AEE-A61C-FE9D7F0BB54E}" emma:medium="tactile" emma:mode="ink">
              <msink:context xmlns:msink="http://schemas.microsoft.com/ink/2010/main" type="line" rotatedBoundingBox="5024,3448 8958,3531 8942,4311 5008,4227"/>
            </emma:interpretation>
          </emma:emma>
        </inkml:annotationXML>
        <inkml:traceGroup>
          <inkml:annotationXML>
            <emma:emma xmlns:emma="http://www.w3.org/2003/04/emma" version="1.0">
              <emma:interpretation id="{AD356B3B-71E0-449C-89B2-9AD9828C162C}" emma:medium="tactile" emma:mode="ink">
                <msink:context xmlns:msink="http://schemas.microsoft.com/ink/2010/main" type="inkWord" rotatedBoundingBox="5024,3448 8958,3531 8942,4311 5008,4227">
                  <msink:destinationLink direction="with" ref="{423BA680-90FA-4CA2-A971-4F987CFA39C8}"/>
                </msink:context>
              </emma:interpretation>
              <emma:one-of disjunction-type="recognition" id="oneOf0">
                <emma:interpretation id="interp0" emma:lang="en-US" emma:confidence="1">
                  <emma:literal>Function</emma:literal>
                </emma:interpretation>
                <emma:interpretation id="interp1" emma:lang="en-US" emma:confidence="0.5">
                  <emma:literal>function</emma:literal>
                </emma:interpretation>
                <emma:interpretation id="interp2" emma:lang="en-US" emma:confidence="0">
                  <emma:literal>unction</emma:literal>
                </emma:interpretation>
                <emma:interpretation id="interp3" emma:lang="en-US" emma:confidence="0">
                  <emma:literal>junction</emma:literal>
                </emma:interpretation>
                <emma:interpretation id="interp4" emma:lang="en-US" emma:confidence="0">
                  <emma:literal>-unction</emma:literal>
                </emma:interpretation>
              </emma:one-of>
            </emma:emma>
          </inkml:annotationXML>
          <inkml:trace contextRef="#ctx0" brushRef="#br0">9 88 1169 0,'-8'-9'520'0,"8"9"-26"16,0 0-28-16,0 0-39 0,-4-13-15 0,4 13-23 16,0 0-56-16,0 0 5 0,0 0-51 15,0 0-21-15,0 0-20 0,0 0-19 0,20-14-14 16,-20 14-19-16,23-2 1 0,-7 2-16 15,4-3-12-15,-5 1-52 0,13 0 10 0,-5-4-12 16,5 3-24-16,-5-2-40 0,5 1 15 0,-5-1-28 16,-3-1-49-16,3 1-82 0,-3 2-45 15,-4-1-58-15,-1 4-162 0,-15 0-227 0,20 0-393 16,-20 0 76-16,16 6 80 16,-16-6 102-16,15 9 54 0,-15-9 87 0,8 12 72 15,-8-12 48-15</inkml:trace>
          <inkml:trace contextRef="#ctx0" brushRef="#br0" timeOffset="572.3055">542 31 1543 0,'0'0'543'0,"-8"-8"-24"0,8 8-63 15,0 0-34-15,0 0-51 0,0 0-46 0,0 0-12 16,0 0-27-16,0 0-1 0,0 0-27 16,-15 33-15-16,15-33-30 0,0 26-16 0,0-12-21 15,0 3 6-15,7-2 0 0,-7 1 2 0,8-1-43 16,-8 0-10-16,8 0-24 15,-8-1-7-15,12-2 5 0,-4 1 5 0,-8-3-21 16,15 1 6-16,-15-4-31 0,0-7 16 16,20 13-14-16,-12-12-4 0,-8-1-19 0,16 2 3 15,-16-2-13-15,0 0 11 0,35-14-31 0,-27 5 17 16,0-3-14-16,-1-3-1 0,1 3-15 16,-4-2 8-16,4-2-11 0,0 1 13 0,-8 0-10 15,8 1 3-15,-1 0 23 0,-7-1 30 0,8 3-53 16,-8 12-3-16,8-20 0 0,-8 20 0 15,0-16 0-15,0 16 0 0,4-12 0 0,-4 12 0 16,0 0 0-16,0 0 0 0,0 0 0 16,0 0 0-16,0 0 0 0,0 0 0 15,0 0 0-15,0 0 0 0,0 0 0 0,8 44 0 16,-8-44 0-16,0 25 0 0,8-11 0 16,-8 0 0-16,0-2 0 0,0-12 0 0,15 28 0 15,-15-16 0-15,8 0 0 0,0-1 0 0,-4 2 0 16,4-2 0-16,0-2-36 0,0 0-307 15,-8-9-82-15,15 13-195 0,-11-7-450 0,4 2 103 16,-8-8 63-16,16 7 80 0,-16-7 92 0,15 6 115 16,-15-6 0-16,0 0 46 0</inkml:trace>
          <inkml:trace contextRef="#ctx0" brushRef="#br0" timeOffset="1065.9898">938 85 1574 0,'0'0'550'16,"0"-24"-18"-16,0 24-20 0,0-22-18 15,0 22-51-15,0-21-2 0,0 21-55 0,0-18-48 16,0 18-51-16,0 0-16 0,0 0-28 0,0 0-30 16,0 0 9-16,0 0-17 0,0 0-26 15,0 0-30-15,0 0-14 0,16 50-4 0,-8-31-16 16,-8 0-7-16,7 1-27 0,-7 2-1 16,8-1-9-16,-8-1-17 0,0-1 26 0,8 1-27 15,-8-2-12-15,0-2 13 0,0 0-16 0,4-4 14 16,4 2-22-16,-8-14-1 0,0 18-29 15,0-18 0-15,0 14 0 0,0-14 0 0,0 0 0 16,0 0 0-16,0 0 0 0,0 0 0 0,0 0 0 16,0 0 0-16,0 0 0 15,8-40 0-15,0 23 0 0,-8 0 0 0,7-3 0 16,1 0 0-16,-8 3 0 0,8-3 0 0,4 3 0 16,-4 0 0-16,0 2 0 0,-1-1 0 15,1 3 0-15,4 3 0 0,-4 0 0 0,0-2 0 16,7 5 0-16,-7 2 0 0,-8 5 0 15,20-4 0-15,-20 4 0 0,23 4 0 0,-15 3 0 16,4 0 0-16,4 3 0 0,-9 0 0 0,1 4 0 16,0 0 0-16,4 1 0 0,-4-1 0 15,0 1 0-15,-1 1 0 0,-7-2 0 0,8 3 0 16,0-2 0-16,-4-2 0 0,4 4 0 16,0-4 0-16,-1 0 0 0,1 1 0 15,0-2 0-15,-4-1 0 0,4 0 0 0,0-2 0 16,0 0 0-16,-8-9-244 0,15 16-298 0,-7-12-608 15,-8-4 147-15,20 8 66 0,-20-8 95 16,15 3 64-16,-15-3 102 0,16 0 52 0,-16 0 91 16,28-1 16-16</inkml:trace>
          <inkml:trace contextRef="#ctx0" brushRef="#br0" timeOffset="2042.6995">1855 39 1090 0,'0'0'412'0,"0"-14"-10"0,0 14-16 0,0 0-22 16,0 0-24-16,-23-8-22 0,23 8 2 0,-20 1-23 16,20-1-34-16,-31 4 24 0,11-3-29 15,5 3-32-15,-1 0-1 0,-4-1-25 0,5 2-11 16,-1 1-12-16,4 1-21 0,-3-2-15 15,-1 4-11-15,8 0 1 0,4 0-21 0,-12 0-13 16,16-9 18-16,0 20-18 0,0-20 14 0,0 20-12 16,0-20-35-16,8 26 23 15,0-14-28-15,-4 1-5 0,12 1-13 0,-1-2-23 0,1-1-28 16,-4 0-36-16,11 0-41 0,-7-5-34 16,4 3-25-16,-5-4-41 0,13 2-51 15,-13-3-46-15,1 1-128 0,4-1-151 0,-5-3-335 16,5-1 99-16,-20 0 64 0,39-1 65 15,-27-2 81-15,4 1 75 0,7-4 43 0,-11-3 38 16</inkml:trace>
          <inkml:trace contextRef="#ctx0" brushRef="#br0" timeOffset="2558.9094">2067 95 1215 0,'0'0'512'0,"-8"-11"-20"15,8 11-37-15,0 0-27 0,-8-14-34 16,8 14-18-16,0 0-33 0,0 0-30 0,0 0-24 16,16-22-23-16,-16 22-33 0,20-7-23 15,-5 3-18-15,1 3-13 0,-16 1-16 0,27-4-39 16,-3 3 16-16,-4 1-22 0,3 1-10 0,-3-1-42 16,11 2-12-16,-4 0-46 0,-3-1-42 15,-4 3-24-15,3 0-45 0,-3-1-30 16,-5 3-38-16,1-1-102 0,4 1-166 0,-5-1-91 15,-7 2-368-15,4-2 102 0,-4 2 43 16,7 0 72-16,-15-7 69 0,16 12 67 0,-8-6 49 16</inkml:trace>
          <inkml:trace contextRef="#ctx0" brushRef="#br0" timeOffset="2329.361">2255-32 1674 0,'0'0'532'0,"-8"-21"-12"0,8 21-24 16,0 0-27-16,0-18-19 0,0 18-45 0,0 0-42 15,0 0-38-15,-7-15-43 0,7 15-11 16,0 0-18-16,0 0-40 0,0 0-3 0,0 0-23 16,0 0-8-16,0 0-15 0,-8 52-26 15,0-33 5-15,8 2-17 0,8 2-1 0,-8 0 11 16,0 2-39-16,8 0-18 0,-8 0-17 0,7 1 12 16,-7-3-15-16,8 0 0 15,-8 0-26-15,8-1-43 0,-8-5-8 0,4 0-49 0,4-1-17 16,-8-4-60-16,8 0-42 0,-8-12-32 0,7 20-41 15,-7-20-94-15,0 14-148 0,0-14-265 16,0 0-160-16,0 0 86 0,0 0 85 16,0 0 54-16,0 0 79 0,0 0 76 0,0 0 93 15,-35-21-13-15</inkml:trace>
          <inkml:trace contextRef="#ctx0" brushRef="#br0" timeOffset="2793.9396">2604 125 1453 0,'0'0'584'0,"0"0"-11"0,0 0-43 15,0 0-49-15,0 0-30 0,0 0-41 16,0 0 2-16,0 0-57 0,12 22-17 0,-12-22-5 16,0 26-39-16,0-10-4 0,0-1-34 0,0 2-29 15,0-1 6-15,0-1-20 0,0 2-62 16,0-2-13-16,8-1-20 0,-8-14-6 0,0 24-55 16,0-24-57-16,0 19-100 0,0-19-20 15,0 14-113-15,0-14-141 0,0 0-729 0,0 0 76 16,0 0 149-16,0 0 16 0,0 0 166 15,0 0-8-15,0 0 120 0,0 0 29 0,-20-37 48 16</inkml:trace>
          <inkml:trace contextRef="#ctx0" brushRef="#br0" timeOffset="2980.5469">2632-261 1530 0,'0'-12'502'0,"0"12"-29"15,7-23-50-15,-7 23-75 0,0-20-31 0,0 20-79 0,0-16-74 16,0 16-72-16,0 0-89 0,0 0-131 16,0 0-190-16,0 0-398 0,0 0 48 0,0 0 61 15,0 59 80-15,-7-34 28 0,14-1 20 16</inkml:trace>
          <inkml:trace contextRef="#ctx0" brushRef="#br0" timeOffset="3330.4989">3036 197 1533 0,'0'0'535'16,"0"0"-57"-16,0 0-45 0,-16-25-39 0,16 25-43 16,-20-3-29-16,20 3-30 0,0 0 0 0,-31 15-59 15,19-8-21-15,4 2-17 0,-8 1 7 16,8 1-38-16,-3 1-44 0,3 1 3 15,8-1-45-15,-8 3-2 0,8-15-12 0,0 20-16 16,0-20 14-16,8 16 2 0,0-7-26 0,-8-9 3 16,19 11 8-16,-11-8 7 0,-8-3-12 15,24 2 14-15,-12-2-24 0,-12 0 2 16,23-7 30-16,-3 3-15 0,-4-3 6 0,-1-1 1 16,-7-3-9-16,4-1 20 0,-4 0-23 0,0-1 13 15,-1-3-26-15,1 0 6 0,-8 0-39 0,0 2-23 16,0 14 5-16,0-29-51 0,-8 12-29 15,1 3-70-15,-1 2-50 0,0 4-122 16,8-7-203-16,0 15-373 0,-20-11 58 0,20 11 82 16,-15-5 75-16,15 5 69 0,0 0 48 15,-16-1 62-15,16 1 87 0</inkml:trace>
          <inkml:trace contextRef="#ctx0" brushRef="#br0" timeOffset="3810.0966">3256 20 1400 0,'0'0'514'0,"0"0"-25"0,0 0-26 0,0 0-35 0,0 0-29 16,19 13-17-16,-19-13-78 0,8 19-7 16,-8-6-41-16,0 2-23 0,0 1 13 15,8 3-65-15,-8 1-17 0,0 0-5 0,0-2-16 16,0 0-25-16,0 5 18 0,8 1-26 15,-8-6 8-15,0 1-31 0,0-3 10 0,0 1-13 16,8-3 11-16,-8-14 10 0,0 21 2 0,0-21-7 16,8 16-2-16,-8-16-32 0,0 0 21 15,4 7-8-15,-4-7 19 0,0 0-21 0,0 0-3 16,23-30-18-16,-15 14-2 0,8-5 7 0,-5-5-7 16,5-3-49-16,4-3 34 0,3-1-39 15,1 3 17-15,-12 5-1 0,11 4 25 16,-7 0-26-16,-4 4-5 0,4 1-7 0,-1 3 7 15,-3 3 6-15,4 3-16 0,-8 3 0 16,-8 4 0-16,27-1 0 0,-27 1 0 0,24 10 0 16,-16-1 0-16,3 5 0 0,5 4 0 15,-8 1 0-15,8 3 0 0,-4 5 0 0,3 0 0 16,1 0 0-16,-4 0 0 0,4 1 0 0,-1-2 0 16,5 1 0-16,-4-2 0 0,-1-2 0 15,-7 0 0-15,12-4 0 0,-12-3 0 0,0-4 0 16,-1 7-246-16,1-8-886 0,4 0 39 0,-12-11 128 15,8 15 118-15,0-9 92 0,-8-6 54 16,0 0 61-16,0 0 59 0,0 0 15 16,0 0 92-16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43.56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D5488A6-5EC2-4871-BD6A-E9B3E28AB506}" emma:medium="tactile" emma:mode="ink">
          <msink:context xmlns:msink="http://schemas.microsoft.com/ink/2010/main" type="inkDrawing" rotatedBoundingBox="10553,15373 10704,16018 10274,16118 10123,15474" shapeName="Other"/>
        </emma:interpretation>
      </emma:emma>
    </inkml:annotationXML>
    <inkml:trace contextRef="#ctx0" brushRef="#br0">-3 0 1123 0,'0'0'376'16,"0"0"-27"-16,0 0-19 0,0 0-18 0,0 0-43 0,0 0-13 15,0 38-23-15,0-38-23 0,16 31-11 16,-9-12-25-16,5 1 0 0,-4 0-15 16,8-1-5-16,4 1-29 0,3-2 8 0,-3-1-38 15,11 0 12-15,-3-5-14 0,-5 0-9 16,13-3 11-16,-5 0-24 0,4-1-14 0,-7-4 17 16,-4-2-7-16,3 2-16 0,-11-2 26 0,7-2-13 15,-11 0-52-15,-12 0 47 0,24 0-8 16,-24 0 18-16,0 0-12 0,0 0 22 0,0 0-23 15,0 0 11-15,0 0-13 0,0 0 7 16,-43 15 16-16,19-5-33 0,4-1 14 16,-3 5-17-16,-1 0 13 0,-3 4-33 0,7 2-29 15,-4-1-54-15,1 3-50 0,7-1-62 16,-11 7-115-16,15-4-195 0,-4-2-428 0,0 5 134 16,8-5 13-16,-3-3 112 0,3 3 26 0,0-6 87 15,0 1 102-15,0 1 11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46.47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49C01D8-8F18-4461-A5F4-992F9A81774A}" emma:medium="tactile" emma:mode="ink">
          <msink:context xmlns:msink="http://schemas.microsoft.com/ink/2010/main" type="writingRegion" rotatedBoundingBox="15895,15979 13821,16590 13382,15098 15456,14488"/>
        </emma:interpretation>
      </emma:emma>
    </inkml:annotationXML>
    <inkml:traceGroup>
      <inkml:annotationXML>
        <emma:emma xmlns:emma="http://www.w3.org/2003/04/emma" version="1.0">
          <emma:interpretation id="{D455FC88-C422-4B00-86E0-4CB26D1F4886}" emma:medium="tactile" emma:mode="ink">
            <msink:context xmlns:msink="http://schemas.microsoft.com/ink/2010/main" type="paragraph" rotatedBoundingBox="15895,15979 13821,16590 13382,15098 15456,14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64F406-51E9-4CF0-9A4F-65F5BD929F5F}" emma:medium="tactile" emma:mode="ink">
              <msink:context xmlns:msink="http://schemas.microsoft.com/ink/2010/main" type="line" rotatedBoundingBox="15895,15979 13821,16590 13382,15098 15456,14488"/>
            </emma:interpretation>
          </emma:emma>
        </inkml:annotationXML>
        <inkml:traceGroup>
          <inkml:annotationXML>
            <emma:emma xmlns:emma="http://www.w3.org/2003/04/emma" version="1.0">
              <emma:interpretation id="{7F33DA29-2A14-45BF-A25E-4EF1745F9991}" emma:medium="tactile" emma:mode="ink">
                <msink:context xmlns:msink="http://schemas.microsoft.com/ink/2010/main" type="inkWord" rotatedBoundingBox="15895,15979 13821,16590 13382,15098 15456,14488"/>
              </emma:interpretation>
              <emma:one-of disjunction-type="recognition" id="oneOf0">
                <emma:interpretation id="interp0" emma:lang="en-US" emma:confidence="0.5">
                  <emma:literal>175</emma:literal>
                </emma:interpretation>
                <emma:interpretation id="interp1" emma:lang="en-US" emma:confidence="0">
                  <emma:literal>195</emma:literal>
                </emma:interpretation>
                <emma:interpretation id="interp2" emma:lang="en-US" emma:confidence="0">
                  <emma:literal>177</emma:literal>
                </emma:interpretation>
                <emma:interpretation id="interp3" emma:lang="en-US" emma:confidence="0">
                  <emma:literal>197</emma:literal>
                </emma:interpretation>
                <emma:interpretation id="interp4" emma:lang="en-US" emma:confidence="0">
                  <emma:literal>125</emma:literal>
                </emma:interpretation>
              </emma:one-of>
            </emma:emma>
          </inkml:annotationXML>
          <inkml:trace contextRef="#ctx0" brushRef="#br0">267 5 1218 0,'0'0'443'0,"-20"18"-13"16,12-5-39-16,-11 6-37 0,15 2-37 16,-12 5-64-16,0 4-7 0,1 4-26 15,-1 3-43-15,-4 0-62 0,5 1-66 0,-5 2-126 0,4 1-192 16,0-4-481-16,1-3-2 0,3-6 66 15,-4-1 92-15,4-5 15 0,1-4 75 16</inkml:trace>
          <inkml:trace contextRef="#ctx0" brushRef="#br0" timeOffset="-249.6306">699 694 1279 0,'0'0'384'0,"0"0"-43"0,0 0-49 16,0 0-29-16,-47-9-25 0,47 9-18 0,0 0-15 15,0 0-3-15,-16 2-17 0,16-2-52 16,0 0 38-16,0 0-71 0,-15 6 20 0,15-6-30 16,0 0-13-16,0 0-11 0,0 0 39 0,0 0-30 15,0 0-9-15,0 0-28 0,0 0 14 16,31 18-17-16,-31-18 1 0,20 1-10 16,-20-1 15-16,31 2-39 0,-11-4-2 0,-4 2-38 0,3 2-34 15,-3-2-51-15,4 2-150 16,-20-2-152-16,23 1-397 0,-23-1 157 0,28-1 60 15,-28 1 24-15,11 0 92 0,-11 0 42 0</inkml:trace>
          <inkml:trace contextRef="#ctx0" brushRef="#br0" timeOffset="-1066.2722">1014 135 1520 0,'0'-13'543'0,"0"13"-88"16,-4-24-45-16,0 6-13 0,4 2-34 0,4-6-25 0,-4 3-69 15,0-7-6-15,4 3-22 0,-4 2-47 16,8 2 11-16,-1 2-31 0,-3 2-25 16,4 3-11-16,0 0 10 0,4 1-27 0,-8 3-14 0,-4 8-4 15,27-8-37-15,-15 8 21 16,-12 0-36-16,24 6 24 0,-9-2 7 0,-3 4-41 0,0 1 20 15,4 2-10-15,-5-1-2 0,1 1-16 16,0 0 23-16,-4 2-20 0,0 1 13 16,-4-2-49-16,0 2-3 0,-4-14 31 0,0 26-25 15,0-26 23-15,-8 26-11 0,0-16 57 16,0 2-49-16,-4 2-28 0,0-6 38 0,1 2-61 16,-5-1 51-16,-4-2-54 0,5 0 87 0,-1-1-66 15,0-3-16-15,-3-1 11 0,19-2-26 16,-28 1 13-16,12-2 2 0,1-4 1 15,-1-1-19-15,0-1 16 0,4-1 8 0,-3-2-26 0,3 2 20 16,0-3 11-16,4 3-11 16,-4 1 0-16,12 7 3 0,-15-14 8 0,15 14-16 15,-12-11 1-15,12 11 7 0,-12-5 40 16,12 5-37-16,0 0-6 0,0 0-12 0,0 0 18 16,0 0-9-16,0 0-1 0,-16 22 30 0,16-22 0 15,-4 19-26-15,-3-10 13 0,7 3 8 16,0-12-13-16,-16 20 26 0,8-10-6 0,-4 1-7 15,8-2-20-15,4-9 53 0,-12 16-59 0,5-8 26 16,7-8-23-16,-20 8 33 0,20-8-18 16,-12 6-15-16,12-6 13 0,-20-2-13 0,20 2-11 15,0 0-9-15,-19-18 42 0,11 9-45 16,0-4 13-16,0 0-11 0,4-2-7 16,0 1 5-16,-3 0 7 0,7 14 15 0,-4-21-8 0,4 21 16 15,-8-15-28-15,8 15 19 16,0 0-1-16,-8-7 8 0,8 7-8 0,0 0-2 15,0 0 13-15,0 0-19 0,-24 22-4 16,24-22 7-16,-11 21 31 0,3-11-13 0,4 1-39 16,-4-4 22-16,8-7 1 0,-12 17 14 0,4-9 38 15,8-8 10-15,-12 10 51 0,12-10-22 16,-11 6 17-16,11-6 13 0,0 0 8 0,0 0-8 16,0 0 10-16,-24-13-10 0,24 13-5 0,-16-22 2 15,16 4-9-15,-8-5-6 16,8-4-26-16,-3-5 11 0,-1-8-5 0,0 1 9 15,0-6 14-15,0-2-57 0,-4 0-20 16,8 6 3-16,-4 3-49 0,4-3 4 0,-4 5-65 16,4 1-44-16,0 6-116 0,4 5-178 0,4-1-505 15,0 2 57-15,-4 0 79 0,4 1 112 16,-5 4 80-16,13-4 46 0,-8 2 74 0</inkml:trace>
          <inkml:trace contextRef="#ctx0" brushRef="#br0" timeOffset="-1976.8664">1497-541 1377 0,'4'-20'496'0,"-8"8"-25"16,4 12-31-16,0-20-17 0,0 20-29 0,0 0-66 0,0 0 20 15,0 0-31-15,0 0-17 0,0 0-29 16,0 0-30-16,0 0-9 0,-8 66 1 16,4-42-13-16,4 5-22 0,0 1-52 0,0-1-6 15,0 8 4-15,0-1-6 0,0 3-23 16,0-1-5-16,4-2 0 0,-4-1-36 0,4-1 29 16,-4-4-57-16,4-1 36 0,0-2-64 0,-4 1-16 15,4-4-12-15,0 1-49 0,-4-7-61 16,0-1-52-16,0 0-81 0,8 4-198 0,-4-8-590 15,-4 1 122-15,0-14 61 0,4 16 119 0,-4-16 58 16,0 0 46-16,0 0 69 0,0 0 113 16,0 0-49-16</inkml:trace>
          <inkml:trace contextRef="#ctx0" brushRef="#br0" timeOffset="-624.6126">715-852 1236 0,'0'0'517'16,"0"0"13"-16,0 0-62 0,0 0-25 0,0 0-64 15,0 0-46-15,0 0-19 0,0 0 24 16,0 0-95-16,0 0-10 0,59-12-30 0,-39 10-14 16,-1 2-23-16,5-1-84 0,-1 1-69 0,9 0-33 15,-13 0-101-15,13 3-229 0,-5-1-119 16,-3 2-422-16,4 1 47 0,-9 2 99 15,-3-2 90-15,-8 4 56 0,0 3 51 16</inkml:trace>
          <inkml:trace contextRef="#ctx0" brushRef="#br0" timeOffset="-866.2999">1187-998 1249 0,'0'0'399'0,"15"-5"-36"0,-15 5-40 0,8-6-54 16,-8 6-134-16,0 0-155 0,0 0-177 15,0 0-461-15,0 0 87 0,0 0 44 0,0 0 43 16</inkml:trace>
          <inkml:trace contextRef="#ctx0" brushRef="#br0" timeOffset="454.4011">102-78 1180 0,'0'-19'494'0,"-4"1"-11"0,0 5-45 0,4 13-23 16,-12-21-8-16,4 12-64 0,8 9-36 0,-19-14-3 16,7 10-37-16,12 4-40 0,-28-2 14 15,28 2-52-15,-27 8-27 0,11-2-29 0,4 3 10 16,-3 4-10-16,-1 2-33 0,8 4 18 16,0 2-29-16,-4-1-17 0,8 4-10 15,1 2 22-15,-5 2-30 0,8 0-3 0,0 1-13 16,8 4-35-16,-1-2-6 0,1 3-2 15,4-3 21-15,-4-3-29 0,8 1 0 0,-5-1 18 16,1-2 3-16,0-4-11 0,0-1-2 0,-4-4 21 16,-1 5-63-16,-7-9 50 0,0 2-23 15,0-15 37-15,-7 23-14 0,-5-15 25 0,-4-3 21 16,-4 0-13-16,-3 1 30 0,-1-4 21 16,-3-6 92-16,-5 0-15 0,-3-6-44 0,0-3 44 15,-9-4-31-15,1-2 1 0,12-3-45 0,-5-1 21 16,-7-13-41-16,8 4 23 15,11 1-7-15,-3-1 5 0,11-1-90 0,4 1 0 16,4 2 0-16,0-2 0 0,8 4-39 0,4-5-71 16,4-1-10-16,8 4-26 0,7-3-54 15,5 2-46-15,15-5-81 0,8-3-183 0,-4 16-560 16,16-2 103-16,4 4 79 0,8-2 84 16,3 4 105-16,1 1 36 0,4 0 90 0,3 1 89 15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5:11.6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CF3588-2296-4E12-839E-05C05304CBB2}" emma:medium="tactile" emma:mode="ink">
          <msink:context xmlns:msink="http://schemas.microsoft.com/ink/2010/main" type="writingRegion" rotatedBoundingBox="29192,4374 25939,3837 26291,1705 29544,2242"/>
        </emma:interpretation>
      </emma:emma>
    </inkml:annotationXML>
    <inkml:traceGroup>
      <inkml:annotationXML>
        <emma:emma xmlns:emma="http://www.w3.org/2003/04/emma" version="1.0">
          <emma:interpretation id="{2D274B4C-62E1-461D-8873-433BE6BC5539}" emma:medium="tactile" emma:mode="ink">
            <msink:context xmlns:msink="http://schemas.microsoft.com/ink/2010/main" type="paragraph" rotatedBoundingBox="29192,4374 25939,3837 26291,1705 29544,2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B2BD0F-EDCC-4CA2-BAD5-757D62073372}" emma:medium="tactile" emma:mode="ink">
              <msink:context xmlns:msink="http://schemas.microsoft.com/ink/2010/main" type="line" rotatedBoundingBox="29192,4374 25939,3837 26291,1705 29544,2242"/>
            </emma:interpretation>
          </emma:emma>
        </inkml:annotationXML>
        <inkml:traceGroup>
          <inkml:annotationXML>
            <emma:emma xmlns:emma="http://www.w3.org/2003/04/emma" version="1.0">
              <emma:interpretation id="{D69DA945-8785-4662-B6B6-5EE6755D4A89}" emma:medium="tactile" emma:mode="ink">
                <msink:context xmlns:msink="http://schemas.microsoft.com/ink/2010/main" type="inkWord" rotatedBoundingBox="29192,4374 25939,3837 26291,1705 29544,2242"/>
              </emma:interpretation>
              <emma:one-of disjunction-type="recognition" id="oneOf0">
                <emma:interpretation id="interp0" emma:lang="en-US" emma:confidence="0">
                  <emma:literal>TTDID</emma:literal>
                </emma:interpretation>
                <emma:interpretation id="interp1" emma:lang="en-US" emma:confidence="0">
                  <emma:literal>TTsID</emma:literal>
                </emma:interpretation>
                <emma:interpretation id="interp2" emma:lang="en-US" emma:confidence="0">
                  <emma:literal>TTDIs</emma:literal>
                </emma:interpretation>
                <emma:interpretation id="interp3" emma:lang="en-US" emma:confidence="0">
                  <emma:literal>TTsIs</emma:literal>
                </emma:interpretation>
                <emma:interpretation id="interp4" emma:lang="en-US" emma:confidence="0">
                  <emma:literal>TTDIS</emma:literal>
                </emma:interpretation>
              </emma:one-of>
            </emma:emma>
          </inkml:annotationXML>
          <inkml:trace contextRef="#ctx0" brushRef="#br0">63 42 1405 0,'0'0'612'0,"8"-17"-75"16,-8 17-69-16,4-11-35 0,-4 11-28 15,0 0-83-15,3-15-120 0,-3 15-89 0,0 0-105 16,0 0-198-16,0 0-593 0,0 0 28 16,-27 34 64-16,15-18 71 0,-7 5 42 0,-1 0 68 15</inkml:trace>
          <inkml:trace contextRef="#ctx0" brushRef="#br0" timeOffset="-197.2388">204 400 1571 0,'0'0'540'0,"-4"-15"-56"0,4 15-28 16,0 0-24-16,-4-16-32 0,4 16-11 0,0 0-54 16,0 0-13-16,0 0-40 0,0-18-13 15,0 18-47-15,0 0 17 0,0 0-55 0,0 0-13 16,0 0 1-16,0 0-42 0,0 0 14 15,0 0-34-15,32 25 20 0,-24-15-38 0,3-1-10 16,1 4-10-16,4-1 18 0,0 2-19 0,-1 1-2 16,5-3-20-16,-4 2-21 0,3-2 5 15,1 1 11-15,0-1-21 0,-1-1 31 16,1 1-41-16,-4-1 30 0,0-1-25 0,-1 1-21 16,-3-1 11-16,4-1-5 0,-4 0 20 15,-5 2 5-15,1-5 5 0,4 3-20 0,-12-9-8 16,8 17 3-16,-8-17-34 0,8 15 54 15,-8-15-43-15,-4 14 41 0,4-14-34 0,0 0 3 16,-12 20 12-16,12-20-37 0,-16 11 22 0,8-5-18 16,8-6 37-16,-19 8-24 0,7-5-8 15,12-3-7-15,-20 3 33 0,20-3-7 0,-23 0-8 16,23 0 4-16,-24-5-14 0,12 0-8 16,12 5 5-16,-19-14-10 0,11 3 2 15,-4 1 23-15,8-2 8 0,-4-1-15 0,4-1-6 16,-3 0 21-16,3 0-25 0,-4 0 22 15,8 14-5-15,-8-25 11 0,8 14 23 0,0 11-16 16,-4-19 5-16,4 19-7 0,-8-14-13 0,8 14 12 16,0 0 1-16,0 0 2 0,0 0 13 15,0 0-17-15,0 0-1 0,0 0 0 0,0 0 15 16,-16 37-17-16,12-22 20 0,1 0 2 16,-5-1-19-16,4 2 6 0,-4-1-27 0,0 0 0 15,0 1-19-15,0-2 27 0,-4-2-4 0,5 0 29 16,-1-1-15-16,0 0-1 15,0-2-2-15,8-9 8 0,-20 14-5 0,13-11 10 16,7-3-34-16,-20 6 26 0,20-6-25 0,0 0-1 16,-20-9 8-16,20 9-12 0,-16-14 38 15,9 6-21-15,7 8 0 0,-12-14 8 0,12 14-5 16,-8-14 10-16,8 14 5 0,-8-10 19 16,8 10-37-16,0 0 8 0,0 0-8 0,0 0 16 15,0 0-29-15,0 0 37 0,-16 32-37 0,12-17 21 16,4 3-5-16,-7 1 23 0,3 6-26 15,-4 0 24-15,0 7-11 0,-4 0 36 0,0-3-28 16,-7 3 0-16,-1 2 27 0,-4-4-16 16,1 0 11-16,-1-2-45 0,5-7-21 0,-5 1-76 15,4-5-59-15,-3-1-126 0,-5 0-335 16,13-7-425-16,3-4 104 0,0 1 214 16,12-6-29-16,-31-6 90 0,19-1 53 0,-4-5 101 15,0-6 15-15,5-5-14 0</inkml:trace>
          <inkml:trace contextRef="#ctx0" brushRef="#br0" timeOffset="296.1797">-220-9 1625 0,'0'0'571'0,"0"0"-62"16,-8-16-17-16,8 16-50 0,0 0-53 0,0 0 11 15,0 0-42-15,0 0-17 0,0 0-34 0,0 0 2 16,-4 58-65-16,4-33-24 0,4 5 0 15,-4 0-33-15,4 5-18 0,0 3-6 16,4 5-37-16,-4 3-47 0,3-1-38 0,1-3-54 0,0-5-66 16,0-1-46-16,0-1-75 0,-4-4-92 15,8 4-131-15,-9-9-562 0,1-5 118 16,-4-3 65-16,0-1 116 0,0-2 29 0,0-15 55 16,-7 23 67-16,3-15 64 0,4-8 100 15</inkml:trace>
          <inkml:trace contextRef="#ctx0" brushRef="#br0" timeOffset="717.3889">-342 529 1423 0,'0'0'545'0,"-8"-10"-36"0,8 10-63 0,0 0-39 0,-4-13-23 16,4 13-70-16,0 0 14 15,0 0-41-15,0 0-52 0,0 0 16 0,0 0-41 16,0 0-15-16,0 0-21 0,0 0-34 15,-12 38 28-15,12-38-34 0,-4 19 10 0,0-8-44 16,4-11 10-16,-7 18-18 0,7-18-26 0,-8 19 9 16,4-10-27-16,4-9 9 0,-8 18 12 15,8-18-13-15,-12 14 3 0,8-8-3 0,4-6-12 16,-12 13 9-16,12-13-35 0,-7 9 10 16,7-9-20-16,-12 7 20 0,12-7-12 0,0 0 35 15,0 0-2-15,-20 2-14 0,20-2-6 0,0 0 37 16,0 0-5-16,-12-20-35 15,12 20 25-15,-4-25 8 0,0 10 10 0,1-8 3 16,3-2-11-16,0 0 26 0,-4-3-38 0,4-9 46 16,-4 0-41-16,0-8-54 0,0 5 0 15,0-8 0-15,0 1 0 0,-4 1 0 0,4 0 0 16,-4 5 0-16,4 5 0 0,-3 5 0 0,3 6 0 16,0 6-6-16,4 5-268 0,0 14-33 15,0 0-130-15,0 0-633 0,0 0 66 0,0 0 119 16,0 0 94-16,-8 65 38 0,8-26 113 15,-4 10 34-15,0 4 91 0,-4 18-15 16</inkml:trace>
          <inkml:trace contextRef="#ctx0" brushRef="#br0" timeOffset="1011.4985">-578 1148 1313 0,'-16'-5'522'0,"16"5"-38"16,0 0-19-16,-11-6-63 0,11 6-38 0,0 0-39 15,0 0-13-15,0 0-20 0,0 0-28 16,0 0-21-16,0 0-41 0,39-5-5 15,-23 3-36-15,3 2-43 0,1-2-69 0,0 2-70 16,3 0-79-16,-3-1-79 0,7-1-315 0,-3 2-417 16,-8 0 94-16,3-1 78 0,-7-1 60 15,-12 2 83-15,16-6 48 0,-16 6 110 0</inkml:trace>
          <inkml:trace contextRef="#ctx0" brushRef="#br0" timeOffset="1551.4802">-798 420 1348 0,'0'0'553'0,"12"-16"-5"0,-12 16-33 0,0-12-19 0,0 12-30 15,0 0-51-15,-12-18-42 0,12 18-30 16,-12-7-35-16,12 7-17 0,-19 0-14 0,19 0-44 16,0 0 0-16,-36 11-41 15,24-3-3-15,-3 3-28 0,3 1-2 0,0 5-59 16,0-2 13-16,4 7-11 0,1-5-15 0,3 4-15 15,0 1 4-15,0-5-19 0,4 4 4 16,4-3-15-16,4 5-33 0,-1-2 2 0,5 0-22 16,0 2-6-16,8-3 0 0,-9-3 3 0,9 1-39 15,-8-2 6-15,4-2-3 0,-5-2 0 16,-7 1-3-16,4-3 11 0,-8-10-16 0,0 22 28 16,0-22-2-16,-19 18 43 0,3-10 19 15,-4 1 42-15,-7-2-22 0,-5-3 43 0,1-1 21 16,-1-1 8-16,-7 0 2 0,8-4-5 0,-5-3-123 15,5-3 0-15,-1 0 0 16,5-4 0-16,3-5 0 0,5 0 0 0,3-4 0 16,4-6 0-16,8 0 0 0,4-1 0 0,8-1-216 15,12-28-295-15,3 23-611 0,1 5 114 16,-1 2 99-16,-3 4 85 0,0-2 112 0,-1 4 26 16,-3 2 70-16,-4 1 63 0,-8-2 59 0,0 4 53 15</inkml:trace>
          <inkml:trace contextRef="#ctx0" brushRef="#br0" timeOffset="2397.5386">-1663 302 1290 0,'0'0'478'16,"0"0"-22"-16,0 0-47 0,16 33-27 16,-12-20-16-16,0 1-36 0,0 2-46 0,4 0-25 15,-4-1-24-15,3 2-22 0,1-2-1 0,0-1-35 16,-4-1-11-16,4-1-5 15,-4-1-17-15,-4-11-32 0,8 18 21 0,-8-18-16 16,8 14 15-16,-8-14-30 0,0 0-40 0,4 9 17 16,-4-9 5-16,0 0-22 0,0 0 17 15,0 0-12-15,0 0-14 0,0 0-6 0,0 0 4 16,0 0-23-16,0 0 5 0,-44-11-17 16,44 11 4-16,0 0-12 0,-23-2 25 0,23 2-10 15,-20 0-5-15,20 0-18 0,-24 2 31 0,24-2-29 16,-27 2 21-16,15 1-25 0,-4-1 2 15,1 3 25-15,-1-3-17 0,0 1-13 0,16-3 2 16,-27 8-4-16,15-5 17 0,12-3-5 0,-24 3-8 16,13 0-12-16,11-3 12 15,-20 1 24-15,20-1 12 0,0 0-17 0,-24-7-4 16,24 7 24-16,-11-9 13 0,11 9 5 0,-12-17 17 0,12 6-12 16,0 11 26-16,-8-30 7 15,8 14-15-15,-4-4-6 0,4 0-9 0,0-6 7 16,-4 2-13-16,0-3-5 0,4-2-35 0,-4 0-37 15,0-3-48-15,-4 1-54 0,1-1-69 16,-1 0-46-16,0 4-51 0,4 1-80 0,-4 6-166 16,0-3-432-16,4 4 38 0,4 2 56 15,0 0 115-15,0 1 85 0,0-1 110 0,4 1 12 16,4-5 55-16</inkml:trace>
          <inkml:trace contextRef="#ctx0" brushRef="#br0" timeOffset="2588.2991">-1270-515 1574 0,'0'-19'558'0,"0"19"-18"0,0 0-67 16,-19-14-37-16,19 14-30 0,-28-3-37 0,12 3-82 16,-3 2-72-16,-5 1-92 0,1 4-105 15,-1 1-103-15,4-8-271 0,-11 12-470 0,3 2 47 16,-3-1 122-16,0-1 29 0,-1-1 88 0,1-1 54 15,-1 1 56-15</inkml:trace>
          <inkml:trace contextRef="#ctx0" brushRef="#br0" timeOffset="3372.1388">-2091 1055 1927 0,'0'0'758'0,"-8"-11"-108"16,8 11-41-16,0 0-43 0,0 0-57 0,0 0-48 15,0 0-70-15,-4-12-9 0,4 12-121 0,0 0-69 16,0 0-82-16,0 0-141 0,0 0-148 15,0 0-264-15,0 0-568 0,0 0 92 0,0 0 195 16,-8-11-13-16,8 11 66 0,0 0 100 0,-27-5 18 16,11 1 54-16,-4-2 69 0</inkml:trace>
          <inkml:trace contextRef="#ctx0" brushRef="#br0" timeOffset="3183.6109">-1993-521 1674 0,'-8'-16'604'16,"8"16"-75"-16,0 0-37 0,0-12-47 0,0 12-27 15,0 0-63-15,0 0-55 0,0 0 2 16,0 0-44-16,0 0-17 0,-8 46-16 0,4-31-39 16,1 2-6-16,-1 4-39 0,-4-2 8 0,0 1-52 15,0-3 21-15,0 1-26 0,0 0 13 16,-3 0-26-16,-5-3 23 0,4-2-2 16,-8-3-10-16,9 1 2 0,-5-3-20 0,0-2 17 15,0-3-4-15,5 2-3 0,11-5-8 16,-28 0-2-16,28 0 2 0,-24-11-18 0,13 2 0 15,3-2-15-15,0 0 0 0,0-3-13 16,8 14 1-16,-8-26-11 0,8 12-18 0,0 14 0 16,0-25 0-16,0 25 0 0,8-23 0 0,-4 14 0 15,-4 9 0-15,16-16 0 0,-8 9 0 16,-8 7 0-16,15-9 0 0,-15 9 0 0,16-3 0 16,-16 3 0-16,0 0 0 0,0 0 0 15,12 17 0-15,-12-17 0 0,0 20 0 16,0-20 0-16,-8 34 0 0,0-13 0 0,-8 5 0 15,-3 6 0-15,-5 1 0 0,-7 19 0 16,-9 1 0-16,1 2 0 0,0 2 0 0,0-3 0 16,-5 7 0-16,-3 13 0 0,8-11 0 0,3 2 0 15,5 0 0-15,3-1 0 0,1-3 0 16,3 1 0-16,13-11 0 0,3-3 0 0,0-2 0 16,8-3 0-16,4 5 0 0,4-1 0 0,0 1 0 15,15 12 0-15,1 0 0 0,7-3 0 16,5-2 0-16,7-2 0 0,4 0 0 0,0-4 0 15,4-4 0-15,4-3 0 0,-4-4 0 16,-4-3 0-16,5-4 0 0,-9-8 0 16,-8-3 0-16,1-3 0 0,-5-3 0 0,-3-3 0 15,-1-3 0-15,-7-2 0 0,-1-3-246 16,1 6-194-16,-4-8-694 0,-16-1 84 0,15-4 95 16,-15 4 108-16,16-10 69 0,-16 10 110 0,4-21 30 15,-4 6 52-15,0 15 77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5:17.46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6EB344-76ED-4224-B30A-1FAAA6D877F0}" emma:medium="tactile" emma:mode="ink">
          <msink:context xmlns:msink="http://schemas.microsoft.com/ink/2010/main" type="inkDrawing" rotatedBoundingBox="24750,3655 25214,3657 25213,3675 24749,3673" semanticType="underline" shapeName="Other">
            <msink:sourceLink direction="with" ref="{F9D2BC83-8FC1-4813-B4EC-17554742A611}"/>
          </msink:context>
        </emma:interpretation>
      </emma:emma>
    </inkml:annotationXML>
    <inkml:trace contextRef="#ctx0" brushRef="#br0">-4068 1205 1686 0,'-12'5'599'0,"12"-5"-71"0,0 0-52 0,0 0-16 16,0 0-37-16,0 0-14 0,0 0-48 15,0 0-43-15,0 0-29 0,0 0-13 16,59-3-50-16,-39 0-19 0,-1 0-84 0,9 0-46 16,-5 1-98-16,5 0-92 0,-1 1-76 15,5 2-269-15,-1 1-482 0,1 0 98 0,-5-2 57 16,5 3 73-16,-5 0 90 0,1 0 115 15,-5-2-13-15,5 3 39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5:15.8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DDC8A0-80D6-4577-BF6B-A3A20B2A9B54}" emma:medium="tactile" emma:mode="ink">
          <msink:context xmlns:msink="http://schemas.microsoft.com/ink/2010/main" type="writingRegion" rotatedBoundingBox="25799,3514 19086,3598 19068,2165 25781,2080"/>
        </emma:interpretation>
      </emma:emma>
    </inkml:annotationXML>
    <inkml:traceGroup>
      <inkml:annotationXML>
        <emma:emma xmlns:emma="http://www.w3.org/2003/04/emma" version="1.0">
          <emma:interpretation id="{A00843BC-BE0F-4E0D-9454-1A12B51B4ECD}" emma:medium="tactile" emma:mode="ink">
            <msink:context xmlns:msink="http://schemas.microsoft.com/ink/2010/main" type="paragraph" rotatedBoundingBox="25799,3514 19086,3598 19068,2165 25781,20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2BC83-8FC1-4813-B4EC-17554742A611}" emma:medium="tactile" emma:mode="ink">
              <msink:context xmlns:msink="http://schemas.microsoft.com/ink/2010/main" type="line" rotatedBoundingBox="25799,3514 19086,3598 19068,2165 25781,2080">
                <msink:destinationLink direction="with" ref="{FC6EB344-76ED-4224-B30A-1FAAA6D877F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9FCB57E-161A-4F2B-9BC4-32C2AAC58CAA}" emma:medium="tactile" emma:mode="ink">
                <msink:context xmlns:msink="http://schemas.microsoft.com/ink/2010/main" type="inkWord" rotatedBoundingBox="20079,2169 25776,2063 25802,3484 20105,3589"/>
              </emma:interpretation>
              <emma:one-of disjunction-type="recognition" id="oneOf0">
                <emma:interpretation id="interp0" emma:lang="en-US" emma:confidence="0">
                  <emma:literal>mming</emma:literal>
                </emma:interpretation>
                <emma:interpretation id="interp1" emma:lang="en-US" emma:confidence="0">
                  <emma:literal>omming</emma:literal>
                </emma:interpretation>
                <emma:interpretation id="interp2" emma:lang="en-US" emma:confidence="0">
                  <emma:literal>mmng</emma:literal>
                </emma:interpretation>
                <emma:interpretation id="interp3" emma:lang="en-US" emma:confidence="0">
                  <emma:literal>yming</emma:literal>
                </emma:interpretation>
                <emma:interpretation id="interp4" emma:lang="en-US" emma:confidence="0">
                  <emma:literal>ommng</emma:literal>
                </emma:interpretation>
              </emma:one-of>
            </emma:emma>
          </inkml:annotationXML>
          <inkml:trace contextRef="#ctx0" brushRef="#br0">14512-2313 1597 0,'0'0'540'0,"0"-15"-67"0,0 15-55 0,0 0-4 16,0 0-14-16,0 0-37 0,0 0-10 0,0 0-40 16,0 0-16-16,0 0-36 0,0 0 7 15,8 53-32-15,-4-38-36 0,0 1-29 0,-4-1 3 16,0 2-36-16,0-2-10 0,4 1-7 16,-8 2 9-16,4-18-7 0,-4 27-10 15,0-10-14-15,-4-5-12 0,0 0-5 0,-4 0-15 0,1-3-3 16,-1 0-10-16,-4-2-29 15,4-2 21-15,-3-3 3 0,15-2 0 0,-32-2-6 16,32 2-10-16,-27-7-7 0,11 2 0 0,4-4-1 16,0 2-48-16,0-4 64 0,1 1-38 15,7-1 7-15,4 11 10 0,-16-19-32 0,12 9 22 16,4 10-38-16,0-20-13 0,0 20 2 0,0 0-4 16,8-19 7-16,-8 19-10 0,12-7 20 15,-12 7-12-15,15 0 10 0,-15 0 2 0,20 11-10 16,-12-5-5-16,0 6 6 0,4 3-4 15,-8 1 14-15,3 3 17 0,-3-2-15 16,-4 3-13-16,0-1 33 0,-4 2-9 0,-3 0 7 16,-1-1-6-16,-4 4-14 0,-4-1 22 15,-3-2-12-15,-1-2 25 0,-8-1-30 0,5 0-39 16,-5-3-80-16,1 0-55 0,-1-3-57 0,1 0-166 16,-1-5-556-16,5-3 16 0,-5 1 79 15,1-4 105-15,3-2 79 0,-3-1 98 0,-1-3 27 16,4 0 29-16</inkml:trace>
          <inkml:trace contextRef="#ctx0" brushRef="#br0" timeOffset="248.9557">14249-2704 1894 0,'0'0'606'0,"0"0"-22"16,0 0-62-16,0-18-48 0,0 18-39 0,0 0-46 15,0 0-74-15,0-16-90 0,0 16-87 0,0 0-66 16,0 0-152-16,0 0-311 0,0 0-513 16,0 0 52-16,0 0 112 0,0 0 54 0,-24 55 56 15,16-36 65-15,-4 5 68 0</inkml:trace>
          <inkml:trace contextRef="#ctx0" brushRef="#br0" timeOffset="611.9233">13954-2458 1538 0,'0'0'522'0,"0"0"-54"0,0 0-45 0,-8-11-39 15,8 11-21-15,0 0-50 0,0 0-27 16,0 0-27-16,0 0-14 0,8 42-19 0,-4-28-32 16,0 0 1-16,4 0-29 0,0 4-28 15,-1-1 3-15,1 1-23 0,0-1-6 16,-4-1-12-16,4-4-20 0,0 3 2 0,-4-3-13 16,4 0 0-16,-5 1-8 0,-3-13 3 15,4 17-20-15,-4-17 2 0,-4 18 20 0,4-18-22 16,-7 15-1-16,-1-6 4 0,-4 0-1 0,0-1-26 15,-7 1 29-15,-1 0-1 0,-8 0-14 16,5-2 9-16,-5 0-20 0,-3 0-10 0,7-3-21 16,-11 1-15-16,7-2-64 0,1 0-51 15,-1-3-51-15,9 0-52 0,-1 1-166 16,4 1-136-16,-3-5-383 0,3-2 40 0,16 5 87 0,-28-8 93 16,17 1 69-16,11 7 76 0,-16-14 26 15,8 7 72-15</inkml:trace>
          <inkml:trace contextRef="#ctx0" brushRef="#br0" timeOffset="1355.1015">13620-2378 1320 0,'20'19'492'0,"-20"-19"-44"15,7 18-21-15,-3-5-33 0,-4-13-35 16,4 26-6-16,0-14-54 0,-4 0-25 0,0-12-10 15,4 25-46-15,-4-25-11 0,-4 23-18 0,4-23-48 16,-8 19 23-16,0-10-28 0,8-9-34 16,-11 14-20-16,11-14-27 0,-12 9-15 0,12-9-58 15,-20-2-5-15,20 2-29 0,0 0 24 16,-27-13-31-16,15 3 41 0,4 2-35 0,-4-3 2 16,4 0 17-16,5-1 14 0,3 12-19 0,-16-20 1 15,12 11 25-15,4 9 13 0,-8-9-18 16,8 9 39-16,0 0-26 0,0 0 12 0,0 0 21 15,0 0-2-15,0 0 28 0,0 0-29 16,-20 24-7-16,20-24-7 0,-4 19-4 16,0-8 14-16,4-11-6 0,-7 24 13 0,7-13-10 15,0-11-13-15,-12 18 7 0,8-12 9 0,4-6 13 16,-8 15-26-16,8-15 4 0,-12 6-4 16,12-6-3-16,0 0 10 0,0 0-9 0,0 0 9 15,0 0 8-15,-27-17-26 0,23 7-2 16,4 10 18-16,-12-29 5 0,8 15-13 0,0-3-2 15,0-4 9-15,-4 0 6 0,4-2 5 0,-3 1 15 16,3 4 17-16,-4-2 27 0,0 2-11 16,0 4 19-16,4 0 10 0,-8 2 2 0,5 0 3 15,-5 3-26-15,4 1 13 0,8 8-5 0,-24-9-20 16,24 9 15-16,-23 0-18 16,23 0-21-16,-20 6 1 0,4 1 2 0,8 4-10 15,1 1 5-15,-5 2-5 0,4 4-36 16,0 0-23-16,4 8-23 0,0-2-44 0,4 6 0 15,0-2-40-15,0 4 4 0,0 3 1 0,4 0 7 16,0-1 13-16,0-1-15 0,4-2 30 16,-4-4 6-16,0-2 2 0,0-1 3 0,-4-4 17 15,0-1-12-15,-8-3 20 0,4-2 24 0,-8-2 60 16,0-1-2-16,-7-1 44 0,-5-3 33 16,-3-3 38-16,-1-2 31 0,-3-4 6 0,-5-5 4 15,-7-4 31-15,0-6 10 0,-12-10-23 16,4-4-10-16,0-4-5 0,7-5-23 15,5-1-21-15,16 6-50 0,-1 1-93 0,8-1 0 16,4-2 0-16,5 7 0 0,7 2 0 0,3 0 0 16,13 0 0-16,8-5-85 0,7 7-148 15,5 4-87-15,3 2-105 0,4 6-215 0,4 4-437 16,0 3 112-16,1 1 112 0,-5 5 39 0,-4 4 151 16,8 5 21-16,0 2 109 0,1 1 47 15</inkml:trace>
          <inkml:trace contextRef="#ctx0" brushRef="#br0" timeOffset="4340.1233">11887-2346 1566 0,'0'0'474'0,"8"-18"-42"0,-8 18-30 0,15-3-21 16,-15 3-20-16,24 2-41 0,-24-2-36 15,27 8-7-15,-11-2-24 0,0 4 1 0,8 4-32 16,-5 2-27-16,5 3-6 0,-5 1-38 15,5-1 26-15,-8 4-49 0,3 1-3 0,-7-1-9 16,4 0-14-16,0 0-7 0,-9-2-8 16,1-1-13-16,0-2 8 0,-4 0-34 0,0-2 19 15,-4-1-18-15,0-15-16 0,-4 27-36 16,0-19 34-16,4-8-26 0,-12 15-2 0,12-15-11 16,-11 8-12-16,11-8-6 0,-16 0 6 0,16 0-29 15,0 0 8-15,-24-23-10 0,16 11 20 16,1-7-2-16,-1 0 15 0,4-4 2 0,-4 4-14 15,4 1 30-15,4-3 5 0,-4 5 8 16,4-2-11-16,-4 5 8 0,4 13 1 0,0-27 4 16,0 27-7-16,-4-18 15 0,4 18 8 15,0 0-6-15,0 0-12 0,0 0 10 16,0 0-10-16,0 0 20 0,0 0-28 0,0 0 10 16,0 0 11-16,-16 48-21 0,9-33 11 0,-1-2-11 15,0 1 0-15,-4 2 13 0,0-1-3 16,1-5 3-16,-1 2 31 0,-4-2-42 0,4-2-2 15,0 1-10-15,-3-5 3 0,3 1-11 0,12-5-2 16,-24 0-14-16,24 0 17 0,-27-9 9 16,15 0-40-16,-4-4 32 0,5 1-1 15,-1-2-9-15,4 2 18 0,-4 1 1 16,4 1-6-16,8 10-12 0,-12-16 2 0,5 9 10 16,7 7 3-16,0 0-13 0,-12-12 21 0,12 12-19 15,0 0 19-15,0 0-13 0,0 0-1 16,-24 26-4-16,16-16 18 0,0 3-16 0,1 0 8 15,-1 2 18-15,-4-1-13 0,4-2 5 0,-4 1-16 16,4-3 65-16,1 1-31 0,-1-5 23 16,-4 3 16-16,0-1-21 0,12-8 48 0,-16 5 16 15,16-5 0-15,0 0 26 0,0 0-16 16,-27-13-5-16,19 3-18 0,4-4 46 0,-4-9-25 16,-3-5 23-16,3-14-60 0,0-4-70 0,-4-21-6 15,0-2 0-15,4 12 0 0,-3-12 0 16,3 11 0-16,0-9 0 0,-4 11 0 15,4 9 0-15,0 1 0 0,-3 4 0 0,3 7 0 16,0 4 0-16,0 0 0 0,0 8-108 16,8 6-286-16,0 6-267 0,0 11-434 0,-4-14 107 15,4 14 100-15,0 0 99 0,0 0 98 0,0 0 59 16,0 0 0-16,0 0 140 0,-27 30 8 16</inkml:trace>
          <inkml:trace contextRef="#ctx0" brushRef="#br0" timeOffset="6146.2486">9545-1508 1553 0,'0'0'548'0,"0"0"-18"0,0 0-44 0,-32 23-25 15,32-23-49-15,0 0-41 0,0 0-48 16,0 0-55-16,0 0 6 0,12 24-74 16,-12-24-44-16,0 0-92 0,20 2-110 0,-20-2-59 15,0 0-210-15,19-2-542 0,-19 2 27 0,0 0 86 16,0 0 86-16,0 0 61 0,0 0 80 15,0 0 54-15,-31-43 10 0</inkml:trace>
          <inkml:trace contextRef="#ctx0" brushRef="#br0" timeOffset="5739.2012">11219-2281 1287 0,'0'0'555'0,"0"0"-27"0,0 0-21 0,0 0-62 0,15 38 5 16,-11-26-58-16,0 5-21 0,0-2-25 15,-4 1-34-15,4-2-28 0,-4 0-41 0,0-14 1 16,4 26-50-16,-4-15-10 0,0-11-17 0,0 21-52 15,0-21 18-15,-8 16-23 16,8-16-38-16,-8 10-39 0,8-10-48 0,-15 2-34 16,15-2-28-16,0 0 29 0,-24-14-47 0,16 3-5 15,8 11 16-15,-19-21 12 0,15 7 34 16,-4 2-6-16,4 2 1 0,4 10-6 0,-12-20 0 16,12 20 57-16,-8-12-46 0,8 12 35 15,0 0-5-15,0 0 13 0,0 0 11 0,0 0 32 16,0 0 6-16,0 0-28 0,0 0-8 0,-8 41 5 15,4-28 0-15,4-13 51 16,-7 23-48-16,-1-12-14 0,8-11 22 0,-8 17 4 0,4-10-15 16,4-7 16-16,-12 11-42 0,12-11-10 15,0 0-12-15,-16 2 50 0,16-2-79 16,0 0-22-16,-23-13-4 0,23 13-7 0,-12-21 13 16,8 9 5-16,-4-2 10 0,4 2 5 0,0-2-3 15,4 14 22-15,-7-21 30 0,7 21-23 16,-4-18-18-16,4 18 13 0,0 0 22 0,0 0 1 15,0 0 43-15,0 0 6 0,0 0-11 16,0 0 8-16,-16 39 7 0,12-27-7 0,0 4-18 16,0-1 5-16,0 1 15 0,0-2-4 0,-4-1 19 15,4-1-32-15,4-12 12 0,-7 18 13 16,7-18-15-16,-12 10 33 0,12-10-46 0,-16 2-18 16,16-2 43-16,0 0-20 0,0 0-10 15,-27-23-26-15,15 9 21 0,4-4-21 16,0-3 26-16,0-2 33 0,-4-3-51 0,5 5 0 15,3 0 0-15,-4 0 13 0,4 2 25 0,0 5-36 16,0 0 26-16,4 14-10 16,-8-21 10-16,8 21 28 0,-4-12-23 0,4 12-2 0,0 0-16 15,0 0 1-15,0 0 19 0,0 0-14 0,0 0-27 16,0 0 16-16,0 0 3 0,0 0-21 16,12 49 39-16,-12-49-11 0,4 17-2 15,-4-17 2-15,-4 18 1 0,4-18-11 0,-4 15 13 16,4-15 0-16,-8 14-23 0,8-14 17 15,-19 13 14-15,7-8-3 0,-4 0-10 0,4-1 5 16,-11 1-18-16,-1 1 20 0,-3-3 11 16,-5 0-5-16,-3 3-34 0,-1-3 23 0,-7 0-7 15,-4 5 25-15,0-5-12 0,-4 3 12 0,0-3-18 16,4 2 1-16,-5 0-4 0,1 0-9 16,4 1 12-16,-4-1-35 0,0-2 22 0,4 3-14 15,-4-1 24-15,0 1-4 0,4-2 0 16,-1 0-31-16,5 0 33 0,0-1-2 15,-4-1-1-15,4 5 6 0,3-4-8 0,1-1 8 0,-4 4-3 16,-1-3 29-16,9-2-57 0,0 4 10 16,-5-2-2-16,5 0 7 0,8 0 14 15,-1 0 17-15,4-2-54 0,-3 3 39 0,3-1-16 16,5-1-2-16,3-2 23 0,-4 2-49 16,20-2 19-16,-27 5 7 0,11-5 10 0,16 0-23 15,-20 2-3-15,20-2-7 0,-23 4 10 0,23-4 8 16,-20 3-13-16,20-3 8 0,-15 3-8 15,15-3-8-15,-16 2 49 0,16-2-44 16,0 0 3-16,0 0 13 0,-20 4-11 0,20-4 27 16,0 0-22-16,0 0-7 0,-16 1 26 0,16-1-6 15,0 0 47-15,0 0-44 0,-19-1 0 16,19 1-8-16,0 0 21 0,0 0 53 0,-16-9-4 16,16 9 7-16,-8-11 8 0,8 11 5 15,-8-15 2-15,8 15-17 0,0-20 40 0,0 20 19 16,-4-28-32-16,0 11 32 0,4-3-29 0,-3-3-23 15,3-3-58-15,-4-5-16 0,0-2 0 16,0 1 0-16,-4 0 0 0,4 3 0 0,0 4 0 16,0 1 0-16,0 3-11 0,0 1-163 15,0 4-100-15,4 16-53 0,-4-17-152 0,4 17-402 16,0 0-73-16,0 0 63 0,0 0 80 16,0 0 55-16,0 0 104 0,12 48 99 15,-8-25 33-15,0 2 8 0</inkml:trace>
          <inkml:trace contextRef="#ctx0" brushRef="#br0" timeOffset="4504.8284">11608-2880 1333 0,'12'-16'476'0,"-12"16"-41"0,7-13-38 0,-7 13-49 16,0 0-171-16,4-10-88 0,-4 10-99 0,0 0-532 15,0 0-88-15,0 0 33 0,-23 37 96 16,11-18 14-16,0 6 103 0</inkml:trace>
        </inkml:traceGroup>
        <inkml:traceGroup>
          <inkml:annotationXML>
            <emma:emma xmlns:emma="http://www.w3.org/2003/04/emma" version="1.0">
              <emma:interpretation id="{F3DA2709-3D9C-4F58-8DCC-704BC5C80868}" emma:medium="tactile" emma:mode="ink">
                <msink:context xmlns:msink="http://schemas.microsoft.com/ink/2010/main" type="inkWord" rotatedBoundingBox="19206,2608 19304,3001 19104,3051 19006,2658"/>
              </emma:interpretation>
              <emma:one-of disjunction-type="recognition" id="oneOf1">
                <emma:interpretation id="interp5" emma:lang="en-US" emma:confidence="1">
                  <emma:literal>.</emma:literal>
                </emma:interpretation>
                <emma:interpretation id="interp6" emma:lang="en-US" emma:confidence="0">
                  <emma:literal>..</emma:literal>
                </emma:interpretation>
                <emma:interpretation id="interp7" emma:lang="en-US" emma:confidence="0">
                  <emma:literal>.,</emma:literal>
                </emma:interpretation>
                <emma:interpretation id="interp8" emma:lang="en-US" emma:confidence="0">
                  <emma:literal>.'</emma:literal>
                </emma:interpretation>
                <emma:interpretation id="interp9" emma:lang="en-US" emma:confidence="0">
                  <emma:literal>a.</emma:literal>
                </emma:interpretation>
              </emma:one-of>
            </emma:emma>
          </inkml:annotationXML>
          <inkml:trace contextRef="#ctx0" brushRef="#br0" timeOffset="6603.9075">7882-2388 1594 0,'0'0'561'0,"0"0"-34"0,0 0-38 0,0 0-51 16,0-15-31-16,0 15-34 0,0 0-27 0,0 0-8 16,0 0-44-16,0 0-5 0,0 0-48 15,0 0 10-15,0 0-34 0,0 0-25 0,0 0-30 16,24-3-11-16,-24 3 18 0,0 0-13 15,16-3-21-15,-16 3-17 0,0 0-79 0,15-9 50 16,-15 9-12-16,4-8-8 0,-4 8-66 0,0 0-44 16,0 0-85-16,0 0-43 0,0 0-115 15,0 0-120-15,0 0-211 0,0 0-360 0,0 0 51 16,0 0 118-16,-59 15 74 0,48-3 100 16,-1 2 50-16,0 3 4 0,4 0 120 15</inkml:trace>
          <inkml:trace contextRef="#ctx0" brushRef="#br0" timeOffset="6927.5912">8004-2069 1576 0,'-12'-14'443'0,"12"14"15"16,0 0-84-16,-15-3 5 0,15 3-34 0,0 0-43 15,0 0-15-15,0 0-21 0,-28 14 11 16,28-14-60-16,-8 14 24 0,8-14-39 0,-8 12-25 16,8-12-13-16,-4 14 15 0,4-14-37 0,0 0 2 15,0 0-23-15,0 0 9 0,16 21-20 16,-16-21 8-16,16-2 8 0,-16 2-16 0,23-10 7 16,-7 5-1-16,-8-3-17 0,4 1-6 0,-12 7-19 15,16-19-26-15,-16 9-45 16,0 10-62-16,0 0-51 0,-12-29-141 0,4 21-187 0,-8 2-568 15,16 6 103-15,-31-5 81 0,11 4 67 16,-3 2 38-16,3 3 90 0,-8 1 46 16,-3 4 64-16,3 1 77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6:23.17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4612C6-F36A-466E-979E-3F3F28C6D86E}" emma:medium="tactile" emma:mode="ink">
          <msink:context xmlns:msink="http://schemas.microsoft.com/ink/2010/main" type="writingRegion" rotatedBoundingBox="24989,5989 24945,12834 23813,12827 23857,5982"/>
        </emma:interpretation>
      </emma:emma>
    </inkml:annotationXML>
    <inkml:traceGroup>
      <inkml:annotationXML>
        <emma:emma xmlns:emma="http://www.w3.org/2003/04/emma" version="1.0">
          <emma:interpretation id="{420B71E6-59D6-41F9-A70E-BBCE74298074}" emma:medium="tactile" emma:mode="ink">
            <msink:context xmlns:msink="http://schemas.microsoft.com/ink/2010/main" type="paragraph" rotatedBoundingBox="24989,5989 24945,12834 23813,12827 23857,5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9447DF-0014-41ED-988B-C74498555F89}" emma:medium="tactile" emma:mode="ink">
              <msink:context xmlns:msink="http://schemas.microsoft.com/ink/2010/main" type="line" rotatedBoundingBox="24989,5989 24945,12834 23813,12827 23857,5982"/>
            </emma:interpretation>
          </emma:emma>
        </inkml:annotationXML>
        <inkml:traceGroup>
          <inkml:annotationXML>
            <emma:emma xmlns:emma="http://www.w3.org/2003/04/emma" version="1.0">
              <emma:interpretation id="{CA3B888D-B5F0-473E-8384-6D3427325188}" emma:medium="tactile" emma:mode="ink">
                <msink:context xmlns:msink="http://schemas.microsoft.com/ink/2010/main" type="inkWord" rotatedBoundingBox="24970,8861 24964,9633 24022,9626 24027,8854"/>
              </emma:interpretation>
              <emma:one-of disjunction-type="recognition" id="oneOf0">
                <emma:interpretation id="interp0" emma:lang="en-US" emma:confidence="0">
                  <emma:literal>,..</emma:literal>
                </emma:interpretation>
                <emma:interpretation id="interp1" emma:lang="en-US" emma:confidence="0">
                  <emma:literal>,,.</emma:literal>
                </emma:interpretation>
                <emma:interpretation id="interp2" emma:lang="en-US" emma:confidence="0">
                  <emma:literal>,.</emma:literal>
                </emma:interpretation>
                <emma:interpretation id="interp3" emma:lang="en-US" emma:confidence="0">
                  <emma:literal>,...</emma:literal>
                </emma:interpretation>
                <emma:interpretation id="interp4" emma:lang="en-US" emma:confidence="0">
                  <emma:literal>,.,.</emma:literal>
                </emma:interpretation>
              </emma:one-of>
            </emma:emma>
          </inkml:annotationXML>
          <inkml:trace contextRef="#ctx0" brushRef="#br0">305 0 1359 0,'0'0'443'16,"0"0"-42"-16,0 0-29 0,0 0-17 0,0 0-73 16,-27 30-11-16,19-20-35 0,-4 4-21 15,0 0-13-15,-4 1-31 0,4-1 6 0,1 0-39 16,-5 0-12-16,4-2 15 0,4-2-29 0,-4 0-20 15,1 2 16-15,3-3 12 0,8-9 16 16,-16 10-19-16,8-5-9 0,8-5 10 0,-16 4-26 16,16-4 10-16,0 0 1 0,-23-5 25 15,23 5-29-15,-16-14 29 0,16 14-20 0,-12-21 12 16,8 10-7-16,-4-3 12 0,4 2 16 16,0-5-15-16,-4 3 4 0,4 0 36 0,4 14-4 15,-7-24-60-15,7 13 36 0,0 11-35 16,-4-19 17-16,4 19-35 0,-4-16-85 0,4 16 0 15,0 0 0-15,0 0 0 0,0 0 0 0,0 0 0 16,0 0 0-16,0 0 0 0,0 0 0 16,0 0 0-16,4 51 0 0,0-33 0 0,0 6 0 15,-1-1 0-15,1 5 0 0,0 1 0 0,-4 0 0 16,4 3 0-16,4 2 0 0,-4-1 0 16,0-5 0-16,0 6 0 0,0-1 0 0,0-6 0 15,0-1 0-15,0 1 0 0,0-3 0 0,0 1 0 16,4-2 0-16,-5 0 0 0,1-3 0 15,4-2 0-15,0-2 0 0,-4-1 0 16,0-3 0-16,0 0 0 0,-4-12 0 0,4 19 0 16,0-8 0-16,-4-11 0 0,8 18 0 15,-8-8-274-15,0-10-172 0,4 14-278 0,-4-14-364 16,8 12 62-16,-8-12 117 0,0 0 72 0,0 18 105 16,0-18 48-16,0 0 75 0,0 0 74 15</inkml:trace>
          <inkml:trace contextRef="#ctx0" brushRef="#br0" timeOffset="567.2037">-495 649 1492 0,'-20'-1'565'0,"1"-2"-45"0,3 0-18 0,16 3-11 15,-32 0-30-15,32 0-39 0,-19-2-17 0,19 2-29 16,-20-1-33-16,20 1 4 15,0 0-51-15,-24-2-7 0,24 2-61 0,0 0-1 16,0 0-6-16,0 0-42 0,0 0-13 0,0 0-17 16,0 0 14-16,0 0-12 0,0 0-33 15,0 0-38-15,63 5-80 0,-39-5 0 0,4 3 0 16,-1-2 0-16,1 1 0 0,-1-2 0 16,1 1 0-16,-4 1 0 0,-1-2 0 0,-3 0 0 15,0 0 0-15,-1 0 0 0,-3 0-8 0,0 0-220 16,0 2-56-16,-16-2-103 0,27 0-214 15,-15 5-490-15,-12-5 85 0,20 7 80 16,-20-7 109-16,12 7 88 0,-12-7 86 0,8 9 42 0,-8-9 43 16</inkml:trace>
          <inkml:trace contextRef="#ctx0" brushRef="#br0" timeOffset="-55977.4328">-73-2682 1208 0,'4'-30'547'0,"-4"16"-27"0,4-1-26 0,0 2-13 16,-4 13-2-16,4-29-29 0,-4 16-4 16,4 0-49-16,-4 13-11 0,3-21-15 0,-3 21 6 15,4-15-68-15,-4 15-32 0,4-14-16 16,-4 14 5-16,0 0-82 0,0 0 21 0,4-15-51 16,-4 15-1-16,0 0-15 0,0 0-50 0,0 0-88 15,0 0 0-15,12 48 0 0,-8-31 0 16,-4 1 0-16,4 0 0 0,0 5 0 15,0 1 0-15,0-1 0 0,-4 0 0 0,4 0 0 0,0-2 0 16,-4 2 0-16,4-3 0 16,-4-2 0-16,4-2 0 0,-4 1 0 0,0-3 0 0,0-14 0 15,4 24 0-15,-1-15 0 0,-3-9 0 16,4 16 0-16,-4-16 0 0,0 0 0 16,0 14 0-16,0-14 0 0,0 0 0 0,0 0 0 15,0 0 0-15,0 0 0 0,0 0 0 16,0 0 0-16,0 0 0 0,0 0 0 0,-4-62 0 15,4 41 0-15,0 0 0 0,0-3 0 0,-3-2 0 16,3 4 0-16,0 1 0 0,0 1 0 16,-4 4 0-16,4 16 0 0,0-28 0 0,0 15 0 15,0 13 0-15,0-17 0 0,0 17 0 0,0 0 0 16,0 0 0-16,0 0 0 0,0 0 0 16,0 0 0-16,0 0 0 0,-12 50 0 0,12-33 0 15,-4 1 0-15,4 2 0 0,0-1 0 16,-4 0 0-16,4 3 0 0,0 0 0 15,0-3 0-15,4 3 0 0,-4-3 0 0,4 4 0 16,-4-5 0-16,0 1 0 0,4-3 0 0,0 4 0 16,-4-4 0-16,0-2 0 0,0-14 0 15,4 27 0-15,-4-16 0 0,4 3 0 0,-4-14 0 16,7 21 0-16,-7-13 0 0,0-8-67 0,8 27-394 16,-4-19-729-16,-4-8 123 0,0 18 112 15,0-18 136-15,0 18 18 0,0-18 107 0,-4 15 51 16,4-15 114-16,0 0-17 0</inkml:trace>
          <inkml:trace contextRef="#ctx0" brushRef="#br0" timeOffset="-55232.8745">-779-2284 1141 0,'0'0'530'0,"0"0"-39"16,-19 0-55-16,19 0-19 0,0 0-38 15,0 0-49-15,-16 0-18 0,16 0-61 0,0 0 10 16,0 0-18-16,0 0-23 0,0 0-12 0,0 0-57 15,0 0 23-15,0 0-8 0,43 15-22 16,-27-13-9-16,4 1-9 0,-1-3-6 16,9 2-13-16,0 0-4 0,-1 0-26 0,-3-1-16 15,3 3-17-15,-3-4-60 0,0 2-20 0,-5-2-40 16,1 2-68-16,0-1-50 0,-4-1-112 16,-16 0-248-16,23 0-414 0,-23 0 146 15,20 3 44-15,-20-3 92 0,20 0 39 0,-20 0 104 16,11 3 36-16</inkml:trace>
          <inkml:trace contextRef="#ctx0" brushRef="#br0" timeOffset="58057.0632">278 3186 1371 0,'0'-21'425'0,"0"21"-30"0,0 0-11 0,4-14-11 16,-4 14 6-16,0 0-15 0,0 0-4 0,3-19-29 16,-3 19-9-16,0 0-17 0,0 0-42 15,0 0-14-15,0 0-4 0,0 0-32 0,0 0-21 16,0 0-33-16,0 0-16 0,0 0-2 15,0 0-3-15,0 0-13 0,0 0-22 0,0 0-16 16,0 0 0-16,-43 25-5 0,35-20-11 16,0 4 11-16,-3-3-30 0,-1 3-9 15,0-1-5-15,0-2-9 0,0 0 12 0,12-6-1 16,-19 11-4-16,19-11-2 0,-16 3-27 0,16-3 24 16,-20 0-44-16,20 0 13 0,0 0-13 15,-24-17 1-15,20 4-6 0,-3-3-10 0,3-1 12 16,0 0-12-16,0 2-3 0,0-3 18 0,0 4 13 15,4 14 6-15,0-28-27 0,0 28 24 16,-4-18-8-16,4 18-1 0,0 0-27 0,0 0 26 16,0 0-17-16,0 0-1 0,0 0 2 0,0 0 7 15,0 0-9-15,0 0 25 0,-20 50-10 16,16-36 12-16,-4 0-15 0,1 1 16 0,-1 0-13 16,4-1 2-16,-4-2-5 15,0 1 0-15,0-3 6 0,4 3 12 0,4-13-5 16,-12 13 2-16,12-13 4 0,-8 11-6 0,8-11-8 15,0 0 21-15,0 0-11 0,-23-3 6 16,23 3 12-16,0 0 9 0,-12-26-19 0,8 17 28 16,4 9-28-16,-8-18 60 0,8 18-12 0,-8-14-9 15,8 14 10-15,-4-18 5 0,4 18-31 16,-4-13-5-16,4 13 21 0,0 0-18 0,0 0 2 16,0 0-18-16,0 0-7 0,0 0 38 0,0 0-15 15,0 0 0-15,0 0-8 16,-4 48-6-16,8-30 14 0,-4 3-5 0,4 4-19 0,0 1-1 15,0 0-9-15,4 6 24 0,0 0-21 16,-4-1 0-16,4 3 0 0,0-2 0 16,0 0 0-16,-1 0 0 0,1-1 0 0,-8-5 0 15,8-2 0-15,-4 3 0 0,4-6 0 0,-4 2 0 16,0-2 0-16,4 0 0 0,-4-5 0 16,0-1 0-16,-4-1-67 0,4 0-107 0,0-4-36 15,-4-10-66-15,3 17-50 0,-3-17-86 16,8 13-202-16,-8-13-402 0,0 16 107 0,0-16 70 15,0 0 124-15,-4 21 60 0,4-21 33 0,-7 13 49 16,7-13 79-16</inkml:trace>
          <inkml:trace contextRef="#ctx0" brushRef="#br0" timeOffset="58512.0209">-633 3968 1384 0,'-23'-3'510'0,"23"3"-34"0,0 0-23 0,-20-3-26 16,20 3-25-16,-16-3-38 0,16 3-14 15,0 0-14-15,-24-1-39 0,24 1-47 0,0 0-9 16,-11-4-16-16,11 4-30 0,0 0-14 15,0 0-24-15,-16-4 1 0,16 4-30 0,0 0 5 16,0 0-10-16,0 0-25 0,0 0-29 0,-16-6-5 16,16 6 2-16,0 0 11 0,0 0 0 15,0 0 0-15,0 0-31 0,0 0-3 0,0 0-9 16,0 0 12-16,0 0-11 0,0 0-4 16,0 0 2-16,0 0-12 0,0 0 22 15,43-8 3-15,-43 8-25 0,20-1 22 0,-4-1-9 0,0 0-9 16,-16 2 6-16,35 0 10 0,-11-1 10 15,-5 1-25-15,1-3 15 0,0 3-5 16,0 0-3-16,-1-1-13 0,-3 1 24 0,-16 0-31 16,36 0 15-16,-21-2-20 0,1 0-14 15,-16 2-42-15,20-3-47 0,-20 3-64 0,19-4-58 16,-19 4-131-16,16-5-287 0,-16 5-486 0,0 0 133 16,0 0 107-16,0 0 83 0,0 0 45 15,0 0 82-15,0 0 54 0,0 0 116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6:06.77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409BD6-FBC7-4BF9-9AE1-BF5706DB00A6}" emma:medium="tactile" emma:mode="ink">
          <msink:context xmlns:msink="http://schemas.microsoft.com/ink/2010/main" type="writingRegion" rotatedBoundingBox="11284,4605 20471,5142 20022,12835 10835,12298"/>
        </emma:interpretation>
      </emma:emma>
    </inkml:annotationXML>
    <inkml:traceGroup>
      <inkml:annotationXML>
        <emma:emma xmlns:emma="http://www.w3.org/2003/04/emma" version="1.0">
          <emma:interpretation id="{195C1BF5-4E8A-497A-B6FC-47B6FCD93E93}" emma:medium="tactile" emma:mode="ink">
            <msink:context xmlns:msink="http://schemas.microsoft.com/ink/2010/main" type="paragraph" rotatedBoundingBox="11262,4834 20425,5046 20378,7042 11216,68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205CAC-7396-4B9F-B0EA-197888DAEE02}" emma:medium="tactile" emma:mode="ink">
              <msink:context xmlns:msink="http://schemas.microsoft.com/ink/2010/main" type="line" rotatedBoundingBox="11262,4834 20425,5046 20378,7042 11216,6830"/>
            </emma:interpretation>
          </emma:emma>
        </inkml:annotationXML>
        <inkml:traceGroup>
          <inkml:annotationXML>
            <emma:emma xmlns:emma="http://www.w3.org/2003/04/emma" version="1.0">
              <emma:interpretation id="{D50C086B-8A85-4273-B010-FB700DD7644E}" emma:medium="tactile" emma:mode="ink">
                <msink:context xmlns:msink="http://schemas.microsoft.com/ink/2010/main" type="inkWord" rotatedBoundingBox="11260,4924 16191,5038 16155,6630 11223,6515"/>
              </emma:interpretation>
              <emma:one-of disjunction-type="recognition" id="oneOf0">
                <emma:interpretation id="interp0" emma:lang="en-US" emma:confidence="1">
                  <emma:literal>Independent</emma:literal>
                </emma:interpretation>
                <emma:interpretation id="interp1" emma:lang="en-US" emma:confidence="0">
                  <emma:literal>Independents</emma:literal>
                </emma:interpretation>
                <emma:interpretation id="interp2" emma:lang="en-US" emma:confidence="0">
                  <emma:literal>IndependEnt</emma:literal>
                </emma:interpretation>
                <emma:interpretation id="interp3" emma:lang="en-US" emma:confidence="0">
                  <emma:literal>IndependenT</emma:literal>
                </emma:interpretation>
                <emma:interpretation id="interp4" emma:lang="en-US" emma:confidence="0">
                  <emma:literal>IndependeNt</emma:literal>
                </emma:interpretation>
              </emma:one-of>
            </emma:emma>
          </inkml:annotationXML>
          <inkml:trace contextRef="#ctx0" brushRef="#br0">-1353-3027 1395 0,'-16'-7'473'0,"16"7"-2"0,-16-4-59 0,16 4-25 15,0 0-42-15,-19-5-12 0,19 5-39 0,0 0-38 16,-16-5-13-16,16 5-40 16,0 0-27-16,0 0 9 0,0 0-22 0,0 0-17 15,0 0 3-15,0 0-26 0,0 0-16 0,0 0-17 16,31 28 2-16,-19-21-8 0,4-2 3 16,0 1-15-16,-1-1-8 0,5 1-15 0,0-3-1 15,-5 0-17-15,1-2-3 0,4 2-15 16,-5-1-8-16,-15-2 26 0,28 0-8 0,-28 0-10 15,23-5-6-15,-23 5 4 0,16-7-9 0,-16 7 14 16,8-14 32-16,-8 14-43 0,4-17 29 16,-4 17-19-16,-4-20-18 0,4 20 29 15,-8-16-6-15,8 16 21 0,-16-17-7 0,16 17-14 16,-7-13-2-16,7 13 18 0,-12-8-16 16,12 8 14-16,0 0-1 0,0 0-7 0,-24 4-9 15,24-4 22-15,0 0 17 0,-8 26-23 16,4-9-7-16,1-2-18 0,3 2 12 0,-4 3 6 15,8 4 2-15,-4 1-26 0,3 2 1 0,1 2 0 16,-4 6 15-16,8-1-6 0,0 0-17 16,4 3 28-16,-4 3 8 0,0-5-34 0,-1 6 3 15,1 4 3-15,0-8 5 0,0-1-1 0,0-1-14 16,-4 2 35-16,0-1-18 0,0 1 23 16,-4-3-22-16,0-5-4 0,8-1 1 0,-8-2-6 15,0-2 24-15,0-3-3 0,0 1 8 16,0-4-16-16,0-3 3 0,0 2-20 0,0-17 42 15,0 23 14-15,0-23 10 0,0 18-2 16,0-18-3-16,0 0-29 0,0 15-4 16,0-15 7-16,0 0-18 0,0 0 24 0,0 0-6 15,0 0 3-15,0 0-21 0,0 0-10 0,0 0 26 16,7 8-33-16,-7-8-6 0,0 0-7 16,24 0-1-16,-24 0 16 0,20 0-2 0,-20 0 9 15,31 1-25-15,-19 1-10 0,-12-2 18 0,23 1-5 16,-11 0-34-16,-12-1 3 0,16 3-18 15,-16-3-51-15,24 1-26 0,-24-1-5 0,15 4-59 16,-15-4-33-16,12 2-54 0,-12-2-161 16,16 6-130-16,-16-6-426 0,0 0 90 15,19 3 110-15,-19-3 60 0,0 0 114 0,0 0 20 16,24-8 83-16</inkml:trace>
          <inkml:trace contextRef="#ctx0" brushRef="#br0" timeOffset="455.3126">-791-2277 1528 0,'-4'-23'647'0,"4"23"-17"15,-4-18-64-15,4 18-52 0,-4-15-25 0,4 15-72 16,0 0-40-16,0 0-45 0,0-17-7 16,0 17-56-16,0 0-23 0,0 0-26 15,0 0-10-15,0 0-36 0,16 47 5 0,-12-35-51 16,0 5 8-16,-4-3-21 0,0 1-8 15,7-2 4-15,-7 4-37 0,0-17-5 0,8 26 31 16,-8-14-13-16,0-12 10 0,0 20-53 0,0-20-44 16,8 16 0-16,-8-16 0 0,0 0 0 15,4 12 0-15,-4-12 0 0,0 0 0 0,0 0 0 16,0 0 0-16,0 0 0 0,0 0 0 0,12-51 0 16,-12 36 0-16,4 1 0 0,-4 0 0 15,0 1 0-15,0 13 0 0,8-24 0 16,-1 13 0-16,-7 0 0 0,0 11 0 0,16-12 0 15,-16 12 0-15,20-9 0 0,-20 9 0 16,16 2 0-16,-16-2 0 0,27 7 0 0,-11 1 0 16,-8-1 0-16,3 4 0 0,5 0 0 15,-8-1 0-15,0 1 0 0,0 0 0 0,4 0 0 16,-5 1 0-16,1 1 0 0,0-1 0 0,0-1 0 16,0 1 0-16,0-1 0 0,4-1-295 15,-5 3-81-15,1-2-118 0,12-6-100 0,-4 4-448 16,-1-3 87-16,5 0 62 0,0-3 156 0,-1 2-5 15,1-4 68-15,-4-1 75 16,7 0 72-16</inkml:trace>
          <inkml:trace contextRef="#ctx0" brushRef="#br0" timeOffset="987.4672">-48-2203 1177 0,'4'-11'494'0,"-4"11"-26"0,0-20 37 0,0 20-22 16,0-23-4-16,0 23-92 0,-12-25-6 0,4 10-33 15,-8 2 10-15,8 0-38 0,-7 1-28 16,-5 3-23-16,4 0-28 0,-3 3-3 0,-5 5-51 15,12 1-8-15,-8 4-13 0,1 1-38 16,-1 4-15-16,4 3-6 0,1 0 6 0,-1 5-16 16,4 1-51-16,-3-1-7 0,7 1-24 15,8-3-43-15,-4 3 18 0,4-4-14 16,4 5-34-16,-4-5-19 0,8 0 15 0,-1-1-12 0,5-2 10 16,0-1-10-16,0-3-18 0,-4-1 25 15,-8-6-12-15,23 3 25 0,-23-3 0 16,28-7-7-16,-20 0 10 0,3-2 12 0,-3-7 1 15,0-6-3-15,0-2 15 0,-8-8 21 0,8-2-31 16,-8-3 42-16,0-4-22 0,0 0 21 16,-8-6 21-16,8-3-3 0,-8 1 33 0,4-3-5 15,-4 4 8-15,0 0 28 0,1 2 3 0,-1 0 20 16,0 3-2-16,0 7-9 0,4 2 17 16,0 2-17-16,0 8 4 0,-4-2 9 0,0 3 1 15,8 4-39-15,0 5 36 0,0 0-56 16,0 14 13-16,0 0-26 0,0-20 17 15,0 20-34-15,0 0-24 0,0 0 0 0,0 0 0 16,20 49 0-16,-12-20 0 0,0 1 0 16,0 2 0-16,7 7 0 0,-3 6 0 0,-4 0 0 15,0 0 0-15,0 1 0 0,8-2 0 0,-5 0 0 16,-3-1 0-16,0-3 0 0,8 0 0 16,-4-7 0-16,-5 0 0 0,1-1 0 0,8-2 0 15,-4-2 0-15,0 1 0 0,-1-2 0 0,-3-7-90 16,4-1-38-16,-4 2-26 0,4-3-43 15,-1-2-51-15,-3-2-16 0,0-1-127 0,4 1-195 16,-8-2-395-16,4-3 147 0,-8-9-8 16,12 13 81-16,-12-13 80 0,0 10 80 15,0-10 71-15,0 0 23 0</inkml:trace>
          <inkml:trace contextRef="#ctx0" brushRef="#br0" timeOffset="2385.2666">125-2260 1254 0,'0'0'458'15,"0"0"-31"-15,0 0 1 0,0 0-60 0,0 18-14 0,0-18-22 16,0 0-45-16,19 10-18 0,-19-10 0 0,16 7-16 16,-16-7-15-16,31 1-43 15,-19-2-14-15,-12 1-14 0,39-5 2 0,-19 2-23 16,-4 0-13-16,0-5-18 0,-5 4 3 0,5-4-16 15,0 2 3-15,-8-3-44 0,-1-2 3 16,-7 11 6-16,4-21-1 0,-4 21-21 0,-11-25 6 16,3 14-28-16,-8 2 9 0,8 2-6 15,-8 2-24-15,1 0 20 0,-5 3 16 0,20 2 0 16,-27 2-20-16,11 1 7 0,0 4 8 0,0 6 5 16,-3-1-16-16,11 6 11 0,4 2-23 15,-4 2 20-15,4 1 3 0,4 0-8 16,0 3-25-16,4-1-8 0,4 1-16 0,-4-3-4 0,12 0-39 15,-1-1 2-15,-3-3-17 16,4-4-16-16,3-1-2 0,-3-4-90 0,0 1-26 16,8-4-45-16,-5-1-103 0,-3-3-84 0,0-1-111 15,3-2-340-15,-19 0 54 0,28-14 110 16,-16 5 77-16,-1-7 46 0,1-1 81 0</inkml:trace>
          <inkml:trace contextRef="#ctx0" brushRef="#br0" timeOffset="3079.0177">466-2175 688 0,'0'-28'404'0,"0"8"14"0,8 5 14 0,-8 2 21 16,0 13 31-16,4-20-15 0,-4 20-11 0,0-15-46 15,0 15-59-15,0 0 5 16,0 0-55-16,0 0-9 0,0 0-33 0,0 0-26 0,0 0-50 16,0 0-11-16,24 44-13 0,-16-22-41 0,-8 7 8 15,8 1-36-15,-8 4-4 16,11 0-32-16,-3-3-20 0,-4 0 2 0,0 1 18 16,0-5 6-16,0-3-21 0,4 2-31 15,-8-8 28-15,8 2-35 0,-4-5 10 0,-4 0 7 16,4-1-7-16,-4-14-10 0,0 19-34 0,0-19 23 15,0 18 1-15,0-18 27 0,3 13-10 16,-3-13-15-16,0 0 23 0,0 0 33 0,0 15-30 16,0-15-8-16,0 0 17 0,0 0 14 0,0 0-21 15,0 0 15-15,0 0-5 16,0 0 1-16,0 0-6 0,0 0 8 0,0 0-6 0,0 0-50 16,0 0 23-16,-7 14-6 0,7-14 8 15,0 0 8-15,0 0-8 0,-12 11-36 16,12-11 24-16,0 0 4 0,0 16 21 0,0-16 0 15,0 0-10-15,-8 14-31 0,8-14 23 16,0 0-6-16,0 20 12 0,0-20-12 0,0 0 4 16,0 20-26-16,0-20 17 0,8 19 22 0,-8-19-16 15,8 24 7-15,-8-14 1 0,0-10-29 16,8 19 29-16,-8-8-49 0,0-11-18 0,3 16-31 16,-3-16-18-16,4 12-5 0,-4-12-45 15,0 0-9-15,0 0-27 0,0 0-40 0,0 0-68 16,0 0-54-16,0 0-35 0,0 0 14 15,0 0 47-15,4-44 5 0,-8 21-3 16,0-7 49-16,-3-2 84 0,-5-13 85 0,4 1 66 16,0-2 75-16,0-1 25 0,0 1 41 0,-3-4 18 15,11 1 59-15,-8 2-10 0,8 6 20 16,0-2-2-16,0 2-1 0,0 5 29 0,8 3-5 16,3 2-24-16,-3 1-4 0,0 6 10 0,8 4 5 15,0 7-21-15,-5 1-7 0,5 9-26 16,0 5-28-16,3 4 7 0,-3 5-32 0,4 2 14 15,-1 4-9-15,-7 5 48 0,8 1-54 16,-4 2-7-16,-9-2-21 0,1-2 16 0,0 1 17 16,-4-5-38-16,0 3-5 0,-8-2 3 0,0 0-1 15,-4-4 3-15,0 2-15 16,-3-6 10-16,-5 2 3 0,0-3-16 0,-3-4-28 16,-5-2-13-16,8-3-33 0,-3-2-39 0,19 2-14 15,-32-6-78-15,16 3-59 0,5-3-148 16,-5 2-166-16,16 4-469 0,-12-11 129 0,12 11 47 15,0 0 91-15,-4-14 79 0,4 14 63 16,0 0 47-16</inkml:trace>
          <inkml:trace contextRef="#ctx0" brushRef="#br0" timeOffset="3389.2195">911-2118 1251 0,'15'-4'492'0,"1"1"-60"0,-4-5-27 16,-12 8-34-16,23-12-41 0,-11 7-46 0,-4-4-25 15,-8 9 4-15,8-16-27 0,0 5-34 16,-8 11-30-16,0-18 2 0,0 18 7 0,-8-28-17 16,0 16 10-16,8 0-18 0,-8 0 13 0,-4 1 26 15,5 2-36-15,7 9 4 0,-24-12-35 16,20 9 3-16,4 3-11 0,-20 0-12 0,20 0 2 16,-19 11-10-16,11-1 20 0,0 2-23 0,4 3-23 15,0 1 3-15,0 0-51 16,4 3 45-16,0-3-24 0,4 4-19 0,0-2 18 15,0-2 5-15,4-2-23 0,0-1-20 0,7 1 2 16,-7-4-97-16,4-1-10 0,-4-2-70 16,8 0-66-16,-5-3-181 0,1 3-628 0,-12-7 39 15,20 1 102-15,-20-1 102 0,0 0 82 16,24-8 36-16,-24 8 98 0,11-11 66 0</inkml:trace>
          <inkml:trace contextRef="#ctx0" brushRef="#br0" timeOffset="4463.1725">1072-2233 1617 0,'0'0'581'15,"0"-14"-56"-15,0 14-28 0,0 0-73 16,8-13-27-16,-8 13-31 0,0 0-15 0,0 0-46 16,0 0-6-16,0 0-66 0,27 35-3 15,-27-21-17-15,12 6-26 0,-4 3 7 16,0 0-48-16,-1 4-31 0,1-4 24 0,8 1-47 16,-8-1 10-16,4-3-28 0,-4-4 8 0,-1 1 8 15,1-3-29-15,-4-2 49 0,4-3-18 16,-8-9 11-16,8 12-19 0,-8-12 6 0,0 0-6 15,0 0-12-15,0 0 12 0,0 0 11 0,12-35-38 16,-12 17-57-16,0-3 0 0,0-5 0 16,0-1 0-16,4-2 0 0,-4 3 0 0,0-1 0 15,8 2 0-15,-8 4 0 0,7-1 0 16,-3 5 0-16,0 3 0 0,4 2 0 0,-8 12 0 16,12-9 0-16,-12 9 0 0,0 0 0 15,24 20 0-15,-17-8 0 0,1 8 0 16,0 1 0-16,0-1 0 0,-4 1 0 0,12 3 0 15,-5-3 0-15,-3 0 0 0,0-4 0 0,12 3 0 16,-5-5 0-16,1-1-113 0,8 1-79 16,3-6-26-16,1-3-7 0,3 1-26 0,12-5-7 15,-7-4-73-15,3-3-40 0,0 0 36 0,1-7 53 16,3-3 24-16,-8-1 58 0,-3 1 67 16,-5-2 92-16,-3-1 80 0,-4 0 14 0,-5-1 22 15,1-1 68-15,-8 3 0 0,0-1 39 16,-8 3-13-16,0-4 5 0,0 19 18 15,-8-25 15-15,-4 13-22 0,-8-2-11 0,9 2 7 0,-9 4-19 16,-4 2-1-16,1 5 0 16,-1 2-5-16,-3 5-15 0,-1 5-15 0,-3-1-29 15,11 6 23-15,-3 2-76 0,-1-2 30 0,8 4-25 16,-3-1-49-16,11 0 0 0,4 1 0 16,0-4 0-16,4 2 0 0,0-18 0 0,8 28 0 15,0-16 0-15,3-3 0 0,1-1 0 0,4-2 0 16,4-2 0-16,-5 1-16 0,5-6-58 15,0-3 2-15,-1-1 18 0,5-6-53 16,-8-3 10-16,7-10 20 0,-3-7-2 0,3-22 20 16,5 1-8-16,-5-6-2 0,-3-3 26 15,-8 11-27-15,-4 0 24 0,0 2 31 0,-4-1-11 16,-4-1 26-16,0-4-20 0,-8 3 48 16,0-15-18-16,-4 2 24 0,-4 10 32 0,8 11 13 15,5 8 14-15,-1 0 12 0,-4 3 7 0,0 8 11 16,4 1-10-16,0 2 4 0,-8 4-68 15,12 5 13-15,0 12-62 0,0 0 0 0,0 0 0 16,0 0 0-16,0 0 0 0,-12 43 0 0,8-9 0 16,1 5 0-16,-1 10 0 15,4 4 0-15,-4 2 0 0,4 0 0 0,4-1 0 0,0 1 0 16,7 13 0-16,-3 2 0 0,4-8 0 16,4 0-52-16,-1-10-45 0,1-9 48 15,0 0-33-15,0-4 21 0,3 0 2 0,-3-5-7 16,0-2-32-16,3-6-24 0,-3 0 22 15,-4-7-28-15,8 0 38 0,-9-6-46 0,1 0 26 16,4-3-25-16,-8-2 9 0,3-2 70 0,-11-6-46 16,16 6-11-16,-16-6 26 0,16 0 10 15,-16 0 0-15,16-11 18 0,-8 1 16 0,-1-1-8 16,1-2 12-16,-4-4 11 0,12-1 0 0,-8-2 46 16,0 2 1-16,-1 1 21 0,1 0 62 15,-4 3 29-15,-4 0 48 0,0 14-18 0,8-23 49 16,-8 23-28-16,0-17-26 0,0 17-25 15,0 0 7-15,-12-14 10 0,12 14-2 16,0 0-38-16,0 0-26 0,0 0 46 0,-27 23-26 16,19-12-12-16,-4 0-90 0,12-11 0 15,-4 27 0-15,0-13 0 0,4 0 0 0,0-14 0 16,4 29 0-16,0-17 0 0,-4 1 0 0,12-3 0 16,-4 2 0-16,4-1 0 0,-1-4 0 15,5 4-85-15,0-2-143 0,3 2-58 0,1-2-119 16,0-2-281-16,-1 0-361 0,-3-2 64 0,4 0 98 15,-4-2 83-15,-5 2 93 0,-11-5 75 16,20 0 91-16,-20 0-15 0</inkml:trace>
          <inkml:trace contextRef="#ctx0" brushRef="#br0" timeOffset="5012.5263">2522-2333 2086 0,'4'-17'637'0,"-4"17"-46"0,0 0-56 16,0 0-74-16,0 0-13 0,0 0-59 0,0 0-72 15,0 0-9-15,0 0-32 0,0 0-15 16,0 0-15-16,24 40-49 0,-20-24 21 0,-1 4-57 16,-3-1-13-16,4 6 19 0,0-2-57 0,-4 2 5 15,4 0-26-15,0-2-14 0,-4 2-32 16,4-6 11-16,-4-1-13 0,0-2 5 0,0 1 15 16,0-17 16-16,0 24-43 0,0-24-34 0,0 16 0 15,0-16 0-15,0 0 0 0,0 0 0 16,0 0 0-16,0 0 0 0,0 0 0 15,0 0 0-15,0 0 0 0,28-52 0 0,-21 29 0 16,5-5 0-16,0-3 0 0,4 1 0 16,0-4 0-16,-5 8 0 0,9 4 0 0,-8 2 0 15,0 3 0-15,-5 2 0 0,9 7 0 16,0 4 0-16,-16 4 0 0,19 4 0 0,-19-4 0 16,24 23 0-16,-16-3 0 0,0 0 0 0,4 2 0 15,-5 9 0-15,1-3 0 0,0-3 0 16,0 2 0-16,0 1 0 0,-4-6 0 0,8-2 0 15,-5-2 0-15,-3 0 0 0,0-5 0 0,4 0 0 16,0-5 0-16,-8-8-146 0,16 7-458 16,-16-7-579-16,16 6 126 0,-16-6 84 0,0 0 110 15,19-20 73-15,-11 4 81 0,0-4 81 16,4-7 65-16,3-4 46 0</inkml:trace>
          <inkml:trace contextRef="#ctx0" brushRef="#br0" timeOffset="5382.5252">3021-2238 1389 0,'0'0'569'0,"-4"-18"-27"0,4 18 11 15,0 0-56-15,4-18-24 0,-4 18-35 0,8-12-62 16,-8 12-45-16,20-8 1 0,-1 2-55 15,-3 3-44-15,8-1-57 0,-1 1-55 16,1-1-78-16,3 0-89 0,1 3-64 0,-1 1-103 16,5-9-232-16,-1 9-502 0,-3 1 64 15,3 2 120-15,-3-2 64 0,-5-1 67 0,9 0 72 16,-5 4 42-16,1-4 55 0</inkml:trace>
          <inkml:trace contextRef="#ctx0" brushRef="#br0" timeOffset="5217.2074">3135-2406 1369 0,'8'-15'617'0,"-4"1"56"0,0 3-89 0,-4 11-3 15,4-14-59-15,-4 14-33 0,0 0-52 0,4-13-71 16,-4 13-30-16,0 0-9 0,0 0-17 16,0 0-5-16,4 43-59 0,0-23-31 0,-4 6 2 15,0 2-30-15,0 9-26 0,0 0-10 0,4 1-53 16,-4 3-98-16,0-3 0 0,4 3 0 16,-4-3 0-16,11-3 0 0,-3-2 0 15,-4-1 0-15,4-4-157 0,0-5-70 0,0-4-37 16,-4-2-100-16,3-8-209 0,-3 1-476 15,-4-10 96-15,4 13 119 0,-4-13 97 0,0 0 28 16,0 0 82-16,0 0 33 0,0 0 79 0,-19-38 42 16</inkml:trace>
        </inkml:traceGroup>
        <inkml:traceGroup>
          <inkml:annotationXML>
            <emma:emma xmlns:emma="http://www.w3.org/2003/04/emma" version="1.0">
              <emma:interpretation id="{270D1B08-89BF-4B27-A359-98D6DD3A02FE}" emma:medium="tactile" emma:mode="ink">
                <msink:context xmlns:msink="http://schemas.microsoft.com/ink/2010/main" type="inkWord" rotatedBoundingBox="17027,4968 20425,5046 20378,7042 16980,6964"/>
              </emma:interpretation>
              <emma:one-of disjunction-type="recognition" id="oneOf1">
                <emma:interpretation id="interp5" emma:lang="en-US" emma:confidence="1">
                  <emma:literal>Testing</emma:literal>
                </emma:interpretation>
                <emma:interpretation id="interp6" emma:lang="en-US" emma:confidence="0">
                  <emma:literal>Testing.</emma:literal>
                </emma:interpretation>
                <emma:interpretation id="interp7" emma:lang="en-US" emma:confidence="0">
                  <emma:literal>testing</emma:literal>
                </emma:interpretation>
                <emma:interpretation id="interp8" emma:lang="en-US" emma:confidence="0">
                  <emma:literal>Testing,</emma:literal>
                </emma:interpretation>
                <emma:interpretation id="interp9" emma:lang="en-US" emma:confidence="0">
                  <emma:literal>Testing-</emma:literal>
                </emma:interpretation>
              </emma:one-of>
            </emma:emma>
          </inkml:annotationXML>
          <inkml:trace contextRef="#ctx0" brushRef="#br0" timeOffset="6115.703">4362-3149 1484 0,'0'0'609'0,"-12"-5"-69"0,12 5-81 16,0 0-17-16,0 0-55 0,0 0-18 15,0 0-21-15,0 0-41 0,0 0-13 0,43-4-30 0,-16 4 2 16,5 3-36-16,11-2-17 0,12-1-11 16,0 2-28-16,8-2 3 0,20 0-19 15,3 1-27-15,-19-1-8 0,-4 2-46 0,-8 0 20 16,0-2-31-16,0 2-35 0,-12 1-54 0,-4-1-51 15,-7 0-23-15,-5-1-108 0,-3 2-79 16,-4-3-208-16,-5 5-519 0,-15-5 100 16,12 7 92-16,-12-7 69 0,0 0 64 0,0 0 64 0,0 0 102 15,-31 21 1-15</inkml:trace>
          <inkml:trace contextRef="#ctx0" brushRef="#br0" timeOffset="6356.6142">4994-3031 1497 0,'0'0'468'15,"-19"-2"-30"-15,19 2-62 0,0 0 6 16,-8 13-24-16,8-13-15 0,-4 23-18 0,4-5-28 16,0 6 5-16,4 5-31 0,-4 5-12 0,4 7-18 15,-4 7-16-15,4 3-31 0,-4-1-40 16,4 4 0-16,-4-2-14 0,7-3-22 0,-3 1 20 16,0-2-35-16,4 0-21 0,0-6 25 15,0-6-15-15,-4-1-10 0,0-4-31 0,4-7-43 16,-4 0-72-16,3-4-38 0,-3-4-70 15,0-2-48-15,4-2-190 0,-4-1-529 0,4-4 51 16,-8-7 51-16,16 5 102 0,-16-5 62 16,0 0 56-16,23-1 64 0,-23 1 41 0,20-8 80 15</inkml:trace>
          <inkml:trace contextRef="#ctx0" brushRef="#br0" timeOffset="6736.0711">5277-2292 1674 0,'-8'-11'570'16,"8"11"-37"-16,0 0-83 0,0 0-33 0,0 0-2 15,0 0-77-15,0 0-59 0,0 0 0 0,0 0-41 0,24-9 0 16,-24 9-28-16,20-2-15 16,-5 1-21-16,-15 1-16 0,28-6-9 0,-12 3-34 15,-1-3-2-15,1-1 7 0,-4 2 5 0,0-3-35 16,-12 8 5-16,15-17-47 0,-15 10-14 15,0 7 27-15,4-15-2 0,-4 15-21 0,0 0-22 16,-11-17 12-16,11 17 8 0,-20-6-24 16,20 6 6-16,-20 0 5 0,20 0 21 0,-19 9 7 15,19-9 0-15,-24 14-15 0,16-5-15 16,-4 2 27-16,4 2-15 0,5 1 19 16,-5 0-27-16,8 2 1 0,-4-1-18 0,4 2-3 15,0-17-23-15,4 30-26 0,4-14-20 0,-1-5-46 16,1 3-31-16,4-3-2 0,4-1-36 15,3 1-41-15,1-2-29 0,4 0-73 0,3 2-103 16,1-6-136-16,-1-1-334 0,9 1 47 0,-5-4 83 16,8-1 130-16,-3-1 8 0,3 1 56 15,-4-5 67-15</inkml:trace>
          <inkml:trace contextRef="#ctx0" brushRef="#br0" timeOffset="7077.6203">5961-2412 1420 0,'-19'-14'481'15,"-1"3"-15"-15,4 4-33 0,-3 0-16 0,3 2-33 16,0-1-31-16,-4 1-25 0,5 1-29 0,-1 1-45 16,16 3-14-16,-28-2-22 0,17 1-26 15,11 1-8-15,-24 6-20 0,24-6-31 0,-12 9 3 16,12-9-16-16,-8 15-7 0,8-15-39 0,4 17-7 16,-4-17 20-16,12 24-8 0,0-9 0 15,0-2 3-15,3 3-31 0,5 2 6 16,4 3-16-16,-1 1-6 0,5 2 6 0,-1 3-12 0,1-2-22 15,-5-4-9-15,-3 1-26 16,0-1-29-16,-8 1-2 0,-1-5 6 0,1 1 7 16,-4-4 5-16,-8 1 0 0,0-15 5 0,-4 26 2 15,-4-16 9-15,-4 1 7 0,-3-5-15 16,-1 3-8-16,-4-3 0 0,1-2-23 0,-1-2-5 16,4 0 7-16,-3 0-68 0,19-2 4 15,-32-6-77-15,16 2-78 0,5-2-169 0,-1-2-39 16,12 8-361-16,-16-17 52 0,12 8 119 0,4 9 16 15,0-23 52-15,0 23 163 0,12-27-46 16</inkml:trace>
          <inkml:trace contextRef="#ctx0" brushRef="#br0" timeOffset="7500.3802">6075-2373 1735 0,'0'0'550'0,"0"0"-35"16,0 0-19-16,12-23-60 0,-12 23-24 0,20-7-57 15,-9 2-22-15,5 3-51 0,0-2-8 16,0 4-34-16,7-1-43 0,-3 1-12 0,11 0-104 15,-7 1-45-15,3 3-79 0,1-4-62 0,-1 7-102 16,-3-1-154-16,3 2-110 16,-3-3-430-16,0 1 97 0,-9-4 77 0,1 1 77 15,0-1 130-15,-16-2-35 0,23 2 81 0</inkml:trace>
          <inkml:trace contextRef="#ctx0" brushRef="#br0" timeOffset="7297.0047">6244-2460 1267 0,'12'-5'511'0,"-12"5"-29"16,0 0-1-16,0 0-36 0,16 18-17 0,-12-8-8 15,0 4-54-15,0 1-44 0,-4 5-4 16,3 3-24-16,-3 1-23 0,4 2-43 0,-4 0-21 16,4-2-20-16,-4 7-20 0,4-6-42 0,0 0-20 15,0 2-54-15,0-4-53 0,-4-4-73 16,4 1-65-16,0-5-52 0,0 3-231 0,-4-7-539 16,0-11 86-16,4 18 60 0,-4-18 94 0,0 0 69 15,0 0 108-15,0 0 23 0,0 0 38 16</inkml:trace>
          <inkml:trace contextRef="#ctx0" brushRef="#br0" timeOffset="7687.9516">6629-2376 1233 0,'0'0'522'0,"0"0"-28"0,8 12-20 0,-8-12-16 16,0 16-18-16,4-1-10 0,-4-15-33 16,0 28-36-16,0-11-23 0,0 5-49 0,0-3-38 15,4 3-18-15,-4 0-13 0,0-1-36 0,0 2-22 16,4-3-75-16,-4-3-41 16,0 1-74-16,0-3-62 0,4 2-76 0,-4-1-195 0,0-16-599 15,4 18 79-15,-4-18 75 0,0 0 56 16,0 0 56-16,0 0 98 0,0 0 92 15,0 0 43-15</inkml:trace>
          <inkml:trace contextRef="#ctx0" brushRef="#br0" timeOffset="7855.2881">6712-2737 1830 0,'0'0'532'0,"4"-16"-38"16,-4 16-102-16,0-15-85 0,0 15-102 15,0 0-77-15,4-14-98 0,-4 14-176 0,0 0-153 16,0 0-448-16,0 0 53 0,0 0 103 16,0 0 63-16,19 32 55 0</inkml:trace>
          <inkml:trace contextRef="#ctx0" brushRef="#br0" timeOffset="8245.4471">6850-2414 1123 0,'7'22'412'0,"-3"-3"-30"15,0 1-16-15,0 0-33 0,0 1-16 0,0 0 0 16,0 0 8-16,0 1-38 16,0 1-3-16,-4-2-20 0,4-3-8 0,-4 2-18 15,0-2-21-15,4 0-27 0,-4-3-3 0,4-1-11 16,-4-14 47-16,0 21 15 0,0-21-18 16,0 14-12-16,0-14-34 0,0 0-8 0,0 0-7 15,0 0-19-15,0 0 19 0,0 0-49 0,0 0-2 16,0 0-14-16,11-52-35 0,-7 32 23 15,0-5-15-15,4 0-8 0,0 2-8 0,0-5 3 16,4 1-16-16,-5 5 13 0,5 3-25 16,0-1 5-16,-4 5-31 0,0 1 0 0,0 3 0 15,3 5 0-15,-11 6 0 0,20-3 0 0,-20 3 0 16,0 0 0-16,32 14 0 0,-21-3 0 16,1 5 0-16,4 1 0 0,0 3 0 15,-1 4 0-15,9-1 0 0,-8-2 0 0,3 5-29 16,-3-4-104-16,4 1-64 0,-1-2 15 15,1-1-33-15,0 0-46 0,-1-3-54 0,1-2-71 16,3 0-121-16,-3-3-18 0,4-1-399 0,-5-4 105 16,5 1 39-16,0-5 122 0,-5 1 36 15,5-4 61-15,-5-1 36 0,1-4 52 0</inkml:trace>
          <inkml:trace contextRef="#ctx0" brushRef="#br0" timeOffset="8909.1026">7706-2184 1177 0,'4'-20'476'0,"-4"1"-13"0,-4 3-27 16,0-2 4-16,0 2-33 0,-3 1-23 0,-1 3-13 16,0 0-54-16,-4 1-35 0,-4 1-26 15,1 6-16-15,-5 2-17 0,20 2-41 16,-35 2-16-16,15 5-15 0,0 4-3 0,1 3-32 16,-1 5 20-16,4 1-21 0,1 4-28 0,3 3-10 15,0-1-8-15,8-2-23 0,0 0-10 16,4-1-18-16,0 0 5 0,8-2-21 0,0-3-4 15,0 0 12-15,4-4 0 0,-5 0 3 16,9-3-18-16,0-2 28 0,-4-4-5 0,3-3-16 16,1-2-2-16,-16 0 28 0,31-9-17 0,-15 0 1 15,-4-5 9-15,0-2 4 16,0-4 1-16,-8-3 5 0,3-4 15 0,-3-1-3 16,-4 0 19-16,4-1 7 0,-4 4 13 0,0 4 5 15,4 3 36-15,-4 0-6 0,0 0 4 16,4 3-9-16,-4 15 19 0,0-23-11 0,0 23-109 15,0 0-11-15,0 0 0 0,0 0 0 0,0 0 0 16,0 0 0-16,0 0 0 0,12 50 0 16,-12-24 0-16,4 7 0 0,0 3 0 0,-4 13 0 15,4-2 0-15,0 5 0 0,-4 5 0 0,4 18 0 16,3-6 0-16,-3-8 0 0,0-8 0 16,0 0-3-16,-4-1-5 0,-4 1 3 0,0-5 0 15,-4 2 15-15,-3-5 1 0,-5-5-11 16,0 1 0-16,-15 11 0 0,-1-8 0 15,-3-10 0-15,4-9 0 0,-5-3 0 0,-7-3 0 16,0-4 0-16,-4-4 0 0,-1-5 0 0,9-2 0 16,4-2 0-16,-1-4 0 0,1-4-131 15,0-1-161-15,3-3-71 0,9 3-180 0,-5-6-504 16,1-1 57-16,3-3 91 0,0 0 116 0,5-2 43 16,-5-3 69-16,8 4 80 0,1 0 72 15,-1-3 76-15</inkml:trace>
        </inkml:traceGroup>
      </inkml:traceGroup>
    </inkml:traceGroup>
    <inkml:traceGroup>
      <inkml:annotationXML>
        <emma:emma xmlns:emma="http://www.w3.org/2003/04/emma" version="1.0">
          <emma:interpretation id="{F64E04E6-9D17-460B-B26E-3DA944B0A651}" emma:medium="tactile" emma:mode="ink">
            <msink:context xmlns:msink="http://schemas.microsoft.com/ink/2010/main" type="paragraph" rotatedBoundingBox="12710,7949 19369,8337 19110,12781 12451,12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AD8B37-F5FC-49E8-A13B-FF057274DDEE}" emma:medium="tactile" emma:mode="ink">
              <msink:context xmlns:msink="http://schemas.microsoft.com/ink/2010/main" type="line" rotatedBoundingBox="12710,7949 19369,8337 19290,9700 12630,9312"/>
            </emma:interpretation>
          </emma:emma>
        </inkml:annotationXML>
        <inkml:traceGroup>
          <inkml:annotationXML>
            <emma:emma xmlns:emma="http://www.w3.org/2003/04/emma" version="1.0">
              <emma:interpretation id="{4417836D-DAE2-4814-8732-3E5A8293DF3F}" emma:medium="tactile" emma:mode="ink">
                <msink:context xmlns:msink="http://schemas.microsoft.com/ink/2010/main" type="inkWord" rotatedBoundingBox="12700,8121 16283,8330 16213,9521 12630,9312"/>
              </emma:interpretation>
              <emma:one-of disjunction-type="recognition" id="oneOf2">
                <emma:interpretation id="interp10" emma:lang="en-US" emma:confidence="1">
                  <emma:literal>Reusable</emma:literal>
                </emma:interpretation>
                <emma:interpretation id="interp11" emma:lang="en-US" emma:confidence="0">
                  <emma:literal>Rensable</emma:literal>
                </emma:interpretation>
                <emma:interpretation id="interp12" emma:lang="en-US" emma:confidence="0">
                  <emma:literal>Revusable</emma:literal>
                </emma:interpretation>
                <emma:interpretation id="interp13" emma:lang="en-US" emma:confidence="0">
                  <emma:literal>Recusable</emma:literal>
                </emma:interpretation>
                <emma:interpretation id="interp14" emma:lang="en-US" emma:confidence="0">
                  <emma:literal>Reisable</emma:literal>
                </emma:interpretation>
              </emma:one-of>
            </emma:emma>
          </inkml:annotationXML>
          <inkml:trace contextRef="#ctx0" brushRef="#br0" timeOffset="24543.9973">14 460 1556 0,'-7'-23'606'0,"7"23"-25"0,-4-17-23 16,4 17 1-16,-4-12-68 0,4 12-56 0,0 0-28 15,0 0-20-15,0 0-44 0,0 0-23 16,0 0 2-16,0 0-17 0,0 53-62 0,4-22 10 15,0 3-81-15,3 1 40 0,1 2-53 0,0 7-57 16,-4 2 52-16,4 0-128 16,-4 1-26-16,0-1 0 0,4 0 0 0,-8-6 0 15,0 0 0-15,8-4 0 0,-8 0 0 0,0-7 0 16,7-2 0-16,-7-2 0 0,0-4 0 16,0-4 0-16,8-1 0 0,-4-4-256 0,-4-12-39 15,4 16-9-15,-4-16-16 0,0 0 18 0,0 0 38 16,0 0-23-16,0 0-2 0,8-49 28 15,-12 19 41-15,4-8 30 0,-8-12 24 0,4-20 30 16,-4-3 42-16,1-1 19 0,7 16 45 16,0 3 4-16,-8 1 36 0,8 0 34 0,0 1-8 15,-4 0 28-15,4 2 12 0,0 2 4 16,4-1 22-16,-4 10-25 0,0 1 2 0,8 2 21 16,-1 0-33-16,1 3 15 0,4 3 2 0,4 5-10 15,0 1-5-15,-1 6 11 0,5 1-6 16,11 6-24-16,-11 7 5 0,11 3-29 15,5 7 9-15,-1 5-9 0,4 4 2 0,1 6-23 16,7 10-10-16,-8 2-5 0,-15-5-3 0,3 4 18 16,-7 1-28-16,-8-3-2 0,0 3-6 15,-8-2 18-15,-4 0 21 0,-4-4-19 0,-8 3 17 16,0-3-1-16,-4 0-8 0,-7-3 11 0,-1 3 7 16,-11-3-2-16,15-5 61 0,-3-2-35 15,-5-2-1-15,4-4 21 0,1-2-10 16,3 1 27-16,-3-9-37 0,3 1 32 0,4-2-17 15,16 1 5-15,-35-9-13 0,27 3 26 16,-4 1-21-16,0-2 21 0,12 7-29 0,-19-9 3 0,19 9-7 16,-8-7-1-16,8 7 3 0,0 0-15 15,0 0-1-15,0 0 11 0,0 0-13 16,0 0-5-16,43 34-10 0,-27-17 12 0,3 1-12 16,5 3 12-16,0 2-7 0,3 3 8 0,-3 0-4 15,3 6 24-15,17 8-15 0,-9 1 5 16,-4-4-3-16,-7-5 26 0,-4-2-16 0,7 2-5 15,-11-3 3-15,3-2 28 0,1-4 5 0,-8 0-12 16,0-6-6-16,-1 1-10 16,-3-6-28-16,0 1 10 0,-4-3-23 0,4-2-41 15,-8-8-64-15,12 13-41 0,-12-13-74 0,0 0-52 0,8 7-55 16,-8-7-231-16,0 0-423 16,0 0 34-16,0 0 118 0,0 0 89 0,0 0 105 15,15-24 21-15,-15 24 69 0,0-20 30 0</inkml:trace>
          <inkml:trace contextRef="#ctx0" brushRef="#br0" timeOffset="25304.101">679 928 1113 0,'0'0'425'0,"0"0"-26"15,0 0-43-15,0 0-23 0,0 0-29 0,0 0-22 16,47-4-52-16,-31-1 19 0,-9 2-45 15,13-5-14-15,0-1-24 0,-8 3-33 0,3-2-5 16,1-1-18-16,-8 0-5 0,4 0-15 0,-4-4 12 16,-1-1-15-16,-3 1-5 0,-4 13 31 15,0-24-24-15,0 24 32 0,-4-22-39 0,-3 12 43 16,7 10-15-16,-16-10 5 0,4 6-7 16,12 4 12-16,-24 2 11 0,24-2-14 0,-27 10-4 15,11-1-5-15,0 2 7 0,13 3 2 16,-5-1 22-16,0 4-40 0,8 0 6 15,-4 3-33-15,8 0 7 0,0 0-12 0,4 1 12 16,-1 1-4-16,1 1-24 0,12-4 0 0,-4-3-18 16,-1-1-12-16,9-1-8 0,-4-1-60 15,-1-3-22-15,1 1-46 0,0-5-28 0,7-2-8 16,-11 2-54-16,7-4-7 0,-3-1-67 0,0-1-72 16,-5-1-123-16,-15 1-25 0,24-6 0 15,-12 1 5-15,0-2 18 0,-12 7 112 0,11-21 91 16,-3 8 37-16,-8-2 113 0,0-1 105 15,8-2 49-15,-8 3 82 0,0-3 68 0,0 0 32 16,0 0 20-16,0 18 59 0,0-29 30 0,0 29 24 16,0-21-19-16,0 21-48 15,0-20-25-15,0 20-21 0,0 0 2 0,0 0-35 16,0 0-3-16,0 0-28 0,0 0 5 0,0 0-8 16,0 0-10-16,8 64-35 0,-4-41-9 15,4 0-14-15,-4 1 1 0,4 4-27 0,-5-3 2 16,5-2-5-16,0-2-48 0,4 0-11 0,0-2-2 15,0-4-8-15,-5-1-39 0,5-5-30 16,0-4 26-16,-12-5-1 0,20 5 1 0,-20-5 25 16,0 0-15-16,23-16-11 0,-15 4 26 0,-4-8 21 15,4 1-8-15,-8-7 10 0,4-4-13 16,-4 2 3-16,0-3 20 0,0 2 1 16,0 0 7-16,0 5 46 0,0-1 15 0,0 4 14 15,0 4 40-15,-4 0-56 0,4 17 5 16,0-24-5-16,0 24-8 0,0 0-10 0,0 0 36 15,0 0-16-15,0 0 11 0,0 0-87 16,0 0-8-16,0 0 0 0,0 0 0 0,24 58 0 16,-17-38 0-16,1 2 0 0,0 0 0 0,0 4 0 15,4 0 0-15,7-1 0 0,-7-2 0 16,0 1-175-16,8-2-60 0,-9-5-54 0,1 1-98 16,4-6-268-16,-8-1-410 0,8 1 95 0,-5-7 107 15,5 1 108-15,-8-3 5 0,-8-3 123 16,23-2 28-16,-23 2 64 0</inkml:trace>
          <inkml:trace contextRef="#ctx0" brushRef="#br0" timeOffset="25853.4879">1756 743 1868 0,'-16'-6'566'16,"1"3"-29"-16,15 3-45 0,-28-7-11 16,13 3-59-16,15 4-22 0,-24-3-24 0,12 1-33 15,12 2-41-15,0 0-36 0,-27 2-12 16,27-2-42-16,0 0-48 0,-24 7 30 0,24-7-48 16,0 0 3-16,8 16-34 0,-8-16 8 15,0 0-28-15,28 23 12 0,-20-14-23 0,11 1-17 16,1 0-23-16,-1 5-11 0,5 1-33 15,3-1 28-15,-4 3-28 0,9-2-20 0,-5 5 12 16,0 2-13-16,1-4-32 0,-9 2 19 0,5-1 6 16,-16-3 5-16,11 3-31 0,-7-2 21 15,-4-1 5-15,-8-2 10 0,0 0 10 0,0-15 42 16,-16 30-22-16,0-17-19 0,5 0 25 16,-9-2 0-16,-7-2 7 0,11-2-2 0,-11-1-13 15,7 0 6-15,-3-3-55 0,3-3-22 16,1 0-36-16,-1-3-1 0,5-1-99 15,15 4-110-15,-28-10-164 0,28 10-601 0,-12-7 96 16,12 7 104-16,-3-9 78 0,3 9 57 0,0 0 87 16,0 0 99-16,0 0 47 0</inkml:trace>
          <inkml:trace contextRef="#ctx0" brushRef="#br0" timeOffset="26708.4875">2231 893 1315 0,'-12'-12'589'0,"-3"1"-21"0,3 4-53 16,0-1-29-16,12 8-25 15,-20-6-52-15,20 6-38 0,-19-2-51 0,19 2-35 16,-16 5-40-16,4 4-9 0,1 2 4 0,-1 1-40 16,12 2-23-16,-8 4-37 0,0 2-22 15,4 2-18-15,0-3 43 0,4 4-84 0,-4-5-31 16,8 3-15-16,-4-3-21 0,4-1-2 15,0-3-13-15,0 0-13 0,0-4-43 0,4-1 5 16,-8-9 17-16,15 11-7 0,-15-11 13 0,16 2 5 16,-16-2 21-16,0 0-21 0,20-16 10 15,-12 4-5-15,-4-1 13 0,3-1 30 0,-3-2 1 16,4 2 56-16,-4 2-16 0,0 0 11 16,-4 12 20-16,4-22-10 0,-4 22 26 0,16-12 15 15,-16 12-13-15,0 0 28 0,12-2-25 16,-12 2 12-16,0 0-20 0,19 25-28 15,-15-13 3-15,4 2 30 0,0 3-23 0,0 0-20 16,4 1-34-16,-5-1-15 0,1-2 36 0,0-2-90 16,0-2-18-16,0-1-22 0,0-1-14 15,-8-9-30-15,11 11-52 0,-11-11-12 0,0 0-44 16,20-2-76-16,-20 2-144 0,12-16-36 0,-12 16-440 16,8-25 57-16,-4 6 96 15,4-5 91-15,-8-6 50 0,23-7 93 0,-19-9 526 0,0-5 27 16,0-2 74-16,0-4 81 0,0-15 98 15,-4 11 56-15,0 9 54 0,0 3 10 16,-4 7 11-16,4-5 37 0,-4 8 17 0,0 5-30 16,4 6 9-16,-4 2-18 0,0 3-31 15,0 5-20-15,4 2-29 0,0 16-5 0,0 0-69 16,0 0 29-16,0 0-60 0,0 0-12 0,0 0 5 16,0 0-24-16,4 83-17 0,0-46-31 15,-4 6-38-15,0 6 25 0,4 2-53 0,-4 0 7 16,4-1-23-16,-4 2-17 0,4-1-34 0,0-5 0 15,0-6 0-15,0-3 0 16,4-2 0-16,-5-8 0 0,1-2 0 0,0-5 0 0,4-2 0 16,-4-5 0-16,4-4 0 0,-8-9 0 15,12 9 0-15,-12-9 0 0,0 0 0 16,0 0 0-16,27-23 0 0,-15 12 0 0,-4-4 0 16,4 5 0-16,0-2 0 0,3-1 0 15,1 7 0-15,0-3 0 0,-5 4-31 0,5-1-51 16,4 4 0-16,-20 2-3 0,31 6 11 0,-15-1 3 15,4 4-14-15,-5 3 19 0,1 0-4 16,0 4 24-16,-4 2 31 0,-5-1 0 0,9 1 4 16,-4 1 4-16,-8-3 45 0,0 0 1 0,-4-1 22 15,0-15-10-15,-12 29-28 0,4-18 51 16,-8 1-7-16,1 0-16 0,-5-1-20 0,0-4-54 16,-3-2-16-16,-1 0-76 0,9-5-31 15,-5 0-40-15,20 0-47 0,-35-9-116 16,23 4-150-16,-8-7-286 0,12-8-221 0,0-1 102 15,1-10 113-15,3-3 38 0,4-6 137 16,7-6 40-16,1-1 28 0</inkml:trace>
          <inkml:trace contextRef="#ctx0" brushRef="#br0" timeOffset="26924.0141">2840 338 1282 0,'4'-7'563'0,"-4"7"-33"15,0 0 18-15,16-4-47 0,-16 4-12 0,0 0-38 16,16 23-47-16,-16-7 16 0,12 7-36 15,-5 8-41-15,-3 1-23 0,0 4-26 0,0 2-45 16,4 1-29-16,-4 1 13 0,0 6 2 16,0 0-15-16,-4 0-69 0,12-2-7 0,-4 0-50 15,-4-8-17-15,3 0-102 0,-3-3-4 16,0-4-122-16,4-5-64 0,-4 1-128 0,-4-8-325 16,12 0-438-16,-8-3 80 0,4-4 176 0,-1-3 11 15,-7-7 101-15,12 9 60 0,-12-9 92 16,0 0 69-16</inkml:trace>
          <inkml:trace contextRef="#ctx0" brushRef="#br0" timeOffset="27303.8929">3084 1114 1387 0,'0'0'489'0,"0"0"-21"16,0 0-25-16,0 0-31 0,0 0-20 0,0 0-26 15,0 0-26-15,0 0-45 0,0 0-27 16,0 0-22-16,0 0-26 0,0 0-23 0,32-39-28 15,-25 35-2-15,13-2-29 0,-8 1-46 0,0-2-15 16,3 0-23-16,-3-4 15 0,-4 1-28 16,4-4-3-16,-4 1-30 0,0-1-19 0,-5-2 9 15,-3 2-6-15,0 14 8 0,-3-30-7 16,-1 18 4-16,-4-1 8 0,8 13 13 0,-20-14 31 16,12 11-16-16,8 3 8 0,-19-1 33 15,19 1-10-15,-24 12 10 0,12 0 11 0,0 0 2 16,5 6 5-16,-5 1 10 0,8 0 6 15,0 4 7-15,0-1-25 0,4-1-11 0,0 0 3 16,4-2-13-16,0 0 0 0,4-1-10 16,0-2 25-16,-1-4-27 0,5-1-34 0,0-2-3 15,0-3-38-15,4 0-43 0,-1-1-24 0,9-2-58 16,-1 3-85-16,1-4-63 0,7 1-109 16,-3-1-227-16,3-2-371 0,1 4 74 0,-5-4 102 15,5 0 72-15,-5 0 79 0,1 0 93 0,-1 0 53 16,-3-2 44-16</inkml:trace>
        </inkml:traceGroup>
        <inkml:traceGroup>
          <inkml:annotationXML>
            <emma:emma xmlns:emma="http://www.w3.org/2003/04/emma" version="1.0">
              <emma:interpretation id="{78DFE807-EF58-4A83-9328-DCAAD5F5D9E3}" emma:medium="tactile" emma:mode="ink">
                <msink:context xmlns:msink="http://schemas.microsoft.com/ink/2010/main" type="inkWord" rotatedBoundingBox="17131,8207 19369,8337 19298,9552 17060,9422"/>
              </emma:interpretation>
              <emma:one-of disjunction-type="recognition" id="oneOf3">
                <emma:interpretation id="interp15" emma:lang="en-US" emma:confidence="1">
                  <emma:literal>Code</emma:literal>
                </emma:interpretation>
                <emma:interpretation id="interp16" emma:lang="en-US" emma:confidence="0">
                  <emma:literal>Code.</emma:literal>
                </emma:interpretation>
                <emma:interpretation id="interp17" emma:lang="en-US" emma:confidence="0">
                  <emma:literal>Coder</emma:literal>
                </emma:interpretation>
                <emma:interpretation id="interp18" emma:lang="en-US" emma:confidence="0">
                  <emma:literal>Codes</emma:literal>
                </emma:interpretation>
                <emma:interpretation id="interp19" emma:lang="en-US" emma:confidence="0">
                  <emma:literal>Code,</emma:literal>
                </emma:interpretation>
              </emma:one-of>
            </emma:emma>
          </inkml:annotationXML>
          <inkml:trace contextRef="#ctx0" brushRef="#br0" timeOffset="28298.3628">4837 108 1361 0,'-12'-8'528'0,"-3"4"-11"0,-5 4-36 15,0 4-31-15,-3 7-25 0,-5 4-31 16,-7 8-30-16,-8 14-11 0,3 7-35 0,1 4-6 16,0 5-49-16,7 2-17 0,9 2-15 0,-1 1-24 15,12-6 0-15,4-4-15 0,8 0-64 16,0 2 10-16,12 15-15 0,4-3-18 0,4-3-28 15,3-6-26-15,9-2-15 0,-1-3-41 16,8-4-8-16,1-4-15 0,7-6-21 0,-8-10-61 16,4-2-18-16,-3-5-66 0,3-2 4 15,0-3 3-15,0-2-17 0,-3-4-16 16,-5-3 12-16,-4-3 9 0,1 0 42 0,-1-5 4 16,-3-1 33-16,-5-4 17 0,-3-3 47 0,-4-2 28 15,0-1 28-15,-5-2 43 0,-3 1 44 16,-4 1 21-16,-4 0 10 0,4 0 30 0,-4 16 0 15,-4-28 50-15,-4 17-24 0,0 3 5 0,8 8-21 16,-23-11 1-16,15 10-26 0,8 1 3 16,-24 8-34-16,13 1 11 0,-1 0-31 0,4 5 2 15,0 0-15-15,4-1-7 0,0 2 15 16,4-15-16-16,0 28-12 0,8-16-1 0,0-1 1 16,4 0 7-16,0-5-15 0,3 3-2 15,5-3 2-15,0-3-18 0,-1-3-8 0,5 0 21 16,-1-3-11-16,1-1 4 0,-4-3-4 15,-1-3-7-15,1-1 8 0,-4-3 12 0,-1-2-12 16,-3-3-13-16,-8 1-13 0,4 2 0 0,-8 2 0 16,0 14 0-16,0-27 0 0,-4 14 0 15,4 13-80-15,-16-14-56 0,5 9-38 0,11 5-71 16,-20-3-34-16,20 3-69 0,-24 11-118 0,16-2-136 16,1 2-363-16,7-11 72 0,-8 19 81 15,8-19 65-15,8 19 112 0,-1-8 36 0,1-2 98 16,8-2 9-16</inkml:trace>
          <inkml:trace contextRef="#ctx0" brushRef="#br0" timeOffset="29171.4951">5969 1072 1374 0,'-8'-24'468'0,"0"11"-32"16,0 3-40-16,-7 1 4 0,-1-2-34 15,0 2-5-15,-7 2-52 0,-1 2-1 0,1 1-24 16,-1 4-44-16,0 2-2 0,1 4-35 0,3 2-6 15,-7 7-11-15,11-1-19 0,-4 1-31 16,9 5-11-16,-1-1-35 0,4 4 14 0,4-2-27 16,0 0-10-16,4-3-11 0,4 1 0 15,4 1-35-15,0-5 17 0,3-4-12 16,1 1-21-16,4-4 16 0,-4-2-14 0,7-2 1 16,-7-2-8-16,8-2 10 0,-1-6-5 15,-7 1-2-15,8-7 4 0,-4-2 11 0,3-7-12 16,-3-5 9-16,-4-3-15 0,0-10 8 0,-1-2-1 15,-3-8 21-15,-4-1-33 0,0-1 8 16,-4-1-13-16,4 3 25 0,-4 0 26 0,0 8 5 16,0 3-3-16,0 2 27 0,0 6 4 15,-4 2 33-15,4 2 3 0,0 6 13 16,-4 1-38-16,4 5-34 0,0 14 10 0,0-17 42 0,0 17-24 16,0 0-10-16,0 0-36 15,0 0 39-15,0 0-8 0,12 52 16 0,-8-25-80 16,4 8 0-16,-4 2 0 0,0 6 0 0,3 6 0 15,-3-4 0-15,4 2 0 0,0-1 0 16,4 0 0-16,0-3 0 0,0-2 0 0,3-1 0 16,-3-2 0-16,0-8-31 0,0-2-95 0,3-3-12 15,-3-6-64-15,4 0 15 0,0-2-13 16,-1-3-17-16,5-4-14 0,-4 1-4 0,3-5-24 16,-3-1-9-16,0-4-17 0,-1-1 7 0,-15 0 19 15,24-3 24-15,-12-1 30 0,-12 4 28 16,23-11 21-16,-19 5 28 0,-4 6 64 15,16-14 26-15,-16 14 48 0,8-15 31 0,-8 15 30 0,4-14 40 16,-4 14-19-16,0 0 13 16,0-16 7-16,0 16 9 0,0 0-11 0,0 0 10 15,0 0-10-15,0 0-2 0,0 0-29 0,0 0 18 16,0 0-28-16,0 0 16 0,0 0-1 16,0 0 6-16,0 0 4 0,0 0-19 0,0 0 22 15,0 0-41-15,16 28-15 0,-16-28 28 16,19 4-33-16,-19-4 0 0,24 0-5 0,-24 0 2 15,27-4-15-15,-15 1 2 0,4-3 3 0,-4 0 21 16,-1-2 2-16,5-6-18 0,-8 2 16 16,4-3-42-16,-4-3 21 0,-8 2 0 15,0 0 3-15,4-2 20 0,-4 18 0 0,-4-31-8 16,-4 17-7-16,0 1 20 0,-4 3-2 16,0 2-18-16,-3 5 7 0,15 3 3 0,-28 3 18 15,16 5 2-15,-3 6 3 0,-1 2 23 0,0 7-30 16,4 3-9-16,1 0 9 0,3 2 2 15,0-1-6-15,8-1 9 0,0-1-34 0,4 0 28 16,0-3-17-16,4 1-1 0,3-3-20 0,1 1 10 16,4-5-38-16,0-1 0 15,3-4 35-15,1 1-40 0,4-3-47 0,-1-4-30 16,1 1-54-16,-1-3-81 0,-7-3-75 0,0 0-420 0,-16 0-320 16,27-3 95-16,-11 0 102 15,-16 3 98-15,16-13 63 0,-8 4 98 0,-8 9 10 16,3-18 28-16</inkml:trace>
        </inkml:traceGroup>
      </inkml:traceGroup>
      <inkml:traceGroup>
        <inkml:annotationXML>
          <emma:emma xmlns:emma="http://www.w3.org/2003/04/emma" version="1.0">
            <emma:interpretation id="{134787B3-7B52-40C8-81E9-BCFCCC3E4E01}" emma:medium="tactile" emma:mode="ink">
              <msink:context xmlns:msink="http://schemas.microsoft.com/ink/2010/main" type="line" rotatedBoundingBox="14568,11173 18581,11824 18377,13082 14364,12431"/>
            </emma:interpretation>
          </emma:emma>
        </inkml:annotationXML>
        <inkml:traceGroup>
          <inkml:annotationXML>
            <emma:emma xmlns:emma="http://www.w3.org/2003/04/emma" version="1.0">
              <emma:interpretation id="{2453F672-2269-4FC5-BAE9-0F794BA65407}" emma:medium="tactile" emma:mode="ink">
                <msink:context xmlns:msink="http://schemas.microsoft.com/ink/2010/main" type="inkWord" rotatedBoundingBox="14568,11173 18581,11824 18377,13082 14364,12431"/>
              </emma:interpretation>
              <emma:one-of disjunction-type="recognition" id="oneOf4">
                <emma:interpretation id="interp20" emma:lang="en-US" emma:confidence="1">
                  <emma:literal>Isolation</emma:literal>
                </emma:interpretation>
                <emma:interpretation id="interp21" emma:lang="en-US" emma:confidence="0.5">
                  <emma:literal>solation</emma:literal>
                </emma:interpretation>
                <emma:interpretation id="interp22" emma:lang="en-US" emma:confidence="0">
                  <emma:literal>]solation</emma:literal>
                </emma:interpretation>
                <emma:interpretation id="interp23" emma:lang="en-US" emma:confidence="0">
                  <emma:literal>[solation</emma:literal>
                </emma:interpretation>
                <emma:interpretation id="interp24" emma:lang="en-US" emma:confidence="0">
                  <emma:literal>Isolation.</emma:literal>
                </emma:interpretation>
              </emma:one-of>
            </emma:emma>
          </inkml:annotationXML>
          <inkml:trace contextRef="#ctx0" brushRef="#br0" timeOffset="88324.0847">1913 3153 1077 0,'-20'-5'402'0,"20"5"-39"0,0 0-20 15,0 0-35-15,-19 3-17 0,19-3-1 16,0 0-32-16,0 0-25 0,0 0-15 0,0 0-24 16,0 0-20-16,0 0-15 0,51 13 23 0,-40-13-36 15,13-2-26-15,0 0-13 0,-1 1-12 16,1-5 8-16,3 3-27 0,-3-3-4 0,-4 1-3 16,3 2 16-16,-7-3-32 0,3 4-12 0,1-1 39 15,-8 0-39-15,-12 3-11 0,24-6 24 16,-13 3-26-16,-11 3-2 0,8-8 22 0,-8 8-23 15,12-6 4-15,-12 6 10 0,0 0 7 16,0 0-8-16,0 0 16 0,0 0-31 0,0 0 0 16,0 0 25-16,0 0-14 0,0 0 20 15,0 0-16-15,-20 35 0 0,20-35 8 16,-4 28 24-16,0-11-24 0,1 4-3 0,-1 2 1 16,0 2-8-16,4 2-19 0,-4 1 6 0,0 5 8 15,4 2-15-15,-4 2 9 0,4 6 21 16,-4-3-25-16,4 3 7 0,-8 6 3 0,16 0-21 15,-8 0 3-15,0 3 17 0,-8 0-27 0,8-1 17 16,0 0-25-16,0-2 28 0,0 1 11 16,-4-10-9-16,4-1 8 0,0-2-12 0,-4-2 22 15,4-5-35-15,-4-3 20 16,0-3 3-16,4-1 0 0,-4-3-1 0,4-3 14 0,-4-1-8 16,4-16 10-16,0 21 2 0,0-21 11 0,-3 16-13 15,3-16-23-15,0 0-2 16,0 0 12-16,0 0-28 0,7 12 29 0,-7-12-22 15,0 0 29-15,0 0-18 0,20 2-25 0,-20-2 12 16,12 2-28-16,-12-2 13 0,20 5-10 16,-20-5-6-16,19 5 21 0,-7 0-28 0,0 1-10 15,0-1-3-15,3-1-5 0,-3 3 0 0,0-2-1 16,-12-5-22-16,19 9 0 0,-11-5-36 16,-8-4-18-16,20 5-22 0,-20-5-42 0,20 3-13 15,-20-3-69-15,0 0-103 0,15 4-131 16,-15-4-122-16,0 0-219 0,0 0 32 0,0 0 70 15,20-7 53-15,-20 7 62 0,0 0 82 0</inkml:trace>
          <inkml:trace contextRef="#ctx0" brushRef="#br0" timeOffset="88795.6177">2868 3990 1507 0,'0'0'571'15,"-16"-15"0"-15,1 8-13 0,-1-2-28 0,-4 5-31 16,0-2-49-16,5 3-22 0,-9-3-52 15,8 4-7-15,-3 2-14 0,19 0-83 0,-36 2-11 16,21 2-44-16,-1 2-7 0,4 2-18 0,0 1-25 16,5-1-9-16,7-8-4 0,-4 21 2 15,4-21 5-15,4 25-132 0,3-13-29 0,5 2 0 16,4 2 0-16,4 1 0 16,3 0 0-16,1 0 0 0,-5 0 0 0,9 0 0 15,-5 1 0-15,5-3 0 0,-4 3 0 0,-5-5 0 16,-3 1 0-16,4-2 0 0,-9-2 0 15,-3 0 0-15,-4 1 0 0,-4-11 0 0,4 18 0 16,-4-18 0-16,0 0 0 0,-16 20 0 0,5-15 0 16,-5-2 0-16,0 1 0 0,0-2 0 15,1 1 0-15,-1-2 0 0,16-1-139 0,-28 0-106 16,13 0-78-16,15 0-148 0,-36 2-212 16,36-2-372-16,-7 4 80 0,7-4 120 0,0 0 84 15,0 0 47-15,-12 3 64 0,12-3 73 0,0 0 119 16</inkml:trace>
          <inkml:trace contextRef="#ctx0" brushRef="#br0" timeOffset="89190.9325">3312 4229 1261 0,'0'0'541'0,"0"-20"-40"16,0 20-17-16,-12-21 2 0,4 11-17 15,1 1-26-15,7 9-62 0,-20-14 8 0,8 8-54 16,0 3-7-16,12 3-31 0,-27 2-31 0,27-2-43 16,-28 10-26-16,17 1 0 0,-5 1-43 15,8 4 7-15,-4 4-31 0,4-1-14 0,0 0 4 16,5 2-28-16,-1-3-10 0,4 1-13 16,4-1-28-16,-1-1-10 0,-3 1-3 15,12-5 8-15,-4-1-13 0,0-1 18 0,4-5-31 16,0 2 31-16,3-5 0 0,1-3-21 0,-16 0 57 15,27-2-8-15,-15-3-58 0,0-4-11 16,0-1 0-16,4-4 0 0,-9-1 0 0,5-2 0 16,-4-3 0-16,-4 5 0 0,0-1 0 15,-4-2 0-15,0 18 0 0,-4-32 0 16,0 18 0-16,0 0 0 0,-4 0 0 0,0 2 0 16,8 12 0-16,-11-21 0 0,7 12-579 15,4 9-637-15,-16-11 159 0,16 11 125 0,-16-5 29 16,16 5 84-16,0 0 84 0,-19 2 159 0,19-2 3 15,0 0 51-15</inkml:trace>
          <inkml:trace contextRef="#ctx0" brushRef="#br0" timeOffset="89759.0351">3564 3683 1395 0,'0'-23'555'15,"0"7"-43"-15,0 16-31 0,0-23 3 16,0 23-49-16,0-14-31 0,0 14-45 0,0 0-16 16,0 0-3-16,0 0-12 0,0 0-7 15,0 0 3-15,0 0-53 0,0 0-48 0,15 49-5 16,-15-24-14-16,0 4-1 0,0 0-42 0,0 6 26 16,0 2-16-16,0 1-45 15,-4 0-39-15,4 1-28 0,-7-1-59 0,7 0 0 16,0-1 0-16,7-2 0 0,-7-5 0 0,0-3 0 15,4 0 0-15,-4 0 0 0,0-3-95 16,4-1-72-16,0 0-40 0,0-3-41 0,-4-3-39 16,4-1-76-16,4 1-195 0,-4-3-471 0,4 1 102 15,0-5 172-15,-1 1-18 0,1-2 56 16,4 1 98-16,0-1 68 0,-4-4 62 0</inkml:trace>
          <inkml:trace contextRef="#ctx0" brushRef="#br0" timeOffset="90412.3558">4008 4223 1535 0,'-4'-19'548'0,"-4"1"-23"0,-4 6-26 16,4 1-15-16,-7 3-47 0,7 1-30 0,-8 2-28 16,-4 2-25-16,5 2-52 0,15 1 23 0,-40 7-51 15,21 2-62-15,-1 3 6 0,0 2-29 16,5 2-2-16,-9 5 7 0,12 0-91 0,4-2-21 15,-3 3 17-15,3-3-52 0,4 3-30 0,4-7-1 16,0 1-19-16,0-16 6 0,8 28-6 16,-4-15-2-16,7-3-5 0,-3-5-3 15,4 1-5-15,0-3 11 0,-12-3-37 16,23 2 24-16,-23-2 4 0,32-9-2 0,-20 1 13 16,3-3-13-16,1-5 13 0,-4-3 33 0,0-6 3 15,0-3-16-15,-5 0 11 0,1 5 35 16,0 0 3-16,-4 3-2 0,0 1 30 0,4 3-2 15,-4 2-19-15,-4 14 19 0,8-16-26 0,-8 16 7 16,0 0-45-16,0 0 46 0,0 0-47 16,0 0 27-16,15 42-52 0,-11-25 0 0,-4 3 0 15,4 1 0-15,0-2 0 0,0 3 0 16,0 0 0-16,0-4 0 0,0-1-16 16,4-2-117-16,-4-1-3 0,4-1-38 0,-1-3-10 15,1-1-59-15,-8-9-13 0,12 9 2 0,-12-9-22 16,20 2-29-16,-20-2-40 0,0 0-37 15,27-19-35-15,-15 8-20 0,-4-5 111 0,4-5 42 16,-5-5 69-16,5-1 67 0,4-1 79 16,-8 0 82-16,4-1 66 0,3 3 26 0,-7 0 48 15,0 4 60-15,0 1 17 0,0 2 31 0,0 1 29 16,-4 4 22-16,3 0 0 0,-3 2-17 16,-4 12-11-16,4-16-21 0,-4 16-9 0,0 0-50 15,0 0 27-15,0 0-55 0,0 0-14 0,0 0 17 16,12 47-23-16,-12-25-8 0,0 2-25 15,0 1-13-15,0 3-63 0,4-1-47 16,-8 0 0-16,8 0 0 0,0-2 0 0,-4 0 0 16,4-2-11-16,0-1-160 0,0-3-19 15,-4-2-63-15,4-3-8 0,-4-14-126 0,4 23-135 16,0-16-527-16,-4-7 81 0,0 0 113 0,0 0 146 16,0 15 64-16,0-15 10 0,0 0 65 15,0 0 60-15,0 0 62 0</inkml:trace>
          <inkml:trace contextRef="#ctx0" brushRef="#br0" timeOffset="90604.7112">4106 4223 1264 0,'-12'-10'484'0,"12"10"-3"16,0 0-15-16,-8-12-23 15,8 12-41-15,0 0-21 0,0 0-15 0,0 0-49 16,16-20 3-16,-16 20-53 0,20-5 1 0,-5 0-50 16,1 1-21-16,4 0-8 0,3-1-32 15,5 2-73-15,-1-3-33 0,1 5-30 0,3-3-62 16,1 4-64-16,-5-1-23 0,1 1-74 0,-1 0-80 15,-3 1-161-15,-4-2-41 0,-1 1-386 16,5 1 71-16,-8-1 73 0,3 2 98 0,-19-2 73 16,24-2 46-16,-24 2 25 0</inkml:trace>
          <inkml:trace contextRef="#ctx0" brushRef="#br0" timeOffset="90818.7994">4664 4111 1261 0,'0'0'456'16,"0"0"15"-16,0 0-23 0,0 0-21 0,0 0-7 15,0 0-28-15,0 0 2 0,0 0-54 16,-12 46-4-16,12-29-11 0,0 1-8 0,4 5-53 16,-4-2 2-16,0 0-10 0,0 0-15 0,4 4-49 15,-4-4-28-15,0 0-16 0,0-2-43 16,0 1-26-16,4-5-51 0,-4 2-15 0,0-17-64 16,0 22-64-16,0-22-85 0,4 18-102 15,-4-18-307-15,0 0-397 0,8 9 115 0,-8-9 62 16,0 0 99-16,0 0 47 0,0 0 122 15,0 0 39-15,4-39 18 0</inkml:trace>
          <inkml:trace contextRef="#ctx0" brushRef="#br0" timeOffset="90993.668">4853 3886 1947 0,'0'0'697'0,"-4"-23"-75"0,4 23-44 16,0-20-68-16,0 20-60 0,-4-17-94 0,4 17-85 15,0 0-61-15,0 0-87 0,0 0-103 0,0 0-117 16,0 0-248-16,0 0-587 0,0 0 74 16,-8 56 93-16,8-35 76 0,4 5 85 0,-4 0 75 15,4 0 14-15,0 0 75 0</inkml:trace>
          <inkml:trace contextRef="#ctx0" brushRef="#br0" timeOffset="91358.9219">5124 4248 1336 0,'0'0'555'0,"0"0"-25"0,-16-22-16 0,8 14-48 0,-7 5-48 15,-1-3-17-15,16 6-50 0,-31-1-18 0,11 2-36 16,0 5-44-16,1 0-2 0,-1 3-33 16,4 4-24-16,1 1-38 0,-1 2-17 15,4 0-17-15,4 3-29 0,0-2-12 0,0 1-60 16,8-4-44-16,0 4 8 0,0-18 17 15,4 28-45-15,4-14-9 0,0-3 22 0,4 1-14 16,0-5 21-16,-1 0-18 0,5 0-13 16,0-3 3-16,0-3 5 0,-1-1 44 0,-15 0 9 15,32-3 1-15,-17-4 38 0,-3-2 0 0,-4-1 21 16,0-2 38-16,0-5-3 0,-4 0-20 16,-4-3 18-16,0-4-18 0,-4-1-3 0,-4 1-15 15,0-3 33-15,-8 2-43 0,1 0-36 0,3 8-23 16,0 1-29-16,-4 4-81 15,5 3-51-15,3 2-67 0,8 7-218 0,-20 0-583 16,20 0 67-16,0 0 109 0,-20 14 70 0,20-14 58 16,-7 16 91-16,7-16 114 0,4 19 21 15</inkml:trace>
          <inkml:trace contextRef="#ctx0" brushRef="#br0" timeOffset="91867.9748">5234 4137 1809 0,'0'0'538'0,"8"-14"-37"15,-8 14-48-15,0 0-35 0,0 0-45 0,0 0-14 16,0 0-26-16,0 0-44 0,0 0-49 0,16 37-27 16,-12-21-3-16,-4 0-49 0,4 4-13 15,-1-3-4-15,-3 6-67 0,4 0-6 0,-4 0-2 16,4-2 13-16,0 2-23 0,-4-4-10 15,4-1-13-15,0-2 20 0,-4-1 18 0,4 0-17 16,-4-15 24-16,4 20 12 0,-4-20-4 0,0 12-7 16,0-12 33-16,0 0-12 0,0 0 14 15,0 0-1-15,0 0-17 0,0 0 19 0,0 0-31 16,0 0-2-16,0 0-39 0,8-58 84 0,-4 39-119 16,0-4-11-16,4 2 0 0,-1 2 0 15,1 0 0-15,0-1 0 0,4 4 0 16,-4 2 0-16,4 0 0 0,-1 3 0 0,-3 3 0 15,4-1 0-15,0 4 0 0,-12 5 0 16,19-6 0-16,-19 6 0 0,20 4 0 0,-20-4 0 16,24 10 0-16,-13-1 0 0,1 0 0 0,0 2 0 15,-4 3 0-15,4 3 0 0,0-1 0 16,-5 0 0-16,5 4 0 0,0-2 0 0,0 0 0 16,0 0 0-16,-1 0 0 0,1-1 0 15,4-2 0-15,-8 0 0 0,4-3 0 0,-1 1 0 16,1-3 0-16,-4-2 0 0,4 0 0 0,0-1 0 15,-1 0-221-15,-11-7-124 0,20 15-172 16,-12-14-597-16,-8-1 90 0,12 5 144 16,-12-5 40-16,0 0 108 0,0 0 64 0,0 0 67 15,0 0 45-15,0 0 24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8:41.63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93832B-FD6F-4361-BFA7-AFBB4332F766}" emma:medium="tactile" emma:mode="ink">
          <msink:context xmlns:msink="http://schemas.microsoft.com/ink/2010/main" type="writingRegion" rotatedBoundingBox="5264,2577 19885,2516 19911,8757 5291,8818"/>
        </emma:interpretation>
      </emma:emma>
    </inkml:annotationXML>
    <inkml:traceGroup>
      <inkml:annotationXML>
        <emma:emma xmlns:emma="http://www.w3.org/2003/04/emma" version="1.0">
          <emma:interpretation id="{C18A752C-987A-48A8-BAC2-65557E845CC1}" emma:medium="tactile" emma:mode="ink">
            <msink:context xmlns:msink="http://schemas.microsoft.com/ink/2010/main" type="paragraph" rotatedBoundingBox="5290,2577 19885,2516 19891,4116 5297,4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ED09C0-4E9D-4DBE-A493-8B68BBA2C258}" emma:medium="tactile" emma:mode="ink">
              <msink:context xmlns:msink="http://schemas.microsoft.com/ink/2010/main" type="line" rotatedBoundingBox="5290,2577 19885,2516 19891,4116 5297,4177"/>
            </emma:interpretation>
          </emma:emma>
        </inkml:annotationXML>
        <inkml:traceGroup>
          <inkml:annotationXML>
            <emma:emma xmlns:emma="http://www.w3.org/2003/04/emma" version="1.0">
              <emma:interpretation id="{74A83A35-6E2A-42A6-A99B-DAC60D96F3D8}" emma:medium="tactile" emma:mode="ink">
                <msink:context xmlns:msink="http://schemas.microsoft.com/ink/2010/main" type="inkWord" rotatedBoundingBox="5291,2765 8100,2753 8106,4104 5297,4116"/>
              </emma:interpretation>
              <emma:one-of disjunction-type="recognition" id="oneOf0">
                <emma:interpretation id="interp0" emma:lang="en-US" emma:confidence="1">
                  <emma:literal>(%,</emma:literal>
                </emma:interpretation>
                <emma:interpretation id="interp1" emma:lang="en-US" emma:confidence="0">
                  <emma:literal>(1%,</emma:literal>
                </emma:interpretation>
                <emma:interpretation id="interp2" emma:lang="en-US" emma:confidence="0">
                  <emma:literal>1%,</emma:literal>
                </emma:interpretation>
                <emma:interpretation id="interp3" emma:lang="en-US" emma:confidence="0">
                  <emma:literal>[%,</emma:literal>
                </emma:interpretation>
                <emma:interpretation id="interp4" emma:lang="en-US" emma:confidence="0">
                  <emma:literal>(9%,</emma:literal>
                </emma:interpretation>
              </emma:one-of>
            </emma:emma>
          </inkml:annotationXML>
          <inkml:trace contextRef="#ctx0" brushRef="#br0">1069 474 1203 0,'0'0'437'16,"0"0"21"-16,-27 6-48 0,27-6-23 0,-16 7-29 15,16-7-15-15,-12 9-36 0,12-9 0 0,-7 10-23 16,7-10-38-16,-8 11 18 0,8-11-70 15,0 0 29-15,-16 9-54 0,16-9 2 0,0 0-26 16,0 0 15-16,0 0-4 0,0 0-10 0,0 0-10 16,0 0-16-16,43-3-5 0,-43 3-28 15,32-13-20-15,-21 3 30 0,5 1-36 0,0-2-4 16,4 0 12-16,-5 1 8 0,-7-1-13 16,8 1-11-16,-4-2-22 0,-4 1-5 15,-1 1 20-15,1-1-36 0,0 2 57 0,-8 9-29 16,8-12 0-16,-8 12 19 0,12-12-32 15,-12 12 32-15,0 0-37 0,8-11 21 0,-8 11-20 16,0 0 2-16,0 0 15 0,0 0 5 16,0 0-9-16,0 0-4 0,0 47 19 0,-8-31 5 15,8 4-13-15,0-1-10 0,0 4-31 0,0 2 0 16,0-1 0-16,0 3 0 0,0-3 0 16,0 1 0-16,0 2 0 0,0-3 0 0,8 1 0 15,-8-2 0-15,0 1 0 0,7-1 0 16,-7-6 0-16,0 1 0 0,0-2-59 0,8 2-98 15,-8-2-37-15,0-3-19 0,8 0-76 0,-4 2-131 16,4-6-153-16,-8-9-466 0,16 20 107 16,-16-13 59-16,0-7 100 0,15 7 46 15,-15-7 80-15,20 4 66 0,-20-4 69 0</inkml:trace>
          <inkml:trace contextRef="#ctx0" brushRef="#br0" timeOffset="328.205">1573 736 1725 0,'0'0'514'15,"-20"0"-17"-15,20 0-77 0,0 0-31 0,-32 24-28 16,25-12-47-16,-1 4-12 0,-4 0-46 16,12 0-5-16,-8 0-54 0,8 2 8 0,0-3-51 15,0-15-11-15,8 30-5 0,-8-16-5 0,12-1 1 16,-4-3-17-16,7-1-25 0,-7-4 11 15,8 1-21-15,4-4 7 0,-13-1 9 0,-7-1 9 16,36-3-22-16,-20-3 27 0,-1 0 16 16,-3-2-28-16,4-4 13 0,-8 0-90 0,-1-1 2 15,-7-2-7-15,0-2 3 0,0 17 12 0,-7-33-36 16,7 14 11-16,-16 3-28 0,8 0-16 16,-4 2-31-16,-3 2-76 0,-1 1-49 15,4 2-33-15,-4 4-126 0,1 1-258 0,15 4-397 16,-20 3 61-16,20-3 116 0,-24 5 69 15,16 2 79-15,8-7 66 0,-7 16 52 0</inkml:trace>
          <inkml:trace contextRef="#ctx0" brushRef="#br0" timeOffset="-1344.9168">95 128 509 0,'0'0'166'0,"0"0"13"0,0-14-22 0,0 14-12 15,0 0-1-15,-8-14 9 0,8 14-17 0,0 0 41 16,0 0 7-16,0-18 16 0,0 18 7 16,0 0 3-16,0 0 13 0,8-23 4 0,-8 23 24 15,0-10-15-15,0 10 20 0,8-13-11 16,-8 13-7-16,0 0-10 0,7-15 0 16,-7 15 15-16,8-9 8 0,-8 9-36 0,0 0 15 15,0 0-9-15,0-14-4 0,0 14-33 16,0 0-12-16,0 0-34 0,0 0 6 0,0 0-27 15,0 0 14-15,0 0-52 0,0 0 13 0,0 0 13 16,0 0-20-16,0 0-11 0,-23 37-13 16,23-21-9-16,-8 5 30 0,0 0-21 15,0 2-18-15,4 3 1 0,-4-2 2 0,0 5 8 16,8-3-11-16,-7 5 14 0,-1-2-14 0,0 3-17 16,4-6 25-16,-4 5-8 0,8-4-2 15,-8 0-41-15,8 0 8 0,0 0 31 16,-8 0-39-16,8 1 0 0,0-3 0 0,0-1 0 15,0 3 0-15,8-3 0 0,-8 1 0 0,0 3 0 16,0-6 0-16,8 2 0 0,-8-1 0 16,8 0 0-16,-8 0 0 0,4-1 0 0,4-1 0 15,0 1 0-15,-8-3 0 0,7-1 0 16,-7 0 0-16,8-3 0 0,0 1 0 0,-8 0 0 16,8-2 0-16,-4 0 0 0,4 0 0 0,0 2 0 15,0 0 0-15,-8-2 0 0,7 0 0 16,1 0 0-16,-4 0 0 0,4-1 0 0,0 1 0 15,0-1 0-15,0 0 0 0,-8 1 0 0,8-1 0 16,-1-3 0-16,-3 3 0 16,0-2 0-16,8 1 0 0,-4-3 0 0,-8-9 0 15,8 20 0-15,-8-11 0 0,0-9 0 16,8 16 0-16,-8-16 0 0,7 14 0 0,-7-14 0 16,12 12 0-16,-12-12 0 0,8 11 0 0,-8-11 0 15,0 0 0-15,8 14 0 0,-8-14 0 16,8 8 0-16,-8-8 0 0,0 0 0 0,0 0 0 15,8 11 0-15,-8-11 0 0,0 0 0 16,0 0 0-16,0 0 0 0,0 0 0 0,0 0 0 16,0 0 0-16,0 0 0 0,0 0 0 15,0 0-694-15,0 0-509 0,0 0 125 0,0 0 95 16,0 0 121-16,0 0 96 0,0 0 70 16,0 0 46-16,0 0 76 0,0 0 70 0</inkml:trace>
          <inkml:trace contextRef="#ctx0" brushRef="#br0" timeOffset="1034.9872">2744 913 1003 0,'0'0'425'15,"0"-16"-28"-15,0 16-26 0,0 0-18 0,0 0-5 16,0 0-25-16,0 0-44 0,0 0-3 16,0 0-33-16,0 0-18 0,0 0-22 0,0 0-19 15,8-19 0-15,-8 19-10 0,0 0-15 0,0 0-21 16,0 0-15-16,0 0-15 0,0 0 2 15,0 0-10-15,0-15 2 0,0 15-24 0,0 0-5 16,0 0 1-16,0 0-25 0,0 0 10 0,0 0-26 16,0 0 26-16,0 0-36 0,0 0-13 15,0 0 16-15,0 0 4 0,0 0-4 0,0 0-6 16,0 0 24-16,0 0-16 0,0 0 11 16,0 0 30-16,0 0-18 0,0 0 18 0,8 41-26 15,-8-41 21-15,0 0 16 0,0 0-24 0,0 0 11 16,0 0-21-16,0 0 20 15,0 0-4-15,0 0-14 0,0 0 6 0,0 0-41 16,0 0 25-16,0 0-4 0,0 0-16 0,0 0 7 16,0 0-17-16,0 0 12 0,0 0 1 15,0 0-11-15,0 0-7 0,-20-37 9 0,20 37-19 16,0 0-14-16,0 0 14 0,0 0 22 0,0 0-30 16,0 0 27-16,0 0-40 0,0 0 41 15,0 0-10-15,0 0 2 0,35 20 0 0,-27-10-28 16,0 1 12-16,-4 2 4 0,4 1 9 15,-8-1 1-15,0 3-16 0,8-1-7 16,-8-15-6-16,-8 31 13 0,0-11-2 0,4-5-36 16,-12 5-54-16,1-5-46 0,-1 5-3 15,-4 1-15-15,-11 1-48 0,-5-2-106 0,9 0-214 16,-5-1-472-16,5-5 103 0,-16 3 77 0,11-2 84 16,-11-3 46-16,0 1 74 0,-1-3 88 15</inkml:trace>
        </inkml:traceGroup>
        <inkml:traceGroup>
          <inkml:annotationXML>
            <emma:emma xmlns:emma="http://www.w3.org/2003/04/emma" version="1.0">
              <emma:interpretation id="{135297AE-E61D-4C33-AD96-65DDD5F05E1F}" emma:medium="tactile" emma:mode="ink">
                <msink:context xmlns:msink="http://schemas.microsoft.com/ink/2010/main" type="inkWord" rotatedBoundingBox="8905,3032 10612,3025 10617,4078 8910,4085"/>
              </emma:interpretation>
              <emma:one-of disjunction-type="recognition" id="oneOf1">
                <emma:interpretation id="interp5" emma:lang="en-US" emma:confidence="1">
                  <emma:literal>3,</emma:literal>
                </emma:interpretation>
                <emma:interpretation id="interp6" emma:lang="en-US" emma:confidence="0">
                  <emma:literal>],</emma:literal>
                </emma:interpretation>
                <emma:interpretation id="interp7" emma:lang="en-US" emma:confidence="0">
                  <emma:literal>7,</emma:literal>
                </emma:interpretation>
                <emma:interpretation id="interp8" emma:lang="en-US" emma:confidence="0">
                  <emma:literal>5,</emma:literal>
                </emma:interpretation>
                <emma:interpretation id="interp9" emma:lang="en-US" emma:confidence="0">
                  <emma:literal>3)</emma:literal>
                </emma:interpretation>
              </emma:one-of>
            </emma:emma>
          </inkml:annotationXML>
          <inkml:trace contextRef="#ctx0" brushRef="#br0" timeOffset="2071.9363">3620 333 1594 0,'0'0'568'16,"0"0"-25"-16,-8-9-90 0,8 9-54 16,0 0-30-16,0 0-57 0,0 0 8 0,0 0-33 15,0 0-8-15,0 0-51 0,36-13-39 0,-20 12 11 16,3-3-8-16,5-1-8 16,3 2-69-16,13-3 24 0,-5 1-17 0,0-1-14 0,1 1-16 15,-13 1-5-15,5 1 31 0,-5 0-46 0,-3 3 7 16,-12-2-7-16,-8 2-14 15,23 2-9-15,-23-2-5 0,0 0 25 0,0 0-36 16,-7 24-7-16,7-24-3 0,-20 21-5 16,12-8 5-16,-8 1-3 0,1 1-5 0,7 2 14 15,0 0-4-15,-4-1 6 0,4 1-34 0,8 5 37 16,-8-5-45-16,8 1 22 0,0 1-11 16,0 4 25-16,8 0-7 0,0-2-20 0,4 3 9 15,4 1-25-15,-1 0 5 0,5 0 11 16,4 3-8-16,3-4-16 0,-11-1 21 0,7 0 18 15,-3-3-41-15,-4-5 12 0,0 3 3 16,-5 1 39-16,-3-2-29 0,0-3 24 0,-8-1-6 16,0 0 16-16,0-13-21 0,0 21 6 15,0-21-6-15,-20 21 5 0,13-13 8 0,-9-2-53 16,8-1-32-16,8-5-66 0,-28 6-10 16,13-6-54-16,15 0-51 0,-24-6-164 0,4 4-151 15,20 2-476-15,-15-6 71 0,15 6 93 0,-8-9 110 16,8 9 140-16,0 0 1 0,0 0 58 15,0 0 42-15</inkml:trace>
          <inkml:trace contextRef="#ctx0" brushRef="#br0" timeOffset="2471.4513">5299 1012 1645 0,'0'0'479'0,"0"0"7"0,0 0-66 0,-44 0-31 16,44 0-15-16,0 0-49 0,-19-14-38 0,19 14-3 16,-16-13-72-16,16 13-12 0,-8-12-31 15,8 12-5-15,-4-14-18 0,4 14-13 16,-4-12-13-16,4 12-33 0,0 0 8 0,0-18-8 15,0 18-13-15,0 0-18 0,0 0 1 16,12-10-19-16,-12 10-2 0,0 0-3 0,20 0-5 16,-20 0 3-16,0 0-8 0,23 17-13 15,-11-6 13-15,-4 0 0 0,0 1 3 0,4 5-6 16,-8-3 6-16,3 2 0 0,-3-2-21 0,-4 4-3 16,8-2 9-16,-16-1-4 0,8 3 9 15,-4 0-42-15,-7 1 6 0,-1 1-24 0,-12-1-51 16,5 2-89-16,3-9-272 0,-12 13-529 15,-3-7 76-15,11-2 144 0,-11-3 17 16,3 2 132-16,13-8 4 0,-13 2 64 0,12-6 82 0</inkml:trace>
        </inkml:traceGroup>
        <inkml:traceGroup>
          <inkml:annotationXML>
            <emma:emma xmlns:emma="http://www.w3.org/2003/04/emma" version="1.0">
              <emma:interpretation id="{C8713EB6-CB58-485B-9938-20E0AF9F1C13}" emma:medium="tactile" emma:mode="ink">
                <msink:context xmlns:msink="http://schemas.microsoft.com/ink/2010/main" type="inkWord" rotatedBoundingBox="12091,2974 13686,2967 13690,3916 12095,3923"/>
              </emma:interpretation>
              <emma:one-of disjunction-type="recognition" id="oneOf2">
                <emma:interpretation id="interp10" emma:lang="en-US" emma:confidence="1">
                  <emma:literal>6,</emma:literal>
                </emma:interpretation>
                <emma:interpretation id="interp11" emma:lang="en-US" emma:confidence="0">
                  <emma:literal>6.</emma:literal>
                </emma:interpretation>
                <emma:interpretation id="interp12" emma:lang="en-US" emma:confidence="0">
                  <emma:literal>0,</emma:literal>
                </emma:interpretation>
                <emma:interpretation id="interp13" emma:lang="en-US" emma:confidence="0">
                  <emma:literal>6)</emma:literal>
                </emma:interpretation>
                <emma:interpretation id="interp14" emma:lang="en-US" emma:confidence="0">
                  <emma:literal>6;</emma:literal>
                </emma:interpretation>
              </emma:one-of>
            </emma:emma>
          </inkml:annotationXML>
          <inkml:trace contextRef="#ctx0" brushRef="#br0" timeOffset="4066.4191">8321 912 1382 0,'0'0'524'16,"8"5"-6"-16,-8-5 14 0,0 0 0 15,0 0-9-15,0 0-35 0,0 0-35 0,0 0-30 16,0 0-72-16,0 0-21 0,0 0-8 0,0 0-35 15,0 0-29-15,0 0-32 0,0 0 2 16,0 0-42-16,0 0-14 0,0 0-49 0,0 0 5 16,0-28-64-16,0 28 7 0,0 0-27 0,0 0-67 15,0 0 43-15,0 0-22 0,0 0-16 16,0 0-28-16,0 0-11 0,8-11 32 0,-8 11-21 16,0 0 7-16,0 0 4 0,0 0 14 0,0 0 3 15,0 0-7-15,35 16-21 0,-35-16 20 16,0 0-5-16,8 9 24 0,-8-9 4 15,0 0-15-15,0 9 18 0,0-9 15 0,0 0 34 16,0 0-5-16,0 0-34 0,0 0 31 16,0 0 5-16,0 0-28 0,0 0 10 0,0 0-10 15,0 0 13-15,0 0 2 0,0 0-46 16,0 0 21-16,0 0 7 0,0 0 13 0,0 0-18 16,0 0 37-16,-27-25-24 0,27 25 5 0,0 0-36 15,-8-12 26-15,8 12-26 0,0 0 19 16,0 0-11-16,0 0 0 0,0 0 0 0,0 0 0 15,0 0 0-15,0 0 0 0,0 0 0 16,0 0 0-16,23 32-34 0,-15-20 52 0,-8-12-23 16,4 23 8-16,4-11-24 0,-8 1 3 15,8-1-15-15,-8-12 10 0,-8 24-62 0,8-10 9 16,-8-1-22-16,0-1-12 0,-8 2-79 16,-3 0-26-16,7-1-141 0,-4-3-207 0,-7 0-471 15,7 1 74-15,-4-4 136 0,-3 2 43 0,-1-2 136 16,1-1 33-16,-1-2 34 0,0 0 86 15</inkml:trace>
          <inkml:trace contextRef="#ctx0" brushRef="#br0" timeOffset="3291.7387">7012 904 998 0,'0'0'519'0,"8"8"-40"0,-8-8 7 16,0 0-43-16,0 0-36 0,0 0 16 15,0 0-32-15,0 0-4 0,-47 0-29 0,47 0-7 16,-31-9-24-16,15 5-14 0,0-1-50 16,0 0-2-16,1-6-33 0,-5 0-23 15,8-1-5-15,0-2-21 0,1-1-3 0,3-2-58 16,0-1-13-16,0 1-10 0,8 0-59 16,0 17 40-16,8-32-40 0,-8 16-8 15,16-2 1-15,-5 4-1 0,5 1-31 0,0 0 1 0,11 3-11 16,-11 2-13-16,16 3 11 0,-13 1-29 15,9 3-9-15,-5 5 1 0,-3-1-29 16,4 4 9-16,-5 3-10 0,-3 1-18 0,0 1 8 0,-1 4-8 16,-7 0 23-16,4 2 13 15,-12-6-2-15,8 4 12 0,-8-4 28 0,0-12-12 16,-8 25 25-16,0-13 39 0,0 0-13 0,-4-3-1 16,-3-1 11-16,7-3 36 0,-8 0-5 15,16-5 25-15,-27 2 21 0,27-2 26 0,-28-11-47 16,12 2 0-16,1-6 31 0,-5-5-33 0,4-4 3 15,1-4-1-15,-1-10-43 0,-4 0 25 16,12-7 3-16,4-1-7 0,-7 1-52 0,7 6-49 16,4 2-15-16,0 2-71 0,8 1-65 15,-1 7-48-15,5-4-41 0,-4 5-128 0,16 5-209 16,-13 4-396-16,5 4 105 0,8 1 88 0,-5 1 61 16,1 4 70-16,0 4 91 15,-1 3 44-15,1 1 136 0</inkml:trace>
        </inkml:traceGroup>
        <inkml:traceGroup>
          <inkml:annotationXML>
            <emma:emma xmlns:emma="http://www.w3.org/2003/04/emma" version="1.0">
              <emma:interpretation id="{2B7C7F9D-DAEF-4421-9708-EDFF7902711B}" emma:medium="tactile" emma:mode="ink">
                <msink:context xmlns:msink="http://schemas.microsoft.com/ink/2010/main" type="inkWord" rotatedBoundingBox="15249,2933 16972,2926 16977,4087 15254,4095"/>
              </emma:interpretation>
              <emma:one-of disjunction-type="recognition" id="oneOf3">
                <emma:interpretation id="interp15" emma:lang="en-US" emma:confidence="1">
                  <emma:literal>4,</emma:literal>
                </emma:interpretation>
                <emma:interpretation id="interp16" emma:lang="en-US" emma:confidence="0">
                  <emma:literal>4)</emma:literal>
                </emma:interpretation>
                <emma:interpretation id="interp17" emma:lang="en-US" emma:confidence="0">
                  <emma:literal>4.</emma:literal>
                </emma:interpretation>
                <emma:interpretation id="interp18" emma:lang="en-US" emma:confidence="0">
                  <emma:literal>41</emma:literal>
                </emma:interpretation>
                <emma:interpretation id="interp19" emma:lang="en-US" emma:confidence="0">
                  <emma:literal>47</emma:literal>
                </emma:interpretation>
              </emma:one-of>
            </emma:emma>
          </inkml:annotationXML>
          <inkml:trace contextRef="#ctx0" brushRef="#br0" timeOffset="4755.0218">10121 169 1418 0,'-15'-3'486'16,"15"3"-33"-16,0 0-18 0,-32 14-15 0,16-6-41 0,1 4-31 16,3 3-31-16,-8 0-35 0,8 1-1 15,1 4-37-15,-1-3-9 0,4 2-12 0,0 3-36 16,4-5-11-16,4 1-4 0,4 1-39 16,4 0-8-16,4 1 16 0,0-3-31 15,7 3-2-15,5 0-1 0,3-5-25 0,5-1 5 16,-1-2-20-16,1-1-16 0,7-2-56 0,0 0-29 15,-3-4-48-15,-1 2-76 0,0-2-32 16,-3 1-40-16,-1-4-67 0,-3 2-184 0,-9-4-446 16,1 0 49-16,-4-1 72 0,-4-4 107 15,-12 5 52-15,19-11 73 0,-19 11 73 0,8-18 22 16</inkml:trace>
          <inkml:trace contextRef="#ctx0" brushRef="#br0" timeOffset="4958.7906">10440 304 1438 0,'-12'-12'474'0,"12"12"-14"15,0 0-1-15,0 0-12 0,0 0-55 16,-8 33 0-16,4-15-54 0,4 1 7 0,4 7-33 16,-4 1 3-16,4 6-8 0,-4 1-20 15,4 5-59-15,0 1-8 0,-4 1-18 0,4 1-38 16,-4 0-3-16,4-5-10 0,-4 2-23 0,4 0-69 16,-1-4-38-16,-3-7-106 0,4 0-61 15,0-3-76-15,-4-3-98 0,12-2-264 16,-8-2-386-16,4-4 25 0,0 0 121 0,0-3 128 0,3-2 33 15,1-4 44-15,0 2 63 16,4-4 62-16</inkml:trace>
          <inkml:trace contextRef="#ctx0" brushRef="#br0" timeOffset="5430.7852">11634 954 1525 0,'0'0'676'0,"0"0"-52"0,-7-23-7 0,7 23-69 15,0 0-21-15,-8-18-43 0,8 18-18 0,-8-12-82 16,8 12-33-16,0 0-21 0,-4-20-10 16,4 20-69-16,0 0-18 0,0 0-41 15,0-15-6-15,0 15-22 0,0 0-28 0,0 0 7 0,0 0-109 16,0 0-34-16,0 0 0 15,35 23 0-15,-27-11 0 0,0 4 0 0,0 2 0 16,-4 1 0-16,4 2 0 0,-4 0 0 0,-4 2 0 16,0 1 0-16,-4-1 0 0,0 0 0 15,-4 2 0-15,0-4 0 0,-4 0 0 0,-3 4 0 16,-5-4 0-16,0-2 0 0,8-2-553 0,-11 0-615 16,-1-1 175-16,5-4 46 0,-5-1 69 15,4-3 82-15,1 1 115 0,3-4 77 0,4-1 18 16,-3-2 79-16</inkml:trace>
        </inkml:traceGroup>
        <inkml:traceGroup>
          <inkml:annotationXML>
            <emma:emma xmlns:emma="http://www.w3.org/2003/04/emma" version="1.0">
              <emma:interpretation id="{2C248EAF-A720-48CA-B5AC-0B07E3453F55}" emma:medium="tactile" emma:mode="ink">
                <msink:context xmlns:msink="http://schemas.microsoft.com/ink/2010/main" type="inkWord" rotatedBoundingBox="18038,2524 19885,2516 19891,4116 18044,4124"/>
              </emma:interpretation>
              <emma:one-of disjunction-type="recognition" id="oneOf4">
                <emma:interpretation id="interp20" emma:lang="en-US" emma:confidence="1">
                  <emma:literal>9)</emma:literal>
                </emma:interpretation>
                <emma:interpretation id="interp21" emma:lang="en-US" emma:confidence="0">
                  <emma:literal>0)</emma:literal>
                </emma:interpretation>
                <emma:interpretation id="interp22" emma:lang="en-US" emma:confidence="0">
                  <emma:literal>9).</emma:literal>
                </emma:interpretation>
                <emma:interpretation id="interp23" emma:lang="en-US" emma:confidence="0">
                  <emma:literal>9,</emma:literal>
                </emma:interpretation>
                <emma:interpretation id="interp24" emma:lang="en-US" emma:confidence="0">
                  <emma:literal>4)</emma:literal>
                </emma:interpretation>
              </emma:one-of>
            </emma:emma>
          </inkml:annotationXML>
          <inkml:trace contextRef="#ctx0" brushRef="#br0" timeOffset="7087.356">14201-217 1210 0,'0'0'423'15,"-4"-16"-37"-15,4 16-15 0,0 0-46 0,0 0-12 16,0 0-22-16,8-16 9 16,-8 16-34-16,0 0-2 0,0 0-34 0,0 0 3 0,31 20-31 15,-15-8 13-15,-8 1 5 0,8 0-10 16,-1 5-38-16,5 1 6 0,0 4 0 15,-5 1-17-15,9 7-28 0,0 0 5 0,-1 1 0 16,-3 3-15-16,3 1 5 0,-3 2-20 16,0-4-14-16,-5 7-9 0,1-5-3 0,0 1-10 15,-4 2 7-15,0-6-13 0,-5 3 14 0,1-3-19 16,-4 2-4-16,0 1-37 0,-4-5 26 16,0 5-15-16,-4-1 15 0,0 0-23 0,0-1 18 15,0-2-39-15,-3 2 37 0,3 1 4 0,-4-1-12 16,0-1-23-16,0 1 30 0,-4-5-10 15,0 3 26-15,1 5-16 0,-1-5 14 16,-4-2-22-16,8 0-1 0,-4-1-29 0,1-2 0 16,-1 0 0-16,4-6 0 0,-4 0 0 15,4-2 0-15,1-1 0 0,3-2 0 0,-4-2 0 16,4-1 0-16,0-1 0 0,4-12 0 0,-12 19 0 16,8-12 0-16,4-7 0 0,-8 15 0 15,8-15-205-15,-12 13-141 0,5-2-135 0,-1-2-620 16,8-9 180-16,-24 14 20 0,16-9 61 15,8-5 65-15,-23 10 94 0,7-6 87 0,0 1 46 16,1-2 57-16</inkml:trace>
          <inkml:trace contextRef="#ctx0" brushRef="#br0" timeOffset="6119.3848">13289 612 1320 0,'0'0'492'0,"0"0"-31"0,-67-3-14 0,40-1-24 15,-5 3-9-15,-3-7-22 0,0 3-49 0,-5-2 5 16,-3-2-20-16,8 3-36 0,-1-3-3 16,1-2-43-16,0 0-21 0,7 2-28 0,8-1 15 15,-3 0-30-15,7-1-36 0,0 0-15 0,9 1-1 16,-1-2-35-16,4-1 10 0,4 13-28 15,0-21 15-15,0 21-31 0,16-21-15 16,-5 12 8-16,5 2 2 0,4 0-10 0,-1 3-15 16,9-1 5-16,-1 7-16 0,-3 0 14 15,3 3-1-15,5 5-28 0,-5 4 16 0,-7 3-11 16,4 2 8-16,-5 3-13 0,1 3-13 16,-8 4 36-16,0-1-25 0,-1 3 10 0,-3 3-6 15,-4 0 11-15,0-2 10 0,-4-1-38 0,0-1 18 16,0-1-64-16,-4 0-44 0,0 1-31 15,0-4-79-15,-4-3-84 0,8 1-287 0,-7-4-489 16,-5 1 97-16,0-7 108 0,8 0 74 0,-4-3 87 16,0-4 126-16,8-7 2 0,-15 12 31 15,15-12 79-15</inkml:trace>
        </inkml:traceGroup>
      </inkml:traceGroup>
    </inkml:traceGroup>
    <inkml:traceGroup>
      <inkml:annotationXML>
        <emma:emma xmlns:emma="http://www.w3.org/2003/04/emma" version="1.0">
          <emma:interpretation id="{F0D0416D-194A-465F-91CA-39CE0DEA7EDB}" emma:medium="tactile" emma:mode="ink">
            <msink:context xmlns:msink="http://schemas.microsoft.com/ink/2010/main" type="paragraph" rotatedBoundingBox="5288,6893 19221,6914 19218,8762 5285,8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23A4C5-9DBE-4023-85DE-46085E803BB2}" emma:medium="tactile" emma:mode="ink">
              <msink:context xmlns:msink="http://schemas.microsoft.com/ink/2010/main" type="line" rotatedBoundingBox="5288,6893 19221,6914 19218,8762 5285,8740"/>
            </emma:interpretation>
          </emma:emma>
        </inkml:annotationXML>
        <inkml:traceGroup>
          <inkml:annotationXML>
            <emma:emma xmlns:emma="http://www.w3.org/2003/04/emma" version="1.0">
              <emma:interpretation id="{EFC84000-060A-4280-B83A-1EDEBACEA47E}" emma:medium="tactile" emma:mode="ink">
                <msink:context xmlns:msink="http://schemas.microsoft.com/ink/2010/main" type="inkWord" rotatedBoundingBox="6474,7282 10370,7288 10368,8507 6472,8501"/>
              </emma:interpretation>
              <emma:one-of disjunction-type="recognition" id="oneOf5">
                <emma:interpretation id="interp25" emma:lang="en-US" emma:confidence="1">
                  <emma:literal>(3,</emma:literal>
                </emma:interpretation>
                <emma:interpretation id="interp26" emma:lang="en-US" emma:confidence="0">
                  <emma:literal>(3s</emma:literal>
                </emma:interpretation>
                <emma:interpretation id="interp27" emma:lang="en-US" emma:confidence="0">
                  <emma:literal>(3.</emma:literal>
                </emma:interpretation>
                <emma:interpretation id="interp28" emma:lang="en-US" emma:confidence="0">
                  <emma:literal>(33</emma:literal>
                </emma:interpretation>
                <emma:interpretation id="interp29" emma:lang="en-US" emma:confidence="0">
                  <emma:literal>13,</emma:literal>
                </emma:interpretation>
              </emma:one-of>
            </emma:emma>
          </inkml:annotationXML>
          <inkml:trace contextRef="#ctx0" brushRef="#br1" timeOffset="12239.9225">1231 4588 1656 0,'-20'-3'550'16,"20"3"-82"-16,-16-2-17 0,16 2-54 0,0 0-52 16,0 0-4-16,-15 6-34 0,15-6-54 15,0 0-10-15,0 0-35 0,0 0 4 0,31 26-51 16,-19-21 8-16,3 3-41 0,13-5 26 0,-4 0-21 16,3-3-23-16,-3 1-5 0,11-1-5 15,-4 0-23-15,-3 0-8 0,-1 0-15 0,-3 0 27 16,-8 0-40-16,3 0 16 0,-3 0-29 0,-16 0 18 15,20 2-18-15,-20-2-15 0,8 6-5 16,-8-6 15-16,0 0 5 0,0 0 20 16,0 0-4-16,0 0-26 0,-20 28-13 15,20-28 10-15,-16 20-10 0,8-10 41 0,1 3-17 16,-1-1-24-16,4 2 13 0,-4 2-6 0,8-2-4 16,-8 0 2-16,8 2-35 0,0 3 27 15,0-2 9-15,8 3-9 0,-8 1 19 0,8-1-21 16,4-1 0-16,3 0-29 0,-7 1 42 0,0-1-5 15,4 1 0-15,4 2-29 0,-1-4 34 16,-7 1 13-16,12-1-19 0,-12 0-20 0,0-1 24 16,-1-3 7-16,1 2 5 0,0-3 23 15,-4 2 5-15,-4 0-38 0,0-15 51 0,-12 29 0 16,-3-15 5-16,7 2 2 0,-20 2-24 16,5-4 22-16,3 0-36 0,-12-4 28 15,13-1-4-15,-5-3-37 0,-3-1-45 0,11-2-32 16,-8-3 19-16,13-2-129 0,11 2-32 0,-32-8-60 15,20 1-132-15,5-2-226 0,7 9-430 16,0-14 125-16,0 14 75 0,0 0 69 0,11-21 135 16,-11 21-4-16,24-6 173 0,-8 1-38 0</inkml:trace>
          <inkml:trace contextRef="#ctx0" brushRef="#br1" timeOffset="12687.5651">2382 5367 1850 0,'-31'-20'561'0,"31"20"-11"0,-20-7-43 16,12 2-3-16,8 5-51 0,-23-14-15 0,19 7-62 15,-4 0-7-15,8 7-21 0,-16-19-33 0,16 19-67 16,-8-16-15-16,8 16-10 0,0-18-13 16,0 18-36-16,0 0-23 0,8-23 2 0,0 18 8 15,-8 5-43-15,20-9-31 0,-5 6-30 16,-15 3 48-16,24 3-105 0,-24-3 0 0,27 11 0 15,-11-1 0-15,-8 2 0 0,4 1 0 16,-4 3 0-16,0 2 0 0,-1-1 0 0,-7 1 0 16,0-1 0-16,-7 4 0 0,-1 1 0 15,-12 0 0-15,4 1 0 0,-7 4 0 0,-13-1-169 16,-15 6-75-16,0-3-24 0,0 6-175 16,0-4-658-16,-12-5 62 0,4-3 130 0,16-5 98 15,-8-3 84-15,12-6 59 0,-13 4 71 0,9-4 57 16,0-4 28-16</inkml:trace>
          <inkml:trace contextRef="#ctx0" brushRef="#br1" timeOffset="10423.5753">248 4244 1013 0,'0'0'461'0,"8"-17"-54"0,-8 17-23 16,0 0 2-16,0 0-40 0,0-14-8 15,0 14-41-15,0 0-13 0,0 0-13 0,0 0-12 16,0 0-6-16,0 0-7 0,0 0-6 16,-36 27-35-16,29-13-51 0,-1 2 20 15,-8 3-13-15,0 4-20 0,5 1-21 0,-5 3 34 16,-4 1 10-16,4 7-62 0,1-1 8 16,-1 3-8-16,8-6 1 0,-12 6-8 0,13-5-3 15,-1 3-10-15,-4 4 10 0,4 0-15 0,0-4-34 16,0-1 34-16,8 1-29 0,-7 0 16 15,7 1-28-15,0-1 3 0,0 0 17 0,0-2 13 16,0 2-43-16,0-5 4 0,0 0 11 16,7 3-5-16,-7 0-8 0,8 2 13 0,-8-4-28 15,8 1 23-15,0-5-21 0,-8-3 21 16,12 2-8-16,-12 1-30 0,8-4 27 16,-1-2-7-16,-7 2 13 0,8 0-16 0,0-3 14 15,0-2-29-15,4 2 0 0,-4-3 0 0,-8 3 0 16,8-1 0-16,-1-2 0 0,1 2 0 15,0-6 0-15,4 5 0 0,-12 0 0 0,8-4 0 16,0-1 0-16,0 4 0 0,-1-5 0 16,1 0 0-16,4 2 0 0,-4-5 0 0,0 2 0 15,0-1 0-15,-8 0 0 0,7-1 0 0,-7-9 0 16,12 16 0-16,-4-9 0 0,-8-7 0 16,8 11 0-16,-8-11 0 0,8 12 0 0,-8-12 0 15,0 0 0-15,8 13 0 0,-8-13 0 16,0 9 0-16,0-9 0 0,0 0 0 15,0 0 0-15,0 0 0 0,8 10 0 0,-8-10 0 16,0 0 0-16,0 0 0 0,0 0 0 0,0 0 0 16,0 0 0-16,0 0 0 0,0 0 0 15,0 0 0-15,0 0 0 0,0 0 0 0,0 0 0 16,0 0-41-16,0 0-1229 0,0 0 118 16,0 0 177-16,0 0 53 0,0 0 98 0,0 0 77 15,0 0 68-15,0 0 78 0,0 0 40 0</inkml:trace>
        </inkml:traceGroup>
        <inkml:traceGroup>
          <inkml:annotationXML>
            <emma:emma xmlns:emma="http://www.w3.org/2003/04/emma" version="1.0">
              <emma:interpretation id="{E5D6346E-0D62-4A60-A135-F49BACC64FB0}" emma:medium="tactile" emma:mode="ink">
                <msink:context xmlns:msink="http://schemas.microsoft.com/ink/2010/main" type="inkWord" rotatedBoundingBox="8631,7138 10473,7896 10235,8476 8393,7718"/>
              </emma:interpretation>
              <emma:one-of disjunction-type="recognition" id="oneOf6">
                <emma:interpretation id="interp30" emma:lang="en-US" emma:confidence="1">
                  <emma:literal>4,</emma:literal>
                </emma:interpretation>
                <emma:interpretation id="interp31" emma:lang="en-US" emma:confidence="0">
                  <emma:literal>49,</emma:literal>
                </emma:interpretation>
                <emma:interpretation id="interp32" emma:lang="en-US" emma:confidence="0">
                  <emma:literal>4.</emma:literal>
                </emma:interpretation>
                <emma:interpretation id="interp33" emma:lang="en-US" emma:confidence="0">
                  <emma:literal>4)</emma:literal>
                </emma:interpretation>
                <emma:interpretation id="interp34" emma:lang="en-US" emma:confidence="0">
                  <emma:literal>44,</emma:literal>
                </emma:interpretation>
              </emma:one-of>
            </emma:emma>
          </inkml:annotationXML>
          <inkml:trace contextRef="#ctx0" brushRef="#br1" timeOffset="13779.7036">3836 4608 1144 0,'-11'-14'558'0,"11"14"-34"15,-8-12-24-15,8 12-73 0,0 0-30 16,0-13-21-16,0 13-15 0,0 0-8 0,0 0-20 16,0 0-13-16,0 0-33 0,-8 39 22 0,8-39-40 15,0 37-8-15,8-13-10 0,-8 8-26 16,8 2-120-16,-4 1 13 0,3 2-16 0,1-3 1 15,-8 4-21-15,8-3 5 0,0 0-8 0,-8 1-20 16,8-1 2-16,-4-3-79 0,4-3-33 16,-8-2-36-16,8-4-51 0,-8-1-110 0,7-2-67 15,1 1-187-15,-8-5-535 0,0-2 154 16,8 2 26-16,0-2 79 0,0-2 94 0,4 1 50 16,-4 0 86-16,-1-2 26 0</inkml:trace>
          <inkml:trace contextRef="#ctx0" brushRef="#br1" timeOffset="14743.076">4965 5188 1313 0,'0'0'463'0,"0"0"3"0,0 0-5 0,0 0-26 16,0 0-13-16,0 0 0 15,0 0 1-15,0 0-62 0,0 0-21 0,0 0-35 16,0 0-14-16,0 0-27 0,0 0-23 0,0 0-42 16,0 0-9-16,0 0-21 0,0 0-31 15,0 0-18-15,0 0 11 0,0 0-44 0,0 0-21 16,0 0-4-16,0 0-31 0,0 0-14 0,0 0-4 16,-36-18-51-16,36 18-21 0,0 0 18 15,0 0-8-15,0 0 19 0,0 0-11 0,0 0 33 16,0 0-30-16,0 0 25 0,0 0-5 15,0 0 5-15,0 0-18 0,0 0 3 16,43 18 23-16,-43-18-5 0,8 9-21 16,-8-9 21-16,8 13-11 0,-8-13 6 0,8 10 33 15,-8-10-5-15,8 13 15 0,-8-13 0 0,0 0 3 16,0 0 0-16,0 0-8 0,-8 23 10 0,8-23-5 16,0 0-18-16,0 0 11 0,-16 5 9 15,16-5-14-15,0 0 2 0,0 0-5 0,0 0 10 16,0 0-11-16,0 0-4 0,0 0 0 0,-23-19-13 15,23 19 7-15,0 0-7 0,-4-16-3 16,4 16 8-16,0 0-18 0,0 0 18 0,0 0-12 16,0 0-9-16,15-25-7 0,-15 25-3 15,0 0 29-15,20 2 15 0,-20-2-31 16,0 0 2-16,28 21-2 0,-21-8 13 0,1 2-10 16,8 1 5-16,-8 2 7 0,0-1 1 15,-4 4 12-15,-4-3 3 0,8 0-6 0,-16 0 6 16,8-1-23-16,-4 2-23 0,-12-1-44 0,8-2-28 15,-8 1-108-15,1-3-30 0,3 3-330 16,-12-4-397-16,9 0 110 0,-5-3 46 0,-4-1 92 16,5 0 51-16,-5 0 67 0,5-3 61 0,-5 1 62 15</inkml:trace>
          <inkml:trace contextRef="#ctx0" brushRef="#br1" timeOffset="13547.7597">3329 4530 1494 0,'4'-11'446'16,"-4"11"-14"-16,0 0 16 0,0 0-43 0,0 0-37 16,0 0-32-16,0 0-22 0,0 0 14 0,0 0-39 15,0 0-20-15,-35 2 2 0,35-2-22 16,-20 20-37-16,5-8-28 0,15 0 8 0,-8 5-30 16,0-3 27-16,0 1-66 0,8 3 8 15,0-1-29-15,0 1-12 0,0-2 14 16,8-1-17-16,0 5-12 0,0-4 17 0,7 2-36 0,5-1 11 15,-4-2-16-15,11-1 13 16,-3 0-18-16,3-4-28 0,17-2 31 0,-13-2-37 16,4 0-22-16,9-1-36 0,-5-4-18 0,4 1-69 15,-7 0-31-15,-1 0 3 0,-4-1-31 16,-3-2-115-16,-5-1-174 0,-3 2-574 0,-4-5 85 16,3 1 79-16,-3-1 103 0,-8-2 94 0,-8 7 100 15,12-14 11-15,-12 14 63 0</inkml:trace>
        </inkml:traceGroup>
        <inkml:traceGroup>
          <inkml:annotationXML>
            <emma:emma xmlns:emma="http://www.w3.org/2003/04/emma" version="1.0">
              <emma:interpretation id="{69CB6C15-5C0E-4A14-A186-B6D81585CCC1}" emma:medium="tactile" emma:mode="ink">
                <msink:context xmlns:msink="http://schemas.microsoft.com/ink/2010/main" type="inkWord" rotatedBoundingBox="11775,7037 13772,7449 13595,8308 11598,7896"/>
              </emma:interpretation>
              <emma:one-of disjunction-type="recognition" id="oneOf7">
                <emma:interpretation id="interp35" emma:lang="en-US" emma:confidence="1">
                  <emma:literal>6,</emma:literal>
                </emma:interpretation>
                <emma:interpretation id="interp36" emma:lang="en-US" emma:confidence="0">
                  <emma:literal>6)</emma:literal>
                </emma:interpretation>
                <emma:interpretation id="interp37" emma:lang="en-US" emma:confidence="0">
                  <emma:literal>0,</emma:literal>
                </emma:interpretation>
                <emma:interpretation id="interp38" emma:lang="en-US" emma:confidence="0">
                  <emma:literal>67</emma:literal>
                </emma:interpretation>
                <emma:interpretation id="interp39" emma:lang="en-US" emma:confidence="0">
                  <emma:literal>6;</emma:literal>
                </emma:interpretation>
              </emma:one-of>
            </emma:emma>
          </inkml:annotationXML>
          <inkml:trace contextRef="#ctx0" brushRef="#br1" timeOffset="17247.8177">8262 5102 1251 0,'12'8'499'0,"-12"-8"-33"15,0 0-43-15,0 0-40 0,0 0-16 16,0 0-42-16,0 0-11 0,0 0-32 0,0 0-57 16,0 0 39-16,0 0-41 0,0 0-8 0,0 0-29 15,-31-30-29-15,31 30-14 0,-8-14-28 16,8 14 3-16,0-13-36 0,0 13-11 0,0 0-7 15,-4-14-15-15,4 14-13 0,0 0 2 0,0 0-27 16,0 0 27-16,4-23-18 0,-4 23 11 16,0 0-31-16,15-5 3 0,-15 5-14 15,0 0 27-15,0 0-11 0,28 7-5 0,-28-7 3 16,16 12 20-16,-9 1-31 0,5-1 8 16,0 6-3-16,0-1 3 0,-4 3-20 0,0 3 15 15,-1 0 28-15,-3 0-21 0,-4 1 1 16,0 2-16-16,-4-1-2 0,0 0 17 0,-7-1-4 15,-5 2-52-15,4 0-48 0,-11-6-39 0,7 1-69 16,-12 6-125-16,1-11-620 0,3 0 64 16,-3-3 82-16,7-3 110 0,-3-1 62 0,-1-6 76 15,0-2 52-15,9 1 36 0</inkml:trace>
          <inkml:trace contextRef="#ctx0" brushRef="#br1" timeOffset="16379.3308">6690 5133 1244 0,'0'0'404'0,"-20"6"-20"0,20-6 36 16,-15 6-36-16,15-6-3 0,-20 0-41 0,20 0-4 16,-24-1-1-16,24 1-41 0,-23-10 11 15,3 5-52-15,12-2 11 0,0-2-62 0,-3 0 3 16,11 9-28-16,-16-19-14 0,8 9 4 0,8-4-39 15,0 14 0-15,-8-26-26 0,8 26 1 16,0-23-11-16,0 23-54 0,8-26 21 0,0 17-38 16,-4-1 20-16,8 1-21 0,-12 9-10 0,19-10-7 15,-3 6-11-15,0 4 13 16,-4 0-5-16,-12 0-7 0,43 11 1 0,-28-3-22 16,9 3 41-16,-12 0-15 0,11 1-11 0,-7 2-23 15,-4 1 5-15,4 0 23 0,-5-1-15 16,-3-2 23-16,0 1-7 0,-4-1 2 0,-4-12 17 15,4 21 19-15,-4-21-18 0,-8 20 28 16,0-12 10-16,8-8-15 0,-27 11 23 0,15-7 5 16,-4-3 15-16,-7-1-12 0,3 0 10 0,-11-5 25 15,11-2-15-15,-11-4-21 0,3-1 42 16,0-6-18-16,-3-8 2 0,7-4-13 0,-3-3-15 16,11-7 28-16,-3 0-58 0,3-2-34 15,0 0 0-15,16 5 0 0,-4 0 0 16,4 1 0-16,0 0 0 0,4 0 0 0,4 4-111 15,8 1-60-15,-1-4-75 0,5 3-53 0,8 0-55 16,3 5-142-16,-11-2-88 0,11 7-411 16,5 0 47-16,3 3 91 0,-4 1 97 0,-7 7 81 15,7 0 78-15,0 5 48 0,-3 2 39 16</inkml:trace>
        </inkml:traceGroup>
        <inkml:traceGroup>
          <inkml:annotationXML>
            <emma:emma xmlns:emma="http://www.w3.org/2003/04/emma" version="1.0">
              <emma:interpretation id="{E579C6EE-EB21-45DA-9FA1-810E2D831AF9}" emma:medium="tactile" emma:mode="ink">
                <msink:context xmlns:msink="http://schemas.microsoft.com/ink/2010/main" type="inkWord" rotatedBoundingBox="14874,7312 16528,8065 16229,8721 14575,7969"/>
              </emma:interpretation>
              <emma:one-of disjunction-type="recognition" id="oneOf8">
                <emma:interpretation id="interp40" emma:lang="en-US" emma:confidence="1">
                  <emma:literal>9,</emma:literal>
                </emma:interpretation>
                <emma:interpretation id="interp41" emma:lang="en-US" emma:confidence="0">
                  <emma:literal>9.</emma:literal>
                </emma:interpretation>
                <emma:interpretation id="interp42" emma:lang="en-US" emma:confidence="0">
                  <emma:literal>9</emma:literal>
                </emma:interpretation>
                <emma:interpretation id="interp43" emma:lang="en-US" emma:confidence="0">
                  <emma:literal>9)</emma:literal>
                </emma:interpretation>
                <emma:interpretation id="interp44" emma:lang="en-US" emma:confidence="0">
                  <emma:literal>9/</emma:literal>
                </emma:interpretation>
              </emma:one-of>
            </emma:emma>
          </inkml:annotationXML>
          <inkml:trace contextRef="#ctx0" brushRef="#br1" timeOffset="18027.7184">9885 4845 831 0,'16'4'428'0,"-16"-4"-19"0,0 0 11 0,16 7-5 16,-16-7-18-16,0 0-8 0,0 0-39 0,0 0 11 16,0 0-25-16,0 0-29 0,-59 3-13 15,39-3-2-15,-3-3-8 0,-5 1-23 0,1-1-10 16,-1-3-8-16,1 1-51 0,3 0-13 16,-3-2-7-16,7 1 17 0,-4-2-33 0,5-1-2 15,-5-1-23-15,12-1 14 0,-3 0-60 0,-1 1 4 16,8-4-14-16,8 1 4 15,0 13-33-15,-8-24 3 0,12 7-36 0,-4 17 7 16,12-24-5-16,-4 9-17 0,0 5 7 0,7-2-13 16,-3 2 19-16,12 3-22 0,-5 0 14 15,-3 3-11-15,8 0 6 0,-5 4 2 0,5 3-8 16,-5 2 16-16,5 4-6 0,4 1-12 0,-5 6 18 16,5 3-14-16,-5 3 6 0,5 6-7 15,-12-2-14-15,3 6 29 0,-7-4-18 0,0 5 10 16,-4-1 0-16,-4-4 13 0,-8 2-11 0,0 5-2 15,-8-1 23-15,0 4-20 0,-8-1 33 16,1-2-13-16,-5-1-36 0,-3-2-20 16,3-3-75-16,-3-2-79 0,7-4-92 0,-12 7-192 15,21-10-653-15,-5-5 101 0,0-4 137 16,4-1 87-16,1 1 57 0,3-4 56 0,8-7 95 16,-8 10 61-16,8-10 41 0</inkml:trace>
          <inkml:trace contextRef="#ctx0" brushRef="#br1" timeOffset="18731.4601">11147 5337 1546 0,'0'0'555'16,"0"0"-43"-16,0 0-33 0,0 0-42 0,0 0-42 15,0 0-29-15,0 0-31 0,0 0-15 16,0 0-39-16,0 0-30 0,0 0-36 0,0 0-23 16,0 0 10-16,-43-22-25 0,43 22-31 0,-8-10-13 15,8 10-28-15,0 0 5 0,-8-14-31 16,8 14-12-16,0 0-41 0,-4-12-16 0,4 12 15 15,0 0-2-15,0 0-7 0,0 0-6 0,0 0 11 16,0 0-14-16,0 0 3 0,20-13-4 16,-20 13 1-16,0 0 1 0,0 0 7 15,27 25-10-15,-15-13 3 0,-8 2 5 0,4 1-23 16,0 0 17-16,-4 1 6 0,0 3-8 16,-4-6-23-16,0 5-2 0,0-1 25 0,-4-1 13 15,-8 0-23-15,4 1-34 0,-8 0-45 16,1-2-54-16,-5 1-42 0,-4-2-75 0,1 4-109 15,-5-5-176-15,1 0-384 0,-5-1 69 0,5-1 54 16,-9 0 82-16,17-3 79 0,-5 1 89 16,1-4 34-16,-5 0 36 0</inkml:trace>
        </inkml:traceGroup>
        <inkml:traceGroup>
          <inkml:annotationXML>
            <emma:emma xmlns:emma="http://www.w3.org/2003/04/emma" version="1.0">
              <emma:interpretation id="{F6C38CB4-AB4D-4C16-8683-7543629CFA56}" emma:medium="tactile" emma:mode="ink">
                <msink:context xmlns:msink="http://schemas.microsoft.com/ink/2010/main" type="inkWord" rotatedBoundingBox="17526,6912 19221,6914 19218,8762 17524,8760"/>
              </emma:interpretation>
              <emma:one-of disjunction-type="recognition" id="oneOf9">
                <emma:interpretation id="interp45" emma:lang="en-US" emma:confidence="1">
                  <emma:literal>10)</emma:literal>
                </emma:interpretation>
                <emma:interpretation id="interp46" emma:lang="en-US" emma:confidence="0">
                  <emma:literal>10</emma:literal>
                </emma:interpretation>
                <emma:interpretation id="interp47" emma:lang="en-US" emma:confidence="0">
                  <emma:literal>70)</emma:literal>
                </emma:interpretation>
                <emma:interpretation id="interp48" emma:lang="en-US" emma:confidence="0">
                  <emma:literal>10).</emma:literal>
                </emma:interpretation>
                <emma:interpretation id="interp49" emma:lang="en-US" emma:confidence="0">
                  <emma:literal>10}</emma:literal>
                </emma:interpretation>
              </emma:one-of>
            </emma:emma>
          </inkml:annotationXML>
          <inkml:trace contextRef="#ctx0" brushRef="#br1" timeOffset="19559.6487">12232 4772 1407 0,'0'0'428'0,"0"0"-39"0,0 0-23 16,0 0-15-16,0 0-6 0,0 0-40 0,0 0-39 16,0 0-8-16,0 0-12 0,0 0-15 15,39-22-52-15,-23 17 2 0,0 0-24 16,-1-4-1-16,1 1 13 0,4-1-31 0,-5-2-15 15,1-1 5-15,0 1-23 0,-4-4-4 16,3 4-8-16,-3-6 7 0,-4 3-21 0,0-1 16 16,4-4 8-16,-8 6-24 0,0-1 21 0,0 2 20 15,-1-1 0-15,-3 13-4 0,4-18-29 16,-4 18 7-16,8-13-27 0,-8 13 4 0,0 0-1 16,0 0 6-16,0 0-7 0,0 0-15 0,0 0-10 15,0 0 38-15,0 0-29 0,-4 59 19 16,4-37 2-16,0-1-12 0,0 6-6 0,0 2-2 15,4 7-6-15,-4-7-24 0,0 6-24 16,4 1 0-16,-4-3 0 0,4 2 0 16,-4 2 0-16,0-3 0 0,0-2 0 0,4-3 0 15,-4 0 0-15,0-1-11 0,0-4-140 16,0-3-64-16,0 1-41 0,0-2-59 0,4 2-186 16,-4-6-429-16,4-1-63 0,0-1 144 0,4-1 63 15,-4-3 54-15,3-1 99 0,5 0 58 16,-12-9 27-16,16 11 64 0</inkml:trace>
          <inkml:trace contextRef="#ctx0" brushRef="#br1" timeOffset="19935.7134">13081 4928 1725 0,'-8'-6'599'16,"8"6"-34"-16,-27-8-73 0,11 7-13 15,-4 5-34-15,4 1-53 0,-3 3-47 0,-1 2-4 16,4 5-57-16,-3-1-8 0,7 3-51 16,0 1-17-16,0 1-16 0,8 1-11 0,0-2-37 15,4-3 9-15,4 1-22 0,8 2-6 16,0-4 6-16,0 1-24 0,7-2-12 0,1-1-13 16,8-3-3-16,-5 0-7 0,9-4 7 0,-5 1 21 15,1-5-15-15,-1-2-26 0,1-4-59 16,-5-3 0-16,1-1 0 0,-8-5 0 15,-1-2 0-15,-3-5 0 0,-4 0 0 0,-8-2 0 16,0-1 0-16,-8-2 0 0,-4 3 0 0,-3-3 0 16,-1 2 0-16,-8 1 0 0,-7 2 0 15,7 3 0-15,-3 4-331 0,3 9-152 0,1-2-682 16,3 3 90-16,4 2 94 0,0 2 134 0,16 0 72 16,-19 8 43-16,19-8 99 15,-12 12 55-15,12-12 107 0</inkml:trace>
          <inkml:trace contextRef="#ctx0" brushRef="#br1" timeOffset="20464.7525">13348 4158 1087 0,'-8'-11'433'0,"8"11"-11"0,0 0-25 16,0 0-23-16,0 0-18 0,0 0-8 0,0 0-36 16,0 0-23-16,0 0-17 0,36 18-11 0,-21-3 10 15,5 3-13-15,4 0-35 0,-1 8 8 16,5 2-14-16,11 14-17 0,0-2-11 0,1 6 1 15,-1 2-6-15,-4-3-10 0,1 6-51 0,-5 1 5 16,1 0 0-16,-5 3-26 0,1 0-12 16,-9-7 2-16,-3-8-15 0,0 4 15 0,-5 2-20 15,1 0-16-15,-4 0 0 0,0 3-7 16,-4 0-1-16,-4-2-27 0,0 2 20 0,0-1-21 16,-4-1 34-16,0-1-10 0,-4 0-3 15,0-2 25-15,0-2-4 0,1 2-21 0,-5-1-41 0,-4-3 0 16,4-3 0-16,-3 0 0 15,-1-1 0-15,-4-4 0 0,8-5 0 0,-7-4 0 16,7-2 0-16,-4-1 0 0,4-5 0 0,1 3 0 16,3-2 0-16,-4-4 0 0,4-3 0 15,-4 2 0-15,5-4 0 0,-1 1 0 0,8-8 0 16,-20 11 0-16,12-5 0 0,8-6 0 0,-20 6 0 16,20-6 0-16,-15 6 0 0,15-6 0 15,-12 3 0-15,12-3-123 0,-20 5-333 0,20-5-261 16,-15 4-376-16,15-4 126 0,-12 2 43 15,12-2 110-15,-20 1 89 0,20-1 101 0,-23 2 20 16,3-2 56-16,4 0 54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8:40.29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F19EE4-4059-4DAF-9277-91ED6FA3B993}" emma:medium="tactile" emma:mode="ink">
          <msink:context xmlns:msink="http://schemas.microsoft.com/ink/2010/main" type="inkDrawing" rotatedBoundingBox="5290,2588 19884,2516 19892,4116 5298,4188" semanticType="strikethrough" shapeName="Other">
            <msink:sourceLink direction="with" ref="{A396E4EA-93AF-4B90-8A43-06C64F17E9C9}"/>
          </msink:context>
        </emma:interpretation>
      </emma:emma>
    </inkml:annotationXML>
    <inkml:trace contextRef="#ctx0" brushRef="#br0">95 128 509 0,'0'0'166'0,"0"0"13"0,0-14-22 0,0 14-12 15,0 0-1-15,-8-14 9 0,8 14-17 0,0 0 41 16,0 0 7-16,0-18 16 0,0 18 7 16,0 0 3-16,0 0 13 0,8-23 4 0,-8 23 24 15,0-10-15-15,0 10 20 0,8-13-11 16,-8 13-7-16,0 0-10 0,7-15 0 16,-7 15 15-16,8-9 8 0,-8 9-36 0,0 0 15 15,0 0-9-15,0-14-4 0,0 14-33 16,0 0-12-16,0 0-34 0,0 0 6 0,0 0-27 15,0 0 14-15,0 0-52 0,0 0 13 0,0 0 13 16,0 0-20-16,0 0-11 0,-23 37-13 16,23-21-9-16,-8 5 30 0,0 0-21 15,0 2-18-15,4 3 1 0,-4-2 2 0,0 5 8 16,8-3-11-16,-7 5 14 0,-1-2-14 0,0 3-17 16,4-6 25-16,-4 5-8 0,8-4-2 15,-8 0-41-15,8 0 8 0,0 0 31 16,-8 0-39-16,8 1 0 0,0-3 0 0,0-1 0 15,0 3 0-15,8-3 0 0,-8 1 0 0,0 3 0 16,0-6 0-16,8 2 0 0,-8-1 0 16,8 0 0-16,-8 0 0 0,4-1 0 0,4-1 0 15,0 1 0-15,-8-3 0 0,7-1 0 16,-7 0 0-16,8-3 0 0,0 1 0 0,-8 0 0 16,8-2 0-16,-4 0 0 0,4 0 0 0,0 2 0 15,0 0 0-15,-8-2 0 0,7 0 0 16,1 0 0-16,-4 0 0 0,4-1 0 0,0 1 0 15,0-1 0-15,0 0 0 0,-8 1 0 0,8-1 0 16,-1-3 0-16,-3 3 0 16,0-2 0-16,8 1 0 0,-4-3 0 0,-8-9 0 15,8 20 0-15,-8-11 0 0,0-9 0 16,8 16 0-16,-8-16 0 0,7 14 0 0,-7-14 0 16,12 12 0-16,-12-12 0 0,8 11 0 0,-8-11 0 15,0 0 0-15,8 14 0 0,-8-14 0 16,8 8 0-16,-8-8 0 0,0 0 0 0,0 0 0 15,8 11 0-15,-8-11 0 0,0 0 0 16,0 0 0-16,0 0 0 0,0 0 0 0,0 0 0 16,0 0 0-16,0 0 0 0,0 0 0 15,0 0-694-15,0 0-509 0,0 0 125 0,0 0 95 16,0 0 121-16,0 0 96 0,0 0 70 16,0 0 46-16,0 0 76 0,0 0 70 0</inkml:trace>
    <inkml:trace contextRef="#ctx0" brushRef="#br0" timeOffset="8432.2728">14201-217 1210 0,'0'0'423'15,"-4"-16"-37"-15,4 16-15 0,0 0-46 0,0 0-12 16,0 0-22-16,8-16 9 16,-8 16-34-16,0 0-2 0,0 0-34 0,0 0 3 0,31 20-31 15,-15-8 13-15,-8 1 5 0,8 0-10 16,-1 5-38-16,5 1 6 0,0 4 0 15,-5 1-17-15,9 7-28 0,0 0 5 0,-1 1 0 16,-3 3-15-16,3 1 5 0,-3 2-20 16,0-4-14-16,-5 7-9 0,1-5-3 0,0 1-10 15,-4 2 7-15,0-6-13 0,-5 3 14 0,1-3-19 16,-4 2-4-16,0 1-37 0,-4-5 26 16,0 5-15-16,-4-1 15 0,0 0-23 0,0-1 18 15,0-2-39-15,-3 2 37 0,3 1 4 0,-4-1-12 16,0-1-23-16,0 1 30 0,-4-5-10 15,0 3 26-15,1 5-16 0,-1-5 14 16,-4-2-22-16,8 0-1 0,-4-1-29 0,1-2 0 16,-1 0 0-16,4-6 0 0,-4 0 0 15,4-2 0-15,1-1 0 0,3-2 0 0,-4-2 0 16,4-1 0-16,0-1 0 0,4-12 0 0,-12 19 0 16,8-12 0-16,4-7 0 0,-8 15 0 15,8-15-205-15,-12 13-141 0,5-2-135 0,-1-2-620 16,8-9 180-16,-24 14 20 0,16-9 61 15,8-5 65-15,-23 10 94 0,7-6 87 0,0 1 46 16,1-2 57-16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18:41.63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00C956-01EA-4428-ADBC-DFF2D3441FE0}" emma:medium="tactile" emma:mode="ink">
          <msink:context xmlns:msink="http://schemas.microsoft.com/ink/2010/main" type="writingRegion" rotatedBoundingBox="5307,3051 18577,2895 18675,11234 5405,11389"/>
        </emma:interpretation>
      </emma:emma>
    </inkml:annotationXML>
    <inkml:traceGroup>
      <inkml:annotationXML>
        <emma:emma xmlns:emma="http://www.w3.org/2003/04/emma" version="1.0">
          <emma:interpretation id="{2AE71479-0F6A-46B9-8502-69EF178F3D62}" emma:medium="tactile" emma:mode="ink">
            <msink:context xmlns:msink="http://schemas.microsoft.com/ink/2010/main" type="paragraph" rotatedBoundingBox="6275,2964 18581,2921 18585,4082 6279,41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96E4EA-93AF-4B90-8A43-06C64F17E9C9}" emma:medium="tactile" emma:mode="ink">
              <msink:context xmlns:msink="http://schemas.microsoft.com/ink/2010/main" type="line" rotatedBoundingBox="6275,2964 18581,2921 18585,4082 6279,4125">
                <msink:destinationLink direction="with" ref="{20F19EE4-4059-4DAF-9277-91ED6FA3B99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1D3A866-9A9F-46E1-9838-BDA97660AE8B}" emma:medium="tactile" emma:mode="ink">
                <msink:context xmlns:msink="http://schemas.microsoft.com/ink/2010/main" type="inkWord" rotatedBoundingBox="6276,3117 8102,3111 8106,4048 6279,4054"/>
              </emma:interpretation>
              <emma:one-of disjunction-type="recognition" id="oneOf0">
                <emma:interpretation id="interp0" emma:lang="en-US" emma:confidence="1">
                  <emma:literal>1%,</emma:literal>
                </emma:interpretation>
                <emma:interpretation id="interp1" emma:lang="en-US" emma:confidence="0">
                  <emma:literal>9%,</emma:literal>
                </emma:interpretation>
                <emma:interpretation id="interp2" emma:lang="en-US" emma:confidence="0">
                  <emma:literal>10,</emma:literal>
                </emma:interpretation>
                <emma:interpretation id="interp3" emma:lang="en-US" emma:confidence="0">
                  <emma:literal>7%,</emma:literal>
                </emma:interpretation>
                <emma:interpretation id="interp4" emma:lang="en-US" emma:confidence="0">
                  <emma:literal>%,</emma:literal>
                </emma:interpretation>
              </emma:one-of>
            </emma:emma>
          </inkml:annotationXML>
          <inkml:trace contextRef="#ctx0" brushRef="#br0">1069 474 1203 0,'0'0'437'16,"0"0"21"-16,-27 6-48 0,27-6-23 0,-16 7-29 15,16-7-15-15,-12 9-36 0,12-9 0 0,-7 10-23 16,7-10-38-16,-8 11 18 0,8-11-70 15,0 0 29-15,-16 9-54 0,16-9 2 0,0 0-26 16,0 0 15-16,0 0-4 0,0 0-10 0,0 0-10 16,0 0-16-16,43-3-5 0,-43 3-28 15,32-13-20-15,-21 3 30 0,5 1-36 0,0-2-4 16,4 0 12-16,-5 1 8 0,-7-1-13 16,8 1-11-16,-4-2-22 0,-4 1-5 15,-1 1 20-15,1-1-36 0,0 2 57 0,-8 9-29 16,8-12 0-16,-8 12 19 0,12-12-32 15,-12 12 32-15,0 0-37 0,8-11 21 0,-8 11-20 16,0 0 2-16,0 0 15 0,0 0 5 16,0 0-9-16,0 0-4 0,0 47 19 0,-8-31 5 15,8 4-13-15,0-1-10 0,0 4-31 0,0 2 0 16,0-1 0-16,0 3 0 0,0-3 0 16,0 1 0-16,0 2 0 0,0-3 0 0,8 1 0 15,-8-2 0-15,0 1 0 0,7-1 0 16,-7-6 0-16,0 1 0 0,0-2-59 0,8 2-98 15,-8-2-37-15,0-3-19 0,8 0-76 0,-4 2-131 16,4-6-153-16,-8-9-466 0,16 20 107 16,-16-13 59-16,0-7 100 0,15 7 46 15,-15-7 80-15,20 4 66 0,-20-4 69 0</inkml:trace>
          <inkml:trace contextRef="#ctx0" brushRef="#br0" timeOffset="328.205">1573 736 1725 0,'0'0'514'15,"-20"0"-17"-15,20 0-77 0,0 0-31 0,-32 24-28 16,25-12-47-16,-1 4-12 0,-4 0-46 16,12 0-5-16,-8 0-54 0,8 2 8 0,0-3-51 15,0-15-11-15,8 30-5 0,-8-16-5 0,12-1 1 16,-4-3-17-16,7-1-25 0,-7-4 11 15,8 1-21-15,4-4 7 0,-13-1 9 0,-7-1 9 16,36-3-22-16,-20-3 27 0,-1 0 16 16,-3-2-28-16,4-4 13 0,-8 0-90 0,-1-1 2 15,-7-2-7-15,0-2 3 0,0 17 12 0,-7-33-36 16,7 14 11-16,-16 3-28 0,8 0-16 16,-4 2-31-16,-3 2-76 0,-1 1-49 15,4 2-33-15,-4 4-126 0,1 1-258 0,15 4-397 16,-20 3 61-16,20-3 116 0,-24 5 69 15,16 2 79-15,8-7 66 0,-7 16 52 0</inkml:trace>
          <inkml:trace contextRef="#ctx0" brushRef="#br0" timeOffset="1034.9872">2744 913 1003 0,'0'0'425'15,"0"-16"-28"-15,0 16-26 0,0 0-18 0,0 0-5 16,0 0-25-16,0 0-44 0,0 0-3 16,0 0-33-16,0 0-18 0,0 0-22 0,0 0-19 15,8-19 0-15,-8 19-10 0,0 0-15 0,0 0-21 16,0 0-15-16,0 0-15 0,0 0 2 15,0 0-10-15,0-15 2 0,0 15-24 0,0 0-5 16,0 0 1-16,0 0-25 0,0 0 10 0,0 0-26 16,0 0 26-16,0 0-36 0,0 0-13 15,0 0 16-15,0 0 4 0,0 0-4 0,0 0-6 16,0 0 24-16,0 0-16 0,0 0 11 16,0 0 30-16,0 0-18 0,0 0 18 0,8 41-26 15,-8-41 21-15,0 0 16 0,0 0-24 0,0 0 11 16,0 0-21-16,0 0 20 15,0 0-4-15,0 0-14 0,0 0 6 0,0 0-41 16,0 0 25-16,0 0-4 0,0 0-16 0,0 0 7 16,0 0-17-16,0 0 12 0,0 0 1 15,0 0-11-15,0 0-7 0,-20-37 9 0,20 37-19 16,0 0-14-16,0 0 14 0,0 0 22 0,0 0-30 16,0 0 27-16,0 0-40 0,0 0 41 15,0 0-10-15,0 0 2 0,35 20 0 0,-27-10-28 16,0 1 12-16,-4 2 4 0,4 1 9 15,-8-1 1-15,0 3-16 0,8-1-7 16,-8-15-6-16,-8 31 13 0,0-11-2 0,4-5-36 16,-12 5-54-16,1-5-46 0,-1 5-3 15,-4 1-15-15,-11 1-48 0,-5-2-106 0,9 0-214 16,-5-1-472-16,5-5 103 0,-16 3 77 0,11-2 84 16,-11-3 46-16,0 1 74 0,-1-3 88 15</inkml:trace>
        </inkml:traceGroup>
        <inkml:traceGroup>
          <inkml:annotationXML>
            <emma:emma xmlns:emma="http://www.w3.org/2003/04/emma" version="1.0">
              <emma:interpretation id="{BF26B9CB-8FC2-48D8-B0E4-BEE9061187A3}" emma:medium="tactile" emma:mode="ink">
                <msink:context xmlns:msink="http://schemas.microsoft.com/ink/2010/main" type="inkWord" rotatedBoundingBox="8905,3032 10613,3026 10616,4078 8909,4084"/>
              </emma:interpretation>
              <emma:one-of disjunction-type="recognition" id="oneOf1">
                <emma:interpretation id="interp5" emma:lang="en-US" emma:confidence="1">
                  <emma:literal>3,</emma:literal>
                </emma:interpretation>
                <emma:interpretation id="interp6" emma:lang="en-US" emma:confidence="0">
                  <emma:literal>],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7,</emma:literal>
                </emma:interpretation>
                <emma:interpretation id="interp9" emma:lang="en-US" emma:confidence="0">
                  <emma:literal>1,</emma:literal>
                </emma:interpretation>
              </emma:one-of>
            </emma:emma>
          </inkml:annotationXML>
          <inkml:trace contextRef="#ctx0" brushRef="#br0" timeOffset="2071.9363">3620 333 1594 0,'0'0'568'16,"0"0"-25"-16,-8-9-90 0,8 9-54 16,0 0-30-16,0 0-57 0,0 0 8 0,0 0-33 15,0 0-8-15,0 0-51 0,36-13-39 0,-20 12 11 16,3-3-8-16,5-1-8 16,3 2-69-16,13-3 24 0,-5 1-17 0,0-1-14 0,1 1-16 15,-13 1-5-15,5 1 31 0,-5 0-46 0,-3 3 7 16,-12-2-7-16,-8 2-14 15,23 2-9-15,-23-2-5 0,0 0 25 0,0 0-36 16,-7 24-7-16,7-24-3 0,-20 21-5 16,12-8 5-16,-8 1-3 0,1 1-5 0,7 2 14 15,0 0-4-15,-4-1 6 0,4 1-34 0,8 5 37 16,-8-5-45-16,8 1 22 0,0 1-11 16,0 4 25-16,8 0-7 0,0-2-20 0,4 3 9 15,4 1-25-15,-1 0 5 0,5 0 11 16,4 3-8-16,3-4-16 0,-11-1 21 0,7 0 18 15,-3-3-41-15,-4-5 12 0,0 3 3 16,-5 1 39-16,-3-2-29 0,0-3 24 0,-8-1-6 16,0 0 16-16,0-13-21 0,0 21 6 15,0-21-6-15,-20 21 5 0,13-13 8 0,-9-2-53 16,8-1-32-16,8-5-66 0,-28 6-10 16,13-6-54-16,15 0-51 0,-24-6-164 0,4 4-151 15,20 2-476-15,-15-6 71 0,15 6 93 0,-8-9 110 16,8 9 140-16,0 0 1 0,0 0 58 15,0 0 42-15</inkml:trace>
          <inkml:trace contextRef="#ctx0" brushRef="#br0" timeOffset="2471.4513">5299 1012 1645 0,'0'0'479'0,"0"0"7"0,0 0-66 0,-44 0-31 16,44 0-15-16,0 0-49 0,-19-14-38 0,19 14-3 16,-16-13-72-16,16 13-12 0,-8-12-31 15,8 12-5-15,-4-14-18 0,4 14-13 16,-4-12-13-16,4 12-33 0,0 0 8 0,0-18-8 15,0 18-13-15,0 0-18 0,0 0 1 16,12-10-19-16,-12 10-2 0,0 0-3 0,20 0-5 16,-20 0 3-16,0 0-8 0,23 17-13 15,-11-6 13-15,-4 0 0 0,0 1 3 0,4 5-6 16,-8-3 6-16,3 2 0 0,-3-2-21 0,-4 4-3 16,8-2 9-16,-16-1-4 0,8 3 9 15,-4 0-42-15,-7 1 6 0,-1 1-24 0,-12-1-51 16,5 2-89-16,3-9-272 0,-12 13-529 15,-3-7 76-15,11-2 144 0,-11-3 17 16,3 2 132-16,13-8 4 0,-13 2 64 0,12-6 82 0</inkml:trace>
        </inkml:traceGroup>
        <inkml:traceGroup>
          <inkml:annotationXML>
            <emma:emma xmlns:emma="http://www.w3.org/2003/04/emma" version="1.0">
              <emma:interpretation id="{651D129C-8096-4EA2-9C2C-1186834100A9}" emma:medium="tactile" emma:mode="ink">
                <msink:context xmlns:msink="http://schemas.microsoft.com/ink/2010/main" type="inkWord" rotatedBoundingBox="12092,2973 12442,2972 12444,3678 12094,3679"/>
              </emma:interpretation>
              <emma:one-of disjunction-type="recognition" id="oneOf2">
                <emma:interpretation id="interp10" emma:lang="en-US" emma:confidence="1">
                  <emma:literal>6</emma:literal>
                </emma:interpretation>
                <emma:interpretation id="interp11" emma:lang="en-US" emma:confidence="0">
                  <emma:literal>0</emma:literal>
                </emma:interpretation>
                <emma:interpretation id="interp12" emma:lang="en-US" emma:confidence="0">
                  <emma:literal>G</emma:literal>
                </emma:interpretation>
                <emma:interpretation id="interp13" emma:lang="en-US" emma:confidence="0">
                  <emma:literal>e</emma:literal>
                </emma:interpretation>
                <emma:interpretation id="interp14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3291.7387">7012 904 998 0,'0'0'519'0,"8"8"-40"0,-8-8 7 16,0 0-43-16,0 0-36 0,0 0 16 15,0 0-32-15,0 0-4 0,-47 0-29 0,47 0-7 16,-31-9-24-16,15 5-14 0,0-1-50 16,0 0-2-16,1-6-33 0,-5 0-23 15,8-1-5-15,0-2-21 0,1-1-3 0,3-2-58 16,0-1-13-16,0 1-10 0,8 0-59 16,0 17 40-16,8-32-40 0,-8 16-8 15,16-2 1-15,-5 4-1 0,5 1-31 0,0 0 1 0,11 3-11 16,-11 2-13-16,16 3 11 0,-13 1-29 15,9 3-9-15,-5 5 1 0,-3-1-29 16,4 4 9-16,-5 3-10 0,-3 1-18 0,0 1 8 0,-1 4-8 16,-7 0 23-16,4 2 13 15,-12-6-2-15,8 4 12 0,-8-4 28 0,0-12-12 16,-8 25 25-16,0-13 39 0,0 0-13 0,-4-3-1 16,-3-1 11-16,7-3 36 0,-8 0-5 15,16-5 25-15,-27 2 21 0,27-2 26 0,-28-11-47 16,12 2 0-16,1-6 31 0,-5-5-33 0,4-4 3 15,1-4-1-15,-1-10-43 0,-4 0 25 16,12-7 3-16,4-1-7 0,-7 1-52 0,7 6-49 16,4 2-15-16,0 2-71 0,8 1-65 15,-1 7-48-15,5-4-41 0,-4 5-128 0,16 5-209 16,-13 4-396-16,5 4 105 0,8 1 88 0,-5 1 61 16,1 4 70-16,0 4 91 15,-1 3 44-15,1 1 136 0</inkml:trace>
        </inkml:traceGroup>
        <inkml:traceGroup>
          <inkml:annotationXML>
            <emma:emma xmlns:emma="http://www.w3.org/2003/04/emma" version="1.0">
              <emma:interpretation id="{209EBAB1-1CE7-4157-AE70-460626061061}" emma:medium="tactile" emma:mode="ink">
                <msink:context xmlns:msink="http://schemas.microsoft.com/ink/2010/main" type="inkWord" rotatedBoundingBox="13425,3642 13689,3641 13690,3917 13426,3918"/>
              </emma:interpretation>
              <emma:one-of disjunction-type="recognition" id="oneOf3">
                <emma:interpretation id="interp15" emma:lang="en-US" emma:confidence="1">
                  <emma:literal>,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;</emma:literal>
                </emma:interpretation>
                <emma:interpretation id="interp18" emma:lang="en-US" emma:confidence="0">
                  <emma:literal>)</emma:literal>
                </emma:interpretation>
                <emma:interpretation id="interp19" emma:lang="en-US" emma:confidence="0">
                  <emma:literal>.,</emma:literal>
                </emma:interpretation>
              </emma:one-of>
            </emma:emma>
          </inkml:annotationXML>
          <inkml:trace contextRef="#ctx0" brushRef="#br0" timeOffset="4066.4191">8321 912 1382 0,'0'0'524'16,"8"5"-6"-16,-8-5 14 0,0 0 0 15,0 0-9-15,0 0-35 0,0 0-35 0,0 0-30 16,0 0-72-16,0 0-21 0,0 0-8 0,0 0-35 15,0 0-29-15,0 0-32 0,0 0 2 16,0 0-42-16,0 0-14 0,0 0-49 0,0 0 5 16,0-28-64-16,0 28 7 0,0 0-27 0,0 0-67 15,0 0 43-15,0 0-22 0,0 0-16 16,0 0-28-16,0 0-11 0,8-11 32 0,-8 11-21 16,0 0 7-16,0 0 4 0,0 0 14 0,0 0 3 15,0 0-7-15,35 16-21 0,-35-16 20 16,0 0-5-16,8 9 24 0,-8-9 4 15,0 0-15-15,0 9 18 0,0-9 15 0,0 0 34 16,0 0-5-16,0 0-34 0,0 0 31 16,0 0 5-16,0 0-28 0,0 0 10 0,0 0-10 15,0 0 13-15,0 0 2 0,0 0-46 16,0 0 21-16,0 0 7 0,0 0 13 0,0 0-18 16,0 0 37-16,-27-25-24 0,27 25 5 0,0 0-36 15,-8-12 26-15,8 12-26 0,0 0 19 16,0 0-11-16,0 0 0 0,0 0 0 0,0 0 0 15,0 0 0-15,0 0 0 0,0 0 0 16,0 0 0-16,23 32-34 0,-15-20 52 0,-8-12-23 16,4 23 8-16,4-11-24 0,-8 1 3 15,8-1-15-15,-8-12 10 0,-8 24-62 0,8-10 9 16,-8-1-22-16,0-1-12 0,-8 2-79 16,-3 0-26-16,7-1-141 0,-4-3-207 0,-7 0-471 15,7 1 74-15,-4-4 136 0,-3 2 43 0,-1-2 136 16,1-1 33-16,-1-2 34 0,0 0 86 15</inkml:trace>
        </inkml:traceGroup>
        <inkml:traceGroup>
          <inkml:annotationXML>
            <emma:emma xmlns:emma="http://www.w3.org/2003/04/emma" version="1.0">
              <emma:interpretation id="{0D736D5D-6B0C-4A36-BBA1-3852C1F12CB3}" emma:medium="tactile" emma:mode="ink">
                <msink:context xmlns:msink="http://schemas.microsoft.com/ink/2010/main" type="inkWord" rotatedBoundingBox="15249,2933 16973,2927 16977,4088 15253,4094"/>
              </emma:interpretation>
              <emma:one-of disjunction-type="recognition" id="oneOf4">
                <emma:interpretation id="interp20" emma:lang="en-US" emma:confidence="1">
                  <emma:literal>4,</emma:literal>
                </emma:interpretation>
                <emma:interpretation id="interp21" emma:lang="en-US" emma:confidence="0">
                  <emma:literal>4.</emma:literal>
                </emma:interpretation>
                <emma:interpretation id="interp22" emma:lang="en-US" emma:confidence="0">
                  <emma:literal>44,</emma:literal>
                </emma:interpretation>
                <emma:interpretation id="interp23" emma:lang="en-US" emma:confidence="0">
                  <emma:literal>4</emma:literal>
                </emma:interpretation>
                <emma:interpretation id="interp24" emma:lang="en-US" emma:confidence="0">
                  <emma:literal>49,</emma:literal>
                </emma:interpretation>
              </emma:one-of>
            </emma:emma>
          </inkml:annotationXML>
          <inkml:trace contextRef="#ctx0" brushRef="#br0" timeOffset="4755.0218">10121 169 1418 0,'-15'-3'486'16,"15"3"-33"-16,0 0-18 0,-32 14-15 0,16-6-41 0,1 4-31 16,3 3-31-16,-8 0-35 0,8 1-1 15,1 4-37-15,-1-3-9 0,4 2-12 0,0 3-36 16,4-5-11-16,4 1-4 0,4 1-39 16,4 0-8-16,4 1 16 0,0-3-31 15,7 3-2-15,5 0-1 0,3-5-25 0,5-1 5 16,-1-2-20-16,1-1-16 0,7-2-56 0,0 0-29 15,-3-4-48-15,-1 2-76 0,0-2-32 16,-3 1-40-16,-1-4-67 0,-3 2-184 0,-9-4-446 16,1 0 49-16,-4-1 72 0,-4-4 107 15,-12 5 52-15,19-11 73 0,-19 11 73 0,8-18 22 16</inkml:trace>
          <inkml:trace contextRef="#ctx0" brushRef="#br0" timeOffset="4958.7906">10440 304 1438 0,'-12'-12'474'0,"12"12"-14"15,0 0-1-15,0 0-12 0,0 0-55 16,-8 33 0-16,4-15-54 0,4 1 7 0,4 7-33 16,-4 1 3-16,4 6-8 0,-4 1-20 15,4 5-59-15,0 1-8 0,-4 1-18 0,4 1-38 16,-4 0-3-16,4-5-10 0,-4 2-23 0,4 0-69 16,-1-4-38-16,-3-7-106 0,4 0-61 15,0-3-76-15,-4-3-98 0,12-2-264 16,-8-2-386-16,4-4 25 0,0 0 121 0,0-3 128 0,3-2 33 15,1-4 44-15,0 2 63 16,4-4 62-16</inkml:trace>
          <inkml:trace contextRef="#ctx0" brushRef="#br0" timeOffset="5430.7852">11634 954 1525 0,'0'0'676'0,"0"0"-52"0,-7-23-7 0,7 23-69 15,0 0-21-15,-8-18-43 0,8 18-18 0,-8-12-82 16,8 12-33-16,0 0-21 0,-4-20-10 16,4 20-69-16,0 0-18 0,0 0-41 15,0-15-6-15,0 15-22 0,0 0-28 0,0 0 7 0,0 0-109 16,0 0-34-16,0 0 0 15,35 23 0-15,-27-11 0 0,0 4 0 0,0 2 0 16,-4 1 0-16,4 2 0 0,-4 0 0 0,-4 2 0 16,0 1 0-16,-4-1 0 0,0 0 0 15,-4 2 0-15,0-4 0 0,-4 0 0 0,-3 4 0 16,-5-4 0-16,0-2 0 0,8-2-553 0,-11 0-615 16,-1-1 175-16,5-4 46 0,-5-1 69 15,4-3 82-15,1 1 115 0,3-4 77 0,4-1 18 16,-3-2 79-16</inkml:trace>
        </inkml:traceGroup>
        <inkml:traceGroup>
          <inkml:annotationXML>
            <emma:emma xmlns:emma="http://www.w3.org/2003/04/emma" version="1.0">
              <emma:interpretation id="{7832050D-1F69-4DB4-94C0-8F994D59B36B}" emma:medium="tactile" emma:mode="ink">
                <msink:context xmlns:msink="http://schemas.microsoft.com/ink/2010/main" type="inkWord" rotatedBoundingBox="18040,3145 18582,3143 18584,3769 18042,3771"/>
              </emma:interpretation>
              <emma:one-of disjunction-type="recognition" id="oneOf5">
                <emma:interpretation id="interp25" emma:lang="en-US" emma:confidence="1">
                  <emma:literal>9</emma:literal>
                </emma:interpretation>
                <emma:interpretation id="interp26" emma:lang="en-US" emma:confidence="0">
                  <emma:literal>I</emma:literal>
                </emma:interpretation>
                <emma:interpretation id="interp27" emma:lang="en-US" emma:confidence="0">
                  <emma:literal>9.</emma:literal>
                </emma:interpretation>
                <emma:interpretation id="interp28" emma:lang="en-US" emma:confidence="0">
                  <emma:literal>a</emma:literal>
                </emma:interpretation>
                <emma:interpretation id="interp2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6119.3848">13289 612 1320 0,'0'0'492'0,"0"0"-31"0,-67-3-14 0,40-1-24 15,-5 3-9-15,-3-7-22 0,0 3-49 0,-5-2 5 16,-3-2-20-16,8 3-36 0,-1-3-3 16,1-2-43-16,0 0-21 0,7 2-28 0,8-1 15 15,-3 0-30-15,7-1-36 0,0 0-15 0,9 1-1 16,-1-2-35-16,4-1 10 0,4 13-28 15,0-21 15-15,0 21-31 0,16-21-15 16,-5 12 8-16,5 2 2 0,4 0-10 0,-1 3-15 16,9-1 5-16,-1 7-16 0,-3 0 14 15,3 3-1-15,5 5-28 0,-5 4 16 0,-7 3-11 16,4 2 8-16,-5 3-13 0,1 3-13 16,-8 4 36-16,0-1-25 0,-1 3 10 0,-3 3-6 15,-4 0 11-15,0-2 10 0,-4-1-38 0,0-1 18 16,0-1-64-16,-4 0-44 0,0 1-31 15,0-4-79-15,-4-3-84 0,8 1-287 0,-7-4-489 16,-5 1 97-16,0-7 108 0,8 0 74 0,-4-3 87 16,0-4 126-16,8-7 2 0,-15 12 31 15,15-12 79-15</inkml:trace>
        </inkml:traceGroup>
      </inkml:traceGroup>
    </inkml:traceGroup>
    <inkml:traceGroup>
      <inkml:annotationXML>
        <emma:emma xmlns:emma="http://www.w3.org/2003/04/emma" version="1.0">
          <emma:interpretation id="{411287E0-5471-4FB3-B59A-BDEE4209C1EC}" emma:medium="tactile" emma:mode="ink">
            <msink:context xmlns:msink="http://schemas.microsoft.com/ink/2010/main" type="paragraph" rotatedBoundingBox="5395,6178 17536,6035 17557,7818 5416,7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8495A7-0ACC-4E02-8D93-669729B00E48}" emma:medium="tactile" emma:mode="ink">
              <msink:context xmlns:msink="http://schemas.microsoft.com/ink/2010/main" type="line" rotatedBoundingBox="5395,6178 17536,6035 17557,7818 5416,7961"/>
            </emma:interpretation>
          </emma:emma>
        </inkml:annotationXML>
        <inkml:traceGroup>
          <inkml:annotationXML>
            <emma:emma xmlns:emma="http://www.w3.org/2003/04/emma" version="1.0">
              <emma:interpretation id="{CE4BAC69-EA56-4691-B4C7-0D7B1EAF7AEF}" emma:medium="tactile" emma:mode="ink">
                <msink:context xmlns:msink="http://schemas.microsoft.com/ink/2010/main" type="inkWord" rotatedBoundingBox="5396,6236 7954,6206 7971,7648 5413,7678"/>
              </emma:interpretation>
              <emma:one-of disjunction-type="recognition" id="oneOf6">
                <emma:interpretation id="interp30" emma:lang="en-US" emma:confidence="1">
                  <emma:literal>(3,</emma:literal>
                </emma:interpretation>
                <emma:interpretation id="interp31" emma:lang="en-US" emma:confidence="0">
                  <emma:literal>(3.</emma:literal>
                </emma:interpretation>
                <emma:interpretation id="interp32" emma:lang="en-US" emma:confidence="0">
                  <emma:literal>[3,</emma:literal>
                </emma:interpretation>
                <emma:interpretation id="interp33" emma:lang="en-US" emma:confidence="0">
                  <emma:literal>(3</emma:literal>
                </emma:interpretation>
                <emma:interpretation id="interp34" emma:lang="en-US" emma:confidence="0">
                  <emma:literal>[3.</emma:literal>
                </emma:interpretation>
              </emma:one-of>
            </emma:emma>
          </inkml:annotationXML>
          <inkml:trace contextRef="#ctx0" brushRef="#br0" timeOffset="89970.8533">2657 4506 1118 0,'0'0'453'0,"0"0"-5"16,0 0-33-16,0 0-29 0,0 0-20 0,0 0-12 0,-19 12-55 16,19-12-17-16,0 0-16 0,0 0-26 0,-24-4-7 15,24 4-53-15,0 0 9 0,0 0-33 16,-16-13-33-16,16 13 2 0,0 0-20 15,-11-13 11-15,11 13-35 0,0 0-19 16,0 0 4-16,0 0 6 0,0 0-13 0,0 0-3 16,19-19-30-16,-19 19 5 0,0 0-6 0,0 0 16 15,32 14-26-15,-21-6 6 0,-3 2 5 16,0 1-29-16,0 0 18 0,-8 3 16 0,0-14 7 16,0 30-12-16,0-14-16 0,-8 2-5 0,-8 0-7 15,5-2-44-15,-5 5-69 16,0-4-34-16,-3-3-84 0,3-1-289 0,0-1-430 0,-3 0 74 15,11-3 136-15,-8-4 22 0,8-2 73 16,8-3 96-16,0 0 29 0,-27-5 72 16</inkml:trace>
          <inkml:trace contextRef="#ctx0" brushRef="#br1" timeOffset="81851.4108">370 3498 1005 0,'0'0'479'0,"0"0"-8"16,0-18-46-16,0 18-28 0,0 0-39 15,0 0-25-15,0-14-26 0,0 14-48 0,0 0-1 16,0 0-20-16,0 0-23 0,0 0-2 15,0 0-29-15,0 0 0 0,-28 23-10 0,20-14-7 16,-7 5-11-16,3 2-41 0,4 3 44 16,-8 4-16-16,5 3-38 0,-5 2-10 0,0-1-3 15,-4 1-10-15,5 6 18 0,-1 0-19 16,0-3-11-16,5 0-6 0,3-3-13 0,-8 3-5 16,8-1-8-16,0 0 21 0,4 2 8 15,-4-6-49-15,8 0 12 0,0 2 11 0,0-1-2 16,0 1 7-16,8-1-33 0,-8 1 20 15,0-2-18-15,8 2 8 0,4-2 3 0,-12-2-19 16,8 1 17-16,0-1 22 0,0-2-23 0,-1 1 0 16,1 1-23-16,-4-3 2 15,4 0 21-15,8 0 3 0,-8-1-11 0,-1 1-5 0,5-2 21 16,-4 0-21-16,0-1-2 0,8 0 20 16,-8 1-15-16,3 0 8 0,-3-1 9 15,8-1 9-15,-8 1-29 0,4 1 21 0,3-2-8 16,-7 0 23-16,0-1-23 0,4 0 7 0,4-2-14 15,-9 4 2-15,1-6 7 0,0 0 21 16,4-1-2-16,-4 1-18 0,0-1-26 0,0 0 0 16,-1-3 0-16,-7-8 0 0,16 16 0 15,-16-16 0-15,4 12 0 0,-4-12 0 16,8 11 0-16,-8-11 0 0,8 8 0 0,-8-8 0 0,0 0 0 16,8 12 0-16,-8-12 0 0,0 0 0 15,0 0 0-15,0 13 0 0,0-13 0 16,0 0-8-16,0 0-371 0,0 0-281 0,0 0-468 0,0 0 131 15,0 0 88-15,0 0 139 16,0 0 5-16,0 0 91 0,-8-55 50 0,8 38 22 16,8-4 124-16</inkml:trace>
          <inkml:trace contextRef="#ctx0" brushRef="#br1" timeOffset="85089.3839">1152 3981 1333 0,'0'0'540'0,"-24"1"-46"0,24-1-28 0,-15 3-46 16,15-3-21-16,0 0-23 0,0 0-33 15,-12 0-28-15,12 0-31 0,0 0-25 0,0 0-26 16,0 0-31-16,0 0-15 0,0 0-3 16,0 0-35-16,0 0-9 0,0 0 1 15,0 0-26-15,43-19-22 0,-27 18-14 0,4-2-2 0,-5 3-11 16,5-2-7-16,3 1 8 0,-3 1-26 15,4-4-21-15,-9 4 6 0,13 4-8 16,-12-1 0-16,-1 0-8 0,-3 3 10 0,4 0-12 16,-8 3-8-16,7 0 8 0,-15 2 7 0,0-11-10 15,0 22 26-15,0-10-36 0,0-12 23 16,0 29-31-16,-7-15 33 0,-1 0-4 0,-8 2-1 16,8-2 0-16,0-1-17 15,4-2 12-15,-3 1 0 0,-1-1-2 0,8-11-16 16,-16 20 6-16,16-13-6 0,0-7-2 0,-8 14-3 15,8-14 13-15,-12 9-3 0,12-9-25 16,0 0 3-16,0 0 9 0,0 0-2 0,0 0 6 16,0 0-1-16,20 16-10 0,-20-16 13 0,16 4-13 15,-16-4-3-15,19 2-7 0,-3 2 17 16,0 0-4-16,-1 1-36 0,5 2 7 0,-4 1 3 16,3-3 23-16,-3 5-26 0,0-1-17 15,4 4 45-15,-13-4-22 0,9 5 12 0,-8-2-13 16,0 1 21-16,-4 0-5 0,-4-1 5 0,8 2 8 15,-8-14 20-15,-12 26-8 16,4-11 6-16,0 1 10 0,0-2 20 0,-7-1-15 0,-5 0 5 16,4-2 18-16,-11-1-23 0,11-2 28 15,-12 0-15-15,5-3 17 0,-1-1 9 16,5-1 12-16,-5-3-23 0,4-3-28 0,-3-2 12 16,3-1-19-16,-3-5-22 0,3 2-17 0,4-4-64 15,1-1-59-15,-1 1-26 0,4 0-58 16,4 2-121-16,8-6-176 0,0 17-405 0,0-18 36 15,0 18 95-15,0 0 71 0,8-25 149 16,-8 25-36-16,12-11 100 0</inkml:trace>
        </inkml:traceGroup>
        <inkml:traceGroup>
          <inkml:annotationXML>
            <emma:emma xmlns:emma="http://www.w3.org/2003/04/emma" version="1.0">
              <emma:interpretation id="{089CF88F-C070-48C7-A4B6-A50C21B0D8B8}" emma:medium="tactile" emma:mode="ink">
                <msink:context xmlns:msink="http://schemas.microsoft.com/ink/2010/main" type="inkWord" rotatedBoundingBox="8714,6554 10855,6529 10867,7505 8726,7530"/>
              </emma:interpretation>
              <emma:one-of disjunction-type="recognition" id="oneOf7">
                <emma:interpretation id="interp35" emma:lang="en-US" emma:confidence="1">
                  <emma:literal>10,</emma:literal>
                </emma:interpretation>
                <emma:interpretation id="interp36" emma:lang="en-US" emma:confidence="0">
                  <emma:literal>1%,</emma:literal>
                </emma:interpretation>
                <emma:interpretation id="interp37" emma:lang="en-US" emma:confidence="0">
                  <emma:literal>70,</emma:literal>
                </emma:interpretation>
                <emma:interpretation id="interp38" emma:lang="en-US" emma:confidence="0">
                  <emma:literal>16,</emma:literal>
                </emma:interpretation>
                <emma:interpretation id="interp39" emma:lang="en-US" emma:confidence="0">
                  <emma:literal>100,</emma:literal>
                </emma:interpretation>
              </emma:one-of>
            </emma:emma>
          </inkml:annotationXML>
          <inkml:trace contextRef="#ctx0" brushRef="#br0" timeOffset="90588.596">3436 4083 1195 0,'-12'-7'397'15,"12"7"-21"-15,0 0-36 0,0 0-17 0,0 0-8 0,0 0-31 16,0 0-18-16,0 0 13 0,0 0-23 16,0 0-13-16,0 0 5 0,35-7-35 15,-27-2-29-15,12 0-5 0,-5-2-20 0,1-2-3 16,0-2-20-16,3 1-18 0,-3-2 6 0,4-3-36 16,-4 0 14-16,-1 0-9 0,-3 1-29 15,4-3 23-15,-8 3-5 0,0-1 12 0,-1 4 9 16,1 2 22-16,-4 2-40 0,4 0-4 15,-8 11-11-15,8-15-6 0,-8 15 10 0,0 0 15 16,0 0 1-16,0 0 5 0,0 0 7 16,16 38-23-16,-16-15 3 0,8 2-15 15,-8 3 15-15,0 2 7 0,0 7-27 0,0-1 4 16,0 0-20-16,3 1-15 0,-6 1-18 0,6-3-39 16,-3 1-79-16,0-6-23 0,4 1-51 15,-4-1-64-15,4-2-77 0,-4-1-102 0,0-2-182 16,0 0-379-16,8-2 95 0,0-5 91 0,0-1 37 15,0-5 108-15,7 0 50 0,-3-3 77 16,4-3 26-16</inkml:trace>
          <inkml:trace contextRef="#ctx0" brushRef="#br0" timeOffset="90886.1852">4194 4259 1551 0,'0'0'517'0,"0"0"-36"0,-16-2-41 0,16 2-30 15,0 0-60-15,-19 18-17 0,19-18-54 16,-8 20-15-16,0-8-49 0,8 4 5 0,0-16-41 16,8 25 18-16,-8-12-59 0,8 0 11 0,0-3-6 15,3 1 6-15,-3-2-6 0,8-2-12 16,-8-2 17-16,12-1 13 0,-20-4-4 0,15 1 4 16,-15-1 36-16,32-5-28 0,-28-2-3 15,3-2 1-15,-7 9-73 0,8-26 21 16,-16 9-4-16,8-2-17 0,-11-1-17 0,-5 2-33 15,0-3-29-15,1 1-56 0,-5 3-51 16,-4 2-44-16,9 1-102 0,-5 4-92 0,4 5-185 16,4 1-567-16,12 4 86 0,-23 0 167 0,23 0 27 15,-24 12 68-15,24-3 99 0,0-9 41 16,-4 21 28-16,4-21 70 0</inkml:trace>
          <inkml:trace contextRef="#ctx0" brushRef="#br0" timeOffset="91313.1143">5550 4474 1497 0,'0'0'548'16,"0"0"-29"-16,0 0-25 0,0 0-18 16,0 0-40-16,0 0-29 0,0 0 5 0,-23-37-67 15,23 37 8-15,-8-17-45 0,8 17-32 16,0-16-17-16,0 16-34 0,-8-15-13 0,8 15-40 15,0 0-16-15,0 0 3 0,8-19-42 16,-8 19-14-16,0 0-19 0,0 0-12 0,0 0 18 16,35 27 9-16,-27-13-30 0,-8 4 6 0,8-1-16 15,-8 4-26-15,0 0-15 0,-8 2 18 16,8-1-42-16,-8 2-70 0,-4-3-83 0,-3 2-71 16,-1-1-116-16,4-2-286 0,-12 0-438 15,5-3 82-15,-5 0 171 0,9-2 16 0,-5-4 92 16,-4-3 64-16,12-1 43 0,1-4 27 15</inkml:trace>
        </inkml:traceGroup>
        <inkml:traceGroup>
          <inkml:annotationXML>
            <emma:emma xmlns:emma="http://www.w3.org/2003/04/emma" version="1.0">
              <emma:interpretation id="{F333B37D-5FC0-42BF-8E5A-B7A6F43CFBD2}" emma:medium="tactile" emma:mode="ink">
                <msink:context xmlns:msink="http://schemas.microsoft.com/ink/2010/main" type="inkWord" rotatedBoundingBox="11937,6101 17536,6035 17557,7818 11958,7884"/>
              </emma:interpretation>
              <emma:one-of disjunction-type="recognition" id="oneOf8">
                <emma:interpretation id="interp40" emma:lang="en-US" emma:confidence="0.5">
                  <emma:literal>6,419)</emma:literal>
                </emma:interpretation>
                <emma:interpretation id="interp41" emma:lang="en-US" emma:confidence="0.5">
                  <emma:literal>6,4,9)</emma:literal>
                </emma:interpretation>
                <emma:interpretation id="interp42" emma:lang="en-US" emma:confidence="0">
                  <emma:literal>6,4.9)</emma:literal>
                </emma:interpretation>
                <emma:interpretation id="interp43" emma:lang="en-US" emma:confidence="0">
                  <emma:literal>6.4,9)</emma:literal>
                </emma:interpretation>
                <emma:interpretation id="interp44" emma:lang="en-US" emma:confidence="0">
                  <emma:literal>6.4.9)</emma:literal>
                </emma:interpretation>
              </emma:one-of>
            </emma:emma>
          </inkml:annotationXML>
          <inkml:trace contextRef="#ctx0" brushRef="#br0" timeOffset="92842.6955">8526 3792 1008 0,'0'0'451'0,"0"0"-32"0,0 0-12 15,0 0-18-15,-24-9-28 0,24 9 3 16,0 0-57-16,-28 19-13 0,24-7-17 0,-7 1-8 15,3 1-16-15,4 0-7 0,-4 1-29 16,8 1 3-16,0 0-7 0,0 1-24 0,0 1-15 16,8-2-35-16,0 2-12 0,4-2-45 15,-1 1 46-15,1-2-20 0,16 0-16 0,-5-3-5 16,9 0-10-16,-1-4-26 0,1 0-36 0,11-4-38 16,-4 1-46-16,0-3-41 0,-3 0-10 15,-5-4-59-15,1 0-16 0,-5-1-45 16,1 1-106-16,-5-2-135 0,-3-3 12 0,0-2-373 15,-5-1 51-15,-3-1 67 0,-4-3 79 0,0 0 84 16,-4-1-12-16,-4-4 84 0</inkml:trace>
          <inkml:trace contextRef="#ctx0" brushRef="#br0" timeOffset="93034.7025">8997 3749 1128 0,'-4'-11'451'0,"-4"2"30"16,8 9-28-16,0 0-48 0,-7-18-19 16,7 18-28-16,0 0 24 0,0 0-26 0,0 0-21 15,0 0 5-15,0 0 8 0,11 53-38 16,-7-30-3-16,0 8-33 0,-4 3-10 15,4 3-29-15,0 5-27 0,-4-2 14 0,4 1-53 16,-4 4-15-16,0-3-100 0,0-1-13 16,3-1-26-16,-3-1-59 0,4-2-109 0,0-4-67 15,4-2-90-15,0-4-199 0,3 1-551 0,1-3 123 16,-4-4 64-16,4-3 141 0,3-4 41 16,-3 0 92-16,3-1 46 0,1-1 44 0,-1 2 35 15</inkml:trace>
          <inkml:trace contextRef="#ctx0" brushRef="#br0" timeOffset="92065.7707">6824 4370 1228 0,'0'0'484'15,"7"16"-13"-15,-7-16-28 0,0 0-13 16,0 0-10-16,-15 20 7 0,15-20-23 0,-20 5 6 16,20-5-6-16,-20 1-35 0,20-1 12 0,-19-1-45 15,19 1 4-15,-24-9-17 0,12 4-65 16,12 5 3-16,-23-14-46 0,19 1-7 0,-4 0-1 16,0-1-59-16,0 0-124 0,0-3-24 0,8 3 0 15,0 14 0-15,-7-23 0 0,7 23 0 16,7-19 0-16,1 8 0 0,-8 11 0 0,20-10 0 15,-12 8 0-15,-8 2 0 0,35 2 0 16,-19 3 0-16,11 1 0 0,-3 7 0 16,4-1 0-16,-5 6 0 0,1-4 0 0,-5 3 0 15,-3-1-47-15,-4 0-70 0,0-2 4 0,-4 0 21 16,-8-1 25-16,0-13 42 0,0 23 15 16,-8-10 12-16,8-13 16 0,-24 15 31 0,8-10 10 15,1-1 45-15,-5-2 27 0,4-4-23 16,16 2-108-16,-35-7 0 0,15-4 0 15,5-3 0-15,-9-5 0 0,12-4 0 0,-4-8 0 16,1-6 0-16,3-6 0 0,4-1 0 16,0-2 0-16,0-3 0 0,8 7 0 0,0-8 0 15,8 3 0-15,0 1 0 0,0 2 0 0,4 1 0 16,3 5 0-16,5 2 0 0,-4 4 0 16,11 0-67-16,5 1-565 0,-9 12-525 0,-3 1 130 15,11 5 52-15,-11 8 107 0,4 1 59 0,-5 6 75 16,-3 1 84-16,4 8 102 0,3 5 74 15</inkml:trace>
          <inkml:trace contextRef="#ctx0" brushRef="#br0" timeOffset="92423.6771">7791 4426 1735 0,'-8'-17'530'0,"8"17"-46"0,-4-14-47 0,4 14-22 16,-4-16-67-16,4 16 8 0,0 0-59 0,4-23-8 15,-4 23-38-15,12-10-23 0,-12 10-26 16,7-8-43-16,-7 8 4 0,20 0-4 0,-20 0-5 15,16 12-13-15,-8-1 4 0,7 2-22 0,-11 1-10 16,0 0-6-16,0 4-14 16,-8-3 9-16,0 6-18 0,-8-1-32 0,5-4-52 15,-1 4-41-15,-4-2-103 0,-4 2-60 0,-3-3-60 16,-1 5-153-16,0-5-571 0,-3-1 94 16,-5-6 37-16,12-1 138 0,1-3 35 0,-5 2 57 15,8-4 79-15,-3-3 29 0</inkml:trace>
          <inkml:trace contextRef="#ctx0" brushRef="#br0" timeOffset="93415.7639">10007 4469 1282 0,'0'0'578'0,"0"0"-2"15,0 0-46-15,-8-25-77 0,8 25-25 16,0 0-49-16,0 0-26 0,4-20-28 0,-4 20-38 16,0 0-37-16,8-12-37 0,-8 12-8 0,8-6-26 15,-8 6-26-15,0 0-22 0,0 0 15 16,0 0-18-16,32 17 13 0,-25-8-1 15,-3 3-42-15,-4 1 12 0,8 1-10 0,-4 3-21 16,-4-2 13-16,0 3-38 0,-4-2-16 16,-4 0 6-16,4 0-34 0,-7 2-56 0,-1-4-72 15,-4 0-92-15,0 0-146 0,-3 0-271 16,-5-5-404-16,8-1 96 0,1-1 81 0,-5-1 109 16,4-3 125-16,1 1 16 0,15-4 44 0,-20 0 83 15</inkml:trace>
          <inkml:trace contextRef="#ctx0" brushRef="#br0" timeOffset="93951.1361">11143 4014 1282 0,'0'0'494'0,"0"0"-67"16,0 0-32-16,0 0-19 0,0 0-28 0,0 0-20 15,0 0-19-15,0 0 4 0,-51-13-34 16,35 11 2-16,-7-1-20 0,3-3 13 0,-3 2-3 15,-1-4-15-15,0 4-2 0,1-4-11 0,3 1-13 16,0-1 1-16,1-2-42 0,3-3 11 16,-4-1-21-16,9 2-20 0,-1-1-16 0,0-1-23 15,8-2 21-15,0 2-33 0,0-1-26 16,4 15-64-16,4-34-18 0,0 17 0 0,4 4 0 16,4-1 0-16,-4 0 0 0,7 2 0 0,-3 3 0 15,4 2 0-15,-4 1 0 0,-1 3 0 16,13 3 0-16,-24 0 0 0,35 9 0 15,-19 3 0-15,4 3 0 0,-4 3 0 0,-1 6 0 16,5 4 0-16,-8 1 0 0,3 7 0 0,1 3 0 16,-8 0 0-16,8 0 0 0,-4 3 0 15,-5-4 0-15,-3 6 0 0,0-6 0 0,0 0 0 16,-8 0 0-16,-4-2 0 0,1-1 0 0,-9 3 0 16,0-4 0-16,0-4-328 0,5-6-266 15,-5 1-553-15,0-3 116 0,4-3 112 0,1-3 74 16,3-4 118-16,0-3 33 0,8-9 55 15,-8 14 96-15,8-14 44 0</inkml:trace>
          <inkml:trace contextRef="#ctx0" brushRef="#br0" timeOffset="94659.585">11725 3275 1082 0,'20'0'458'15,"-20"0"-20"-15,23 6 0 0,-7-1-62 0,0 2 11 16,-5-1-19-16,9 4-17 0,-4 6-13 16,3-4-31-16,5 4 0 0,-4 6 0 0,3-1-20 15,1 6-44-15,-1-1 26 0,5 5-23 16,-5 0-60-16,1 1-14 0,0 1-11 0,-1 2-2 16,-3 1-5-16,3 4 4 0,-7-3-27 0,4 3-34 15,-4 1-5-15,-5-1-23 0,5 2 29 16,-8 2-27-16,0-3 11 0,-4-3-18 0,0 0-28 15,0 2-18-15,-4 1 0 0,-4 0-11 0,4-3 34 16,-8 8-35-16,4-2 1 16,-4 0 1-16,0 0 2 0,0-1-5 0,0-7-7 0,-3 6 32 15,3-1-17-15,0-6 51 0,-4 1-30 16,4-1-34-16,0-1 0 0,-3 1 0 16,3-2 0-16,-4-2 0 0,4 1 0 0,-4-2 0 15,0-2 0-15,5-5 0 0,-1-1 0 0,0-4 0 16,0-1 0-16,4-3 0 0,-4 0 0 15,4-2 0-15,4-12 0 0,-8 18 0 0,8-18 0 16,-11 14 0-16,11-14 0 0,-4 10 0 16,4-10 0-16,-12 7 0 0,12-7 0 0,0 0-195 15,0 0-481-15,-12 6-465 0,12-6 114 0,0 0 95 16,-20 3 108-16,20-3 90 0,-19 0 117 16,19 0 18-16,-28 0 0 0,5-2 77 15</inkml:trace>
        </inkml:traceGroup>
      </inkml:traceGroup>
    </inkml:traceGroup>
    <inkml:traceGroup>
      <inkml:annotationXML>
        <emma:emma xmlns:emma="http://www.w3.org/2003/04/emma" version="1.0">
          <emma:interpretation id="{0505A0A1-430F-4226-AB29-5A0A0A6D9714}" emma:medium="tactile" emma:mode="ink">
            <msink:context xmlns:msink="http://schemas.microsoft.com/ink/2010/main" type="paragraph" rotatedBoundingBox="5386,10171 17087,9921 17114,11159 5412,11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6CBD12-DBFB-4874-B777-6B351D6BB106}" emma:medium="tactile" emma:mode="ink">
              <msink:context xmlns:msink="http://schemas.microsoft.com/ink/2010/main" type="line" rotatedBoundingBox="5386,10171 17087,9921 17114,11159 5412,11409">
                <msink:destinationLink direction="with" ref="{85887848-661E-4A90-A9D0-270995A3CCE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7A2C536-748F-44DD-B0FD-54AFBC8CCEC5}" emma:medium="tactile" emma:mode="ink">
                <msink:context xmlns:msink="http://schemas.microsoft.com/ink/2010/main" type="inkWord" rotatedBoundingBox="5462,10033 7865,10343 7705,11582 5302,11272"/>
              </emma:interpretation>
              <emma:one-of disjunction-type="recognition" id="oneOf9">
                <emma:interpretation id="interp45" emma:lang="en-US" emma:confidence="1">
                  <emma:literal>(3,</emma:literal>
                </emma:interpretation>
                <emma:interpretation id="interp46" emma:lang="en-US" emma:confidence="0">
                  <emma:literal>(],</emma:literal>
                </emma:interpretation>
                <emma:interpretation id="interp47" emma:lang="en-US" emma:confidence="0">
                  <emma:literal>[3,</emma:literal>
                </emma:interpretation>
                <emma:interpretation id="interp48" emma:lang="en-US" emma:confidence="0">
                  <emma:literal>(3)</emma:literal>
                </emma:interpretation>
                <emma:interpretation id="interp49" emma:lang="en-US" emma:confidence="0">
                  <emma:literal>(3.</emma:literal>
                </emma:interpretation>
              </emma:one-of>
            </emma:emma>
          </inkml:annotationXML>
          <inkml:trace contextRef="#ctx0" brushRef="#br1" timeOffset="98446.8384">889 7390 1282 0,'-16'-2'540'0,"16"2"-46"0,0 0-23 0,0 0-36 16,0 0-25-16,0 0-29 0,0 0-23 0,0 0-43 16,0 0-36-16,0 0-30 15,51 5-27-15,-27-5 4 0,3 1-55 0,-3-1-5 0,11 3-12 16,-7-3-11-16,11 2-12 0,-4-1 2 16,-7 1-23-16,3-2-15 0,-3 1-16 15,-13 1-23-15,5 1 6 0,-4-2-14 0,0 1 1 16,-16-2 7-16,15 6-25 0,-15-6 20 15,4 13-25-15,-4-13-3 0,0 0 18 0,-19 28 2 16,11-17-12-16,0 3-10 0,-8 1-3 0,4 0 2 16,4 1-7-16,1 1 12 0,-9 1 4 15,12-3-22-15,-4 3 1 0,0-2 7 0,8 0-12 16,-8 2 7-16,8-1 5 0,8 1-12 16,-8-3 5-16,8 5-34 0,0 0 24 0,4-1-9 15,3 2 16-15,1 0-22 0,4 4 6 0,-4-6 16 16,-1 2-10-16,5 0 13 15,-4-1 5-15,-1-3 20 0,5 1-10 0,-12-1 10 0,0 1 1 16,0-2 30-16,-1 0-11 0,-7-2-1 16,0-14-19-16,-15 29 10 0,7-14-2 15,-16-1 18-15,5 2-8 0,-17-2-48 0,5-4-11 16,-12 3-25-16,-1-3-52 0,9-4-42 0,-8-3-81 16,3 0-55-16,5-3-178 0,8-1-176 15,3-4-419-15,-4-1 96 0,5-3 121 0,3 1 54 16,-3-3 79-16,7-3 43 0,-4-5 85 0,5 1 62 15</inkml:trace>
          <inkml:trace contextRef="#ctx0" brushRef="#br1" timeOffset="97794.4783">256 7474 1220 0,'0'0'528'0,"0"0"-62"0,0-11-26 16,0 11-18-16,0 0-20 0,0 0-33 0,0 0 2 16,0 0-18-16,0 0-43 0,0 0 30 0,-32 38-66 15,21-20 10-15,3-1-28 0,-8 2 26 16,0 5-54-16,5 1 2 0,3 0 0 0,-8 2-40 15,4 0 12-15,4 2-10 0,0 2-15 16,1 1 20-16,7-4-26 0,0 1-114 0,0-1-57 16,0 2 0-16,0-2 0 0,7 4 0 0,1 1 0 15,0 0 0-15,4-1 0 0,-4-2 0 16,8 1 0-16,-9 1 0 0,5-2 0 16,4 0 0-16,0-1 0 0,-9-3 0 0,5-2 0 0,4 1 0 15,0-2 0-15,-4-3 0 16,3-2 0-16,1 0 0 0,-8-2 0 0,0 2 0 15,3-4 0-15,5 1 0 0,-8 2 0 0,0-5 0 16,-4 0 0-16,4 1 0 0,0-3 0 16,-1-1 0-16,-7-9 0 0,16 16 0 0,-16-16 0 15,8 12 0-15,-8-12 0 0,4 11-313 16,-4-11-890-16,0 0 64 0,0 0 138 0,16-2 85 16,-16 2 89-16,0 0 103 0,15-19 43 15,-7 6 113-15,0-1 43 0</inkml:trace>
          <inkml:trace contextRef="#ctx0" brushRef="#br1" timeOffset="103407.272">2300 8086 368 0,'15'-3'220'0,"-15"3"-18"0,0 0 19 15,0 0 12-15,8-5 10 0,-8 5 20 0,0 0 1 16,0 0-8-16,0 0-28 0,24-4 0 16,-24 4-6-16,0 0 6 0,0 0-10 0,0 0-3 15,0 0 10-15,19 9-18 0,-19-9 1 16,0 0-1-16,0 0 8 0,8 9-28 15,-8-9-5-15,0 0-6 0,0 0-38 0,0 0-2 0,0 0 2 16,0 0 11-16,0 0-34 16,0 0-15-16,0 0-3 0,-27 20-10 0,27-20-15 15,0 0-19-15,0 0-17 0,0 0 5 0,-24-8-28 16,24 8 15-16,0 0-23 0,0 0 49 16,0 0-51-16,-15-12-29 0,15 12 36 0,0 0-10 15,0 0 13-15,0 0-18 0,0 0 15 16,0 0-17-16,0 0-17 0,0 0 14 0,0 0 0 15,0 0 20-15,0 0-15 0,43-6-5 16,-43 6 5-16,0 0 0 0,0 0 7 16,15 15 19-16,-15-15 7 0,0 0-26 0,8 11 6 15,-8-11 13-15,0 0 17 0,0 0 0 0,0 0 1 16,-8 19-14-16,8-19 11 0,0 0-8 16,0 0-10-16,0 0 5 0,0 0-2 0,0 0 12 15,-19 1-41-15,19-1 16 0,0 0-34 0,0 0 26 16,0 0-28-16,0 0 0 0,-24-20-15 15,24 20 2-15,0 0 10 0,0 0 16 0,0-18-3 16,0 18-3-16,0 0-20 0,0 0 16 16,0 0-11-16,0 0 20 0,0 0-1 15,0 0 14-15,0 0-12 0,0 0-21 0,43 28 38 16,-43-21 21-16,0-7-28 0,8 18 10 16,0-10 13-16,-8-8-13 0,0 12 16 0,0-12 2 15,8 13 5-15,-8-13 26 0,0 0-29 0,0 16-9 16,0-16 17-16,0 0-2 0,0 0-16 15,0 0 18-15,0 0 8 0,0 0-28 0,0 0-3 16,0 0 13-16,0 0-25 0,0 0 17 16,0 0-12-16,0 0 17 0,-16-35-20 0,16 35-13 15,0 0 21-15,0 0-5 0,0 0-1 0,8-25 3 16,-8 25-25-16,0 0 15 0,16-1 15 16,-16 1-5-16,0 0 5 0,0 0-7 15,27 17 15-15,-11-7-10 0,-12 3 12 0,4 4-2 0,0 1 31 16,0-1-42-16,0 4 16 15,-8-1-12-15,0 0 6 0,0-1 14 0,-8 4 8 16,8-1-19-16,-8 1-20 0,-8 2 5 16,-4-2-30-16,5 0-27 0,-5 0-17 0,4-4-84 15,-7-1-60-15,3 0-43 0,-3 0-220 0,-5-3-494 16,4-5 23-16,5-1 107 0,-5-2 75 16,5 0 71-16,-5-1 67 0,8-3 67 0</inkml:trace>
        </inkml:traceGroup>
        <inkml:traceGroup>
          <inkml:annotationXML>
            <emma:emma xmlns:emma="http://www.w3.org/2003/04/emma" version="1.0">
              <emma:interpretation id="{ABA2CB93-7CFF-4552-B734-633CB09AABF6}" emma:medium="tactile" emma:mode="ink">
                <msink:context xmlns:msink="http://schemas.microsoft.com/ink/2010/main" type="inkWord" rotatedBoundingBox="8910,10193 10927,10515 10808,11259 8791,10937"/>
              </emma:interpretation>
              <emma:one-of disjunction-type="recognition" id="oneOf10">
                <emma:interpretation id="interp50" emma:lang="en-US" emma:confidence="1">
                  <emma:literal>4,</emma:literal>
                </emma:interpretation>
                <emma:interpretation id="interp51" emma:lang="en-US" emma:confidence="0">
                  <emma:literal>41</emma:literal>
                </emma:interpretation>
                <emma:interpretation id="interp52" emma:lang="en-US" emma:confidence="0">
                  <emma:literal>4.</emma:literal>
                </emma:interpretation>
                <emma:interpretation id="interp53" emma:lang="en-US" emma:confidence="0">
                  <emma:literal>4)</emma:literal>
                </emma:interpretation>
                <emma:interpretation id="interp54" emma:lang="en-US" emma:confidence="0">
                  <emma:literal>49,</emma:literal>
                </emma:interpretation>
              </emma:one-of>
            </emma:emma>
          </inkml:annotationXML>
          <inkml:trace contextRef="#ctx0" brushRef="#br1" timeOffset="105915.5939">3683 7455 1062 0,'0'0'432'0,"0"-18"-27"0,0 18-34 15,0 0-28-15,0 0-28 0,0 0-13 0,0 0-28 16,0 0-36-16,0 0 18 0,-35 32-11 16,19-15-17-16,12 4-8 0,-12 1-10 0,9 1-61 15,-1 3 9-15,0-3-12 0,4 1-20 16,0 2 17-16,0-3-30 0,4 2-13 16,4-2 38-16,0 0-46 0,0-2 3 0,12-1-11 0,-9-3-7 15,13-2 2-15,4 0-15 0,3-2 5 16,-3-1-12-16,3-1 12 0,5-5 0 0,3 1-13 15,-7-1-12-15,3-1-1 0,-3-3-9 16,-5-1-42-16,-3-1 3 0,3 0-31 16,1 0-18-16,-12-1-43 0,11-1-34 0,-7 0-27 15,-16 2-52-15,20-7-62 0,-20 7-55 0,15-6-116 16,-15 6-54-16,8-11-373 0,-8 11 94 16,0 0 37-16,0 0 96 0,-8-23 83 0,8 23 32 15,0 0 47-15</inkml:trace>
          <inkml:trace contextRef="#ctx0" brushRef="#br1" timeOffset="106182.9732">4033 7602 1131 0,'0'0'466'0,"0"0"-6"15,0-23-32-15,0 23-11 0,0 0-38 0,0-15-28 16,0 15 12-16,0 0-35 0,0 0-1 16,0 0-9-16,0 0-54 0,0 0 7 0,0 0 5 15,8 61-33-15,-8-39-5 0,0 1-30 0,0 3-1 16,0 4 0-16,8-2-35 15,-8 7-34-15,0-3 3 0,0 3 18 0,0-3-65 0,0 3 32 16,8 1-6-16,-8-5-56 0,0-1 8 0,0-2-52 16,0-2 3-16,0-1-35 0,0-2-55 15,0-4-41-15,0-1-35 0,0-2-95 0,0-2-26 16,7-2-99-16,1 0-208 0,-8-12-448 16,4 17 136-16,-4-9 59 0,0-8 51 15,8 12 95-15,-8-12 45 0,16 11 132 0,-8-4-11 16</inkml:trace>
          <inkml:trace contextRef="#ctx0" brushRef="#br0" timeOffset="109970.5953">5562 7951 1674 0,'0'0'588'0,"0"0"-43"0,0 0-12 15,0 0-44-15,0 0-39 0,0 0-35 16,0 0-18-16,-35-30-26 0,35 30-51 0,-8-11-26 16,8 11-20-16,-8-12-51 0,8 12 25 15,-4-14-56-15,4 14-5 0,0 0-18 0,0-17 2 16,0 17-55-16,0 0 12 0,0 0-41 0,12-16 20 15,-12 16-38-15,15 0 26 0,-15 0-46 16,0 0-49-16,0 0 0 0,28 12 0 16,-20-3 0-16,0 3 0 0,0-1 0 0,-1 3 0 15,-7 4 0-15,4-3 0 0,-4 3 0 16,0 1 0-16,-4 4 0 0,-3 0 0 0,-1-2 0 16,-8 5 0-16,4-3 0 0,-4 0 0 0,1 2 0 15,-1-2-41-15,-12 3-228 0,5-3-102 16,3-3-228-16,-3 1-428 0,-5-4 26 0,12 1 126 15,-11-4 94-15,11-2 42 0,4-3 63 16,-11 2 74-16,7-6 57 0,0 2 36 16</inkml:trace>
        </inkml:traceGroup>
        <inkml:traceGroup>
          <inkml:annotationXML>
            <emma:emma xmlns:emma="http://www.w3.org/2003/04/emma" version="1.0">
              <emma:interpretation id="{615717B6-7D6D-48FF-9CF8-BDBA927A202E}" emma:medium="tactile" emma:mode="ink">
                <msink:context xmlns:msink="http://schemas.microsoft.com/ink/2010/main" type="inkWord" rotatedBoundingBox="12310,10032 13686,10397 13473,11200 12097,10835"/>
              </emma:interpretation>
              <emma:one-of disjunction-type="recognition" id="oneOf11">
                <emma:interpretation id="interp55" emma:lang="en-US" emma:confidence="1">
                  <emma:literal>6,</emma:literal>
                </emma:interpretation>
                <emma:interpretation id="interp56" emma:lang="en-US" emma:confidence="0">
                  <emma:literal>6.</emma:literal>
                </emma:interpretation>
                <emma:interpretation id="interp57" emma:lang="en-US" emma:confidence="0">
                  <emma:literal>6;</emma:literal>
                </emma:interpretation>
                <emma:interpretation id="interp58" emma:lang="en-US" emma:confidence="0">
                  <emma:literal>6</emma:literal>
                </emma:interpretation>
                <emma:interpretation id="interp59" emma:lang="en-US" emma:confidence="0">
                  <emma:literal>G,</emma:literal>
                </emma:interpretation>
              </emma:one-of>
            </emma:emma>
          </inkml:annotationXML>
          <inkml:trace contextRef="#ctx0" brushRef="#br0" timeOffset="113635.4686">7114 8140 1464 0,'0'0'524'0,"0"0"-1"0,0 0-58 0,0 0 17 16,0 0-40-16,0 0-12 0,0 0-43 0,0 0 2 15,0 0-51-15,0 0 20 0,0 0-33 16,-66-8-43-16,50 5 0 0,-4-6-19 0,5 4 8 16,-1-4-86-16,-4 0 25 0,4-2-29 0,1-1-37 15,-5 2 2-15,12-5-46 0,-4 2-100 16,5 0 0-16,-1-1 0 0,0 0 0 15,8 0 0-15,0 14 0 0,0-28 0 0,8 14 0 16,-4 2 0-16,7-1 0 0,1 3 0 16,-4-1 0-16,12 4 0 0,-5-1 0 0,9 2 0 15,-4 4 0-15,-5 1 0 0,9 1 0 0,4 1 0 16,-9 2 0-16,5 3 0 0,3 1 0 16,-11 2 0-16,8 0 0 0,-5 0 0 0,-3 3 0 15,-8-1 0-15,8-2 0 0,-9 2 0 0,-3 1 0 16,-4-12 0-16,0 23 0 0,0-23 0 15,-8 23 0-15,-3-12 0 0,3 0 0 0,-8-2 0 16,8 0 0-16,-11-1 0 0,3-2 0 16,0-2 0-16,-4-2 0 0,20-2 0 15,-31-3 0-15,11 0 0 0,5-5 0 0,-1-1 0 16,-4-5 0-16,5-5 0 0,-5-5 0 0,4-5 0 16,0-8 0-16,9-3 0 0,-1-2 0 15,0-4 0-15,4 6 0 0,4-3 0 0,4 3 0 16,0-6 0-16,4 2 0 0,3 3 0 15,-3-1 0-15,8 5 0 0,0 4 0 0,-4-2 0 16,11 8 0-16,-7 8-338 0,-4 1-341 0,11 5-467 16,-7 3 124-16,4 2 85 0,-5 2 108 15,1 6 71-15,-16 0 118 0,28 7 21 0,-13 2 71 16,5 3 18-16</inkml:trace>
          <inkml:trace contextRef="#ctx0" brushRef="#br0" timeOffset="114457.1473">8219 8032 1402 0,'0'0'538'0,"0"0"-16"15,0 0-15-15,0 0-31 0,8 7-49 16,-8-7 1-16,0 0-57 0,0 0-26 0,0 0 1 15,0 0-36-15,0 0-25 0,0 0 6 0,0 0-94 16,0 0 23-16,0 0-43 16,-43-16-3-16,43 16-34 0,0 0 11 0,-8-17-35 0,8 17-11 15,0-16-29-15,0 16-7 0,0 0-22 16,0-22-9-16,0 22-30 0,0 0 33 16,0 0-24-16,4-18-19 0,-4 18-11 0,0 0 0 15,0 0 13-15,0 0 5 0,0 0-43 0,0 0 33 16,0 0-13-16,35 21 23 0,-35-21 0 15,8 15-23-15,-8-15 11 0,4 18 9 0,0-9-27 16,-4-9 22-16,0 16 3 0,0-16 33 0,0 0-17 16,0 19-6-16,0-19 28 0,0 0-4 15,0 0-1-15,-12 12-25 0,12-12 25 16,0 0-18-16,0 0 6 0,0 0 4 0,0 0-15 0,0 0 14 16,0 0-12-16,-28-24 11 0,28 24-10 15,0 0 33-15,0-18-36 0,0 18 3 16,0 0-13-16,0 0 8 0,0 0-5 0,8-23 14 15,-8 23-9-15,0 0-18 0,0 0 5 16,0 0 2-16,0 0 6 0,36 13-26 0,-36-13 0 16,8 19 12-16,3-7-9 0,-7 3 25 15,0 0-2-15,-4-1 2 0,0 4 0 0,0-1-33 16,-4 1 25-16,-4-1-2 0,-7 5-8 0,3-5-7 16,-8 3-67-16,1-1-39 15,-1-2-76-15,-12 0-54 0,13-2-164 0,-13-1-660 16,9-1 84-16,-1-6 90 0,-3 0 133 0,3-2 34 0,1-1 63 15,-1-1 128-15,8 1 3 0,-3-4 84 16</inkml:trace>
        </inkml:traceGroup>
        <inkml:traceGroup>
          <inkml:annotationXML>
            <emma:emma xmlns:emma="http://www.w3.org/2003/04/emma" version="1.0">
              <emma:interpretation id="{CEF37DB2-E82E-4A3F-AC31-6172DAC78FA7}" emma:medium="tactile" emma:mode="ink">
                <msink:context xmlns:msink="http://schemas.microsoft.com/ink/2010/main" type="inkWord" rotatedBoundingBox="14304,10019 15414,9995 15429,10724 14320,10748"/>
              </emma:interpretation>
              <emma:one-of disjunction-type="recognition" id="oneOf12">
                <emma:interpretation id="interp60" emma:lang="en-US" emma:confidence="1">
                  <emma:literal>10,</emma:literal>
                </emma:interpretation>
                <emma:interpretation id="interp61" emma:lang="en-US" emma:confidence="0">
                  <emma:literal>1%,</emma:literal>
                </emma:interpretation>
                <emma:interpretation id="interp62" emma:lang="en-US" emma:confidence="0">
                  <emma:literal>10.</emma:literal>
                </emma:interpretation>
                <emma:interpretation id="interp63" emma:lang="en-US" emma:confidence="0">
                  <emma:literal>10</emma:literal>
                </emma:interpretation>
                <emma:interpretation id="interp64" emma:lang="en-US" emma:confidence="0">
                  <emma:literal>101</emma:literal>
                </emma:interpretation>
              </emma:one-of>
            </emma:emma>
          </inkml:annotationXML>
          <inkml:trace contextRef="#ctx0" brushRef="#br0" timeOffset="115182.2961">9021 7523 988 0,'-4'11'432'0,"4"-11"-22"0,0 0-14 16,0 0-35-16,0 0-13 0,0 0-43 0,0 0-23 15,23 11 12-15,-23-11-30 0,0 0-80 16,40-18 23-16,-17 7-2 0,-3-1-28 0,0 1-3 15,3-4-21-15,1-3-9 0,-1-2-11 0,-11 1 5 16,12-2-18-16,-5 0-5 0,-11 1-10 16,12 0 18-16,-8 2 3 0,-4 1 2 15,-5 2-3-15,5 5 1 0,4-2-11 0,-4 3-18 16,-8 9-10-16,8-13 0 0,-8 13 8 16,0 0-6-16,0 0-27 0,0 0 30 0,0 0-23 15,16 36-13-15,-16-19 1 0,0 7 7 0,0 3-18 16,0 3 18-16,0 5-18 0,7 2 0 15,-7 2-15-15,0 1 38 0,0-3-21 0,4 4-12 16,-4-2-28-16,0-1-8 0,4-1-21 16,-4-2 19-16,4-1-57 0,-4-7-8 15,4-1-38-15,-4-1-43 0,4-8-39 0,0-1-48 0,4-2-19 16,0 0-158-16,4-2-161 16,-5-1-382-16,5-5 77 0,4 0 74 0,-8-3 47 15,-8-3 60-15,35 3 106 0,-19-6 33 0,7 1 72 16</inkml:trace>
          <inkml:trace contextRef="#ctx0" brushRef="#br0" timeOffset="115470.8436">9878 7801 1131 0,'0'0'432'16,"0"0"-25"-16,-44 22-30 0,44-22-39 0,-4 15-1 15,4-15-52-15,-4 18-40 0,4-18 29 0,12 17-31 16,-12-17-5-16,20 18-15 0,-12-9-18 15,8-4-3-15,3 0 3 0,-3 1-8 16,11-1 5-16,-3-5 0 0,3 2 1 0,-11-2 7 16,12-2 7-16,-5-1-30 0,-7-2 2 15,4-3 11-15,-5-2-39 0,-7-1 11 0,0-1-29 16,-4-2-15-16,-4 14-5 0,0-30-21 0,-8 16 19 16,-4-2-37-16,1 2-89 0,-5 2-33 15,-8 0-72-15,5 1-52 0,-1 0-35 16,-4 4-87-16,5 2-97 0,-1-1-246 0,8 5-408 0,-3-1 127 15,15 2 94-15,-28 2 56 0,28-2 167 16,-16 9-39-16,16-9 41 0,-11 9 83 16</inkml:trace>
          <inkml:trace contextRef="#ctx0" brushRef="#br0" timeOffset="116401.9955">10872 7965 1290 0,'0'0'440'0,"0"0"-25"16,0 0 7-16,8 9-13 0,-8-9-17 0,0 0-8 15,0 0 3-15,0 0-6 0,4 12-28 16,-4-12-28-16,0 0 5 0,0 0-71 16,0 0 43-16,0 0-51 0,0 0-31 0,0 0 31 15,0 0-41-15,0 0-23 0,0 0-24 0,0 0-27 0,0 0-3 16,0 0 8-16,0 0-44 15,0 0 11-15,0 0-1 0,0 0-25 0,0 0-66 16,0 0-16-16,0 0 0 0,0 0 0 0,0 0 0 16,0 0 0-16,0 0 0 0,0 0 0 15,0 0 0-15,0 0 0 0,-4-44 0 16,4 44 0-16,0 0 0 0,0 0 0 0,19 0 0 0,-19 0 0 16,0 0-13-16,24 13-3 0,-24-13-14 15,16 18-6-15,-12-8-3 0,4 4 21 16,-8 2-5-16,0 2 8 0,7-3-8 0,-14 5 28 15,7-3-23-15,-4 3 31 0,0-1-8 16,-8-1-28-16,4 1-18 0,-8-2-7 0,1-1-9 16,-5 4-45-16,-4-6-52 0,5-2-89 0,-1-2-128 15,-11 1-284-15,7-2-392 0,12-4 138 16,-3-1 52-16,-1-4 73 0,16 0 91 0,-28 0 81 16,28 0 72-16,-15-7 20 0</inkml:trace>
        </inkml:traceGroup>
        <inkml:traceGroup>
          <inkml:annotationXML>
            <emma:emma xmlns:emma="http://www.w3.org/2003/04/emma" version="1.0">
              <emma:interpretation id="{5D64B181-3798-4619-B39A-C996010C564A}" emma:medium="tactile" emma:mode="ink">
                <msink:context xmlns:msink="http://schemas.microsoft.com/ink/2010/main" type="inkWord" rotatedBoundingBox="15943,10148 17091,10124 17111,11020 15962,11045"/>
              </emma:interpretation>
              <emma:one-of disjunction-type="recognition" id="oneOf13">
                <emma:interpretation id="interp65" emma:lang="en-US" emma:confidence="1">
                  <emma:literal>9</emma:literal>
                </emma:interpretation>
                <emma:interpretation id="interp66" emma:lang="en-US" emma:confidence="0">
                  <emma:literal>9.</emma:literal>
                </emma:interpretation>
                <emma:interpretation id="interp67" emma:lang="en-US" emma:confidence="0">
                  <emma:literal>1</emma:literal>
                </emma:interpretation>
                <emma:interpretation id="interp68" emma:lang="en-US" emma:confidence="0">
                  <emma:literal>,</emma:literal>
                </emma:interpretation>
                <emma:interpretation id="interp6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17008.1551">11780 7599 1371 0,'0'0'489'15,"0"0"-10"-15,0 0-28 0,0 0-19 0,0 0-33 16,0 0-4-16,0 0-27 0,0 0-25 0,0 0-41 15,-63-2-28-15,43 2-20 0,1-1 4 16,-1 1-33-16,-4-3-2 0,1 2-41 0,3-1 12 16,-7-1-30-16,11 1 3 0,-8-2-16 0,9 1-11 15,-5-2-42-15,4-2 32 0,5-1-12 16,-5 2-44-16,4-3 29 0,4 0-4 16,0-4-9-16,0 1-6 0,8 12-17 0,-3-26-13 15,3 12-41-15,0 14-13 0,7-30 0 0,1 16 0 16,0 2 0-16,0-1 0 0,8 1 0 15,-1 3 0-15,-3 2 0 0,8 2 0 16,-4 1 0-16,-1 4 0 0,5 4 0 0,0 1 0 16,-1 3 0-16,-3 5 0 0,4 2 0 0,-5 3 0 15,5 4 0-15,0 1 0 0,-5 1 0 16,1 2 0-16,0 1 0 0,0 1 0 0,-5 2 0 16,1-2 0-16,0 0 0 0,0 2 0 0,-8 0 0 15,3 0 0-15,-3-2 0 0,-4 0 0 16,0 1 0-16,-4-3 0 0,-3 6 0 0,-5-2 0 15,0-2 0-15,0-2 0 0,-3 1-231 16,3-8-132-16,-4 7-165 0,0-6-567 16,1-2 107-16,3-4 66 0,4-4 101 0,-4 1 86 15,4-3 64-15,8-8 126 0,-15 15-3 0,15-15 49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26.39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BD7CAD0-7D3C-4BAE-B11B-04B0498A88C1}" emma:medium="tactile" emma:mode="ink">
          <msink:context xmlns:msink="http://schemas.microsoft.com/ink/2010/main" type="writingRegion" rotatedBoundingBox="15261,3710 12141,3450 12255,2081 15375,2341">
            <msink:destinationLink direction="with" ref="{EE018C11-88DF-43DE-B344-3E8370B02DC1}"/>
            <msink:destinationLink direction="with" ref="{DD829F5A-42B9-4D20-9A96-7CD800E636C9}"/>
          </msink:context>
        </emma:interpretation>
      </emma:emma>
    </inkml:annotationXML>
    <inkml:traceGroup>
      <inkml:annotationXML>
        <emma:emma xmlns:emma="http://www.w3.org/2003/04/emma" version="1.0">
          <emma:interpretation id="{382260CB-8F9B-4953-8168-ECBF76AFB219}" emma:medium="tactile" emma:mode="ink">
            <msink:context xmlns:msink="http://schemas.microsoft.com/ink/2010/main" type="paragraph" rotatedBoundingBox="15261,3710 12141,3450 12255,2081 15375,2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7A9857-4F56-4438-9808-82607B6A6A7B}" emma:medium="tactile" emma:mode="ink">
              <msink:context xmlns:msink="http://schemas.microsoft.com/ink/2010/main" type="line" rotatedBoundingBox="15261,3710 12141,3450 12255,2081 15375,2341"/>
            </emma:interpretation>
          </emma:emma>
        </inkml:annotationXML>
        <inkml:traceGroup>
          <inkml:annotationXML>
            <emma:emma xmlns:emma="http://www.w3.org/2003/04/emma" version="1.0">
              <emma:interpretation id="{A6AAA2CD-3054-426E-8F0A-FBCB58758439}" emma:medium="tactile" emma:mode="ink">
                <msink:context xmlns:msink="http://schemas.microsoft.com/ink/2010/main" type="inkWord" rotatedBoundingBox="15261,3710 12141,3450 12255,2081 15375,2341">
                  <msink:destinationLink direction="to" ref="{53510D9A-0A32-495C-BC6C-F739890325A3}"/>
                  <msink:destinationLink direction="with" ref="{85A9BAB1-CA52-48E5-9B6E-E905DE163DCB}"/>
                </msink:context>
              </emma:interpretation>
              <emma:one-of disjunction-type="recognition" id="oneOf0">
                <emma:interpretation id="interp0" emma:lang="en-US" emma:confidence="0">
                  <emma:literal>mimgy</emma:literal>
                </emma:interpretation>
                <emma:interpretation id="interp1" emma:lang="en-US" emma:confidence="0">
                  <emma:literal>mirgy</emma:literal>
                </emma:interpretation>
                <emma:interpretation id="interp2" emma:lang="en-US" emma:confidence="0">
                  <emma:literal>mimgn</emma:literal>
                </emma:interpretation>
                <emma:interpretation id="interp3" emma:lang="en-US" emma:confidence="0">
                  <emma:literal>mimogy</emma:literal>
                </emma:interpretation>
                <emma:interpretation id="interp4" emma:lang="en-US" emma:confidence="0">
                  <emma:literal>mimgs</emma:literal>
                </emma:interpretation>
              </emma:one-of>
            </emma:emma>
          </inkml:annotationXML>
          <inkml:trace contextRef="#ctx0" brushRef="#br0">551 50 1497 0,'0'-22'586'0,"0"22"-41"0,-4-15-2 15,4 15-49-15,0 0-28 0,0-17-75 0,0 17 9 16,0 0-60-16,0 0-61 0,0 0-5 0,0 0-5 16,0 0-26-16,0 0-25 0,0 0-37 15,0 0-9-15,0 0-24 0,35 23-4 16,-23-9-9-16,-4 1-32 0,11-1 22 0,-7 2-35 0,4 2 7 15,-4-5-10-15,3 6-15 16,-3-4-16-16,-4 1-7 0,8 0-1 0,-4-2 1 16,-8-2-3-16,3 0-5 0,-3-1-38 0,0 3-3 15,-4-14 0-15,4 21 0 0,-4-21 0 16,-8 18 0-16,8-18 0 0,-11 18 0 0,3-11 0 16,8-7 0-16,-16 12 0 0,16-12 0 0,-20 5 0 15,20-5 0-15,-23 2 0 0,23-2 0 16,-20-4 0-16,20 4-3 0,-23-13-51 0,7 2 23 15,12-3-30-15,-4 0 10 0,0-2-11 16,0 2 37-16,0 0-8 0,4-3-19 16,1 2 32-16,-5 1 25 0,8 14-28 0,0-26 15 15,-4 15 3-15,4 11 0 0,-4-20 20 16,4 20-27-16,-4-15 17 0,4 15-5 0,0 0-23 16,0 0 25-16,0 0 3 0,0 0-17 0,0 0 1 15,0 0 4-15,0 0 7 0,0 0 15 16,0 0-7-16,-16 42-6 0,12-30-4 0,0 3-3 15,4-15-8-15,-8 24 5 0,1-13 18 16,3 1 6-16,-8-1 9 0,4-3-9 0,4 3 7 16,-12-2-39-16,16-9 24 0,-11 12 0 0,3-7-26 15,8-5-23-15,-16 6 23 0,16-6-3 16,-20 0-20-16,20 0-2 0,0 0-1 16,-23-18 9-16,15 7 1 0,0-1 22 0,0-2-22 15,0-2 11-15,4 2 18 0,0 2 41 16,-3-4-31-16,7 16-13 0,-8-23 11 0,4 12-3 15,4 11 23-15,-4-17-13 0,4 17-7 16,0 0-3-16,-12-11-5 0,12 11 7 0,0 0-9 16,0 0 22-16,0 0 10 0,0 0 4 0,0 0-9 15,0 0-22-15,12 55 25 0,-12-43-26 16,0-12 26-16,-4 23-18 0,4-23 39 0,0 23 7 16,-8-11-23-16,8-12 16 0,-4 19-6 0,-8-10-23 15,4 0 42-15,-11 0-39 16,11-4 20-16,-8 0-33 0,1-1-33 0,-5-2-23 15,0-2-34-15,20 0-48 0,-39-6-61 0,19 1-29 16,1-2-197-16,-1 0-476 0,0-2-115 16,9-1 79-16,-1-3 103 0,-4-4 105 0,4-1 117 15,4-1-18-15,4-2 39 0,4-2 118 16</inkml:trace>
          <inkml:trace contextRef="#ctx0" brushRef="#br0" timeOffset="190.6709">496-494 1236 0,'-28'-3'422'0,"5"-1"-33"0,-1 0-56 16,0 3-44-16,5-1-76 0,3 2-101 15,-4 2-181-15,1-4-133 0,-1 4-443 0,4 1 56 16,5 0 88-16,-5 3 58 0,4-1 8 0</inkml:trace>
          <inkml:trace contextRef="#ctx0" brushRef="#br0" timeOffset="1168.9413">-102-626 1543 0,'8'-12'671'0,"-8"12"-39"0,4-9-92 0,-4 9-26 15,0 0-71-15,0 0-72 0,8-14-109 0,-8 14-99 16,0 0-40-16,0 0-243 0,0 0-272 16,0 0-493-16,0 0 109 0,-24 43 64 0,13-18 108 15,-5 4 69-15,0 6 8 0,-4 5 51 0</inkml:trace>
          <inkml:trace contextRef="#ctx0" brushRef="#br0" timeOffset="935.6452">55 105 980 0,'-19'-4'453'0,"19"4"0"16,0 0-46-16,-24-12-41 0,16 3-23 0,8 9-20 16,-11-18-24-16,3 10-25 0,0-5 5 0,8 13-15 15,-8-22-47-15,0 11-30 0,8 11-8 16,0-20 3-16,0 20-29 0,0-19-19 0,0 19-9 15,0 0-12-15,8-21 4 0,-8 21-14 16,8-10-6-16,-8 10-15 0,0 0-26 16,19 1 11-16,-19-1-8 0,0 0-16 0,16 23 3 15,-8-9 11-15,-4 2-16 0,0 0 0 16,-4 1 2-16,0 3-2 0,-4-5 13 0,4 3-36 16,-12 3 20-16,12-5-7 0,-8 0 2 0,0-1-2 15,1 0-6-15,-1-3-17 0,-4-1 18 16,4 0-19-16,-4-5 9 0,-3 2 2 0,3-4-8 15,12-4-26-15,-24 6-1 0,24-6-12 0,-23-6-1 16,7 0 4-16,4-3-15 16,4-3-2-16,-4-2-14 0,1 1-20 0,3 3 21 15,0-2-3-15,8 12 11 0,-8-20-29 0,8 20 8 16,-8-14 23-16,8 14 2 0,0 0 13 16,0 0-15-16,0 0 46 0,0 0-25 0,0 0 2 15,0 0-13-15,-12 40 18 0,5-26 26 16,7 1-25-16,-8-1 13 0,4-2 4 0,-8 3-5 15,4-1 14-15,0-3-10 0,-3 0 39 0,7-2-25 16,4-9-16-16,-20 12 21 0,8-7 20 16,12-5-35-16,-16 4 10 0,16-4 0 0,-23-6-16 15,23 6 8-15,-20-17 16 0,8 5-11 16,5-6 13-16,-5 2-15 0,4-2 15 16,-4 3-13-16,4 1 11 0,4 1-1 0,-4 1 13 15,8 12-12-15,-11-21-16 0,11 21-15 16,-4-11 20-16,4 11-2 0,0 0 7 0,0 0 5 15,0 0 4-15,0 0-9 0,0 0-30 0,0 0 27 16,0 53 1-16,0-37 2 0,-4 0 9 16,0 3-17-16,-12 2 19 0,12-2-13 0,-8 1 10 15,-7 5-13-15,3-4 15 0,-8 0-14 0,1-2-11 16,-9 2-18-16,5-5-39 0,-5-3-86 16,1 0-80-16,0-4-248 0,7-3-486 0,-4-1 84 15,5-5 105-15,-5 0 70 0,5-5 83 16,-1-3 44-16,-3 2 34 0,7-6 81 0</inkml:trace>
          <inkml:trace contextRef="#ctx0" brushRef="#br0" timeOffset="1417.8287">-542 640 1435 0,'0'0'558'0,"0"0"-48"15,8 21-24-15,-8-21-51 0,8 9-35 0,-8-9-32 16,23 5-30-16,-11-1-33 0,8 0-19 16,-1-2-53-16,1 1-13 0,8-2-68 0,-5-1-53 15,9 0-50-15,-13 2-69 0,13-2-32 0,-13 0-109 16,9 2-218-16,-12-6-58 0,-1 4-436 16,1-4 123-16,-16 4 28 0,20-2 120 0,-20 2 49 15,0 0 29-15,11-6 17 0</inkml:trace>
          <inkml:trace contextRef="#ctx0" brushRef="#br0" timeOffset="2136.886">-1151-96 1151 0,'0'0'428'0,"35"3"-26"15,-15 1-34-15,-4 1 6 0,11 4-59 16,-3-1 10-16,-1 3-38 0,-3 3-29 0,3-3-25 15,-7 5-13-15,4-2-28 0,-8 2-25 0,-5-4 12 16,1 0-13-16,-4 3-30 0,0-3 12 16,-4-12-2-16,-4 23-18 0,4-23-20 0,-12 19-6 15,5-9-2-15,-5-2-34 0,0 0 1 16,-8-2 15-16,9-3-28 0,-5 0-29 16,16-3 55-16,-28 3-9 0,28-3-25 0,-27-4 6 15,15-1 4-15,12 5 3 0,-20-9-13 16,13 4-13-16,7 5-7 0,-16-18-19 0,12 9-7 15,4 9 13-15,-4-21 5 0,4 21-5 0,4-21-21 16,-4 21 0-16,8-23 14 0,-8 11-6 16,8 3-13-16,-8 9 8 0,11-14 20 0,5 8-33 15,-16 6 8-15,12-8-8 0,-12 8 31 16,16-6-26-16,-16 6 13 0,23 4-5 0,-23-4-57 16,16 5 44-16,-16-5-2 0,12 9 20 0,-12-9-33 15,8 14 20-15,-8-14 13 0,7 16 3 16,-7-16-9-16,-7 21 4 0,-9-10 40 15,8 3-66-15,-8-2 20 0,-3 0-7 0,-1 2 2 16,-4-3 23-16,1 4-22 0,-5-3-4 16,5-2 29-16,-5-3-23 0,5 2-3 0,-5-4 16 15,1 1 12-15,3-3-5 0,-3 0 13 16,3-3 5-16,4-3 13 0,-3-2 0 0,-1-4 11 16,4-2 17-16,1-8-23 0,-1-6 28 0,1-6-5 15,-5-7-2-15,-4-16-9 0,5-2-14 16,-5-4-3-16,17 8 8 0,-1 11-8 0,-8-2-31 15,8 3-20-15,-3 3-24 0,-1 0-66 0,8 6-71 16,-4 7-39-16,4 3-79 0,0 4-172 16,-7 2-92-16,15 9-353 0,0 6 66 15,-12-8 73-15,12 8 106 0,0 0 57 0,-20 23 15 16,9-5 75-16,3 7 53 0</inkml:trace>
          <inkml:trace contextRef="#ctx0" brushRef="#br0" timeOffset="2687.7407">-1800-162 1423 0,'-15'-12'547'0,"7"2"-29"0,0-1-55 0,0 3-18 16,8 8-43-16,-12-11-31 0,12 11-15 0,-23-7-64 15,23 7-26-15,-12-2-10 0,12 2-46 16,0 0-21-16,-24 9-4 0,24-9-39 0,-8 12-3 16,8-12-18-16,-7 16-15 0,7-16 0 15,-4 23-23-15,4-23-12 0,4 26-32 0,-4-11 6 16,7-1-3-16,1 3-10 0,8 1-23 0,-8-1-19 15,4 1 1-15,3-1 0 0,1 0 3 16,0-2-34-16,-4-1 13 0,3 2-16 16,1-3 6-16,-4 1 20 0,-4-4-5 0,0 1-12 15,-1-1 35-15,1 0-31 0,-4 1-2 16,-4-11 13-16,4 20 17 0,-4-20 6 16,-4 17-21-16,4-17 21 0,-19 21-1 0,11-10-1 15,0-2 42-15,-4-3-22 0,-4 3 15 0,1-3 36 16,-5 1-11-16,-4-3 11 0,1-1 15 15,-5-3 13-15,1-2 10 0,-5 1 16 0,-3-5-16 16,7-3 21-16,-3-2 2 0,-4-4-18 0,3-5-25 16,-3-6 23-16,-1 0-77 0,9-4-41 15,3-2 0-15,1 1 0 0,3-5 0 16,-4 1 0-16,17-2 0 0,-5 5-146 0,8 0-103 16,-8 0-63-16,12 6-164 0,0 0-566 0,8 0 67 15,0 0 69-15,-4 1 161 0,0 2 28 16,4 2 54-16,-5 0 69 0,5 5 26 0,0 4 89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20:39.5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887848-661E-4A90-A9D0-270995A3CCED}" emma:medium="tactile" emma:mode="ink">
          <msink:context xmlns:msink="http://schemas.microsoft.com/ink/2010/main" type="inkDrawing" rotatedBoundingBox="17614,11610 17670,9646 18159,9659 18102,11624" semanticType="verticalRange" shapeName="Other">
            <msink:sourceLink direction="with" ref="{586CBD12-DBFB-4874-B777-6B351D6BB106}"/>
          </msink:context>
        </emma:interpretation>
      </emma:emma>
    </inkml:annotationXML>
    <inkml:trace contextRef="#ctx0" brushRef="#br0">59-8 1430 0,'0'0'405'0,"0"0"-29"15,0 0-48-15,-4-14 15 0,4 14-36 0,0 0-8 16,0 0-9-16,0 0 27 0,0 0-58 16,0 0 2-16,44 22-44 0,-33-8 3 0,1 1-15 15,0 2-8-15,8 6-15 0,-5 0 5 0,5 7-21 16,4 2-15-16,-5 0 10 0,5 4-33 15,-5 0 3-15,13 14-18 0,-5-9-6 0,-7-2-2 16,8 12-13-16,-9-6-12 0,1-7-6 16,0 2 3-16,-5 0-16 0,1 0-2 0,0 1-8 15,-8 0-25-15,-1 2 22 0,1-6-9 0,-4 3-1 16,-4 2-10-16,0-1 11 0,0 9 4 16,-4-3-25-16,0 1 13 0,-4-1 12 15,1 1-27-15,-1-3 20 0,-4 1-6 0,0-2-14 16,4 0-9-16,-3-3 52 0,-5 1-31 0,4-4-12 15,-4 1-16-15,1-3 10 0,3-1 8 16,-4-6 7-16,0 2-32 0,5-4 30 0,-5 2 5 16,-4-3-10-16,8 0 20 0,-3-1 19 15,-1-2-16-15,4 0-41 0,-4-5 0 0,5-1 0 16,3-1 0-16,0-3 0 0,0-1 0 0,0-4 0 16,8-8 0-16,-12 18 0 0,8-10 0 15,4-8 0-15,-7 9 0 0,7-9 0 0,0 0 0 16,-12 6 0-16,12-6 0 0,0 0-154 15,0 0-256-15,-28 0-309 0,28 0-353 16,0 0 61-16,-23 0 112 0,23 0 103 0,-20-2 72 16,4 2 73-16,16 0 81 0,-35 2-11 0,15 0 174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21:43.55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A94B49-5266-45F4-A76F-47627439889B}" emma:medium="tactile" emma:mode="ink">
          <msink:context xmlns:msink="http://schemas.microsoft.com/ink/2010/main" type="writingRegion" rotatedBoundingBox="3679,2105 10292,2121 10289,3043 3677,3027"/>
        </emma:interpretation>
      </emma:emma>
    </inkml:annotationXML>
    <inkml:traceGroup>
      <inkml:annotationXML>
        <emma:emma xmlns:emma="http://www.w3.org/2003/04/emma" version="1.0">
          <emma:interpretation id="{780A0491-7DC8-4DC5-848B-09B853CA367C}" emma:medium="tactile" emma:mode="ink">
            <msink:context xmlns:msink="http://schemas.microsoft.com/ink/2010/main" type="paragraph" rotatedBoundingBox="3679,2105 10292,2121 10289,3043 3677,3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0CAC9D-3E3C-433B-805D-B43B9A3D73BA}" emma:medium="tactile" emma:mode="ink">
              <msink:context xmlns:msink="http://schemas.microsoft.com/ink/2010/main" type="line" rotatedBoundingBox="3679,2105 10292,2121 10289,3043 3677,3027"/>
            </emma:interpretation>
          </emma:emma>
        </inkml:annotationXML>
        <inkml:traceGroup>
          <inkml:annotationXML>
            <emma:emma xmlns:emma="http://www.w3.org/2003/04/emma" version="1.0">
              <emma:interpretation id="{8BDD5601-602B-4234-969A-33B25625A7C6}" emma:medium="tactile" emma:mode="ink">
                <msink:context xmlns:msink="http://schemas.microsoft.com/ink/2010/main" type="inkWord" rotatedBoundingBox="3679,2241 7217,2249 7215,3035 3677,3027"/>
              </emma:interpretation>
              <emma:one-of disjunction-type="recognition" id="oneOf0">
                <emma:interpretation id="interp0" emma:lang="en-US" emma:confidence="1">
                  <emma:literal>Selection</emma:literal>
                </emma:interpretation>
                <emma:interpretation id="interp1" emma:lang="en-US" emma:confidence="0">
                  <emma:literal>selection</emma:literal>
                </emma:interpretation>
                <emma:interpretation id="interp2" emma:lang="en-US" emma:confidence="0">
                  <emma:literal>Selections</emma:literal>
                </emma:interpretation>
                <emma:interpretation id="interp3" emma:lang="en-US" emma:confidence="0">
                  <emma:literal>Selectin</emma:literal>
                </emma:interpretation>
                <emma:interpretation id="interp4" emma:lang="en-US" emma:confidence="0">
                  <emma:literal>SelectiOn</emma:literal>
                </emma:interpretation>
              </emma:one-of>
            </emma:emma>
          </inkml:annotationXML>
          <inkml:trace contextRef="#ctx0" brushRef="#br0">315 80 1259 0,'20'-7'422'0,"-20"7"-15"16,8-7-15-16,-8 7 12 0,12-9-10 0,-12 9-35 15,4-8 7-15,-4 8-26 0,0 0-2 0,4-16-20 16,-4 16-22-16,0 0-6 0,-12-16-52 15,12 16-3-15,-24-9-40 0,5 6-8 0,3 1-24 16,0 0-22-16,-4 2-10 0,-3 2 10 0,-5 1-26 16,13-1-3-16,-13 4-40 15,12 0 18-15,-11 0-16 0,11 1-13 0,0 2-9 16,-7-1 9-16,11 1-20 0,-4 1-3 0,8 1-15 16,-3-2-12-16,3 3-11 0,0 1 35 15,8-1-9-15,0-12 0 0,0 23-16 0,0-23-8 16,12 30 1-16,3-14-21 0,1-1-13 15,0 5 16-15,11-2 7 0,1 1-2 0,11-1-16 16,-3 1-4-16,7 0-1 0,0-1 18 0,-8-1-17 16,9 1 6-16,-5-1 12 0,4 5 4 15,-7-5-7-15,-5 3-8 0,-3-3-8 0,-9 3-5 16,5-1 8-16,-8-2 10 0,-9 3 3 0,1 0 4 16,-8-1 19-16,0 0-8 0,-4 3 33 15,-7 0 3-15,-5-1-10 0,-4 2 10 16,4-3-16-16,-11-3 21 0,3-1-15 0,-3-4-21 15,11-3 36-15,-7-2-44 0,-5-1-25 16,12-6-33-16,-7-2-19 0,3-4-27 0,0 1-57 16,9-2-38-16,-1-2-8 0,4 1-8 15,8 8-22-15,-20-17-60 0,16 7-33 0,4 10-89 16,-4-16-46-16,4 16-413 0,12-18 100 0,-4 12 75 16,8-3 15-16,0 0 105 0,3 2 53 15,-3 0 49-15</inkml:trace>
          <inkml:trace contextRef="#ctx0" brushRef="#br0" timeOffset="591.451">705 605 890 0,'15'9'420'0,"-15"-9"-28"0,8 5-24 16,-8-5 19-16,0 0-83 0,16 9-14 0,-16-9-24 16,12 1 15-16,-12-1-30 0,0 0-33 15,31-3-8-15,-23-3-34 0,4 0-25 0,3 0 11 16,1-2-37-16,-4-1-5 0,4-2-2 0,-1 1 20 15,1-4-63-15,-8 3 4 0,-4-1-7 16,4 0-8-16,0-2 5 0,-8 14-8 0,0-23 18 16,0 23-12-16,0-22-13 15,0 22 16-15,-16-18-17 0,16 18-3 0,-12-8 2 16,12 8 33-16,-23-2-4 0,23 2-14 0,-20 9 17 16,12-2-30-16,-8 5 26 0,8 2-11 15,-7 2-8-15,11-1-10 0,-4 3 3 0,8-1-18 16,-8-2 0-16,16 3-3 0,-8 0 5 0,8-4-25 15,4 1 3-15,-5 0-16 0,9-1-39 16,-4-4 3-16,4-3-7 0,7 0-26 0,-7-3-41 16,11 0-39-16,-11-4-17 0,4 1-24 15,3-5-58-15,-3 1-54 0,4-4-102 0,-9-2-24 16,5-1 11-16,-12-4 25 0,8-6 49 0,-5-4 5 16,5-7 49-16,-8 2 15 0,0-6 75 15,0-1 104-15,-8 1 87 0,8-2 126 16,-4 0 41-16,-4 2 40 0,0 0 29 0,7 5 49 15,-7-1 30-15,-7 4 23 0,3 0 23 0,0 3 13 16,0 1 8-16,4 3-16 0,0 3-15 16,-8 1-15-16,8 2-29 0,0 14-91 15,0-17 66-15,0 17-31 0,0 0-33 0,0 0-23 16,0 0-11-16,0 0-22 0,0 0-6 0,0 59-27 16,8-31-121-16,-8 0 0 0,8 6 0 15,-4 1 0-15,3 7 0 0,9 0 0 0,-8 1 0 16,-8-6 0-16,8 7 0 0,0-9 0 0,3 2 0 15,-3-5 0-15,0-3 0 0,0 2-190 16,-4-7-120-16,4-3-76 0,0-3-157 16,0 0-552-16,-1-6 58 0,1-1 121 0,0-2 81 15,-8-9 170-15,20 5-37 0,-4-5 126 16,-16 0 16-16</inkml:trace>
          <inkml:trace contextRef="#ctx0" brushRef="#br0" timeOffset="1368.099">1455 617 1538 0,'0'0'540'0,"0"0"-38"0,0 0-47 16,0 0-37-16,0 0-42 0,0 0-64 0,0 0 3 15,0 0-23-15,0 0 10 0,0 0-64 16,0 0-3-16,0 0-27 0,32 12-68 0,-32-12 27 16,27-3-24-16,-19 2-5 15,8-4-20-15,3 1-18 0,-11-2-10 0,8-1-14 16,-8 0 16-16,4-2-35 0,-4-1 4 0,-8 10 6 15,7-21-16-15,-7 10 18 0,0 11 16 16,0 0 14-16,-7-29-19 0,7 29-16 16,-16-15-11-16,4 10 19 0,12 5 28 0,-24-2-13 15,24 2 0-15,-19 5-28 0,3 3 18 0,0 0-16 16,5 2-25-16,3 7 10 0,0 0 8 16,0 1-23-16,0 1-31 0,0 4 0 15,8-4 0-15,0-1 0 0,0 1-57 0,0-2-48 16,8 2 11-16,8-6 9 0,-8 4-48 0,11-7-39 15,5 0-12-15,-4-2-3 0,11-3-20 16,-11-3-67-16,11 0-48 0,4-2-170 0,1-2-371 16,-1-4-78-16,5-3 70 0,3-1 75 15,-8 0 108-15,-3-7 89 0,3 0 30 0,-8 1 423 16,-3 2 408-16,-12 2 91 0,4-2 26 0,-9 1 17 16,1 1 34-16,0 0-15 0,-8 0 2 15,0 12 44-15,0-22-33 0,0 22 7 0,-16-19-8 16,9 8-10-16,-9 3-33 0,4 0-15 15,-4 4-21-15,1 1-46 0,15 3-33 0,-20 0-49 16,20 0-15-16,-31 11-8 0,19-2-28 0,4 0 13 16,0 3-37-16,8 0-68 0,-8 2-36 15,8-14 16-15,0 26-57 0,8-13 0 16,-8 1-57-16,8-1-22 0,0-3-8 0,4 0-33 16,3-1-39-16,1-1-33 0,-8-2-31 15,11-2-23-15,-3 1-38 0,0-5-92 0,-4 3-108 16,-12-3-79-16,39-4-41 0,-27-4 49 0,4 0 94 15,7-7 151-15,-11 0 67 0,4-7 100 16,-1-1 112-16,-7-4 118 0,4 0 46 0,-4-3 51 16,8 2 44-16,-9 1 110 0,-3 7-28 15,0-2 74-15,8 2-29 0,-12 5 65 0,0 1-92 16,8 0 15-16,-8 14-8 0,0-19-48 0,0 19-8 16,0 0-44-16,0 0-4 15,0 0-32-15,0 0 4 0,0 0-40 0,0 0-32 16,16 52-87-16,-16-29-44 0,8 2 0 0,-5 5 0 15,5-1 0-15,0 3 0 0,0-1 0 16,0 0 0-16,8-3 0 0,-5-1 0 0,-3-3 0 16,0-4 0-16,0-1-221 0,0-1-209 0,4-9-243 15,-4 3-417-15,-8-1 97 0,0-11 109 16,0 0 70-16,7 14 98 0,-7-14 32 0,0 0 101 16,0 0 78-16,0 0 24 0</inkml:trace>
          <inkml:trace contextRef="#ctx0" brushRef="#br0" timeOffset="1725.0185">2127 573 1553 0,'0'-14'579'0,"0"14"-52"16,0 0 0-16,0 0-48 0,8-25-23 0,4 18-39 15,-12 7-41-15,16-12-41 0,-1 7-40 16,5-2-48-16,4 0-16 0,-5 0-54 0,13 2-82 16,-13 1-16-16,13 0-66 0,-5-1-77 0,-3 3-51 15,3-1-63-15,1 3-54 0,-4 0-103 16,-1 0-111-16,-3 1-17 0,-4-2-405 0,-1-1 44 15,-15 2 100-15,36-2 97 0,-29 1 529 16,-7 1 191-16,20-4 86 0,-20 4 56 0,8-4 57 16,-8 4 33-16,0 0 36 0,24-3 41 0,-24 3-18 15,0 0 36-15,0 0-3 16,0 0 8-16,19 2-39 0,-19-2-2 16,0 0-59-16,8 12-7 0,-8-12-21 0,0 16-36 0,8-4 8 15,-8 3-8-15,0 2-57 0,8 1 19 16,-8-1-39-16,8 4-50 0,-8-3-134 0,4 1 0 15,3-3 0-15,-7 2 0 0,8-3 0 16,-8-1 0-16,8-2-67 0,-8-12-263 0,16 20-228 16,-16-12-618-16,0-8 115 0,8 10 119 0,-8-10 94 15,0 0 50-15,0 0 91 0,0 0 70 16,0 0 97-16,19-33 30 0</inkml:trace>
          <inkml:trace contextRef="#ctx0" brushRef="#br0" timeOffset="1864.9221">2752 184 1359 0,'0'0'558'0,"0"-16"-39"0,0 16-96 16,-8-18-37-16,8 18-117 0,0 0-115 0,0 0-78 15,0 0-209-15,0 0-425 0,0 0-171 16,0 0 68-16,0 0 101 0,8 52 61 0,0-35 10 16</inkml:trace>
          <inkml:trace contextRef="#ctx0" brushRef="#br0" timeOffset="2175.8104">3023 531 1543 0,'0'0'532'0,"-31"19"-58"16,31-19-34-16,-16 16-48 0,12-7-18 0,-3 3-47 16,-1-1-35-16,0 1-39 0,8-12-25 0,-8 27 8 15,8-15-29-15,0-12-28 0,0 23-12 16,0-23-20-16,16 20-15 0,-8-14-10 0,-1-1-11 15,-7-5-14-15,28 4-18 0,-12-4-12 0,3-1 2 16,-3-5-5-16,8 1-5 0,-5-4 0 16,-3 0 2-16,4-2-2 0,-5-3 25 15,-7 2-38-15,0-6 26 0,0 3-3 0,-8-3 21 16,0 2-19-16,0 16 19 0,-8-30-39 16,0 14 18-16,0 2-43 0,-7-1-62 0,3 2-25 15,4 4-106-15,-8-1-66 0,0 5-102 16,-3-3-295-16,11 5-378 0,8 3 91 0,-24-5 170 15,24 5 18-15,0 0 40 0,0 0 75 0,-19 0 66 16,19 0 95-16</inkml:trace>
          <inkml:trace contextRef="#ctx0" brushRef="#br0" timeOffset="2547.3349">3181 401 1192 0,'0'0'502'0,"15"10"-18"0,-7-3-64 15,0 4-24-15,0 1-27 0,-8 4-49 0,12 2-39 16,-4 3-19-16,-8 2-14 0,8 1-43 16,-1 1-8-16,1 0 13 0,0-1-31 0,-4-1 10 15,-4 0-20-15,8-6-2 0,-8 0-16 0,8-3 15 16,-8-1-13-16,0 0 24 0,0-13-26 16,8 14 36-16,-8-14 2 0,0 0-17 0,0 0-26 15,0 0-8-15,0 0 3 0,0 0-11 16,27-30-66-16,-19 12 34 0,0-2-19 15,-8-7 16-15,16 0-70 0,-16 3 44 0,7 1-38 16,5 3 8-16,-4 1-39 0,0 3 0 16,-8 2 0-16,8 4 0 0,-8 10 0 0,8-16 0 15,-8 16 0-15,19-7 0 0,-19 7 0 0,0 0 0 16,0 0 0-16,16 14 0 0,-16-14 0 16,16 22 0-16,-8-11 0 0,-4 4 0 0,3-1-198 15,-7 0-70-15,8 1-22 0,-8 0-140 0,8-3-217 16,0 1-339-16,0 0 44 0,-8 0 59 15,0-13 136-15,8 17 53 0,-8-17 57 0,11 16 51 16,-3-8 92-16</inkml:trace>
        </inkml:traceGroup>
        <inkml:traceGroup>
          <inkml:annotationXML>
            <emma:emma xmlns:emma="http://www.w3.org/2003/04/emma" version="1.0">
              <emma:interpretation id="{7DA39274-2084-4F7E-B021-31D942513F22}" emma:medium="tactile" emma:mode="ink">
                <msink:context xmlns:msink="http://schemas.microsoft.com/ink/2010/main" type="inkWord" rotatedBoundingBox="8183,2116 10292,2121 10289,3019 8181,3014"/>
              </emma:interpretation>
              <emma:one-of disjunction-type="recognition" id="oneOf1">
                <emma:interpretation id="interp5" emma:lang="en-US" emma:confidence="1">
                  <emma:literal>Sort:</emma:literal>
                </emma:interpretation>
                <emma:interpretation id="interp6" emma:lang="en-US" emma:confidence="0">
                  <emma:literal>Sort:.</emma:literal>
                </emma:interpretation>
                <emma:interpretation id="interp7" emma:lang="en-US" emma:confidence="0">
                  <emma:literal>Sort;</emma:literal>
                </emma:interpretation>
                <emma:interpretation id="interp8" emma:lang="en-US" emma:confidence="0">
                  <emma:literal>Sort.</emma:literal>
                </emma:interpretation>
                <emma:interpretation id="interp9" emma:lang="en-US" emma:confidence="0">
                  <emma:literal>Sort;:</emma:literal>
                </emma:interpretation>
              </emma:one-of>
            </emma:emma>
          </inkml:annotationXML>
          <inkml:trace contextRef="#ctx0" brushRef="#br0" timeOffset="4048.1559">4843-115 1461 0,'-23'-6'543'0,"-5"3"-36"0,-3 3-44 16,3 0-25-16,1 3-26 0,-5 1-44 15,5 1-58-15,3 3 2 0,-3 0-28 0,3 6-33 16,8 1-31-16,-3-1-28 0,3 1-5 16,8 5-38-16,0-3 22 0,8 3-35 0,8 3-18 15,0-2 2-15,8 3-28 0,11 4 5 0,16 12 8 16,9-5-15-16,-1 0-26 15,0-4 2-15,8 3-4 0,-8-2-42 0,-16-10 39 16,4 1-23-16,-19-5-5 0,12 1 22 0,-21-2-35 16,5 1-5-16,-8-2-3 0,0 0 6 15,-16-2 15-15,8-14 43 0,-24 30-54 0,13-15 24 16,-21 0 2-16,5-3-10 0,3-1-18 16,-11 1 23-16,-1-5-34 0,5 0-45 0,3 1-44 15,-3-3-69-15,11 0-69 0,-3-3-57 0,15-8-250 16,-12 10-546-16,20-4 75 0,-16 4 102 15,16-4 77-15,-11 4 108 0,11-4 112 0,0 0 12 16,0 0 60-16</inkml:trace>
          <inkml:trace contextRef="#ctx0" brushRef="#br0" timeOffset="4339.8957">5185 499 1364 0,'0'0'537'16,"0"0"-43"-16,0 0-46 0,0 0-25 15,0 0-39-15,0 0 0 0,-16 49-47 0,16-36-35 16,0-13-23-16,8 30 11 0,-8-16-37 0,8 0 8 16,0-2-38-16,0-1-23 0,4-1-11 15,-4-2-23-15,7-3 42 0,-3 0-32 0,-12-5-20 16,32 2 6-16,-32-2-27 0,27-7 34 16,-19 2-13-16,0-3-15 0,0-2 26 15,3-1-73-15,-7-3-1 0,-4 14-93 0,0-32 0 16,-4 18 0-16,1-1 0 0,-5 1 0 15,0-3 0-15,-8 2 0 0,8 1 0 0,-11 2 0 16,11 3-200-16,-8-2-133 0,8 6-207 0,8 5-599 16,-20-9 87-16,20 9 136 0,-15-7 61 15,15 7 105-15,0 0 76 0,0 0 34 0,0-13 59 16</inkml:trace>
          <inkml:trace contextRef="#ctx0" brushRef="#br0" timeOffset="4639.789">5441 362 1479 0,'4'18'458'0,"3"-6"-15"16,-7 4-46-16,8 2-36 0,-8-1-36 15,8 6-28-15,-8 0-29 0,8 1 19 0,0 1-28 16,0-2-37-16,-4 1-4 0,4-4 38 16,-8-3-31-16,7 1-20 0,-7-4 19 0,8-2 36 15,-8-1 16-15,0-11-22 0,8 11 4 0,-8-11-10 16,0 0 34-16,0 0-41 0,0 0-1 15,0 0-32-15,0 0-208 0,0-41 0 0,0 25 0 16,0-3 0-16,0 1 0 0,0-1 0 0,0 1 0 16,8 0 0-16,-4 1 0 15,0 2 0-15,0 0 0 0,4-2 0 0,0 6 0 16,7 2-272-16,-3-1-148 0,-4-5-194 0,8 11-438 16,-1 2 108-16,1-3 30 0,-16 5 105 15,28-4 84-15,-13 4 47 0,-3-2 84 0,-12 2 85 16,32-2 2-16</inkml:trace>
          <inkml:trace contextRef="#ctx0" brushRef="#br0" timeOffset="5257.4831">5629 325 1963 0,'-8'-14'645'16,"8"14"-51"-16,0 0-80 0,0 0-38 0,0 0-51 16,20-25-18-16,-12 20-51 0,8 1-59 0,7-1-21 15,-3 3-102-15,4-3-79 0,-5 3-95 16,13 2-72-16,-5 2-209 0,5 3-638 0,-5 1-28 16,1-1 89-16,7 4 108 0,-11-4 54 15,7 0 28-15,-3 3 110 0</inkml:trace>
          <inkml:trace contextRef="#ctx0" brushRef="#br0" timeOffset="5064.0898">5869 219 1758 0,'0'0'527'0,"0"0"-10"0,0 0-28 0,0 0-33 16,0 0-31-16,0 0-41 0,0 0-16 0,-16 57 11 15,24-36-82-15,-8 5 38 0,0 0-71 16,8 8-5-16,-8 0-9 0,8-1-52 0,0-2-4 16,0 1-28-16,-4-2-30 0,11-3-39 0,-7-4-56 15,4-4-38-15,-4-2-62 0,0-1-54 16,7-5-79-16,-7-1-61 0,8-2-54 0,-4-2-146 15,4-2-223-15,3 0-279 0,-3-4 77 16,-16 0 49-16,23-4 102 0,-3 0 87 16,-12-1 31-16,-8 5 115 0</inkml:trace>
          <inkml:trace contextRef="#ctx0" brushRef="#br0" timeOffset="5921.882">6522 728 1540 0,'0'0'535'0,"0"0"-46"0,0 0-33 15,-4 19-44-15,4-19-23 0,0 0-31 0,0 0-17 16,0 18-34-16,0-18-2 0,0 0 2 0,7 9-38 16,-7-9-47-16,0 0 4 0,12 4-6 15,-12-4-8-15,24-2-40 0,-24 2-19 0,0 0-15 16,23-11-15-16,-23 11-8 0,12-9-35 0,-12 9-44 16,8-10-29-16,-8 10-73 0,0 0-83 15,8-14-84-15,-8 14-145 0,0 0-697 0,0 0 143 16,0 0 51-16,0 0 80 0,-35-8 87 0,35 8 128 15,-32-1-3-15,20-1 82 16,-11 2 29-16</inkml:trace>
          <inkml:trace contextRef="#ctx0" brushRef="#br0" timeOffset="5648.0975">6518 439 1981 0,'0'0'647'0,"0"0"-73"15,0 0-57-15,0 0-44 0,0 0-58 0,0 0 20 16,0 0-82-16,0 0-17 0,0 0-19 15,0 0-10-15,0 0-61 0,0 0 12 0,15-5-50 16,-15 5-9-16,0 0 14 0,0 0-67 16,20 0-5-16,-20 0-21 0,0 0-18 0,16-2-12 15,-16 2-65-15,0 0-63 0,0 0-52 16,0 0-58-16,0 0-90 0,0 0-77 16,0 0-146-16,0 0-202 0,0 0-363 0,0 0 112 15,-36 21 77-15,36-21 82 0,-11 22 69 0,-1-12 92 16,4 4 57-16,0-1-1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22:40.29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2 56 1338 0,'0'0'464'0,"4"-14"-52"15,-4 14-31-15,0 0-66 0,0 0-85 0,0 0-99 16,0 0-159-16,0 0-254 0,-8-24-419 16,8 24 56-16,0 0 66 0,0 0 72 0,0-18 70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23:42.18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BA3CE4-54CB-4AF6-86A4-F8F36898AA31}" emma:medium="tactile" emma:mode="ink">
          <msink:context xmlns:msink="http://schemas.microsoft.com/ink/2010/main" type="writingRegion" rotatedBoundingBox="28389,17497 2657,17139 2847,3454 28579,3812"/>
        </emma:interpretation>
      </emma:emma>
    </inkml:annotationXML>
    <inkml:traceGroup>
      <inkml:annotationXML>
        <emma:emma xmlns:emma="http://www.w3.org/2003/04/emma" version="1.0">
          <emma:interpretation id="{184C46D6-2685-4ADD-B38D-916775E98F85}" emma:medium="tactile" emma:mode="ink">
            <msink:context xmlns:msink="http://schemas.microsoft.com/ink/2010/main" type="paragraph" rotatedBoundingBox="16343,17310 5758,17263 5764,15830 16350,158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4034D3-F890-42A0-BDD2-90CBCE30E555}" emma:medium="tactile" emma:mode="ink">
              <msink:context xmlns:msink="http://schemas.microsoft.com/ink/2010/main" type="line" rotatedBoundingBox="16343,17310 5758,17263 5764,15830 16350,15876"/>
            </emma:interpretation>
          </emma:emma>
        </inkml:annotationXML>
        <inkml:traceGroup>
          <inkml:annotationXML>
            <emma:emma xmlns:emma="http://www.w3.org/2003/04/emma" version="1.0">
              <emma:interpretation id="{7446213B-15FA-4985-A1AF-22AD647B8BE1}" emma:medium="tactile" emma:mode="ink">
                <msink:context xmlns:msink="http://schemas.microsoft.com/ink/2010/main" type="inkWord" rotatedBoundingBox="12237,16429 16302,15997 16416,17073 12351,17504"/>
              </emma:interpretation>
              <emma:one-of disjunction-type="recognition" id="oneOf0">
                <emma:interpretation id="interp0" emma:lang="en-US" emma:confidence="0.5">
                  <emma:literal>Hiro</emma:literal>
                </emma:interpretation>
                <emma:interpretation id="interp1" emma:lang="en-US" emma:confidence="0">
                  <emma:literal>Horn</emma:literal>
                </emma:interpretation>
                <emma:interpretation id="interp2" emma:lang="en-US" emma:confidence="0">
                  <emma:literal>Horo</emma:literal>
                </emma:interpretation>
                <emma:interpretation id="interp3" emma:lang="en-US" emma:confidence="0">
                  <emma:literal>Niro</emma:literal>
                </emma:interpretation>
                <emma:interpretation id="interp4" emma:lang="en-US" emma:confidence="0">
                  <emma:literal>Hire</emma:literal>
                </emma:interpretation>
              </emma:one-of>
            </emma:emma>
          </inkml:annotationXML>
          <inkml:trace contextRef="#ctx0" brushRef="#br0">-13252 11772 1883 0,'0'0'546'0,"0"0"-6"0,8-9-28 0,-8 9-54 15,0 0-20-15,0 0-37 0,0 0-47 16,31 18 7-16,-31-18-54 0,8 15-51 0,-4-7-8 16,-4-8 21-16,8 18-31 0,-8-18-39 0,4 18-35 15,-4-18-5-15,0 0 0 0,-12 26-19 16,4-17-40-16,-4-2 31 0,12-7-65 0,-23 11-9 15,11-6 7-15,-4-1 10 0,16-4-25 16,-31 0-31-16,19-2-18 0,12 2 0 16,-31-9 0-16,19 3 0 0,0 1 0 0,12 5 0 0,-28-10 0 15,25 6 0-15,3 4 0 16,-12-9 0-16,12 9 0 0,0 0 0 0,0 0 0 16,0 0 0-16,0 0 0 0,-16 18-11 0,16-18-4 15,0 0 15-15,8 33 20 0,-8-16-22 16,4 0 10-16,-4 1-8 0,0 0 0 0,0 2 0 15,-8 1 0-15,4 0 0 0,-8 0 0 0,4-1 0 16,-7-2 0-16,-5 5 0 16,4-7 0-16,-3 3 0 0,-5-2 0 0,0-3 0 15,-3 2 0-15,7-4-134 0,-11 3-193 0,23-3-247 16,-16-1-570-16,5 1 84 0,7-3 126 16,0-1 90-16,-7 0 101 0,11-1 57 0,8-7 49 15,-12 12 61-15,12-12 72 0</inkml:trace>
          <inkml:trace contextRef="#ctx0" brushRef="#br0" timeOffset="269.9031">-13476 12398 1487 0,'0'0'504'15,"-8"16"-7"-15,8-16-50 0,-8 18-11 0,8-18-50 16,0 18-48-16,0-18-5 0,8 15-54 0,-8-15-23 16,12 12-31-16,-4-9-15 0,7 2-3 15,-15-5-33-15,32 2-15 0,-16 0-34 0,3-4-15 16,1 0-56-16,-4-3-56 0,7 1-50 0,-7-3-52 16,4 2-78-16,-1-14-258 15,-7 11-482-15,-8-1 57 0,4-3 79 0,0 0 80 16,-4-5 63-16,-4-2 67 0,-4-3 92 0</inkml:trace>
          <inkml:trace contextRef="#ctx0" brushRef="#br0" timeOffset="610.6982">-13724 11853 1755 0,'0'0'605'0,"-15"-10"-35"15,15 10-30-15,-8-15-25 0,4 4-75 16,0-2-30-16,4 13-54 0,-8-23-11 0,8 23-53 16,0-20-3-16,0 20-41 0,4-20-35 0,-4 20-19 15,8-12-9-15,-8 12 9 0,0 0 24 16,0 0-47-16,0 0 39 0,27 29-18 0,-23-15-23 15,0 4-89-15,0 5-80 0,-4 1 0 0,-4 3 0 16,-4 3 0-16,0 1 0 0,1-4 0 16,-5 5 0-16,-4-4 0 0,4 0-8 15,-7-1-351-15,3-1-398 0,-4-3-344 0,4-5 49 0,5-3 115 16,-5-3 77-16,0-1 118 16,8-4 41-16,-7 0 58 0,3-3 100 0,12-4 62 0</inkml:trace>
          <inkml:trace contextRef="#ctx0" brushRef="#br0" timeOffset="1063.352">-14101 11688 1499 0,'0'0'477'0,"12"-6"-24"0,-12 6-26 16,0 0-7-16,0 0-31 0,27 11-46 16,-27-11-38-16,12 16-3 0,-8-5-52 0,4 0-9 15,-8-11 15-15,0 24-44 0,0-12-48 16,0-12 3-16,0 21-12 0,0-21 7 15,-8 21 17-15,0-10-46 0,-4-2-20 0,-3-1 7 16,-1 1-12-16,-8-2-8 0,-7-1-41 0,-8-1-19 16,7-2 7-16,-11 0 9 0,0-2-36 15,-8 1 11-15,-4-4-13 0,3-2-10 0,-7 1-3 16,8 0 2-16,0-5-22 0,8 3 38 16,-8-2-18-16,8 1 11 0,7 2-16 0,-3-2 2 15,4-1-2-15,-9 2 8 0,13 0 0 0,-4 1 15 16,-1-1-16-16,9 4-4 0,-5-1-24 15,9 2 3-15,-5 2 18 0,-7 0 3 0,11 2 0 16,-3 1-3-16,3 4-3 0,-3 1 6 0,3-1 35 16,-3 2-20-16,11 0 0 15,-4 1 5-15,4 2-10 0,5-5 10 0,3 4 7 16,4-3-14-16,4-10 12 0,-4 19 3 0,4-19 4 16,12 21-1-16,-4-16 7 0,-1 4-23 15,13-4 10-15,0 3-10 0,-1-3-26 16,1-1-38-16,-4 1-49 0,7 0-25 0,-7-1-121 15,4-4-214-15,-5 5-641 0,1-1 75 16,-4-1 99-16,4 1 101 0,-16-4 170 0,19 7-24 0,-19-7 73 16,8 4 157-16,-8-4-57 0</inkml:trace>
          <inkml:trace contextRef="#ctx0" brushRef="#br0" timeOffset="-1160.6943">-11821 11727 1238 0,'-16'22'489'0,"16"-22"-43"0,0 0-52 16,0 0-10-16,0 0-8 0,0 0-23 0,0 0-43 15,20 5-21-15,-20-5-30 0,19 4-26 0,-19-4-16 16,28 0-14-16,-13-3-32 0,-15 3-12 15,40-5-8-15,-25 2-33 0,9 1-72 16,-4-3-23-16,-1 1-57 0,-3 2-89 0,4-1-122 16,-1-8-216-16,-3 9-486 0,4-2 123 0,-8 3 99 15,7-3 60-15,-19 4 68 0,28-7 106 16,-17 2 2-16</inkml:trace>
          <inkml:trace contextRef="#ctx0" brushRef="#br0" timeOffset="-1387.389">-12537 11882 1620 0,'-4'18'542'16,"4"-18"-35"-16,-4 16-54 0,4-16-35 0,0 0-14 15,0 19-2-15,0-19-26 0,0 0-38 16,0 14-5-16,0-14-13 0,0 0-13 0,0 0 0 16,0 0-46-16,-4 13 0 0,4-13 11 0,0 0-65 15,0 0-5-15,0 0-28 0,0 0-25 16,0 0-29-16,0 0 26 0,0 0-74 0,0 0-72 16,4-55 0-16,-4 39 0 0,0-4 0 0,0-3 0 15,-4-3 0-15,4 0 0 0,-3-7 0 16,-5-3 0-16,4-1 0 0,0-1 0 15,-4-6 0-15,0 1 0 0,-4 2 0 0,8 6 0 16,0 4 0-16,-3 6 0 0,3 2 0 16,0-2 0-16,0 8 0 0,0-1 0 0,4 6 0 15,0 12 0-15,-4-18 0 0,4 18 0 16,0 0 0-16,0 0 0 0,0 0 0 0,0 0 0 16,0 0 0-16,35 45 0 0,-23-25 0 0,4 5 0 15,0 3 0-15,3 3 0 0,5 3 0 16,-5-2 0-16,5 2 0 0,0-3 0 0,-1 0 0 15,1-3 0-15,-5-2 0 0,5-3 0 0,-8-2 0 16,7-1 0-16,-7-5 0 0,0 2 0 16,-1-8 0-16,1 1 0 0,0-2 0 15,-4-3 0-15,-1-1 0 0,-11-4 0 0,24-1 0 16,-24 1 0-16,20-14 0 0,-12 5 0 16,-1-7 0-16,-3 2 0 0,0-8 0 0,0-2 0 15,-4-3 0-15,4-2 0 0,-8-6 0 16,0 0 0-16,-4-1 0 0,5-2 0 0,-9 1 0 15,8 7 0-15,4 3 0 0,-4 4 0 0,0 3 0 16,4 2 0-16,0 18 0 0,0-15 0 16,0 15-297-16,0 0-320 0,0 0-535 0,0 0 79 15,0 0 121-15,39 36 87 0,-31-18 123 0,4 2 17 16,4 1 96-16,-1 2 55 16,-3 1 80-16</inkml:trace>
          <inkml:trace contextRef="#ctx0" brushRef="#br0" timeOffset="-945.8056">-11354 11307 1510 0,'-8'-10'701'0,"8"10"-38"15,0 0 3-15,0 0-50 0,0 0-22 0,0 0-77 16,-7 44-33-16,11-26-26 0,-1 3-58 0,1 4-6 0,0 0-87 16,0 1 5-16,0 0-58 15,0 7-47-15,0-6-99 0,0 1-108 0,0-2 0 16,0 1-29-16,-4-5-173 0,4 7-159 0,-4-4-632 15,0-1-118-15,0 2 128 0,-4-5 118 16,4-3 72-16,-4 1 50 0,0-3 88 0,0-2 89 16,-4 2 54-16</inkml:trace>
        </inkml:traceGroup>
        <inkml:traceGroup>
          <inkml:annotationXML>
            <emma:emma xmlns:emma="http://www.w3.org/2003/04/emma" version="1.0">
              <emma:interpretation id="{EEA2BCE7-F4A2-4525-83CA-F58EF2E2B0D1}" emma:medium="tactile" emma:mode="ink">
                <msink:context xmlns:msink="http://schemas.microsoft.com/ink/2010/main" type="inkWord" rotatedBoundingBox="7572,17057 5759,17049 5763,16242 7575,16250"/>
              </emma:interpretation>
              <emma:one-of disjunction-type="recognition" id="oneOf1">
                <emma:interpretation id="interp5" emma:lang="en-US" emma:confidence="0.5">
                  <emma:literal>port</emma:literal>
                </emma:interpretation>
                <emma:interpretation id="interp6" emma:lang="en-US" emma:confidence="0.5">
                  <emma:literal>fort</emma:literal>
                </emma:interpretation>
                <emma:interpretation id="interp7" emma:lang="en-US" emma:confidence="0">
                  <emma:literal>prrt</emma:literal>
                </emma:interpretation>
                <emma:interpretation id="interp8" emma:lang="en-US" emma:confidence="0">
                  <emma:literal>frrt</emma:literal>
                </emma:interpretation>
                <emma:interpretation id="interp9" emma:lang="en-US" emma:confidence="0">
                  <emma:literal>prrtt</emma:literal>
                </emma:interpretation>
              </emma:one-of>
            </emma:emma>
          </inkml:annotationXML>
          <inkml:trace contextRef="#ctx0" brushRef="#br0" timeOffset="-10040.0297">-21325 11510 1256 0,'0'-19'446'0,"-8"6"-6"0,0 0 18 0,8 1-10 16,0 12-28-16,-8-15-44 0,8 15-33 15,0 0-31-15,0 0-27 0,0 0 6 0,0 0-30 16,0 0 1-16,0 0-37 0,0 0-20 16,0 0-26-16,16 51-33 0,-8-30 0 0,0 7-16 15,3 4 3-15,-3 3-28 0,0 0-18 16,0-3-15-16,0 4-6 0,0-1 11 15,-8-1-15-15,4-7 2 0,-4 1-21 0,0-1 26 16,0-1-10-16,-4-3-13 0,-4-1 26 0,-8-1-13 16,-7-3-6-16,-5-2 29 0,1-2 16 15,-5-5 9-15,5 0-10 0,-9-3 14 0,-3-4-111 16,-4-2 0-16,15 0 0 0,-7-8 0 16,-4-1 0-16,3-6 0 0,-7-5 0 0,11-2 0 15,5-3 0-15,-8-5 0 0,11-2 0 0,4 0 0 16,-3 0 0-16,15 4 0 0,-4-1 0 15,12 4 0-15,0 0 0 0,0 0 0 0,4 4 0 16,12-4-47-16,-1 9-421 0,5-5-666 0,4 1 46 16,11-1 98-16,-3 1 104 0,3 2 64 15,0 1 100-15,-3-1 70 0,11 5 60 16,8-13 91-16</inkml:trace>
          <inkml:trace contextRef="#ctx0" brushRef="#br0" timeOffset="-11476.4144">-20095 11887 1410 0,'0'0'548'16,"-43"4"-26"-16,43-4-51 0,-32-6-8 0,21 1-15 15,-13 0-38-15,8 0-32 0,-3-1-4 0,3-3-10 16,0 2-62-16,-3-4-3 0,11 3-40 16,-8-4-34-16,8-1 0 0,-4 4-43 0,4-5-5 15,8 0-37-15,0 14-4 0,-7-18-8 0,7 18-31 16,0-18-7-16,0 18-36 0,0 0 33 15,15-9-46-15,-15 9 51 0,0 0-28 0,28 21-11 16,-20-6 14-16,0 2-21 0,-1 6-7 16,1-1-39-16,-4 4 0 0,-8-2 0 0,4 2 0 15,-8-1 0-15,1 5 0 0,-1-5 0 16,0 2 0-16,-8-2-128 0,4-1-80 0,-3-1-71 16,-1-2-92-16,4 3-333 0,-12-6-310 15,9 0 42-15,3-4 140 0,-4-1 64 0,0-3 46 16,9-2 87-16,-5-1 57 0,12-7 115 15,-24 8-6-15</inkml:trace>
          <inkml:trace contextRef="#ctx0" brushRef="#br0" timeOffset="-11272.0672">-20519 11859 1630 0,'0'0'553'0,"0"0"-21"16,0 0-43-16,7 34-25 0,-7-34-57 15,-7 30 0-15,7-11-52 0,-12 3-27 0,4-1-46 16,-8 6-19-16,8-4-38 0,-3 2-104 16,-5-2-62-16,0 4-59 0,-4-4-72 0,13 0-133 15,-9-5-381-15,0-4-397 0,4 0 108 0,-3-1 114 16,-1-4 63-16,8-2 35 0,-12 2 76 16,13-6 73-16</inkml:trace>
          <inkml:trace contextRef="#ctx0" brushRef="#br0" timeOffset="-10849.6975">-20787 11813 1909 0,'-8'-15'599'0,"8"15"-15"0,0-14-103 15,0 14-8-15,0 0-58 0,0 0-36 16,0 0-8-16,0-20-41 0,0 20-28 0,0 0 0 15,0 0-35-15,0 0 6 0,36 26-22 0,-36-14-13 16,16 4-30-16,-9-2-27 0,-7 2-9 16,8 0-13-16,-8 2-54 0,0-2 25 0,0 2-68 15,0 0-62-15,-8-1 0 0,-7 1 0 0,7-2 0 16,-12 2 0-16,4 0 0 0,-7-2-216 16,-5 4-198-16,1-5-520 0,3 0-172 0,-11-3 110 15,-1-5 110-15,5 2 78 0,-4-4 134 16,-1 2 4-16,5-1 63 0,3-10 100 15</inkml:trace>
          <inkml:trace contextRef="#ctx0" brushRef="#br0" timeOffset="-10390.2191">-21180 11553 1123 0,'0'0'487'0,"8"-9"-52"0,-8 9 0 0,28-2-44 15,-28 2 9-15,23 5-47 0,-11 1-20 0,4 5-21 16,-1 1-15-16,-7 0-21 0,4 5-43 0,-4 0 5 15,0 1-20-15,-8-2-13 0,8 2-59 16,-16-1-8-16,8 1-43 0,-8 4-62 0,0-3-43 16,0-3-65-16,-4 0-22 0,5 0-60 15,-9-3-26-15,8 1-160 0,-4-4-136 0,-4 1-384 16,1-4 88-16,3-1 56 0,-4-3 58 16,16-3 142-16,-15 0 1 0,15 0 19 0</inkml:trace>
          <inkml:trace contextRef="#ctx0" brushRef="#br0" timeOffset="-12353.0286">-19584 11777 1592 0,'-8'23'578'0,"8"-1"-56"15,0-4-25-15,-8-3-26 0,8 1-23 16,0-16-28-16,0 23-39 0,0-23-15 0,-8 18-46 16,8-18-13-16,0 16-38 0,0-16 41 15,0 0-67-15,0 20 38 0,0-20-61 16,0 0 26-16,0 0-49 0,0 0 21 0,0 0-36 0,0 0-59 16,0 0-123-16,0 0 0 0,0 0 0 15,0 0 0-15,0 0 0 0,-7-68 0 0,7 43 0 16,0-1 0-16,0-5 0 0,0-6 0 15,0-4 0-15,-8-9 0 0,8-2 0 16,-8-1 0-16,8 2 0 0,0 1 0 0,-4 9 0 16,4 1 0-16,-8 7 0 0,8 3 0 0,0 5 0 15,0 1 0-15,0 6 0 0,0 3 0 16,0 15 0-16,0-22 0 0,0 22 0 0,12-9 0 16,-12 9 0-16,0 0 0 0,0 0 0 0,31 25 0 15,-23-9 0-15,4 4 0 0,4 3 0 16,-1 1 0-16,5 4 0 0,4 3 0 0,-5 5 0 15,-3 0 0-15,8-4 0 0,-5 5 0 0,5-1 0 16,3 0 0-16,-3-2 0 0,-4-6 0 16,3 5 0-16,-3-4 0 0,-5-4-70 15,9-2-40-15,-12-5-5 0,4 0 15 0,-1-5-2 0,1 1 20 16,-4-2 23-16,-4-2 18 16,7-2 3-16,-7-3 15 0,-8-5 28 0,20 7 28 15,-20-7-5-15,16-2 26 0,-16 2 5 0,0 0 33 16,15-21-10-16,-11 9 28 0,0-4-10 15,-4-4 15-15,4-6-53 0,-4-1-62 0,-4-7 0 16,0-5 0-16,-7-10 0 0,3-20 0 16,-8-2 0-16,8 5 0 0,-4-2 0 0,-3 4 0 15,7 11 0-15,-8 10 0 0,12 8 0 0,-4 3 0 16,0 7 0-16,0 1 0 0,1 9 0 16,7 4-372-16,0 11-227 0,-8-12-530 0,8 12 88 15,0 0 124-15,0 0 47 0,0 0 77 0,-20 35 114 16,20-19 101-16,-8 6 27 15,0 1 45-15</inkml:trace>
          <inkml:trace contextRef="#ctx0" brushRef="#br0" timeOffset="-7520.0114">-18256 11770 1338 0,'-19'-3'469'0,"11"0"-39"16,8 3-21-16,-20-3-9 0,20 3-47 0,0 0-26 15,-23-2-12-15,23 2-41 0,0 0-33 16,0 0-24-16,0 0-25 0,0 0 21 0,0 0-47 16,0 0-12-16,0 0-6 0,51 25-20 0,-28-22-5 15,-3 3-13-15,12-1-15 0,3-3-18 16,0 5-3-16,1-6-3 0,15-1-9 0,0 1-29 16,0 1 21-16,8 0-62 0,0 1 52 15,0-2-19-15,0 0 4 0,-4 1-42 0,4 0-5 16,0-1 8-16,0 1-21 0,-4 2 16 0,-4-2-6 15,0-1 21-15,-8 1-51 0,4-2-11 16,-4 1-27-16,1-1-14 0,-9 0 6 0,8 0-64 16,-3-1-18-16,-5-1-64 0,0-1-80 15,1 3-125-15,-13-1-251 0,5-4-102 16,-5 2 61-16,1 0 85 0,-12-3 66 0,4 2 70 16,-1-3 55-16</inkml:trace>
          <inkml:trace contextRef="#ctx0" brushRef="#br0" timeOffset="-7162.9154">-16951 11453 1021 0,'0'0'422'0,"0"0"-12"16,0 0-11-16,0 0-35 0,-15 18-16 0,15-18-46 16,4 20 20-16,-4-20-38 0,11 28-56 15,5-12 10-15,0 0-51 0,3 3-8 0,9 1 3 16,-4-2-28-16,7-3-19 0,4 2 6 15,1-3-23-15,-1-1-11 0,4-3-4 16,-3-1-19-16,-1 0-7 0,1 0-3 0,3-5-15 16,-4 1-5-16,-7 0-26 0,3-1 12 15,-3 1-6-15,-5-3 40 0,-3 0-45 0,-12-1 24 16,-8-1-30-16,23 4 16 0,-23-4-14 0,0 0-12 16,0 0 25-16,0 0 14 0,-31 25-9 15,15-13 47-15,-11 2-49 0,-9 3 23 0,1 4-41 16,-4 0 18-16,3 3-18 0,9-1-10 15,-13-2-29-15,13 4-22 0,-1-2-54 16,5 2-52-16,-5 4-66 0,13-5-138 0,-1 4-228 16,0-3-363-16,8-5 102 0,-3 5 77 15,3-6 81-15,0 2 55 0,8-2 48 0,-8 0 23 16</inkml:trace>
        </inkml:traceGroup>
      </inkml:traceGroup>
    </inkml:traceGroup>
    <inkml:traceGroup>
      <inkml:annotationXML>
        <emma:emma xmlns:emma="http://www.w3.org/2003/04/emma" version="1.0">
          <emma:interpretation id="{11D3D1AC-AF89-486F-B63D-B8347A5DE346}" emma:medium="tactile" emma:mode="ink">
            <msink:context xmlns:msink="http://schemas.microsoft.com/ink/2010/main" type="paragraph" rotatedBoundingBox="28440,13851 11451,13615 11485,11190 28473,11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655F5A-64BD-44D3-8F4E-A1D326402FEC}" emma:medium="tactile" emma:mode="ink">
              <msink:context xmlns:msink="http://schemas.microsoft.com/ink/2010/main" type="line" rotatedBoundingBox="28440,13851 11451,13615 11485,11190 28473,11426"/>
            </emma:interpretation>
          </emma:emma>
        </inkml:annotationXML>
        <inkml:traceGroup>
          <inkml:annotationXML>
            <emma:emma xmlns:emma="http://www.w3.org/2003/04/emma" version="1.0">
              <emma:interpretation id="{50F0A836-FE9D-4348-A7BA-FED0C3852D23}" emma:medium="tactile" emma:mode="ink">
                <msink:context xmlns:msink="http://schemas.microsoft.com/ink/2010/main" type="inkWord" rotatedBoundingBox="28440,13851 22166,13764 22198,11476 28471,11563"/>
              </emma:interpretation>
              <emma:one-of disjunction-type="recognition" id="oneOf2">
                <emma:interpretation id="interp10" emma:lang="en-US" emma:confidence="0">
                  <emma:literal>inirin</emma:literal>
                </emma:interpretation>
                <emma:interpretation id="interp11" emma:lang="en-US" emma:confidence="0">
                  <emma:literal>inrin</emma:literal>
                </emma:interpretation>
                <emma:interpretation id="interp12" emma:lang="en-US" emma:confidence="0">
                  <emma:literal>inirn</emma:literal>
                </emma:interpretation>
                <emma:interpretation id="interp13" emma:lang="en-US" emma:confidence="0">
                  <emma:literal>in.rin</emma:literal>
                </emma:interpretation>
                <emma:interpretation id="interp14" emma:lang="en-US" emma:confidence="0">
                  <emma:literal>inrn</emma:literal>
                </emma:interpretation>
              </emma:one-of>
            </emma:emma>
          </inkml:annotationXML>
          <inkml:trace contextRef="#ctx0" brushRef="#br1" timeOffset="-35617.65">-2494 7700 1610 0,'-4'-18'558'0,"4"18"-54"0,0 0-5 0,0 0-26 16,0 0-2-16,0 0-28 0,0 0-36 15,0 0-53-15,0 0-32 0,7 69-46 0,-3-48 21 16,0 6-61-16,8 1-11 0,-4 3-23 16,0 1-30-16,0 3-39 0,0-1-77 0,3 0-48 15,-3 1-90-15,0-2-18 0,0 0-115 0,0-15-222 16,-4 14-621-16,0 2 78 0,0-10 102 16,-4 1 69-16,0-8 100 0,0 1 54 0,-4-4 51 15,0 0 135-15</inkml:trace>
          <inkml:trace contextRef="#ctx0" brushRef="#br1" timeOffset="-34882.6949">-2797 8885 977 0,'31'3'394'0,"-15"-1"-74"15,4-2-25-15,3 2-37 0,1-2-20 16,3-2-48-16,-3 0-88 0,3 2-161 0,-7 0-166 16,-4 0-474-16,7-1 105 0,-7-2 24 15,0 1 50-15</inkml:trace>
          <inkml:trace contextRef="#ctx0" brushRef="#br1" timeOffset="-35131.4354">-2577 8066 1021 0,'0'0'394'0,"0"0"-41"15,24 27 0-15,-24-27-43 0,4 16-28 16,-4-16-6-16,0 17-12 0,0-17 0 0,-4 20-29 0,4-20-20 16,-12 17-23-16,4-8-15 0,8-9-11 15,-20 14-7-15,8-8-8 0,12-6-8 0,-15 5 16 16,3-4 17-16,12-1-2 0,-28-1-10 16,28 1 26-16,-19-5-9 0,11-3-4 0,8 8-18 15,-20-15-24-15,12 4 27 0,1 2-47 16,-1-2-18-16,8 11 13 0,-12-15-18 15,12 15-17-15,-8-12-9 0,8 12 3 0,0 0-53 16,0 0 27-16,0 0-25 0,0 0 5 0,0 0-10 16,0 0-26-16,0 0-48 0,43 44-29 15,-31-20-2-15,0 3 25 0,-4 2-27 0,4 3 14 16,-9 0 14-16,5 0-1 0,-8-4 8 16,-4-1 13-16,0 2 13 0,-7-1 15 15,-5-2 10-15,0-5 34 0,-7 1 0 0,-5-4 9 16,-3-4 19-16,-1-4-10 0,1-3 20 0,-5-3-6 15,5-2-11-15,-4-6 22 0,-1-5-10 16,1-7-16-16,3-7 16 0,5-5-51 0,-8-16-37 16,11 3-27-16,8 3-36 0,4 1-67 0,9 3-38 15,-1 6-43-15,8 2-75 0,-1 3-97 16,13-1-128-16,-4 6-361 0,4 4 158 0,3 1-27 16,1 4 63-16,0 6 98 0,-1 1 51 0,9 2 92 15</inkml:trace>
          <inkml:trace contextRef="#ctx0" brushRef="#br1" timeOffset="-34656.8252">-3182 7559 1497 0,'8'-13'463'0,"-8"13"-79"16,0 0-82-16,4-14-112 0,-4 14-50 0,0 0-378 15,0 0-473-15,0 0 135 0,0 0-13 0,0 0 41 16</inkml:trace>
          <inkml:trace contextRef="#ctx0" brushRef="#br1" timeOffset="-33804.2641">-3552 8834 1848 0,'-15'14'519'0,"3"-1"-20"0,4-3-48 16,4 4-11-16,4-14-64 0,-4 21-2 15,4-21-56-15,4 23-50 0,4-10-9 0,4-3-34 0,-1-3-71 16,1 0-31-16,4 0-57 15,0-3-66-15,-1-1-14 0,1-3-80 16,0 0-64-16,3 0-229 0,-19 0-526 0,28-7 19 16,-16 2 90-16,-4-2 129 0,-1-2 45 0,-7 9 69 15,8-21 24-15</inkml:trace>
          <inkml:trace contextRef="#ctx0" brushRef="#br1" timeOffset="-34116.6961">-3548 8077 1402 0,'0'0'446'0,"0"0"-4"16,0 0-35-16,0 0-18 0,0 0-38 0,0 0-26 15,0 0-18-15,28 35-15 0,-20-21-20 16,-5-2-42-16,1 2-41 0,4-1 8 15,-4 3-15-15,-4-4-8 0,0-12-13 0,4 25-15 16,-4-25-13-16,0 17-2 0,0-17-21 0,-12 16 0 16,8-9-33-16,-7 0-16 0,11-7-15 15,-24 8 21-15,8-7-31 0,16-1-28 0,-31-4-6 16,19 1 21-16,-8-2-10 0,9-2-41 0,-5-2-13 16,4 0-3-16,-4 2-12 15,9-2 25-15,-5 1-48 0,12 8 0 0,-16-13-6 0,16 13 13 16,-8-7-2-16,8 7-8 0,0 0-7 15,0 0 20-15,0 0-3 0,0 0 44 16,4 40-36-16,0-23 0 0,-4 6 7 0,4 0 11 16,-4 1 16-16,-4 1 2 0,0 1 15 15,0-1 54-15,-8 5 2 0,1-4 3 0,-5 2-25 16,-4 0-21-16,1-5 0 0,-9 4-41 0,1-4-51 16,-9-2-131-16,13-2-271 0,-9 0-410 15,5-3 47-15,-1-5 127 0,5-1 49 16,-1-1 80-16,8 0 40 0</inkml:trace>
          <inkml:trace contextRef="#ctx0" brushRef="#br1" timeOffset="-33267.0642">-4098 8310 1535 0,'-8'-20'446'0,"0"11"-34"0,8 9-41 0,-8-17-54 16,8 17-27-16,-4-16 14 0,4 16-79 0,0 0 1 0,0-16-29 16,0 16 13-16,0 0-52 15,0 0-12-15,0 0 8 0,0 0-13 0,16 41 25 16,-8-18-35-16,-8 1-37 0,4 2 19 0,-4 4 2 16,0-1-7-16,0 0-44 0,-4 3 20 15,0-6-48-15,-4 6-87 0,0-7-52 0,0-2-91 16,-11-1-364-16,7-3-382 0,4-4 83 15,-4-3 109-15,5-3 29 0,-5-2 59 16,0-1 79-16,0-3 71 0</inkml:trace>
          <inkml:trace contextRef="#ctx0" brushRef="#br1" timeOffset="-32319.2302">-4130 8296 1159 0,'0'0'535'0,"0"0"-15"15,-19 17-11-15,19-17-7 0,0 0-19 16,0 0-27-16,0 0-41 0,0 0-52 0,0 0-30 16,0 0-44-16,0 0-25 0,0 0-16 0,0 0-64 15,-28-21-66-15,28 21-82 16,0 0-77-16,0 0-89 0,0 0-65 0,24-25-104 0,-24 25-234 15,16-5-409-15,-16 5 92 0,11-4 82 16,-11 4 105-16,0 0 34 0,0 0 89 16,0 0 89-16</inkml:trace>
          <inkml:trace contextRef="#ctx0" brushRef="#br1" timeOffset="-32932.4311">-4393 7985 1113 0,'16'2'427'0,"-16"-2"-12"0,0 0-26 0,27 11-51 16,-15-2-10-16,-4-2-42 0,4-1-22 0,-4 5-21 15,0-2-18-15,-8-9-15 0,11 18-18 16,-7-6 13-16,-4-12-23 0,0 18-6 0,0-18-14 16,0 0-32-16,-15 21 14 0,7-15-29 0,-4 0-23 15,-4-1-10-15,0-2 9 0,-3 0-6 16,-9-2-15-16,1-1-42 0,-5-1 2 0,-7 1 8 15,-8-3 14-15,-8 2-31 0,0-3 22 16,-4 4-35-16,-24-1-1 0,5-1 29 0,11 4-26 16,4-2-15-16,-12 5 5 0,1 2 23 0,15 0 26 15,12-2-34-15,-1 4 8 16,5 2-23-16,12-3 21 0,-1 3 4 16,9 0-22-16,7-1-3 0,-4 1 15 0,12-1 11 0,1 3-13 15,7-13-18-15,-4 19-3 0,4-19-18 16,11 21 1-16,5-14-6 0,0-2-12 0,7 3-50 15,-3-5-45-15,8 1-83 0,3 2-287 0,-3-1-457 16,-1-1 102-16,-3 0 95 0,3 1 64 16,-3-3 113-16,-1 3 82 0,-7-3 7 0</inkml:trace>
          <inkml:trace contextRef="#ctx0" brushRef="#br1" timeOffset="-36728.2004">-1665 7788 1210 0,'-4'-12'543'0,"4"12"-44"0,0 0-46 0,0 0-36 16,-4-18-43-16,4 18-31 0,0 0-23 15,0 0-36-15,0 0-23 0,0 0 13 16,0 0-18-16,0 0-31 0,0 0-17 0,0 0 4 16,0 0-12-16,0 0-26 0,20 48-23 0,-16-33-31 15,8 4 8-15,-4 1-38 0,0 1-44 16,3 2-85-16,-3 6-55 0,4 0-75 0,-4 2-115 16,0 4-123-16,-4-5-305 0,4 3-217 15,-8-3 59-15,4-2 81 0,0-2 83 0,-8 3 61 16,4-5 89-16,0-2 42 0</inkml:trace>
          <inkml:trace contextRef="#ctx0" brushRef="#br1" timeOffset="-36498.0318">-1724 8281 1282 0,'0'0'591'0,"0"0"-17"0,0 0-37 16,0 0-4-16,0 0-22 0,-27 21-45 0,19-7-18 15,-4 4-15-15,4 5-49 0,-7 3-64 16,3 0 25-16,0 3-48 0,-4-1 5 0,0 1-69 16,1-2-15-16,-1 1-42 0,0 1-55 15,4-3-60-15,-3-1-104 0,3-6-103 16,0 0-113-16,4-2-266 0,-8 0-608 0,5-3 101 0,3-4 151 16,-4-1 52-16,4 1 71 0,-4-4 152 15,12-6-6-15,-19 9 92 0,11-6 42 16</inkml:trace>
          <inkml:trace contextRef="#ctx0" brushRef="#br1" timeOffset="-38219.7304">-1090 6725 1556 0,'0'0'522'16,"0"0"-23"-16,0 0-56 0,0 0-10 0,-24 43-65 0,17-16-10 16,-1 5-73-16,0 12-73 15,4 5-43-15,-12 18-125 0,4 7-155 0,-3-1-283 0,-5 4-456 16,0 0 75-16,0-3 81 15,-3-2 90-15,3-3 38 0,-3-2 103 0</inkml:trace>
          <inkml:trace contextRef="#ctx0" brushRef="#br1" timeOffset="-41728.0571">59 8304 1599 0,'0'0'522'0,"0"0"-43"0,0 0-16 0,0 0-50 15,0 0-19-15,0 0-33 0,0 0-49 0,0 0-77 16,0 0-37-16,0 0-35 0,59-8-83 0,-47 8-42 16,-12 0-163-16,32 1-290 0,-32-1-489 15,19 5 52-15,-7-3 117 0,-12-2 55 0,24 7 65 16,-24-7 85-16</inkml:trace>
          <inkml:trace contextRef="#ctx0" brushRef="#br1" timeOffset="-38433.8834">-673 7653 691 0,'-31'-2'-500'0</inkml:trace>
          <inkml:trace contextRef="#ctx0" brushRef="#br1" timeOffset="-42014.6916">791 7609 1627 0,'0'0'610'0,"0"0"-96"0,0 0-51 0,0 0-43 15,0 0-31-15,0 0-25 0,0 0-29 0,0 0 3 16,0 0-36-16,0 0-28 0,-31 40-46 15,23-27 5-15,0-3-23 0,0-1-41 0,-4 1-29 16,5-1 14-16,7-9-47 0,-16 14 6 16,16-14-34-16,-16 9-33 0,16-9-2 0,-16 7-1 15,16-7-22-15,0 0-16 0,-23-7 0 0,23 7 18 16,-8-14 16-16,8 14-16 16,-8-27 2-16,4 12-32 0,0-3-14 0,4 1 36 15,0-6-15-15,0 3 39 0,0 1-26 0,0 1-11 16,4 3-7-16,-4 15-10 0,0-27 17 15,0 27-20-15,4-14 6 0,-4 14-24 0,0 0 33 16,0 0 31-16,0 0-33 0,0 0 5 16,0 0-28-16,0 0-15 0,-16 50-19 0,8-38 1 15,4 2-19-15,-3-3 1 0,7 2 7 0,-8-2 8 16,8-11 39-16,-16 17-26 0,8-9 12 16,8-8 3-16,-12 9 16 0,12-9 7 0,-15 1 33 15,15-1 32-15,0 0-52 0,-24-12 5 16,24 12 59-16,-20-18-23 0,8 4 43 15,5-1-15-15,-1-4 31 0,0 1-28 0,0-5-1 16,-4 1 19-16,4 1-34 0,0 0 16 16,1 4 18-16,-1 1-26 0,0 1 18 0,4 4 10 15,4 11-39-15,-12-17-6 0,12 17-1 0,0 0-21 16,0 0-7-16,0 0 13 0,0 0-3 16,0 0-5-16,-8 36 15 0,8-36-2 15,8 38 0-15,-4-15-26 0,4 5 19 0,0 2-29 0,0 0 0 16,3 2 0-16,-7-2 0 0,8 2 0 15,0 1 0-15,0-1 0 0,-4 1 0 16,3-1 0-16,-3-1-26 0,4 1-133 0,0 0 1 16,-8 2-47-16,8-5-69 0,-4 5-138 15,-12-10-231-15,15 4-432 0,-3 2 95 0,0-2 97 16,-4-2 105-16,0-2 76 0,4-1 65 16,-8 2 51-16,4-8 84 0</inkml:trace>
          <inkml:trace contextRef="#ctx0" brushRef="#br1" timeOffset="-38616.0474">-771 8137 1827 0,'0'0'589'0,"0"0"-67"16,-4-16-33-16,4 16-39 0,0 0-66 0,0 0-18 0,0 0-25 15,0 0-11-15,0 0-10 16,0 0-38-16,0 0-47 0,0 0-10 0,0 0 3 16,0 0-28-16,20 42-34 0,-17-33-20 0,-3-9 10 15,12 18-35-15,-4-11-19 0,-8-7 8 16,12 18-46-16,-8-10 5 0,-4-8 18 0,12 14-10 16,-12-14-8-16,8 14 5 0,-8-14-25 15,11 13 20-15,-11-13-25 0,8 9-44 16,-8-9 0-16,4 10 0 0,-4-10 0 0,0 0 0 0,4 13 0 15,-4-13 0-15,0 0 0 0,0 0 0 16,0 0 0-16,4 14 0 0,-4-14 0 16,0 0 0-16,0 0 0 0,0 0 0 0,0 0 0 15,0 0 0-15,-20 15 0 0,20-15 0 0,-7 6 0 16,7-6 0-16,0 0 0 0,-20 8 0 16,20-8 0-16,-12 7 0 0,12-7-29 0,-16 5-9 15,16-5-6-15,-19 6-12 0,19-6-28 0,-12 5 2 16,12-5 0-16,-16 6 23 0,16-6-38 15,-16 1-8-15,16-1 28 0,0 0 5 0,-15 4 13 16,15-4-12-16,0 0-16 0,-20 3 28 16,20-3-10-16,0 0 35 0,-16 2-14 15,16-2 4-15,0 0-7 0,0 0 23 0,-20-7-5 16,20 7-11-16,0 0 13 0,-11-5 24 16,11 5-16-16,0 0-3 0,0 0 6 0,-16-9 2 15,16 9 33-15,0 0-38 0,-8-11 18 0,8 11-13 16,0 0 0-16,-12-12 21 0,12 12-16 15,0 0 28-15,-8-11-38 0,8 11 46 0,0 0-28 16,-8-12 13-16,8 12 2 0,0 0-15 0,0 0 2 16,-3-14 47-16,3 14-31 15,0 0-6-15,0 0-9 0,0 0-11 0,0 0 16 0,-12-10 25 16,12 10-26-16,0 0 14 0,0 0-34 16,0 0 46-16,0 0-8 0,0 0-9 0,0 0 1 15,0 0-17-15,-8-11 36 0,8 11-41 16,0 0 15-16,0 0 23 0,0 0-20 0,0 0 56 15,-4-14-80-15,4 14 27 0,0 0 6 16,-4-12-1-16,4 12 9 0,0 0-7 0,-4-18 3 16,4 18 15-16,0-16-8 0,0 16-5 15,0 0-8-15,-8-21 18 0,8 21 11 0,-4-17-18 16,4 17-1-16,-4-17 16 0,4 17-18 0,-8-17 16 16,8 17-32-16,-3-18 16 0,3 18 3 15,-4-21 10-15,4 21-29 0,-8-23 45 0,8 11-24 16,0 12 0-16,-4-25 10 0,4 25 3 0,-4-21 10 15,4 21 1-15,0-21 7 16,0 21-16-16,0-18 11 0,0 18-6 0,-4-15 9 16,4 15-37-16,0 0-2 0,0 0 18 0,0-23-23 15,0 23 20-15,0 0-12 0,0 0 22 16,0-18-7-16,0 18-31 0,0 0 5 0,0 0 21 16,0 0-28-16,0 0-3 0,-4-16 0 0,4 16 0 15,0 0 0-15,0 0 0 0,0 0 0 16,0 0 0-16,0 0 0 0,0 0 0 0,0 0 0 15,-4-15 0-15,4 15 0 0,0 0 0 16,0 0 0-16,0 0 0 0,-4-13 0 16,4 13 0-16,0 0 0 0,-4-16 0 0,4 16 0 0,-8-12 0 15,8 12 0-15,-4-16 0 16,4 16 0-16,-4-16 0 0,4 16 0 0,0 0 0 16,0-19 0-16,0 19 0 0,0 0 0 0,-4-16 0 15,4 16 0-15,0 0 0 0,0 0 0 16,-7-14 0-16,7 14 0 0,0 0 0 0,0 0 0 15,0 0 0-15,0 0 0 0,0 0 0 0,0 0 0 16,0 0 0-16,0 0 0 0,0 0 0 16,0 0 0-16,11 51 0 0,-11-35 0 0,8 5 0 15,-4-2 0-15,4 4 0 0,4 5 0 0,-8-1 0 16,4 1 0-16,0 0 0 0,-1-3 0 16,1 1 0-16,-4 0 0 0,0 0 0 0,-4-2 0 15,4-3 0-15,-8 2 0 0,0-4 0 16,0-1 0-16,0 1 0 0,-3-5 0 15,-1-2 0-15,0-1 0 0,-4-2 0 0,0-3 0 16,12-6 0-16,-23 6 0 0,7-4 0 16,16-2 0-16,-24-2 0 0,24 2 0 0,-23-6 0 15,7 0 0-15,16 6 0 0,-16-7 0 0,16 7 0 16,-16-9 0-16,16 9 0 0,-15-7 0 16,15 7 0-16,0 0 0 0,-12-3 0 0,12 3 0 15,0 0 0-15,0 0 0 0,0 0 0 0,0 0 0 16,4 32 0-16,-4-32 0 15,4 26 0-15,-4-9 0 0,0 1 0 0,-4-1 0 16,0 5 0-16,-4-1 0 0,0 0 0 0,-4 0 0 16,-7 1 0-16,-1 5 0 0,-8-2 0 15,-3 0 0-15,-5-2-75 0,1-1-60 0,-4-3-60 16,-1 1-58-16,9-8-52 0,-1 2-163 0,5-5-549 16,-1-1 55-16,9-4 64 0,-5-2 140 15,8-4 36-15,0-2 62 0,5-4 40 0,-1-2 101 16,4-6 66-16</inkml:trace>
          <inkml:trace contextRef="#ctx0" brushRef="#br1" timeOffset="-37448.8245">-740 7662 1297 0,'0'0'563'0,"0"0"-87"0,-19-4-48 15,19 4-11-15,0 0-23 0,-12-4-35 0,12 4-32 16,0 0-25-16,0 0-20 0,0 0-52 0,0 0-7 16,-16-5-3-16,16 5 11 15,0 0-60-15,0 0-5 0,0 0-4 0,0 0-1 16,0 0-28-16,47-4-2 0,-31 1-26 16,0 2-36-16,-16 1-39 0,35-6-45 0,-19 4-52 15,0 1-35-15,-16 1-64 0,23-2-118 0,-7 2-313 16,-16 0-406-16,0 0 104 0,20 0 75 15,-20 0 89-15,0 0 70 0,0 0 69 0,0 0 45 16</inkml:trace>
        </inkml:traceGroup>
        <inkml:traceGroup>
          <inkml:annotationXML>
            <emma:emma xmlns:emma="http://www.w3.org/2003/04/emma" version="1.0">
              <emma:interpretation id="{CDF14953-2271-44E0-966A-D208E0B31574}" emma:medium="tactile" emma:mode="ink">
                <msink:context xmlns:msink="http://schemas.microsoft.com/ink/2010/main" type="inkWord" rotatedBoundingBox="22152,13685 11452,13537 11485,11190 22185,11339"/>
              </emma:interpretation>
              <emma:one-of disjunction-type="recognition" id="oneOf3">
                <emma:interpretation id="interp15" emma:lang="en-US" emma:confidence="0">
                  <emma:literal>jyopumerzimorr</emma:literal>
                </emma:interpretation>
                <emma:interpretation id="interp16" emma:lang="en-US" emma:confidence="0">
                  <emma:literal>jyopumemzimorr</emma:literal>
                </emma:interpretation>
                <emma:interpretation id="interp17" emma:lang="en-US" emma:confidence="0">
                  <emma:literal>jyopurerzimorr</emma:literal>
                </emma:interpretation>
                <emma:interpretation id="interp18" emma:lang="en-US" emma:confidence="0">
                  <emma:literal>jiopumerzimorr</emma:literal>
                </emma:interpretation>
                <emma:interpretation id="interp19" emma:lang="en-US" emma:confidence="0">
                  <emma:literal>jyopuremzimorr</emma:literal>
                </emma:interpretation>
              </emma:one-of>
            </emma:emma>
          </inkml:annotationXML>
          <inkml:trace contextRef="#ctx0" brushRef="#br1" timeOffset="-22397.2029">-12002 7401 1443 0,'0'0'622'0,"0"0"-43"0,0 0-19 0,0 0-22 15,0 0-16-15,0 0-64 0,0 0-15 16,8 50-51-16,-4-28-8 0,0 1-70 0,3 2 4 15,1 3-60-15,4 1 3 0,-4 2-61 16,4 1-44-16,-4-5-59 0,-1 5-89 0,-3-2-90 16,8 0-89-16,-4-4-75 0,0-9-217 15,-8 9-623-15,0-2 103 0,0-1 111 0,-4-5 86 0,0 0 141 16,-4-3 5-16,4-3 26 0,-4 1 143 16,0-3 7-16</inkml:trace>
          <inkml:trace contextRef="#ctx0" brushRef="#br1" timeOffset="-21988.5496">-12171 7800 1241 0,'0'0'550'0,"16"-1"-56"16,-16 1-28-16,0 0-13 0,0 0-2 0,19 22-44 15,-19-22-44-15,8 17-17 0,-4-9-47 0,-4-8-35 16,8 16-3-16,-8-16-26 0,0 14-22 15,0-14-6-15,0 0-43 0,0 0-13 16,-12 25-15-16,12-25-11 0,-12 7-15 0,12-7-5 16,-19 5-25-16,19-5 17 0,-16 0-61 15,16 0-16-15,0 0 1 0,-36-10-9 0,29 2 14 16,-9 3-18-16,16 5-34 0,-20-14 36 16,12 9-12-16,8 5-6 0,-11-13-2 0,11 13-16 15,-16-11-17-15,16 11 2 0,0 0 23 0,-12-7-13 16,12 7 16-16,0 0-24 0,0 0 1 15,0 0 30-15,0 0 11 0,0 0 20 0,-20 3 0 16,20-3 23-16,-19 7-13 0,19-7-15 16,-28 5 31-16,13-2-11 0,-1-1 8 0,-4 4-18 15,1-5-35-15,-5 1-21 0,8 0-47 0,-7-2-63 16,7 0-41-16,-4-2-92 16,-3-9-218-16,7 10-576 0,0-4 115 0,-3-1 75 15,11 0 102-15,-8-3 72 0,8-1 109 0,-4 0 16 16,4-2 57-16</inkml:trace>
          <inkml:trace contextRef="#ctx0" brushRef="#br1" timeOffset="-21828.0704">-12242 7239 1144 0,'0'0'412'0,"8"-5"-102"15,-8 5-78-15,0 0-139 0,8-11-265 0,-8 11-486 16,0 0 93-16,0 0 17 0</inkml:trace>
          <inkml:trace contextRef="#ctx0" brushRef="#br1" timeOffset="-20410.3236">-13177 8559 1300 0,'0'0'489'0,"15"14"-36"16,-3-6-10-16,0-4-57 0,8 1-45 0,-1-1-55 15,13 0-7-15,3 0-28 0,0-4-28 16,9 0-62-16,7 0-64 0,0-2-107 16,4 2-149-16,0 0-230 0,-8 0-471 0,-8 0 108 15,5 0 66-15,-1-2 51 0,-8 0 72 0,-3 0 28 16</inkml:trace>
          <inkml:trace contextRef="#ctx0" brushRef="#br1" timeOffset="-21083.1747">-12615 7815 1717 0,'0'0'494'15,"0"0"-56"-15,0 0-41 0,0 0-8 0,0 0-21 16,0 0-25-16,0 0-5 0,0 0-38 0,4 38-6 15,-4-22-28-15,7 2-15 0,-3 1-28 16,0 2 15-16,-4-3-21 0,0 1-27 0,4-1-26 16,0-1-19-16,-4-2 27 0,4 0-26 0,-4-15-28 15,4 22-13-15,-4-22 20 0,0 14-28 16,0-14 8-16,0 0-66 0,0 0 7 0,0 0-28 16,0 0-34-16,0 0 1 15,0 0-16-15,0 0-38 0,0 0 10 0,-35-27-25 16,31 15 17-16,-8-6 1 0,4 1 9 0,4-1 1 15,-8 2-13-15,4 0 46 0,5 4-49 16,-5 1 62-16,8 11-36 0,-8-19-11 0,8 19 17 16,-8-12-14-16,8 12 3 0,-16-6 5 0,16 6-16 15,0 0 31-15,0 0 3 0,0 0 26 16,-27 13-19-16,27-13-4 0,-12 9 22 0,12-9-7 16,-20 9 20-16,20-9-7 0,-8 10-1 15,8-10 34-15,-15 5 23 0,15-5 23 0,0 0 2 16,-20 0-10-16,20 0 34 0,0 0 17 0,-16-12 21 15,16 12-2-15,-11-20-4 16,7 8 22-16,-8-4 4 0,12-4-69 0,-8-2 42 16,4-8-98-16,0-3-41 0,-8-10 0 0,4 0 0 15,1 0 0-15,-1 5 0 0,-4 2 0 16,8 3 0-16,-4 7 0 0,4 1-269 0,0 9-192 16,4 2-565-16,-4 0-62 0,4 14 100 0,-7-14 89 15,7 14 95-15,0 0 93 0,0 0 102 16,0 0 28-16,0 0 38 0</inkml:trace>
          <inkml:trace contextRef="#ctx0" brushRef="#br1" timeOffset="-21648.0902">-12600 7281 1556 0,'-27'-2'409'0,"11"1"-25"0,-4 1-56 0,20 0-90 15,-23 1-92-15,23-1-103 0,-20 5-101 0,20-5-127 16,-15 13-462-16,15-4-21 0,0-9 61 0,-8 24 57 16</inkml:trace>
          <inkml:trace contextRef="#ctx0" brushRef="#br1" timeOffset="-20632.1546">-13040 7665 1799 0,'0'0'548'0,"8"14"-26"0,-8-14-61 0,8 14-29 15,-4-5-43-15,-4-9-20 0,4 17 0 0,-4-17-52 16,-8 20-23-16,8-20-20 0,-8 15-28 16,8-15-6-16,-16 17-37 0,8-12-14 0,8-5 6 15,-19 9-16-15,7-8-15 0,12-1 2 16,-28 2-5-16,28-2 31 0,-27-5-64 16,11-1 13-16,4 1-18 0,-3-4-33 0,-1 0-90 15,4 0 0-15,0 0 0 0,5 0 0 16,-5 0 0-16,12 9 0 0,-12-14 0 0,12 14 0 0,-8-9 0 15,8 9 0-15,0 0 0 0,0 0 0 16,0 0 0-16,0 0 0 0,47 35 0 16,-31-16 0-16,8 3 0 0,-5 1 0 0,-3 1 0 15,0 2-13-15,-1 1-79 0,-11 1-24 0,4-3-4 16,-8 1 10-16,0 0 33 16,-8-1 29-16,0 2-52 0,-11-1 56 0,-9 2 8 0,-11-5-10 15,4-2 49-15,-24 2-24 0,8-9 70 16,-1-3-11-16,1-7 34 0,0-3-13 15,0-6 8-15,0-8-6 0,-4-8-18 0,0-8 16 16,4-3-38-16,8-4-39 0,7 3 20 16,13 2-78-16,3-4 73 0,12 4-176 0,4 3-46 15,4 3-44-15,12 6-125 0,0-1-218 0,11 2-463 16,5 0 166-16,3 5 98 0,9 4 71 16,7 4 110-16,4 4 26 0,0 2 100 0,8 4 5 15</inkml:trace>
          <inkml:trace contextRef="#ctx0" brushRef="#br1" timeOffset="-19429.7278">-14125 7780 1331 0,'0'0'463'0,"0"0"-33"0,0 0-41 16,0 0-20-16,0 0-14 0,28 24-58 0,-20-13 18 15,0 1-31-15,-8 1-35 0,0-13-6 16,7 20-33-16,-7-9-18 0,0-11-31 0,0 23 3 16,0-23-16-16,-7 21-15 0,-1-11 13 0,0-1-56 15,0 1 1-15,8-10-16 0,-20 8-13 16,5-4 1-16,15-4-34 0,-16 1 19 0,16-1 14 15,-28-1-29-15,28 1-15 0,-15-9 20 16,15 9-10-16,-16-9-28 0,16 9-12 0,-20-9-6 16,20 9 28-16,-8-8-20 0,8 8-11 15,0 0 1-15,0 0-8 0,0 0 33 16,0 0-28-16,0 0 15 0,0 0-12 0,0 0-6 16,0 35 39-16,0-35-44 0,0 29 28 0,0-9-25 15,0-1 18-15,0 6-10 0,-3 0 7 16,-9 4 8-16,-8 5 2 0,0-1 16 0,-11 1-13 15,7-3-23-15,-19 10-28 0,0-4-128 0,8 4-144 16,-1-13-383-16,5-5-231 0,-5-2 92 16,9-4 87-16,3-3 67 0,-3 1 77 0,3-3 48 15,8-1 123-15</inkml:trace>
          <inkml:trace contextRef="#ctx0" brushRef="#br1" timeOffset="-19243.4315">-14211 8753 1423 0,'16'-8'443'0,"-16"8"-54"0,11-11-90 0,-11 11-97 16,8-13-102-16,-8 13-67 0,0 0-283 15,-8-21-390-15,8 21-13 0,-11-17 56 0,-1 5 75 16</inkml:trace>
          <inkml:trace contextRef="#ctx0" brushRef="#br1" timeOffset="-18447.0442">-14714 7748 1116 0,'0'0'509'0,"0"0"-33"16,0 0-38-16,0 0-24 0,0 0-25 0,0 0-17 15,0 0-27-15,35 26-38 0,-27-14-23 16,4 1-30-16,-4-1-14 0,3 0-30 0,1 0-30 16,-4 3-12-16,0-3-22 0,0-1 0 0,0-1-66 15,0-1 17-15,-8-9-5 0,4 18-38 16,-4-18 5-16,0 12-41 0,0-12 17 16,0 0-19-16,0 0-11 0,-16 16-23 0,16-16-15 15,-28 3-3-15,20 0-18 0,-15-2 8 16,3-1-5-16,1 2-36 0,-5-2 18 0,-4 0 2 15,-3 0 11-15,7 0 0 0,-3 0-12 16,-1 0 13-16,-3 0 27 0,-4 1-3 0,11-1 10 16,-11 2-7-16,7 0 5 0,-3-1-13 0,3-1 23 15,-3 3 1-15,3-3 19 0,1 1-22 16,3 1 7-16,0 0-7 0,5-1-5 16,-5-1 35-16,5 2-38 0,3 0 2 0,0-2 26 0,-3 2-30 15,19-2 12-15,-32 2-23 0,20-1 36 16,12-1-20-16,-23 4-19 0,23-4 11 0,-28 1-3 15,20 2 24-15,8-3-6 0,-15 1-18 16,15-1 47-16,-20 2-42 0,20-2 8 16,-16 2-18-16,16-2 31 0,0 0-10 0,-23 0-3 15,23 0 8-15,0 0 33 0,-20-5-10 16,20 5-11-16,0 0-4 0,-12-8 19 0,12 8-14 16,-12-7 25-16,12 7-30 0,-11-8 35 0,11 8-15 15,-8-11 15-15,8 11-7 0,-8-15-1 16,0 7 29-16,8 8-16 0,-8-16-2 15,4 4 33-15,4 12-10 0,-8-23 13 0,4 9 10 0,1 0-5 16,-5 0 22-16,8 0-24 16,-8-2 34-16,8 16-3 0,-8-28 1 0,8 15 11 15,-4 0-34-15,4 13-2 0,-4-23 31 0,0 12-13 16,4 11-16-16,-4-20 3 0,4 20-43 16,-4-15-16-16,4 15 31 0,-4-13-23 0,4 13-1 15,0 0 9-15,0 0-18 0,-4-14-1 16,4 14-9-16,0 0 12 0,0 0-16 0,0 0 14 15,0 0-3-15,0 0 10 0,0 0-20 0,16 53-8 16,-12-40 16-16,0 6 2 16,-4-2-28-16,4 3 12 0,-4 4-14 0,0-4 27 15,0 0-17-15,0 2-6 0,-4-3 8 0,0 0-2 16,0-1-6-16,4-2 1 0,-8-1 20 16,0-2-13-16,1 0-44 0,-1-3-14 0,-4 1-65 15,4-3-54-15,-8 1-32 0,8-1-68 16,1 0-127-16,7-8-162 0,-20 9-393 0,4-2 63 15,8 0 72-15,8-7 105 0,-19 11 69 0,7-4 102 16,0-2 31-16,4 2 15 0</inkml:trace>
          <inkml:trace contextRef="#ctx0" brushRef="#br1" timeOffset="-30171.0667">-5938 7938 1702 0,'0'0'530'0,"0"0"-52"0,0 0-40 16,0 0-8-16,0 0-31 0,-11 44-10 0,3-28-46 16,0 0-46-16,0 1-2 0,-4 3-32 0,4-3-22 15,1 1-24-15,3-2-27 0,-4-1-24 16,0 0 1-16,0-3-24 0,0 0-30 15,0-1-1-15,8-11 11 0,-4 16-15 0,4-16 9 16,-7 12 14-16,7-12-18 0,0 0-6 16,-16 5 6-16,16-5-6 0,0 0 11 0,0 0 2 15,0 0-10-15,-20-30-99 0,20 16-11 0,-4-9 0 16,0-1 0-16,4-3 0 0,-4-8 0 16,0-2 0-16,1-11 0 0,-1-2 0 0,-4-21 0 15,4 1 0-15,-4-1 0 0,4 15 0 0,-4 7 0 16,4 1 0-16,0 4-118 0,0 7-105 15,0 0-33-15,1 5-15 0,-1 4-77 16,4 5-175-16,0-1-55 0,4 8-410 0,-4 16 77 16,3-23 84-16,5 15 105 0,-8 8 74 15,12-15 88-15,-4 10-3 0,-8 5 66 0</inkml:trace>
          <inkml:trace contextRef="#ctx0" brushRef="#br1" timeOffset="-29292.043">-6665 8058 1471 0,'-4'-13'576'0,"4"1"-56"0,0 12-47 0,0-22-50 16,0 22-44-16,4-17-54 0,-4 17-16 15,16-14-14-15,-8 9-29 0,-8 5-25 0,20-9 9 16,-5 7-52-16,1 0-12 0,-16 2-14 0,35 0-19 15,-19 4-17-15,8 0-21 16,-5-1-10-16,1 3-15 0,0-1 7 0,-1 0-33 16,-3 0 0-16,4 0-5 0,-9 1-8 0,1-1-5 15,0 1-7-15,4-2-29 0,-16-4 10 16,12 11 19-16,-12-11 4 0,11 9-17 0,-11-9-3 16,0 0-8-16,0 0 8 0,0 0 5 15,-4 18-45-15,4-18-4 0,0 0 6 0,-27 14-6 16,15-9 37-16,0-2-42 0,-3 1 8 0,-5 0 18 15,8-1-8-15,-7-1-12 0,-1 2-3 16,0-1 5-16,1 0-15 0,-1-1-6 0,-4 0 11 16,5 2-8-16,-1-3-15 0,0 2 18 0,1 2-21 15,3-4 31-15,0 2-15 16,1-1 40-16,-1 1-45 0,0 1 20 0,4 0-21 16,-3 1-5-16,15-5-4 0,-24 7 7 0,8-4-11 15,16-3 14-15,-19 6-6 0,19-6 8 16,-16 5 21-16,16-5-11 0,-16 4 3 0,16-4 23 15,-16 2 7-15,16-2-4 0,0 0 15 0,0 0 20 16,-19-9 3-16,19 9-3 0,-8-11 31 16,8 11 15-16,-8-21-10 0,8 7 29 0,0 14 9 15,-4-37-30-15,4 14 13 0,-4-2-11 16,0-1 44-16,0-7-31 0,0 1-23 0,1-2 5 16,-1-1 21-16,-4 1-16 0,4-2-15 0,-4-1-2 15,4 2-24-15,0 1-5 16,0 0-27-16,-4 10-50 0,4-2-38 0,0 4-84 15,0 1-83-15,1 5-50 0,3 16-116 0,0-17-214 16,0 17-398-16,0 0 75 0,0 0 100 16,0 0 99-16,0 0 77 0,0 0 90 0,7 63 13 15,-3-38 81-15</inkml:trace>
          <inkml:trace contextRef="#ctx0" brushRef="#br1" timeOffset="-28637.0316">-7089 7892 1410 0,'0'0'484'0,"4"14"-26"15,-4-14-28-15,4 18-49 0,-4-18-30 0,0 20-23 16,0-20-1-16,-8 18-30 0,8-18-54 0,-12 17 11 16,4-9-26-16,0 1-26 0,-3-2 13 15,-1 0-16-15,12-7 14 0,-20 6-42 0,20-6 37 16,-23 0-6-16,23 0 8 0,-20-6-41 16,20 6-3-16,-20-11-7 0,12 5-39 0,8 6-15 15,-15-17 0-15,11 11-15 0,4 6 15 16,-12-17-49-16,12 17 3 0,-4-14-23 0,4 14 30 15,0 0-38-15,0 0-5 0,0 0 29 16,0 0-29-16,0 0-11 0,43 13-40 0,-27 3-15 16,4 3 27-16,-1 1-40 0,1 2 10 15,-4 1 8-15,-1 4-34 0,1-3 3 0,-8 1 7 16,0-2 16-16,-4 0-20 0,-4-4 15 0,-8 3 17 16,4-2 16-16,-8-2-35 0,-8 2 27 15,1-1 26-15,-5-6 8 0,-3-2-8 16,-5 0 18-16,1-6 5 0,-1 0 18 0,1-5 28 15,0-3-13-15,-1-4-2 0,-3-6-11 16,-1-2-2-16,1-8-2 0,-8-11-47 0,7 2-61 16,13 3-46-16,3 3-70 0,8-1-40 0,4 4-74 15,8 6-147-15,0-3-562 0,8 3 15 16,4-1 117-16,0 2 49 0,0 2 103 0,7 5 87 16,1 4 56-16,0 5 25 0</inkml:trace>
          <inkml:trace contextRef="#ctx0" brushRef="#br1" timeOffset="-27800.2789">-7942 7512 1589 0,'0'0'609'16,"-8"-11"-64"-16,8 11-33 0,0 0-56 16,0 0 2-16,0 0-12 0,0 0-27 0,-8 49-35 15,12-24-33-15,0 0-39 0,0 7 8 16,4-2-61-16,0 3 20 0,0-1-69 16,3 1-6-16,-3-3-1 0,4 0-32 0,4 0-10 15,-4-5 8-15,-5-5-53 0,1 1-98 16,0-3-18-16,0-4 0 0,-4 0 0 0,-4-14 0 15,0 20 0-15,0-20 0 0,-16 12 0 0,0-8 0 16,-3-1 0-16,-5-1 0 0,-3 0 0 16,-1 0 0-16,-3-1 0 0,-1 1 0 0,-3-1 0 15,7 4 0-15,-3-2 0 0,0 4 0 0,7 0 0 16,-4 3 0-16,5 4 0 0,7 1 0 16,0 1 0-16,9 1 0 0,-1 1 0 15,0-3 0-15,8-1 0 0,0-14 0 0,8 31 0 16,4-19-13-16,-1 0-177 0,1-3-32 15,4-2-9-15,3 0-20 0,5-5-56 0,4 1-102 16,-1-3-190-16,1-3-453 0,3-2 146 16,0-4 58-16,5-3 73 0,-1-6 89 0,-3-3 59 15,-1-8 79-15,1 2 41 0</inkml:trace>
          <inkml:trace contextRef="#ctx0" brushRef="#br1" timeOffset="-27186.7196">-8555 7850 1366 0,'0'0'482'0,"0"0"-14"0,0 0-38 16,0 0-13-16,0 0-46 0,0 0-43 0,0 0-21 0,0 0-38 15,0 0-26-15,8 54-10 16,-8-54-15-16,4 17-24 0,-4-17-20 0,0 0-12 0,-4 18-19 15,4-18 9-15,-8 11-25 0,8-11-27 16,-16 7 28-16,4-2-28 0,12-5 2 16,-27 2-23-16,15 0-5 0,12-2 14 0,-35-2 14 15,19 0 31-15,16 2-8 0,-32 0-30 16,17 0 15-16,15 0-15 0,-32 2-46 0,17 0 15 16,-1 2-3-16,4-1-12 0,0 3-70 15,0 0-81-15,1 3-80 0,3 2-51 0,4 0-77 16,4-11-291-16,-4 15-405 0,4-15 69 15,4 26 120-15,-4-9 55 0,4 0 78 0,0 1 60 16,0 1 68-16,4 0 70 0</inkml:trace>
          <inkml:trace contextRef="#ctx0" brushRef="#br1" timeOffset="-25155.7248">-9255 7855 1523 0,'0'0'499'0,"0"0"-57"0,0 0-45 0,0 0-20 0,0 0-17 16,0 0-19-16,0 0-44 0,36 34-21 15,-25-25-35-15,5 3-16 0,4 2-12 16,-8-2-27-16,11 8 1 0,-7-1-33 0,0-5-24 16,-1 2 9-16,-7-2-23 0,8 0 1 15,-8 0-30-15,-4-3-8 0,3 1 8 0,-3 0-10 16,-4-12 5-16,0 20-16 0,0-20-12 0,0 0 7 16,-7 22-20-16,-1-14 28 0,8-8-12 15,-16 6-27-15,16-6-4 0,-16 4-16 0,16-4-2 16,0 0-13-16,-27-2 2 0,27 2-25 0,-16-12 36 15,4 4-18-15,4-1-26 0,1-4 23 16,-5-1-13-16,8 0 14 0,-4 0-6 0,0 1-5 16,4-1 15-16,4 14-30 0,-8-24-1 15,4 12 11-15,4 12 0 0,-4-18 38 16,4 18-48-16,-4-16 7 0,4 16 3 0,-7-11 10 0,7 11-13 16,0 0-10-16,0 0 18 15,0 0-5-15,0 0 33 0,0 0-20 0,0 0-16 16,0 0 3-16,0 0 15 0,0 0 13 0,0 0 10 15,-8 41-5-15,8-41 21 0,-8 22 2 16,0-11-23-16,4 0 11 0,-4 1 14 0,-4-1 11 16,1-2-30-16,-1 1 9 0,0-1-2 0,-4-2-3 15,1-1-4-15,3-1-4 0,-4 0 29 16,0-3-26-16,16-2 8 0,-27-4-13 0,11 1 13 16,16 3-2-16,-27-14-44 0,11 3 53 15,4-3-38-15,0 0 18 0,1-2-35 16,3 3 25-16,-4 0-1 0,4-1-6 0,4 1 14 15,0-1-32-15,4 14 4 0,-8-22 26 16,8 22-15-16,-4-17 27 0,4 17-12 0,0 0-10 16,12-14 13-16,-12 14 17 0,0 0 3 0,0 0 10 15,0 0-12-15,39 23 5 0,-27-11 9 16,-4 2 17-16,4 4 12 0,-8 1 12 0,4 4 1 16,-8 2 8-16,4-2 32 0,-4 1-42 0,-4 5 22 15,-8 0 15-15,0 0-32 0,-4 0-21 16,1-2-59-16,-5-2-39 0,-4 1-112 0,-3 0-71 15,-4-3-93-15,-28 6-346 0,19-4-414 16,9-10 108-16,-5-3 84 0,5-3 153 16,0-2 16-16,-1-5 89 0,5 0 42 0,-5-6 45 15</inkml:trace>
          <inkml:trace contextRef="#ctx0" brushRef="#br1" timeOffset="-24694.6821">-9876 7982 1778 0,'0'0'566'0,"-27"-7"-18"0,27 7-72 15,-20-9-23-15,8 4-31 0,12 5-53 0,-19-16-26 0,11 9-59 16,0-2-2-16,8 9-57 0,-12-19 3 0,8 8-72 16,4 11 10-16,-8-19-15 0,8 19-5 15,-4-20-38-15,4 20-8 0,0 0-34 16,4-20 3-16,-4 20 3 0,12-9-34 0,-12 9 29 15,0 0-42-15,24 0 11 0,-24 0-5 16,0 0-18-16,27 13 18 0,-19-5 4 0,4 2-19 16,-4 1-1-16,0 1-10 0,-1-2 8 15,-7 5 15-15,4-3-10 0,-4-12-3 16,0 26-2-16,-4-12-10 0,0-1-6 0,-11 3 34 0,-1-2-18 16,0 0-23-16,-11 0-3 15,-1 0-23-15,1-4-20 0,-9-1-52 0,9-1-38 16,-5-3-38-16,5-2-57 0,-1-3-79 0,5 2-163 15,-5-4-488-15,5-3 81 0,-1-4 63 0,8-3 113 16,-3-2 48-16,7-2 70 0,0-3 43 16,0-3 74-16</inkml:trace>
          <inkml:trace contextRef="#ctx0" brushRef="#br1" timeOffset="-23928.204">-10324 7941 1233 0,'0'0'476'0,"-20"-17"-35"15,17 6-50-15,-1-1-30 0,4 12-31 0,-8-25-40 16,4 15-22-16,4 10-35 0,-4-22-7 0,4 22-45 16,-4-21-22-16,4 21-16 0,0 0 1 15,4-19-6-15,-4 19-41 0,0 0 0 0,16-4-10 16,-16 4 13-16,0 0-23 0,19 21-23 16,-15-10 12-16,-4-11 1 0,8 23-3 0,-4-9-21 15,0 0-12-15,-4-2-3 0,0-12 8 0,0 29-5 16,0-29 0-16,-8 23 15 0,0-11-14 15,0-1-41-15,0-2 1 0,8-9-7 16,-15 12-13-16,7-7-19 0,8-5 7 0,-24 7-12 16,16-5-17-16,8-2 5 0,0 0 5 15,-31-6-10-15,31 6-10 0,-20-12-6 0,9 4 9 16,3-1-22-16,-4-4 63 0,8 3-47 0,4 10 10 16,-12-18 0-16,12 18 16 0,-12-16 12 15,12 16-9-15,-4-10-16 0,4 10 61 0,0 0-38 16,0 0 30-16,0 0-19 0,0 0 47 15,0 0-22-15,0 0 10 0,0 0 8 0,0 0 10 16,0 0 7-16,0 0-7 0,0 0 5 16,-7 35 8-16,7-35 13 0,0 0 27 0,-4 18-17 15,4-18 0-15,-8 10 2 0,8-10 16 16,-12 5 7-16,12-5 3 0,-20 5 20 0,20-5 3 16,-11 0-23-16,11 0 15 0,-24-1 1 15,24 1-4-15,-16-4-14 0,16 4-29 0,-27-3 10 16,15-1-25-16,-4 1 3 0,16 3-67 0,-27-4-31 15,11 0-21-15,-4 4-81 0,20 0-126 16,-27-3-166-16,11 3-484 0,16 0 75 0,-31-2 112 16,19-1 48-16,-4 2 68 0,0-4 104 15,16 5 18-15</inkml:trace>
          <inkml:trace contextRef="#ctx0" brushRef="#br1" timeOffset="-23195.0453">-10819 7811 1784 0,'0'0'496'15,"0"0"-58"-15,0 0-34 0,0 0-4 16,0 0-42-16,0 0-33 0,0 0-13 0,0 0-4 16,0 0-47-16,0 0-26 0,0 44-15 0,0-44-18 15,8 16-45-15,-8-16-9 0,8 14 3 16,-8-14-20-16,7 16 7 0,-7-16-31 0,4 14 1 16,-4-14-44-16,4 12 5 0,-4-12-13 15,0 0 29-15,4 17-26 0,-4-17-1 16,0 0-14-16,-15 12 2 0,15-12 3 0,-20 6-11 15,8-2-20-15,-4 0 10 0,1-1 34 16,-13-1-27-16,5 2-9 0,-5-3-5 0,-7 3-1 16,-1-1 3-16,-3 3-8 0,-4-3-4 0,-4 4 9 15,7-3-22-15,-7 0 14 0,12 2 4 16,-9-4-11-16,5-1-33 0,-4 3-8 0,8-2-18 16,-1 0-30-16,1-1-44 0,7 1-34 0,1-4 11 15,-1 1-71-15,5-1-78 0,3 0-166 16,4 0-92-16,5-3-381 0,-5-2 63 15,16 7 137-15,-16-16 50 0,8 6 67 0,8 10 67 16,-4-22 40-16</inkml:trace>
          <inkml:trace contextRef="#ctx0" brushRef="#br1" timeOffset="-29991.026">-5493 7191 1395 0,'0'0'637'0,"0"0"-10"0,0 0-92 0,0 0-49 15,-55 9-15-15,35-5-53 0,0-1-58 0,-7 1-104 16,-1-1-130-16,1 3-72 0,-5 0-154 16,-3 3-274-16,-4 0-506 0,3 2 35 0,5-5 161 15,-5 5 6-15,5 1 94 0,0 1 26 16,3 1 80-16</inkml:trace>
          <inkml:trace contextRef="#ctx0" brushRef="#br1" timeOffset="-29099.4427">-6559 8394 1530 0,'0'0'474'0,"0"0"-52"0,8 9-46 0,-8-9-61 16,0 0-102-16,0 0-124 0,0 0-278 0,8 8-528 16,-8-8 0-16,0 0 67 0,0 0 95 15,0 0 48-15</inkml:trace>
          <inkml:trace contextRef="#ctx0" brushRef="#br1" timeOffset="-28402.5404">-7109 8823 1177 0,'20'4'499'0,"-20"-4"-33"15,27 2-13-15,-11-2-79 0,8 1-42 16,3-2-27-16,1 1-44 0,-1 1-30 0,1-2-65 16,-5 1-53-16,1 0-101 0,-4 0-117 15,-1 0-309-15,1 0-400 0,-20 0 66 0,27 0 73 16,-27 0 68-16,16-4 41 0</inkml:trace>
          <inkml:trace contextRef="#ctx0" brushRef="#br1" timeOffset="-27600.5634">-7714 6496 1267 0,'0'0'486'0,"0"0"-43"0,-35 41-34 16,27-13-35-16,-4 5-23 0,0 9-60 0,0 6-35 16,-3 19-20-16,-1 3-72 0,-4 4-90 15,1 2-89-15,-5 3-149 0,4-10-182 0,-11 24-473 16,3-2 77-16,5-16 66 0,-5-6 82 0,1-5 39 15</inkml:trace>
          <inkml:trace contextRef="#ctx0" brushRef="#br1" timeOffset="-27051.4024">-8587 8454 1400 0,'0'0'517'0,"0"0"-59"0,8 9-56 16,-8-9-29-16,0 0-99 0,0 0-87 0,0 0-87 15,16 3-161-15,-16-3-236 0,0 0-471 0,0 0 61 16,0 0 62-16,0 0 97 16,0 0 29-16</inkml:trace>
          <inkml:trace contextRef="#ctx0" brushRef="#br1" timeOffset="-24498.8975">-9660 7306 1415 0,'-31'-14'578'0,"15"12"-66"0,-3 0-82 0,-1 2-51 0,0 0-102 15,-7 0-98-15,-1 4-141 0,1-1-314 16,-9 4-479-16,5 1 20 0,-5 0 88 16,5 3 60-16,0 1 37 0</inkml:trace>
          <inkml:trace contextRef="#ctx0" brushRef="#br1" timeOffset="-23661.8355">-10178 8449 1625 0,'-55'-8'504'16,"35"7"-30"-16,-8-1-62 0,1 0-28 0,-9-2-36 15,1 1-108-15,0-4-48 0,-1 3-115 0,-3-3-82 16,4 4-169-16,-1-3-412 0,5-4-200 16,-1 3 113-16,1-4 84 0,0 3 31 15,3-3 77-15,4-1 92 0</inkml:trace>
          <inkml:trace contextRef="#ctx0" brushRef="#br1" timeOffset="-23034.7423">-11110 7554 1722 0,'-20'-2'520'0,"-7"-1"-52"15,-1 0-10-15,-3 0-51 0,-1 3-53 0,-3 0-55 16,-8-2-92-16,7 4-38 0,-3-2-125 16,4 0-100-16,-5 6-305 0,1-5-492 15,0 3 60-15,0 0 102 0,-5-1 41 0,5 0 81 16,0 1 52-16</inkml:trace>
          <inkml:trace contextRef="#ctx0" brushRef="#br1" timeOffset="-18127.9465">-16208 8181 2127 0,'0'-21'596'0,"0"21"-61"0,0 0-67 0,0 0-30 0,0-18-67 15,0 18-97-15,0 0-146 0,8-14-128 16,-8 14-205-16,0 0-670 0,12-7 17 0,-12 7 132 15,0 0 42-15,0 0 60 0,0 0 53 16</inkml:trace>
        </inkml:traceGroup>
      </inkml:traceGroup>
    </inkml:traceGroup>
    <inkml:traceGroup>
      <inkml:annotationXML>
        <emma:emma xmlns:emma="http://www.w3.org/2003/04/emma" version="1.0">
          <emma:interpretation id="{77D1686F-87C7-470E-8C01-719F38C549C9}" emma:medium="tactile" emma:mode="ink">
            <msink:context xmlns:msink="http://schemas.microsoft.com/ink/2010/main" type="paragraph" rotatedBoundingBox="28028,9707 2772,9642 2779,7084 28034,7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EBBA1F-4E87-47E1-AC31-EF1B327A2F8F}" emma:medium="tactile" emma:mode="ink">
              <msink:context xmlns:msink="http://schemas.microsoft.com/ink/2010/main" type="line" rotatedBoundingBox="28028,9707 2772,9642 2779,7084 28034,7149"/>
            </emma:interpretation>
          </emma:emma>
        </inkml:annotationXML>
        <inkml:traceGroup>
          <inkml:annotationXML>
            <emma:emma xmlns:emma="http://www.w3.org/2003/04/emma" version="1.0">
              <emma:interpretation id="{BB586B8C-0335-4084-8684-FAAD5F48110F}" emma:medium="tactile" emma:mode="ink">
                <msink:context xmlns:msink="http://schemas.microsoft.com/ink/2010/main" type="inkWord" rotatedBoundingBox="28028,9707 17027,9679 17032,7705 28033,7734"/>
              </emma:interpretation>
              <emma:one-of disjunction-type="recognition" id="oneOf4">
                <emma:interpretation id="interp20" emma:lang="en-US" emma:confidence="0">
                  <emma:literal>imirtormnt</emma:literal>
                </emma:interpretation>
                <emma:interpretation id="interp21" emma:lang="en-US" emma:confidence="0">
                  <emma:literal>mirtormnt</emma:literal>
                </emma:interpretation>
                <emma:interpretation id="interp22" emma:lang="en-US" emma:confidence="0">
                  <emma:literal>amirtormnt</emma:literal>
                </emma:interpretation>
                <emma:interpretation id="interp23" emma:lang="en-US" emma:confidence="0">
                  <emma:literal>imirtormrt</emma:literal>
                </emma:interpretation>
                <emma:interpretation id="interp24" emma:lang="en-US" emma:confidence="0">
                  <emma:literal>mirtormrt</emma:literal>
                </emma:interpretation>
              </emma:one-of>
            </emma:emma>
          </inkml:annotationXML>
          <inkml:trace contextRef="#ctx0" brushRef="#br1" timeOffset="-81065.8962">363 3413 1602 0,'0'0'576'0,"0"0"-46"0,0 0-59 15,0 0-21-15,0 0-40 0,0 0-3 16,0 0-62-16,0 0-2 0,0 0-61 0,0 0 7 0,-16 42-48 15,12-28-3-15,-4-5-21 16,5 4-73-16,-5-1-11 0,0 0 31 0,0-1-19 16,0-1-24-16,8-10-9 0,-8 16 9 15,8-16-21-15,-15 11 2 0,15-11-30 16,-12 5 25-16,12-5-28 0,-12 4 26 0,12-4-3 0,0 0 15 16,0 0 9-16,-28-13-116 15,28 13 0-15,-11-18 0 0,3 6 0 0,0 0 0 0,4-2 0 16,0-2 0-16,-4 2 0 0,4 1 0 15,4 13 0-15,-4-18 0 0,4 18 0 0,-8-17 0 16,8 17 0-16,-3-9 0 0,3 9 0 16,0 0 0-16,0 0 0 0,0 0 0 0,0 0 0 15,19 41 0-15,-11-23 0 0,0 1 0 16,4 4 0-16,-4 4 0 0,7 1 0 0,1 9 0 16,-4 1 0-16,4 1 0 0,-5-5 0 15,1 3 0-15,0-6 0 0,-4-1 0 0,0 0 0 16,-1-5 0-16,1-2 0 0,-4-2 0 0,-4-2-18 15,4-2-1234-15,0-1 87 0,0-1 180 16,-4-15 79-16,-4 23 61 0,4-23 98 0,-8 21 58 16,4-15 103-16,4-6 12 0</inkml:trace>
          <inkml:trace contextRef="#ctx0" brushRef="#br1" timeOffset="-80660.7567">-274 4051 1461 0,'0'0'678'0,"-19"0"-10"16,19 0-71-16,-16 0-49 0,16 0-29 0,0 0-76 15,-20-4-18-15,20 4-36 0,0 0-10 0,0 0-39 16,0 0-15-16,0 0-69 15,0 0-59-15,51-14-10 0,-31 10-84 0,-4 3-96 16,3-2-83-16,1 1-73 0,0-1-122 0,-20 3-354 16,27-1-470-16,-7 5 107 0,-4-4 125 15,3 2 121-15,-3-1 15 0,-16-1 82 0,23 5 53 16,-11-3 93-16</inkml:trace>
          <inkml:trace contextRef="#ctx0" brushRef="#br1" timeOffset="-77856.5201">-879 3804 1684 0,'0'0'553'0,"0"0"-26"0,0-18-30 0,0 18-70 15,0 0-5-15,0 0-61 0,16-10-7 16,-16 10-29-16,23 0-36 0,-23 0 3 0,28 9-34 16,-16 0-27-16,7 3-24 0,1 0-23 0,0 0-20 15,-1 6-10-15,1 1-6 0,-1 3-35 16,-3-1 12-16,-4-2-20 0,0 0-5 16,0 1-8-16,-8-4-23 0,-1 2 21 0,-3-3-6 15,0-15-25-15,-7 30 5 0,-1-16-33 16,-4-1 43-16,-4-3-51 0,4 1 18 0,-7-3-10 15,3-2-18-15,0-1-13 0,-3-2 0 0,3 0 0 16,16-3 0-16,-32-6 0 0,17 1 0 16,-1-1 0-16,4-2 0 0,0-3 0 0,-3-3 0 15,7-2 0-15,0-1 0 0,0-1 0 16,4 2 0-16,0-3-8 0,4-1-2 0,0 1-11 16,0 19 3-16,0-33 5 0,4 17 8 0,0 1 21 15,-4 15-4-15,4-23-19 0,-4 23-21 16,4-15 30-16,-4 15 29 0,0 0-3 0,0 0-15 15,0 0-5-15,0 0-8 0,0 0 0 16,0 0 0-16,0 0 0 0,-47 38 0 16,35-15 0-16,-8 0 0 0,5 0 0 0,-1 2 0 15,0 2 0-15,-7 4 0 0,7-4 0 0,0-1 0 16,4 0 0-16,-3-1 0 0,11-2 0 16,-4 0 0-16,4-2 0 0,0-6 0 0,4 3 0 15,0-18 0-15,4 27 0 0,0-18 0 0,-4-9 0 16,16 17 0-16,-8-11 0 0,-8-6 0 15,23 6 0-15,-15-4 0 0,-8-2 0 0,24 2 0 16,-24-2 0-16,15 2 0 0,-15-2-67 0,0 0-15 16,0 0 10-16,0 0-15 0,0 0 5 15,0 0 8-15,0 0-3 0,0 0-7 16,0 0-11-16,0 0 1 0,0 0 14 0,-55-18-17 16,36 13 2-16,-1-2 6 0,0 0 14 15,1 0 29-15,-5-4 0 0,4 2 26 0,1-2 56 16,-5-1-21-16,4 0 49 0,5-1 36 0,-5 1 23 15,0 2 12-15,9 3 32 0,-5-4 37 16,4 4-53-16,0 2 3 0,12 5-11 0,-19-7-73 16,19 7-70-16,-20 1 0 0,20-1 0 0,-24 8 0 15,13 1 0-15,3-4 0 0,-4 5 0 16,0 3 0-16,4-1 0 0,4-1 0 16,1 2 0-16,3 5-390 0,0-18-774 0,-4 25 35 0,4-25 213 15,4 23 17-15,-4-23 62 16,0 17 92-16,3-6 87 0,-3-11 77 0,0 0 36 15</inkml:trace>
          <inkml:trace contextRef="#ctx0" brushRef="#br1" timeOffset="-77201.6981">-836 3881 1364 0,'0'0'438'0,"0"0"-6"0,0 0-63 15,0 0 12-15,8-12-58 0,-8 12-26 0,0 0-31 16,0 0-28-16,24 2-16 0,-24-2 4 16,0 0-47-16,15 16-28 0,-15-16-10 0,12 14-16 15,-8-3-12-15,-4-11-47 0,4 19-50 0,-4-19-44 16,-8 26-59-16,4-12-67 15,-4 2-204-15,0-4-464 0,1 5 21 0,-5-5 79 16,0 2 95-16,0-2 56 0,0-1 59 0,1-2 15 16</inkml:trace>
          <inkml:trace contextRef="#ctx0" brushRef="#br1" timeOffset="-75938.3877">-1893 3999 1092 0,'0'0'502'0,"0"0"-54"16,0 0-33-16,0 0-26 0,20-1-33 0,-20 1 12 15,0 0-45-15,27 12-26 0,-11-6-16 0,-4 3-9 16,-1-1-42-16,9 2-25 0,-4 1-24 16,-1 0 17-16,-3 1-22 0,0-1-20 0,0 2-25 15,0-3-21-15,-5 2-13 0,-3-2 6 0,-4-10 2 16,8 22-18-16,-8-22 0 15,0 15-11-15,0-15-19 0,0 0-11 0,-12 17 10 0,12-17-15 16,-15 9 10-16,15-9-2 0,-20 5-21 16,20-5 31-16,-20-3-31 0,20 3-13 0,-23-6 14 15,11 1-19-15,12 5 23 0,-23-15-2 16,15 4-21-16,0-1 0 0,-4-2 18 16,4 0 8-16,0-2-38 0,4 0 30 0,0 1-8 15,-3-2 1-15,7 3 4 0,-8 0-7 0,8 14-15 16,-4-22 5-16,4 22-1 0,-4-19 24 15,4 19-13-15,-4-13 5 0,4 13-26 0,0 0 1 16,0 0-8-16,0 0 4 0,4-18 27 0,-4 18-8 16,0 0-16-16,0 0 6 0,0 0-13 15,0 0 12-15,0 0 1 0,0 0-1 0,0 0 3 16,0 0-10-16,16 38 15 0,-16-38-30 0,0 21 33 16,0-21-13-16,-8 21-5 0,4-9 2 15,4-12 6-15,-12 23 17 0,8-13-10 0,-4 3 21 16,0-3 0-16,0 0-21 0,8-10-28 15,-15 18 13-15,3-9-3 0,0-2 13 16,0 0-12-16,12-7-6 0,-23 11 31 0,11-8-18 16,12-3 10-16,-24 5-7 0,13-5-42 15,11 0 49-15,-24 0 8 0,24 0-5 0,-24-5 10 16,13 2-7-16,11 3-19 0,-24-9 16 0,12 2-13 16,0 0 5-16,12 7-8 0,-15-20 9 15,11 11-27-15,4 9 13 0,-12-20-10 0,8 11-12 16,4 9 4-16,0-21-30 0,0 21 33 15,0-18-3-15,0 18-15 0,8-16 0 16,-8 16 21-16,12-12 35 0,-12 12-53 0,12-5-6 16,-12 5 3-16,0 0 18 0,0 0-5 0,0 0-10 15,0 0-31-15,27 14 56 0,-27-14 5 16,4 14-7-16,-4-14 10 0,0 18-21 0,0-18 13 16,-8 19 21-16,8-19 2 0,-16 21-10 0,9-12 10 15,-5-1 36-15,0 2-7 0,0 0-11 16,0-3 31-16,-3-2-21 0,3 1 37 0,0-1 40 15,12-5-5-15,-31 3 23 0,31-3 3 16,-24-3 15-16,24 3 28 0,-27-9-125 0,15 0-54 16,0-1 0-16,-4-7 0 0,8-1 0 15,-7-11 0-15,3-5 0 0,0-7 0 16,0-7 0-16,4-1 0 0,-3-20 0 0,3 2 0 16,0 0 0-16,-4 9 0 0,8 9 0 0,-4-2 0 15,0 3 0-15,5 4 0 0,-5 7 0 16,4 2 0-16,-4 5 0 0,8 5-372 0,-8 4-820 15,4 4 139-15,0 1 88 0,0 1 88 0,0 5 86 16,4 10 92-16,0 0 84 0,-8-17 52 16,8 17-2-16,0 0 99 0</inkml:trace>
          <inkml:trace contextRef="#ctx0" brushRef="#br1" timeOffset="-75759.6941">-1736 3287 1494 0,'0'0'592'0,"0"0"-73"16,0 0-27-16,0 0-60 0,-75 1-14 15,52 1-104-15,-1 1-88 0,-3 3-111 0,-5 1-161 16,1 3-325-16,-5-1-474 0,9 4 51 0,-12 2 80 16,3 1 85-16,-3 3 86 0,-16 10 16 15</inkml:trace>
          <inkml:trace contextRef="#ctx0" brushRef="#br1" timeOffset="-75505.4403">-2762 3812 1282 0,'0'0'573'0,"8"-6"-28"0,-8 6-30 15,0 0-36-15,0 0-16 0,0 0-48 0,24 21-19 16,-16-10-40-16,-4 3-46 0,-1 1 0 16,1 1-49-16,-4 2-44 0,0 2-68 0,0 0-44 15,-7 1-72-15,3 1-135 0,-4-1-83 16,0 2-158-16,-4-6-599 0,0-1 80 16,0-2 99-16,1-3 26 0,-1-2 79 0,0-3 56 15,-4 0 57-15,5-2 59 0</inkml:trace>
          <inkml:trace contextRef="#ctx0" brushRef="#br1" timeOffset="-74942.0161">-2722 4871 1489 0,'-32'3'448'0,"1"1"-64"15,3 0-84-15,1-4-90 0,-1 0-136 0,1 3-340 16,-1-3-415-16,1 2 36 0,-1-4 112 16,1 0 32-16</inkml:trace>
          <inkml:trace contextRef="#ctx0" brushRef="#br1" timeOffset="-75119.9716">-2962 3941 1333 0,'0'0'407'0,"27"12"-41"16,-27-12-2-16,0 0-57 0,8 16-31 15,-8-16 1-15,0 0-24 0,-4 19 3 0,4-19-20 16,0 0-19-16,-15 17-12 0,15-17-3 15,-12 6-5-15,12-6-28 0,-16 5-10 0,16-5 28 16,0 0-11-16,-24-2 32 0,24 2-34 0,-11-11-18 16,11 11-8-16,-16-15-12 0,12 9-16 15,4 6-22-15,-8-14 1 0,8 14-14 0,-8-12-1 16,8 12-12-16,0 0 5 0,0 0-41 16,0 0 22-16,0 0-22 0,0 0 13 0,0 0-11 15,0 0-25-15,47 17-18 0,-35-3 0 0,4 4-10 16,-4 2 17-16,-4 0-17 15,3 1 12-15,-7 2 13 0,-4 2-2 0,-4-1 5 16,-3 1-28-16,-1 4 22 0,-8-3 6 0,-4 4-18 16,-7-4 30-16,-1-1-25 0,-7-2 3 15,-4-4-21-15,-5-1-51 0,-15 3-49 0,4-7-48 16,12-4-41-16,-4-1-42 0,8 2-122 0,-1-6-648 16,13-3 88-16,3 1 50 0,1 1 111 15,7-2 91-15,4 2 62 0,12-4 70 0,-8 10 19 16</inkml:trace>
          <inkml:trace contextRef="#ctx0" brushRef="#br1" timeOffset="-71399.9719">-5085 3885 1725 0,'0'0'550'16,"0"0"-38"-16,16-19-46 0,-16 19-21 0,16-3-25 15,-16 3 2-15,27 4-68 0,-27-4-16 16,32 8-26-16,-13-2-10 0,1 2-33 16,0 2-16-16,-1 1-43 0,-3 0 0 0,0-1-8 0,0 0-13 15,-5 2-25-15,1 1-20 16,-4-3-22-16,0 2-1 0,-4-1-29 0,-4-11 5 15,4 21-20-15,-4-21 0 0,-4 18-13 0,4-18-46 16,-8 14 18-16,8-14-36 0,-16 11 0 16,16-11 0-16,-16 7 0 0,5-5 0 0,11-2 0 15,0 0 0-15,-32-6 0 0,32 6 0 0,-23-9 0 16,11 1 0-16,0-1-11 0,0-2-22 16,4-1 18-16,-3 2 4 0,7-2-24 0,-4 2 12 15,8 10 7-15,-12-19 11 0,4 12 36 16,8 7-47-16,-8-14 4 0,8 14-9 15,-8-9-12-15,8 9 0 0,0 0 15 0,0 0-16 0,0 0 22 16,0 0-22-16,0 0 16 16,0 0 16-16,0 0-1 0,-11 28 6 0,11-28-11 15,-8 20 6-15,0-10 12 0,4 3-8 0,-4-3 6 16,-4 1 18-16,-3 3-29 0,3-2 16 16,-4-1-3-16,0-1 3 0,1-1 18 0,-1-1-16 15,0 0 18-15,1-5 6 0,-1 1 4 0,0 0-10 16,0-4-2-16,16 0-15 0,-31-8 4 15,15 3 1-15,4-2-21 0,-3-4 0 0,3 3 0 16,-4-4 0-16,8-5 0 0,-3 3 0 0,3 2 0 16,4 0 0-16,-4 0 0 15,8 12 0-15,-4-20 0 0,4 20 0 0,0 0 0 0,0 0 0 16,12-17 0-16,-12 17 0 0,0 0 0 16,0 0 0-16,23 28 0 0,-15-13 0 15,0 2 0-15,0 4 0 0,0 2 0 0,-4 1 0 16,0 3 0-16,-4 0 0 0,0 4 0 0,-4 2 0 15,-4 1 0-15,0-3 0 0,-4 1 0 16,0-3 0-16,-3-2 0 0,-1 0 0 0,-4-6 0 16,-3 0-41-16,3-2-720 0,0-5-419 0,1-3 87 15,-5-2 123-15,5-4 151 0,-9-1 41 16,8-4 82-16,-7-4 61 0,-1-1 92 0,-3-4 16 16</inkml:trace>
          <inkml:trace contextRef="#ctx0" brushRef="#br1" timeOffset="-70740.0742">-5658 3922 1287 0,'0'0'594'16,"0"0"-34"-16,0 0-30 0,0 0-56 0,0 0-36 15,-44-21-44-15,44 21-18 0,-11-18-41 0,3 6-17 16,4 2-34-16,-4-3-28 0,8 13-31 15,-8-22-18-15,4 8-9 0,4 14-32 0,0-20-30 16,0 20-21-16,0-16-54 0,0 16 19 0,0 0-4 16,8-14-19-16,-8 14-6 0,0 0-13 15,0 0-20-15,0 0-8 0,35 23 13 16,-31-11-20-16,4 3-18 0,0 2-6 0,0 0 11 16,0 3-3-16,-4-3-5 0,-4 1 10 15,0-4 19-15,0 2-6 0,-4 0-18 0,0-2 3 16,-4 0-11-16,-4-2 21 0,0-1 8 0,4-1 7 15,-7-2-12-15,-1 1 12 0,0-5-15 16,1 0 5-16,-1 0-5 0,0-3 16 0,16-1-34 16,-31-1 10-16,15-5 0 0,0 0-20 15,4-5-10-15,-3-1-26 0,3-2-10 0,0 5 23 16,4-2-34-16,0 2-10 0,8 9-2 16,-7-14 20-16,7 14 16 0,0 0 15 15,0 0-11-15,0 0-4 0,0 0 7 0,15-21 31 16,-15 21 18-16,0 0-20 0,0 0 1 0,0 0 14 15,32 24 8-15,-24-15 30 0,-8-9-18 16,4 19 26-16,-4-19 20 0,-8 19 1 0,0-6 4 16,0-2-5-16,-8 1-22 0,0-1 12 0,-3-2-28 15,3 0 2-15,-7-3-46 0,-1-2-30 16,4-2-26-16,-3 0-64 0,-1-1-69 0,4-2-140 16,-3-1-183-16,3-5-394 0,1-1 90 0,-1 0 110 15,0-4 33-15,5-2 59 0,-1-4 105 16,4-2 26-16</inkml:trace>
          <inkml:trace contextRef="#ctx0" brushRef="#br1" timeOffset="-68277.6739">-7816 3936 1075 0,'0'0'409'0,"0"0"-30"0,0 0-49 16,0 0-15-16,0 0-16 0,4-12-27 0,-4 12-21 0,0 0 28 16,0 0-36-16,0 0-36 0,0 0-7 15,0 0-18-15,0 0 22 0,0 0-9 0,0 0-24 16,0 0-12-16,0 0-5 0,0 0-34 16,0 0 18-16,0 0-25 0,0 0 25 0,0 0-66 15,0 0 15-15,0 0 2 0,0 0-4 16,0 0-16-16,0 0 3 0,0 0 33 15,0 0-26-15,0 0-2 0,0 0-16 0,0 0 13 16,0 0 3-16,-4-23-8 0,4 23 18 0,0 0-25 16,-4-12-1-16,4 12-2 0,0 0 13 15,0 0-6-15,-4-18 1 0,4 18-21 0,0 0 5 16,0 0-7-16,0 0-1 0,0 0-12 16,0 0-31-16,0 0 10 0,0 0-10 15,0 0 28-15,0 0-5 0,0 0 5 0,16 39 6 16,-12-24-4-16,-4 7 6 0,0-3-15 0,-4 6 9 15,-4 0-4-15,0 1 7 0,-4 2-35 16,-4-1 7-16,1-1-54 0,-9 3-40 0,4-6-96 16,1-2-73-16,-9 10-131 0,1-12-690 15,3-3 89-15,1-4 72 0,-1-5 137 0,0-1 49 16,-3-3 89-16,3 0 52 0,1-3 69 0,-9 0 2 16</inkml:trace>
          <inkml:trace contextRef="#ctx0" brushRef="#br1" timeOffset="-67684.0902">-8087 3243 1507 0,'11'-11'630'0,"-3"4"-62"0,0 0-12 0,-8 7-80 16,12-9-39-16,-12 9-27 0,0 0-18 15,16-4-57-15,-16 4-15 0,0 0-64 0,0 0 13 16,0 0-31-16,19 1-29 0,-19-1-14 0,0 0-52 16,0 0 21-16,0 0-28 0,0 0 0 15,0 0-11-15,0 0-15 0,0 0-31 0,0 0-27 16,0 0-11-16,-31 31-8 0,19-27-5 16,12-4 5-16,-28 5 11 0,17-4-24 15,11-1-17-15,-24 5 40 0,8-8-17 0,16 3 23 16,-35-2-55-16,19-1 6 0,1 0 23 0,-5-3 26 15,4 3-11-15,0-2-14 0,-3-1-24 16,7 3 0-16,-8-3 0 0,5 3 0 0,15 3 0 16,-28-9 0-16,16 6 0 0,12 3 0 15,-19-4 0-15,19 4 0 0,-20 0 0 0,20 0 0 16,-16 5 0-16,16-5 0 0,-15 11 0 16,7-2 0-16,4 2 0 0,-4 1 0 0,8-12 0 15,-4 28 0-15,4-10 0 0,0 1 0 16,0 0 0-16,0 6 0 0,4-2 0 0,0 3 0 15,4 4 0-15,0 1 0 0,-1 1 0 16,1 2 0-16,0-1 0 0,0 3 0 0,4 2 0 16,0 1 0-16,-5 3 0 0,5-1 0 0,-4-2 0 15,4 2 0-15,-4-3 0 0,0-1 0 16,-1 3 0-16,-3-3 0 0,4 7 0 0,0-7 0 16,0 7 0-16,-4 0 0 0,0-5 0 15,0-2 0-15,0 2 0 0,-4-1 0 0,4-1 0 16,-4 0 0-16,4-2 0 0,-4 1 0 15,4 5-239-15,-1-10-984 0,-3-3 140 0,0 0 116 16,0-3 86-16,0-1 72 0,0-2 98 16,0 4 83-16,0-2 12 0,0-2 101 0,-3-1 3 15</inkml:trace>
          <inkml:trace contextRef="#ctx0" brushRef="#br1" timeOffset="-72166.5749">-4279 3114 2050 0,'4'-18'599'0,"-4"18"-49"0,4-14-56 0,-4 14-89 0,0 0-116 16,0 0-161-16,0-17-62 0,0 17-263 16,0 0-484-16,0 0-71 0,0 0 35 15,0 0 82-15,-24 37 72 0,13-22 56 0,-1 5 29 16</inkml:trace>
          <inkml:trace contextRef="#ctx0" brushRef="#br1" timeOffset="-70566.4734">-5399 3102 1133 0,'-28'-22'471'16,"13"21"-7"-16,-5-1-60 15,0 0-107-15,1 0-67 0,-9 4-104 0,5 0-167 0,-1 1-184 16,-3 5-461-16,-1 0 53 0,-7 4 47 0,7 5 10 16</inkml:trace>
          <inkml:trace contextRef="#ctx0" brushRef="#br1" timeOffset="-69902.8736">-6165 3817 1604 0,'0'0'533'0,"0"0"-6"16,0 0-56-16,0 0-41 0,0 0-13 15,0 0-35-15,0 0-11 0,23 24-18 0,-15-15-43 16,-8-9-6-16,12 19-58 0,-8-10 18 15,-4-9-29-15,8 18-53 0,-8-18 23 0,3 16-26 16,-3-16-25-16,0 0-6 0,-3 19-17 0,3-19-3 16,-12 10-41-16,12-10-11 0,-12 6 19 15,12-6-46-15,-24 1-8 0,24-1 2 0,-19-3-2 16,19 3-13-16,-24-6-5 0,12 1-23 0,1-2-12 16,11 7-11-16,-24-14 7 15,20 11 21-15,4 3 0 0,-16-11-48 0,16 11 10 0,-11-7 2 16,11 7-10-16,0 0-18 0,-12-5 5 0,12 5 3 15,0 0-10-15,0 0 4 0,0 0 9 16,0 0 7-16,-12 19 2 0,12-19 1 0,0 0 7 16,-8 19 16-16,8-19-3 0,-12 16 3 15,4-10 22-15,-3 3-9 0,-1-3-8 16,-8 3 22-16,1-1-1 0,-13 0 9 0,-7-1 6 16,-4 4 7-16,-12-5 8 0,-16 8-33 0,-4-5 7 15,-3 0 36-15,3 2-28 0,-4-5 21 16,16-1 9-16,12-4 4 0,0 1 4 0,0 2-30 15,8-4 20-15,7-2-25 0,5 0-16 0,3 0-54 16,5-1-50-16,-1-4-73 0,9-2-89 16,3 0-102-16,4-1-282 0,8 10-353 0,-4-20 59 15,4 20 76-15,8-21 77 0,0 10 152 16,-8 11-11-16,12-14 54 0,-5 9 33 16</inkml:trace>
          <inkml:trace contextRef="#ctx0" brushRef="#br1" timeOffset="-69634.6556">-6704 4568 1832 0,'12'4'504'0,"4"-3"-30"0,-1-1-62 16,9 0-36-16,-1-3-7 16,9 0-77-16,-1-3-80 0,5 3-38 0,-1-2-76 15,-3-1-111-15,-1 6-210 0,0-3-657 0,-3-1 124 16,-4 0 37-16,-5-2 69 0,1 2 102 16,-4-1 88-16,-1-1 14 0</inkml:trace>
          <inkml:trace contextRef="#ctx0" brushRef="#br1" timeOffset="-69397.1268">-7246 3376 1420 0,'0'0'573'0,"0"0"-32"0,0 0-27 0,0 0-38 15,0 0-46-15,35-14-41 0,-11 9 54 0,3 1-28 16,5-1-90-16,3-2-64 0,4 3-56 0,4-4-139 16,5 1-207-16,-9 1-145 0,8 0-239 15,-12 2-376-15,5-1 97 0,-5 3 95 0,-11-2 21 16,-1 2 55-16,-3 2 75 0,4-1 111 16</inkml:trace>
          <inkml:trace contextRef="#ctx0" brushRef="#br1" timeOffset="-68732.9312">-7643 3781 1771 0,'27'14'604'0,"-19"-5"-56"0,-4 2-16 16,4 1-38-16,4 4-18 0,-5 2-41 16,-3-1-15-16,4 1-56 0,-8 1-37 0,4-1-35 15,-4-1-26-15,-4 2-43 0,4-3-34 0,-4 2-79 16,-4-1-104-16,5 0-91 0,-9 0-92 16,0 3-178-16,4-6-682 0,-4-2 77 15,-3-1 136-15,7-2 64 0,-8-3 38 0,0 0 100 16,5-3 36-16,-1 0 115 0</inkml:trace>
          <inkml:trace contextRef="#ctx0" brushRef="#br1" timeOffset="-65225.2406">-9762 3806 1397 0,'0'0'507'0,"0"0"-46"0,0 0-44 16,0 0-10-16,0 0-31 0,0 0-38 0,12 55-5 15,-12-55-23-15,-4 19-29 0,4-19-40 0,-4 18-8 16,4-18-21-16,-4 15-15 0,4-15-30 16,-12 14-19-16,12-14-2 0,-15 9-33 0,7-4-16 15,8-5-23-15,-20 2-7 0,20-2-14 16,-23-2-27-16,23 2-16 0,-20-10-15 0,8 4-10 16,0-1-3-16,12 7-15 0,-15-15-14 15,7 8-4-15,8 7 0 0,-16-13 13 16,16 13-16-16,-8-8 41 0,8 8-43 0,0 0 5 15,0 0-13-15,0 0-6 0,0 0 6 0,0 0-2 16,0 0 17-16,0 0 34 0,0 0-6 16,0 0 19-16,-16 23-11 0,16-23 26 0,-11 14-8 15,3-8 5-15,8-6 1 0,-20 15 6 0,4-12-11 16,1 0-6-16,-1 3-11 0,-4-6-30 16,20 0-35-16,-35 2-47 0,15-4-87 0,1 2-205 15,3-6-38-15,0 3-404 0,0-6 58 16,1 0 105-16,-1-1 80 0,0-2 51 0,5-3 28 15,3 0 54-15</inkml:trace>
          <inkml:trace contextRef="#ctx0" brushRef="#br1" timeOffset="-65634.3993">-9644 3425 1315 0,'-8'-8'548'15,"8"8"-23"-15,0 0-42 0,0 0-6 0,0 0-47 0,-8 46-13 16,8-29-41-16,4 4-30 15,0 2-26-15,0 2-21 0,0 3-15 0,0 2-7 16,0 3-73-16,4 1 22 0,0 1-47 0,0-4-33 16,-1 5-108-16,1-6-22 0,0-1-65 15,0 2-117-15,-4-8-88 0,0 6-125 0,0-11-619 16,-4 2 123-16,0-5 114 0,0 2 27 0,0-17 63 16,-8 23 23-16,4-9 111 0,4-14 10 15</inkml:trace>
          <inkml:trace contextRef="#ctx0" brushRef="#br1" timeOffset="-65019.5548">-9730 3198 1740 0,'11'-10'645'0,"-11"10"-74"0,0 0-36 0,12-11-69 16,-12 11-67-16,0 0-148 0,8-7-113 15,-8 7-117-15,0 0-247 0,0 0-613 16,0 0 35-16,0 0 87 0,0 0 72 0,-35 23 87 16,23-16 31-16</inkml:trace>
          <inkml:trace contextRef="#ctx0" brushRef="#br1" timeOffset="-66206.6554">-8913 3823 1653 0,'0'0'502'0,"0"0"-39"0,0 0-18 0,0 0-48 16,0 0-38-16,0 0 7 0,0 0-46 15,-27 43-13-15,15-26-33 0,0 1-39 0,0-1-7 16,0 1-23-16,1 2-13 0,-1-1-16 16,0-1-35-16,0-3-3 0,0 2-5 0,5-5-10 15,-5-2 49-15,4-1-11 0,0 1 16 16,8-10-21-16,-12 11 13 0,12-11 23 0,-11 3-31 15,11-3 21-15,0 0-18 0,0 0-164 16,-20-20 0-16,20 20 0 0,-4-29 0 0,4 9 0 16,0-4 0-16,0-6 0 0,-4-9 0 0,0-1 0 15,0-12 0-15,-4-17 0 0,0-2 0 16,1 1 0-16,-1 3 0 0,-4 9 0 0,4 10 0 16,0 1 0-16,-4 2 0 0,5 4 0 15,-5 0 0-15,4 9-164 0,0 11-425 0,4 2-458 16,0 3 5-16,-4 1 82 0,4 1 93 0,4 14 137 15,-7-22 39-15,7 22 56 0,0-16 62 16,0 16 74-16</inkml:trace>
          <inkml:trace contextRef="#ctx0" brushRef="#br1" timeOffset="-66019.5063">-8618 2917 1461 0,'0'0'625'0,"0"0"-32"16,-35-14-58-16,19 12-30 0,0 0-57 0,-4 2-64 0,-3 0-77 16,-1 0-131-16,-3 2-101 0,-5 0-152 15,-7 3-315-15,8 5-465 0,-5-1 48 16,5 4 82-16,-1 0 82 0,-3 7 74 0,-4 1 115 16,-9 11-25-16</inkml:trace>
          <inkml:trace contextRef="#ctx0" brushRef="#br1" timeOffset="-64222.3014">-10186 3899 1049 0,'-24'30'476'0,"20"-16"-5"0,0 4-36 0,0 5-35 15,4 1-11-15,-4 5-18 0,4 2-13 16,0 6-7-16,0 4 35 0,0-1-53 0,0 1-21 15,0-4-35-15,0-5-31 0,0-3-26 0,4-3-13 16,-4 0-25-16,0-8-34 0,0 0-12 16,0-5-18-16,0-13-31 0,4 15-21 15,-4-15-20-15,0 0-56 0,0 0-5 0,0 0-54 0,0 0-11 16,0 0-4-16,0 0-6 16,-15-55 6-16,11 33 15 0,-4-6 15 0,-4 0 0 15,4-2 11-15,4 5-1 0,-4 2 18 0,0-2 26 16,4 3 6-16,-3 2 6 0,-1 3 27 15,0 1-24-15,8 1 8 0,-8 3-20 0,0 1 4 16,8 11 1-16,-8-15-8 0,8 15 18 16,-15-11-8-16,15 11 8 0,-8-5-26 0,8 5-9 15,-16-5 34-15,16 5 4 0,0 0 22 0,-24-5-9 16,24 5 19-16,0 0 14 16,-19-4 20-16,19 4 10 0,-16-7 29 0,16 7-1 0,-8-7 11 15,8 7 17-15,-16-17-4 0,9 4-3 16,3 1 25-16,-8-6 6 0,8-2-64 15,-4-2-113-15,0-8 0 0,-4-4 0 0,1-7 0 16,-1-2 0-16,0-3 0 0,0-1 0 0,-3-15 0 16,-1 9 0-16,4 9 0 15,4 2 0-15,0 7 0 0,0 0 0 0,5 3 0 16,-1 7 0-16,0 2-126 0,4 8-353 0,0 15-217 0,4-18-392 16,-4 18 77-16,0 0 136 0,0 0 76 15,0 0 67-15,0 0 61 0,19 35 116 16,-19-17 5-16,0 5 45 0</inkml:trace>
          <inkml:trace contextRef="#ctx0" brushRef="#br1" timeOffset="-64820.1271">-10006 3216 1620 0,'-15'-2'509'0,"-5"0"-12"0,20 2-57 15,-35-1-33-15,19-1-28 0,0 2-54 16,16 0-95-16,-31-2-86 0,19 2-96 0,12 0-81 15,-24 5-69-15,17 1-149 0,-1 3-110 16,8-9-466-16,-16 19 85 0,16-7 61 0,-4 4 61 16,4 2 78-16</inkml:trace>
          <inkml:trace contextRef="#ctx0" brushRef="#br1" timeOffset="-72525.476">-3721 4688 1727 0,'0'0'714'0,"0"0"-69"0,24-14-10 15,-24 14-56-15,0 0-57 0,0 0 28 16,19 0-115-16,-19 0-30 0,0 0-6 0,16 0-46 15,-16 0-79-15,0 0-71 0,0 0-88 0,20 0-110 16,-20 0-120-16,0 0-118 0,12 3-82 16,-12-3-259-16,0 0-475 0,0 0 92 0,4 14 92 15,-4-14 58-15,0 0 106 0,0 0 51 16,-16 25 125-16,16-25-13 16</inkml:trace>
          <inkml:trace contextRef="#ctx0" brushRef="#br1" timeOffset="-72876.5463">-3756 3748 1497 0,'0'0'578'0,"0"0"-37"0,0 0-55 0,0 0-41 16,4-14-12-16,-4 14-36 15,0 0-29-15,0 0-12 0,0 0-36 0,16 37-51 0,-16-37-6 16,3 21-35-16,1-7-15 15,0 0-29-15,-4-14-5 0,0 23-28 0,0-23 0 16,-4 20 0-16,4-20-33 0,-7 17-34 0,3-10-22 16,4-7-16-16,-16 11-23 0,16-11 13 15,-16 5-18-15,16-5-6 0,-16 0-19 0,16 0 12 16,0 0-10-16,-23-16-16 0,23 16 6 0,-12-14-23 16,4 4-14-16,8 10 14 0,-12-15-23 15,12 15 30-15,-4-13-13 0,4 13-9 0,0 0 14 16,0 0-17-16,0 0 17 0,0 0-27 15,0 0 22-15,0 0 9 0,0 0 9 16,0 0 13-16,0 0 11 0,0 0-9 0,0 0 11 16,0 41 18-16,0-41 3 0,-11 11-1 0,11-11 3 15,-12 7 0-15,12-7-20 0,-16 4 33 16,16-4 10-16,-19-2-10 0,19 2-1 0,-20-7-4 16,20 7 13-16,-20-11 15 0,8 2 2 0,1 1-12 15,3-3 4-15,-4-1-14 0,4-3 2 16,-4 4-8-16,8-2-15 0,-3 2 13 0,7 11-8 15,-12-19 7-15,12 19-17 0,-4-12 5 16,4 12-20-16,0 0 2 0,0 0-3 16,0 0-7-16,0 0 20 0,0 0-15 0,31 49-18 15,-23-29-34-15,0 2-17 0,4 1 13 16,-8 4 2-16,0-3 18 0,-4 2 0 0,0-1 13 16,0 1 30-16,-8 1 6 0,-4-6 10 0,-4 2 0 15,-3-2-21-15,-5-3 16 0,0-3 10 16,-7-2 21-16,-4-1-6 0,-1-5 21 0,-7-3 8 15,4-4 12-15,-1-2-28 0,1-5 16 0,0-9-1 16,-1-7-33-16,-7-12-22 0,12-9-19 16,4-2-12-16,7 2-52 0,12 7-25 0,8 2-65 15,4 5-22-15,4-2-82 0,12 3-28 0,7-2-80 16,-3 10-177-16,12 0-457 16,-1 7 69-16,0 6 73 0,5 3 104 0,-5 5 76 15,5 2 133-15,7 9-21 0</inkml:trace>
          <inkml:trace contextRef="#ctx0" brushRef="#br1" timeOffset="-72360.0053">-3874 4795 2229 0,'-31'-2'658'0,"3"4"-34"15,-3-2-68-15,7 0-11 0,-4-2-79 0,5 2-57 0,-5-1-68 16,-3 1-100-16,7-2-80 16,-3 1-118-16,-5-4-125 0,5 2-371 0,-1-2-563 0,-3-4 100 15,-1-3 89-15,-7-6 105 0,-8-13 31 16,0-7 72-16,0-4 84 0</inkml:trace>
        </inkml:traceGroup>
        <inkml:traceGroup>
          <inkml:annotationXML>
            <emma:emma xmlns:emma="http://www.w3.org/2003/04/emma" version="1.0">
              <emma:interpretation id="{16980412-E238-4EFA-AD3F-2FC4F29013D0}" emma:medium="tactile" emma:mode="ink">
                <msink:context xmlns:msink="http://schemas.microsoft.com/ink/2010/main" type="inkWord" rotatedBoundingBox="16848,9656 12510,9645 12516,7352 16853,7363"/>
              </emma:interpretation>
              <emma:one-of disjunction-type="recognition" id="oneOf5">
                <emma:interpretation id="interp25" emma:lang="en-US" emma:confidence="0">
                  <emma:literal>Fiopn.</emma:literal>
                </emma:interpretation>
                <emma:interpretation id="interp26" emma:lang="en-US" emma:confidence="0">
                  <emma:literal>Aiopn.</emma:literal>
                </emma:interpretation>
                <emma:interpretation id="interp27" emma:lang="en-US" emma:confidence="0">
                  <emma:literal>iopn.</emma:literal>
                </emma:interpretation>
                <emma:interpretation id="interp28" emma:lang="en-US" emma:confidence="0">
                  <emma:literal>Ftiopn.</emma:literal>
                </emma:interpretation>
                <emma:interpretation id="interp29" emma:lang="en-US" emma:confidence="0">
                  <emma:literal>tiopn.</emma:literal>
                </emma:interpretation>
              </emma:one-of>
            </emma:emma>
          </inkml:annotationXML>
          <inkml:trace contextRef="#ctx0" brushRef="#br1" timeOffset="-63600.9887">-10819 4098 1725 0,'0'0'686'0,"0"0"-51"16,-28 14-44-16,17-3-33 0,-1 3-54 16,-4 4-12-16,4 1-96 0,-3 5-2 0,-1 3-66 15,4-1-13-15,0 4-59 0,-3-2-87 16,3 0-87-16,4-1-16 0,-4-6-55 0,4 0-81 16,-4-1 4-16,1-3-98 0,7-5-123 0,-12 2-268 15,8-5-471-15,8-9 96 0,-12 11 52 16,12-11 98-16,0 0 60 0,0 0 93 0,0 0 92 15,0 0 39-15</inkml:trace>
          <inkml:trace contextRef="#ctx0" brushRef="#br1" timeOffset="-62000.3915">-11574 4003 1251 0,'0'0'515'0,"0"0"-16"0,0 0-33 16,0 0-47-16,0 0 1 0,0 0-43 15,0 0-42-15,0 0-31 0,0 0-9 0,0 0-26 16,4 48-24-16,-4-48-22 0,0 17-26 0,0-17-25 16,-8 16 9-16,8-16-55 0,-8 13-26 15,8-13-11-15,-11 6-38 0,11-6-22 0,-24 8-29 16,24-8-18-16,-16-2-39 0,16 2-9 16,-23-6-1-16,23 6 8 0,-24-11 3 0,12 5 2 15,1-3-2-15,3 2 10 0,8 7-16 0,-20-16 21 16,12 11-7-16,8 5 43 0,-12-12-13 15,12 12-5-15,0 0-16 0,-15-4 14 16,15 4 9-16,0 0 37 0,0 0-11 0,-16 14 11 16,16-14-14-16,0 0 11 0,-8 14 10 15,8-14-10-15,-8 11-13 0,8-11 16 0,0 0-16 16,-15 12 28-16,15-12-2 0,0 0-16 0,-12 5 3 16,12-5-13-16,0 0-25 0,0 0 20 15,-24-1-21-15,24 1 24 0,0 0-36 0,-16-9-6 16,16 9-4-16,0 0 25 0,-15-13-8 0,15 13-12 15,-8-6-11-15,8 6 31 16,-8-9-35-16,8 9 14 0,0 0-4 0,0 0 12 16,0 0 18-16,0 0-15 0,0 0 5 0,0 0 3 15,0 0 12-15,0 0 26 0,-24 15-16 16,24-15-2-16,-7 11 8 0,7-11 7 0,-12 11 6 16,12-11-11-16,-12 10 8 0,12-10 8 0,-16 9-16 15,16-9-5-15,-12 7 5 0,12-7 18 16,-15 1-10-16,15-1-5 0,0 0-5 0,-24-1 2 15,24 1-18-15,-16-11 24 0,16 11 7 0,-15-12 2 16,3 1 21-16,4-4-20 0,-4-3 5 16,0-9 2-16,1-2 5 0,-1-3 14 0,0-5-22 15,-8-2 19-15,5 0 30 0,7 4-10 0,-8 2 13 16,8 3 16-16,-4 1-1 16,5 7 23-16,-1 3-7 0,0-1-29 0,4 4 8 15,-4 2 3-15,4 2-39 0,4 12 1 0,-4-14-1 16,4 14-5-16,0 0-5 0,0 0-25 15,0 0 32-15,0 0-6 0,0 0 4 0,20 36-33 16,-12-16 10-16,0 0 3 0,-8 4-21 0,7 1 46 16,5 3-46-16,-8-1 1 0,0 1-14 15,0-2-7-15,-4-2-8 0,0 1 2 16,0-4-7-16,-4-3 0 0,4-1 26 0,-4-3-11 16,0-1-4-16,4-13 27 0,-19 19-13 0,19-11 1 15,0-8 7-15,-20 5-20 0,20-5-3 16,0 0 29-16,-28-7 12 0,28 7-28 0,-15-9 7 15,15 9 6-15,-16-11-8 0,16 11-12 16,-16-9 14-16,16 9-22 0,-8-6-34 0,8 6 34 16,0 0 10-16,0 0 7 0,0 0 19 15,0 0-47-15,0 0-4 0,32 42-63 0,-12-23 19 16,-5 2 28-16,5 1-18 0,-4-2-28 0,3 1 13 16,-3 2 4-16,-8-1 40 0,0-1-27 15,-8-1 16-15,0-1 23 0,-4 3 36 0,-8-4 23 16,-8 3 12-16,-3-1 37 0,-13-7 4 0,1 1 3 15,-8-3 16-15,7-4 15 0,-3-5-28 16,4-2 30-16,-5-3 0 0,5-6-38 0,0-2 0 16,-5-4-35-16,5-2-47 0,7 2-46 15,5-3-87-15,-1-1-77 0,9 2-74 16,3-1-77-16,0-2-279 0,4 3-434 0,8-1 103 16,0 2 91-16,0 16 61 0,12-35 92 0,-8 15 72 15,4-1 87-15,0 2 23 0</inkml:trace>
          <inkml:trace contextRef="#ctx0" brushRef="#br1" timeOffset="-62999.9386">-11476 3581 1743 0,'-3'-18'609'0,"3"18"-51"0,-4-15-15 0,4 15-24 16,-4-15-68-16,4 15 4 0,0 0-61 15,-4-15-53-15,4 15-39 0,0 0-26 0,0 0-30 16,0 0 8-16,0 0-47 0,0 0 0 0,0 0-66 15,0 0 15-15,0 0-38 0,8 59 28 16,-1-38-31-16,-7 3-25 0,12 1-11 0,-4 8-56 16,-4-2-15-16,4 2-57 0,0 3-59 15,0-1-66-15,-4 0-53 0,7-2-98 16,-3 8-182-16,0-8-553 0,4-2 108 0,-4 0 76 16,-4-7 91-16,4-2 70 0,-8-3 75 0,3-2 59 15,-3-3 108-15,0-14-8 0</inkml:trace>
          <inkml:trace contextRef="#ctx0" brushRef="#br1" timeOffset="-63392.3277">-11177 3480 1796 0,'0'-14'643'0,"-4"2"-31"0,4 12-57 16,0 0-43-16,0-18-15 0,0 18-49 0,0 0-62 15,0 0 1-15,0 0-47 0,28 41-12 0,-20-20-19 16,7 7-45-16,-3 4-31 0,-4 1-51 16,0 6-116-16,0 5-112 0,0-1-130 15,-1 9-162-15,-7-12-725 0,4-1 27 0,-8-2 145 0,4-1 62 16,-3-9 61-16,-1 0 61 16,0-4 95-16,-4-4 47 0,4-3 84 0</inkml:trace>
          <inkml:trace contextRef="#ctx0" brushRef="#br1" timeOffset="-60898.7713">-13366 3642 1492 0,'0'0'443'0,"0"0"-39"0,0 0-71 15,0 0-70-15,0 0-86 0,0 0-100 0,-4-18-272 16,4 18-478-16,0 0-8 0,0 0 52 16,8-12 86-16</inkml:trace>
          <inkml:trace contextRef="#ctx0" brushRef="#br1" timeOffset="-61022.9865">-13030 3628 1901 0,'0'0'569'0,"0"0"-37"16,27 31-38-16,-15-13-28 0,-4 0-34 15,0 1-45-15,0 3-34 0,-4 0-30 0,4 2-8 16,-4-1-52-16,-4-1-17 0,7-3-8 16,-7-1-15-16,0 0-47 0,0-2 1 0,-7 0-31 15,3-4-3-15,-4 0 3 0,0-1-38 0,8-11-1 16,-16 12-17-16,0-9-6 0,16-3-15 16,-15 3-2-16,15-3 20 0,0 0-51 15,-36-9-23-15,32 5-13 0,4 4 0 0,-20-10 0 16,20 10 0-16,-11-9 0 0,11 9 0 15,-16-7 0-15,16 7 0 0,0 0 0 0,0 0 0 16,0 0 0-16,0 0 0 0,0 0-47 0,39 30-63 16,-27-15-2-16,4 4-1 0,-4-2-12 15,0 2-1-15,-5 3 37 0,-3-2-9 0,4 2-14 16,-4-3 45-16,0 3 47 0,-8-4 22 16,-8 2 16-16,1 3 5 0,-9-2 28 0,-4-3 34 15,0 0-21-15,-7-6 36 0,-5-1 2 16,1-5 11-16,-4-4-8 0,-1-2-18 15,1-5-3-15,7-4 34 0,-7-3-51 0,3-4-67 16,-3-4 0-16,11-3 0 0,4 2-88 0,9-4-109 0,-1 1-69 16,4 1-100-16,4 0-805 15,8-2 148-15,0 1 99 0,8-3 93 0,0 3 98 16,0-5 40-16,4 3 71 0,0 0 79 0,-1-3 8 16</inkml:trace>
          <inkml:trace contextRef="#ctx0" brushRef="#br1" timeOffset="-60680.3254">-12757 2547 1461 0,'0'0'561'0,"0"0"-44"0,0 0-26 16,0 0-51-16,-12 42-68 0,5-13-19 0,-5 11-54 15,-8 4-27-15,4 23-157 0,-11 1-131 16,3 25-176-16,-3-15-591 0,3-6 72 16,-3 2-34-16,-1 1 79 0,1-7 67 0,-1-1 75 15,5-3 45-15</inkml:trace>
          <inkml:trace contextRef="#ctx0" brushRef="#br1" timeOffset="-61659.6427">-11979 2615 1758 0,'0'0'555'0,"0"0"-53"0,0 0-28 16,-35 27-44-16,27-2-8 15,-8 4-53-15,1 12-49 0,-9 18-31 0,1 5-33 16,-5 3-59-16,-3 4-77 0,-1 15-143 16,-3 0-95-16,-1 2-155 0,1-1-232 0,0-1-416 15,3-19 81-15,9-1 111 0,-9-2 56 0,5-4 63 16,-1-6 50-16</inkml:trace>
          <inkml:trace contextRef="#ctx0" brushRef="#br1" timeOffset="-58629.1852">-13842 4196 1620 0,'0'0'614'16,"0"0"-33"-16,0 0-56 0,0 0-16 0,0 0-15 16,-43-22-56-16,43 22-8 0,-12-7-61 15,12 7-21-15,-8-12-67 0,8 12-17 0,-11-13-26 16,11 13 26-16,-4-12-62 0,4 12-23 0,0 0-20 16,-8-13-44-16,8 13 10 0,0 0-48 15,0 0 15-15,0 0-10 0,0 0-18 0,0 0 23 16,0 0-53-16,23 29-34 0,-19-14 0 15,4 3 0-15,-8 1 0 0,0 1 0 16,0 3 0-16,0 0 0 0,-4 0 0 0,-4 1 0 16,1-3 0-16,-5 2 0 0,-8 2 0 0,8-2 0 15,-7-2-44-15,-1-2-363 0,-23 1-315 16,19-1-386-16,-3-2 127 0,-1-3 78 0,-3-1 74 16,-5 1 91-16,5-4 83 0,0-2 77 0,-1-5 30 15,5-1 28-15</inkml:trace>
          <inkml:trace contextRef="#ctx0" brushRef="#br1" timeOffset="-58051.6118">-14368 3711 1451 0,'-4'-21'604'15,"4"21"-28"-15,0-14-26 0,0 14-71 0,0 0-39 16,0 0-46-16,0 0-20 0,0 0-13 15,0 0-21-15,0 0-35 0,23 50-11 16,-11-27-17-16,-4 5-42 0,8 4-22 0,-5 2 30 16,-3-1-64-16,0 1-15 0,0 1-8 0,0-4 5 15,0-4-15-15,-4-2-5 0,-4-1-41 16,0-4-92-16,-4-1-8 0,0-3 0 0,0 0 0 16,-12-4 0-16,8-1 0 0,-3-5 0 15,-1 2 0-15,0-5 0 0,12-3 0 0,-35 0 0 16,35 0 0-16,-28-11 0 0,12 6 0 15,5-2 0-15,-1 0 0 0,0-2 0 16,12 9 0-16,-16-9 0 0,16 9 0 0,-15-6 0 16,15 6 0-16,0 0 0 0,0 0 0 0,0 0 0 15,0 0 0-15,0 0 0 0,0 0 0 16,35 37 0-16,-27-22-39 0,4 3-4 0,-8 4-24 16,-1 0 36-16,1 1-5 0,-4 2 1 0,-4 1 22 15,-3 2-10-15,-5 2 15 0,-4-2-2 16,0-2 2-16,-3-1-15 0,-9 0-36 0,5-6-79 15,-9 2-51-15,5-5-67 0,-9 0-103 0,-7-2-311 16,16-3-370-16,-5-2 150 16,-3-4 81-16,7-2 43 0,-3-1 70 0,11-5 97 15,-11-2 26-15,11-4 87 0</inkml:trace>
          <inkml:trace contextRef="#ctx0" brushRef="#br1" timeOffset="-57819.1497">-14140 2686 1714 0,'0'0'666'0,"0"0"-59"0,-12 58-47 0,4-29-43 0,4 5-43 15,-8 13-47-15,-3 16-76 16,-1 1-69-16,0 6-147 0,-4 2-137 0,5 2-252 15,-13 3-214-15,5 0-428 0,-5 15 67 0,1-17 91 16,-9 14 185-16,-3-5-56 0,15-12 64 16,-11-6 33-16</inkml:trace>
          <inkml:trace contextRef="#ctx0" brushRef="#br1" timeOffset="-56354.8601">-15072 4672 1579 0,'-20'11'606'16,"-3"-3"-60"-16,15 1-39 0,0 0-47 0,-4 0-25 15,12-9-38-15,-11 16-23 0,11-6-34 0,0-10-27 16,-4 22-45-16,4-22-27 0,4 20-11 16,3-11-40-16,5 0-9 0,0 2 9 0,-4-6-37 15,12 0-27-15,-5-1-49 0,1-3-18 16,0 1-49-16,-4 0-61 0,-12-2-90 16,35-2-77-16,-23-1-71 0,-12 3-295 0,19-4-411 15,-19 4 86-15,12-7 90 0,-12 7 46 0,0 0 105 16,0 0 84-16,0 0 21 0,-20-32 79 15</inkml:trace>
        </inkml:traceGroup>
        <inkml:traceGroup>
          <inkml:annotationXML>
            <emma:emma xmlns:emma="http://www.w3.org/2003/04/emma" version="1.0">
              <emma:interpretation id="{70DDB419-12D7-4595-AA5D-E8A7A3656E97}" emma:medium="tactile" emma:mode="ink">
                <msink:context xmlns:msink="http://schemas.microsoft.com/ink/2010/main" type="inkWord" rotatedBoundingBox="12953,9492 8430,9480 8437,7099 12959,7110"/>
              </emma:interpretation>
              <emma:one-of disjunction-type="recognition" id="oneOf6">
                <emma:interpretation id="interp30" emma:lang="en-US" emma:confidence="0">
                  <emma:literal>ifortporfric</emma:literal>
                </emma:interpretation>
                <emma:interpretation id="interp31" emma:lang="en-US" emma:confidence="0">
                  <emma:literal>ipfortporfric</emma:literal>
                </emma:interpretation>
                <emma:interpretation id="interp32" emma:lang="en-US" emma:confidence="0">
                  <emma:literal>ifortporfrig</emma:literal>
                </emma:interpretation>
                <emma:interpretation id="interp33" emma:lang="en-US" emma:confidence="0">
                  <emma:literal>ipfortporfrig</emma:literal>
                </emma:interpretation>
                <emma:interpretation id="interp34" emma:lang="en-US" emma:confidence="0">
                  <emma:literal>ifirtporfric</emma:literal>
                </emma:interpretation>
              </emma:one-of>
            </emma:emma>
          </inkml:annotationXML>
          <inkml:trace contextRef="#ctx0" brushRef="#br1" timeOffset="-56765.6559">-15029 4068 1474 0,'0'-14'514'16,"8"3"-61"-16,-8 11-33 0,16-15-10 0,-8 12-52 15,-8 3-2-15,19-8-51 0,1 5-57 0,-4 3 3 16,-16 0-31-16,39 3 0 0,-19 3-61 16,3-1-3-16,1 0-33 0,-12 2 12 0,11-2-40 15,-11 2-28-15,4-2-15 0,3 1 26 0,-11 1-29 16,-8-7 35-16,16 7-43 0,-8-2 13 15,-8-5 5-15,0 0-21 0,8 13 11 0,-8-13 5 16,0 0-52-16,0 0 29 0,-32 16-3 16,21-12 51-16,-5 1-43 0,0-2-13 15,-4 0 3-15,-3 3 2 0,7-1-8 0,-11 0-12 16,3-1-8-16,-3 2-8 0,3 0 11 0,-4-3 33 16,5 1-44-16,-5 0 1 0,9-1 9 15,-5 0 1-15,8 1 15 0,-3-2-11 0,-5 1-22 16,12-1 20-16,-11 2-8 0,7-1 9 15,16-3-35-15,-24 5-1 0,13-1-9 16,11-4 6-16,-20 4 18 0,8-1-24 0,12-3 3 0,-19 4 24 16,19-4 19-16,-12 3-17 0,12-3 2 15,-16 3-15-15,16-3 11 0,0 0-4 0,-16 2 19 16,16-2-19-16,0 0-14 0,0 0 17 16,0 0 21-16,-23-5 43 0,23 5-64 15,0 0 8-15,-12-12-18 0,12 12-8 0,-4-14 36 16,4 14-10-16,-4-18-13 0,4 18 16 0,-8-26-4 15,0 10 47-15,8-2-35 0,-7 1 9 16,7-4 11-16,-8-2-9 0,4 0 40 0,0-2 4 16,0 1-35-16,-4-3 28 0,0-1 12 0,0 3 21 15,0 1-36-15,8 1 59 0,-7 1-12 16,-1 1 37-16,4 0-35 0,-4 5 41 0,0 2-41 16,8 0 53-16,0 14-48 0,-8-22-20 15,8 13-32-15,0 9 1 0,0 0 3 0,-8-16-16 16,8 16-41-16,0 0 0 0,0 0 0 15,0 0 0-15,0 0 0 0,8 42 0 16,0-21 0-16,0 0 0 0,0 2 0 0,-4 2 0 16,4 1 0-16,-4 0 0 0,-1-1 0 0,5 0 0 15,-8-3 0-15,8 1 0 0,-8-4 0 16,0 0 0-16,8-4 0 0,-8-1 0 0,0-14 0 16,-8 23 0-16,8-23 0 0,-8 16 0 0,0-9 0 15,8-7-29-15,-11 8-96 0,11-8-6 16,-24 0-7-16,24 0-10 0,0 0 35 0,-23-9-7 15,23 9-6-15,-20-8 9 0,20 8 14 0,-8-6 55 16,8 6-6-16,0 0-28 0,-12-6 15 16,12 6 26-16,0 0 8 0,0 0 10 0,0 0 21 15,0 0-16-15,0 29 20 0,0-29 1 16,0 17 10-16,0-17-19 0,0 19 22 16,0-19 2-16,-4 18-8 0,4-18 8 0,-8 16 10 15,8-16 23-15,-11 14-18 0,11-14 34 16,-16 6-36-16,16-6-26 0,-16 6 31 0,16-6 12 15,-19 0-12-15,19 0 3 0,-24-3 17 0,24 3 13 16,-16-9-13-16,4 6-2 0,12 3 5 16,-23-18 5-16,15 9-26 0,-4-2 6 0,4 3-13 15,8 8-21-15,-15-15 13 0,15 15-3 0,-8-12-43 16,8 12 33-16,0 0-12 0,0 0 15 16,0 0-29-16,0 0-2 0,0 0 21 0,0 0 7 15,15 44 0-15,-7-26-4 0,-8-2-22 16,8 6-4-16,-8 1 40 0,-8 2 8 15,8 1-5-15,-8-1 8 0,-7 3 5 0,3-1-5 16,-4-1-6-16,-7-3-45 0,-5 3-65 16,5-6-40-16,-13 1-54 0,1-4-131 0,-1-1-279 15,5-2-452-15,-4-5 76 0,11-4 102 0,-3-3 118 16,7-2 26-16,-4-2 89 0,24 2 87 16,-27-3 31-16,19 0 54 0</inkml:trace>
          <inkml:trace contextRef="#ctx0" brushRef="#br1" timeOffset="-55694.8708">-14970 2298 1428 0,'0'0'617'0,"0"0"-77"0,0 0-49 0,0 0-22 0,0 0-21 16,0 0-47-16,0 48-58 0,-8-18 8 16,1 9-49-16,3 7 3 0,-12 26-52 15,0 4-76-15,-3 6-108 0,-5 17-102 0,-4 0-136 16,5-21-220-16,-9 26-594 0,-3-5 66 15,-8-2 101-15,0-5 84 0,-1-5 71 0,9-4 73 16,0-16 30-16</inkml:trace>
          <inkml:trace contextRef="#ctx0" brushRef="#br1" timeOffset="-55955.4527">-15524 3529 1425 0,'0'0'474'0,"0"0"-67"0,-20-19-44 0,20 19-25 15,-23-4-20-15,23 4-39 0,-24-3-90 16,5 1-87-16,3 1-86 0,0 1-137 0,16 0-150 15,-39-6-487-15,15 3 37 0,9 1 68 0,-5-4 59 16,4 0 59-16</inkml:trace>
          <inkml:trace contextRef="#ctx0" brushRef="#br1" timeOffset="-54950.576">-16054 4662 1487 0,'7'5'512'15,"9"0"-41"-15,-4-1-36 0,4-3-56 0,7-1-11 0,-3 0-45 16,11-1-34-16,5-3-66 0,-9 0-42 16,9-1-30-16,-1 2-74 0,-4-3-51 15,5 3-118-15,-1-4-274 0,-11 3-487 0,3 1 124 16,-11-3 22-16,8 3 67 0,-9-2 75 0,-3-2 78 15,-4-1 34-15</inkml:trace>
          <inkml:trace contextRef="#ctx0" brushRef="#br1" timeOffset="-55180.4273">-15901 3936 1123 0,'0'0'446'0,"0"0"-14"0,0 0-43 16,0 0-25-16,0 0-32 0,0 0-17 0,0 0-13 15,12 30-28-15,-12-30-20 0,0 0-37 16,0 0-9-16,0 0-19 0,-28 19-2 0,28-19 0 15,-16 3-21-15,16-3-12 0,-27 0 7 16,27 0 23-16,-16-4 11 0,16 4-1 0,-27-9-27 16,19 2-16-16,-4 1-8 0,12 6-23 0,-16-12 3 15,16 12-61-15,-15-9 40 0,15 9 6 16,-8-10 4-16,8 10-50 0,0 0-1 0,0 0 3 16,0 0-5-16,0 0 10 0,0 0-33 15,0 0-26-15,0 0 8 0,15 42-26 16,-3-27-45-16,-4 5 22 0,0 0-18 0,0 1-22 15,-8 0 1-15,8 0 22 0,-8 0-14 0,0-1 11 16,-8 0-3-16,0 3 31 0,-4-2 28 16,-11 2-7-16,-1-3 38 0,-4-3 7 0,-3-2 29 15,-4-3 12-15,-1-7 29 0,-7-2 20 16,12-3 5-16,-9-3-12 0,1-7-42 0,-4-6 42 16,11-5-113-16,-15-15-13 0,8-2 0 15,11 3 0-15,9 3 0 0,3 4 0 0,8-2-26 16,8 4-143-16,0-2-20 0,12 2-80 15,4 2 0-15,7-1-94 0,1 8-124 0,11-1-141 16,8 3-341-16,1 4 50 0,7 5 126 16,0 3 81-16,8 3 98 0,-4 3 35 0,-4 6 54 15,8 9 21-15</inkml:trace>
          <inkml:trace contextRef="#ctx0" brushRef="#br1" timeOffset="-54774.5472">-16479 3333 1653 0,'-4'-17'581'0,"4"17"-92"0,0-15-79 0,0 15-116 15,0 0-222-15,0 0-264 0,0-22-574 16,0 22 98-16,0 0 92 0,0 0 31 0,0 0 46 16</inkml:trace>
          <inkml:trace contextRef="#ctx0" brushRef="#br1" timeOffset="-53249.5998">-16915 3073 1612 0,'-12'-7'484'15,"-4"0"-59"-15,8 4-46 0,-11-2-36 0,-5 1-98 16,8 1-58-16,-11 1-105 0,3 4-87 16,-3 1-236-16,3 1-503 0,-3 1 65 0,-1 2 55 15,-11 0 71-15,11 2 89 0</inkml:trace>
          <inkml:trace contextRef="#ctx0" brushRef="#br1" timeOffset="-53447.7537">-16864 3800 1533 0,'0'0'468'0,"0"0"-40"0,0 0-1 15,0 0-38-15,0 0-30 0,0 0-60 16,0 0-7-16,43 18-18 0,-35-10-16 0,8 0-30 15,-1 4-13-15,5-1-15 0,-4 1-26 0,-1 2-26 16,1 1 3-16,-4 0-7 0,-4-1-9 16,8-2-43-16,-5 1 16 0,-3-3-26 0,-8 1 0 15,0-11-13-15,8 15 20 0,-8-15-2 0,0 17-23 16,0-17 6-16,0 0-17 0,0 0-7 16,-8 14-23-16,8-14 3 0,-12 4-13 0,12-4 25 15,0 0-15-15,-23-4 3 0,23 4-1 0,-16-12 1 16,16 12-13-16,-20-19 10 0,13 7-28 15,-1-2-5-15,0 0 22 0,0-1-30 16,4-1 16-16,0 2-16 0,0 0 3 0,0 0 9 16,4 14 6-16,-4-29-10 0,4 17-10 0,0 12 15 15,0-22 23-15,0 22-39 0,0-17 21 16,0 17-13-16,0-18 3 0,0 18 7 16,0 0-4-16,0-15-11 0,0 15-5 0,0 0 13 15,0 0-3-15,0 0 13 0,0 0 10 0,0 0 5 16,0 0-27-16,0 0 30 0,0 0-21 15,0 0 23-15,12 44-14 0,-12-44 1 0,0 21-4 16,0-21-19-16,-8 26 42 0,-3-13-21 0,3 1 13 16,0-2-15-16,0 2-6 0,0-3 8 15,0 3 11-15,-11-2-24 0,3 1 26 0,8-1-23 16,-12-4 0-16,5 1 5 0,3-3 7 16,-4 1 16-16,0-3-43 0,5-1 45 15,11-3-22-15,-32 0 25 0,16-2-5 0,16 2-33 16,-27-10 33-16,19 2-8 0,-8-1-15 15,1-3 3-15,3-2 2 0,-4 0 23 0,8 3-48 16,0-2 40-16,-3-1-10 0,3 1-7 0,8 3-8 16,0 10 18-16,-8-23-6 0,8 23 6 15,0-22-26-15,0 22 11 0,8-18 4 0,-8 18-2 16,8-17-7-16,3 12 7 0,-11 5-8 0,8-13-23 16,-8 13 21-16,24-5-8 0,-24 5 13 15,0 0-5-15,19 5 5 0,-19-5 2 16,8 15-15-16,-8-15 28 0,8 17 1 0,0-5-29 15,-8-12 5-15,0 27 10 0,-8-12 8 16,8 2 11-16,-8-3-24 0,4 4 16 0,-3-5-11 16,3 0 13-16,-8-1-12 0,4-1 2 15,-8-3 15-15,12 3-7 0,-11-4-11 0,7-1 6 16,8-6 10-16,-24 9 2 0,12-6-28 0,12-3 29 16,-23-2 4-16,23 2-56 0,-20-10 72 15,4 4-41-15,9-2 31 0,-1-5-3 0,-4 0-8 16,4-1-18-16,-8-1 24 0,8 1-26 0,8 2-3 15,-7-3 6-15,-1 3 14 16,8 12-1-16,-4-21-17 0,4 21-1 0,-4-16-1 0,4 16 11 16,0 0 4-16,0 0-22 0,0 0 25 15,0 0-15-15,0 0 5 0,0 0-5 16,0 0-5-16,0 0 20 0,-20 42-18 0,20-29 8 16,-8 2 13-16,0 2-31 0,1 0 5 0,-1-2-79 15,-4 0 33-15,-4 1-92 0,4-5-38 16,1 2-62-16,-9-4-115 0,4 0-207 0,4-2-367 15,-3-3 70-15,15-4 46 0,-24 3 84 16,12-1 90-16,12-2 56 0,-23-5 82 0,23 5 33 16</inkml:trace>
          <inkml:trace contextRef="#ctx0" brushRef="#br1" timeOffset="-52959.4692">-17611 3093 1451 0,'0'0'583'16,"-16"-7"-22"-16,16 7-29 0,0 0-55 15,0 0-42-15,0 0-36 0,0 0-46 0,0 0 3 16,0 0-54-16,0 0-15 0,0 0-26 0,0 0-21 16,-8 28-12-16,8-28-5 0,8 26-41 15,-8-8 2-15,12 3-43 0,-8 5-62 16,0 3-38-16,12 4-138 0,-8 7-54 0,-1 3-108 16,9 3-184-16,-4 1-593 0,-4 19 76 15,8-12 97-15,-9-7 113 0,1 1 54 0,-4-2 66 16,4-8 75-16,-8 0 38 0</inkml:trace>
          <inkml:trace contextRef="#ctx0" brushRef="#br1" timeOffset="-52752.7812">-17599 3995 1315 0,'0'0'548'16,"0"0"-18"-16,-20 15-34 0,20-15-14 0,-16 23-17 15,16-7-11-15,-7 3-50 0,-1 2-2 16,0 2-72-16,0 0-2 0,-4 5-54 0,4 1-11 16,1 0-48-16,-1 1-2 0,-4 0-52 0,4 0-36 15,-8-3-120-15,8 3-97 0,-3-6-95 16,-5-1-358-16,8-4-494 0,-8 1 71 0,8-6 85 16,1 2 115-16,-5-5 77 0,-4 1 54 15,8-4 110-15,-4 1 43 0</inkml:trace>
          <inkml:trace contextRef="#ctx0" brushRef="#br1" timeOffset="-52099.4389">-18000 4066 1896 0,'0'0'627'15,"0"0"-56"-15,0 0 18 0,0 0-59 16,-28 39-29-16,13-21-24 0,7 5-76 0,-12 3-6 0,4 3-45 16,5 3-35-16,-5-1-72 0,-8 2-33 15,13-3-2-15,-5-3-57 0,0-1-18 16,8-2-59-16,-3-4-82 0,-5-3-51 0,8-1-61 16,0-4-75-16,0-1-101 0,8-11-237 15,-12 6-488-15,12-6 71 0,-7 9 90 0,7-9 85 16,0 0 58-16,0 0 67 0,-32-15 97 0,24 3 59 15</inkml:trace>
          <inkml:trace contextRef="#ctx0" brushRef="#br1" timeOffset="-51859.9686">-18472 3325 2173 0,'-8'-19'637'16,"8"19"-79"-16,0 0-31 0,0 0 19 0,0 0-65 15,0 0-10-15,0 0-36 0,0 0-28 0,0 0-41 16,0 0-54-16,8 74 0 0,-8-49-25 16,8 1-31-16,4 7-8 0,-4-1-73 15,8 7-175-15,-1 0 0 0,-3 1 0 0,-4-7 0 16,0 1 0-16,0 1 0 0,-1-2-164 0,1 8-389 16,4-10-627-16,-8-2 87 0,-4-6 107 15,4 0 121-15,-4-4 69 0,0-1 115 0,0-1 41 16,-4 1 54-16,4-4 79 0</inkml:trace>
          <inkml:trace contextRef="#ctx0" brushRef="#br1" timeOffset="-51538.3982">-18763 3964 1448 0,'0'0'464'0,"0"0"-37"0,0 0-10 16,0 0-23-16,0 0-7 0,44 27-31 0,-36-16-34 15,7-2-32-15,-3 3-45 0,-4-1-30 16,0 6-7-16,0-3-27 0,0 0-7 0,-5-1-43 15,1 4-59-15,-4-2-62 0,0-15-33 16,-4 28-28-16,1-13-67 0,-5-3-69 0,0 2-194 16,0-3-485-16,-8-1 68 0,8-1 48 0,-3-4 77 15,-5 0 56-15,16-5 54 0,-28 6 69 16</inkml:trace>
          <inkml:trace contextRef="#ctx0" brushRef="#br1" timeOffset="-51360.3377">-18873 4135 1092 0,'0'0'479'0,"0"0"5"0,0 0-34 0,0 0-22 16,8 49 2-16,-16-31-44 0,8 5-37 15,-7 3-19-15,-5 2-33 0,4 2-46 16,-8-2-13-16,-7 6-13 0,11-2-61 0,-12-1-72 0,-3-1-113 16,3-4-81-16,-3-1-285 0,3-2-519 15,-3 0 67-15,-5-7 63 0,5 0 118 16,3-2 23-16,-4-4 70 0,5-1 58 0</inkml:trace>
        </inkml:traceGroup>
        <inkml:traceGroup>
          <inkml:annotationXML>
            <emma:emma xmlns:emma="http://www.w3.org/2003/04/emma" version="1.0">
              <emma:interpretation id="{E5923A9F-5AF5-40FA-8C84-F60E60F600D4}" emma:medium="tactile" emma:mode="ink">
                <msink:context xmlns:msink="http://schemas.microsoft.com/ink/2010/main" type="inkWord" rotatedBoundingBox="8197,9289 7136,9286 7138,8487 8199,8489"/>
              </emma:interpretation>
              <emma:one-of disjunction-type="recognition" id="oneOf7">
                <emma:interpretation id="interp35" emma:lang="en-US" emma:confidence="0.5">
                  <emma:literal>of</emma:literal>
                </emma:interpretation>
                <emma:interpretation id="interp36" emma:lang="en-US" emma:confidence="0">
                  <emma:literal>or</emma:literal>
                </emma:interpretation>
                <emma:interpretation id="interp37" emma:lang="en-US" emma:confidence="0">
                  <emma:literal>o</emma:literal>
                </emma:interpretation>
                <emma:interpretation id="interp38" emma:lang="en-US" emma:confidence="0">
                  <emma:literal>od</emma:literal>
                </emma:interpretation>
                <emma:interpretation id="interp39" emma:lang="en-US" emma:confidence="0">
                  <emma:literal>ot</emma:literal>
                </emma:interpretation>
              </emma:one-of>
            </emma:emma>
          </inkml:annotationXML>
          <inkml:trace contextRef="#ctx0" brushRef="#br1" timeOffset="-49624.9054">-19682 3772 1484 0,'0'0'550'0,"0"0"-25"0,8-17-64 0,-8 17-62 15,0 0-5-15,23 3-12 0,-23-3-42 0,20 9-45 16,-4 0-52-16,-1 1-18 0,1 1 8 16,-4 4-38-16,4-1-15 0,-9 1-2 0,13 1-14 15,-12 0-21-15,8 0 6 0,-9-1-37 0,1-1-17 16,-4 1 20-16,4-1-10 15,-8-2-36-15,8 0 33 0,-8-12-38 0,0 20 29 16,0-20-22-16,0 16-2 0,0-16-10 0,-8 12-18 16,8-12 0-16,-12 7 18 0,12-7-18 0,-15 5 3 15,15-5-4-15,0 0-9 0,-24-3-5 16,24 3-1-16,-20-9-2 0,20 9 8 16,-15-14-5-16,7 3 2 0,0-1-3 0,4-2 19 15,-4-1 0-15,0 0-11 0,0-2-20 0,1 2 7 16,-1-2-15-16,8 4 23 0,0 13-15 15,-8-26 0-15,4 17-10 0,4 9-3 0,-8-20 0 16,8 20 0-16,0-13 0 0,0 13 0 0,0 0 0 16,0 0 0-16,0 0 0 0,0 0 0 15,0 0 0-15,0 0 0 0,0 0 0 0,0 0 0 16,0 0 0-16,0 0 0 0,8 54 0 16,-8-54 0-16,-8 25 0 0,0-13 0 0,8 1 0 15,-8-1 0-15,0 0 0 0,1-1 0 16,-5-2 0-16,4 1 0 0,-8-1 0 15,8-2 0-15,8-7 0 0,-27 9 0 0,19-7 0 16,8-2 0-16,-24 2 0 0,24-2 0 0,-19-4 0 16,19 4 0-16,-24-11 0 0,16 4 0 15,-3-2 0-15,3 1 0 0,8 8 0 0,-16-18 0 16,8 13 0-16,8 5 0 0,-8-11 0 0,8 11 0 16,0 0 0-16,0 0 0 0,0 0 0 15,0 0 0-15,0 0 0 0,0 0-31 0,0 0 23 16,0 0-10-16,16 54 13 0,-8-32 31 15,-8 0-3-15,8 1-10 0,-16 4-13 16,8 1 0-16,-8 4 0 0,0 1 0 0,-12 5 0 16,5-2 0-16,-9 0 0 0,-3-5 0 0,-1 1 0 15,-3-2 0-15,3-7-29 0,-7 0-334 16,3-3-415-16,5-3-333 0,-5-7 105 0,13-1 136 16,-13-4 40-16,5-3 75 0,11-2 95 15,-11-3 53-15,3-6 72 0,-4-5 46 0</inkml:trace>
          <inkml:trace contextRef="#ctx0" brushRef="#br1" timeOffset="-49128.812">-20079 3883 1374 0,'0'0'522'0,"0"0"-7"0,0 0-49 0,-51-8-47 0,51 8-9 15,-24-13-36-15,8 4-31 16,8 0-11-16,-3 0-12 0,3-3-51 0,0-2-23 15,0 0-8-15,0-1-23 0,-4-2-41 0,5 5 0 16,7-2-13-16,0 14-25 0,-8-21-3 16,8 21-31-16,0-19-25 0,0 19 15 0,0 0-30 15,8-17 15-15,-8 17-24 0,19-4-24 0,-19 4-6 16,24 4-3-16,-8 2-20 0,-5 1 3 16,5 4-19-16,0-1 14 0,-4 1-9 0,3 1 1 15,-7 0-13-15,0 2 3 0,0-1 20 16,0 1 12-16,-8 0-19 0,0-14 2 0,-8 28-3 15,0-16 16-15,0 2-8 0,-15 3 25 16,11-5-9-16,-12-1-9 0,-3 1-19 16,3-1 1-16,-3-5 16 0,-5 0-69 0,13-3-30 15,-13 0-45-15,5-1-50 0,-1-2-64 0,12 0-98 16,-7-5-100-16,-13-2-43 0,21 0-427 16,-5-3 69-16,4-3 61 0,8-1 130 0,1-4 32 15,-5-1 55-15,12-2 67 0</inkml:trace>
        </inkml:traceGroup>
        <inkml:traceGroup>
          <inkml:annotationXML>
            <emma:emma xmlns:emma="http://www.w3.org/2003/04/emma" version="1.0">
              <emma:interpretation id="{E038FC76-1A9E-4D29-9665-7AB11887E686}" emma:medium="tactile" emma:mode="ink">
                <msink:context xmlns:msink="http://schemas.microsoft.com/ink/2010/main" type="inkWord" rotatedBoundingBox="7837,9381 2773,9368 2777,7867 7841,7880"/>
              </emma:interpretation>
              <emma:one-of disjunction-type="recognition" id="oneOf8">
                <emma:interpretation id="interp40" emma:lang="en-US" emma:confidence="0">
                  <emma:literal>iommnoion</emma:literal>
                </emma:interpretation>
                <emma:interpretation id="interp41" emma:lang="en-US" emma:confidence="0">
                  <emma:literal>iommoiin</emma:literal>
                </emma:interpretation>
                <emma:interpretation id="interp42" emma:lang="en-US" emma:confidence="0">
                  <emma:literal>iommoiion</emma:literal>
                </emma:interpretation>
                <emma:interpretation id="interp43" emma:lang="en-US" emma:confidence="0">
                  <emma:literal>iommnoin</emma:literal>
                </emma:interpretation>
                <emma:interpretation id="interp44" emma:lang="en-US" emma:confidence="0">
                  <emma:literal>iommnotion</emma:literal>
                </emma:interpretation>
              </emma:one-of>
            </emma:emma>
          </inkml:annotationXML>
          <inkml:trace contextRef="#ctx0" brushRef="#br1" timeOffset="-45443.625">-23365 4010 1308 0,'-16'-8'578'0,"4"-1"-51"0,5 0-22 16,7 9-52-16,-16-18-59 0,8 8-13 16,4-1-33-16,4 11-35 0,-8-18-11 0,8 18-34 15,-4-19-14-15,4 19-42 0,0 0-12 0,0-19-23 16,0 19-32-16,0 0 4 0,16-8-26 16,-16 8-23-16,0 0-8 0,31 11-26 0,-23-2-4 15,4 0-14-15,4 2 4 0,-8 1-32 16,3 2 3-16,-3 3-15 0,0-5 5 15,0 3-13-15,-8-1 23 0,0-14-23 0,0 24 7 0,0-24 6 16,-8 25-5-16,0-13-21 16,-4-1 13-16,5 0-18 0,-9-4 0 0,-4 1-10 15,5-4 5-15,-1 0 5 0,-8-1-8 0,5-3 6 16,3 0 7-16,16 0 3 0,-36-5-11 16,17 1-25-16,3 0 36 0,0 0-3 0,16 4 3 15,-23-9 7-15,19 3 1 0,4 6-21 0,-24-7-3 16,24 7 26-16,0 0-23 0,-12-3 28 15,12 3 8-15,0 0 26 0,0 0-6 0,0 0 0 16,0 0 0-16,0 0 26 0,0 0-28 16,12 42-5-16,-12-42 9 0,0 23-4 0,0-11 13 15,-8 4-6-15,4-2 16 0,-7 2-13 16,-1 2 13-16,-4-1-31 0,0 4 25 16,-11-1-4-16,-1 0-8 0,-3-2-34 0,3 0-27 15,-7-2-11-15,4-2-39 0,3-3-40 0,-3-2-72 16,11-3-51-16,-11-3-110 0,11 2-174 15,4-5-448-15,-7-2 13 0,3-5 109 0,4-4 68 16,-3-3 60-16,11-5 101 0,-8-3 43 0,0-6 115 16</inkml:trace>
          <inkml:trace contextRef="#ctx0" brushRef="#br1" timeOffset="-48172.3877">-20453 3841 1812 0,'0'0'576'0,"0"0"-44"0,-27-15-28 15,27 15-48-15,-16-11-36 0,8 0-16 16,8 11-45-16,-8-21-57 0,1 9-5 15,7-1-35-15,0 13-10 0,-12-27-57 0,12 16 4 16,0 11-32-16,-8-23 4 0,8 23-43 0,0-21-10 16,0 21-3-16,8-20-13 0,-8 20-30 15,8-17-10-15,-4 9-6 0,-4 8-23 16,0 0 3-16,15-10-21 0,-15 10 13 0,0 0-25 16,0 0 15-16,16 21 5 0,-8-9-5 0,-8-12-16 15,0 27 11-15,0-9 3 0,0-1-14 16,0-17-2-16,-8 33 3 0,8-15-31 0,-8 1 2 15,0-1 29-15,0-1-16 0,1 0 2 16,3-5 4-16,-12 0-1 0,8-1-2 0,0-3-31 16,-8 0 10-16,5-1-10 0,11-7-23 15,-24 8 8-15,16-8-18 0,8 0 15 0,-19-1 18 0,19 1-64 16,-24-7 28-16,16-2-12 16,-4 0 19-16,-3-2 4 0,7 2 20 0,0-1-18 15,8 10-5-15,-8-18 12 0,-4 9 1 0,12 9 20 16,0 0-7-16,-8-9 9 0,8 9 11 15,0 0 16-15,0 0 4 0,0 0-15 0,0 0 16 16,0 0 20-16,-7 36 2 0,7-36-30 16,-8 19 12-16,8-10-7 0,0-9 13 15,-8 18 0-15,8-18 66 0,-8 16-59 0,8-16-12 0,-12 12-3 16,12-12-3-16,-8 7 16 16,8-7-18-16,-15 4 18 0,15-4 23 0,0 0-21 0,-28-6 8 15,28 6-23-15,-16-9 15 0,16 9-17 16,-23-14 30-16,19 6-2 0,-12-3-16 15,8 2 3-15,0-1-11 0,8 10 8 0,-19-14 19 16,19 14-37-16,-8-14 21 0,8 14 7 0,-16-9-28 16,16 9 8-16,0 0 11 0,-20 0-6 15,20 0 28-15,0 0 3 0,-23 12-8 0,7-7 13 16,4 2 8-16,-3 1-1 0,-9 6-43 16,-11-4 49-16,7 4-10 0,-15-1 2 15,-16 9-44-15,-8-3-48 0,-8 1 21 0,5-2-78 16,-9-2 19-16,4-4-52 0,5-2-12 15,3-5 4-15,16 3-66 0,-8-7-20 0,8 1-82 16,8 0-154-16,-9-6-64 0,17 3-345 0,11-1 109 16,5 0 47-16,3-3 48 0,0 0 80 15,16 5 69-15,-11-12 53 0</inkml:trace>
          <inkml:trace contextRef="#ctx0" brushRef="#br1" timeOffset="-45246.0002">-23393 3114 1668 0,'0'0'507'16,"-23"-7"-51"-16,11 3-24 0,-4 1-68 15,1 2-67-15,-9 1-118 0,4 0-82 0,5 3-133 16,-5-1-289-16,-4 5-450 0,-3-3 122 0,3 4-30 16,1-1 120-16,-5-2 51 15,1 0 82-15</inkml:trace>
          <inkml:trace contextRef="#ctx0" brushRef="#br1" timeOffset="-44845.8159">-23931 3966 1151 0,'0'0'505'0,"0"0"-14"0,0 0-12 0,-16 32-26 16,16-19-21-16,0-13-32 0,0 31-50 0,0-13-2 15,0 1-38-15,0 0-21 0,-8-2-43 16,8 3-10-16,-8 1-44 0,1-2-41 16,-1 1-103-16,-4-2-100 0,4-3-103 0,0-6-229 15,-7 5-576-15,3 0 62 0,-4-5 122 16,0 0 70-16,-3-4 104 0,3-2 44 0,0-1 33 15</inkml:trace>
          <inkml:trace contextRef="#ctx0" brushRef="#br1" timeOffset="-44466.9042">-24297 3702 1395 0,'16'4'468'0,"-16"-4"-46"0,16 10-30 16,-4-1-44-16,-5 1-46 0,-7 1-15 16,8 0-21-16,-8-11-25 0,8 24-21 0,-8-11-33 15,0-13-6-15,0 21-30 0,0-21 5 0,-8 17-30 16,8-17-19-16,-8 16-2 16,8-16-5-16,-7 9 0 0,7-9-26 0,-20 5 16 0,20-5-18 15,0 0-7-15,-24-9 15 0,24 9-10 0,-19-14 6 16,11 4-12-16,0-2-7 0,0-1 1 15,0 1-4-15,0 0 10 16,8 12-13-16,-11-18-17 0,11 18 9 0,-8-13-9 0,8 13 17 16,0 0-10-16,0 0-6 0,0 0 9 15,0 0-11-15,0 0-10 0,0 0 18 0,0 0-10 16,-16 36 0-16,16-22-6 0,-8-1 19 16,-4 4-60-16,1 0-1 0,-1 3-70 0,-4-5-39 15,-4 5-94-15,5 3-169 0,-1-6-586 16,-8 3 81-16,5-5 116 0,-1-3 64 0,4 2 25 15,9-5 96-15,-9 5 47 0,4-5 55 0</inkml:trace>
          <inkml:trace contextRef="#ctx0" brushRef="#br1" timeOffset="-48933.062">-19828 3070 1625 0,'-51'-2'563'0,"32"4"-33"16,-5 1-57-16,-4 1-43 0,5-1-89 0,-5 1-126 15,-7 1-51-15,4 0-164 0,3 4-167 16,-3-4-639-16,-5 2 64 0,9 1 51 0,-5 0 84 16,5 1 62-16,-1 0 58 0</inkml:trace>
          <inkml:trace contextRef="#ctx0" brushRef="#br1" timeOffset="-45045.3244">-23939 3169 1377 0,'0'0'501'0,"0"0"-19"16,0 0-4-16,4 42-35 0,0-21-56 15,-4 5-4-15,8 4-34 0,4 4-40 0,3 6-35 16,-7 6-31-16,8 15-12 0,-4-7-37 0,3-7-55 15,-7 2-74-15,-4 2-66 0,4-4-51 16,0-1-104-16,0-6-105 0,0 5-156 16,-8-10-492-16,0-6 121 0,0-3 58 0,0-3 60 15,-8-5 60-15,8-4 68 0,-8 0 66 16</inkml:trace>
          <inkml:trace contextRef="#ctx0" brushRef="#br1" timeOffset="-47882.952">-21247 4432 1218 0,'-7'12'512'0,"7"-12"-21"0,0 0-58 0,0 0-34 16,31 11-30-16,-19-11-80 0,11 0-43 0,-7 0-44 15,12-5-25-15,-5 4-75 0,5-5-58 0,-5 3-91 16,5 1-104-16,-12 2-209 16,3-4-495-16,5-1 99 0,-9 2 78 0,5-1 46 0,-4-3 82 15</inkml:trace>
          <inkml:trace contextRef="#ctx0" brushRef="#br1" timeOffset="-47645.7677">-21903 3438 1238 0,'0'0'571'0,"-4"-10"-61"15,4 10-1-15,0 0-48 0,0 0-44 0,0 0-46 16,43-15-33-16,-15 8-33 0,-1 2-65 16,13-2-63-16,-5-2-80 0,8 2-115 0,8 2-82 15,-7 1-143-15,-9-1-573 0,4 5-44 0,-3 0 89 16,-13-2 98-16,5 4 53 0,-5-2 75 16,-3 1 51-16</inkml:trace>
          <inkml:trace contextRef="#ctx0" brushRef="#br1" timeOffset="-44278.6526">-24348 4496 1648 0,'0'0'676'0,"0"0"-21"0,0 0-82 16,0 0-66-16,0 0-87 0,0 0-164 0,0 0-90 16,0 0-91-16,0 0-145 0,0 0-326 0,0 0-452 15,0 0 32-15,0 0 102 0,-31-35 64 16,19 28 38-16,-4 0 113 0</inkml:trace>
          <inkml:trace contextRef="#ctx0" brushRef="#br1" timeOffset="-46957.5708">-22390 3739 1691 0,'0'0'515'0,"0"0"-42"15,0 0 11-15,0 0-38 0,0 0-21 16,0 0-8-16,0 0-26 0,23 42 9 0,-23-26-60 16,8 2-22-16,0 2-6 0,-4 2-48 15,4-1-14-15,-8-1-45 0,8-1-8 16,-8-2-7-16,-8 2-32 0,8-3-45 0,-12 2-100 16,4 0-54-16,0-3-97 0,-7-1-88 15,-1 3-158-15,4-3-258 0,-4-4-385 0,-3 3 119 16,3-6 99-16,0-1 41 0,-3-2 62 0,3 0 107 15,0-2 53-15,16-2 42 0</inkml:trace>
          <inkml:trace contextRef="#ctx0" brushRef="#br1" timeOffset="-46584.3792">-22520 4005 982 0,'0'0'428'0,"0"0"-29"0,0 0-5 0,0 0-12 16,0 0-11-16,0 0-5 0,-43-17-23 15,43 17-31-15,-16-9 1 0,16 9-9 0,-12-15-17 16,4 8-8-16,8 7-10 0,-8-12-3 0,8 12-37 15,-7-11-3-15,7 11-44 0,0 0-8 16,-8-10 8-16,8 10-8 0,0 0-23 16,0 0 5-16,0 0-30 0,0 0 22 0,0 0-23 15,8 51-17-15,-8-35 12 0,0 1-58 16,0 3 58-16,0-3-46 0,-8 3 16 0,8-1-59 16,-8 0-60-16,-8 1-45 0,4-3-56 0,5 1-103 15,-9-2-80-15,4-12-260 0,4 8-497 16,-15 0 103-16,3-4 119 0,4-2 29 0,0-1 85 15,-3-1 65-15,3-4 111 0,0-2 36 16,-3-2 39-16</inkml:trace>
          <inkml:trace contextRef="#ctx0" brushRef="#br1" timeOffset="-43991.6486">-24819 3772 1162 0,'35'8'512'16,"-19"-2"-29"-16,3 2-19 0,-3 1-22 0,-4 3-47 15,-4-1-22-15,7-2 11 0,-15 4-20 0,0 1-14 16,0-14-4-16,-7 27-13 0,-5-12-26 15,4-1 3-15,-8-3 10 0,-7-2-31 0,11-4-46 16,-12-1-33-16,9-3-23 0,3-2 5 16,12 1-34-16,-40-8-30 0,29 2-51 15,3-6-36-15,0 1-69 0,8 11-39 0,0-32-94 0,0 16-69 16,8-3-100-16,4 5-144 0,3-7-624 16,9 5 146-16,-12 1 43 0,3 3 131 15,1 2 110-15,0 3 48 0,-4-1 24 0,3 7 28 16,-15 1 99-16</inkml:trace>
          <inkml:trace contextRef="#ctx0" brushRef="#br1" timeOffset="-46125.2909">-22803 3211 1169 0,'16'-6'520'0,"3"-4"-47"0,-3 4-35 0,-4 3-28 16,-12 3-11-16,31 0-43 0,-31 0-41 15,12 2-18-15,-12-2-21 0,0 0-53 0,16 9-16 0,-16-9-2 16,0 0-18-16,0 19-13 16,0-19-41-16,-20 18-49 0,12-9 6 0,-7 1-24 15,-9 1-2-15,12-3-31 0,-15 1-2 0,3-2 5 16,1 0-8-16,-5-1 1 0,0-1 19 15,5-4 9-15,-9-1-11 0,5 3 41 0,-1-3-3 16,5-3 54-16,3 2-12 0,-3-1 12 16,3-1-10-16,4 1 23 0,16 2-10 0,-23-2-21 15,3 0-10-15,20 2 10 0,-16-2-22 0,16 2 7 16,0 0-23-16,-23 9 33 0,23-9-61 16,-4 20-54-16,4-4 0 0,0-16 0 0,12 42 0 15,-5-11 0-15,1 9 0 0,0 5 0 0,4 0 0 16,4 23 0-16,-1 0 0 0,-7-1 0 15,4 4 0-15,4-3 0 0,-8 2 0 16,7 2 0-16,-7-5 0 0,0-7 0 0,-4-10 0 16,4-1 0-16,0-3 0 0,0-7 0 15,-8-2 0-15,7-6 0 0,-7-4 0 0,4-3-172 16,4-1-419-16,0-3-525 0,-8-5 92 0,0-2 97 16,0-13 85-16,8 19 130 0,-8-19 11 15,0 16 97-15,0-16 56 0,0 0-12 0</inkml:trace>
        </inkml:traceGroup>
      </inkml:traceGroup>
    </inkml:traceGroup>
    <inkml:traceGroup>
      <inkml:annotationXML>
        <emma:emma xmlns:emma="http://www.w3.org/2003/04/emma" version="1.0">
          <emma:interpretation id="{5BEFB67A-558D-4B78-9BFF-5D575CA61F2E}" emma:medium="tactile" emma:mode="ink">
            <msink:context xmlns:msink="http://schemas.microsoft.com/ink/2010/main" type="paragraph" rotatedBoundingBox="7883,3739 27704,3633 27717,6084 7896,619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23B6062-007E-40CE-900F-D616ADB5911A}" emma:medium="tactile" emma:mode="ink">
              <msink:context xmlns:msink="http://schemas.microsoft.com/ink/2010/main" type="line" rotatedBoundingBox="7883,3739 27704,3633 27717,6084 7896,6190"/>
            </emma:interpretation>
          </emma:emma>
        </inkml:annotationXML>
        <inkml:traceGroup>
          <inkml:annotationXML>
            <emma:emma xmlns:emma="http://www.w3.org/2003/04/emma" version="1.0">
              <emma:interpretation id="{1D28E04C-E036-4237-939B-8FCD34DEC9D9}" emma:medium="tactile" emma:mode="ink">
                <msink:context xmlns:msink="http://schemas.microsoft.com/ink/2010/main" type="inkWord" rotatedBoundingBox="7898,4657 13972,4717 13959,6062 7885,6003"/>
              </emma:interpretation>
              <emma:one-of disjunction-type="recognition" id="oneOf9">
                <emma:interpretation id="interp45" emma:lang="en-US" emma:confidence="0.5">
                  <emma:literal>Bit</emma:literal>
                </emma:interpretation>
                <emma:interpretation id="interp46" emma:lang="en-US" emma:confidence="0.5">
                  <emma:literal>BIt</emma:literal>
                </emma:interpretation>
                <emma:interpretation id="interp47" emma:lang="en-US" emma:confidence="0">
                  <emma:literal>Bitt</emma:literal>
                </emma:interpretation>
                <emma:interpretation id="interp48" emma:lang="en-US" emma:confidence="0">
                  <emma:literal>BTit</emma:literal>
                </emma:interpretation>
                <emma:interpretation id="interp49" emma:lang="en-US" emma:confidence="0">
                  <emma:literal>BTIt</emma:literal>
                </emma:interpretation>
              </emma:one-of>
            </emma:emma>
          </inkml:annotationXML>
          <inkml:trace contextRef="#ctx0" brushRef="#br1" timeOffset="-88884.1684">-14463 591 1906 0,'0'0'576'0,"0"0"-43"15,-27-11-42-15,27 11-35 0,-16-13-39 0,8 5-28 16,8 8-43-16,-19-19-37 0,11 8-32 16,4 0-24-16,4 11-33 0,-8-24-22 0,4 11-24 15,4 13-26-15,0-20-22 0,0 20 12 0,0 0-54 16,4-24-12-16,-4 24-13 15,12-7-16-15,-12 7-12 0,0 0 0 0,15 0-6 0,-15 0-20 16,0 0-5-16,32 17-15 0,-28-10 10 16,12 2 7-16,-5 2-4 0,-3 1 12 15,-4 1-28-15,8-1 0 0,-12 1 18 0,8 1-5 16,-8-2 10-16,0-12-5 0,0 29-2 16,-8-17 9-16,8 1 6 0,-12 0-8 0,0 0-5 15,-7 0 31-15,7-3-21 0,-8-1 8 0,1 2 3 16,-1-2-26-16,-4-2 10 0,13-3 13 15,-9-3 2-15,0-1-5 0,1-1-12 0,19 1 18 16,-40-5-9-16,29-3-12 0,-13 1-2 0,8-4-8 16,4 2 15-16,1-1-16 0,-1 2 24 15,4-3-31-15,8 11-5 0,-12-18 5 0,12 18 13 16,-8-12 5-16,8 12-51 0,0 0 43 16,0 0-28-16,0 0 13 0,0 0 8 15,0 0-21-15,0 0 6 0,0 0 14 0,0 0 6 16,0 0 5-16,36 30 23 0,-36-30-11 15,0 19-7-15,0-19 8 0,-16 19-3 0,8-8 13 16,4 0-26-16,-8-1 8 0,-7 1-7 0,3 2-37 16,-4-7-7-16,-3 4-85 0,3-1-35 15,-3-6-54-15,3 3-52 0,4-6-242 0,-7 1-457 16,3-7 91-16,-4 3 60 0,9-3 73 16,-5-3 107-16,4-4 33 0,4-1 123 0,-3-4-2 15</inkml:trace>
          <inkml:trace contextRef="#ctx0" brushRef="#br1" timeOffset="-87500.0401">-14805 626 1348 0,'0'0'428'16,"-11"-8"5"-16,11 8-19 0,-20-10-2 15,12 5-28-15,8 5 16 0,-23-12-32 0,15 6-15 16,8 6-40-16,-16-13-1 0,8 8-18 0,8 5-25 16,-20-15-33-16,13 8-11 0,7 7 10 15,0-12-45-15,0 12-19 0,0 0-38 0,-8-18 3 16,8 18-49-16,0 0 13 0,0-18-3 0,0 18-20 16,0 0-28-16,8-14 15 0,-8 14-31 15,7-9-20-15,-7 9 2 0,16-9 8 0,-16 9-46 16,12-4 8-16,-12 4-14 15,8-8 9-15,-8 8 5 0,0 0-1 0,16-5-2 0,-16 5 3 16,0 0-39-16,0 0 3 0,0 0 15 0,0 0-7 16,19 0 2-16,-19 0-5 0,0 0-26 15,8 17 49-15,-8-17 2 0,0 21 1 16,0-21 0-16,-4 27-4 0,0-9 14 0,0-2-8 16,0-1 21-16,0 4-11 0,-3 2 16 15,-1-5-6-15,0 1-22 0,4-4 10 0,0 1 17 16,-4-1 1-16,0-3-10 0,8-10 9 15,-19 20 24-15,19-11-5 0,0-9-29 16,-16 9 16-16,16-9-11 0,-16 6-2 0,16-6-5 0,0 0 5 16,-27-8 10-16,27 8-56 0,-16-10 54 15,8 1-18-15,-4-4 5 0,4 1-16 0,1-3 6 16,-1 1 5-16,4 1-16 0,-4 0 18 0,0 2 1 16,8 11-16-16,-8-20 17 15,0 12-29-15,8 8 22 0,0 0-13 0,0 0 31 16,-4-13-2-16,4 13-13 0,0 0 25 0,0 0-25 15,0 0 43-15,0 0-18 0,0 0-20 16,-8 41-5-16,8-41 2 0,-3 15 1 0,3-15 12 16,-4 13-5-16,4-13 18 0,-8 11-23 0,8-11 23 15,-8 9-11-15,8-9 3 0,0 0-2 16,-16 7 10-16,16-7-18 0,0 0 0 0,0 0 8 16,0 0 10-16,-23-16-6 15,23 16 19-15,-20-11 5 0,20 11-3 0,-8-15 1 16,4 8-14-16,4 7 11 0,-12-13 12 0,12 13-12 15,-11-10-11-15,11 10-4 0,-8-5 7 16,8 5-13-16,0 0-12 0,0 0 27 0,0 0-25 16,-32 6 13-16,32-6-3 0,-19 9 13 0,7-2-10 15,0-1 5-15,-8 1 0 0,5-1-10 16,-9 2 2-16,-11 1 13 0,-9 3 13 0,1-1-11 16,0-1 3-16,-8-1 11 0,0 2-3 0,-12 1-8 15,-12 0 33-15,4-1-51 0,5-3 29 16,15-3 27-16,-24 6-12 0,20-4 8 0,4-3 12 15,4-1-28-15,11 2-15 0,-7-1 10 16,12 1 35-16,-5-1-70 0,9-1-6 0,-1-1 0 16,5 0 0-16,7 0-11 0,-4 0-81 0,4-2-69 15,16 0-103-15,-23 0-12 16,23 0-162-16,-20 0-194 0,20 0-433 0,0 0 133 16,0 0 95-16,0 0 77 0,-15 3 107 0,15-3 49 15,0 0 62-15,0 0 137 0</inkml:trace>
          <inkml:trace contextRef="#ctx0" brushRef="#br1" timeOffset="-87219.0423">-15909 1155 1996 0,'0'11'581'0,"0"-11"-31"0,16 7-76 0,-16-7-24 15,19 2-58-15,-19-2 0 0,32-2-72 16,-13 1-41-16,9-1-51 0,-4-2-54 0,11 1-39 16,-4-1-94-16,-3 2-77 0,7 0-107 15,-3 2-195-15,-1 0-588 0,-3 0 78 0,-1 0 47 16,1-1 72-16,-5-1 76 0,1 0 72 15,-8-1 94-15,-5-1 50 0</inkml:trace>
          <inkml:trace contextRef="#ctx0" brushRef="#br1" timeOffset="-86979.1931">-16294 166 1574 0,'-16'-6'624'0,"16"6"-27"0,0 0-62 15,0 0-36-15,0 0-72 0,0 0-30 0,51-10-46 16,-23 6-44-16,-5 3-90 0,5-5-71 16,3 3-94-16,5 0-175 0,-1-1-105 0,4-1-197 15,-3 3-445-15,-1 0 2 0,0 1 82 16,-3-3 69-16,-5-1 126 0,5 3 31 0,-5-4 101 15</inkml:trace>
          <inkml:trace contextRef="#ctx0" brushRef="#br1" timeOffset="-86345.973">-16884 87 1763 0,'-8'-13'635'0,"8"13"-64"15,0 0-6-15,0 0-22 0,0 0-46 0,0 0 20 16,0 0-41-16,0 0-49 0,8 62-30 0,0-36-49 16,0 9-7-16,-4-2-34 0,4 1-23 15,0 2-38-15,-1 0-39 0,1 0-140 0,-4-1-67 16,0 0 0-16,0 0-41 0,0-3-203 0,-4-1-53 16,4 1-253-16,-8-4-620 15,0-6 131-15,4-1 95 0,-4-2 89 0,0-4 128 16,0-1 61-16,-4-2 44 0,8-12 56 0,-7 20 113 15</inkml:trace>
          <inkml:trace contextRef="#ctx0" brushRef="#br1" timeOffset="-86055.128">-17010 761 1295 0,'0'0'540'15,"-11"-13"-8"-15,11 13-56 0,-8-10-48 16,8 10-14-16,-8-9-55 0,8 9-19 0,0 0-43 16,-8-13-36-16,8 13-30 0,0 0-21 0,0 0-29 15,0 0-7-15,0 0-25 0,0 0-20 16,0 0-7-16,0 0 3 0,0 0 13 0,31 25-17 16,-27-14-11-16,4 3 10 0,-8 0-15 0,0 4-33 15,0-1 7-15,-8 5 16 0,1-3-31 16,-1 1 7-16,-4 1-40 0,-4-4-49 0,0 2-84 15,-3-1-70-15,3-2-81 0,-4-2-234 0,-3 2-544 16,3-5 74-16,-3-4 114 0,3-2 109 16,-4-2 32-16,9 0 91 0,-5-3 60 0,-4-3 93 15</inkml:trace>
          <inkml:trace contextRef="#ctx0" brushRef="#br1" timeOffset="-85698.6045">-17403 48 1714 0,'0'0'556'0,"0"0"-29"0,0 0-30 0,0 0-72 16,0 0 2-16,8 49-81 0,-8-26-6 16,8 3-20-16,0 10-61 0,0 0-6 15,-4 8-20-15,0 3-11 0,0-2-65 0,3 5-16 16,1-3-16-16,0-6-15 0,-8 0 0 15,0-3-30-15,0-3 4 0,0-5-17 0,0-2-1 16,-8 2 21-16,0-6 10 0,-7 1-12 16,3-9 48-16,-12 4 15 0,9-8 19 0,-13 1 40 15,5-6-30-15,-13-6-146 0,17 1-31 0,-13-2 0 16,5-3 0-16,3-4 0 0,-11-4 0 16,15-4 0-16,-4-2 0 0,9-3 0 0,3-1 0 15,4-1 0-15,0-3 0 0,8 2 0 16,8-1-16-16,4-2-742 0,4 2-332 15,-1 0 25-15,13-2 146 0,-5 3 77 0,-3 3 79 16,11 0 90-16,-3-3 20 0,3 4 129 0,5-1-29 16</inkml:trace>
          <inkml:trace contextRef="#ctx0" brushRef="#br1" timeOffset="-84526.6249">-17862 52 1730 0,'-4'-19'717'15,"4"19"-65"-15,0 0-71 0,-32-11-71 16,20 7-37-16,-11 2-96 0,3 1-40 0,-3 1-137 16,-5 1-105-16,-3 1-141 0,3-5-254 15,-11 12-665-15,-4-4 115 0,-1 4 93 16,9-4 94-16,0 2 31 0,-5-3 66 0,-3 3 51 16</inkml:trace>
          <inkml:trace contextRef="#ctx0" brushRef="#br1" timeOffset="-83235.5513">-19097 1111 1507 0,'0'0'614'0,"12"6"-58"0,-12-6-44 0,0 0-69 16,0 0-36-16,0 0-67 0,16 2-89 0,-16-2-87 16,0 0-141-16,0 0-236 0,0 0-675 15,0 0 102-15,0 0 82 0,0 0 82 0,0 0 18 16,0 0 87-16,0 0 49 0</inkml:trace>
          <inkml:trace contextRef="#ctx0" brushRef="#br1" timeOffset="-82884.7233">-19726 350 1187 0,'0'0'474'0,"0"0"-19"0,24-9-17 16,-24 9-57-16,0 0-27 0,28 24-14 0,-13-12-38 16,9 5-30-16,-12-4 7 0,3 6-47 15,1-3 1-15,-4-2-25 0,4 6-21 16,-8-2-1-16,-1-4 1 0,-7 2 39 0,0 0-29 16,0-16 25-16,-7 27-35 0,-9-15 31 15,8-2-19-15,-4-4 14 0,-11 3-19 0,7-2 24 16,-4-5-3-16,4-3-49 0,1 1 31 0,-5-6-173 15,4 2-24-15,-3-4 0 0,11-1 0 16,-8 1 0-16,8-4 0 0,0-1 0 0,8 13 0 16,0-28 0-16,0 28 0 0,16-30-244 0,0 13-158 15,0 3-194-15,3 4-502 0,-3-1 138 16,4 0 97-16,3 6 39 0,-3-3 92 0,11 3 67 16,-3 1 86-16,-5 1 42 0,5 1-19 15</inkml:trace>
          <inkml:trace contextRef="#ctx0" brushRef="#br1" timeOffset="-84736.6446">-18106 684 1681 0,'0'0'566'16,"-47"-16"-49"-16,47 16-5 0,-20-11-28 16,20 11-44-16,-8-11-13 0,0 3-4 0,8 8-39 15,-11-20-28-15,3 8-49 0,0 0-18 0,8-2-31 16,0 14-17-16,-8-24-34 0,0 9-27 15,8 3-29-15,0 12 5 0,0-23-31 16,0 23-7-16,0-23-23 0,0 23 33 0,8-18-34 16,-8 18-42-16,8-14-52 0,-8 14 0 15,16-4 0-15,-16 4 0 0,0 0 0 0,19 6 0 16,-19-6 0-16,16 16 0 0,-4-6 0 16,-4 5 0-16,-1-1 0 0,-7 4 0 0,8-3 0 15,-8 3-11-15,8 0-4 0,-8-4-16 0,0 3-7 16,0 1 15-16,0-18-11 0,0 26 17 15,-8-14-4-15,0 1 16 0,8-2-5 16,-7-3-8-16,7-8 13 0,-20 13-34 0,12-8 52 0,8-5-10 16,-24 4-11-16,24-4 13 0,-27-2-7 15,27 2 12-15,-16-7-20 0,4 1 20 0,-3-1-31 16,15 7 39-16,-16-16-15 0,8 11-8 0,8 5-11 16,-12-13 16-16,12 13-15 15,-8-9 20-15,8 9-28 0,0 0 20 0,0 0-17 16,0 0-3-16,0 0 18 0,0 0-31 15,0 0 18-15,0 0 18 0,0 0 3 0,12 52-34 16,-4-37-5-16,-8-1-7 0,0 0 2 0,0-14 7 16,-8 36 24-16,8-15-8 0,-12 3 13 15,-11-1-41-15,11-2 31 0,-12 0-1 0,1-5-25 16,-5 3-61-16,5-4-80 0,-5-1-43 0,1 0-123 16,-13-3-277-16,13-2-406 0,3-5 84 15,5-1 148-15,-5-3 36 0,8-2 75 0,16 2 61 16,-27-10 58-16,19 2 42 0</inkml:trace>
          <inkml:trace contextRef="#ctx0" brushRef="#br1" timeOffset="-84288.1385">-18641-80 1604 0,'0'0'574'0,"0"0"-62"16,0 0-11-16,0 0-19 0,0 0-45 0,0 0-7 16,0 0-48-16,0 0-34 0,16 46-10 15,-16-22-22-15,8 6-64 0,0 4-19 16,4 0-13-16,-5 12-38 0,1 0-39 0,0 1-48 15,0-2-98-15,0 2-81 0,0 1-39 0,-4-2-66 16,-4-6-131-16,7-1-259 0,-7 0-394 16,0-5 98-16,0-7 51 0,-7-1 79 0,7-3 100 15,0-3 43-15,-4-4 137 0,-4-2-19 0</inkml:trace>
          <inkml:trace contextRef="#ctx0" brushRef="#br1" timeOffset="-84079.1818">-18617 691 1505 0,'0'0'514'0,"-8"43"-33"0,8-29-20 0,-8 8 18 15,8 1-24-15,-8-1 1 0,4 6-31 0,-11 0-33 16,7 2-39-16,-8 1-31 0,8-2-7 16,-11 2-38-16,3-4-45 0,0 0-116 15,4-3-83-15,-3-1-84 0,-5-7-126 0,-4 9-168 16,16-10-633-16,-11-3 0 0,3-1 72 15,-7-2 123-15,7 0 79 0,-4-4 82 0,-3 0 69 16,11-5 5-16</inkml:trace>
          <inkml:trace contextRef="#ctx0" brushRef="#br1" timeOffset="-83472.9822">-19112 399 1627 0,'27'19'528'0,"-19"-11"-24"0,-8-8-23 0,16 16-28 16,-8-5-69-16,3-1-18 0,-3 1-41 0,0 0-17 15,0-2-40-15,0 1-30 16,0 1-15-16,3-2-5 0,-11-9-32 0,8 16-9 15,0-9-8-15,-8-7-31 0,8 11 3 0,-8-11-31 16,0 0-8-16,8 13-4 0,-8-13-9 16,0 0-2-16,0 0-10 0,0 0 5 0,-24 21 3 15,24-21-39-15,-11 10-23 0,-5-9 2 0,16-1-17 16,-16 5-23-16,4-1-14 0,12-4-27 16,-31 5 20-16,23-4 21 0,8-1-34 0,-27 6 29 15,27-6-13-15,-16 2 4 0,16-2 9 16,-20 1-19-16,20-1-30 0,-23 0 31 15,23 0-11-15,-16 0 16 0,16 0-10 0,0 0-19 16,-20 0 31-16,20 0-25 0,0 0 66 16,-23-7-76-16,23 7 22 0,-8-5 3 0,8 5-5 15,-8-9 21-15,8 9 4 0,-12-14-20 0,12 14 26 16,-8-15 28-16,0 5 25 0,0-3 11 16,8 13-19-16,-7-30 34 0,7 14 8 0,-4-6 30 15,-4 1-35-15,0 0 23 0,0 1 15 0,0-1-6 16,8 1 6-16,-8 0 13 0,8 4-10 15,-7 2 25-15,3 2-10 0,4 12-11 0,-8-20-17 16,8 20-13-16,0 0-51 0,0 0-31 16,0 0 0-16,0 0 0 0,0 0 0 0,0 0 0 15,12 46 0-15,-5-28 0 0,1 3 0 0,0-1 0 16,-8 1 0-16,8 1 0 16,-8 1 0-16,0 2-200 0,0 0-74 0,0 2-118 15,-8-4-271-15,8 0-417 0,-8 2 102 0,0-2 103 16,1-4 74-16,-5 3 94 0,-4-3 80 15,8-1 31-15,0-1 61 0</inkml:trace>
          <inkml:trace contextRef="#ctx0" brushRef="#br1" timeOffset="-88696.4005">-14298-72 1410 0,'0'0'545'0,"-39"-23"-25"0,23 20-67 0,-3 2-31 16,-5-1-61-16,-3 1-125 0,-5 1-91 15,-3 0-129-15,-1 1-295 0,5 5-530 16,-4 1 110-16,-1 4 41 0,-7 3 67 0,12 4 61 16,-5 3 85-16</inkml:trace>
          <inkml:trace contextRef="#ctx0" brushRef="#br1" timeOffset="-89511.6862">-13912 481 1579 0,'-12'-10'581'16,"12"10"-38"-16,0 0-52 0,-4-13-46 16,4 13-45-16,0 0-34 0,0 0-13 0,0 0-43 15,0 0-21-15,0 0-18 0,43 13-48 16,-23-5-8-16,-8 3-3 0,7 2-17 0,-3-1-36 15,0 4-11-15,-5-2-17 0,9 1-19 0,-8 1 3 16,0-1-35-16,-4 0 25 0,3-1-31 16,-7-2-28-16,4 2 13 0,-4-5 18 15,-4-9 12-15,8 18-40 0,-8-18-3 0,0 12-31 0,0-12 6 16,0 0-24-16,0 0 21 16,0 0-41-16,-20 8-8 0,20-8 14 0,0 0-17 15,0 0 11-15,-27-25 0 0,19 14 21 0,0 1-14 16,0-1-20-16,8 11 21 0,-16-23 7 15,16 13-15-15,0 10 16 0,-11-15 9 0,11 15-22 16,-8-12 7-16,8 12-13 0,0 0-2 16,0 0-5-16,0 0 7 0,0 0-9 0,0 0 27 15,0 0-5-15,-24 18 0 0,24-18 0 0,-8 19 13 16,-3-8-10-16,3 1-5 0,0 0 12 16,-8-1 1-16,8-2 9 0,-4 2-17 0,1-2 15 15,-9-1 36-15,12-1-41 0,-4-3 16 0,12-4-4 16,-23 5 4-16,7-5 4 15,16 0 1-15,-20-3-19 0,9-3 6 0,-1-3-3 16,0 3 5-16,0-5 18 0,0-2-15 0,5 1-8 16,-1-1 8-16,0 1-10 0,0 2 30 15,8 10-20-15,-12-20-6 0,12 20-12 0,-4-12-18 16,4 12 13-16,0 0 5 0,0 0 31 16,0 0 4-16,0 0-9 0,0 0-8 0,24 35 48 15,-24-17-10-15,8 3 3 0,0 4 23 0,-1-2-39 16,-3 4 29-16,0-4 17 0,-4 4-20 15,0-3 5-15,-4 3-58 0,0-2-11 0,-11 0 0 16,3 0 0-16,-8-3 0 0,1-3 0 0,-1-1 0 16,-11-4 0-16,7 0-187 15,-4-3-151-15,1 0-310 0,-1-2-468 0,-3-5 67 16,3 1 99-16,5-4 105 0,-9-1 116 0,5-4 43 16,3-1 43-16,-3-1 90 0,3-2 116 15</inkml:trace>
        </inkml:traceGroup>
        <inkml:traceGroup>
          <inkml:annotationXML>
            <emma:emma xmlns:emma="http://www.w3.org/2003/04/emma" version="1.0">
              <emma:interpretation id="{5F4423BE-D6D2-4BCC-AA6C-E22B0098C74F}" emma:medium="tactile" emma:mode="ink">
                <msink:context xmlns:msink="http://schemas.microsoft.com/ink/2010/main" type="inkWord" rotatedBoundingBox="14132,4710 18371,4508 18444,6030 14204,6232"/>
              </emma:interpretation>
              <emma:one-of disjunction-type="recognition" id="oneOf10">
                <emma:interpretation id="interp50" emma:lang="en-US" emma:confidence="0.5">
                  <emma:literal>3a.lb</emma:literal>
                </emma:interpretation>
                <emma:interpretation id="interp51" emma:lang="en-US" emma:confidence="0.5">
                  <emma:literal>3.lb</emma:literal>
                </emma:interpretation>
                <emma:interpretation id="interp52" emma:lang="en-US" emma:confidence="0">
                  <emma:literal>3u.lb</emma:literal>
                </emma:interpretation>
                <emma:interpretation id="interp53" emma:lang="en-US" emma:confidence="0">
                  <emma:literal>3/lb</emma:literal>
                </emma:interpretation>
                <emma:interpretation id="interp54" emma:lang="en-US" emma:confidence="0">
                  <emma:literal>3a.l/b</emma:literal>
                </emma:interpretation>
              </emma:one-of>
            </emma:emma>
          </inkml:annotationXML>
          <inkml:trace contextRef="#ctx0" brushRef="#br1" timeOffset="-95265.0204">-9620 418 1343 0,'0'0'581'0,"0"0"-25"0,0 0-52 15,0 0-25-15,27 22-67 0,-23-13-18 0,-4-9-30 16,12 22-29-16,-8-10-54 0,-4-12-40 0,0 23-44 15,0-11-84-15,0-12-75 0,-8 27-69 16,0-13-68-16,4-2-42 0,-4-2-95 0,-3 0-89 16,-1-4-51-16,12-6 7 0,-24 9 29 15,16-4 7-15,8-5 80 0,-23-7-13 16,23 7 122-16,-28-12 62 0,16 3 72 0,5 2 79 16,-5-4 46-16,4 0 16 0,8 11 40 15,-12-19-45-15,8 11 22 0,4 8-25 0,-8-12-18 16,8 12 21-16,0 0 7 0,0 0 0 0,0 0 10 15,0 0-10-15,0 0-7 0,0 0-9 16,0 0-17-16,24 45 5 0,-20-33-26 0,0 4 6 16,4-2-26-16,-4 1-8 0,-1-2 8 0,1 0 0 15,-4-13 33-15,4 21-66 0,0-10 22 16,-4-11-2-16,0 18-18 0,0-18 41 0,0 0-15 16,0 0 18-16,-8 18 64 0,8-18-20 0,0 0 26 15,-19 1-6-15,19-1 5 16,0 0-19-16,0 0 17 0,0 0-22 0,-32-14 9 0,32 14-24 15,-11-9-22-15,11 9 17 0,-12-9-31 16,12 9-2-16,-12-8-25 0,12 8 22 16,0 0-25-16,-8-11 2 0,8 11-22 0,0 0-6 15,-12-8-15-15,12 8 10 0,0 0 5 16,0 0 6-16,-8-12-1 0,8 12 11 0,0 0-1 16,0 0 16-16,-7-14-15 0,7 14 12 0,0 0 1 15,0 0 1-15,-4-15-6 16,4 15 19-16,0 0-17 0,0 0-10 0,0 0 0 15,-4-15-1-15,4 15-22 0,0 0 38 0,0 0-31 16,0 0 31-16,0 0-36 0,-8-12 5 16,8 12 6-16,0 0-11 0,0 0 13 0,0 0 0 15,0 0-18-15,0 0 0 0,0 0 0 0,0 0 0 16,-4-14 0-16,4 14 0 0,0 0 0 16,0 0-3-16,0 0-18 0,0 0-43 0,0 0-2 15,0 0-11-15,0 0-18 0,0 0-20 16,0 0 8-16,0 0-6 0,0 0 21 0,0 0-3 15,0 0-20-15,0 0 43 0,0 0 16 0,8-21 10 16,-8 21-3-16,0 0-12 0,0 0 25 16,0 0 28-16,0 0 21 0,4-10 3 0,-4 10-1 15,0 0 0-15,0 0 31 0,0 0-10 16,8-16-3-16,-8 16 3 0,0 0-10 16,0 0 25-16,0 0-28 0,3-15 5 0,-3 15 6 15,0 0-29-15,0 0-13 0,0 0 36 0,0 0-38 16,0 0-3-16,0 0 13 0,0 0-5 15,0 0 25-15,28 32 9 0,-24-19-29 0,8 0 23 16,-4 0-26-16,-1 7 11 0,1-3 7 0,0 2-23 16,-4 0 14-16,0-1-19 0,0-2 8 15,-4 4 23-15,-4-4-18 0,-4 3 33 0,-4-2 13 16,-3 1 33-16,-5-1 26 0,-8-2-2 16,-11 2 55-16,-4-4-17 0,-4-5 26 15,4-8-167-15,-5-2 0 0,1-2 0 0,-4-7 0 16,-12-9 0-16,8-5 0 0,0-7 0 15,8-5 0-15,8-6 0 0,3 0 0 0,9 3 0 16,11 2 0-16,4 4 0 0,12-3 0 0,4 1 0 16,8 1 0-16,4-1 0 0,7 4-21 15,5 6-780-15,3 6-377 0,-3 8 108 16,-5 6 116-16,-3 4 112 0,0 4 76 0,3 2 88 0,-3 5 41 16,0 3 71-16,-1 6 51 0</inkml:trace>
          <inkml:trace contextRef="#ctx0" brushRef="#br1" timeOffset="-90832.9419">-12961 579 1441 0,'0'0'512'15,"0"0"-41"-15,0 0-21 0,0 0-20 0,0 0-54 16,0 0-7-16,0 0-26 0,0 0-23 16,39-3 13-16,-39 3-34 0,32 15 1 0,-21-6-47 15,5 3-15-15,-4 3 10 0,-4 1-38 0,3 5-38 16,-7-1 9-16,0-1-50 0,0 1-18 16,-8 1-78-16,0 1-9 0,0-1-57 0,-7-4-97 15,3 2-64-15,-4-1-81 0,4-4-227 16,-4 0-518-16,1-4 86 0,-5-1 85 15,8-1 84-15,-8-3 113 0,5-1 33 0,11-4 38 16,-24 1 73-16</inkml:trace>
          <inkml:trace contextRef="#ctx0" brushRef="#br1" timeOffset="-95023.7979">-10076 1250 1556 0,'19'7'548'0,"-19"-7"-34"0,32 0-51 15,-9-3-25-15,5 2-49 0,7-3-43 0,5 0-16 16,11-4-61-16,-4 1-59 0,4 2-59 16,-4-1-77-16,4 3-100 0,-8 0-104 15,1-6-229-15,-5 7-524 0,-8 2 90 0,-3-2 43 16,-4-2 148-16,-1 1-2 0,-7-3 74 16,-4 0 62-16</inkml:trace>
          <inkml:trace contextRef="#ctx0" brushRef="#br1" timeOffset="-90656.3621">-13099 725 1287 0,'0'0'463'15,"0"0"-2"-15,0 0-8 0,0 0-23 0,-8 45 26 16,4-26-111-16,-3-2-9 0,-1 5-24 15,-4 2-23-15,0 0-17 0,-4 5-42 0,1-3-7 16,-9 4-37-16,1 1-60 0,-1-1-83 0,4-6-96 16,-3-5-101-16,7-2-248 0,-8 1-535 15,1-1 72-15,-1-3 61 0,5-4 65 0,-1 1 86 16,-8-2 80-16,1 0 56 0</inkml:trace>
          <inkml:trace contextRef="#ctx0" brushRef="#br1" timeOffset="-92043.2107">-11778 673 1274 0,'-4'11'504'0,"4"-11"-33"0,-8 28-7 16,0-10-24-16,0 4-15 0,-3-1-3 15,3 10-38-15,0-3-10 0,-4 0-21 0,-4 4 18 16,1-1-62-16,-5-3-37 0,4 0-54 0,0-1-3 15,-3-2-97-15,3-4-93 0,0 0-107 16,-3-4-97-16,-1 2-156 0,4-5-413 16,1-3-191-16,-5 0 48 0,4-4 108 0,1 2 59 15,-1-4 61-15,0-1 94 0,0 1 32 16</inkml:trace>
          <inkml:trace contextRef="#ctx0" brushRef="#br1" timeOffset="-91336.0778">-12144 712 1569 0,'0'0'657'15,"0"0"-22"-15,0 0-72 0,-31 0-20 0,31 0-21 16,-36 26-56-16,21-7-36 0,-9 3-56 16,-3 7-18-16,-1 0-26 0,1 1-49 15,-5 0-12-15,13 1-49 0,-13-3-46 0,16-5-33 0,-3 0-74 16,3-2-57-16,4-4-82 16,-3-2-74-16,7-1-51 0,0-7-74 0,0 1-172 0,8-8-412 15,-12 9-112-15,12-9 78 0,0 0 134 16,0 0 54-16,0 0 56 0,0 0 69 15,-16-30 46-15,12 14 74 0</inkml:trace>
          <inkml:trace contextRef="#ctx0" brushRef="#br1" timeOffset="-94819.2994">-10277-229 2027 0,'0'0'581'0,"-4"-13"-49"0,4 13-56 16,0 0-110-16,-8-14-7 0,8 14-103 0,0 0-100 15,0 0-136-15,0 0-437 0,0 0-471 16,0 0 171-16,0 0 29 0,0 0 76 0,0 0 41 16,0 0 126-16</inkml:trace>
          <inkml:trace contextRef="#ctx0" brushRef="#br1" timeOffset="-91116.5632">-12655-56 1592 0,'0'0'721'0,"-8"-18"-70"16,8 18-34-16,-3-10-93 0,3 10-9 0,0 0-39 15,0 0-18-15,0 0-64 0,0 0-15 16,0 0-36-16,-8 44-23 0,8-21-44 0,4 3 1 0,0 7-42 16,-1 3-35-16,5 8-13 0,0 0-161 15,-4 0-26-15,0 1 0 0,0 0 0 16,0-4-175-16,0-5-121 0,4 8-168 0,-8-9-689 16,4-5 151-16,-4-1 70 0,0-6 82 0,4 1 113 15,-4-5 79-15,-4 2 44 0,4-6 43 16,-4-3 95-16</inkml:trace>
          <inkml:trace contextRef="#ctx0" brushRef="#br1" timeOffset="-92684.7722">-10910 533 1809 0,'-3'-15'568'0,"3"15"-61"0,0 0-26 0,0 0-33 15,0 0-30-15,15-9-68 0,-15 9-7 16,0 0-46-16,40 15-7 0,-21-6-27 0,1 2-40 15,0 4-13-15,3-3-31 0,-7 2-5 16,3 4-28-16,1-1 5 0,-4-1-44 0,-4-2-9 16,3 0-14-16,-7-1 11 0,4-1-13 0,-4 1-3 15,-4-4-5-15,-4-9 11 0,0 14-21 16,0-14-18-16,0 0 0 0,-12 19-10 0,12-19-13 16,-20 8 0-16,20-8-18 0,-19 0-5 15,19 0 10-15,-24-11-25 0,8 5 5 16,5-4-21-16,-1 3 8 0,-4-6 10 0,4-1-15 15,4 2 13-15,-3 1-16 0,3 0 3 0,4 1-26 16,-4-1 21-16,8 11-13 0,-8-16 2 16,8 16 1-16,-8-12 9 0,8 12 24 0,0 0-23 15,0 0-16-15,0 0-25 0,0 0 20 16,0 0 0-16,0 0 1 0,0 0 7 0,0 0 10 16,0 0 2-16,0 0 19 0,-8 40-44 0,8-40 57 15,-11 22 4-15,7-10-22 0,-8-1 22 16,4 1-2-16,-8 3 18 0,5-3-10 0,-5-1 2 15,0-1 16-15,0-2 4 0,-3-3 6 0,3 2 0 16,0-4 13-16,-3-1-8 0,19-2 0 16,-32-2-13-16,16-3 20 0,1 0-4 15,-1-4-3-15,0 0 20 0,1-3-22 0,3-1 4 16,4-3-35-16,-4 0-16 0,4 0 36 16,4 2-33-16,0 0 16 0,4 14-22 0,-4-23 37 15,4 23-24-15,0-20-14 0,0 20 14 0,8-12-7 16,-8 12-28-16,16-7 25 0,-16 7-7 15,12-2-8-15,-12 2 20 0,0 0-12 0,23 11 10 16,-23-11-16-16,12 12 26 0,-8-3-12 0,-4-9-14 16,0 23 24-16,0-23-11 0,-4 24 11 15,0-11-3-15,-4 3-26 0,1-2 36 0,-1-1-23 16,0 1 24-16,-4-2-6 0,0-3-21 0,0-1 22 16,1-1-9-16,-1-2 21 15,12-5-8-15,-28 6-15 0,17-5 18 0,11-1-23 16,-28-7 17-16,16 0 4 0,0-2-6 0,1-2-5 15,-1-3 18-15,0-2-11 0,0-4 14 16,1 3 15-16,3-1 7 0,0-2 11 16,0 6-8-16,0 2 41 0,0 0-44 0,4 0 29 15,4 12-33-15,-8-14-37 0,8 14 16 0,0 0 0 16,-7-9-23-16,7 9 18 0,0 0 33 0,0 0-39 16,0 0 14-16,-12 34-16 0,12-34 3 15,-8 24-6-15,4-11-2 0,0 1-23 0,-4 1-38 16,0-1-26-16,0 2-41 0,-3-3-39 0,3-1-91 15,-4-1-57-15,12-11-240 16,-20 9-477-16,9-4 90 0,-1 2 79 0,12-7 103 16,-24 6 97-16,24-6 23 0,-19 0 52 0,19 0 101 15</inkml:trace>
          <inkml:trace contextRef="#ctx0" brushRef="#br1" timeOffset="-96568.0479">-9278 97 1415 0,'-24'-2'456'0,"0"-1"-54"0,9 1-57 0,-5 2-53 16,0-2-95-16,20 2-87 0,-27 0-115 0,27 0-197 15,-20 0-492-15,20 0 39 0,-19-4 69 16,19 4 74-16,-8-10 59 0</inkml:trace>
        </inkml:traceGroup>
        <inkml:traceGroup>
          <inkml:annotationXML>
            <emma:emma xmlns:emma="http://www.w3.org/2003/04/emma" version="1.0">
              <emma:interpretation id="{1928DD0D-9586-455F-A98E-4040ABC6BB21}" emma:medium="tactile" emma:mode="ink">
                <msink:context xmlns:msink="http://schemas.microsoft.com/ink/2010/main" type="inkWord" rotatedBoundingBox="15959,3696 23450,3656 23463,6095 15972,6135"/>
              </emma:interpretation>
              <emma:one-of disjunction-type="recognition" id="oneOf11">
                <emma:interpretation id="interp55" emma:lang="en-US" emma:confidence="0">
                  <emma:literal>pmib</emma:literal>
                </emma:interpretation>
                <emma:interpretation id="interp56" emma:lang="en-US" emma:confidence="0">
                  <emma:literal>Spmib</emma:literal>
                </emma:interpretation>
                <emma:interpretation id="interp57" emma:lang="en-US" emma:confidence="0">
                  <emma:literal>pmiib</emma:literal>
                </emma:interpretation>
                <emma:interpretation id="interp58" emma:lang="en-US" emma:confidence="0">
                  <emma:literal>pmitb</emma:literal>
                </emma:interpretation>
                <emma:interpretation id="interp59" emma:lang="en-US" emma:confidence="0">
                  <emma:literal>pmis</emma:literal>
                </emma:interpretation>
              </emma:one-of>
            </emma:emma>
          </inkml:annotationXML>
          <inkml:trace contextRef="#ctx0" brushRef="#br1" timeOffset="-102584.1414">-4361 142 1901 0,'0'-13'704'15,"0"13"-56"-15,0 0-31 0,-4-21-46 0,4 21-57 16,0 0-15-16,0 0-51 0,0 0-33 16,0 0-41-16,0 0-19 0,0 0-27 0,8 54-70 15,-5-36 1-15,1 3-41 0,-4 1-136 16,8 0-82-16,-8-1 0 0,4 2 0 16,4 0 0-16,-4 0 0 0,0-2 0 0,4 3 0 0,-4-3 0 15,0-1 0-15,0 1 0 0,3 0 0 16,-3-3 0-16,0-2 0 0,0-2 0 15,4 4 0-15,-4-2 0 0,0-1 0 0,0-3 0 16,0 1 0-16,-4-13 0 0,4 23 0 16,0-14 0-16,-4-9 0 0,7 15 0 0,-3-4 0 15,-4-11 0-15,4 14 0 0,-4-14 0 0,4 15 0 16,-4-15 0-16,8 10 0 0,-8-10 0 16,0 0 0-16,4 16 0 0,-4-16 0 0,0 0 0 15,8 14 0-15,-8-14 0 0,4 11-510 0,-4-11-683 16,0 0 85-16,0 0 128 0,-12 21 91 15,12-21 86-15,-12 11 152 0,12-11-6 0,-12 11 76 16,12-11 48-16</inkml:trace>
          <inkml:trace contextRef="#ctx0" brushRef="#br1" timeOffset="-92240.3385">-11692 13 1482 0,'-8'-18'637'0,"8"18"-77"15,-3-11-30-15,3 11-77 0,0 0-12 0,0 0-19 16,0 0-46-16,0 0-25 0,0 0-16 0,0 61-51 16,3-37-20-16,1 9-51 0,0 1 12 15,0 5-49-15,0 0-35 0,0-1-110 0,0 1-46 16,0 2-98-16,-4-1-48 0,0-5-100 0,0 6-162 16,0-12-562-16,0 0 68 15,0-2 109-15,-4-4 63 0,0-3 38 0,-4-4 134 16,8-2 10-16,-8-2 71 0</inkml:trace>
          <inkml:trace contextRef="#ctx0" brushRef="#br1" timeOffset="-99979.6884">-6413 223 1525 0,'0'0'558'0,"0"0"-43"16,0 0-34-16,0 0-18 0,0 0-43 15,0 0-23-15,0 0-16 0,0 0-33 0,16 37-15 16,-12-22-39-16,-1 5-33 0,5 0 3 15,-4 4-34-15,4 2-30 0,0 0-18 0,-4-1 12 16,0 1-43-16,0 1-12 0,0-4-27 0,0 2-4 16,-4-1-11-16,0-5-15 0,0 1-23 15,0-5 2-15,-4 3 16 0,4-4-8 16,-8-2-18-16,0-1 44 0,0 0-75 0,8-11 4 0,-16 12-24 16,9-6 0-16,7-6 0 0,-20 1 0 15,20-1 0-15,0 0 0 0,-28-3 0 0,28 3 0 16,-19-7 0-16,19 7 0 0,-12-8 0 15,12 8 0-15,0 0 0 0,-16-7 0 16,16 7 0-16,0 0 0 0,0 0 0 0,0 0 0 16,0 0 0-16,0 0 0 0,0 0 0 15,0 0 0-15,0 0 0 0,36 25 0 0,-25-12 0 16,5 1 0-16,-4 2 0 0,4 4 0 0,-5-4 0 16,-3 5-131-16,0-1 0 0,0-1 34 15,-8-1 5-15,0 0 23 0,0-2 13 0,-8 0 43 16,-4-2 13-16,1 2 5 0,-5-1 15 0,-4-5 19 15,-7-3 20-15,-5 0-13 0,1-2 25 16,-1-2 50-16,1-3-42 0,-1-4 26 0,1-3-61 16,0-2-44-16,-1-3 0 0,1-10 0 15,3 0 0-15,1-8 0 0,7 1 0 16,4 2 0-16,1 1 0 0,7-3 0 0,4 5-187 16,0-1-167-16,8 9-147 0,-4-2-592 0,8 1 51 15,-4-1 123-15,-4 6 59 0,0 12 84 16,11-22 83-16,-11 15 83 0,0 7 101 0,0 0-11 15</inkml:trace>
          <inkml:trace contextRef="#ctx0" brushRef="#br1" timeOffset="-92486.7914">-10929 20 1589 0,'-4'-23'556'15,"4"23"-50"-15,-16-16-50 0,0 11-64 0,1-1-90 16,-1 3-77-16,0-1-102 0,-7 4-105 16,-1 3-105-16,-7 3-223 0,-5 5-430 15,1-2 21-15,-4 6 82 0,-1 0 73 0,1 5 50 16,4-1 22-16</inkml:trace>
          <inkml:trace contextRef="#ctx0" brushRef="#br1" timeOffset="-99605.038">-5969-966 1817 0,'0'0'568'0,"0"0"-71"0,-16 42-14 16,8-14-45-16,-7 10-33 0,-1 4-42 0,-4 16-56 16,-11 9-87-16,-1-4-84 0,5 4-159 0,-12 16-69 15,7-22-272-15,-15 31-544 0,0-8 68 16,-4-1 85-16,-4 0 82 0,4-7 94 0,0-1 29 15</inkml:trace>
          <inkml:trace contextRef="#ctx0" brushRef="#br1" timeOffset="-99790.8627">-6743 565 2249 0,'23'-5'794'16,"-23"5"-85"-16,0 0-61 0,0 0-60 0,0 0-99 15,0 0-84-15,8-10-147 0,-8 10-125 16,0 0-122-16,4-14-192 0,-4 14-132 0,0 0-169 16,0-21-442-16,8 12 26 0,0-3 109 0,0-6 101 15,0-4 33-15,3-4 81 0,5-3 37 16</inkml:trace>
          <inkml:trace contextRef="#ctx0" brushRef="#br1" timeOffset="-99176.4781">-7305 805 1743 0,'0'0'568'0,"0"0"-46"0,8-21-41 0,-8 21-69 16,3-16-23-16,-3 16-17 0,4-13-58 15,-4 13-40-15,8-12 0 0,-8 12-51 0,8-9-11 16,-8 9-32-16,0 0 12 0,24 2 10 0,-24-2-46 16,15 21-8-16,-7-5-7 0,-4 2-10 15,4 3-14-15,-8-1 9 0,0 0-62 0,-4 2 8 16,0 1-60-16,-8 1-14 0,-3 1-80 15,-5-1-67-15,-7 3-71 0,-5-2-66 16,-27 3-357-16,16-3-365 0,4-10 158 0,-20 4 26 16,-12-6 94-16,-4 1 62 0,-7-5 43 0,-1-7 142 15,-11 0-55-15</inkml:trace>
          <inkml:trace contextRef="#ctx0" brushRef="#br1" timeOffset="-98183.8703">-7376-858 2242 0,'0'0'650'15,"-12"54"-23"-15,4-26-36 0,-4 7-115 0,1 7-12 16,-9 17-16-16,0-1-108 0,1 5-81 15,-1 2-172-15,0-2-128 0,1 6-156 0,-1-20-221 16,-3 23-570-16,-5 4 92 0,1-3 123 16,-1-1 23-16,-11 12 111 0,3-15 32 0,-11 9 59 15</inkml:trace>
          <inkml:trace contextRef="#ctx0" brushRef="#br1" timeOffset="-98392.8591">-7765 180 1535 0,'0'0'630'0,"0"0"-26"16,0 0-51-16,0 0-13 0,0 0-25 0,0 0-55 16,16 59-35-16,-5-34-38 0,-3 7-3 0,4-2-57 15,0 2-7-15,0 2-23 0,-5 0-61 16,5-4 15-16,-4 2-26 0,0-2-43 0,-4-3 4 16,-4-1-52-16,0-5-134 0,-4 2 0 15,-4-3 0-15,0-3 0 0,-4-1 0 0,1-2 0 16,-1-5 0-16,-4-6 0 0,4 1 0 0,12-4 0 15,-31-2 0-15,31 2 0 0,-32-8 0 16,21 2 0-16,-1-1 0 0,0 0 0 16,12 7 0-16,-16-11 0 0,16 11 0 0,-8-10 0 15,8 10 0-15,0 0 0 0,0 0 0 0,0 0 0 16,0 0 0-16,0 0 0 0,0 0 0 16,0 0 0-16,44 14 0 0,-36-3 0 0,-1 1 0 15,1 2 0-15,0 2 0 0,-8 4 0 16,0-1 0-16,-4 1 0 0,-4 1 0 0,-7 4 0 15,-1 0 0-15,-12 2 0 0,1-4 0 0,-5 2 0 16,1-4 0-16,-4-3 0 0,-1-2 0 16,5-3 0-16,-5-4 0 0,1-3-185 0,8 0-465 15,-5-3-540-15,1-3 130 0,7-1 116 0,-3-8 73 16,3-5 126-16,0-1 39 0,5-8 61 16,-5-9 64-16,8-9 120 0</inkml:trace>
          <inkml:trace contextRef="#ctx0" brushRef="#br1" timeOffset="-97147.9138">-8547 533 1336 0,'0'0'468'0,"0"0"-30"15,8-15-41-15,-8 15-29 0,11-3-40 0,-11 3-42 16,28 0-7-16,-28 0-20 0,31 3-34 0,-11 5-15 16,4-3-13-16,-1 2-25 0,1 0-11 15,-5 0-18-15,5 1-4 0,-4 0-32 0,-1 0-7 16,-3-1-13-16,0 1-13 0,-1-2-2 15,-7 0-13-15,4-1 2 0,0 0-11 0,-12-5-13 16,16 11 13-16,-9-6 0 0,-7-5-24 0,8 10 20 16,-8-10 10-16,0 0 8 0,8 14-28 15,-8-14 15-15,0 0-10 0,0 0-10 0,0 0-6 16,-23 17-7-16,23-17 13 0,-20 3-11 16,20-3-7-16,-20 4 10 0,20-4-25 15,-27 3 25-15,11-3-23 0,-4 0 5 0,20 0 8 16,-35 2-42-16,15 0 50 0,1-1-16 0,-1 2 23 15,0 0-18-15,1-3-20 0,-1 2-3 16,-7-1 8-16,7 3 44 0,0-2-37 0,-3 1-2 16,3-1 8-16,-4 2-13 0,5-1 5 15,-5-1 7-15,5 4-1 0,3-5-9 0,-4 2 8 16,4 2-7-16,-3-2-11 0,3 0 33 0,16-3-35 16,-31 6 0-16,19-3 15 0,12-3-13 15,-24 4 15-15,12 0-25 0,12-4-7 0,-15 3 7 16,15-3-3-16,-20 1 11 0,20-1-11 15,0 0-41-15,-20-1 37 0,20 1 22 16,0 0-30-16,-19-3-6 0,19 3 3 0,0 0-13 16,-16-16 36-16,16 16 6 0,-8-16-9 0,4 3 60 15,0-3-57-15,0 0 5 0,-3-6-15 16,3-1 18-16,-4-1 22 0,4-2-7 16,-4-4-15-16,0 0 38 0,4 5 24 0,-4-1 42 15,4 1-20-15,-3 2 26 0,3 3-5 16,0 2 5-16,0 0 25 0,4 3 8 0,-4 0-5 0,4 15-36 15,-4-21-12-15,4 21 2 0,0 0-23 16,0 0-8-16,0 0 20 0,0 0-4 16,0 0 38-16,0 0-31 0,27 36-23 0,-19-17-12 15,0 3-1-15,-4 0-15 0,0 1 3 16,4 2 22-16,-4-1-24 0,0-3-22 0,0 0 8 16,-4 1-40-16,0-4 30 0,-4-2-6 0,0 1-14 15,0-4-26-15,0 0 13 0,-4-4-29 16,-4-1-4-16,12-8-3 0,-23 10-39 0,15-8-17 15,8-2-6-15,-28-3-23 0,28 3 11 16,-23-13-8-16,7 6 5 0,8-1-15 0,0 1 10 16,-4-2 31-16,12 9-6 0,-15-11 14 0,15 11-2 15,0 0 28-15,0 0 32 16,0 0-20-16,0 0 41 0,0 0 12 0,0 0-7 16,-8 27 23-16,8-27-8 0,-4 22 0 0,4-22-10 15,0 20 16-15,0-20 9 0,-4 19 14 16,4-19 7-16,-8 15 2 0,4-8-12 0,4-7 20 15,-15 9-23-15,15-9 31 0,-20 2-15 0,20-2 2 16,0 0-2-16,-28-6-3 0,17-1 18 16,11 7 9-16,-24-16 2 0,16 6-6 0,-4-1-10 15,4-2 5-15,1 1-3 0,-1 1-7 16,8 11 2-16,-12-19-7 0,4 10-6 0,8 9 1 16,-8-10-24-16,8 10 32 0,0 0-22 15,0 0 3-15,0 0-20 0,0 0-5 0,0 0 17 16,20 36-2-16,-16-20 8 0,-4 0 10 15,0 4 0-15,-4 1-5 0,0 5-8 0,-8 0 20 16,-4-1-12-16,-3 1-20 0,-5 3-22 16,-7 0-42-16,-1-3-52 0,1-4-100 0,-1-1-232 15,1 1-503-15,0-7 106 0,3-2 87 0,1 0 40 16,3-4 80-16,8-3 51 0,-3 2 87 16,11-5 36-16</inkml:trace>
          <inkml:trace contextRef="#ctx0" brushRef="#br1" timeOffset="-96815.8941">-8756 1214 1377 0,'0'0'565'0,"-4"22"-35"0,4-22-3 0,0 17-45 15,0-17-42-15,12 20-20 0,-4-11-11 16,4-2-43-16,8 0-41 0,-5-1-48 0,9-3-38 16,3-1-12-16,1-2-56 0,3-2-68 0,-3 1-85 15,3-1-57-15,1-2-66 0,-5 1-46 16,-3 0-100-16,-5-2-314 0,-3 0-362 15,0-1 113-15,-8 2 74 0,-8 4 49 0,12-12 61 16,-12 12 70-16,0 0 43 0,-12-26 71 16</inkml:trace>
          <inkml:trace contextRef="#ctx0" brushRef="#br1" timeOffset="-96349.6307">-8579-1132 1945 0,'0'0'576'0,"0"0"-34"0,0 0-37 15,0 0-50-15,0 0-27 0,-12 60-60 16,5-28-30-16,-5 12-23 0,0 18-23 16,-8 5-72-16,1 5-148 0,-5 3-85 0,-3 19-106 0,7-15-287 15,-15 14-538-15,-1 2 66 16,1-5 125-16,-4-2 72 0,-1-2 13 0,9-17 90 15,-5-1 99-15,5-2 8 0</inkml:trace>
        </inkml:traceGroup>
        <inkml:traceGroup>
          <inkml:annotationXML>
            <emma:emma xmlns:emma="http://www.w3.org/2003/04/emma" version="1.0">
              <emma:interpretation id="{69C1F923-0428-4836-A27C-A39EF894D77B}" emma:medium="tactile" emma:mode="ink">
                <msink:context xmlns:msink="http://schemas.microsoft.com/ink/2010/main" type="inkWord" rotatedBoundingBox="21779,5665 22376,3699 23542,4053 22946,6019"/>
              </emma:interpretation>
              <emma:one-of disjunction-type="recognition" id="oneOf12">
                <emma:interpretation id="interp60" emma:lang="en-US" emma:confidence="0.5">
                  <emma:literal>s</emma:literal>
                </emma:interpretation>
                <emma:interpretation id="interp61" emma:lang="en-US" emma:confidence="0">
                  <emma:literal>is</emma:literal>
                </emma:interpretation>
                <emma:interpretation id="interp62" emma:lang="en-US" emma:confidence="0">
                  <emma:literal>ls</emma:literal>
                </emma:interpretation>
                <emma:interpretation id="interp63" emma:lang="en-US" emma:confidence="0">
                  <emma:literal>1s</emma:literal>
                </emma:interpretation>
                <emma:interpretation id="interp64" emma:lang="en-US" emma:confidence="0">
                  <emma:literal>1st</emma:literal>
                </emma:interpretation>
              </emma:one-of>
            </emma:emma>
          </inkml:annotationXML>
          <inkml:trace contextRef="#ctx0" brushRef="#br1" timeOffset="-101519.7555">-4558 664 1784 0,'0'0'591'0,"0"0"-51"0,0 0-36 16,0 0-40-16,0 0-40 0,0 0-55 0,0 0-5 15,0 0-62-15,0 0-29 0,0 0-6 16,0 0-55-16,0 0-35 0,0 0-34 0,0 0-35 16,-24 27-39-16,24-27-13 0,-19 5-43 15,19-5-54-15,-16 0-3 0,16 0-20 0,0 0 26 16,-27-8-26-16,27 8 0 0,-16-9 5 0,8 2 3 16,8 7 7-16,-12-11 44 15,12 11 5-15,-8-9-3 0,8 9-30 0,0 0 33 0,0 0 10 16,0 0-7-16,0 0 5 0,0 0 20 15,0 0 8-15,0 0 5 0,-23 16 23 16,23-16-34-16,-8 12 27 0,8-12-34 0,-8 14-16 16,8-14 14-16,-8 9-6 0,8-9 11 15,-12 8-42-15,12-8 29 0,0 0-23 0,-15 5-16 16,15-5 47-16,0 0-42 0,0 0 14 0,-24-9-6 16,24 9 3-16,-12-11-1 0,12 11-27 15,-11-16 41-15,7 6 17 0,4 10-10 0,-8-17-28 16,8 17 8-16,-4-14 20 0,4 14-15 0,0 0 31 15,-8-13-44-15,8 13-5 0,0 0-13 16,0 0 36-16,0 0-8 0,0 0 1 16,0 0-1-16,-24 29 0 0,20-20-20 15,-3 2 18-15,7-11 0 0,-12 19 23 0,4-11-13 16,8-8 10-16,-12 12-33 0,8-5 25 0,4-7 21 16,-16 8-20-16,16-8 40 0,0 0-40 15,-23-4 15-15,23 4-10 0,0 0 12 0,-20-11 36 16,8 4-20-16,5-6 36 0,-1 1-41 0,0-2 10 15,0-7-13-15,-4-4 33 0,4-2-2 16,-3-3 20-16,-1 0 3 0,4-2 10 0,-4 0-7 16,4 0 2-16,-4 2 10 0,5 1 39 15,-1 3 23-15,0 4-1 0,4-1 27 0,-4 5-52 16,4-1-10-16,-4 2-123 0,4 5 0 0,0 0 0 16,4 12 0-16,0 0 0 0,-7-12 0 15,7 12 0-15,0 0 0 0,0 0 0 16,0 0 0-16,-4 52 0 0,8-32 0 0,-1 4 0 15,1 3 0-15,0 0 0 0,-4 3 0 16,4-2 0-16,-4-1 0 0,4 2 0 0,-4-4 0 16,0 0 0-16,0-4 0 0,0-4 0 0,-4 1 0 15,0-4 0-15,0-2 0 0,-3-1 0 16,7-11 0-16,-12 12 0 0,12-12 0 0,-16 3 0 16,16-3 0-16,0 0 0 0,-27-11 0 15,27 11 0-15,-16-12 0 0,4 6 0 0,12 6 0 16,-12-10 0-16,12 10 0 0,-12-8 0 0,12 8 0 15,0 0 0-15,0 0 0 0,0 0 0 16,0 0 0-16,0 0 0 0,0 0 0 16,0 0 0-16,20 44 0 0,-8-27 0 0,0 1 0 15,3 3 0-15,-3 3 0 0,8 1-85 16,-8-2-12-16,-1-2 17 0,1-3 24 0,-4 3 20 16,-8-3 6-16,-4 2 12 0,-4-1 38 0,-7-1 6 15,-5-2 22-15,-8-1 21 0,-7-3 36 16,-4 0 8-16,-8-4-92 0,-1-5-21 0,1-3 0 15,-8-2 0-15,4-7 0 0,4 0 0 16,0-1 0-16,0-6 0 0,7-4 0 0,1 1 0 16,8-3 0-16,3-4-246 0,12 4-322 15,5 1-612-15,3 1 97 0,0 1 141 0,8-1 71 0,0-1 124 16,4-1 53-16,4 1 93 16,-1 0 25-16,13-2 84 0</inkml:trace>
          <inkml:trace contextRef="#ctx0" brushRef="#br1" timeOffset="-101378.8569">-5478 406 1384 0,'0'0'617'0,"8"-11"-5"16,-8 11-44-16,0 0-74 0,0 0-59 16,4-14-43-16,-4 14-95 0,0 0-82 0,0 0-105 15,0 0-115-15,0 0-85 0,-16-16-150 0,16 16-170 16,0 0-491-16,0 0 115 16,-7-14 54-16,7 14 108 0,0 0 37 0,3-22 63 15</inkml:trace>
          <inkml:trace contextRef="#ctx0" brushRef="#br1" timeOffset="-101192.3087">-4825-971 1827 0,'0'0'543'16,"0"0"-57"-16,0 0-28 0,0 0-33 0,-28 33-43 15,16-2-24-15,-7 12-38 0,-9 22-56 16,1 5-19-16,-12 22-106 0,-1 0-129 15,-3-1-120-15,15-29-259 0,-11 31-529 0,0 0 68 16,-4-3 126-16,-1-7 59 0,13-16 80 0,-4-4 32 16,7-4 47-16</inkml:trace>
        </inkml:traceGroup>
        <inkml:traceGroup>
          <inkml:annotationXML>
            <emma:emma xmlns:emma="http://www.w3.org/2003/04/emma" version="1.0">
              <emma:interpretation id="{D2DC5CF7-0CD7-46AD-BC9E-4A22A947577E}" emma:medium="tactile" emma:mode="ink">
                <msink:context xmlns:msink="http://schemas.microsoft.com/ink/2010/main" type="inkWord" rotatedBoundingBox="23622,4720 27649,4415 27761,5888 23733,6193"/>
              </emma:interpretation>
              <emma:one-of disjunction-type="recognition" id="oneOf13">
                <emma:interpretation id="interp65" emma:lang="en-US" emma:confidence="0.5">
                  <emma:literal>pot</emma:literal>
                </emma:interpretation>
                <emma:interpretation id="interp66" emma:lang="en-US" emma:confidence="0">
                  <emma:literal>ot</emma:literal>
                </emma:interpretation>
                <emma:interpretation id="interp67" emma:lang="en-US" emma:confidence="0">
                  <emma:literal>opt</emma:literal>
                </emma:interpretation>
                <emma:interpretation id="interp68" emma:lang="en-US" emma:confidence="0">
                  <emma:literal>lot</emma:literal>
                </emma:interpretation>
                <emma:interpretation id="interp69" emma:lang="en-US" emma:confidence="0">
                  <emma:literal>mt</emma:literal>
                </emma:interpretation>
              </emma:one-of>
            </emma:emma>
          </inkml:annotationXML>
          <inkml:trace contextRef="#ctx0" brushRef="#br1" timeOffset="-108296.9261">13 52 1451 0,'0'-19'583'0,"0"19"-1"0,-4-15-50 0,4 15-20 15,0 0-54-15,0 0-59 0,-4-21-17 16,4 21-39-16,0 0-34 0,0 0-6 0,0 0-24 15,0 0-8-15,0 0-43 0,0 0 35 0,0 0-81 16,-4 55 10-16,4-33-8 0,-4 3-17 16,8 3-27-16,-4 1-4 0,0 1-16 0,4 4 37 15,-4 1-139-15,4 1-18 0,0-8 0 16,0 6 0-16,-4-4 0 0,4-4 0 0,0 1 0 16,0-5 0-16,-4 1 0 0,4-1 0 15,0-7 0-15,-4 3 0 0,4-4 0 16,-4-14 0-16,0 21 0 0,0-21 0 0,4 20 0 15,-4-20 0-15,0 13-54 0,0-13-312 0,0 0-246 16,0 0-478-16,-8 23 91 0,8-23 137 16,-8 11 71-16,8-11 28 0,-8 10 77 0,8-10 74 15,-12 7 62-15,12-7 35 0</inkml:trace>
          <inkml:trace contextRef="#ctx0" brushRef="#br1" timeOffset="-108031.9144">-521 594 1970 0,'0'0'628'15,"-20"-3"-14"-15,20 3-69 0,0 0-87 0,0 0-20 16,-8-8-26-16,8 8-79 0,0 0-5 15,0 0-26-15,0 0-23 0,0 0-67 0,51-6-35 16,-31 6-70-16,0-1-89 0,3 1-79 0,-3 0-124 16,3 0-199-16,-3 1-629 15,0 2 35-15,-5-2 133 0,1 1 39 0,-16-2 115 16,20 6 112-16,-20-6 6 0,12 3 94 0</inkml:trace>
          <inkml:trace contextRef="#ctx0" brushRef="#br1" timeOffset="-106844.3742">-1056 371 1607 0,'4'-18'538'0,"-4"18"2"0,0 0-100 0,16-3 3 16,-16 3-57-16,0 0-53 16,31 8-3-16,-15 1-66 0,0 0-3 0,-1 6-26 15,1-2-53-15,0 1-13 0,0-1-49 0,-1 4 19 16,-3-2 7-16,-4-1-16 0,4 3 3 15,-8-5-53-15,-4-12 47 0,-4 23-16 0,4-23 27 16,-12 18-18-16,0-9-5 0,-4-5 6 16,-3 3-11-16,-1-6-8 0,-7-1-12 0,3 0 22 15,-4-6 11-15,-3 2-36 0,0-4 18 0,3-2-20 16,1-1 20-16,-1 0-41 16,8-1-64-16,-3 0 0 0,7-3 0 0,4-1 0 15,-3 2 0-15,7 1 0 0,4-2 0 0,0 3 0 16,4 12 0-16,0-21 0 0,0 21 0 15,12-19 0-15,-5 10 0 0,9 2 0 0,-4-1 0 16,8 5 0-16,-5 0 0 0,5 3 0 16,-4 0 0-16,-16 0 0 0,31 3 0 0,-19 0 0 15,0 2 0-15,-4 3 0 0,-8-8 0 0,8 18 0 16,-8-18 0-16,-8 25 0 0,0-8 0 16,-8 1 0-16,0 2 0 0,-3 5 0 0,-5-3 0 15,-3 4 0-15,3-3 0 0,4 1 0 16,1-3 0-16,3 2 0 0,-4-4 0 0,9-1 0 15,-1-2 0-15,4 0 0 0,0-2 0 0,4-1 0 16,4-13 0-16,0 20 0 0,0-20 0 16,8 17 0-16,-8-17 0 0,24 11 0 0,-13-9 0 15,5 2 0-15,0-3 0 0,-16-1 0 0,27 2-59 16,-11-2 7-16,-16 0-4 16,20-2-5-16,-20 2-8 0,11-5-8 0,-11 5 41 15,0 0-49-15,4-13 39 0,-4 13-20 0,0 0 7 16,-23-21 13-16,11 13 31 0,-8 0-21 15,-3-3 46-15,3 4 21 0,-3 0-31 0,-5 0 23 16,1 2 25-16,-1 1-9 0,0 1 55 16,1 1-50-16,3 2-3 0,1 2 28 0,3-1-36 15,0 3 26-15,5 1 5 0,-1 1-13 0,0 0-28 16,5 2-23-16,3 1-28 16,4 1-46-16,4-10-39 0,-8 20-58 0,8-20-57 0,0 18-115 15,0-18-269-15,0 23-481 0,0-23 103 16,4 20 91-16,-4-20 93 0,0 19 87 15,0-19 79-15,0 14 51 0,0-14 34 0</inkml:trace>
          <inkml:trace contextRef="#ctx0" brushRef="#br1" timeOffset="-105744.0986">-1877-221 1282 0,'0'0'558'0,"0"0"-46"0,0 0-13 0,-51-8-87 16,31 8-51-16,-8 7-100 0,-7-1-115 16,4 4-102-16,-13 6-180 0,5 0-222 0,-4 2-408 15,-16 9 85-15,8 3 46 0,-4-3 70 0,4 8 50 16</inkml:trace>
          <inkml:trace contextRef="#ctx0" brushRef="#br1" timeOffset="-105904.0331">-2015 509 1694 0,'0'0'660'0,"0"0"-71"16,-4-14-59-16,4 14-82 0,0 0-13 0,0 0-64 16,0 0-18-16,0 0-50 0,0 0 4 15,43 22-59-15,-27-12-10 0,0 3-10 0,0-1-13 16,-1 3-54-16,5 1-23 0,0-2-17 0,-5 1-22 15,1-1-1-15,-4-2-16 0,-4-2-16 16,3 3-27-16,-3-2 2 0,-4-3 12 0,-4-8 29 16,0 0-41-16,0 18-2 0,0-18-9 15,0 0-30-15,0 0 16 0,0 0-16 0,-23 4-21 16,23-4 44-16,0 0-10 0,-28-20-3 0,20 11 13 16,0-3-20-16,1-3 5 15,-5-1 12-15,8 3-10 0,-4-1 6 0,4 2 7 16,-4 0 7-16,4 0-12 0,4 12 5 0,-8-18 5 15,8 18 16-15,-7-14-18 0,7 14-42 16,0 0 14-16,0 0-1 0,0 0-12 0,0 0-13 16,0 0 22-16,0 0-14 0,0 0 7 0,0 0 41 15,0 0-56-15,0 0-20 0,0 46 12 16,-4-33-13-16,4-13 36 0,-8 21 0 0,0-10 37 16,-4-1-45-16,4 0 13 0,-8-1 3 15,5-2 23-15,-5 1-8 0,0-3 24 0,1 0-14 16,-1-3 44-16,0 1-18 0,-4-4 13 0,20 1-18 15,-35-5 13-15,15-1 23 16,5-1-59-16,-5-4-18 0,4-1 0 0,1-1 0 16,3 0 0-16,0-1 0 0,0-1 0 0,4-1 0 15,1 3 0-15,3-1 0 0,4 14 0 16,0-21 0-16,0 21 0 0,4-18 0 0,-4 18 0 16,11-12 0-16,-11 12 0 0,16-6 0 0,-16 6 0 15,20 2 0-15,-20-2 0 0,0 0 0 16,19 16 0-16,-15-7 0 0,-4-9 0 15,4 20 0-15,-4-8-31 0,0-12-41 0,-4 24 31 16,-4-12 10-16,1 0 14 0,-1 1-19 16,-8-1 18-16,8 0-3 0,-4-3-9 0,1 0 19 0,-1-2 52 15,0-2 0-15,12-5 36 0,-28 8-21 16,28-8 37-16,-19-2-93 0,19 2 0 16,-20-9 0-16,12-2 0 0,-4-2 0 0,5-7 0 15,-1-7 0-15,0-9 0 0,4-10 0 16,-4-6 0-16,-4-19 0 0,4 2 0 0,1 14 0 15,3 6 0-15,-4 1 0 0,0 3 0 0,0 2 0 16,4 3 0-16,-4 7 0 0,4-1 0 16,0 10-8-16,0 0-1252 0,4 4 183 0,0 1 15 15,0-1 120-15,0 4 99 0,4 0 129 16,0 0 23-16,-4 16 69 0,8-23 100 16</inkml:trace>
          <inkml:trace contextRef="#ctx0" brushRef="#br1" timeOffset="-104912.3758">-2789 1275 1648 0,'0'0'637'0,"15"9"-63"0,-3-7-55 0,8-2-58 16,-4 1-54-16,7-2-113 0,1 1-94 0,3-2-118 16,1 0-126-16,7-5-224 0,-7 5-551 15,-1 0 25-15,-3 2 57 0,-1-2 82 0,-3-1 48 16,0 3 85-16</inkml:trace>
          <inkml:trace contextRef="#ctx0" brushRef="#br1" timeOffset="-105500.3334">-2864 396 1320 0,'16'-16'492'0,"-16"16"-19"0,0 0-27 15,27 1-34-15,-27-1-8 0,28 13-38 16,-16-3-13-16,3 2-25 0,1 2-10 16,-4 3-47-16,0 1-56 0,-4 0-23 0,-1-1-36 15,-3 0-25-15,0 1-98 0,-4 1-74 16,0-3-56-16,0-16-121 0,-15 33-296 0,3-18-370 16,4-3 50-16,-4-1 115 0,0-2 40 0,-7-4 129 15,7 1-8-15,-8-5 56 0</inkml:trace>
          <inkml:trace contextRef="#ctx0" brushRef="#br1" timeOffset="-105096.9049">-3013 421 1128 0,'15'14'533'0,"-3"-1"-49"0,0 1-21 0,-4-2-38 15,0 0-41-15,-4-1-49 0,-4-11-25 16,4 20 17-16,-4-20-68 0,-4 19-6 0,4-19-12 15,-8 16-36-15,0-9-16 0,8-7-5 0,-20 9 16 16,20-9-44-16,-19 3 18 0,19-3 0 16,-24-1 11-16,24 1-4 0,-27-11 14 0,15 6-39 15,4-2-5-15,8 7-54 0,-16-12 34 16,8 6-36-16,8 6-3 0,-15-9 13 0,15 9-31 16,0 0 21-16,0 0-24 0,0 0-7 15,0 0 11-15,0 0-75 0,0 0 0 0,0 0 0 16,35 32 0-16,-19-17 0 0,7 6 0 15,5 4 0-15,-1 5 0 0,-3 0 0 0,-4 0 0 16,-5 1 0-16,-3-1 0 0,-4-6 0 16,-4 2 0-16,-8 1 0 0,-4 3 0 0,-8-4 0 15,-3-2 0-15,-1-1 0 0,-7 0 0 0,-1-7 0 16,-3-2 0-16,-1-1 0 0,-3-4 0 16,-1-5-88-16,5 1-96 0,3-4-44 0,1 1-69 15,7-1-186-15,-3-1-638 0,7-1 122 16,16 1 39-16,-24-3 126 0,24 3 89 0,-11-5 72 15,11 5 92-15,0 0 33 0</inkml:trace>
          <inkml:trace contextRef="#ctx0" brushRef="#br1" timeOffset="-103327.7663">-3536 603 1855 0,'0'0'620'15,"-28"47"-24"-15,17-29-61 0,-5 7-15 0,0 2-72 0,1 0-26 16,3 2-53-16,-12 3-52 16,8 3-7-16,1-7-70 0,-5 2 9 0,4-3-80 15,1-4-88-15,3-5-83 0,-4 0-90 0,4-3-80 16,0 0-76-16,5-12-267 0,-9 8-457 15,8-2 130-15,-4-2 43 0,12-7 70 0,-19 8 165 16,19-8-40-16,0 0 67 0,-24-8 27 0</inkml:trace>
          <inkml:trace contextRef="#ctx0" brushRef="#br1" timeOffset="-103124.0525">-4027 134 2096 0,'0'0'645'0,"-4"-15"-79"15,4 15-13-15,0 0-24 0,0 0-42 16,0 0-21-16,0 0-90 0,19 43-36 0,-15-16 21 16,4 3-77-16,4 5-38 0,-4 2-105 15,0 5-67-15,0 2-115 0,-5 0-84 0,1-3-162 16,4-4-312-16,-4 2-435 0,-4 2 107 0,-4-7 98 16,4-1 84-16,-4-6 54 0,4 0 61 15,-4-3 90-15,0-7 31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47:08.96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6E1787A-A633-40B9-9F77-EC136C8418F4}" emma:medium="tactile" emma:mode="ink">
          <msink:context xmlns:msink="http://schemas.microsoft.com/ink/2010/main" type="writingRegion" rotatedBoundingBox="2431,1260 12375,1247 12388,10932 2444,10945"/>
        </emma:interpretation>
      </emma:emma>
    </inkml:annotationXML>
    <inkml:traceGroup>
      <inkml:annotationXML>
        <emma:emma xmlns:emma="http://www.w3.org/2003/04/emma" version="1.0">
          <emma:interpretation id="{EE71B430-2546-4EF3-B05F-C4C6210DAB4B}" emma:medium="tactile" emma:mode="ink">
            <msink:context xmlns:msink="http://schemas.microsoft.com/ink/2010/main" type="paragraph" rotatedBoundingBox="2431,1260 12375,1247 12377,2777 2433,2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3DF0AE-6CAE-44DE-9E5F-EAEBB5791183}" emma:medium="tactile" emma:mode="ink">
              <msink:context xmlns:msink="http://schemas.microsoft.com/ink/2010/main" type="line" rotatedBoundingBox="2431,1260 12375,1247 12377,2777 2433,2790"/>
            </emma:interpretation>
          </emma:emma>
        </inkml:annotationXML>
        <inkml:traceGroup>
          <inkml:annotationXML>
            <emma:emma xmlns:emma="http://www.w3.org/2003/04/emma" version="1.0">
              <emma:interpretation id="{D2D7EE5A-352B-4733-9658-72C810BA1BA4}" emma:medium="tactile" emma:mode="ink">
                <msink:context xmlns:msink="http://schemas.microsoft.com/ink/2010/main" type="inkWord" rotatedBoundingBox="2431,1260 6189,1255 6191,2785 2433,2790"/>
              </emma:interpretation>
              <emma:one-of disjunction-type="recognition" id="oneOf0">
                <emma:interpretation id="interp0" emma:lang="en-US" emma:confidence="1">
                  <emma:literal>Optional</emma:literal>
                </emma:interpretation>
                <emma:interpretation id="interp1" emma:lang="en-US" emma:confidence="0">
                  <emma:literal>optional</emma:literal>
                </emma:interpretation>
                <emma:interpretation id="interp2" emma:lang="en-US" emma:confidence="0">
                  <emma:literal>Optional.</emma:literal>
                </emma:interpretation>
                <emma:interpretation id="interp3" emma:lang="en-US" emma:confidence="0">
                  <emma:literal>Opational</emma:literal>
                </emma:interpretation>
                <emma:interpretation id="interp4" emma:lang="en-US" emma:confidence="0">
                  <emma:literal>Opptional</emma:literal>
                </emma:interpretation>
              </emma:one-of>
            </emma:emma>
          </inkml:annotationXML>
          <inkml:trace contextRef="#ctx0" brushRef="#br0">457 684 972 0,'8'-20'405'16,"4"-5"-11"-16,3 2-18 0,-7-1-10 0,0-1-10 15,-8-4-11-15,0 1-14 0,0 0-27 0,-8-2-25 16,0 0 5-16,-3 3-20 0,-5 1-5 16,8 2-24-16,-16 3-25 0,5 3-8 0,-9 4-28 15,5 3-2-15,-13 8-29 0,5 5-2 16,-5 7 2-16,-7 8-46 0,-8 15 16 15,12 9-31-15,0 0 10 0,7 7-12 0,9-6-9 16,11-5-12-16,-4 6-3 0,16-8 3 16,0 2-25-16,0-2 4 0,8 7-25 0,15-7 30 15,5 0-38-15,-4-3-7 0,19 4-16 0,-4-12 31 16,0-6-29-16,5-4 4 0,-9-7 17 16,8-3-10-16,0-6-11 0,5-5 29 0,-1-6-10 15,16-8 2-15,-8-7 0 0,-4-4 0 0,-12-10-5 16,-4-7 25-16,-7-5 4 0,-4-10-9 15,-13 7 13-15,-7 9-2 0,-8-4 38 0,-7-15 31 16,-13 6-16-16,-4 3-9 16,-11 4 7-16,-4 4-3 0,-8 5-25 0,-4 7-16 15,0 4-5-15,0 8-20 0,4 8-10 0,7 4-13 0,9 8-37 16,4 3-24-16,7 6-32 16,4 3-63-16,-3 6-52 0,7 2 6 0,4 8-70 15,12 1-81-15,0 12-172 0,8 0-399 0,0 8 38 16,12 15 64-16,7-4 118 0,5-3 69 15,3-2 82-15,8-4 20 0,4-7 72 0</inkml:trace>
          <inkml:trace contextRef="#ctx0" brushRef="#br0" timeOffset="522.1634">1023 524 1410 0,'-4'-27'491'15,"0"2"-2"-15,0 0-20 0,-4 6-3 0,0 1-44 16,1 3-7-16,-1 0-37 0,4 1-9 15,0 1-36-15,4 13-39 0,-12-12-7 0,12 12-39 16,0 0-2-16,0 0-23 0,-16 39-42 0,9-14 9 16,7 8-32-16,-8 6-14 0,8 8-21 15,0 4-31-15,-4 6 41 0,4 19-54 0,4-2 39 16,4-2-49-16,-8-14-8 0,7-5-2 0,1-4-28 16,0-1 10-16,0-4-10 0,4-4-8 15,-4-7-8-15,-1-5-28 0,1-3-7 16,0-4-24-16,-4-4 1 0,0-5-1 15,0-6 16-15,-4-6 5 0,0 0-33 0,0 0-13 16,0 0 10-16,24-29-26 0,-24 8-4 0,-8-11 4 16,8-4-9-16,-8-2 14 0,0-10 9 15,0-1-4-15,4-1 32 0,4-2 12 0,-8-17-15 16,0 11 15-16,1 7-2 0,7 2 10 0,0 7 0 16,0-1 51-16,7 5-46 0,-7 1 10 15,8 3 1-15,0 4-6 0,-4 7 8 0,8 2-3 16,0 3-20-16,3 8 8 0,-7 2 12 0,12 5 8 15,-20 3-3-15,35 11-20 0,-11 1 8 16,-4 8 5-16,3 1-16 0,-7 2-5 0,0 1-7 16,-5 1 5-16,5 1-6 0,-8-3 34 15,-8 2-15-15,0-4 38 0,0 0-26 16,-8 2 0-16,-8-4 24 0,1 0-4 0,-5-4 17 16,-4-1-24-16,5-5 8 0,-13-2 7 15,13-7-40-15,-17-2-29 0,13-3-51 0,-13-6-18 16,9-1-56-16,3-2-112 0,1-16-229 0,3 14-427 15,12-1 69-15,-8-1 85 16,16 2 76-16,0-4 83 0,0 2 89 0,8-2 58 16</inkml:trace>
          <inkml:trace contextRef="#ctx0" brushRef="#br0" timeOffset="1132.5876">1184 431 1384 0,'0'0'502'15,"-8"-14"-59"-15,8 14-13 0,0 0-28 16,0 0-31-16,0 0-23 0,16-21-31 0,0 18-22 15,-1 1-44-15,5-1-6 0,0 0-45 0,11 3 7 16,-3 0-45-16,3 0-19 0,12 0-77 16,1 3-12-16,-9 0-49 0,4-1-21 15,1 0-32-15,-1-1-69 0,-12-1-16 0,5 1-47 16,-5 1-45-16,-3-2 25 0,-4 0 6 16,-5-3 17-16,1 2 67 0,-16 1 8 0,20-8 76 15,-20 8 21-15,15-7 61 0,-15 7 14 16,12-10 27-16,-12 10 15 0,0 0 37 15,8-11 35-15,-8 11 3 0,0 0 23 0,8-9-13 0,-8 9-15 16,0 0 10-16,0 0 7 16,0 0-30-16,0 0 8 0,8 37-8 0,-8-18-31 0,8 1-10 15,-8 3 5-15,8 0-15 0,-8-1-26 16,7 3 0-16,-7 2-2 0,8-1-11 0,-4-2-63 16,4-1-52-16,0 0-74 0,-8-1-54 15,8-5-105-15,0-2-286 0,-8-2-436 16,7-2 80-16,-7-11 94 0,4 12 67 0,-4-12 46 15,0 0 85-15,0 0 74 0,0 0 76 0,24-36 11 16</inkml:trace>
          <inkml:trace contextRef="#ctx0" brushRef="#br0" timeOffset="767.5173">1404 220 1863 0,'0'0'550'0,"0"0"-56"0,0 0-7 16,0 0-29-16,8 35-18 0,-4-15-71 0,0 4-6 15,-4 4-15-15,4 7-23 0,4-1-35 16,0 1-22-16,-8 0-32 0,7 2-8 16,-7-3-41-16,8-1-31 0,-4-1-36 0,4-6-36 15,0-3-63-15,0-1-39 0,-8-5-107 0,8-1-78 16,-8-2-183-16,8-6-528 0,-8-8-15 0,7 10 107 15,-7-10 42-15,0 0 99 0,0 0 56 16,0 0 108-16,0 0-3 0,0 0 90 16</inkml:trace>
          <inkml:trace contextRef="#ctx0" brushRef="#br0" timeOffset="1282.2599">1994 90 1955 0,'0'0'650'0,"0"-23"-64"15,-8 12-51-15,8 11-48 0,0 0-85 16,0-20-88-16,0 20-60 0,0 0-72 0,0 0-124 15,0 0-96-15,0 0-264 0,0 0-568 16,-24 45 66-16,20-26 59 0,4 4 100 16,-3 3 61-16,6-1 85 0,1 4-7 0</inkml:trace>
          <inkml:trace contextRef="#ctx0" brushRef="#br0" timeOffset="1624.4253">2249 429 1579 0,'0'0'550'0,"0"0"-23"16,-8-19-9-16,8 19-58 0,0 0-50 16,-35 10-39-16,19 1-41 0,1 5-48 15,-1 0 2-15,4 3-31 0,-4 4-27 0,9 1-37 16,-1-1-20-16,-4 0-39 0,8-2 9 16,4-1-34-16,0 0-26 0,4-3 16 0,8 1-21 15,-4-1 0-15,7-5-33 0,1 1 0 16,11-6 20-16,-7 0-25 0,12-3 0 15,-5-4-15-15,5 0 12 0,3-4 13 0,-12-1-15 16,5-5 7-16,-4 0-2 0,-5-4-5 0,-3-1-3 16,-8-2 26-16,-4 2-1 0,0-3-7 0,-4-1 21 15,-4 1-24-15,-8-1-12 0,4-1 20 16,-8 2-20-16,5 3-59 0,-5-2-51 16,0 2-55-16,-7 3-50 0,11 3-49 0,-4 0-102 15,0 4-226-15,16 5-383 0,-19-2 45 0,19 2 65 16,0 0 115-16,-16 4 84 0,16-4 61 15,0 0 62-15,-8 16 57 0,8-16 2 0</inkml:trace>
          <inkml:trace contextRef="#ctx0" brushRef="#br0" timeOffset="2636.3544">2568 405 1640 0,'0'0'612'0,"8"-14"-57"0,-8 14-27 16,0-12-67-16,0 12-31 0,0 0-52 15,0 0-12-15,0 0-64 0,0 0-12 0,0 0-37 16,0 0-28-16,15 43-25 0,-15-25-5 0,8 5-27 16,-4-2-11-16,4 2-50 0,0 2 54 15,-8-1-58-15,8-2 22 0,-1-2-63 0,-7 0 22 16,8-2-2-16,-8-4-13 0,4 0 16 16,0-4 7-16,-4-10-18 0,12 13 18 0,-12-13-18 15,0 0 1-15,0 0-32 0,0 0 24 0,0 0-31 16,0 0-36-16,16-34 0 0,-8 11 0 15,-8-1 0-15,11-4 0 0,-3-1 0 0,8 3 0 16,-8 0-3-16,4 6 6 0,-5 2-37 16,9 2 16-16,-8 7 18 0,8 3 8 15,-16 6-23-15,12-2 4 0,-12 2 17 0,23 16 6 16,-15-4-32-16,0 4 20 0,0 3-8 16,4 2 44-16,-5 1-28 0,1-2-16 0,8 2-10 15,-12-1-28-15,12 0-28 0,-9-1-59 0,9-3-59 16,-4 3-21-16,4-6-15 0,-1-2-71 15,5 1-113-15,4-2-123 0,-5-6-422 0,5 1 96 16,-1-2 50-16,5-1 76 0,-4-3 106 0,3-3 43 16,-7-3 117-16,11-1-30 0,-11-2 207 15,3-1 438-15,-7-3 131 0,4 1 86 0,-4 0 6 16,-9-4 15-16,1 2 0 0,0 0-24 16,-8-2 35-16,0 2-6 0,0 14 15 15,0-30-5-15,-8 17-12 0,0 1-16 0,-7 4-28 16,7 0-15-16,-12 3-47 0,4 3-20 15,-7 2-15-15,3 4-15 0,-3 3-40 0,3 2-14 16,4 0-21-16,-3 5 0 0,3 0-20 0,8-2-31 16,-8 4 13-16,8-2-49 0,4 0-5 15,4-2-33-15,0-12-11 0,0 23-12 0,0-23 2 16,12 22-10-16,-4-18-5 0,8 4-21 0,-8-3-15 16,11-3 8-16,-3 0-5 0,-16-2 17 15,35-6-12-15,-19 1 20 0,0-4-7 16,4-1 17-16,-5-3-17 0,1 1 25 0,-4 1 7 15,-4-1 14-15,0 1 12 0,-8 2 6 16,0 9-3-16,15-14-3 0,-15 14 6 0,8-10-21 16,-8 10 0-16,0 0 5 0,0 0-13 15,0 0-2-15,0 0 18 0,0 0-3 0,20 24-46 16,-20-24-23-16,8 18-23 0,-8-9-25 0,0-9-29 16,7 18-18-16,-7-18-12 0,8 14-13 15,-8-14-29-15,12 10 6 0,-4-5 12 0,-8-5-25 16,24 0-18-16,-24 0-33 0,15-3-8 0,-15 3-5 15,28-14 18-15,-20 2-6 0,0-4 37 16,3-5 20-16,5-11 43 0,-8-8-4 0,0-5 22 16,-8-2 9-16,0-2 37 0,0-3 36 15,0 0 72-15,0-3 39 0,-8-15 30 0,0-1 33 16,0 15 9-16,0 5 34 0,0 7 55 16,5 5 5-16,3 6 25 0,-8 1 26 15,8 5-30-15,-8 5-14 0,8 3-27 0,-8 5-1 16,8 14-5-16,0 0-18 0,0-13-20 0,0 13 10 15,0 0-28-15,0 0-3 0,8 55-12 16,-8-29-6-16,0 7-30 0,8 7 0 16,-8 0-13-16,0 11-18 0,0 2 13 0,0 3-19 0,0-2 35 15,8 18-32-15,-5-11-40 16,5-10-21-16,0-1 0 0,0-2 0 0,0-2 0 0,0-4 0 16,0-6-44-16,3-3-66 0,-3-2-49 15,8-2-112-15,-8-3-121 0,12-5-281 16,-5-2-348-16,1-4 97 0,4-1 66 0,3-3 95 15,-11-5 100-15,12 0 39 0,-9-4 66 0,5-2 79 16,4 1-15-16</inkml:trace>
        </inkml:traceGroup>
        <inkml:traceGroup>
          <inkml:annotationXML>
            <emma:emma xmlns:emma="http://www.w3.org/2003/04/emma" version="1.0">
              <emma:interpretation id="{F53BC235-CC46-4D13-BEEC-A6D41F637A80}" emma:medium="tactile" emma:mode="ink">
                <msink:context xmlns:msink="http://schemas.microsoft.com/ink/2010/main" type="inkWord" rotatedBoundingBox="7377,1318 12375,1311 12377,2720 7378,2726"/>
              </emma:interpretation>
              <emma:one-of disjunction-type="recognition" id="oneOf1">
                <emma:interpretation id="interp5" emma:lang="en-US" emma:confidence="1">
                  <emma:literal>Arguments:</emma:literal>
                </emma:interpretation>
                <emma:interpretation id="interp6" emma:lang="en-US" emma:confidence="0">
                  <emma:literal>Arguments:.</emma:literal>
                </emma:interpretation>
                <emma:interpretation id="interp7" emma:lang="en-US" emma:confidence="0">
                  <emma:literal>Arguments:;</emma:literal>
                </emma:interpretation>
                <emma:interpretation id="interp8" emma:lang="en-US" emma:confidence="0">
                  <emma:literal>Arguments;</emma:literal>
                </emma:interpretation>
                <emma:interpretation id="interp9" emma:lang="en-US" emma:confidence="0">
                  <emma:literal>Argument:</emma:literal>
                </emma:interpretation>
              </emma:one-of>
            </emma:emma>
          </inkml:annotationXML>
          <inkml:trace contextRef="#ctx0" brushRef="#br0" timeOffset="3510.1132">4965 479 1274 0,'-8'-16'615'0,"1"5"-78"16,7 1-28-16,0 10-40 0,0 0-29 0,15-27-25 16,-3 22-57-16,4 0-25 15,-1 2-23-15,13-2-57 0,-4 4-5 0,3 1-52 16,8 0-36-16,5 3-104 0,-5 3-32 0,8-1-83 16,1-1-51-16,-9 1-131 0,4 2-151 15,-3-2-281-15,-9-2-223 0,5 1 126 0,-13-4 45 16,-3 2 55-16,0-4 78 0,-16 2 52 0,27-4 90 15</inkml:trace>
          <inkml:trace contextRef="#ctx0" brushRef="#br0" timeOffset="3321.3513">5071 768 1348 0,'0'14'530'0,"8"-4"-102"0,-8-10 20 16,8 12-5-16,-8-12-39 0,0 0 0 15,0 0-25-15,0 0-2 0,0 0-32 0,0 0-10 0,8-40-30 16,-16 17-18-16,8-10-29 15,-8-13-2-15,0-21-20 0,0-7-21 0,5-4-49 16,-5 5 3-16,0-5-51 0,0 3 35 0,8 13-50 16,0 9 12-16,8 4-23 0,-8 6 13 15,0 5 3-15,8 1-44 0,0 5-64 0,-5 2 0 16,5 9 0-16,8 3 0 0,0 7 0 16,-4 5 0-16,11 8 0 0,1 2 0 0,-5 13 0 15,13 6 0-15,-5 6 0 0,9 15 0 16,-1 7 0-16,-3 9 0 0,3 0 0 15,-11 5 0-15,3 1 0 0,-3-2 0 0,-5 0 0 16,-3-2 0-16,0-13 0 0,-8-7 0 0,-5-6-72 16,5-1-235-16,-8-12-269 0,0 1-535 15,0-1 84-15,0-5 93 0,-8-3 89 0,5-4 134 16,-5-2 38-16,-8-2 51 0,16-7 71 0,-35 3 62 16</inkml:trace>
          <inkml:trace contextRef="#ctx0" brushRef="#br0" timeOffset="4265.9453">5539 299 1402 0,'-8'-16'512'0,"0"4"-31"15,0 4-10-15,8 8 21 0,-11-15-39 0,11 15-54 16,-8-10-48-16,8 10-21 0,0 0-28 16,0 0-56-16,0 0 15 0,0 0-56 15,0 0-1-15,19 60-22 0,-11-33-13 0,0 7-33 16,0 0 12-16,0 2-40 0,0 5-24 15,-4-4 21-15,4-4-8 0,7-1-20 0,-15 0 5 16,8-9-26-16,0 0 14 0,4 0-14 0,-12-8 26 16,8-3 25-16,0 1-4 0,-8-13-3 15,0 10 12-15,0-10-2 0,0 0-12 0,0 0-98 16,0 0 0-16,0 0 0 0,7-49 0 0,-7 23 0 16,0-3 0-16,0-3 0 0,0 3 0 15,0-2 0-15,0 2 0 0,8 5 0 0,-8-1 0 16,0 2 0-16,8 7 0 0,0 2 0 15,-4 3 0-15,-4 11 0 0,16-10 0 16,-16 10-167-16,23 1-71 0,-3 7-59 0,-4 3-33 16,3-3-31-16,-3 4 0 0,15 1 13 15,-3 1-5-15,-1-2 46 0,5-1 17 0,3-2 29 16,-3-3 62-16,-5 0 66 0,1-6 63 0,-5 0 83 16,-3-2 41-16,4-3 36 0,-9 0-6 15,-3-4 36-15,4-4-2 0,-8 1 7 0,-8-2 21 16,0 14-15-16,0-29 51 0,-8 14-1 0,0 2-24 15,0-3 32-15,-4 4-7 0,-11 4-21 16,3-1-2-16,-4 6-29 0,9 3 1 0,-13 3-19 16,5 6 6-16,3 3-3 0,4 4-51 15,-11 7 18-15,11 1-13 0,0-1 13 0,5 3-46 16,-5-1 13-16,16 0-31 0,-8-3 5 16,8 0-8-16,0-3-38 0,8-2 26 15,-8 0-11-15,16-2-15 0,-5-4-13 0,5-2 18 16,8-4 21-16,-5-1-29 0,-3-2-15 0,4-6 41 15,-5-3 0-15,9-5-2 0,-4-6-14 16,-5-7 39-16,1-3-5 0,-4-5-3 0,-4-2 16 16,-8 1 25-16,8 4 11 0,-8 2 20 0,0 1 10 15,0 1-7-15,0 5-3 16,0 1-3-16,0 5 1 0,0 15-59 0,0-20-26 0,0 20 0 16,0 0 0-16,0 0 0 0,0 0 0 15,0 0 0-15,7 60 0 0,1-26 0 16,-8 7 0-16,0 6 0 0,12 1 0 0,-4 4 0 15,0 13 0-15,7 4 0 0,1-4 0 16,-4-1 0-16,-4-10 0 0,0-8 0 0,0-2 0 16,-8-6 0-16,7-1 0 0,-14-2 0 0,7-3 0 15,-8-4 0-15,-8-1 0 0,8-6 0 16,-12-3 0-16,5-4 0 0,-5-5 0 0,-3-3 0 16,-1-3-21-16,-4-6-117 0,1 0-18 15,-5-6-49-15,5-3 3 0,-4-2-103 0,3-2-130 16,4-5-131-16,5 0-440 0,3-2 72 15,8 2 89-15,0 0 65 0,4 0 83 0,-3 1 88 16,14-1 79-16,-3 0 29 0</inkml:trace>
          <inkml:trace contextRef="#ctx0" brushRef="#br0" timeOffset="4782.2491">6353 399 1558 0,'0'0'584'0,"0"0"-29"15,0-17-48-15,0 17-64 0,0 0-39 0,0 0-53 16,0 0-16-16,0 0-30 0,0 0-39 16,0 56-23-16,0-37-25 0,0 1-44 0,8 4 2 15,-8-1-19-15,0 2 7 0,7-2-47 16,1 0 1-16,0-2-28 0,-8-4-24 16,12 1 11-16,-4-5-28 0,0-1 30 0,-1-4-15 15,-7-8-26-15,24 7 11 0,-24-7-36 16,20-1 20-16,-20 1-20 0,15-14 23 0,1 0-16 15,-12-7 6-15,4-4-26 0,0-5 23 0,0-1-10 16,0 4 2-16,-1 0 18 0,-3 5 44 16,0 2 0-16,0 3 23 0,-4 1 0 0,0 0 12 15,0 16-48-15,8-17 21 0,-8 17 15 0,0 0-36 16,0 0-64-16,0 0 0 0,0 0 0 16,16 45 0-16,-8-22 0 0,-8 0 0 0,11 2 0 15,-3 3 0-15,0 0 0 0,0 0 0 16,8-3-123-16,-4-4-113 0,-5-2-120 15,1 1-304-15,8-7-436 0,-8 0 106 0,4-5 104 16,3-2 75-16,-15-6 117 0,16-2 46 16,-16 2 60-16,28-14 43 0,-21 0 58 0</inkml:trace>
          <inkml:trace contextRef="#ctx0" brushRef="#br0" timeOffset="5356.8368">6797 298 1343 0,'0'0'574'0,"0"-13"-27"0,0 13-40 16,0 0-51-16,0 0-21 0,0 0-41 0,0 0-53 15,0 0-9-15,31 44-40 0,-19-23-13 0,-4 5-56 16,0 3-23-16,7 3-8 16,-7-3-29-16,8 3-12 0,-12-1-12 0,12-2-4 15,-8 0-22-15,-1-6-16 0,1 0 0 0,-4-5-12 16,-4-4-3-16,8-1-3 0,-8-13-22 16,0 18 4-16,0-18-10 0,0 0 16 0,0 0-29 15,0 0 11-15,0 0-19 0,0 0-24 0,0 0 9 16,-12-52-15-16,4 27 18 0,8-1-34 15,0 0 1-15,0-3 2 0,0 5-2 0,8 1 2 16,-4 2-15-16,-4 0 31 0,8 6-21 16,0 3-5-16,0 1 5 0,-8 11-10 0,19-6 10 15,-19 6-5-15,0 0 17 0,32 15 1 0,-24-2-18 16,8 1 13-16,-5 5 8 16,5-1 27-16,-8 3-20 0,8-2-18 0,-5 1 13 15,-3-1-2-15,0-4-13 0,0 2 17 0,0-5 3 16,0 0 8-16,-4-1 0 0,-4-11 5 15,7 14-13-15,-7-14 10 0,0 0-2 0,0 0-10 16,0 0 4-16,0 0-53 0,0 0 31 16,0 0 15-16,0 0 0 0,-7-61-23 0,7 38 28 15,0-2-36-15,7-1-15 0,-7 1 20 0,0 2-25 16,8 4 18-16,-8-1 0 0,8 4 17 16,-8 3-19-16,8 0 9 0,-8 13-7 0,8-16 22 15,-8 16 19-15,12-5-8 0,-12 5-2 16,0 0 27-16,23 14-33 0,-11-3 44 15,-4 2-5-15,8 4 5 0,-8 0 0 0,-1 4 10 16,5 1-13-16,-4-4 18 0,8 5 18 16,-8-1 16-16,-1-1-21 0,1 2 0 15,0-4-18-15,4-1 5 0,-12-3-53 0,8 0-24 0,0-3-66 16,0-1-82-16,-8-11-108 0,7 12-317 16,-7-12-463-16,20 7 97 0,-20-7 128 0,16-2 41 15,-16 2 92-15,27-7 59 0,-19 2 107 0,8-2 37 16,-16 7 19-16</inkml:trace>
          <inkml:trace contextRef="#ctx0" brushRef="#br0" timeOffset="6044.2202">7606 512 1315 0,'8'-18'502'0,"0"10"-49"0,-8 8-23 16,8-20-33-16,-4 8-1 0,-4 12-42 16,8-21-32-16,0 8-40 0,0 3-36 0,-1-3-8 15,1 1-23-15,0 0 7 0,-8 12-22 0,4-21-3 16,4 10-49-16,-8 11-2 15,0-17 16-15,0 17-19 0,0-18-18 0,0 18-22 16,0 0 15-16,-12-17-39 0,12 17 23 16,-23-4-7-16,23 4-28 0,-24 4 25 0,12 3-8 0,-4 1-2 15,1 3 13-15,7 3-11 0,-4 4 11 16,4-1-46-16,0 3-1 0,1 1 44 16,7 0-20-16,0-2-8 0,0 2-10 0,7 1-8 15,1-1-23-15,0-2-31 0,0-1-28 0,4-1 6 16,3-2-73-16,1 2-45 0,-4-5 15 15,12-1-93-15,-5-2-58 0,-3-3-179 0,0-2-387 16,7-2-145-16,-11-2 83 0,-12 0 109 16,28-6 78-16,-17 0 90 0,-7-2 44 0,12-1 59 15,-8-3 73-15,-8-2 738 0,12 0 100 0,-8 0 26 16,-4-2 61-16,4 4-13 16,-1-2 10-16,-3 14 8 0,4-28-10 0,-4 17-21 0,0 11-56 15,8-18-16-15,-8 18-53 0,8-10-23 16,-8 10-36-16,0 0-10 0,0 0-34 15,0 0-30-15,20 30-31 0,-16-15 15 0,0 5-30 16,3 1-44-16,1 4-5 0,0 1 0 16,0-1 0-16,0 3-33 0,0-3 36 0,-4-3-16 15,4 0-28-15,-1-6 8 0,1 0 10 0,-8-3-108 16,0-13 6-16,12 20-6 0,-12-20 6 16,4 7 10-16,-4-7-8 0,0 0-2 0,0 0-14 15,0 0 4-15,8-37-16 0,-4 12 18 0,-4-3-13 16,0-7 18-16,8-4 18 0,0-3 33 15,-1 2 5-15,5 5-7 0,0 1-5 0,-8 5 9 16,4 1 17-16,7 7-6 0,-7 0 25 16,0 7-25-16,0 0-2 0,-4 5 12 0,-4 9-2 15,16-6 2-15,-16 6-15 0,0 0 5 16,27 17 5-16,-19 1-7 0,8-1-24 16,-4 6 18-16,-5 3 14 0,1 1-29 0,0 1 15 15,8 2-15-15,-8 0 20 0,4-2-38 0,-5-1-10 16,1-6-23-16,0-1-18 0,0-2-67 15,0-2-20-15,0-5-10 0,0-1-49 0,-4-1-95 16,-4-9-87-16,7 5-153 0,-7-5-338 0,0 0 41 16,0 0 99-16,40-23 52 0,-29 6 105 15,-3-6 12-15,12-7 54 0</inkml:trace>
          <inkml:trace contextRef="#ctx0" brushRef="#br0" timeOffset="6240.1618">8467 391 982 0,'4'-30'520'16,"0"5"-26"-16,0 4-5 0,-4 5 23 15,0 4 10-15,0 12-33 0,8-21-15 0,-8 21-75 0,0-16-28 16,0 16-36-16,0 0-33 15,0 0-25-15,0 0 9 0,0 0-47 0,0 0-17 16,16 49-22-16,-9-24-18 0,-7 1-16 0,4 8 13 16,0-1-53-16,0 4 25 0,4-3-41 15,-8 1-10-15,8-3-80 0,0-1-20 0,-8-4-33 16,8-3-47-16,0-3-109 0,-1-3-54 16,-3-3-90-16,-4-6-225 0,0-9-481 0,8 16 53 15,-8-16 149-15,0 0 36 0,0 0 64 16,0 0 79-16,0 0 62 0,0 0 63 15,-27-40 65-15</inkml:trace>
          <inkml:trace contextRef="#ctx0" brushRef="#br0" timeOffset="6763.908">8444 382 1466 0,'0'-13'556'15,"0"0"-6"-15,0 13-46 0,-8-18-17 0,8 18-45 16,0 0-40-16,0 0-28 0,16-14-18 0,-16 14-29 16,0 0-45-16,23 0-47 0,-23 0-4 15,28 9-60-15,-9-4-22 0,5 0-14 0,-4 0-47 16,3 3-32-16,5-2-41 0,-5 1-17 15,9-5-47-15,-5 2 11 0,9-3-3 0,-5 2-26 16,-4-3-35-16,9-4 17 0,-9 2 6 0,-3-2 10 16,7-3 15-16,-11 2 41 15,-4-2 18-15,3 0-2 0,-11-2 33 0,8-1 5 16,-8 1 5-16,0 0 5 0,-8 9 10 0,4-21 19 16,-4 21-27-16,0 0 4 0,-20-30 30 15,12 19-8-15,-4 2 49 0,4 1 18 0,8 8-13 16,-15-15-46-16,7 9-33 0,8 6 18 15,-16-9-13-15,16 9-3 0,0 0-2 0,-16 2-29 16,16-2 42-16,0 0-37 0,-19 13 11 0,19-13-7 16,-8 20 25-16,8-20-29 0,0 25-20 15,0-9-17-15,0-16 4 0,8 33 8 16,0-15-15-16,-8 1 0 0,15 2-8 0,-7 0-15 16,4 2 5-16,12-2-16 0,-9 1 8 15,5-1-2-15,8-1 2 0,-5 5 0 0,12 0 8 16,1 0 10-16,-5 0-10 0,5-3 48 15,-1 0-40-15,-4 0 12 0,-3-2 1 0,-4-1-22 16,-5-3 19-16,-3-2 0 0,0 0 23 0,-12-1-6 16,0-3-17-16,-4-10 26 0,0 18 19 15,0-18 17-15,-16 13 6 0,0-7-12 0,-4-1-12 16,-11-3-108-16,7-1 45 0,-7 2-9 0,0-2 2 16,-1-1-41-16,5-1-25 0,-9-3-29 15,9 0-45-15,-5 1-1 0,9-4-51 0,-5 2-117 16,12-1-216-16,-3 0-396 0,-5-2 87 15,16-1 74-15,-3 3 61 0,3-3 80 16,8 9 71-16,-16-20 93 0,16 20 4 0</inkml:trace>
          <inkml:trace contextRef="#ctx0" brushRef="#br0" timeOffset="7577.1156">9851 722 1164 0,'0'0'458'0,"8"6"-23"0,-8-6-17 0,0 0-37 0,0 0-7 15,0 0-34-15,19-1 11 16,-19 1-46-16,0 0 15 0,0 0 20 0,0 0-43 16,0 0 2-16,0 0-48 0,0 0 13 0,0 0-31 15,0 0-28-15,0 0-37 0,0 0-4 16,0 0 0-16,0 0-31 0,0 19-23 0,0-19 8 15,0 0-21-15,0 0 8 0,-8 25-41 0,8-25-13 16,0 0-22-16,8 14-45 0,-8-14-40 16,20 5-54-16,-20-5-21 0,16 2-89 0,-16-2-189 15,15 2-659-15,-15-2 88 16,0 0 94-16,20 0 98 0,-20 0 92 0,0 0 66 0,0 0 41 16,0 0 113-16,0 0 5 0</inkml:trace>
          <inkml:trace contextRef="#ctx0" brushRef="#br0" timeOffset="7310.2612">9811 484 1694 0,'0'0'545'0,"0"0"-48"0,0 0 12 16,0 0-7-16,0 0-31 0,0 0-46 0,0 0-67 15,0 0-25-15,0 0-31 16,0 0 10-16,44 7-48 0,-44-7-31 0,0 0-13 0,23 0-46 15,-23 0-23-15,16-3-43 0,-16 3-62 16,12-6-46-16,-12 6-41 0,0 0-177 16,8-7-202-16,-8 7-629 0,0 0 102 0,0 0 112 15,0 0 55-15,0 0 65 0,0 0 81 16,0 0 37-16,0 0 98 0</inkml:trace>
        </inkml:traceGroup>
      </inkml:traceGroup>
    </inkml:traceGroup>
    <inkml:traceGroup>
      <inkml:annotationXML>
        <emma:emma xmlns:emma="http://www.w3.org/2003/04/emma" version="1.0">
          <emma:interpretation id="{4CE3CBAF-B785-41F9-A13A-9A03A76EFA9D}" emma:medium="tactile" emma:mode="ink">
            <msink:context xmlns:msink="http://schemas.microsoft.com/ink/2010/main" type="paragraph" rotatedBoundingBox="3548,4684 6146,4683 6147,5648 3549,56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F84C01-480A-4E52-B6CA-76A65D90916A}" emma:medium="tactile" emma:mode="ink">
              <msink:context xmlns:msink="http://schemas.microsoft.com/ink/2010/main" type="line" rotatedBoundingBox="3548,4684 6146,4683 6147,5648 3549,5649"/>
            </emma:interpretation>
          </emma:emma>
        </inkml:annotationXML>
        <inkml:traceGroup>
          <inkml:annotationXML>
            <emma:emma xmlns:emma="http://www.w3.org/2003/04/emma" version="1.0">
              <emma:interpretation id="{6FE4FA03-0A62-4047-AF24-F8283D359BEA}" emma:medium="tactile" emma:mode="ink">
                <msink:context xmlns:msink="http://schemas.microsoft.com/ink/2010/main" type="inkWord" rotatedBoundingBox="3548,4684 6146,4683 6147,5648 3549,5649"/>
              </emma:interpretation>
              <emma:one-of disjunction-type="recognition" id="oneOf2">
                <emma:interpretation id="interp10" emma:lang="en-US" emma:confidence="1">
                  <emma:literal>hargin</emma:literal>
                </emma:interpretation>
                <emma:interpretation id="interp11" emma:lang="en-US" emma:confidence="0">
                  <emma:literal>nargin</emma:literal>
                </emma:interpretation>
                <emma:interpretation id="interp12" emma:lang="en-US" emma:confidence="0">
                  <emma:literal>harging</emma:literal>
                </emma:interpretation>
                <emma:interpretation id="interp13" emma:lang="en-US" emma:confidence="0">
                  <emma:literal>hargin.</emma:literal>
                </emma:interpretation>
                <emma:interpretation id="interp14" emma:lang="en-US" emma:confidence="0">
                  <emma:literal>hargine</emma:literal>
                </emma:interpretation>
              </emma:one-of>
            </emma:emma>
          </inkml:annotationXML>
          <inkml:trace contextRef="#ctx0" brushRef="#br1" timeOffset="12094.3916">1141 3506 1418 0,'0'-24'545'16,"0"24"-33"-16,-8-17-11 0,8 17-24 15,0-17-12-15,0 17-32 0,0-12-13 0,0 12-18 16,0 0-72-16,0 0-42 0,-8-15-28 0,8 15 16 16,0 0-25-16,0 0 2 0,0 0-17 15,0 0-65-15,-4 58 26 0,4-39-40 0,0 6-12 16,0-1-17-16,4 2 11 0,4-2-22 0,-8 2-47 16,0-2-70-16,8 2 0 0,-8-3 0 15,8-1 0-15,-8-3 0 0,0-5 0 16,8 4 0-16,-8-5 0 0,4 1 0 0,-4-14 0 15,3 19 0-15,-3-19 0 0,0 14 0 16,0-14 0-16,0 0 0 0,0 0 0 0,0 0 0 16,0 0 0-16,0 0 0 0,0 0 0 15,0 0 0-15,0 0 0 0,-7-62 0 0,7 45 0 16,0-1 0-16,0 1 0 0,4-2 0 0,-4-1 0 16,3 2 0-16,1 0 0 0,4-2 0 15,0 2 0-15,0 0 0 0,0 5 0 0,0 1 0 16,0 0 0-16,3 0 0 0,-3 6 0 0,-8 6 0 15,16-9 0-15,-16 9 0 0,16 1 0 16,-16-1 0-16,19 13 0 0,-11-5 0 16,0 4 0-16,0 4 0 0,-4-2 0 0,4 4 0 15,0 3 0-15,-1-1 0 0,1-1-3 0,0 2 6 16,-4-2-6-16,4-1 6 0,0 1-3 16,0-3 0-16,-8-2 0 0,8-1 0 0,-1-1 0 15,-7-1 0-15,0-11 0 0,8 19 0 16,-8-19 0-16,4 14 0 0,-4-14 0 0,8 14 0 15,-8-14 0-15,4 9 0 0,-4-9 0 0,0 0 0 16,12 17 0-16,-12-17 0 0,0 0 0 16,0 0 0-16,0 12 0 0,0-12-11 0,0 0-127 15,0 0-108-15,0 0-61 0,0 0-238 16,0 0-528-16,0 0 137 0,8 9 60 16,-8-9 62-16,0 0 128 0,0 0 31 0,0 0 76 15,19 1 52-15,-19-1 20 0</inkml:trace>
          <inkml:trace contextRef="#ctx0" brushRef="#br1" timeOffset="12800.4358">2021 3582 1116 0,'-11'-22'542'0,"3"14"-30"0,0-2-26 15,0 3-12-15,-8 1-41 0,-3 2-49 16,3 2-18-16,-8 4-11 0,5 0-63 0,3 5-10 15,-8 2-37-15,5 4 1 0,3 4-49 16,0-2 3-16,4 3-18 0,-3 1-18 0,15 0-11 16,-12 1-58-16,12-2 17 0,0-1 1 0,0 1-23 15,12-5-6-15,-12 3-5 16,15-4-12-16,-7-3-41 0,0 0 50 0,4-2-27 0,4-2-5 16,-1 1-29-16,-15-6 26 0,20 2-13 15,-4-4 5-15,-16 2-20 0,27-9 5 16,-11 2-10-16,-8-6 20 0,8-1 0 0,-12-2-20 15,11-4 4-15,-7-1-19 0,-8 1 9 0,8-1 1 16,0 0 12-16,-8 5 3 0,4 0 15 16,0 2 11-16,-4 14 7 0,4-23 26 0,0 12-46 15,-4 11 25-15,11-10-20 0,-11 10 33 16,0 0-2-16,0 0-67 0,0 0 0 0,0 0 0 16,24 28 0-16,-24-16 0 0,8-1 0 0,4 3 0 15,-5 0 0-15,-7 2 0 0,16 2 0 16,-8-2 0-16,-4-2 0 0,12 3-29 15,-8-4-209-15,-1 1-38 0,9-2-44 0,-8 5-143 16,4-2-180-16,-4-3-340 0,-1-1 64 16,9-1 95-16,-16-1 92 0,0-9 79 0,20 14 36 15,-12-6 59-15,-8-8 77 0,15 9 66 0</inkml:trace>
          <inkml:trace contextRef="#ctx0" brushRef="#br1" timeOffset="13203.5854">2269 3471 1397 0,'0'0'499'0,"-8"-14"-23"0,8 14-41 0,0 0-40 16,0 0-27-16,0 0-38 0,0 0-43 16,0 0-8-16,0 0-23 0,0 0-31 0,0 0-7 15,0 0-31-15,0 0-11 0,24 51-19 0,-24-30 4 16,8 0-36-16,-8 0-7 0,3 3-18 15,1 1-5-15,8-1-21 0,-12-1-26 0,8 1 34 16,-8 0-30-16,8-2 9 0,-8-6 8 16,0 3 3-16,8-4-21 0,-8-1 5 0,0-14 29 15,0 23 43-15,0-23-23 0,0 16 20 0,0-16 6 16,0 0-24-16,0 0 39 16,0 0-56-16,0 0 40 0,0 0-33 0,0 0-15 15,0 0 5-15,0 0-58 0,0 0-29 0,0 0 0 16,0-60 0-16,8 40 0 0,-8-2 0 15,0-1 0-15,4 0 0 0,3 2 0 0,1 0 0 16,0 1 0-16,0 4 0 0,0 2 0 0,0 3-149 16,-8 11-69-16,12-12-53 0,-5 9-57 15,-7 3-104-15,0 0-195 0,32 10-397 0,-24-1 77 16,3 0 102-16,5 0 80 0,-8 1 122 16,12-1 14-16,-5 4 78 0,1-4 29 0</inkml:trace>
          <inkml:trace contextRef="#ctx0" brushRef="#br1" timeOffset="13985.2935">2925 3531 1704 0,'0'-17'517'0,"-8"0"-10"0,1 2-5 0,-1 3-54 15,-4 3-21-15,-4-2-27 0,1 3-19 16,-13 1-46-16,4 3 11 0,-3 6-70 0,-5 0 14 16,5 7-73-16,-1 1 21 0,-3 4-18 15,3 7-7-15,5-1-34 0,-5 1-13 0,13 3-27 16,-5-1-14-16,12 2-64 0,0-4 8 0,0 2 19 16,8-4-12-16,0-2-48 15,0 0-2-15,8-2-18 0,4-2-6 0,4-1-4 0,0-1 15 16,3-2-52-16,5-3 14 0,-1-2-19 15,-3-1-5-15,4-3-20 0,3-7 62 16,-3 4-45-16,-5-4 52 0,5-2-20 0,-12-7 12 16,11 1 13-16,-7-6-15 0,-8 0-10 15,-4 0 45-15,12-2-22 0,-16-2 43 0,7 4 26 16,-7 0 20-16,8 2 15 0,-8 1 3 0,0 2-35 16,0 1-75-16,0 15 0 0,0-23 0 15,0 23 0-15,8-18 0 0,-8 18 0 0,0 0 0 16,0 0 0-16,0 0 0 0,0 0 0 0,0 0 0 15,0 0 0-15,0 0 0 16,0 0 0-16,20 55 0 0,-12-36 0 0,-1 1 0 16,1-2 0-16,0 5 0 0,-4-2 0 0,4 4 0 15,8-3 0-15,-8 2 0 0,-1 3 0 16,1-4 0-16,-4 5 0 0,4-1 0 0,0 3 0 16,-8 1 0-16,8-6 0 0,0 3 0 0,-8-3 0 15,8 1 0-15,-8 1 0 0,0-4 0 16,0-1 0-16,0-3 0 0,0-3 0 0,-8 2 0 15,8-4 0-15,-8-1 0 0,0-2 0 16,-8-1 0-16,4 1 0 0,-3-6 0 0,-13-1 0 16,5 1 0-16,-5-5 0 0,-3 0 0 15,3-3 0-15,-7-3 0 0,11 1 0 16,-3-1-192-16,3 1-93 0,4-2-22 0,-3 0-120 16,7 2-239-16,4-1-329 0,-3-1 76 0,-1 3 87 15,16 4 84-15,-20-10 62 0,20 10 118 16,0-13 56-16,0 13 5 0,0 0 64 0</inkml:trace>
          <inkml:trace contextRef="#ctx0" brushRef="#br1" timeOffset="14333.14">3122 3539 1520 0,'0'0'627'16,"0"-14"-38"-16,0 14-44 0,0 0-25 0,0 0-39 0,0 0-28 15,0-17-33-15,0 17-44 0,0 0-10 0,0 0-33 16,0 0-62-16,8 48 3 15,0-29 0-15,-8 1-31 0,0 1-48 0,4 4-19 16,3-1 16-16,1 2-69 0,-8-5 2 0,8-1-78 16,0 1-19-16,-8-2-79 15,0-3-70-15,8 1-84 0,-8-3-145 0,0-14-789 0,4 18 87 16,-4-18 122-16,4 10 76 0,-4-10 57 16,0 0 114-16,0 0 46 0,0 0 107 0,0 0 43 15</inkml:trace>
          <inkml:trace contextRef="#ctx0" brushRef="#br1" timeOffset="14504.0645">3130 3231 1822 0,'8'-18'571'0,"-8"18"-80"0,4-13-40 0,-4 13-62 15,7-14-74-15,-7 14-103 0,0 0-117 16,16-3-144-16,-16 3-355 0,0 0-354 0,0 0 52 15,0 0 89-15,16 27 49 0,-16-15 102 0,4 0 7 16</inkml:trace>
          <inkml:trace contextRef="#ctx0" brushRef="#br1" timeOffset="15032.437">3326 3456 1246 0,'8'9'445'0,"-8"-9"-20"15,4 21-38-15,4-9-26 0,-8 6-21 0,8-3-48 16,0 6-26-16,-8-2 3 0,7 1-16 16,1 1-12-16,0 4 5 0,-8-4-34 0,4 1 13 15,4-6-15-15,-8 2-33 0,8-5-16 0,0 1 24 16,-8-2-19-16,0-12 16 0,8 19 38 16,-8-19-51-16,0 10 23 0,0-10 10 0,0 0-41 15,0 0-10-15,0 0-13 0,0 0-15 16,0 0-18-16,0 0-36 0,0 0 34 15,7-43-50-15,-3 27 50 0,-4-2-42 0,4-4-17 16,8 0-36-16,-12 1-8 0,8-1 0 0,0 2 0 16,0 1 0-16,-8 0 0 0,8 1 0 15,3 5 0-15,-3 0 0 0,0 0 0 0,0 3 0 16,0 1 0-16,-8 9 0 0,12-13-8 16,-12 13 13-16,15-3-13 0,-15 3 3 0,16 2 8 15,-16-2 2-15,16 9 3 0,-16-9-19 0,19 15 16 16,-11-3 1-16,0 0-6 0,0 0 0 15,0 1 0-15,-8 3 0 0,4-2 0 0,4 1 0 16,-1 1 0-16,1 0 0 0,0-2 0 0,-8 4 0 16,8-3 0-16,-8 1 0 0,4-2 0 15,4 1 0-15,-8-3 0 0,0-12 0 16,8 24 0-16,0-14 0 0,-8-10 0 0,0 16 0 16,0-16 0-16,7 14 0 0,-7-14 0 15,0 13 0-15,0-13 0 0,0 0 0 0,8 13 0 16,-8-13-228-16,0 0-39 0,0 0-58 0,0 15-222 15,0-15-503-15,0 0 121 0,0 0 71 16,0 0 75-16,0 0 77 0,0 0 68 0,0 0 109 16,0 0 11-16,-8 15 19 0</inkml:trace>
        </inkml:traceGroup>
      </inkml:traceGroup>
    </inkml:traceGroup>
    <inkml:traceGroup>
      <inkml:annotationXML>
        <emma:emma xmlns:emma="http://www.w3.org/2003/04/emma" version="1.0">
          <emma:interpretation id="{92E367EA-F8AA-4C14-9E3C-BD8A8E644E39}" emma:medium="tactile" emma:mode="ink">
            <msink:context xmlns:msink="http://schemas.microsoft.com/ink/2010/main" type="paragraph" rotatedBoundingBox="3573,7512 7023,7435 7042,8273 3592,83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490D74-BCE4-4038-9B5F-8BF9F26AEFA8}" emma:medium="tactile" emma:mode="ink">
              <msink:context xmlns:msink="http://schemas.microsoft.com/ink/2010/main" type="line" rotatedBoundingBox="3573,7512 7023,7435 7042,8273 3592,8350"/>
            </emma:interpretation>
          </emma:emma>
        </inkml:annotationXML>
        <inkml:traceGroup>
          <inkml:annotationXML>
            <emma:emma xmlns:emma="http://www.w3.org/2003/04/emma" version="1.0">
              <emma:interpretation id="{0504ECB3-ED1C-4FA9-905A-564A28B50549}" emma:medium="tactile" emma:mode="ink">
                <msink:context xmlns:msink="http://schemas.microsoft.com/ink/2010/main" type="inkWord" rotatedBoundingBox="3573,7512 7023,7435 7042,8273 3592,8350"/>
              </emma:interpretation>
              <emma:one-of disjunction-type="recognition" id="oneOf3">
                <emma:interpretation id="interp15" emma:lang="en-US" emma:confidence="1">
                  <emma:literal>hangout</emma:literal>
                </emma:interpretation>
                <emma:interpretation id="interp16" emma:lang="en-US" emma:confidence="0">
                  <emma:literal>nangout</emma:literal>
                </emma:interpretation>
                <emma:interpretation id="interp17" emma:lang="en-US" emma:confidence="0">
                  <emma:literal>hargout</emma:literal>
                </emma:interpretation>
                <emma:interpretation id="interp18" emma:lang="en-US" emma:confidence="0">
                  <emma:literal>hangout.</emma:literal>
                </emma:interpretation>
                <emma:interpretation id="interp19" emma:lang="en-US" emma:confidence="0">
                  <emma:literal>nargout</emma:literal>
                </emma:interpretation>
              </emma:one-of>
            </emma:emma>
          </inkml:annotationXML>
          <inkml:trace contextRef="#ctx0" brushRef="#br1" timeOffset="24347.4273">1168 6165 1469 0,'0'0'583'0,"0"0"-9"0,-7-23 4 15,7 23-33-15,-4-13-7 0,4 13-54 16,0-12-23-16,0 12-19 0,0 0-65 0,-8-12 9 0,8 12-81 16,0 0-13-16,0 0-19 0,0 0 1 15,0 0-41-15,0 0-5 0,0 43-79 16,0-20-149-16,8-2 0 0,-8 4 0 0,4-1 0 15,-4 4 0-15,3-5 0 0,1 3 0 16,0 0 0-16,0-3 0 0,4-2 0 16,-8-2 0-16,0-1 0 0,8-2 0 0,-8-3 0 0,0-13 0 15,8 23 0-15,-8-23 0 0,0 15 0 0,0-15 0 16,0 0 0-16,12 3 0 0,-12-3 0 16,0 0 0-16,15-26 0 0,-7 10 0 15,-8-3 0-15,8-5 0 0,0-2 0 0,0-5 0 16,-4 1 0-16,4-1 0 0,-1 2 0 15,1 4 0-15,0 4 0 0,0 0 0 0,-4 4 0 16,0 1 0-16,0 4 0 0,4 1 0 0,-8 11 0 16,15-13 0-16,-15 13 0 0,16-3 0 15,-16 3 0-15,0 0 0 0,28 18 0 0,-20-8 0 16,-1 7 0-16,5 3 0 0,-4 1 0 16,8 2 0-16,-8 0 0 0,-1-1 0 0,1 5 0 15,-4-8 0-15,0 3 0 0,8-3 0 0,-12-2 0 16,8-2 0-16,-8-1 0 0,8-2 0 15,-8-12 0-15,8 18 0 0,-8-18 0 16,0 10 0-16,0-10 0 0,0 0 0 0,0 0 0 16,0 0 0-16,0 0 0 0,0 0 0 0,0 0 0 15,0 0 0-15,0 0-62 0,0 0-560 16,0 0-540-16,0 0 128 0,0 0 143 0,0 0 90 16,0 0 56-16,0 0 54 0,0 0 125 0,0 0-12 15,0 0 122-15,0 0 3 0</inkml:trace>
          <inkml:trace contextRef="#ctx0" brushRef="#br1" timeOffset="24945.3482">2037 6166 1499 0,'-8'-9'528'15,"0"3"-27"-15,8 6-55 0,-27-8 2 0,11 8-18 16,16 0-56-16,-35 8-39 0,11 0-23 16,4 2-20-16,5 3-28 0,-1 1-21 15,-4 4-9-15,13-2-28 0,-1 3-32 0,0 1-18 16,0-2-25-16,4 0-1 0,4 0-2 15,4 0-10-15,-4-4-16 0,8 1-15 0,0-3-23 16,0-1 0-16,3-2-23 0,5-1-5 16,0-3-5-16,-1-1-36 0,-7 0 0 0,-8-4 15 15,36 0-28-15,-24-4 21 0,3-1-14 0,1 1 11 16,-8-4 0-16,0-3-7 0,3-1-6 16,-3 0-5-16,0-4 18 0,0 2 8 0,-8 0 22 15,8 1-27-15,-8 13 23 0,4-24-1 0,0 13 16 16,-4 11 8-16,4-17 12 0,-4 17 8 15,8-15-12-15,-8 15-16 0,0 0 7 16,0-17 6-16,0 17-39 0,0 0 34 0,0 0-13 16,0 0-8-16,0 0-5 0,0 0 5 15,0 0-20-15,0 0 5 0,15 43 4 0,-7-31 9 16,-8 3-36-16,8 1 28 0,-4 0-11 0,0-2 11 16,8 0-5-16,-12 0-13 0,8 0-13 15,-1-1 11-15,1 0-19 0,0-5-22 0,-8-8-8 16,8 16 35-16,-4-11-48 0,-4-5 5 15,16 6-30-15,-16-6-16 0,15 3-41 0,-15-3-20 16,0 0-11-16,0 0-12 0,16-2-14 0,-16 2-76 16,0 0-69-16,0 0-156 0,28-7-13 15,-28 7-376-15,0 0 63 0,7-7 88 16,-7 7 133-16,0 0-13 0,0 0 110 0,20-4 48 16</inkml:trace>
          <inkml:trace contextRef="#ctx0" brushRef="#br1" timeOffset="26108.3407">2312 6188 1453 0,'0'0'535'15,"0"-17"-56"-15,0 17-49 0,0 0-46 16,0 0-8-16,0 0-20 0,0 0-51 0,0 0 7 15,0 0-38-15,0 0-49 0,8 43-5 0,0-27-18 16,-8 5-25-16,0-1-31 0,8 1-15 16,-8-1-6-16,8 3-2 0,-8-5-16 15,4-1-9-15,-1-1 4 0,1 0-7 0,4-4 5 16,-8-12 12-16,0 22 19 0,0-22-3 16,0 14 15-16,0-14-56 0,0 0 38 0,0 0-14 15,0 0 14-15,0 0-5 0,0 0-12 0,0 0-21 16,0 0 23-16,24-53-61 0,-24 33-49 15,8-2 0-15,-8-3 0 0,4 0 0 16,4 1 0-16,-1 1 0 0,-7 2 0 0,8 3 0 16,0 2 0-16,0 2 0 0,0 5 0 0,0 0 0 15,-8 9-139-15,19-6-53 0,-19 6-53 16,0 0-37-16,24 8-53 0,-12 2-60 0,3 1-86 16,1 1-100-16,-12-1-33 0,12 1-233 15,7 0 56-15,-11 5 79 0,12-5 195 0,-1 0 294 16,-3-2 70-16,-4-4-8 0,-1 1 22 15,5-2 65-15,-4-1 20 0,0-2 88 0,3-2 24 16,-19 0 58-16,28-6 53 0,-13 1 76 0,1-2-4 16,-8-2 5-16,4-2 10 0,4-3 25 15,-9 1-17-15,1-3-11 0,0-2 24 0,-8 4-6 16,8-1 26-16,-8 15 10 0,-8-29-5 0,8 17-18 16,0 12-5-16,-16-22-23 0,1 15-15 15,3 4-21-15,12 3-28 0,-32 2 15 16,13 3-53-16,3 4 12 0,-8 5-28 0,13 0-22 15,-5 2 22-15,0 1-79 0,4 1 41 16,5 2-26-16,-1-1-8 0,0-2-14 0,8 1-29 16,0-2 10-16,0-16-20 0,8 27-24 15,0-15 6-15,-1-2-18 0,5-1 0 0,-4-2 5 16,8-2 13-16,-4-3-15 0,-12-2 12 0,23 2-5 16,-23-2 8-16,28-7-10 0,-13-2 15 15,-7 0-3-15,0-3 8 0,0-6-5 0,0-1 0 16,0 0 11-16,-4 1 1 0,4 1 32 0,-8 0-19 15,7 2 42-15,-7 15 25 0,0-26-10 16,0 13 0-16,0 13 5 0,8-18-36 0,-8 18-15 16,0 0-18-16,0 0 26 0,0 0-44 0,0 0 0 15,0 0 0-15,0 0 0 0,8 41 0 16,-8-18 0-16,8 3 0 0,4 4 0 16,-4 3 0-16,-1 6 0 0,9 0 0 0,-4 1 0 15,4-1 0-15,-8 0 0 0,-1-5 0 16,1-1 0-16,0-2 0 0,-4-4 0 0,-4 1 0 15,-4-3 0-15,-4-2 0 0,0 0 0 16,-7-4 0-16,7-3 0 0,-12-1 0 0,4-2 0 16,-11-4 0-16,3-2 0 0,-3-4 0 15,3-3 0-15,-3-1 0 0,3-7-57 16,-3-2-176-16,-5-3-23 0,13-4-53 0,-5-1-45 16,8 3-176-16,4-8-76 0,-3 5-367 0,7 0 118 15,-4-1 21-15,12 2 120 0,0 3 66 0,0 14 105 16,12-36 24-16,-4 18 78 0</inkml:trace>
          <inkml:trace contextRef="#ctx0" brushRef="#br1" timeOffset="26540.2247">3311 6182 1397 0,'-8'-9'589'0,"8"9"-31"15,-8-10-18-15,8 10-46 0,-20-9 0 0,4 7-41 16,16 2-56-16,-27 7-29 0,19 0-12 16,-8 2-54-16,8 7-33 0,-7-1-31 0,3 3-38 15,12 4 2-15,-8-2 13 0,0 0-51 0,8-1-21 16,0-1-17-16,0 1 1 15,0-3-9-15,8 2-13 0,0-4-46 0,0-2 36 0,0-3-39 16,3-1 18-16,5-1-22 0,0-3-52 16,4 0 0-16,-5-2 0 0,5-1 0 0,4-2 0 15,-9-3 0-15,-3-2 0 0,4-2 0 0,-1 0 0 16,-7-5 0-16,0-3 0 16,-4 0 0-16,-4-2 0 0,0 3 0 0,-4-3 0 15,-4-1 0-15,0 2 0 0,-7 2 0 0,-1 1 0 16,-4 3-67-16,5 1-115 0,-1 5-89 15,4 1-54-15,12 4-126 0,-35 0-176 0,35 0-374 16,-16 5 100-16,16-5 62 0,-16 6 132 0,16-6 26 16,0 0 90-16,0 16 54 0,0-16 58 15,0 0 57-15</inkml:trace>
          <inkml:trace contextRef="#ctx0" brushRef="#br1" timeOffset="26950.0623">3499 6152 1604 0,'0'0'482'0,"0"0"-19"16,0 0 3-16,0 0-39 0,0 0-48 15,0 0-10-15,0 0-24 0,-16 54-30 0,16-36-31 16,0-1-7-16,8 3-11 0,0 0-51 0,-8-1 10 16,8-1-30-16,0 1-14 0,0-5-37 15,0-1 2-15,3-1-36 0,-3-2 20 16,8-3-38-16,-8-1 18 0,12-1-22 0,-5-4 6 15,-15-1-20-15,28-1-25 0,-13-4 2 16,1-1 29-16,-4-6-45 0,4-2 6 0,-8-2-2 16,7-3-16-16,-7-4 10 0,-8 1-17 0,4-1 24 15,4 2-29-15,-8 2 48 0,8 1 7 16,-8 3-12-16,0 15 15 0,0-26-25 0,0 15-44 16,0 11 0-16,0 0 0 0,0 0 0 15,0 0 0-15,0 0 0 0,0 0 0 0,0 0 0 16,0 0 0-16,0 56 0 0,0-37 0 15,8 3 0-15,0-2 0 0,-1 1 0 0,5 5 0 0,12-5-8 16,-9-2-187-16,5-1-20 0,4-3-36 16,-5-4-15-16,5 0-102 0,3-5-126 15,-3-3-118-15,-4-2-320 0,3-2 57 0,1-2 102 16,-4-1 43-16,-5-1 80 0,1-6 74 16,-4-4 56-16,3-7 70 0</inkml:trace>
          <inkml:trace contextRef="#ctx0" brushRef="#br1" timeOffset="27320.4979">4191 6032 1244 0,'8'-22'468'0,"-8"1"29"15,0 6 32-15,0 2-9 0,0 13-13 16,0-18-54-16,0 18-41 0,0 0-51 0,0 0-3 16,0 0-51-16,0 0-2 0,0 0-13 0,0 0-44 15,0 54-35-15,0-29 4 0,8 1-56 16,-8 1 3-16,8 0-46 0,-8 7 0 0,7-4-16 16,-3 2-7-16,4-2-31 0,0-6-3 15,0 1-27-15,-8-4-52 0,8 0-41 0,0-1-69 16,-1-6-26-16,-7 0-33 0,4-4-17 15,-4-10-68-15,8 11-55 0,-8-11-69 0,0 0-107 16,0 0-17-16,0 0-355 0,0 0 56 0,0 0 107 16,0 0 55-16,0 0 83 0,0 0 49 15,-51-14 39-15,32-5 466 0,3-1 181 0,0 3 108 16,-4-3 74-16,5 6 10 0,-1-1 44 16,4 2 25-16,4 3 21 0,0-1-29 0,1 0-19 15,7 11-1-15,-8-16-20 0,8 16-6 0,0 0-25 16,8-20-48-16,-8 20-32 15,23-15-3-15,-3 10-23 0,-4 0-45 0,11-2-41 16,-3 2-44-16,3 1-68 0,12-1-47 0,-3 1-71 16,-1 0-47-16,8 3-66 0,1-14-286 15,-13 15-477-15,-3 0 69 0,7 0 105 0,-11-1 75 16,-9 1 71-16,5 0 62 0,-4 1 48 0,-16-1 64 16</inkml:trace>
        </inkml:traceGroup>
      </inkml:traceGroup>
    </inkml:traceGroup>
    <inkml:traceGroup>
      <inkml:annotationXML>
        <emma:emma xmlns:emma="http://www.w3.org/2003/04/emma" version="1.0">
          <emma:interpretation id="{4AD85E38-D142-41C7-8FB0-57AF7328302F}" emma:medium="tactile" emma:mode="ink">
            <msink:context xmlns:msink="http://schemas.microsoft.com/ink/2010/main" type="paragraph" rotatedBoundingBox="3585,9638 7866,9484 7915,10842 3634,109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60888A-9A00-4F90-B191-00314807075D}" emma:medium="tactile" emma:mode="ink">
              <msink:context xmlns:msink="http://schemas.microsoft.com/ink/2010/main" type="line" rotatedBoundingBox="3585,9638 7866,9484 7915,10842 3634,10997"/>
            </emma:interpretation>
          </emma:emma>
        </inkml:annotationXML>
        <inkml:traceGroup>
          <inkml:annotationXML>
            <emma:emma xmlns:emma="http://www.w3.org/2003/04/emma" version="1.0">
              <emma:interpretation id="{F7DEE70F-DC6B-499E-9F4F-47ED928ED40C}" emma:medium="tactile" emma:mode="ink">
                <msink:context xmlns:msink="http://schemas.microsoft.com/ink/2010/main" type="inkWord" rotatedBoundingBox="3585,9638 7866,9484 7915,10842 3634,10997"/>
              </emma:interpretation>
              <emma:one-of disjunction-type="recognition" id="oneOf4">
                <emma:interpretation id="interp20" emma:lang="en-US" emma:confidence="1">
                  <emma:literal>narginchk</emma:literal>
                </emma:interpretation>
                <emma:interpretation id="interp21" emma:lang="en-US" emma:confidence="0">
                  <emma:literal>narginchke</emma:literal>
                </emma:interpretation>
                <emma:interpretation id="interp22" emma:lang="en-US" emma:confidence="0">
                  <emma:literal>narginchki</emma:literal>
                </emma:interpretation>
                <emma:interpretation id="interp23" emma:lang="en-US" emma:confidence="0">
                  <emma:literal>narginchkg</emma:literal>
                </emma:interpretation>
                <emma:interpretation id="interp24" emma:lang="en-US" emma:confidence="0">
                  <emma:literal>nargiachk</emma:literal>
                </emma:interpretation>
              </emma:one-of>
            </emma:emma>
          </inkml:annotationXML>
          <inkml:trace contextRef="#ctx0" brushRef="#br1" timeOffset="29270.6">1192 8818 1822 0,'0'0'548'0,"0"0"-67"0,-8-14-36 16,8 14-35-16,0 0-26 0,0 0-44 16,0 0-38-16,0 0 0 0,0 0-20 0,0 61-18 15,8-45-67-15,-8 3 13 0,0 1-44 0,8-3 13 16,-8 3-33-16,0-5-15 0,0 3 2 15,0-2-3-15,0-16-22 0,8 23 25 0,-8-12-28 16,0-11 61-16,0 18-35 0,0-18 7 16,0 0 10-16,0 15-55 0,0-15 6 0,0 0-9 15,0 0 0-15,0 0-72 0,0 0-18 0,0 0 0 16,8-44 0-16,-4 21 0 0,3-2 0 0,1-3 0 16,0-2 0-16,0 2 0 15,0 5 0-15,0 1 0 0,3 2 0 0,-3 2 0 16,0 6 0-16,0 1 0 0,0 4 0 0,-8 7 0 15,0 0 0-15,27 5 0 0,-19 6 0 16,0 3 0-16,4 4 0 0,-4 2 0 0,8 0 0 16,-9 3 0-16,1 2 0 0,0 2 0 15,0-1 0-15,4-3 0 0,-4 0 0 0,-8-2 0 16,7-2 0-16,1-2 0 0,-8-2 0 0,8-1 0 16,-4-4 0-16,-4-10 0 0,8 13 0 15,-8-13 0-15,0 0 0 0,0 0 0 16,0 0-136-16,0 0-276 0,0 0-282 0,0 0-343 15,0 0 67-15,0 0 64 0,16-30 115 0,-16 30 95 16,8-20 79-16,-1 11 26 0,-7 9 48 16,8-15 95-16</inkml:trace>
          <inkml:trace contextRef="#ctx0" brushRef="#br1" timeOffset="30121.1546">2124 8897 1315 0,'0'-21'481'0,"-8"3"-12"0,0 2-21 15,0 2-11-15,4 2-14 0,-12 0-14 16,8 1-32-16,-15 0-32 0,3 2-4 0,-3 5-55 15,3-1-9-15,-4 4-34 0,5 5-3 0,-5 1-17 16,-3 4-15-16,3 5-27 0,4 2-17 16,5 3-10-16,-1 1-13 0,4-2-37 0,4 5 12 15,0-3-52-15,8-1 15 0,-7-1-5 16,14 1 6-16,-7-1-27 0,8 0-30 16,4-3-15-16,-4-2 25 0,8-1-2 0,-1-2-8 15,-3-5-20-15,12 1-6 0,-9-3 3 16,-3-1 0-16,-12-2 8 0,32-5 2 0,-17-2-18 15,5 0 36-15,-12-3-38 0,8-7 20 0,-5 2-2 16,5-5 0-16,-16 0-1 0,16 1 1 16,-16 0 33-16,8 3 21 0,-4 2 9 0,4-1 27 15,-8 2-98-15,0 13 0 0,7-22 0 0,-7 13 0 16,0 9 0-16,0 0 0 0,8-11 0 16,-8 11 0-16,0 0 0 0,0 0 0 0,0 0 0 15,16 29 0-15,-12-18 0 0,0 4 0 16,0-1 0-16,4 1 0 0,7 3 0 15,-7-5 0-15,0 2 0 0,4-1 0 0,4 0 0 16,-9-3-24-16,9-2-257 0,-8 0-6 16,4-3-12-16,4 0-62 0,-16-6-23 0,15 5-44 15,-15-5 29-15,20-2 25 0,-20 2 39 0,0 0 28 16,16-15 87-16,-8 2 56 0,-8-3 62 16,0-1 71-16,3-6 100 0,-3-3 8 0,0 1 40 15,4 0 22-15,-4 0 55 0,0 5 21 0,0 2 28 16,4 0 16-16,-4 2-8 0,0 16-41 15,0-23-6-15,0 23-24 0,0 0-29 0,0-14 20 16,0 14-48-16,0 0 0 0,0 0-16 0,0 0-17 16,16 48 0-16,-8-27 7 15,-8 2-15-15,8 0-18 0,-8 1-13 0,12 3 0 16,-5 1-15-16,1-5 10 0,0 0-2 0,0-4-11 16,0-1 8-16,-8-2 7 0,8-4-1 15,-4-2 55-15,-4-10-10 0,4 13 16 0,-4-13-67 16,0 0-41-16,0 0 0 0,0 0 0 15,0 0 0-15,0 0 0 0,0 0 0 0,4-44 0 16,-4 25 0-16,-4-6 0 0,8-2 0 16,-4 1 0-16,7-2 0 0,-7 1 0 0,8 1 0 15,-8 3 0-15,8 2 0 0,0 0 0 0,0 9 0 16,4-1 0-16,-5 6 0 0,-7 7-203 0,24-7-58 16,-24 7-128-16,20 6-148 15,-20-6-85-15,15 13-405 0,-7 0 141 0,8-3 34 16,4-1 61-16,-5 2 105 0,1-1 64 0,12 1 80 15,-13-2 9-15</inkml:trace>
          <inkml:trace contextRef="#ctx0" brushRef="#br1" timeOffset="31117.0929">2910 8800 1776 0,'-8'-25'599'0,"8"25"-49"0,-12-12 11 16,12 12-34-16,-24-9-43 0,17 5-31 0,-13 3-23 15,-4 1-51-15,5 3-16 0,3 4-38 16,-8 3-43-16,5 0-47 0,-5 4-14 0,8 0-14 16,5 3 0-16,-5 1-51 0,0 2 8 0,4-1-31 15,4 2-2-15,1-1-123 0,-1-5-8 16,8 1 0-16,0-1 0 0,0-15 0 15,0 24 0-15,8-12 0 0,-8-3 0 0,0-9 0 16,15 13 0-16,-7-8 0 0,-8-5 0 16,20 7 0-16,-20-7 0 0,23 0 0 0,-23 0 0 15,20-3 0-15,-20 3 0 0,24-3 0 0,-24 3 0 16,19-5 0-16,-19 5 0 0,8-7 0 16,-8 7-6-16,16-9-22 0,-16 9 49 0,12-11-8 15,-12 11-13-15,4-12 0 0,-4 12 0 16,11-12 0-16,-11 12 0 0,0-14 0 0,0 14 0 15,8-14 0-15,-8 14 0 0,0 0 0 0,0-21 0 16,0 21 0-16,0 0 0 0,0-18 0 16,0 18 0-16,0 0 0 0,8-14 0 0,-8 14 0 15,0 0 0-15,0 0 0 0,0-18 0 16,0 18 0-16,0 0 0 0,0-15 0 0,0 15 0 16,0 0 0-16,0-20 0 0,0 20 0 0,8-12 0 15,-8 12 0-15,0 0 0 0,0-19 0 16,0 19 0-16,0 0 0 0,8-15 0 15,-8 15 0-15,0 0 0 0,0 0 0 0,0-15 0 16,0 15 0-16,0 0 0 0,0 0 0 16,0 0 0-16,0-17 0 0,0 17 0 0,0 0 0 15,0 0 0-15,0 0 0 0,0 0 0 0,0 0 0 16,0 0 0-16,4-15 0 0,-4 15 0 16,0 0 0-16,0 0 0 0,0 0 0 0,0 0 0 15,0 0 0-15,0 0 0 0,0 0 0 16,0 0 0-16,0 0 0 0,0 0 0 15,0 0 0-15,0 0 0 0,0 0 0 0,0 0 0 0,8 40 0 16,-8-40 0-16,8 20 0 16,-8-6 0-16,0-1 0 0,0 4 0 0,7-2 0 15,-7 2 0-15,8 2 0 0,-8 2 0 0,0 0 0 16,8 1 0-16,0 2 0 0,-8 1 0 16,12-2 0-16,-12 3 0 0,8 0 0 0,-8 3 0 15,7-2 0-15,-7 0 0 0,0 0 0 0,0-3 0 16,-7 1 0-16,-1-2 0 15,0 0 0-15,4-3 0 0,-4 0 0 0,-8-1 0 0,9-1 0 16,-9-2 0-16,4-4 0 0,-4-1 0 16,1-1 0-16,3-3 0 0,-12-1 0 15,8-3 0-15,5-1 0 0,-13-2 0 0,8 0 0 0,16 0 0 16,-27-11 0-16,7 2 0 0,4 1 0 16,1-1-331-16,7 0-283 0,-8-2-529 15,4 2 105-15,5-3 104 0,-1 1 107 0,0-4 103 16,-4 2 25-16,4 1 69 0,8 12 64 15,0-24 52-15</inkml:trace>
          <inkml:trace contextRef="#ctx0" brushRef="#br1" timeOffset="32873.0257">3106 8787 1599 0,'0'0'599'0,"-8"-10"-33"0,8 10-34 0,0 0-12 0,0 0-70 16,0 0-17-16,0 0-64 0,-12 39-21 16,12-23-15-16,0-16-13 0,0 31-85 15,4-13 41-15,4 0-63 0,-8-3-39 0,0 1-23 16,8 0-61-16,-8-2-65 0,0-2-68 16,0-12-62-16,8 20-67 0,-8-20-91 0,8 16-193 15,-8-16-506-15,8 9 58 0,-8-9 131 16,8 3 41-16,-8-3 48 0,0 0 75 15,0 0 67-15,0 0 78 0,11-30 14 0</inkml:trace>
          <inkml:trace contextRef="#ctx0" brushRef="#br1" timeOffset="32995.7728">3208 8559 1315 0,'0'0'376'0,"0"0"-45"0,0-20-93 15,0 20-100-15,0 0-128 0,0 0-135 0,8-9-469 16,-8 9 18-16,0 0 54 0,0 0 76 15</inkml:trace>
          <inkml:trace contextRef="#ctx0" brushRef="#br1" timeOffset="33403.1059">3303 8726 1144 0,'0'0'499'15,"8"9"-26"-15,-8-9-40 0,7 12-16 0,1 0-56 16,-8-12 31-16,8 26-29 0,-8-11-35 15,4 1-6-15,4 3-45 0,-8 0-31 0,0-1-14 16,8 1-11-16,-8 3-35 0,8-3 9 16,-8-2-26-16,0-1-28 0,0-1-6 0,7-1 1 15,-7 1 2-15,0-15-7 0,0 20-1 0,0-20 9 16,0 15-19-16,0-15-7 0,0 0 2 16,0 0-8-16,0 0-15 0,0 0 6 0,0 0-22 15,0 0 22-15,0 0-34 0,0 0-13 0,0 0-2 16,16-44-49-16,-16 29 0 15,0 1 0-15,4 0 0 0,-4 14 0 0,8-23 0 0,-8 12 0 16,0 11 0-16,8-18 0 0,-8 18 0 16,8-8 0-16,-8 8 0 0,0 0 0 15,15-4 0-15,-15 4 0 0,0 0 0 0,20 15 0 16,-12-9 0-16,-8-6 0 0,16 18 0 0,-16-7 0 16,8-1 0-16,3 0 0 0,-3 3 0 15,0-3 0-15,-8 3-118 0,8-4-146 0,8 3 6 16,-12-3-91-16,11 2-129 0,-7-1-129 15,8-3-345-15,-4 2 43 0,3-4 82 0,1 0 101 16,0-1 86-16,3 0 76 0,-3-3 6 16,4-1 72-16,-4 0 33 0</inkml:trace>
          <inkml:trace contextRef="#ctx0" brushRef="#br1" timeOffset="35352.8983">4097 8767 1244 0,'-16'-13'558'0,"16"13"10"16,-20-5-43-16,5 5-37 0,15 0-11 16,-36 7-40-16,13 1-45 0,-5 3-1 0,-3 1-60 15,11 5-19-15,-4-2-13 0,5 1-43 16,3 2-48-16,8-3 25 0,-4 5-29 0,4-4-42 15,8 0 2-15,0 0 17 0,0 1-68 16,8-2 7-16,4 2-43 0,4-2-5 16,0-2-36-16,3 0-13 0,-3-4-67 0,4 0-7 15,3-1-49-15,-7-3-8 0,4 0-48 0,3-1-71 16,-7-1-70-16,4-1-136 0,-5-2-368 16,5-2-190-16,-4-1 118 0,-1-1 49 0,-3-1 102 15,4-2 54-15,0 0 95 0,-1-1 53 16,-3 2 57-16</inkml:trace>
          <inkml:trace contextRef="#ctx0" brushRef="#br1" timeOffset="36190.213">4234 8043 1832 0,'0'0'568'0,"-8"-16"-45"0,8 16-11 16,0 0-41-16,0 0-21 0,0 0-38 0,0 0-5 15,0 0-46-15,8 56-23 0,-8-27-39 0,8 6-22 16,0 3-26-16,-8 10-21 15,8-1-15-15,0 4-43 0,-1 1-32 0,-7 0-24 0,12 15 37 16,-4-12-4-16,0-7-29 0,0 0-28 0,0-3-30 16,0-3-21-16,-5-5-41 0,5-2 0 15,-8-2 0-15,8 1 0 0,0-4 0 16,-8-5 0-16,8-4 0 0,-8-4 0 16,8 1 0-16,-8-4 0 0,0-3 0 0,0-11 0 15,4 17 0-15,-4-17 0 0,0 0 0 0,0 0 0 16,0 0 0-16,0 0 0 0,0 0 0 15,0 0 0-15,0 0 0 0,0 0 0 0,15-47 0 16,-15 27 0-16,8 0 0 0,0-2 0 0,0 1 0 16,0 1 0-16,-4 5 0 0,4 1 0 15,0 2 0-15,7 3 0 0,-7 4 0 16,-8 5 0-16,20 1 0 0,-20-1 0 0,16 14 0 0,-1 0 0 16,-7 2 0-16,-4 5 0 15,4 0 0-15,0 1 0 0,0-1 0 0,-1 2 0 16,1-3 0-16,4 3 0 0,-4-5 0 0,-8 2 0 15,8-7-172-15,0 0-81 0,0-1-19 16,-8-12-45-16,7 16-144 0,-7-16-195 0,4 9-295 16,-4-9 45-16,0 0 115 0,16 2 53 0,-16-2 86 15,0 0 76-15,24-22 31 0,-16 10 71 16</inkml:trace>
          <inkml:trace contextRef="#ctx0" brushRef="#br1" timeOffset="36838.3258">4780 8565 1236 0,'0'-29'438'0,"0"3"2"0,0-1 3 0,0 4-26 16,0 5 15-16,0-1-4 0,-7 2-8 0,7 17-16 16,0-32-25-16,0 21-31 0,0 11-46 15,0-17 0-15,0 17-43 0,0 0 12 0,0 0-33 16,0 0-8-16,0 0-27 0,0 0-65 16,15 56 44-16,-7-26-6 0,0 2-4 15,0 5-44-15,4 3-34 0,-12 2-7 0,15 3-63 16,-7-8-24-16,0 4 0 0,0 2 0 15,-8-6 0-15,12-2 0 0,-12-5 0 0,8 0 0 16,0-6-36-16,-8-1-74 0,7-2-67 0,-7-5 11 16,0 0-88-16,8-2-20 0,-8-3-30 15,0-11-42-15,12 17-81 0,-4-9-93 0,-8-8-20 16,8 4-300-16,-8-4 37 0,0 0 55 0,23 3 103 16,-23-3 59-16,0 0 156 0,20-15-46 15,-12 9-5-15</inkml:trace>
          <inkml:trace contextRef="#ctx0" brushRef="#br1" timeOffset="37200.4384">5264 8689 1092 0,'0'0'512'0,"0"0"-25"15,0 0-9-15,0 0-37 0,0 0-1 0,0 0-41 16,-24 37-10-16,16-26-35 0,-7 1-50 16,3 2 6-16,-12-2-57 0,9 0 1 15,-5 1-24-15,4-4-17 0,1 0 22 0,-5-3-51 16,12 2 6-16,-8-5-34 0,16-3-10 0,-19 6-5 15,19-6-11-15,-16 0-4 0,16 0-16 16,0 0-18-16,0 0 0 0,-16-9-15 0,16 9-13 16,0 0 2-16,-12-13-9 0,12 13-14 0,0 0 1 15,0 0-32-15,0 0 19 16,0 0-3-16,0 0-17 0,0 0-11 0,0 0 0 0,36-12 0 16,-36 12 0-16,27 12 0 0,-11-1 0 15,0 1 0-15,3 0 0 0,-3 4 0 0,12 0 0 16,-5 0 0-16,1 2 0 0,-5-2 0 15,5 1 0-15,-4 1 0 0,-5-4 0 16,5 1 0-16,-4 0 0 0,0-1 0 0,-1-2-139 16,-3-1-63-16,4-2-62 0,-8 1-33 0,7 0-173 15,-11-1-580-15,12-1 113 0,-8-2 54 16,0 3 64-16,-8-9 95 0,15 11 104 0,-15-11 88 16,12 11-3-16,-4-5 41 0</inkml:trace>
          <inkml:trace contextRef="#ctx0" brushRef="#br2" timeOffset="106836.2724">3747 8999 204 0,'0'0'80'15,"0"0"-6"-15,0 0-20 0,0 0-6 0,0 0-7 16,0 0 3-16,0 0-1 0,0 0 1 16,0 0-14-16,0 0-4 0,0 0-23 0,0 0-11 15,0 0-430-15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48:04.1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AB48A0F-4A26-455B-AA75-D98401EBCF08}" emma:medium="tactile" emma:mode="ink">
          <msink:context xmlns:msink="http://schemas.microsoft.com/ink/2010/main" type="writingRegion" rotatedBoundingBox="17196,3476 17083,8375 15462,8338 15574,3439"/>
        </emma:interpretation>
      </emma:emma>
    </inkml:annotationXML>
    <inkml:traceGroup>
      <inkml:annotationXML>
        <emma:emma xmlns:emma="http://www.w3.org/2003/04/emma" version="1.0">
          <emma:interpretation id="{E74F6429-5654-4A05-8F09-4FC537EE29B6}" emma:medium="tactile" emma:mode="ink">
            <msink:context xmlns:msink="http://schemas.microsoft.com/ink/2010/main" type="paragraph" rotatedBoundingBox="17196,3476 17083,8375 15462,8338 15574,3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7D44B7-6EDA-43A2-94D0-DC5573871CF8}" emma:medium="tactile" emma:mode="ink">
              <msink:context xmlns:msink="http://schemas.microsoft.com/ink/2010/main" type="line" rotatedBoundingBox="17196,3476 17083,8375 15462,8338 15574,3439"/>
            </emma:interpretation>
          </emma:emma>
        </inkml:annotationXML>
        <inkml:traceGroup>
          <inkml:annotationXML>
            <emma:emma xmlns:emma="http://www.w3.org/2003/04/emma" version="1.0">
              <emma:interpretation id="{D5DF4A86-D58C-49D1-86CF-2BA03F988ED3}" emma:medium="tactile" emma:mode="ink">
                <msink:context xmlns:msink="http://schemas.microsoft.com/ink/2010/main" type="inkWord" rotatedBoundingBox="17196,3476 17083,8375 15462,8338 15574,3439"/>
              </emma:interpretation>
              <emma:one-of disjunction-type="recognition" id="oneOf0">
                <emma:interpretation id="interp0" emma:lang="en-US" emma:confidence="1">
                  <emma:literal>☹</emma:literal>
                </emma:interpretation>
                <emma:interpretation id="interp1" emma:lang="en-US" emma:confidence="0">
                  <emma:literal>'☹</emma:literal>
                </emma:interpretation>
                <emma:interpretation id="interp2" emma:lang="en-US" emma:confidence="0">
                  <emma:literal>1☹</emma:literal>
                </emma:interpretation>
                <emma:interpretation id="interp3" emma:lang="en-US" emma:confidence="0">
                  <emma:literal>☹.</emma:literal>
                </emma:interpretation>
                <emma:interpretation id="interp4" emma:lang="en-US" emma:confidence="0">
                  <emma:literal>n☹</emma:literal>
                </emma:interpretation>
              </emma:one-of>
            </emma:emma>
          </inkml:annotationXML>
          <inkml:trace contextRef="#ctx0" brushRef="#br0">-3952-658 1676 0,'-23'-19'530'0,"7"14"-49"0,0 1-35 16,-7 0-39-16,3 3-75 0,-4-1-81 0,-3 0-95 15,-1 4-138-15,-3 9-228 0,-5-8-624 16,1 6 115-16,-4-2 71 0,-1 0 59 0,-3 7 75 16,0 0 38-16</inkml:trace>
          <inkml:trace contextRef="#ctx0" brushRef="#br0" timeOffset="591.176">-4837-586 1871 0,'0'0'645'0,"-4"-16"-59"0,4 16-38 16,0 0-85-16,0 0-28 0,0-21-77 0,0 21-12 15,0 0-31-15,0 0-46 0,0 0-39 16,0 0-2-16,0 0-26 0,16 49-13 0,-16-34-30 15,0-1-13-15,0-14-23 0,-4 33-8 0,4-17-23 16,-8 1 5-16,0 1 8 0,0-1-18 16,-8-1-25-16,5-2 20 0,-9 0-8 15,-4-3 18-15,5-1-20 0,-5-2 10 0,0-4 10 16,1 0-66-16,3-4-26 0,-3-4 0 16,3 0 0-16,-4-5 0 0,1-6 0 0,-1-2 0 15,0-4 0-15,5-2 0 0,-1 2 0 0,4-1 0 16,1 2 0-16,3 2 0 0,8 2 0 15,0 1 0-15,0 3 0 0,4 12 0 0,4-23 0 16,-4 23 0-16,8-17 0 0,-8 17 0 16,16-6 0-16,-16 6 0 0,19 2 0 0,-19-2 0 15,16 10 0-15,-4 0 0 0,0 1 0 16,-9 4 0-16,5 0 0 0,-4 6 0 0,-4 3 0 16,0 3 0-16,-4 3 0 0,0 7 0 15,-3 5 0-15,-5 4 0 0,-4 17 0 0,-4 2 0 16,-7 1 0-16,7 1 0 0,-11 1 0 0,11 3 0 15,-12-1 0-15,9 2 0 0,-5-1 0 16,5 0 0-16,-5 1 0 0,12-1 0 0,-3 3 0 16,7-5 0-16,8-9 0 0,0-8 0 0,8 1 0 15,0 0 0-15,16 12 0 0,-5-3 0 16,5-3 0-16,11-5 0 0,1-5 0 0,-1-5 0 16,9-1 0-16,-1-2 0 0,4-4 0 15,-11-9 0-15,7-3 0 0,-3-6 0 16,3 1 0-16,0-7 0 0,5-1 0 0,-9-3 0 15,1-4 0-15,-1-10-285 0,-7 7-925 0,-5-2 135 16,1-2 115-16,-9 0 84 0,1-7 131 16,0-3 52-16,-8 1 43 0,4-9 81 0,-8 3 55 15,-4-8 25-15</inkml:trace>
          <inkml:trace contextRef="#ctx0" brushRef="#br0" timeOffset="768.3824">-4939 855 2106 0,'0'0'684'0,"0"0"7"0,0 0-87 16,0 0-28-16,0 0-75 0,0 0-65 16,0 0-19-16,0 0-28 0,15-21-72 15,-15 21-84-15,0 0-113 0,0 0-158 0,12-6-177 16,-12 6-433-16,0 0-378 0,0 0 120 0,0 0 133 16,0 0 51-16,0 0 49 0,0 40 38 15,0-40 90-15,-16 22 7 0</inkml:trace>
          <inkml:trace contextRef="#ctx0" brushRef="#br0" timeOffset="33789.4443">-3929 2366 1563 0,'0'0'661'0,"0"0"-60"0,0 0-61 15,0 0-17-15,-43-10-60 0,27 7-71 0,0 3-88 16,16 0-81-16,-35 0-110 16,15 3-80-16,-3 2-225 0,-1-4-469 0,-4 3-211 15,5 1 88-15,-5-1 96 0,-7 3 61 0,3 2 35 16,-3-2 150-16,-1 1-24 0</inkml:trace>
          <inkml:trace contextRef="#ctx0" brushRef="#br0" timeOffset="34408.4992">-4762 2266 1279 0,'-8'-13'446'15,"8"13"-21"-15,0 0-41 0,0 0-34 16,0 0-48-16,-16-2-15 0,16 2-18 0,0 0-18 16,0 0 12-16,-24 13-25 0,24-13-30 15,-15 11 4-15,3-6-10 0,12-5 6 0,-24 7-9 16,16-1 6-16,8-6-27 0,-19 3 2 0,19-3 0 16,-24 1-9-16,24-1-20 0,-20-3-8 15,9-3-71-15,11 6 71 0,-24-10-30 0,12 1-23 16,0 2 2-16,5-4-3 0,-1 1-17 15,0-1-16-15,4-2-15 0,4 13 13 16,-8-21-5-16,8 21-11 0,0-19-20 0,0 19-3 0,8-17 8 16,-8 17 16-16,12-15-21 0,-12 15-3 15,8-11-15-15,-8 11 10 0,15-5 3 16,-15 5-10-16,0 0-11 0,0 0 21 0,24 13-13 16,-24-13 15-16,16 13-7 0,-12 1-8 0,0-2-13 15,-1 3 5-15,-3 3 8 0,0 0 18 16,-3 5-13-16,-5 7 1 0,-4 2-12 0,-4 9-1 15,-19 14 9-15,7 0-22 0,-7 3 10 16,-5-1 10-16,5 5 2 0,-12 12 6 0,7-13-26 16,1 1 18-16,-8 14 0 0,7-15 8 0,9 4 4 15,3 1 9-15,1-2-6 0,-1 0 8 16,13 3-15-16,-1-4 28 0,8-6 7 16,8-6 9-16,0-2-1 0,4 2 2 0,0-1 17 15,16 14-52-15,-1-5-18 0,5-4 0 16,3-3 0-16,-3-9 0 0,7 4 0 0,9-5 0 15,-5-9 0-15,-7-8 0 0,11-1 0 0,-3-3 0 16,-1-1 0-16,0-4 0 0,5 0 0 16,-5-5 0-16,-7-2 0 0,11 2 0 0,-11-5 0 15,-1-2-8-15,1-2-276 0,-5 0-39 0,-3 0-102 16,0-6-314-16,-1 1-255 0,1-5 86 16,-4 0 30-16,-4-5 115 0,-1-2 87 15,1-4 57-15,-4-2 89 0,-4-5 20 0,-4-3 11 16</inkml:trace>
          <inkml:trace contextRef="#ctx0" brushRef="#br0" timeOffset="34563.345">-4766 3635 2175 0,'-4'-14'684'0,"4"14"-65"16,0 0-66-16,0 0-69 0,0 0-29 0,0 0-42 16,0 0-81-16,-8-15-104 0,8 15-92 15,0 0-116-15,0 0-168 0,0 0-595 0,0 0-201 16,0 0 84-16,0 0 72 0,0 0 99 15,0 0 57-15,0 0 120 0,0 0 23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48:33.2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39897C1-8FC7-4BA0-87B0-1465418D7411}" emma:medium="tactile" emma:mode="ink">
          <msink:context xmlns:msink="http://schemas.microsoft.com/ink/2010/main" type="writingRegion" rotatedBoundingBox="21857,8411 16239,8318 16313,3884 21931,3978"/>
        </emma:interpretation>
      </emma:emma>
    </inkml:annotationXML>
    <inkml:traceGroup>
      <inkml:annotationXML>
        <emma:emma xmlns:emma="http://www.w3.org/2003/04/emma" version="1.0">
          <emma:interpretation id="{08869DCC-CF3D-490B-9E53-28FAA7E2E7FD}" emma:medium="tactile" emma:mode="ink">
            <msink:context xmlns:msink="http://schemas.microsoft.com/ink/2010/main" type="paragraph" rotatedBoundingBox="21857,8411 16324,8319 16349,6824 21882,6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8E3057-950C-49EC-BB6D-B7B3F694B2A1}" emma:medium="tactile" emma:mode="ink">
              <msink:context xmlns:msink="http://schemas.microsoft.com/ink/2010/main" type="line" rotatedBoundingBox="21857,8411 16324,8319 16349,6824 21882,6917"/>
            </emma:interpretation>
          </emma:emma>
        </inkml:annotationXML>
        <inkml:traceGroup>
          <inkml:annotationXML>
            <emma:emma xmlns:emma="http://www.w3.org/2003/04/emma" version="1.0">
              <emma:interpretation id="{05A1D8CA-3800-450D-AE3C-52FCE99B7A36}" emma:medium="tactile" emma:mode="ink">
                <msink:context xmlns:msink="http://schemas.microsoft.com/ink/2010/main" type="inkWord" rotatedBoundingBox="21857,8411 16324,8319 16349,6824 21882,6917"/>
              </emma:interpretation>
              <emma:one-of disjunction-type="recognition" id="oneOf0">
                <emma:interpretation id="interp0" emma:lang="en-US" emma:confidence="0">
                  <emma:literal>roryrosgn,</emma:literal>
                </emma:interpretation>
                <emma:interpretation id="interp1" emma:lang="en-US" emma:confidence="0">
                  <emma:literal>rortrosgn,</emma:literal>
                </emma:interpretation>
                <emma:interpretation id="interp2" emma:lang="en-US" emma:confidence="0">
                  <emma:literal>rooryrosgn,</emma:literal>
                </emma:interpretation>
                <emma:interpretation id="interp3" emma:lang="en-US" emma:confidence="0">
                  <emma:literal>roortrosgn,</emma:literal>
                </emma:interpretation>
                <emma:interpretation id="interp4" emma:lang="en-US" emma:confidence="0">
                  <emma:literal>rorrosgn,</emma:literal>
                </emma:interpretation>
              </emma:one-of>
            </emma:emma>
          </inkml:annotationXML>
          <inkml:trace contextRef="#ctx0" brushRef="#br0">827 2842 1418 0,'0'0'593'0,"-20"-22"-68"16,8 14-62-16,1 3-48 0,-9-2-72 0,-4 0-95 15,1 3-104-15,-5 1-50 0,1 1-175 0,3 4-283 16,-7 0-412-16,-5 3 98 0,1-3 59 16,0 3 56-16,3 2 40 0,-3 2 42 0</inkml:trace>
          <inkml:trace contextRef="#ctx0" brushRef="#br0" timeOffset="-195.7383">469 3253 1653 0,'0'0'530'0,"-4"-15"-18"0,4 15-51 16,-8-11-8-16,8 11-67 0,0 0-10 0,-8-18-30 15,8 18-41-15,0 0-19 0,0 0-43 16,-3-10 26-16,3 10-64 0,0 0 5 16,0 0-28-16,0 0-19 0,0 0-24 0,0 0-24 15,0 0-5-15,0 0-5 0,-4 43-13 16,4-43 3-16,0 24-21 0,0-24-10 0,0 22-13 15,0-22-2-15,4 25-3 0,-4-13 13 16,0-12-26-16,0 21 8 0,0-21-28 0,0 22 7 16,3-12-2-16,-3-10-5 0,0 17-5 0,0-17 4 15,0 0 11-15,-3 23-7 0,3-23 38 16,-4 13-29-16,4-13 3 0,-8 10-30 16,8-10 15-16,0 0-19 0,-20 7 4 0,20-7 17 15,-12 2-10-15,12-2-10 0,0 0-13 0,-19-2 16 16,19 2-16-16,0 0-15 0,-20-11 25 15,20 11-2-15,-12-11-16 0,12 11-10 0,-12-14 3 16,12 14 12-16,-7-17-2 0,-1 9-18 0,8 8 21 16,-8-25 20-16,0 15-13 0,4-2 6 15,-4 1-9-15,0-1 3 0,0-1 8 0,8 13-15 16,-11-22 10-16,-1 11-1 0,4 1 1 0,-4 1 0 16,12 9-31-16,-16-16 0 0,9 10 13 15,7 6-21-15,-16-6 13 0,16 6 13 0,-20-4-7 16,20 4 14-16,0 0 8 0,-23 4 14 15,23-4-14-15,-12 7-7 0,12-7-3 16,-12 13 10-16,12-13-2 0,-8 17 23 0,8-17-24 16,-4 15 6-16,4-15 8 0,-4 14-13 0,4-14-3 15,0 0-8-15,12 23-25 0,-4-17 8 16,-8-6 2-16,16 12-20 0,-1-7-11 0,-3 2-2 16,4-4-18-16,0 5 23 0,3-3 20 0,-7 0-25 15,4 0-5-15,-4 1 8 0,-5 1-22 16,5 0 22-16,-12-7 2 0,12 14 10 0,-12-14 11 15,4 17 22-15,-4-17-30 0,0 0 13 0,-16 27 12 16,8-17 36-16,4-1-28 0,-7 0-5 16,-1-2 23-16,4 1 3 0,8-8 10 0,-20 9 15 15,5-6 14-15,15-3 28 0,-20 6-6 16,8-4 3-16,12-2 10 0,-19 0 0 16,19 0 2-16,-24-2 0 0,24 2 11 0,-24-9-3 15,17 3-15-15,-5-3-3 0,0-4 10 0,0-1-18 16,4-2-20-16,0-1 26 0,1-2-26 15,-1 6 2-15,4-1 1 0,-4 2-3 0,8 12-10 16,-4-21 2-16,4 21 0 0,0 0-12 0,0 0-9 16,0 0 11-16,0 0 11 0,0 0-16 15,0 0 2-15,0 0 11 0,0 0-16 16,-4 59 6-16,4-43-9 0,-4 1-14 0,0 1-21 0,-4 2-31 16,0-6-18-16,1 4-48 15,-1-6-46-15,0 0-80 0,-4 0-166 0,0-4-481 16,4-3-95-16,8-5 125 0,-19 4 75 0,19-4 102 15,0 0 102-15,-28-12 11 0,16 4 50 16,8-7 45-16</inkml:trace>
          <inkml:trace contextRef="#ctx0" brushRef="#br0" timeOffset="261.4653">-14 2782 1650 0,'-4'-11'692'15,"4"11"-63"-15,-12-13-37 0,12 13-27 0,-8-9-117 16,8 9-36-16,0 0-43 0,0 0-13 15,0 0 20-15,0 0-84 0,-4 37-21 0,8-17-30 16,-4 1-24-16,4 3-30 0,0 1-46 0,0 1-49 16,4 3-71-16,-8-2-75 0,4 5-90 15,-1-4-60-15,-3 2-80 0,0-1-149 0,0 2-192 16,-3-5-322-16,3-1 62 0,-4 2 78 0,0-5 142 16,0-1-16-16,-4-6 74 15,4 2 80-15,-4-7 36 0</inkml:trace>
          <inkml:trace contextRef="#ctx0" brushRef="#br0" timeOffset="480.4451">-180 3241 1441 0,'-7'-11'606'0,"7"11"-55"0,-8-15-14 15,8 15-38-15,-4-9-43 0,4 9-70 0,0 0-40 16,0 0-13-16,0 0-11 0,0 0-45 0,0 0-30 16,0 0-44-16,0 0 7 0,23 38-8 15,-15-23-40-15,0-2-4 0,-4 3-25 0,0 0 6 16,-4 2-34-16,-4-3-3 0,-4 2 11 0,-4 4-39 15,-3-2-31-15,-9 0-58 16,4 0-90-16,-3-4-41 0,-1-1-130 0,-7-2-362 16,3-1-398-16,5-5 132 0,-1 0 31 0,1-4 98 15,-5 1 78-15,4-2 98 0,5 2 67 16,-1-3-11-16,0 0 80 0</inkml:trace>
          <inkml:trace contextRef="#ctx0" brushRef="#br0" timeOffset="1448.5201">-899 3247 1835 0,'-4'-17'565'0,"0"2"-58"0,0 1-54 16,4 14-28-16,4-23-20 0,-4 23-70 0,4-19-20 16,-4 19-36-16,8-18-10 0,0 11-36 15,-8 7-34-15,20-11-25 0,-20 11-5 0,19-4-5 16,-3 4-26-16,0 2-25 0,7 4-3 15,-3-1-41-15,3 4 36 0,-3 0-31 0,0 0-12 16,-1 1 4-16,-3 1-15 0,4-1 6 16,-8-1 4-16,-1 0-17 0,-3 0-1 0,4 0-10 15,-4-2 16-15,-4 2 0 0,-4-9 2 0,0 0-2 16,-4 20 15-16,4-20-21 0,-20 14-7 0,8-7 10 16,-3-2 21-16,-5 0-14 15,-4 1-12-15,1 1 16 0,-1-2-6 0,-7 1 10 16,3 2-2-16,-3 0 3 0,-1 1-62 0,1-1 0 15,0 1 0-15,3 0 0 0,-3 1 0 16,3 3 0-16,4-1 0 0,1-2 0 0,-1 6 0 16,1 0 0-16,3 5 0 0,0 0 0 0,1 2 0 15,3 1 0-15,-4 1 0 0,9-1 0 16,-5 1 0-16,4 1 0 0,0-2 0 0,-3 0 0 16,3 1 0-16,0-2 0 0,-4-6-57 15,4 2-17-15,1-2-28 0,-1-2-39 0,0-1-46 16,-4-2-31-16,8-3-45 0,-7-1-121 0,3-2-251 15,12-6-381-15,-16 2 81 16,16-2 165-16,0 0 25 0,-31-16 85 0,23 4 76 16,-4-8 41-16,4-2 85 0</inkml:trace>
          <inkml:trace contextRef="#ctx0" brushRef="#br0" timeOffset="1655.6015">-1029 2830 2298 0,'4'-13'637'0,"-4"13"-58"0,8-17-67 0,-8 17-51 15,8-16-75-15,-8 16-115 0,4-11-125 0,-4 11-105 16,0 0-138-16,0 0-259 0,0 0-522 16,0 0 87-16,-24 36 46 0,13-11 111 15,-5-1 104-15,-4 10-21 0,-3 2 70 0</inkml:trace>
          <inkml:trace contextRef="#ctx0" brushRef="#br0" timeOffset="1898.2864">-1402 3445 1325 0,'-20'-23'607'0,"20"23"-26"0,-8-17-5 16,8 17-67-16,-4-16-20 0,4 16-51 15,0-14-31-15,0 14-69 0,0 0-23 0,0 0-16 16,0 0-20-16,0 0-33 0,0 0-23 0,0 0-24 15,0 0-2-15,0 0-7 0,0 0-37 16,0 68-35-16,-4-44-3 0,-7 5-10 0,3 0 21 16,-4 2-29-16,-4-4-7 0,1 0-78 0,-1-1-47 15,-4-1-70-15,8-4-69 0,-3-4-57 16,-1-3-66-16,0 1-189 0,1-4-134 0,-1-6-375 16,0 2 63-16,0-4 92 0,1-2 108 0,15-1 46 15,-36-4 128-15,21-5 21 16,-5-2 68-16</inkml:trace>
          <inkml:trace contextRef="#ctx0" brushRef="#br0" timeOffset="2387.5848">-1921 3391 959 0,'-4'-29'448'16,"4"4"-10"-16,0 5-18 0,4-1-8 0,0 1-26 15,4 5-4-15,4-4-39 0,3-2-16 0,5 4-22 16,4 2-34-16,-5 3 16 0,5-1-36 16,3 3-31-16,-3 2-5 0,3 3-10 0,1 1-5 15,-8 3-19-15,-1-1-22 0,1 2-16 16,-4 2-10-16,-5 1-30 0,-11-3 32 0,20 7 16 15,-20-7-30-15,0 0-11 0,-4 16-31 0,4-16 47 16,0 0-44-16,-27 21 5 0,15-14-3 16,-8 0-15-16,0 2-13 0,5-2 6 0,-5 0-8 15,0 2 7-15,1-2-35 0,-1 1 7 16,4 1 3-16,-3 1-21 0,3 3 1 16,-4-2-16-16,9 3 0 0,-9 0 0 0,4 2 0 15,0 3-18-15,-3 2-18 0,3 2-10 0,0-4-6 16,1 4-4-16,3-4-10 0,0-1 12 15,0-1 0-15,0 0 8 0,1 0 23 0,-1 1 13 16,4-6-39-16,-4 2 26 0,4-2 8 16,1 0-11-16,-1-1 52 0,8-11-6 0,-16 15 44 15,12-7-2-15,4-8 2 0,-16 9 18 0,16-9 15 16,-19 5 0-16,19-5-35 0,-20-5-62 16,20 5 0-16,-24-14 0 0,9 1 0 15,-1-1 0-15,0-3 0 0,0-6 0 0,1-2 0 16,3-2 0-16,-4 0 0 0,4-3 0 15,5 0 0-15,3 0 0 0,-4 2 0 0,8 2 0 16,0-3 0-16,8 3 0 0,-4-3 0 0,7 0 0 16,9 3 0-16,0 2 0 0,7-1-29 15,-3 12-534-15,3-1-558 0,5 2 69 0,-9 8 95 16,1 1 130-16,0 3 67 0,-1 1 61 16,-3 5 39-16,-5 3 96 0,5 5 24 0</inkml:trace>
          <inkml:trace contextRef="#ctx0" brushRef="#br0" timeOffset="2577.6196">-2070 4162 1730 0,'4'17'686'0,"-4"-17"-87"0,3 12-41 0,-3-12-44 15,4 11-43-15,-4-11-33 0,0 0-31 0,0 0-84 16,0 0-93-16,0 0-130 0,0 0-116 0,0 0-104 15,0 0-374-15,0 0-463 0,0 0 74 0,0 0 140 16,0-48 50-16,-11 34 66 0,-5-1 74 16,-4-6 112-16,-7-4 42 0</inkml:trace>
          <inkml:trace contextRef="#ctx0" brushRef="#br0" timeOffset="3293.5538">-2841 3278 1781 0,'0'0'548'16,"0"0"-54"-16,0 0-54 0,8-19-18 15,-8 19-22-15,12-6-42 0,-12 6-38 0,19 0-33 16,-19 0-18-16,32 4-54 0,-16 0 0 0,7 2-26 16,-3 1-18-16,3-2-22 0,-3 4-3 15,0 2-39-15,-5-2-20 0,-3 2 29 0,0-3-9 16,-4 2 3-16,-4 3 21 0,-4-13 17 0,4 18-7 15,-4-18-16-15,-12 21-4 16,0-10-22-16,0-4 50 0,-3 1-34 0,-5-1 5 16,0-2-22-16,1-1-85 0,-1-3-13 0,0-1 0 15,1 0 0-15,3-1 0 0,-8-6 0 16,9 1 0-16,-5-2 0 0,4-2 0 0,1-1 0 16,3 0 0-16,0-1 0 0,8 0 0 0,-4 0 0 15,8 12 0-15,-4-23 0 0,4 23 0 16,4-26 0-16,4 16 0 0,0-1 0 0,4 1 0 15,-1 1-47-15,9 0-32 0,-4 4 2 0,4 2 21 16,-5-2-16-16,-15 5-4 0,24 2 40 16,-24-2-31-16,19 9 3 0,-11-1 18 0,-8-8-15 15,0 19 12-15,0-19 0 0,-11 24-4 16,3-11 17-16,-4 1 15 0,-4 2-2 16,0-4 16-16,1 2 35 0,-1-1 2 0,0-5 9 15,1 3 43-15,-1-5 25 0,0-1 24 0,0-3-16 16,1 1 21-16,15-3-49 0,-28-5 15 15,16 1-40-15,1-3-62 0,-1-4 0 0,-4-3 0 16,4-5 0-16,0-6 0 0,1-1 0 16,3-4 0-16,0-1 0 0,4-3 0 0,-4-2 0 15,0-2 0-15,4 4 0 0,0-6 0 0,-3 4 0 16,3-1 0-16,0 1 0 0,4 0 0 16,-8 4 0-16,4 0 0 0,0 5-323 15,0 5-901-15,0 6 154 0,-4 4 70 0,8 12 155 16,-12-13 26-16,12 13 89 0,0 0 60 15,-19 5 76-15,19-5 49 0</inkml:trace>
          <inkml:trace contextRef="#ctx0" brushRef="#br0" timeOffset="3686.2238">-3218 3139 1587 0,'0'0'686'0,"-16"-14"-47"0,4 7-58 16,0 2-33-16,12 5-56 0,-15-7-9 15,15 7-81-15,0 0 0 0,-28 13-49 0,20-2-45 16,4 2-42-16,0 3 8 0,0 3-67 16,1 4 3-16,3 2-31 0,0-1-12 0,3 2-42 15,-3 4-2-15,4-2-67 0,-4 0 34 0,4-1-77 16,0-3-13-16,0-1 0 0,-4-4 0 15,0-3 0-15,0 0 0 0,0-16 0 0,-8 23 0 16,-3-14 0-16,-5-6 0 0,-4 0 0 0,-3-3 0 16,-5-1 0-16,-7-3 0 0,-1 0 0 15,-7-11 0-15,4-1 0 0,3-2 0 16,1-2 0-16,7-7 0 0,-3 1 0 0,7-4 0 16,5 2 0-16,7-2 0 0,8-4 0 15,4 1 0-15,12-5 0 0,15-27-512 0,1 26-651 16,15-2 114-16,-11 8 104 0,11-7 96 0,4 4 86 15,0 2 44-15,-8 6 112 0,-7 1 36 16,3 4 121-16,-3-1-24 0</inkml:trace>
          <inkml:trace contextRef="#ctx0" brushRef="#br0" timeOffset="4482.0622">-4196 3120 1558 0,'0'0'512'0,"0"0"-51"0,0 0-44 0,0 0-28 15,0 0-23-15,19 27-43 0,-19-27-36 16,8 23-34-16,0-9 21 0,-4-2-67 16,0 3-15-16,4-3-15 0,-4 0-47 0,4-1 34 15,-8-11-3-15,4 19-20 0,0-11 31 0,-4-8-3 16,0 0-21-16,-4 23-40 0,4-23 20 15,-8 14 5-15,8-14-5 0,-20 9 5 0,8-4-15 16,12-5 2-16,-27 6 8 0,15-5-13 16,-4 1-28-16,-3 0 28 0,3-1-25 0,0 2 5 15,16-3 9-15,-35 1-50 0,19-1-20 16,0 0-34-16,16 0 0 0,-27 2 0 0,27-2 0 16,-24-2 0-16,24 2 0 0,-23 0 0 15,23 0 0-15,-20-4 0 0,20 4 0 0,-20-1 0 16,20 1 0-16,-19-4 0 0,19 4 0 15,-16-5 0-15,16 5 0 0,-16-5 0 0,16 5 0 16,-12-7 0-16,12 7 0 0,-11-9 0 0,11 9 0 16,-12-7 0-16,12 7 0 0,-8-11 0 15,8 11 0-15,-12-12 0 0,12 12 0 0,-8-17 0 16,1 6 0-16,7 11 0 0,-8-24 0 0,4 7 0 16,-4 0 0-16,0-2 0 15,0-3 0-15,0 1 0 0,0-1 0 0,1-1 0 0,-1-3 0 16,0 5 0-16,-4-8 0 0,8-1 0 0,-8 2 0 15,4 1 0-15,1 2 0 16,3 1 0-16,-4 1 0 0,8 6 0 0,0-2-1063 16,0 2-84-16,4 0 129 0,-4 3 117 0,8-4 102 15,-1-1 80-15,1 2 53 0,4-1 67 16,0 3 49-16,4 1 18 0</inkml:trace>
        </inkml:traceGroup>
      </inkml:traceGroup>
    </inkml:traceGroup>
    <inkml:traceGroup>
      <inkml:annotationXML>
        <emma:emma xmlns:emma="http://www.w3.org/2003/04/emma" version="1.0">
          <emma:interpretation id="{BF05C129-3BC2-4245-98D6-97A8CFE05EEC}" emma:medium="tactile" emma:mode="ink">
            <msink:context xmlns:msink="http://schemas.microsoft.com/ink/2010/main" type="paragraph" rotatedBoundingBox="21554,5114 16293,5020 16314,3883 21574,3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6DAE79-DAD9-4396-8767-70CBBBC4BB58}" emma:medium="tactile" emma:mode="ink">
              <msink:context xmlns:msink="http://schemas.microsoft.com/ink/2010/main" type="line" rotatedBoundingBox="21554,5114 16293,5020 16314,3883 21574,3977"/>
            </emma:interpretation>
          </emma:emma>
        </inkml:annotationXML>
        <inkml:traceGroup>
          <inkml:annotationXML>
            <emma:emma xmlns:emma="http://www.w3.org/2003/04/emma" version="1.0">
              <emma:interpretation id="{4CB05285-87C3-4D1B-8C09-357C6A02268B}" emma:medium="tactile" emma:mode="ink">
                <msink:context xmlns:msink="http://schemas.microsoft.com/ink/2010/main" type="inkWord" rotatedBoundingBox="21554,5114 16293,5020 16314,3883 21574,3977"/>
              </emma:interpretation>
              <emma:one-of disjunction-type="recognition" id="oneOf1">
                <emma:interpretation id="interp5" emma:lang="en-US" emma:confidence="0">
                  <emma:literal>ropphropogny</emma:literal>
                </emma:interpretation>
                <emma:interpretation id="interp6" emma:lang="en-US" emma:confidence="0">
                  <emma:literal>rorphropogny</emma:literal>
                </emma:interpretation>
                <emma:interpretation id="interp7" emma:lang="en-US" emma:confidence="0">
                  <emma:literal>roppohropogny</emma:literal>
                </emma:interpretation>
                <emma:interpretation id="interp8" emma:lang="en-US" emma:confidence="0">
                  <emma:literal>rophropogny</emma:literal>
                </emma:interpretation>
                <emma:interpretation id="interp9" emma:lang="en-US" emma:confidence="0">
                  <emma:literal>rorpohropogny</emma:literal>
                </emma:interpretation>
              </emma:one-of>
            </emma:emma>
          </inkml:annotationXML>
          <inkml:trace contextRef="#ctx0" brushRef="#br0" timeOffset="-33874.5952">516 58 1904 0,'-15'-22'617'0,"3"15"-41"0,-8-1-77 16,0 2-59-16,-3 2-69 0,-1-1-92 0,-7 1-125 15,3 2-118-15,1 0-308 16,-13 4-539-16,-3 0 56 0,-4 2 18 0,0 1 112 16,0 2 21-16,0 4 46 0,3-1 100 0</inkml:trace>
          <inkml:trace contextRef="#ctx0" brushRef="#br0" timeOffset="-34054.4687">233 311 1986 0,'0'0'622'0,"0"-14"-36"16,0 14-84-16,0 0-31 0,-4-16-31 0,4 16-61 0,0 0-13 16,0 0-26-16,0 0-38 0,0 0-7 15,0 0-47-15,0 0 0 0,0 0-17 0,0 0-80 16,0 0 41-16,12 53-18 0,-12-42-26 16,4 3-5-16,-4-14-25 0,8 26 10 0,-8-12-7 15,4-2-121-15,-4 3 0 0,4-2 0 16,0 1 0-16,-4-14 0 0,4 23 0 0,-4-12 0 15,0-11 0-15,4 15 0 0,-4-15 0 0,3 17 0 16,-3-17 0-16,0 14 0 0,0-14 0 16,0 0 0-16,0 17 0 0,0-17 0 0,0 0 0 15,0 18 0-15,0-18 0 0,-7 12 0 16,7-12 0-16,-8 12 0 0,8-12 0 0,-16 11 0 16,16-11 0-16,-20 10 0 0,9-5 0 15,11-5 0-15,-20 9 0 0,12-5 0 0,8-4 0 16,-20 5 0-16,20-5 0 0,-15 0 0 15,15 0 0-15,0 0 0 0,-28-4 0 0,28 4 0 16,-12-10 0-16,12 10 0 0,-11-13 0 16,11 13 0-16,-8-17 0 0,8 17 0 15,-4-22 0-15,4 5 0 0,0 17 0 0,0-29 0 0,0 11 0 16,0 2-6-16,-4-1-9 0,4 17-3 16,-4-30-2-16,4 14-6 0,-4 1 44 15,4 15-18-15,-4-26 31 0,0 16-13 0,-4-1-6 0,8 11-6 16,-15-13-6-16,3 7 0 15,12 6 0-15,-20-7 0 0,20 7 0 0,-27 0 0 16,27 0 0-16,-24 4 0 0,8 1 0 0,16-5 0 16,-19 11 0-16,7-2 0 0,4-1 0 15,-4 1 0-15,12-9 0 0,-12 18 0 0,8-9 0 16,4-9 0-16,-4 18 0 0,4-18 0 0,0 18 0 16,0-18-29-16,4 18 1 0,-4-18-3 15,12 19-12-15,-8-11 10 0,4 4-29 0,0-4 6 16,0 1 0-16,-8-9 17 0,19 15 16 0,-15-9-13 15,-4-6-5-15,16 13 6 0,-8-7 4 16,-8-6 5-16,8 12-17 0,-8-12 2 0,8 11-36 16,-8-11 33-16,0 12 21 0,0-12-41 0,0 0 41 15,-8 18-25-15,8-18-14 0,-16 12 16 16,16-12-10-16,-16 13 5 0,8-9 15 16,8-4 3-16,-15 9-11 0,15-9 21 0,-16 8 5 15,16-8 34-15,-16 1 7 0,16-1-23 16,-19 0 10-16,19 0-8 0,0 0 60 0,-28-5-37 15,28 5 16-15,-16-11-5 0,5 5 3 0,3-3 7 16,0-2 15-16,0-1-15 0,0-1-5 16,-4 0 33-16,8-5-28 0,-3 1 31 15,-1-2-3-15,0 1 24 0,0-2-1 0,4 5-2 0,0-2-8 16,0 2 38-16,0 1-45 16,-4 2-80-16,8 12 0 0,-7-27 0 0,7 17 0 15,0 10 0-15,-8-21 0 0,8 21 0 0,-4-16 0 16,4 16 0-16,-4-15 0 0,4 15 0 15,0 0 0-15,0 0 0 0,0 0 0 0,0 0 0 16,0 0 0-16,0 0 0 0,0 0 0 16,0 0 0-16,12 45 0 0,-8-32 0 0,-4 6 0 15,0-3 0-15,0 2 0 0,0 0 0 0,-4 0 0 16,0-1 0-16,-4 1 0 0,0 0 0 16,-4-3 0-16,0 1 0 0,1-2 0 0,-1-1 0 15,0-2 0-15,0-2 0 0,0-2 0 0,1-2-134 16,11-5-493-16,-20 6-471 0,20-6 85 15,-16 0 78-15,16 0 114 0,0 0 94 16,-19-16 28-16,19 16 133 0,-8-17 11 0,8 17 73 0,8-27 29 16</inkml:trace>
          <inkml:trace contextRef="#ctx0" brushRef="#br0" timeOffset="-33472.2694">-596 6 1361 0,'0'0'586'0,"-4"-20"-22"0,4 20-29 0,-4-15-52 15,4 15-32-15,-4-13-42 0,4 13-35 0,0 0-57 16,0 0-14-16,0 0-22 0,0 0-17 15,0 0-11-15,0 0-5 0,0 0 16 16,0 0-62-16,0 0-40 0,20 51 27 0,-16-31-23 16,-1 2-43-16,1 1 13 0,-4 3-70 15,4 2-19-15,0 3-50 0,-4 4-48 0,4-8-49 16,0 7-92-16,0-4-44 0,0-2-86 0,0-13-228 16,0 12-446-16,0 0 64 0,-4-3 98 15,4-4 79-15,-4-3 102 0,-4-2 56 0,4 2 42 16,0-17 56-16,-8 22 41 0</inkml:trace>
          <inkml:trace contextRef="#ctx0" brushRef="#br0" timeOffset="-33223.4891">-824 341 1341 0,'0'0'581'0,"-4"-13"-46"0,4 13-49 15,0 0-43-15,0 0-31 0,0 0-36 16,0 0-38-16,12-17-20 0,-12 17-37 0,0 0-25 15,35 16-43-15,-15-7 2 0,-1 3-36 0,-3 3 10 16,0 2-45-16,-1-1-6 0,-3 4 13 16,-4-2 0-16,0 1-16 0,-8-2-14 0,0 1-16 15,-8-1-36-15,0 0-51 0,-7 0-59 16,3 0-82-16,-8-3-138 0,4-1-348 0,-3-1-390 16,-1-3 155-16,0-2 4 0,1-1 85 15,-1-3 141-15,0 1-3 0,5-2 95 16,-5-1 92-16,4-1-64 0</inkml:trace>
          <inkml:trace contextRef="#ctx0" brushRef="#br0" timeOffset="-32528.3579">-1229 585 1610 0,'0'0'627'0,"0"0"-62"0,0 0-2 15,0 0-40-15,0 0-17 0,-39-23-32 0,39 23-23 16,-20-9-85-16,20 9-16 0,-12-12-32 15,4 5-34-15,8 7-26 0,-12-15-9 0,12 15-106 16,-4-17 64-16,4 17-66 0,0-15-13 0,0 15 18 16,0 0-5-16,8-20-52 0,-8 20-37 15,16-6-52-15,-16 6 0 0,16 0 0 0,-16 0 0 16,23 9 0-16,-11 0 0 0,-4 2 0 0,4 5 0 16,0 4 0-16,-5 1 0 0,-3 0 0 15,0 3 0-15,-4 1 0 0,-4-1 0 0,-3 1 0 16,3 2 0-16,-8 0 0 0,-4-2 0 15,0-2-77-15,-3 0-200 0,3-2-17 16,-4-4-87-16,5-6-224 0,-9 2-390 0,8-3 19 16,-3-2 155-16,3-2 58 0,0-5 167 15,16-1-32-15,-27-1 19 0,27 1 128 0,-24-10-5 16</inkml:trace>
          <inkml:trace contextRef="#ctx0" brushRef="#br0" timeOffset="-32336.6284">-1489 613 1226 0,'0'0'540'0,"0"0"-10"16,0 36-36-16,0-36-8 0,-7 27-51 15,-1-7-20-15,-4-1-49 0,4-1-10 16,-8 0-42-16,4 5-50 0,-3 0-44 0,-1-2-123 16,0-3-86-16,1 0-127 0,3-13-206 15,0 10-584-15,0-4 84 0,-4-4 62 0,9 0 82 16,-5 0 51-16,-4-3 79 0,16-4 84 0,-16 3 65 15</inkml:trace>
          <inkml:trace contextRef="#ctx0" brushRef="#br0" timeOffset="-31864.3871">-1787 657 1766 0,'0'0'601'0,"0"0"-38"0,0 0-2 15,0 0-24-15,7-21 9 0,-7 21-55 16,0 0-22-16,0 0-22 0,-7-28-47 0,7 28-50 16,-8-17-37-16,8 17-34 0,-4-15 7 0,4 15-32 15,-8-14-65-15,8 14-50 0,-4-13-139 16,4 13 0-16,0 0 0 0,-8-12 0 0,8 12 0 16,0 0 0-16,0 0 0 0,0 0 0 0,0 0 0 15,0 0 0-15,43 12 0 16,-43-12 0-16,20 18 0 0,-12-9 0 0,4 3 0 0,-4 6 0 15,-1-2 0-15,-3-2 0 0,-4 5 0 0,0 1 0 16,-4 1 0-16,-3-1 0 16,-5 0 0-16,-4 3 0 0,4-5 0 0,-3-3 0 0,-5 2 0 15,-4 0 0-15,5 2-305 0,-5-10-829 16,4 0 64-16,-7-5 92 0,3 1 172 16,1-3 10-16,-1-2 133 0,1-3 20 0,-5-5 27 15,4-1 86-15,-3-3 77 0</inkml:trace>
          <inkml:trace contextRef="#ctx0" brushRef="#br0" timeOffset="-31644.426">-2188 400 1159 0,'8'-5'481'0,"-8"5"6"0,19-5-29 0,-19 5-23 16,24-2-26-16,-24 2-27 0,19 11-29 15,-7-4-10-15,0 4-10 0,-4-1-26 0,0 2-33 16,4 4-18-16,-1 2-39 0,-7-4-2 15,0 4-38-15,0-3-31 0,0 2-28 0,-4-3-75 16,0 3-58-16,-4-2-18 0,-4-1-100 0,0 4-98 16,4-6-291-16,-15 2-451 0,3-3 108 15,-4-2 69-15,1 0 87 0,-5-4 54 0,1-1 84 16,-9-1 69-16,5-1 8 0</inkml:trace>
          <inkml:trace contextRef="#ctx0" brushRef="#br0" timeOffset="-31232.7315">-2353 231 1930 0,'0'-20'619'0,"0"20"-12"16,-12-14-83-16,12 14-35 0,-12-8-38 15,12 8-103-15,-16-4 23 0,16 4-18 0,-19 0-64 16,19 0-30-16,-20 14-31 0,8-5 5 0,4 3-52 15,0 2-17-15,1 4-8 0,3 2-7 16,0 7-49-16,0-3-8 0,4 5-20 0,0-1-39 16,0 0-8-16,4-1 4 15,0 2-17-15,-4-3 9 0,7 3-11 0,-3-7 3 16,0 4-16-16,-4-8 8 0,4 0-2 0,-4-3 12 16,-4 1 16-16,4-16 15 0,-8 27-5 15,1-18 31-15,-1 0 23 0,-4-3-31 0,0-2 0 16,12-4-64-16,-23 2 0 0,23-2 0 0,-36-9 0 15,17 2 0-15,3-6 0 0,-4 0 0 16,0-4 0-16,9-2 0 0,-1 1 0 16,0-3 0-16,4 0 0 0,4-1 0 0,4 2 0 0,4-3-90 15,0 2-194-15,12-3-23 16,4 10-208-16,-1-7-563 0,5-1 126 0,3 5 46 16,-3-2 123-16,3 1 61 0,1 2 57 0,-4 2 84 15,-1 0 22-15,-3 2 127 0</inkml:trace>
          <inkml:trace contextRef="#ctx0" brushRef="#br0" timeOffset="-30207.2703">-3155 365 1366 0,'15'-2'461'0,"-15"2"-18"16,0 0-80-16,28 2 6 0,-16 4-39 0,3-1 18 15,-3 3-71-15,4-2-6 0,0 4-30 16,-1 1-52-16,-3 0 21 0,4 5-10 0,-8-6-8 16,0 4-34-16,-5-1-22 0,1-3 41 15,-4-10 4-15,-4 21-4 0,4-21-11 0,-11 20-2 16,-1-12 23-16,-4 1 5 0,4-3-31 15,-3-2-5-15,-1 1-2 0,-4-4 10 16,1 0-3-16,-1-2 16 0,0 0 2 0,5-4-38 16,-9 1-41-16,8-6-100 0,-3 2 0 0,3-6 0 15,0 2 0-15,4-5 0 0,-3-1 0 16,7 1 0-16,4 2 0 0,0-1 0 0,0 2 0 16,4 14 0-16,4-28 0 0,0 16 0 0,-4 12 0 15,12-20 0-15,-1 13 0 0,1 2 0 16,0-1 0-16,-12 6 0 0,24-3 0 0,-9 3 0 15,-15 0 0-15,20 9 0 0,-8 0-52 0,-4-2-32 16,-8-7-8-16,8 17-26 0,-5-6 18 16,-3-11-2-16,-3 25 25 0,3-25 0 15,-12 27 3-15,4-15 12 0,-4 1 4 0,4-3-6 16,-4 4 33-16,-3-2 8 0,3-3 20 16,0 0 3-16,-4-1 31 0,5-5 20 0,-5 1-5 15,16-4 13-15,-24 5 44 0,12-5 9 0,12 0-25 16,-23-7 44-16,11 0 15 0,0-4-6 15,1-5-29-15,3-1-111 0,-4-4 0 16,4-5 0-16,0-7 0 0,-4-6 0 0,4-5 0 16,-3-2 0-16,3 1 0 0,-4-21 0 0,0 13 0 15,4 8 0-15,-3-1 0 0,-1 3 0 0,0-1 0 16,0 6-21-16,4 4-330 0,0 5-161 16,1 6-174-16,-1 2-373 0,0 4 119 15,4 6 85-15,-4 4 123 0,8 7 5 0,0 0 95 16,0 0 69-16,-35 19 64 0,23 3 102 15</inkml:trace>
          <inkml:trace contextRef="#ctx0" brushRef="#br0" timeOffset="-29706.4397">-3698 281 1571 0,'-16'-11'597'0,"5"8"-32"15,11 3-55-15,-16-3-45 0,16 3-50 0,-20-2-46 16,20 2-29-16,0 0-25 0,-27 5-13 0,27-5-56 15,-16 12-24-15,8-3 14 0,8-9-39 16,-4 22-20-16,0-10-8 0,4-12-46 0,4 33-16 16,4-13-25-16,0 0-39 0,4 2-25 15,-4-1-18-15,7 2-56 0,1-1 18 16,-4 3-24-16,3-2-9 0,-3-4 50 0,0-1-53 16,-4-1-3-16,0-1-10 0,-4 0 31 0,0-1 17 15,-4-1 50-15,0-14 22 0,-8 24 10 16,0-15 57-16,0-1 26 0,-4-1 12 15,-3-1 13-15,-1-3 33 0,-4-3 41 0,20 0-33 16,-43-3 52-16,23-4-42 0,-3-1-148 0,3-2-54 16,0-3 0-16,1-5 0 0,3-4 0 0,0-3 0 15,1-1 0-15,3-2 0 16,4-2 0-16,-4 0 0 0,8 4 0 0,4 1 0 16,0 2 0-16,0 4 0 0,4 4-41 0,0 3-689 15,-4 12-419-15,4-20 89 0,-4 20 151 16,0 0 108-16,0 0 90 0,0 0 37 0,0 0 29 15,0 0 108-15,-43 20 4 0</inkml:trace>
          <inkml:trace contextRef="#ctx0" brushRef="#br0" timeOffset="-29287.5286">-4386 388 1978 0,'0'0'548'0,"0"0"-57"16,0-19-53-16,0 19-10 0,0 0-45 0,0 0-16 16,0 0-32-16,0 0-64 0,0 0-2 0,0 0-23 15,12 40-34-15,-12-40-20 0,0 23-13 16,0-23-35-16,-4 26-1 0,0-14-30 0,0 1-34 16,0 0 23-16,-4-1-7 0,0-1 15 0,-3-2-36 15,11-9-2-15,-8 15 7 16,-4-8-15-16,12-7 39 0,-16 9-19 0,8-6 31 0,8-3-20 15,-19 2 15-15,19-2 13 0,0 0 18 0,-24-6-133 16,24 6-8-16,-19-15 0 16,7 3 0-16,4 1 0 0,0 1 0 0,0-4 0 0,0-1 0 15,0 0 0-15,1 1 0 0,3-3 0 0,-4 2 0 16,0-2 0-16,4 0 0 16,-4 2 0-16,4 1 0 0,-4-4 0 0,4 2 0 15,0-3 0-15,-3 0 0 0,-1-2 0 0,-8 0 0 16,12-1 0-16,-4 0 0 0,-4-5 0 15,1 3 0-15,3 1-349 0,0 0-227 0,0-1-506 16,0 1 35-16,4-2 92 0,0 1 110 16,0-3 77-16,4 2 85 0,4 1 71 0,4-6 93 15,4 1 7-15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47:49.9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C7E261-79F6-4751-BB3A-AACEBFE225FF}" emma:medium="tactile" emma:mode="ink">
          <msink:context xmlns:msink="http://schemas.microsoft.com/ink/2010/main" type="writingRegion" rotatedBoundingBox="3547,14654 5854,14534 5885,15128 3578,15248"/>
        </emma:interpretation>
      </emma:emma>
    </inkml:annotationXML>
    <inkml:traceGroup>
      <inkml:annotationXML>
        <emma:emma xmlns:emma="http://www.w3.org/2003/04/emma" version="1.0">
          <emma:interpretation id="{88F06560-F2FF-4A5D-9913-7A7949FA98A6}" emma:medium="tactile" emma:mode="ink">
            <msink:context xmlns:msink="http://schemas.microsoft.com/ink/2010/main" type="paragraph" rotatedBoundingBox="3547,14654 5854,14534 5885,15128 3578,15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12B5C2-9812-42D6-8823-F9DD8E2CFDB1}" emma:medium="tactile" emma:mode="ink">
              <msink:context xmlns:msink="http://schemas.microsoft.com/ink/2010/main" type="line" rotatedBoundingBox="3547,14654 5854,14534 5885,15128 3578,15248"/>
            </emma:interpretation>
          </emma:emma>
        </inkml:annotationXML>
        <inkml:traceGroup>
          <inkml:annotationXML>
            <emma:emma xmlns:emma="http://www.w3.org/2003/04/emma" version="1.0">
              <emma:interpretation id="{E6BD31C5-CECF-48EF-AD0F-2A9F7E2C5BD9}" emma:medium="tactile" emma:mode="ink">
                <msink:context xmlns:msink="http://schemas.microsoft.com/ink/2010/main" type="inkWord" rotatedBoundingBox="3547,14654 5854,14534 5885,15128 3578,15248"/>
              </emma:interpretation>
              <emma:one-of disjunction-type="recognition" id="oneOf0">
                <emma:interpretation id="interp0" emma:lang="en-US" emma:confidence="1">
                  <emma:literal>error</emma:literal>
                </emma:interpretation>
                <emma:interpretation id="interp1" emma:lang="en-US" emma:confidence="0">
                  <emma:literal>error.</emma:literal>
                </emma:interpretation>
                <emma:interpretation id="interp2" emma:lang="en-US" emma:confidence="0">
                  <emma:literal>errors</emma:literal>
                </emma:interpretation>
                <emma:interpretation id="interp3" emma:lang="en-US" emma:confidence="0">
                  <emma:literal>error-</emma:literal>
                </emma:interpretation>
                <emma:interpretation id="interp4" emma:lang="en-US" emma:confidence="0">
                  <emma:literal>errur</emma:literal>
                </emma:interpretation>
              </emma:one-of>
            </emma:emma>
          </inkml:annotationXML>
          <inkml:trace contextRef="#ctx0" brushRef="#br0">1243 13384 1656 0,'-16'16'512'0,"16"-16"-47"0,-7 16-70 15,7-16 1-15,-8 16-32 0,8-16 2 0,4 17-54 16,-4-17-30-16,7 13-29 0,-7-13 1 0,12 8-19 15,-12-8-25-15,28 4-23 16,-13-4-11-16,9-4-17 0,-8 1-8 0,11-4 10 16,-3 2-45-16,3-1 22 0,-15-2-26 0,12 0-2 15,-16 2 1-15,7-2-17 0,-7-3 6 16,4 0 8-16,-12-3-50 0,0 14-6 0,0-31-11 16,0 16 28-16,-12-1-16 0,4 0-6 0,-7 0-9 15,-1 4-5-15,-4 0 18 0,-3 4 3 16,-5 2-8-16,5 2 8 0,-5 4-31 0,-3 2 54 15,11 5-23-15,-8 2-36 0,5 5-18 0,7 4 0 16,-4 2 0-16,5 6 0 0,7-2 0 16,8 1 0-16,-8 2 0 0,16-4 0 15,-8 2 0-15,16 4 0 0,-5-5 0 0,13-1 0 16,-4-2 0-16,11-3 0 0,-3-1 0 16,3-2 0-16,4-3 0 0,-7-6 0 0,11 1-13 15,-11-3-210-15,3-2-48 0,-3-2-3 16,7-4-105-16,-11 0-72 0,11-13-168 0,-15 8-377 15,11 0 172-15,-15-4-21 0,4 0 85 0,-5-4 69 16,-7-3 87-16,4 1 92 0,4-2-18 16</inkml:trace>
          <inkml:trace contextRef="#ctx0" brushRef="#br0" timeOffset="603.233">1762 13337 929 0,'4'-23'409'0,"-4"6"62"0,0 0-7 16,0 17-32-16,0-23 13 0,0 23-9 16,-4-15 1-16,4 15-37 0,-4-16-29 0,4 16-36 15,0 0-41-15,0 0-20 0,0 0-36 0,0 0-2 16,0 0-3-16,0 0-34 0,0 0 1 15,0 0-31-15,16 62-15 0,-8-38-21 0,-1 2-31 16,1 6 24-16,-8 0-32 0,4-5-12 16,4 2 26-16,-4-2-29 0,0-2-15 0,4-2-3 15,0-2 1-15,-8-3 20 0,8-3-10 0,-8 0-72 16,0-6 0-16,0-9 0 0,7 18 0 16,-7-18 0-16,0 0 0 0,0 0 0 0,0 0 0 15,0 0 0-15,0 0 0 0,0 0 0 16,-23-51 0-16,15 28 0 0,4-1 0 0,4-5 0 15,-4 1 0-15,4-2 0 0,4 2 0 16,0 2 0-16,-4-1 0 0,8 4 0 0,0 3 0 16,0 0 0-16,-1 5 0 0,5 2 0 15,-4 5 0-15,8 0 0 0,-16 8 0 0,19-4 0 16,-3 4 0-16,-16 0-305 0,36 5-84 16,-21 2-49-16,9-3-71 0,-8 3-6 0,3-2-61 15,-3 1 21-15,4-1 79 0,-5-2 71 0,1 1 139 16,-4 0 74-16,-12-4 108 0,23 3 63 15,-23-3 85-15,16 0 51 0,-16 0 34 16,0 0 38-16,0 0 12 0,20-5 65 0,-20 5-67 16,0 0 18-16,0 0 15 0,0 0 39 0,0 0-15 15,0 0-60-15,0 0 31 0,0 0-17 16,0 0-34-16,-43 20 2 0,35-8 19 0,8 0-54 16,-8 2 17-16,0 3-32 0,8 3 4 15,-4 0-19-15,4-3-22 0,0 1-15 0,4-1 6 16,0-1-16-16,8-2-18 0,-12 0 41 15,15-1-51-15,-7-4 5 0,0 0 23 0,0-5-11 16,-8-4-9-16,27 8 20 0,-19-7-56 16,-8-1-8-16,16 0 0 0,-16 0 0 0,28-12 0 15,-21 2 0-15,-3-1 0 0,0-1 0 0,0-1 0 16,-4 13 0-16,8-24 0 0,-8 11-13 0,0 13-97 16,0-20-52-16,0 20-76 0,-12-20-79 15,12 20-259-15,-15-12-504 0,7 6 89 16,8 6 88-16,-20-3 81 0,20 3 95 0,-16-4 77 15,16 4 107-15,0 0-30 0</inkml:trace>
          <inkml:trace contextRef="#ctx0" brushRef="#br0" timeOffset="1201.4592">2190 13358 1540 0,'0'0'538'0,"0"-14"-41"0,0 14-42 16,0 0-71-16,0 0 3 0,0 0-44 0,0 0-36 15,0 0-26-15,0 0 1 0,0 0-24 0,0 0-40 16,0 0-18-16,0 55-21 0,8-38-5 15,-8 2-28-15,0 2-16 0,8 2-9 0,-8-1-11 16,4-1 7-16,4-4-4 0,-8 3 5 16,8-3-26-16,-8 0 3 0,8-4 22 0,-8-13 6 15,0 25 21-15,7-15 14 0,-7-10 42 0,0 16-36 16,0-16 10-16,0 0-148 0,0 0-26 16,0 0 0-16,0 0 0 0,0 0 0 0,0 0 0 15,0 0 0-15,0-55 0 0,0 31 0 16,0 0 0-16,0-5 0 0,0 0 0 15,0-2 0-15,0 4 0 0,0-2 0 0,4 3 0 16,0 3 0-16,0 0 0 0,4 7 0 0,0 0 0 16,0 4 0-16,0 5 0 0,-8 7 0 15,15-7 0-15,-15 7-108 0,28 1-284 0,-28-1-120 16,27 11-166-16,-11-4-371 0,8 2 94 16,-5-2 110-16,5 2 80 0,-8-4 107 0,11 4 33 15,-15-3 101-15,12-2 22 0,-9 4 39 16</inkml:trace>
          <inkml:trace contextRef="#ctx0" brushRef="#br0" timeOffset="1717.443">2599 13360 1364 0,'0'0'548'0,"-16"1"-26"0,16-1-31 0,-31 13-45 16,19-3-16-16,4 5-72 0,0 2-20 16,1 2-59-16,-1 2-23 0,-4 1-26 0,8-1-10 15,4 0-15-15,0 1-46 0,8-1 10 16,0-2-46-16,7 1 2 0,-7-5 13 0,8 0-17 16,12-4-16-16,-13 0-3 0,13-6-25 15,-5 0 12-15,5-3-4 0,-1-2 38 16,-3 0-3-16,0-5 13 0,3-2-10 0,-11-2-18 15,3-2 13-15,-3-1-24 0,-8-5 19 0,0-3-11 16,-4 1 16-16,-4-1-56 0,0 1-62 16,-4-4 0-16,-4 2 0 0,-8-4 0 0,-3 5 0 15,3-2 0-15,-8 5 0 0,5-1 0 0,-5 4 0 16,4 3 0-16,5 2-226 0,-1 8-55 16,0-1-101-16,16 2-306 0,0 0-344 0,-27 11 80 15,27-11 92-15,-8 15 97 0,8-15 62 0,8 18 115 16,-8-18 22-16,15 23 63 15,-3-11 61-15</inkml:trace>
          <inkml:trace contextRef="#ctx0" brushRef="#br0" timeOffset="2080.7304">3106 13231 1661 0,'-8'-15'530'16,"8"15"-103"-16,0 0 11 0,0 0-39 15,0 0-46-15,0 0-20 0,0 0-23 0,0 0-31 16,-19 40-44-16,19-21-7 0,0-1-26 0,7 6-33 16,-7 5-18-16,0-5 3 0,12 6-42 15,-4-3-4-15,-8-3-6 0,8 1-4 16,0-2-11-16,0-2 18 0,-8-5-8 16,8 0 51-16,-8-2 26 0,0-14 29 0,11 18 27 15,-11-18-20-15,0 7 41 0,0-7-16 0,0 0-73 16,0 0-162-16,0 0 0 0,8-40 0 15,-16 20 0-15,8-5 0 0,0-8 0 16,-7-2 0-16,3-4 0 0,8 0 0 0,-4-1 0 0,7 0 0 16,-7-3 0-16,8 8 0 15,8 1 0-15,-8 4 0 0,0 4 0 0,11 4 0 0,-11 3 0 16,8 5-351-16,4 7-266 0,-5 1-445 16,1 3 89-16,4 2 85 0,-5 1 51 15,1 3 148-15,4 0 11 0,-5 1 53 0,5 1 90 16,4 3 46-16,-9-2 54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49:12.8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3BF4EAF-6BC6-47D1-A9E4-05632E901E7C}" emma:medium="tactile" emma:mode="ink">
          <msink:context xmlns:msink="http://schemas.microsoft.com/ink/2010/main" type="writingRegion" rotatedBoundingBox="12774,9185 25836,9004 25950,17246 12888,17426"/>
        </emma:interpretation>
      </emma:emma>
    </inkml:annotationXML>
    <inkml:traceGroup>
      <inkml:annotationXML>
        <emma:emma xmlns:emma="http://www.w3.org/2003/04/emma" version="1.0">
          <emma:interpretation id="{3CE897A5-95D0-4EFB-AA62-8D30A9969710}" emma:medium="tactile" emma:mode="ink">
            <msink:context xmlns:msink="http://schemas.microsoft.com/ink/2010/main" type="paragraph" rotatedBoundingBox="12946,9182 22067,9056 22093,10931 12972,11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CF2819-AA4E-4A80-A817-4F5F926F053E}" emma:medium="tactile" emma:mode="ink">
              <msink:context xmlns:msink="http://schemas.microsoft.com/ink/2010/main" type="line" rotatedBoundingBox="12946,9182 22067,9056 22093,10931 12972,11057"/>
            </emma:interpretation>
          </emma:emma>
        </inkml:annotationXML>
        <inkml:traceGroup>
          <inkml:annotationXML>
            <emma:emma xmlns:emma="http://www.w3.org/2003/04/emma" version="1.0">
              <emma:interpretation id="{6BADBC53-C67F-451B-A673-A5B7C3619B89}" emma:medium="tactile" emma:mode="ink">
                <msink:context xmlns:msink="http://schemas.microsoft.com/ink/2010/main" type="inkWord" rotatedBoundingBox="12946,9182 22067,9056 22093,10931 12972,11057"/>
              </emma:interpretation>
              <emma:one-of disjunction-type="recognition" id="oneOf0">
                <emma:interpretation id="interp0" emma:lang="en-US" emma:confidence="0">
                  <emma:literal>Bosotdlips</emma:literal>
                </emma:interpretation>
                <emma:interpretation id="interp1" emma:lang="en-US" emma:confidence="0">
                  <emma:literal>Bsotdlips</emma:literal>
                </emma:interpretation>
                <emma:interpretation id="interp2" emma:lang="en-US" emma:confidence="0">
                  <emma:literal>Bosuotdlips</emma:literal>
                </emma:interpretation>
                <emma:interpretation id="interp3" emma:lang="en-US" emma:confidence="0">
                  <emma:literal>Bosotlips</emma:literal>
                </emma:interpretation>
                <emma:interpretation id="interp4" emma:lang="en-US" emma:confidence="0">
                  <emma:literal>Bosotdlip</emma:literal>
                </emma:interpretation>
              </emma:one-of>
            </emma:emma>
          </inkml:annotationXML>
          <inkml:trace contextRef="#ctx0" brushRef="#br0">-2585 6175 1620 0,'28'0'494'0,"-1"0"-36"0,-3 3-33 16,-5 2-41-16,-3 1-39 0,0-2-50 0,0 4 14 16,-5 0-40-16,-3 1-10 0,-4 3-21 15,0-1-39-15,-4-11 4 0,-4 23-29 0,-4-9-13 16,0-2-13-16,-7 0-17 16,-1 1-21-16,-4-1 21 0,-3-1-21 0,-5-1-5 15,-3-2-29-15,-1-2 11 0,1-2-25 0,0 0 7 16,-1-4-2-16,1-2-11 0,-1-1 8 15,1-1 2-15,-1-3-2 0,1-4-5 0,7-3-23 16,1 0-10-16,-5-4 2 0,12 0-8 0,1 1-4 16,-1 2-11-16,8-5-10 0,4 6-11 15,4-1-4-15,0 15 22 0,8-24-7 0,0 13-13 16,8 3-2-16,-1 1-3 0,1 2-5 0,0 1-23 16,0 4-1-16,-16 0 4 0,35 7-16 15,-19-2-26-15,-5 4 11 0,5 0-26 0,-12 2 5 16,4-1 18-16,-4 4 0 0,-4-14-5 15,-4 26 15-15,4-26 6 0,-12 27 38 0,4-13-13 16,-7 0 25-16,-1 0 14 0,0-3 15 16,-4-2 35-16,9-3-7 0,-9-2 41 15,4 0 15-15,1-3-12 0,15-1 33 0,-32-3-3 16,13-3-5-16,3-6 10 0,0-2 26 0,-4-9-26 16,1-5-20-16,-5-9-10 0,-3-16 5 15,-1-3-24-15,5-4 16 0,-1 2-12 0,-4 1-37 16,13 10-2-16,-1 7-67 0,0-1-56 15,5 1-69-15,-5 3-44 0,4 5-84 0,4 4-164 16,-4-2-440-16,4 8-113 0,1 4 105 0,-1 1 87 16,4 7 70-16,4 10 155 0,-8-13 8 0,8 13 108 15,0 0-47-15</inkml:trace>
          <inkml:trace contextRef="#ctx0" brushRef="#br0" timeOffset="1468.4653">-3831 6153 1684 0,'0'0'709'0,"0"0"-90"15,-8-14-38-15,8 14-94 0,0 0-4 0,0 0-73 16,0 0-21-16,0 0-33 0,0 0-36 16,0 0-44-16,0 0-10 0,0 0-30 0,0 0-18 15,40 9-34-15,-40-9-2 0,23 10-47 16,-7-2 19-16,-4-2-13 0,4 0-36 0,-5 2-24 15,1-1 17-15,0 2-21 0,-4 0-77 16,0 1 0-16,-1 1 0 0,1 1 0 16,-8-12 0-16,0 27 0 0,-4-10 0 0,-3-1 0 15,-1 0 0-15,0 2 0 0,0 0 0 0,-4-1 0 16,0 1 0-16,-3-1 0 0,-1 1 0 16,0-1 0-16,0 1 0 0,1-4 0 0,-5 4 0 15,8-6 0-15,-7 2 0 0,7-1-259 0,-4 0-337 16,4-3-569-16,-3-4 100 0,7 0 105 15,-4-2 95-15,12-4 102 0,-20 5 49 0,20-5 46 16,0 0 95-16,0 0 79 0</inkml:trace>
          <inkml:trace contextRef="#ctx0" brushRef="#br0" timeOffset="2583.3382">-4483 6327 947 0,'0'0'417'0,"0"0"-15"15,0 0-26-15,0 0-41 0,0 0 1 0,0 0 7 16,0 0-13-16,0 0-33 0,0 0-3 0,0 0 26 15,0 0-20-15,-16 44 32 0,4-36 6 16,-3-2-43-16,-5 1-4 0,-4 1-9 0,-3-2 25 16,-5 1-25-16,-3-1-11 0,0-1-36 0,-5-3 14 15,1 0-47-15,4-4-100 16,-13-1-48-16,17-1 20 0,-8-2-35 0,3-1-21 16,-3 1-62-16,15 0-53 0,-3 0-103 15,7-2-102-15,1 5-143 0,7-3-267 0,12 6-294 16,0 0 67-16,-16-5 115 0,16 5 97 0,0 0 41 15,0 0 61-15,0 0 59 0,0 0 37 0</inkml:trace>
          <inkml:trace contextRef="#ctx0" brushRef="#br0" timeOffset="1648.1408">-3996 6428 1535 0,'0'0'540'0,"0"0"-23"0,0 0-10 0,-23 37-31 16,15-15-43-16,-4 3-13 0,0 1-8 0,-4 3-77 15,1 3-7-15,-5 3-31 0,0-2-26 16,1-3-46-16,-1-4-56 0,8-3-77 16,-7-2-86-16,7-3-81 0,0-6-96 0,-4 3-195 0,8-9-471 15,1 3-62-15,7-9 108 0,-20 8 59 16,20-8 59-16,0 0 56 0,-24-8 64 0,24 8 39 16</inkml:trace>
          <inkml:trace contextRef="#ctx0" brushRef="#br0" timeOffset="2015.0214">-4381 6313 1308 0,'0'0'501'0,"4"-14"-76"16,-4 14-5-16,0 0-21 0,0 0-43 0,0 0-13 16,0 0-49-16,0 0-25 0,0 0-5 0,0 0-29 15,-20 48 3-15,16-38-46 0,0 3 0 16,-7 0-33-16,11-2-11 0,0-11-9 0,-12 19-9 15,12-19-4-15,-8 15-1 0,8-15 3 16,-12 9-5-16,12-9 5 0,-8 6 2 16,8-6 6-16,0 0-5 0,0 0-8 0,0 0-6 15,-23-19 9-15,19 5-11 0,-4-2-5 16,4-7-28-16,0-3 64 0,-4-9-57 16,0-6-2-16,-3-1-43 0,-1-2 33 0,4-2-41 0,0 4-36 15,0 5 0-15,0 1 0 0,-3 4 0 16,7 1 0-16,0 7 0 0,-4-1 0 0,0 4 0 15,0 1 0-15,4 5 0 0,0 2 0 0,4 13-134 16,-8-10-119-16,8 10-82 0,0 0-144 16,0 0-187-16,-7 37-393 0,3-13 158 0,4 5 71 15,-4 6 60-15,4 1 63 0,4 0 78 0,-4 1 89 16,7 1 89-16</inkml:trace>
          <inkml:trace contextRef="#ctx0" brushRef="#br0" timeOffset="2774.3305">-4310 6804 1548 0,'-32'8'573'0,"-3"-3"-48"0,-4-2-54 0,7-1-51 16,1-2-26-16,-5 2-56 0,1-4-97 0,0-3-75 16,-5 0-87-16,1-4-58 0,11 3-249 15,-3-4-642-15,0-5 74 0,3 0 51 0,8-5 72 16,-3-3 69-16,3-6 48 0</inkml:trace>
          <inkml:trace contextRef="#ctx0" brushRef="#br0" timeOffset="2957.9667">-4291 4968 1707 0,'0'0'491'0,"0"0"-48"16,-27 44-38-16,15-14-57 0,-4 10-46 0,-7 17-67 15,-1 1-115-15,1 11-135 16,-5-5-279-16,-7 23-469 0,-5-1 69 0,-3-1 47 0,0-3 94 15,-4 3 23-15,0-4 31 0</inkml:trace>
          <inkml:trace contextRef="#ctx0" brushRef="#br0" timeOffset="3383.4569">-5293 6252 1085 0,'0'0'445'0,"0"0"-15"0,0 0-18 16,0 0-69-16,0 0-33 0,0 0-8 15,0 0-25-15,0 0-19 0,-20 45-22 0,13-32-19 16,3-1-43-16,-4 0-10 0,0 1 2 0,0-1-2 16,0-1-8-16,8-11 21 0,-8 19 10 15,8-19 36-15,-11 12-25 0,11-12 16 0,0 0 11 16,-12 5-13-16,12-5-4 0,0 0 4 0,0 0-10 16,-12-32-20-16,12 14 18 0,-8-7-31 15,4-12-29-15,0-7-22 0,-7-5 46 16,-1-24-143-16,0 1-21 0,0 3 0 0,0 15 0 15,8 7 0-15,-7 4 0 0,7 7-21 16,-4 2-204-16,4 9-54 0,0 4-179 0,-4 4-269 16,4 4-318-16,4 13 85 0,0 0 111 15,0 0 68-15,0 0 100 0,0 0 72 0,0 58 33 16,0-21 23-16</inkml:trace>
          <inkml:trace contextRef="#ctx0" brushRef="#br0" timeOffset="3767.812">-5537 6343 1382 0,'0'0'601'0,"0"0"-27"15,0 0-47-15,0 0-33 0,-31 45-33 16,23-27-31-16,-4 4-31 0,-3 2-41 0,3 4-30 15,-8 6-49-15,4-1-9 0,-3 1-92 16,3-6-4-16,-4-1-97 0,5-3-59 0,-1 1-126 16,4-4-74-16,0-9-237 0,5 1-549 0,-5-3 67 15,0-2 77-15,4-2 161 0,8-6 0 16,-16 3 51-16,16-3 103 0,0 0 43 0</inkml:trace>
          <inkml:trace contextRef="#ctx0" brushRef="#br0" timeOffset="3932.5466">-5741 6008 1395 0,'0'0'478'0,"4"-13"-176"0,-4 13-92 0,0 0-113 16,0 0-212-16,0 0-474 0,-16-16-12 15,16 16 63-15,0 0 101 0</inkml:trace>
          <inkml:trace contextRef="#ctx0" brushRef="#br0" timeOffset="4193.2387">-5965 6225 1256 0,'8'11'397'0,"0"0"-31"0,4-1-8 15,-9 0-32-15,5 5-17 0,-4-5-4 16,0 2-11-16,-4-12-12 0,4 25 25 0,-4-15 23 15,0-10-7-15,-8 20-14 0,8-20 22 16,-8 14 19-16,8-14-27 0,-15 10-8 0,15-10-13 16,-12 6-46-16,12-6-26 0,0 0-18 15,0 0 6-15,0 0-110 0,-28-21 7 0,24 10-31 16,4 11-102-16,-7-28-51 0,7 12-100 0,0 16-84 16,0-28-116-16,11 16-291 0,-3 0-408 15,0 3 116-15,0-2 143 0,-8 11 41 16,0 0 77-16,12-14 77 0,-12 14 15 0,0 0 82 15</inkml:trace>
          <inkml:trace contextRef="#ctx0" brushRef="#br0" timeOffset="-3587.0572">803 6079 1502 0,'-8'-11'640'0,"8"11"-8"0,-11-15-56 0,11 15-23 16,-4-9-69-16,4 9-39 0,0 0-33 15,0 0-33-15,0 0-72 0,0 0 13 0,0 0-64 16,0 0-20-16,0 0-14 0,0 0-35 16,0 0-13-16,0 41-20 0,0-41 10 0,4 27-26 15,-4-14-13-15,0 3-17 0,0-16-42 0,0 30 27 16,0-15-75-16,-4 1-18 0,4-2 0 16,-4 0 0-16,4-14 0 0,-12 26 0 0,8-15 0 15,0 0 0-15,-4-1 0 0,8-10 0 0,-12 14 0 16,5-6 0-16,7-8 0 0,-16 7 0 15,16-7 0-15,-16 3 0 0,16-3 0 16,0 0 0-16,-27-3 0 0,27 3 0 0,-16-13 0 16,8 5-103-16,0-3 3 0,8 11-10 15,-8-26 0-15,4 11 15 0,0 1 6 0,1-3-8 16,3-1 20-16,0 1-5 0,0 17 15 0,-4-32 8 16,4 14 21-16,-4 4 7 0,4 14 1 15,-4-28 9-15,0 16 19 0,4 12-14 0,-12-20 32 16,0 11-1-16,4 3 8 0,8 6 21 15,-15-6-16-15,15 6 15 0,-24-2-20 0,24 2 28 16,-27 4-66-16,11 1 61 0,4 0 5 16,0 3-25-16,-3-1-11 0,7 1 1 15,-4 3-6-15,0-2 21 0,4 3-26 0,0-1 20 16,4-1-25-16,0 3 5 0,4-13 16 0,-7 19-34 16,7-19-12-16,0 21 14 0,0-21-35 15,11 21 15-15,-3-10-30 0,4-4 2 0,4 1-15 16,0 1 18-16,-5-1 7 0,5-2-10 0,0 2-5 15,-4-1 5-15,3-2 16 0,-3 0-8 16,-4 1 2-16,-8-6-7 0,20 9-6 0,-13-6 16 16,-7-3-3-16,12 9 14 0,-12-9-4 15,4 10 16-15,-4-10 0 0,0 0 13 16,0 0 0-16,-12 21-3 0,12-21 10 0,-19 12 8 0,7-6 6 16,-4-1-16-16,4 1-1 0,12-6 4 15,-27 6 7-15,11-2 8 0,16-4 0 16,-27 2 25-16,15-2 16 0,12 0-24 0,-32-6 11 15,21 3 8-15,-5-4-21 0,4 0 23 16,-4-4 1-16,5-3 19 0,-1-2-17 0,0 0-5 16,0-3 4-16,0 2 17 0,5-3-12 15,-1 1 17-15,-4 1-22 0,8 3 16 0,-4 1-5 16,0-1 3-16,4 3-6 0,4 12-27 0,-8-19 4 16,8 19-28-16,-3-12 24 0,3 12 12 0,0 0-5 15,0 0-31-15,0 0 10 0,0 0 16 16,0 0-20-16,0 0-19 0,-4 50 26 15,0-34-20-15,4-1-32 0,-8 0 19 0,0 2-36 16,0 0-20-16,-4-2 14 0,1-1-73 16,-1 1-26-16,-4-5-61 0,-4 0-34 0,5 1-136 15,-5-2-188-15,0-7-439 0,5-1 57 16,-5-2 92-16,20 1 100 0,-31-13 99 0,15 3 49 16,-4-3 36-16,8-2 93 0</inkml:trace>
          <inkml:trace contextRef="#ctx0" brushRef="#br0" timeOffset="-3395.6134">1023 5604 1638 0,'0'0'599'0,"0"0"-59"15,-31-21-64-15,11 15-31 0,1 1-45 0,-9 0-40 16,1 1-129-16,-5 2-93 0,-3 2-110 15,-1-1-320-15,-11 6-596 0,0 4 90 0,-4 0 63 16,4 1 105-16,-16 7 29 0,0 5 58 0</inkml:trace>
          <inkml:trace contextRef="#ctx0" brushRef="#br0" timeOffset="-3078.8079">-195 5692 1809 0,'0'0'648'0,"-8"-13"-29"0,8 13-84 16,-4-10-10-16,4 10-16 0,0 0-89 0,0 0-38 15,-4-14-47-15,4 14-23 0,0 0-12 16,0 0-11-16,0 0-38 0,16 38-54 16,-12-21-23-16,4 0 2 0,-4 6-63 0,4 1-28 15,-5 3-106-15,1 4-81 0,0 3-90 16,-4-4-110-16,4-11-220 0,-4 16-520 0,0-1 90 16,0-4 33-16,0-5 117 0,-4-1 68 0,0 1 107 15,0-4 30-15,-3-4 42 0</inkml:trace>
          <inkml:trace contextRef="#ctx0" brushRef="#br0" timeOffset="-2868.0378">-423 6031 1246 0,'0'0'538'0,"0"0"-55"16,0 0-9-16,0 0-49 0,0 0-18 16,0 0-56-16,0 0-6 0,31 25-17 0,-19-9-11 15,4 0-33-15,0 7-18 0,-5-2-2 0,1 0-16 16,-4 1-27-16,-4 1-27 15,-4-3 18-15,0 3-48 0,-8-2-33 0,-4 2-49 0,1-6-52 16,-5 5-94-16,-4-3-87 0,1-3-289 0,-5-2-602 16,4-5 77-16,-11 1 77 0,3-6 125 15,-7 0 47-15,4-3 76 0,-9-2 112 0,1-3 14 16</inkml:trace>
          <inkml:trace contextRef="#ctx0" brushRef="#br0" timeOffset="-2171.4961">-722 6382 1589 0,'-27'-5'553'0,"27"5"23"15,-20-6-13-15,20 6-28 0,-20-9-41 0,9 4-61 0,11 5 2 16,-20-14-46-16,12 7-50 0,0-4-18 16,8 11-21-16,-15-19-52 0,11 10 21 0,4 9-77 15,-8-19 25-15,8 19-61 0,0-16-12 16,0 16-11-16,0 0-18 0,8-19-41 0,-8 19 6 15,0 0-47-15,19-4-30 0,-19 4-3 16,0 0 0-16,24 18 0 0,-16-6 0 0,0 3 0 16,-5 0 0-16,1 5 0 0,-4-3 0 15,0 4 0-15,-4 2 0 0,-3-2 0 0,-1 2 0 16,-4 4 0-16,0-6 0 0,-4 3-59 0,1-2-95 16,-5-2-58-16,-3-3-106 15,3-1-148-15,-4-3-166 0,5-4-423 0,3-2 114 0,0-2 106 16,4-3 121-16,12-2 43 0,-27-3 80 15,15-5 23-15,0 0 30 0</inkml:trace>
          <inkml:trace contextRef="#ctx0" brushRef="#br0" timeOffset="-1987.4582">-1001 6373 1435 0,'0'19'535'0,"0"-19"-28"15,-8 27-15-15,0-11-8 0,1 0-54 16,-5 3 15-16,-4 6-61 0,-4-1-8 0,-7 2-25 15,-1 5-64-15,-3-7-65 0,0 1-86 16,-1-4-72-16,5-5-149 0,3-2-84 0,4-5-291 16,-3 0-434-16,3-4 39 0,0-2 72 0,5 1 90 15,-5-4 32-15,20 0 95 0,-31-4 67 16,15-1 31-16</inkml:trace>
          <inkml:trace contextRef="#ctx0" brushRef="#br0" timeOffset="-1639.9556">-1433 6287 1730 0,'0'0'576'0,"-8"-18"-51"16,8 18-65-16,0 0-30 0,4-17-53 0,-4 17 4 16,0 0-71-16,0 0 5 0,12-11-44 0,-12 11-33 15,0 0 8-15,23 9-31 0,-23-9 0 16,24 17-36-16,-12-6 15 0,-4 1-12 0,-1 2-16 16,-3 2-38-16,-4 2 21 0,-4 0-42 15,-3 0-14-15,-5 4 1 0,4-1-68 0,-12-1-44 16,1 3-64-16,-1-6-79 0,-4 2-67 15,1-1-110-15,-1 0-297 0,1-5-348 16,-1-3 72-16,4-7 100 0,-7 0 91 0,7-3 47 16,1 3 38-16,-9-6 129 0,4 0 1 0</inkml:trace>
          <inkml:trace contextRef="#ctx0" brushRef="#br0" timeOffset="-1004.6523">-1850 6022 1384 0,'0'0'499'0,"0"0"-74"16,0 0-5-16,0 0-41 0,0 0 0 0,0 0-29 16,0 0-17-16,0 0 0 0,0 0-21 15,0 0-2-15,55 26-3 0,-39-16-23 0,-4 4-2 16,3 0-31-16,-3 2-31 0,0 0 15 16,0 0-20-16,-4 1-46 0,-4-2 21 0,0 2 12 15,-4-2-77-15,0 3-12 0,-4-2-54 16,0 2-28-16,-4-1-60 0,-8 0-78 0,4-2-49 15,1-1-85-15,-5 0-69 0,0 2-168 0,0-5-554 16,1 0 98-16,-5-5 48 0,8 0 147 16,-4-1 24-16,1-2 83 0,-1 1 64 0,0-2 58 15,1-1 60-15</inkml:trace>
          <inkml:trace contextRef="#ctx0" brushRef="#br0" timeOffset="-581.7597">-2003 6144 1164 0,'-12'-16'533'0,"12"16"-34"0,-16-10-28 0,9 6-18 16,7 4-49-16,-20-2-22 0,20 2-78 0,0 0-17 15,-28 2-8-15,28-2-31 0,-15 10-5 16,7-4-25-16,8-6-36 0,-12 18-11 0,8-9-20 15,4-9-10-15,0 26 13 0,4-11-39 16,0 2-21-16,4 4-40 0,4-1-15 0,-5-1-6 16,9 2 3-16,0 2 2 0,0-4-20 15,3 0-10-15,-3-2 10 0,0-2-13 0,-5 1 0 16,1-6-3-16,-4 1 14 0,0 0 7 16,-4-3 8-16,-4-8 7 0,0 0 21 0,-8 23-3 15,8-23 16-15,-24 10-6 0,9-5-14 0,-1-4 24 16,-4 1 16-16,1-2-15 0,-5-2 15 15,8-2-28-15,-7-1-10 0,3-2 5 0,-3-1-8 16,3-3-33-16,4-5-49 0,4 0-48 16,-3-4-59-16,11-3-36 0,-4 1-75 15,4-1-55-15,8 5-195 0,0-5-512 0,4 2 61 16,-4 1 87-16,4 3 65 0,-5 2 102 0,1 2 43 16,-4 13 123-16,0-18 13 0</inkml:trace>
          <inkml:trace contextRef="#ctx0" brushRef="#br0" timeOffset="3542.1316">-5273 6829 1819 0,'0'0'535'0,"0"0"-74"0,0 0-82 0,0 0-108 16,0 0-120-16,0 0 16 0,0 0-239 0,0 0-673 16,0 0 26-16,-32-40 102 0,24 31-10 15,-3-2 77-15</inkml:trace>
          <inkml:trace contextRef="#ctx0" brushRef="#br0" timeOffset="4885.1605">-6224 6339 1622 0,'0'0'617'0,"-12"-17"-66"0,12 17-37 16,0 0-61-16,0 0-20 0,-8-5-34 0,8 5-30 15,0 0-34-15,0 0-33 0,0 0-36 0,-20 28-8 16,12-19-22-16,8-9-21 0,-15 23-25 15,15-12-16-15,-8 1-21 0,4-2 11 0,4-10-49 16,-12 18 13-16,12-18 0 0,-8 14 21 0,8-14-29 16,-8 10 3-16,8-10 18 0,0 0-105 15,-15 4-36-15,15-4 0 0,0 0 0 0,0 0 0 16,0 0 0-16,-16-27 0 0,16 13 0 0,0 14 0 16,-4-41 0-16,4 14 0 0,-4-7 0 15,0-4 0-15,-4-7 0 0,4-2 0 0,-3-2 0 16,3 1 0-16,-4 2 0 0,4 10 0 15,0 0 0-15,-4 8 0 0,8 5 0 16,-4 6 0-16,-8 3-346 0,12 14-862 0,0 0 148 0,0 0 82 16,0 0 128-16,0 0 67 0,-15 33 66 15,7-8 88-15,4 10 32 0,0 2 80 16,-4 10 16-16</inkml:trace>
          <inkml:trace contextRef="#ctx0" brushRef="#br0" timeOffset="5036.2501">-6248 6870 1548 0,'0'0'527'0,"0"0"-79"0,0 0-79 15,0 0-31-15,0 0-159 0,0 0-74 16,0 0-59-16,12-29-279 0,-12 29-438 0,0 0-30 0,-16-24 54 16,8 11 60-16,0 4 65 15</inkml:trace>
          <inkml:trace contextRef="#ctx0" brushRef="#br0" timeOffset="5794.9171">-6613 6310 1546 0,'0'0'478'0,"-4"-11"-27"0,4 11-44 0,0 0-18 16,0 0-16-16,0 0-22 0,0 0-46 0,0 0-6 15,0 0-35-15,0 0-29 0,0 0-22 16,11 43-6-16,-11-43-30 0,4 17-24 0,-4-17 4 15,4 15-35-15,-4-15 17 0,0 15-29 16,0-15-3-16,-8 16 1 0,8-16-24 0,-11 14 1 16,-1-5-3-16,0-2-11 0,-4 1-27 0,-7 0-1 15,3 1 1-15,-4-4-31 0,-7 2 17 16,-4-2 19-16,-1 1-41 0,-3-2 7 0,0 0-5 16,-5 0-2-16,5-1 15 0,-4 0-31 0,0 1 3 15,-1-2-13-15,5 1 23 16,-4 1-15-16,4-3-5 0,-1 2 30 0,5-2-17 15,0 3 17-15,3-3-5 0,1 3-10 0,3 0-15 16,1-3-3-16,3 1 15 0,4 1-17 16,-3 0-13-16,3-2-16 0,-3 1 10 0,11-1 16 15,-4 1 0-15,-8 0-2 0,17-1 17 16,-9 4-17-16,16-5-24 0,-28 1 31 0,28-1-5 16,-23 0 28-16,23 0-18 0,-20 2-15 0,20-2 5 15,-23-2 3-15,23 2 14 0,-20 0-6 16,20 0-4-16,-12-3-7 0,12 3-7 0,-16-4 30 15,16 4 7-15,-15-7-2 0,15 7 8 0,-16-9-23 16,16 9 10-16,-8-10 26 0,8 10 9 16,-8-16-14-16,0 5-8 0,8 11 20 0,-11-22 0 15,3 9 6-15,8 1-9 0,-8 0-19 16,4-2 22-16,4 14 38 0,-8-27-7 16,4 13-15-16,0 2-13 0,4 12 20 0,-8-25 29 15,0 11-11-15,8 2 21 0,0 12-19 16,-7-25 9-16,-1 13 15 0,8 12-29 0,0-20-35 15,-4 10 26-15,4 10-11 0,-4-18 28 0,4 18-10 16,-8-16-20-16,8 16-16 0,-4-12-22 16,4 12-11-16,0 0 0 0,-4-14 0 0,4 14 0 15,0 0 0-15,0 0 0 0,-4-14 0 0,4 14 0 16,0 0 0-16,0 0 0 0,0 0 0 16,0 0 0-16,0 0 0 0,0 0 0 15,0 0 0-15,0 0 0 0,12 43 0 0,-8-28 0 16,-4 1 0-16,4-1-26 0,-4 3-36 15,0-2-25-15,-4 5-25 0,0 0 7 0,-4 1-8 16,-4-4-2-16,5 0-41 0,-5 1-34 16,0-1 11-16,0-4-13 0,4 2 5 0,-4-4-35 15,1-1-16-15,-1-4-63 0,4 0-56 0,8-7-96 16,-16 7 20-16,16-7-181 0,0 0-164 16,0 0 46-16,0 0 64 0,-15-21 53 0,15 21 91 15,4-26 35-15</inkml:trace>
          <inkml:trace contextRef="#ctx0" brushRef="#br0" timeOffset="6070.3017">-7671 5808 1387 0,'-8'-14'527'0,"8"14"-5"0,-8-16-23 0,8 16-33 16,-15-5-36-16,15 5-20 0,0 0-59 16,-36 18-16-16,25-8-23 0,3 4-23 0,0 3-17 15,0 3-24-15,4-3-25 0,4 3-18 0,4-2-11 16,4 2-7-16,0 0-34 0,7-3-9 15,5-2 22-15,-4-2-15 0,7-6-28 0,-3-1-5 16,4-3-16-16,-5-3-28 0,13-1-2 16,-13-2 38-16,5-3-64 0,-4 0-7 15,3-5-44-15,-11 0-18 0,-4 2-49 0,8-2-43 16,-9 1-47-16,-7 10-109 0,0-16-34 0,0 16-196 16,0 0-541-16,0 0 74 0,0 0 121 15,0 0 36-15,-35-5 99 0,35 5 82 0,-31 10 42 16,11 1 53-16,-4-1 84 0</inkml:trace>
        </inkml:traceGroup>
      </inkml:traceGroup>
    </inkml:traceGroup>
    <inkml:traceGroup>
      <inkml:annotationXML>
        <emma:emma xmlns:emma="http://www.w3.org/2003/04/emma" version="1.0">
          <emma:interpretation id="{9677E2C6-0E8C-4D54-B90B-7DA4FD9CF7CC}" emma:medium="tactile" emma:mode="ink">
            <msink:context xmlns:msink="http://schemas.microsoft.com/ink/2010/main" type="paragraph" rotatedBoundingBox="12867,11667 25884,11650 25886,13217 12869,13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AFE64-E114-4281-9583-4172C683AF48}" emma:medium="tactile" emma:mode="ink">
              <msink:context xmlns:msink="http://schemas.microsoft.com/ink/2010/main" type="line" rotatedBoundingBox="12867,11667 25884,11650 25886,13217 12869,13235"/>
            </emma:interpretation>
          </emma:emma>
        </inkml:annotationXML>
        <inkml:traceGroup>
          <inkml:annotationXML>
            <emma:emma xmlns:emma="http://www.w3.org/2003/04/emma" version="1.0">
              <emma:interpretation id="{63B3001D-A6F4-4B35-845F-80A4F9982F4E}" emma:medium="tactile" emma:mode="ink">
                <msink:context xmlns:msink="http://schemas.microsoft.com/ink/2010/main" type="inkWord" rotatedBoundingBox="12867,11667 16349,11662 16351,12929 12868,12933"/>
              </emma:interpretation>
              <emma:one-of disjunction-type="recognition" id="oneOf1">
                <emma:interpretation id="interp5" emma:lang="en-US" emma:confidence="0.5">
                  <emma:literal>harginchlk</emma:literal>
                </emma:interpretation>
                <emma:interpretation id="interp6" emma:lang="en-US" emma:confidence="0">
                  <emma:literal>narginchlk</emma:literal>
                </emma:interpretation>
                <emma:interpretation id="interp7" emma:lang="en-US" emma:confidence="0">
                  <emma:literal>harginchle</emma:literal>
                </emma:interpretation>
                <emma:interpretation id="interp8" emma:lang="en-US" emma:confidence="0">
                  <emma:literal>narginchle</emma:literal>
                </emma:interpretation>
                <emma:interpretation id="interp9" emma:lang="en-US" emma:confidence="0">
                  <emma:literal>harginchk</emma:literal>
                </emma:interpretation>
              </emma:one-of>
            </emma:emma>
          </inkml:annotationXML>
          <inkml:trace contextRef="#ctx0" brushRef="#br0" timeOffset="12877.087">-4723 8148 1116 0,'0'0'486'16,"12"-6"-41"-16,-12 6 1 0,0 0-16 15,0 0 5-15,0 0-46 0,0 0 10 0,0 0-15 16,0 0-15-16,-51 14-39 0,39-10-64 0,-8 1-12 16,5 1 12-16,3-1-46 0,12-5-20 15,-24 9-14-15,8-7 4 0,16-2-34 0,-15 10 5 16,11-5-20-16,4-5-5 0,-8 14-19 16,8-14-19-16,-4 17-14 0,4-17 21 15,8 22-26-15,-4-9-4 0,8-1-16 0,-5 0-24 0,9 2-4 16,-4-2-39-16,4 1-43 0,-8 1-26 15,11-4-66-15,-3 0-54 0,0 2-28 16,-5-5-98-16,1-2-176 0,0 1-586 0,0 0 76 16,-12-6 93-16,8 7 117 0,-8-7 65 15,0 0 83-15,0 0 53 0,0 0 80 0</inkml:trace>
          <inkml:trace contextRef="#ctx0" brushRef="#br0" timeOffset="12634.5457">-5088 7734 1738 0,'-4'-17'629'0,"4"17"-142"0,0 0-22 0,0 0-1 16,0 0-21-16,0 0-31 16,0 0-44-16,0 0-15 0,11 67 1 0,-7-36-29 0,4 1-36 15,-4 5-76-15,0 1 25 0,0 8-34 16,4-7-14-16,-8 0-24 0,8-2-28 16,-4-1-15-16,0 0-10 0,-1-4-44 0,1-1-8 15,0-4-17-15,0-4-39 0,0-4-20 0,0-2-16 16,0-3 3-16,-4 0-69 0,0-14-31 15,0 20-36-15,0-20 15 0,8 12-96 0,-8-12-27 16,0 0-55-16,12 8-52 0,-12-8-110 16,0 0-15-16,0 0-223 0,0 0-82 0,0 0 74 15,35-22 116-15,-27 13-16 0,4-3 69 0,0 0 54 16</inkml:trace>
          <inkml:trace contextRef="#ctx0" brushRef="#br0" timeOffset="12343.9831">-5387 8378 1034 0,'0'0'361'0,"0"0"-29"0,0 0 55 0,0 0-42 0,0 0 29 15,0 0-74-15,0 0-29 16,0 0-2-16,0 0 5 0,0 0 33 0,0 0-64 16,0 0-18-16,0 0-12 0,-4-17 2 0,4 17 5 15,0 0-31-15,8-27 11 0,0 17-2 0,-4-2-28 16,-1-3 22-16,5 3-53 0,-4 0 14 15,4-2 11-15,-8 14-49 0,8-18 23 16,-4 9-7-16,-4 9-1 0,12-10-17 0,-12 10 0 16,11-4-11-16,-11 4-23 0,0 0 6 0,20 13-31 15,-20-13-6-15,20 17 11 0,-12-6-2 16,3 1-29-16,-3-1-3 0,4 1-14 0,0-2-9 16,-4-1-35-16,4 2-64 0,-5-3-26 15,5 1-51-15,0-1-16 0,-12-8-61 16,16 8-133-16,-16-8-207 0,15 7-494 0,-15-7 122 15,16 4 111-15,-16-4 58 0,16 0 114 16,-16 0 40-16,0 0 97 0,20-7 49 0</inkml:trace>
          <inkml:trace contextRef="#ctx0" brushRef="#br0" timeOffset="11892.6193">-5596 7519 1802 0,'0'0'606'0,"0"0"-79"16,0-17-35-16,0 17-8 0,0 0-57 16,0 0-48-16,0 0 8 0,0 0-47 15,0 0-23-15,0 0-18 0,0 0-4 0,12 49-47 0,-4-23-15 16,0 6-20-16,0 2-29 15,0 8-7-15,0 0-34 0,-1 4 21 0,5 0-13 16,-4 1-54-16,0 3 3 0,0-3-15 0,0 0-44 16,0 1-41-16,-1-2 0 0,-3-2 0 15,0-7 0-15,0-2 0 0,4-1 0 0,-4-8 0 16,0-2 0-16,-4-2 0 0,8-1 0 0,-4-5 0 16,0-2 0-16,-4-14 0 0,4 21 0 15,-4-21 0-15,4 14 0 0,-4-14 0 0,0 10 0 16,0-10 0-16,0 0-62 0,0 0-99 15,0 0-26-15,11 11-31 0,-11-11 8 16,0 0-40-16,0 0-27 0,0 0-2 0,8 9-41 16,-8-9-18-16,0 0-56 0,0 0-36 15,0 0-87-15,0 0-315 0,0 0 5 0,0 0 111 16,0 0 60-16,20-4 52 0,-20 4 41 0</inkml:trace>
          <inkml:trace contextRef="#ctx0" brushRef="#br0" timeOffset="11545.1108">-5765 8187 1653 0,'0'0'543'16,"-35"-4"-26"-16,23 6-44 0,-7 1 3 16,-1 2-28-16,0 2 5 0,-3 2-66 0,11 0-57 15,-8 1 8-15,9 3-51 0,-1 0-26 0,4-1-13 16,0 0-12-16,4 2-37 0,4-14 16 15,0 26-51-15,4-13-5 0,8-1-44 0,4 0-10 16,-1-2-26-16,5 2-28 0,4-5-43 16,3-4-28-16,4 0-75 0,-3 0-15 0,7-6-67 15,1 2-63-15,-1-2-101 0,0-3-166 16,-3-1-524-16,-9-3 66 0,9-3 135 16,-8-1 37-16,-5-4 79 0,1-3 69 0,-4-3 69 15,-5-6 84-15</inkml:trace>
          <inkml:trace contextRef="#ctx0" brushRef="#br0" timeOffset="10885.387">-6346 8153 1446 0,'8'21'445'16,"3"-2"-40"-16,-7-1 17 0,0-2-33 0,0 2-38 16,4-4-16-16,-4 4-5 0,0-3-38 0,0 1-8 15,-4 0-10-15,0-2-18 16,8 0 0-16,-8-14-5 0,0 23-3 0,8-12-7 16,-8-11 17-16,4 15-4 0,-4-15 4 0,0 0-43 15,0 16-10-15,0-16 30 0,0 0-91 16,0 0 25-16,0 0-23 0,0 0-64 0,0 0-82 15,0 0 0-15,0 0 0 0,0 0 0 0,-4-62 0 16,4 45 0-16,4-3 0 0,-4 1 0 16,3-2 0-16,1 5 0 0,4 0 0 0,-4 2 0 15,4 2 0-15,-8 12 0 0,12-11 0 0,-12 11 0 16,0 0 0-16,0 0 0 0,31 18 0 16,-23-6 0-16,-4 3 0 0,8 0 0 0,-4 3 0 15,0-1 0-15,-1 1 0 0,1-2 0 16,-4 0 0-16,0-2 0 0,4-2 0 15,-4 1 0-15,4-3 0 0,-8-10 0 16,8 16-146-16,-8-16-182 0,4 12-64 0,-4-12-207 0,0 0-407 16,4 13 44-16,-4-13 69 0,0 0 178 15,0 0-24-15,0 0 60 0,0 0 106 0,0 0 30 16,0 0 60-16</inkml:trace>
          <inkml:trace contextRef="#ctx0" brushRef="#br0" timeOffset="10340.7229">-6535 8202 1809 0,'0'0'612'16,"-8"-14"-41"-16,8 14-44 0,0 0-5 0,0 0-28 16,0 0-74-16,0 0-33 0,0 0 20 15,-4 44-37-15,4-26-42 0,4-2-67 0,-4 1 11 16,8 4-16-16,-8-3-13 0,8 0-56 0,-4-1-75 16,0 1-17-16,-4-3-36 15,8-1-90-15,-8 1-71 0,0-15-93 0,4 21-71 0,-4-21-328 16,0 18-517-16,0-18 108 0,0 0 94 15,-4 15 106-15,4-15 73 0,0 0 80 0,0 0 30 16,0 0 75-16</inkml:trace>
          <inkml:trace contextRef="#ctx0" brushRef="#br0" timeOffset="13465.9774">-6606 7922 1889 0,'0'0'629'0,"0"0"-25"0,0 0-20 16,0 0-116-16,12-6-30 0,-12 6-59 0,0 0-69 16,0 0 15-16,0 0-92 0,0 0-87 0,0 0-103 15,0 0-102-15,0 0-87 0,0 0-133 16,0 0-215-16,0 0-448 0,0 0 85 0,20 15 91 15,-20-15 70-15,4 16 67 0,-4-16 168 16,4 18-38-16</inkml:trace>
          <inkml:trace contextRef="#ctx0" brushRef="#br0" timeOffset="10093.6346">-6696 8297 1494 0,'-4'-26'507'0,"4"12"-49"0,-8 0 34 16,-4 2-67-16,1-1-13 0,-1 1-26 15,-8 2-22-15,1 2-6 0,3 7-56 0,-4-1-20 16,0 2-21-16,-3 6-28 0,-1 2 10 16,9 4-59-16,-1 2 3 0,-4 2-20 0,8 2-37 15,1 1-7-15,3 0-23 0,-4 2-16 0,12-3 1 16,0 1-34-16,0-2-20 0,8 0-6 16,0 1-25-16,0-4 16 0,-1-2 9 0,5-1-25 15,4-2-28-15,-8-1 33 0,8-2-30 0,-5-2 58 16,5 0-49-16,-16-4 22 0,24 0-24 15,-24 0 46-15,19-7 10 0,-3 0-10 16,-8-4 18-16,0 1 11 0,-4-6-21 16,4-4 5-16,-8 2-11 0,0-4 16 0,7 3 6 15,-3 1 19-15,0-1 39 0,-4 3 0 0,4 2-48 16,-4 14-8-16,4-21-54 0,-4 21 0 16,4-12 0-16,-4 12 0 0,0 0 0 0,0 0 0 15,24 23 0-15,-17-11 0 0,1 7 0 0,0 4 0 16,0 5 0-16,4 0 0 0,-4 6 0 15,7-2 0-15,-3 5 0 0,-4-4 0 0,0-2 0 16,0-1 0-16,-8-2 0 0,0-1 0 16,0-2 0-16,-8-4 0 0,4 0 0 15,-8-3 0-15,-4-3 0 0,-3-2 0 0,-1-3 0 16,-3-2 0-16,-5-2 0 0,5-3 0 16,-5-3 0-16,4-3 0 0,-3-3-41 0,3 0-154 15,5-2-28-15,3-1-17 0,0 0-50 0,4 0-129 16,5-3-173-16,3 3-465 0,4 9 102 15,-4-20 93-15,4 20 94 0,4-21 59 0,-4 21 66 16,15-21 70-16,-7 10 48 0</inkml:trace>
          <inkml:trace contextRef="#ctx0" brushRef="#br0" timeOffset="9014.3084">-7234 8155 1087 0,'0'0'479'0,"-4"-18"-5"16,4 18-14-16,-4-12-35 0,4 12-69 15,0 0-23-15,0 0-21 0,-4-12-20 0,4 12-36 16,0 0-26-16,0 0-5 0,0 0-25 0,0 0-23 16,19 43-6-16,-19-26-4 0,8 3-39 15,4 1-8-15,-4 2 17 0,0-1-41 0,0 2-17 16,-1-1-2-16,1-2-21 0,-4 1 8 15,4-3-2-15,0-3-9 0,-4-1 11 16,0-1 34-16,0-3 19 0,-4-11 29 0,4 18-7 16,-4-18 9-16,8 11-10 0,-8-11 3 15,0 0 48-15,0 0 3 0,0 0-38 0,0 0-11 16,0 0-137-16,0 0-6 0,-28-43 0 0,20 26 0 16,4 1 0-16,4-6 0 0,-4 3 0 15,4 0 0-15,0-1 0 0,0 1 0 0,4 3 0 16,0 2 0-16,0-1 0 0,4 5 0 0,4-2 0 15,0 3 0-15,-5 3 0 0,5 0-256 16,-12 6-131-16,24-5-161 0,-24 5-122 0,23 0-390 16,-23 0 103-16,20 5 79 0,-20-5 61 0,16 1 103 15,-16-1 84-15,15 5 70 0,-15-5 53 16</inkml:trace>
          <inkml:trace contextRef="#ctx0" brushRef="#br0" timeOffset="8630.1847">-7431 8268 1420 0,'-8'-23'476'0,"0"11"-23"15,8 12-7-15,-19-15-24 0,3 8-20 0,4 4-36 16,-4-1-15-16,-3 2-39 0,-1 4-15 0,-7 3-54 15,11 4 13-15,-4 1-41 0,1 3-13 16,3 3-20-16,0 1-5 0,8 1-52 0,-4 2 13 16,5-3-18-16,3 1-9 0,4-1-17 15,0 1-35-15,7-4-23 0,-3 2 18 0,8-4-21 16,-4 2-5-16,12-2-15 0,-5-1-5 16,-7-4-19-16,16-2 6 0,-8 1 26 0,3-4-29 15,1-1 11-15,-4-2-32 0,7-1 24 16,-7-2-2-16,4-1 12 0,-5-4 2 0,1-3-1 15,-4-2 4-15,4-2-2 0,-5 0 7 0,1 0 8 16,-8 1 23-16,4-2 33 0,-8 5 8 16,12-4-15-16,-12 4 46 0,0 12 33 0,4-20 2 15,-4 20-30-15,4-15-23 0,-4 15-26 16,0 0 24-16,0 0-80 0,0 0-18 16,0 0 0-16,0 0 0 0,0 0 0 0,0 0 0 15,0 0 0-15,0 0 0 0,15 46 0 0,-7-36 0 16,0 3 0-16,0-1 0 0,4 2-67 15,-1-2-143-15,-3 2-33 0,4-3-13 0,4 1-69 16,-4 2-118-16,-4-3-166 0,-1-2-405 0,9-2 159 16,-8-1 13-16,-8-6 95 0,16 10 61 15,-16-10 66-15,11 3 98 0,-11-3 28 16</inkml:trace>
          <inkml:trace contextRef="#ctx0" brushRef="#br0" timeOffset="8056.3578">-8158 8228 1656 0,'-8'-12'665'0,"0"4"-25"15,8 8-36-15,-4-15 10 0,4 15-99 0,0 0-49 16,-8-14-59-16,8 14-33 0,0 0 9 15,0 0-75-15,0 0 4 0,0 0-41 0,0 0-56 16,0 53 23-16,4-35-23 0,-4 1-7 16,4 4-108-16,0 0-100 0,-4 0 0 0,0 0 0 15,0 0 0-15,8-4 0 0,-8 2 0 0,0-5 0 16,0 2 0-16,0-5 0 0,0 4 0 16,0-17 0-16,0 20 0 0,0-20 0 0,0 18 0 15,0-18 0-15,0 0 0 0,0 0 0 16,0 0 0-16,0 0 0 0,0 0 0 0,0 0 0 15,0 0 0-15,0 0 0 0,8-59 0 16,-8 34 0-16,0-4 0 0,12 3 0 0,-8 0 0 16,-1 1 0-16,5 2 0 0,0 1 0 15,0 4 0-15,0 0 0 0,4 4 0 0,-4 4 0 16,3 2 0-16,-11 8 0 0,20-3 0 16,-20 3 0-16,31 8 0 0,-19 1 0 0,0 2 0 15,0 3 0-15,4 1 0 0,-12 0 0 0,11 5 0 16,1-5 0-16,-8 5 0 0,-4-3 0 15,4-1 0-15,7 2 0 0,-11-4 0 0,4 0 0 16,-4-2 0-16,0 0 0 0,-4-12 0 0,8 21 0 16,-8-21 0-16,8 14 0 0,-8-14 0 15,0 12 0-15,0-12 0 0,0 0 0 0,0 0 0 16,0 0 0-16,0 0-617 0,0 0-576 16,0 0 77-16,0 0 133 0,0 0 74 15,0 0 164-15,0 0 47 0,0 0 40 0,0 0 115 16,-24-27 39-16</inkml:trace>
        </inkml:traceGroup>
        <inkml:traceGroup>
          <inkml:annotationXML>
            <emma:emma xmlns:emma="http://www.w3.org/2003/04/emma" version="1.0">
              <emma:interpretation id="{C41AB73C-6DC6-4533-A166-8E87C71C71BB}" emma:medium="tactile" emma:mode="ink">
                <msink:context xmlns:msink="http://schemas.microsoft.com/ink/2010/main" type="inkWord" rotatedBoundingBox="16774,11711 21022,11705 21024,12998 16776,13004"/>
              </emma:interpretation>
              <emma:one-of disjunction-type="recognition" id="oneOf2">
                <emma:interpretation id="interp10" emma:lang="en-US" emma:confidence="1">
                  <emma:literal>(min_arg,</emma:literal>
                </emma:interpretation>
                <emma:interpretation id="interp11" emma:lang="en-US" emma:confidence="0">
                  <emma:literal>(min-arg,</emma:literal>
                </emma:interpretation>
                <emma:interpretation id="interp12" emma:lang="en-US" emma:confidence="0">
                  <emma:literal>(min_ang,</emma:literal>
                </emma:interpretation>
                <emma:interpretation id="interp13" emma:lang="en-US" emma:confidence="0">
                  <emma:literal>(min-ang,</emma:literal>
                </emma:interpretation>
                <emma:interpretation id="interp14" emma:lang="en-US" emma:confidence="0">
                  <emma:literal>|min_arg,</emma:literal>
                </emma:interpretation>
              </emma:one-of>
            </emma:emma>
          </inkml:annotationXML>
          <inkml:trace contextRef="#ctx0" brushRef="#br0" timeOffset="15404.9763">-3473 8228 1679 0,'0'0'532'0,"0"0"-20"0,0 0-38 0,0 0-39 0,0 0-36 16,0 0-28-16,0 46 11 0,0-46-55 0,4 34-22 15,-4-16-13-15,4-1-36 0,-4 1-11 16,4-2-14-16,-4 2-37 0,4-5 1 16,-4-13-14-16,0 27-22 0,0-15 13 0,0-12-11 15,0 18 41-15,0-18-61 0,0 0 33 0,-4 17-28 16,4-17-120-16,0 0-26 0,0 0 0 16,0 0 0-16,0 0 0 0,0 0 0 15,0 0 0-15,-24-37 0 0,24 19 0 0,0-2 0 16,0-1 0-16,0-4 0 0,0 2 0 0,0 0 0 15,4 2 0-15,4 1 0 0,0 5 0 16,0 1 0-16,0 2 0 0,3 4 0 0,-11 8 0 16,24-5 0-16,-24 5 0 0,23 7 0 0,-11-1 0 15,4 4 0-15,-4 2 0 0,3 1 0 16,-3 2 0-16,0 1 0 0,-4 0 0 0,4 0 0 16,-4-2 0-16,-4 0 0 0,-1 0 0 15,1-3 0-15,-4-11 0 0,8 19 0 16,-8-19 0-16,4 12 0 0,-4-12 0 0,0 0 0 15,0 0 0-15,0 15 0 0,0-15 0 16,0 0 0-16,0 0 0 0,0 0 0 0,0 0 0 16,0 0 0-16,-4-61 0 0,4 42 0 0,4-4 0 15,0 0 0-15,0 1 0 0,0-1-3 16,0 7-38-16,0 0 10 0,4 2 24 0,-4 1-9 16,-4 13 9-16,11-13 17 0,-11 13-10 0,16 1 13 15,-16-1 2-15,0 0 26 0,20 26-21 16,-12-9-14-16,3 0-6 0,-3 4 0 15,0 1 0-15,-4-1 0 0,4-1 0 0,-4 0 0 0,4 0 0 16,-4-5 0-16,0 2-144 16,0-2-79-16,-1-1-45 0,1 0-63 0,0-3-311 15,-4-11-392-15,8 13 123 0,-8-13 28 0,8 11 117 16,-8-11 44-16,0 0 82 0,12 3 57 16,-12-3 58-16,0 0 39 0</inkml:trace>
          <inkml:trace contextRef="#ctx0" brushRef="#br0" timeOffset="15621.3001">-2994 8254 1295 0,'0'0'606'16,"20"29"-32"-16,-16-20-11 0,-4-9-49 16,8 23-30-16,0-11-56 0,-4 1-16 0,0-3-51 15,-4-10-34-15,7 23-22 0,-3-10-24 0,0-3-78 16,-4-10-50-16,4 16-71 0,-4-16-51 15,4 14-62-15,-4-14-135 0,0 0-103 0,0 0-310 16,-4 16-383-16,4-16 74 0,0 0 102 0,0 0 118 16,0 0 48-16,0 0 91 15,0 0-11-15,0 0 58 0</inkml:trace>
          <inkml:trace contextRef="#ctx0" brushRef="#br0" timeOffset="15780.112">-2927 7859 1366 0,'4'-16'379'0,"-4"16"-74"0,8-14-80 0,-8 14-82 0,4-13-53 16,-4 13-300-16,0 0-455 0,12-8 43 16,-12 8 61-16</inkml:trace>
          <inkml:trace contextRef="#ctx0" brushRef="#br0" timeOffset="16222.1028">-2813 8079 1336 0,'8'25'481'0,"-4"-13"-18"0,4 2-15 16,-4 2-26-16,4 0-40 0,-4 4 10 15,3-2-21-15,-3 4-39 0,4-3-1 16,0 2-40-16,0 0-9 0,-4 0-18 0,4-1-21 15,-4-3-21-15,-4-1-19 0,4-1-16 0,0-1-18 16,-4-14-1-16,4 21-9 0,-1-13 28 0,-3-8-26 16,0 0 8-16,4 18 36 15,-4-18-59-15,0 0-13 0,0 0-89 0,0 0-44 16,0 0 0-16,0 0 0 0,0 0 0 0,0 0 0 16,0 0 0-16,-11-51 0 0,11 33 0 15,0 1 0-15,4-4 0 0,-1-1 0 0,1 0 0 16,0-1 0-16,4 5 0 0,0 0 0 0,0 1 0 15,-4 4 0-15,4 2 0 0,3 2 0 16,-11 9 0-16,16-6 0 0,-16 6 0 0,0 0 0 16,28 21 0-16,-20-5 0 0,-1 2 0 0,1-1 0 15,4 3 0-15,-4 3 0 0,0-2 0 16,-4-2 0-16,0 2 0 0,4-1 0 0,-5-1 0 16,5-3 0-16,-4-2 0 0,0 0 0 0,4-4 0 15,-4 1-251-15,-4-11-215 16,4 14-266-16,-4-14-341 0,12 10 93 0,-1-4 127 15,-11-6 57-15,20 7 80 0,-8-6 71 0,-12-1 64 16,23 6 112-16,-7-3-9 0</inkml:trace>
          <inkml:trace contextRef="#ctx0" brushRef="#br0" timeOffset="16580.3742">-2337 8574 1377 0,'0'0'545'0,"0"0"-36"0,-16-3-28 0,16 3-35 15,0 0-24-15,0 0-15 0,0 0-28 0,0 0-16 16,0 0-48-16,0 0-13 0,0 0-28 0,0 0-51 16,43-18 12-16,-27 14-35 0,0 3 13 15,3-2-55-15,1 2-12 0,0-1-10 16,-1 0-42-16,1 1-47 0,0 1-45 0,-1-4-61 16,-3 4-94-16,4-2-37 0,-5-1-68 0,5 3-98 15,4-4-258-15,-5 3-357 0,-3-3 152 16,0 0 26-16,-1 1 51 0,1-3 155 15,-4 3 9-15,-12 3 66 0,28-8 36 0</inkml:trace>
          <inkml:trace contextRef="#ctx0" brushRef="#br0" timeOffset="17170.247">-1669 8105 1336 0,'-8'-15'530'0,"0"1"-6"15,0 3-32-15,-3 1-26 16,3 5-31-16,8 5-49 0,-28-6-27 0,13 8-34 0,15-2-18 16,-32 12-31-16,16-1-27 0,1 4-22 15,-1 2-40-15,0 7-15 0,8-3-8 16,-3 0-3-16,7 2-31 0,0 0-14 0,0 1-32 16,8 1-2-16,-4-2-10 0,4-4-11 0,3 1-46 15,1-3 14-15,4 1-35 0,0-2-4 16,0-4-8-16,7-1-23 0,-3-1 13 0,-4-3 20 15,4-1-4-15,-5-3 7 0,5 0-18 16,-16-3 15-16,24-1 13 0,-13-4 8 0,-11 5 5 16,20-18-18-16,-12 5 33 0,-4 0-5 0,4-5 11 15,-4 2 7-15,0-1 7 16,0-1 32-16,-4 2 20 0,4 2-13 0,-4 14 44 16,0-27-42-16,3 17 14 0,-3 10-11 0,0-18-56 15,0 18 26-15,0 0-16 0,8-10 3 16,-8 10-54-16,0 0 0 0,0 0 0 0,16 28 0 15,-12-15 0-15,8 4 0 0,-4 1 0 0,-1 2 0 16,1 2 0-16,0-1 0 0,0 0-98 16,4-1-78-16,-4-1-1 0,0 0-46 0,-1 0-25 15,1-4 5-15,4-3-82 0,-4 1-98 0,4-6-158 16,-4 3-361-16,-8-10 67 16,11 10 112-16,-11-10 16 0,12 2 84 0,-12-2 123 15,0 0 28-15,0 0 69 0</inkml:trace>
          <inkml:trace contextRef="#ctx0" brushRef="#br0" timeOffset="17479.7911">-1472 8285 1008 0,'0'-26'468'16,"-4"4"26"-16,4 3 8 0,0 3 2 16,0 16-27-16,-4-23-70 0,4 23-29 0,-4-15-55 15,4 15 15-15,0 0-34 0,0 0-27 0,0 0-11 16,0 0-51-16,0 0-18 0,27 42 8 16,-23-25-28-16,4 5-37 0,0 1-1 0,0 1-29 15,0-1-8-15,-1 0 8 0,1 0-13 16,-4-2-17-16,4-2-1 0,-4-3-2 15,0-2 35-15,4-1 27 0,-8-13 35 0,4 15 2 16,-4-15-60-16,0 0-116 0,0 0 0 0,0 0 0 16,0 0 0-16,0 0 0 0,0 0 0 15,0 0 0-15,0-44 0 0,4 25 0 0,-4-8 0 16,4 1 0-16,0-8 0 0,3 5 0 16,-3 4 0-16,4 1 0 0,0 1 0 0,0 2 0 15,0 3 0-15,4 7 0 0,-5 3 0 0,5 0 0 16,-12 8-264-16,20-1-379 0,-20 1-519 15,20 10 118-15,-9-5 92 0,1 3 89 0,4 4 113 16,0-1 51-16,3-1 105 0,-3-1 57 0,4-1 5 16</inkml:trace>
          <inkml:trace contextRef="#ctx0" brushRef="#br0" timeOffset="17972.7597">-840 8208 1456 0,'-4'-12'509'0,"4"12"29"0,0-27-26 16,-7 13 10-16,7 14-15 0,-12-27-41 0,8 17-57 15,-8-1-7-15,0 2-49 0,0 4-33 16,12 5-56-16,-27-1 15 0,27 1-67 0,-24 12 3 16,9 0-46-16,-1 4-46 0,8 3 41 15,-4 1-21-15,4 0-20 0,1 2 0 0,7 1-28 16,-4-2-11-16,8 0-50 0,-4-2-1 16,3-1-25-16,1-1 12 0,4-2-23 15,0-1-12-15,-4-2-18 0,4-1 10 0,4-5 2 16,-4 2 29-16,-8-8-26 0,15 6 21 0,-15-6-14 15,0 0 9-15,0 0 48 0,28-11-23 16,-20 0 23-16,-4-2 3 0,0-2-6 0,-4-1-27 16,3-2-16-16,1-1 0 0,-4 1 0 15,0 3 0-15,4-2 0 0,-4 2 0 0,0 15 0 16,4-27 0-16,-4 17 0 0,0 10 0 0,0 0 0 16,4-17 0-16,-4 17 0 0,0 0 0 15,0 0 0-15,0 0 0 0,0 0 0 0,16 45 0 16,-12-24 0-16,0 0 0 0,0 4 0 0,4-1 0 15,-5 3 0-15,5 3 0 16,0 2 0-16,0-1 0 0,-4 1 0 0,0 0 0 0,0-3 0 16,0 0 0-16,-4 5 0 0,4-8 0 15,-8 2 0-15,0-4 0 0,0 1 0 16,-4-2 0-16,-4-4 0 0,0-1 0 0,-3-2 0 16,-1-2 0-16,-4-4 0 0,5 1 0 0,-9-4 0 15,0-2 0-15,1-1 0 0,-1 0-354 16,1-1-293-16,3-3-492 0,-4-2 171 0,1 1 59 15,3-3 85-15,-3 0 107 0,3 1 44 0,0-3 56 16,1-3 111-16,-1 3 19 0</inkml:trace>
          <inkml:trace contextRef="#ctx0" brushRef="#br0" timeOffset="14483.5689">-4106 7563 1338 0,'0'0'420'0,"0"0"-31"0,-8-14 0 16,8 14 3-16,0 0-49 0,0 0-33 0,0 0-8 16,-27 28-16-16,19-14 32 0,-4 3-44 0,4 1-1 15,-4 4-37-15,-3 4 10 16,7 3-31-16,-4-2-18 0,0 4-3 0,4-2-17 16,-3 3-18-16,7 0-6 0,-4 1-7 0,0 0 15 15,4 1-35-15,0 0-14 0,0-5 4 16,4 4-19-16,4 0 18 0,-4 0 3 0,4-3-34 15,0 2 21-15,0-4-28 0,0 5-16 16,4-4 11-16,-4-3 23 0,0 4-36 0,3-2-23 16,1-3-36-16,0-1 0 0,0-1 0 0,0 0 0 15,0 0 0-15,0 0 0 0,-1-2 0 16,5-4 0-16,-4 5 0 0,4-4 0 0,-4-1 0 16,4 1 0-16,-1-3 0 0,1 1 0 0,4 2 0 15,-4-3 0-15,-1-1 0 16,1 1 0-16,0-6 0 0,0 7 0 0,0-6 0 15,-1 3 0-15,-3-3 0 0,0-2 0 0,0 1 0 16,4 0 0-16,-4 0 0 0,-8-9 0 0,11 13 0 16,-11-13 0-16,12 10 0 0,-12-10 0 15,8 9 0-15,-8-9 0 0,8 7 0 0,-8-7 0 16,0 0 0-16,12 11 0 0,-12-11 0 16,0 0 0-16,0 0 0 0,0 0 0 0,0 0 0 15,0 0 0-15,0 0 0 0,0 0 0 0,0 0 0 16,0 0 0-16,0 0-80 0,0 0-1123 15,0 0 110-15,0 0 108 0,0 0 117 0,0 0 51 16,0 0 72-16,0 0 93 0,0 0 35 0,0 0 82 16,0 0 18-16</inkml:trace>
          <inkml:trace contextRef="#ctx0" brushRef="#br0" timeOffset="19941.3526">-46 8467 1459 0,'0'0'524'16,"0"0"-37"-16,0 0-6 0,0 0-15 16,-15 23-72-16,15-23 18 0,0 0-38 0,-20 4-24 15,20-4-19-15,-16 2-55 0,16-2 6 16,0 0-39-16,-23-2 0 0,23 2-41 0,0 0-23 16,-16-6-10-16,16 6-59 0,0 0 23 0,-12-11-12 15,12 11-27-15,0 0-27 0,-4-12-16 16,4 12-7-16,0 0 20 0,0 0-21 0,0 0 3 15,0 0-25-15,0 0 30 0,0 0-56 16,28-12 41-16,-28 12-31 0,0 0 20 0,0 0-2 16,23 14 16-16,-23-14-29 0,12 10 18 15,-12-10 16-15,8 11 2 0,-8-11-8 16,4 12 16-16,-4-12-26 0,0 0 16 0,0 0-9 16,0 0-11-16,0 0-24 0,-8 23 0 0,8-23 0 15,0 0 0-15,0 0 0 0,-20 3 0 16,20-3 0-16,0 0 0 0,0 0 0 0,0 0 0 15,0 0 0-15,-27-16 0 0,27 16 0 0,-8-13 0 16,8 13 0-16,0 0 0 0,0-16 0 16,0 16 0-16,0 0 0 0,0 0 0 0,0 0 0 15,8-27 0-15,-8 27 0 0,8-5 0 16,-8 5 0-16,0 0 0 0,19 1 0 16,-19-1 0-16,0 0 0 0,24 9 0 0,-24-9 0 15,16 11 0-15,-12-6 0 0,-4-5 0 16,11 13 0-16,-11-13 0 0,8 8 0 0,-8-8 0 15,8 11 0-15,-8-11 0 0,0 0 0 0,0 0 0 16,0 16 0-16,0-16 0 0,0 0 0 16,0 0 0-16,0 0 0 0,0 0 0 0,0 0 0 15,0 0 0-15,0 0 0 0,0 0 0 0,0 0 0 16,0 0 0-16,0 0 0 0,-39-18 0 16,39 18 0-16,0 0 0 0,0-15 0 0,0 15 0 15,0 0 0-15,0 0 0 0,0 0 0 16,0 0 0-16,0 0 0 0,0 0 0 0,0 0 0 15,0 0 0-15,0 0 0 0,35 27 0 16,-31-16 0-16,-4-11 0 0,4 23 0 16,-8-8 0-16,4-15 0 0,-12 32 0 0,4-16 0 15,-3 2 0-15,-5-1 0 0,-4 1 0 0,1 1-41 16,-1-3-241-16,-4 7-151 0,1-7-739 16,-1-2 112-16,1 1 72 0,-5-3 149 0,1 0 63 15,3-5 88-15,-4 0 45 0,5 0 54 16,-9 3 67-16</inkml:trace>
        </inkml:traceGroup>
        <inkml:traceGroup>
          <inkml:annotationXML>
            <emma:emma xmlns:emma="http://www.w3.org/2003/04/emma" version="1.0">
              <emma:interpretation id="{DB66BC55-71E0-4B3F-969E-F5178A6C0A01}" emma:medium="tactile" emma:mode="ink">
                <msink:context xmlns:msink="http://schemas.microsoft.com/ink/2010/main" type="inkWord" rotatedBoundingBox="21797,11708 25884,11703 25886,13217 21799,13223"/>
              </emma:interpretation>
              <emma:one-of disjunction-type="recognition" id="oneOf3">
                <emma:interpretation id="interp15" emma:lang="en-US" emma:confidence="1">
                  <emma:literal>mian_arg)</emma:literal>
                </emma:interpretation>
                <emma:interpretation id="interp16" emma:lang="en-US" emma:confidence="0.5">
                  <emma:literal>miam_arg)</emma:literal>
                </emma:interpretation>
                <emma:interpretation id="interp17" emma:lang="en-US" emma:confidence="0">
                  <emma:literal>mian.arg)</emma:literal>
                </emma:interpretation>
                <emma:interpretation id="interp18" emma:lang="en-US" emma:confidence="0">
                  <emma:literal>miam.arg)</emma:literal>
                </emma:interpretation>
                <emma:interpretation id="interp19" emma:lang="en-US" emma:confidence="0">
                  <emma:literal>mian/arg)</emma:literal>
                </emma:interpretation>
              </emma:one-of>
            </emma:emma>
          </inkml:annotationXML>
          <inkml:trace contextRef="#ctx0" brushRef="#br0" timeOffset="21241.1305">748 8078 1569 0,'0'0'483'0,"-4"-13"-35"0,4 13-10 15,0 0-36-15,0 0-8 0,0 0-15 0,0 0-39 16,12 63-20-16,-8-40-2 0,4 0-39 16,-4 0-23-16,4 3-34 0,-4-1-14 0,0-2-11 15,-1 0-10-15,5-2-36 0,-4-4-13 16,0 0-15-16,0-2 15 0,0-2 3 0,0-1 20 15,-4-12-18-15,4 15-7 0,-4-15-18 16,0 0-21-16,0 0 36 0,4 11-36 0,-4-11-20 16,0 0 13-16,0 0-82 0,0 0-8 15,0-40 0-15,4 22 0 0,0-5 0 0,0-2 0 16,0 3 0-16,3-3 0 0,-3 2 0 16,4 4 0-16,0-1 0 0,-4 5 0 0,4 4 0 15,0 2 0-15,-8 9 0 0,19-3 0 0,-19 3 0 16,0 0 0-16,28 20 0 0,-20-9 0 15,4 5 0-15,-5 2 0 0,1 0-16 0,0-4 24 16,-4 1-26-16,4 0 18 0,-4-3 5 0,-4 0-2 16,0-12 12-16,8 19-12 0,-8-19-3 15,4 17 0-15,-4-17 0 0,0 0 0 0,0 0 0 16,0 0 0-16,0 0 0 0,0 0 0 16,0 0 0-16,0 0 0 0,0 0 0 15,0 0 0-15,-8-52 0 0,12 32 0 0,-4-6 0 16,4 2 0-16,0 1 0 0,3-2 0 0,-3 2 0 15,4 4 0-15,-4 3 0 0,0 0 0 16,4 4 0-16,0 3 0 0,-8 9 0 16,19-8 0-16,-19 8 0 0,0 0 0 0,28 16 0 15,-16-4 0-15,0 5 0 0,-5 3 0 16,5-1 0-16,-4 4 0 0,4-4 0 0,-8 4 0 16,4-3 0-16,0 1 0 0,-5-2 0 0,5-5 0 15,-4 2 0-15,0-4 0 0,0 1 0 16,-4-13-13-16,8 17-261 0,-4-10-85 0,-4-7-101 15,12 13-213-15,-12-13-405 0,11 3 149 16,-11-3 46-16,0 0 81 0,24-12 65 0,-16 3 72 16,4 0 81-16,-4-7 49 0</inkml:trace>
          <inkml:trace contextRef="#ctx0" brushRef="#br0" timeOffset="21434.9034">1401 8104 1430 0,'0'0'597'0,"0"0"-37"0,8 40-7 0,-5-26-41 15,-3 2-23-15,0 1-5 0,4 1-49 0,-4 0-77 16,4 0 3-16,-4-1-69 16,0-1 5-16,4 0-62 0,-4-1-35 0,0-15-64 0,0 23-98 15,4-10-45-15,-4-13-86 0,0 18-55 16,0-18-180-16,0 14-650 0,0-14-2 0,0 0 77 16,0 0 99-16,0 0 100 0,0 0 33 0,0 0 106 15,0 0 32-15</inkml:trace>
          <inkml:trace contextRef="#ctx0" brushRef="#br0" timeOffset="22638.076">1735 8239 1569 0,'8'-12'488'0,"-4"-2"-24"0,-4 14-11 0,0-23-15 0,0 23-14 15,-4-25-19-15,4 25-47 0,-12-23-22 16,4 13-32-16,-8-3-9 0,1 3 4 0,-5 2-7 16,0 0-54-16,1 2-3 0,-1 6-22 15,0 5-14-15,1-2 1 0,-1 7-44 0,0 3 29 16,1 1-9-16,7 2-45 0,-8 5 33 16,8-3-24-16,1 1-111 0,7 0-29 0,-4 2 0 15,4-5 0-15,0 2 0 0,4-3 0 0,0-15 0 16,8 27 0-16,-4-17 0 0,4 3 0 15,3-6 0-15,1 0 0 0,0-2 0 0,0 0 0 16,-12-5 0-16,23 4 0 0,-23-4 0 0,28-5 0 16,-16 0 0-16,3-4 0 0,-7-4 0 15,4-2 0-15,0-3 0 0,0-1 0 0,-8-2 0 16,3 1 0-16,1 0 0 0,-4 1 0 16,4 3 0-16,-4 2 0 0,0 0 0 15,-4 14 0-15,4-21 0 0,-4 21 0 0,8-11 0 16,-8 11 0-16,0 0 0 0,0 0 0 15,0 0 0-15,0 0 0 0,19 31 0 0,-11-19 0 16,-4 0 0-16,4 0 0 0,0 2 0 16,4-1 0-16,-4-1 0 0,3-1 0 0,1 1 0 15,4 3 0-15,0-7 0 0,3 2 0 0,1 1-82 16,0-4-200-16,-1 2-56 0,5-5-13 0,-5-1-76 16,-3 2 5-16,0-5-13 0,-4 2 45 15,-12-2 45-15,23 0 115 0,-23 0 55 16,20-5 88-16,-20 5 44 0,4-11 48 0,-4 11 18 15,0 0 54-15,-4-23 7 0,4 23 14 16,-12-23 40-16,4 8 38 0,0 2 14 0,1-1 20 16,-1 0-5-16,0 2-24 0,4-3 21 0,-4 2-35 15,8 13-8-15,-8-27-16 0,8 15-15 16,0 12-13-16,0-21 10 0,0 21-35 0,4-17 2 16,-4 17-25-16,8-17-8 0,-8 17 0 0,16-8-13 15,-16 8 2-15,15 3 3 0,-15-3-38 16,20 14 3-16,-12-2 14 0,0 8-14 0,-4-3 17 15,4 5-20-15,-5-1 7 0,-3 0-12 16,0-2 12-16,0 1-9 0,4-1-11 16,-8-1 5-16,4-1-10 0,0-17 7 0,0 28 11 15,0-15 25-15,0-13-15 0,0 19 18 16,0-19 34-16,0 14-14 0,0-14-61 0,0 0 28 16,0 0-15-16,0 0 28 0,0 0-10 0,0 0-1 15,0 0 1-15,36-32 10 0,-24 17-20 16,-1-7-21-16,-3-2 0 0,4-2 0 0,0-1 0 15,0 0 0-15,-4 5 0 0,-1 0 0 0,5 2 0 16,-8 2 0-16,4 4 0 16,-4 2 0-16,0-1 0 0,-4 13 0 0,8-10 0 15,-8 10 0-15,0 0 0 0,0 0 0 0,0 0 0 0,15 24 0 16,-11-10 0-16,0 0 0 16,0 4 0-16,0-2 0 0,0 2 0 0,0 2 0 15,0 1 0-15,4-2 0 0,0 2 0 0,-4-4 0 16,3-1 0-16,-3-2 0 0,0-2 0 15,0 1 0-15,4-3 0 0,0 1 0 0,0-1-85 16,0 2-542-16,0-4-528 0,3-1 109 0,1-1 132 16,0 0 107-16,0-1 24 0,-1 2 130 15,9-3 19-15,-4-1 55 0,4 3 101 16,-1-3 58-16</inkml:trace>
          <inkml:trace contextRef="#ctx0" brushRef="#br0" timeOffset="23091.1204">2635 8558 1377 0,'-24'-2'588'15,"24"2"-50"-15,0 0 5 0,-15-2-47 16,15 2-45-16,0 0-57 0,0 0-23 0,0 0 0 15,0 0-38-15,0 0-52 0,0 0-23 16,0 0-16-16,0 0-7 0,0 0-66 0,0 0-5 16,0 0-67-16,51-10-43 0,-51 10-34 0,23-2-76 15,-11 2-54-15,-12 0-23 16,28-2-57-16,-13 2-50 0,-15 0-98 0,28 4-182 16,-13-4-360-16,-3 1 17 0,-12-1 77 0,32-1 118 15,-21-1 16-15,-11 2 60 16,28-3 88-16</inkml:trace>
          <inkml:trace contextRef="#ctx0" brushRef="#br0" timeOffset="23819.9535">3323 8216 1241 0,'-8'-10'568'0,"-4"0"-20"15,-4-1-23-15,-3 0-31 0,-1-1-49 0,-4 3-23 16,-7 0 3-16,3 1-28 0,-3 0-21 15,7 5-40-15,-3-1-55 0,7 4 3 0,1 2-33 16,-1 2-15-16,-4 5-70 0,9 1-7 16,-1 4 5-16,4 0 7 0,0 2-45 0,4 3 7 15,5-3-28-15,3 2-18 0,0-2 12 0,3 3-37 16,1 0 12-16,4-1-58 16,0-2-16-16,4 0 0 0,4-2 0 0,-5-3 0 15,9 1-29-15,-4-3 22 0,3-3-34 0,-3-1 46 16,0-1-26-16,0-2 21 0,-16-2-23 15,27-3 26-15,-15-3 2 0,0-2 10 0,-4-3-22 16,3-6 12-16,1 1 0 0,-4-4 46 16,-4 0-12-16,4 2-39 0,-4 1 0 0,0 2 0 0,0 1 0 15,0 1 0-15,-4 13 0 0,7-19 0 16,-7 19 0-16,4-11 0 0,-4 11 0 16,0 0 0-16,0 0 0 0,0 0 0 0,0 0 0 15,16 41 0-15,-12-27 0 0,0 0 0 0,4 2 0 16,0 1 0-16,-1 1 0 0,-3-4 0 15,8 0 0-15,0 0 0 0,0-3 0 16,-4 0-67-16,3-1-271 0,1-3-87 0,4 2-84 16,-8-4-57-16,-8-5 44 0,19 5-31 0,-19-5 82 15,16 0 72-15,-16 0 30 0,0 0 103 16,16-19 105-16,-12 6 109 0,0 0 63 16,0-5 94-16,0-1 53 0,4-4 37 0,-5 3 20 15,-3 1 20-15,4 0 39 0,0 3 23 0,0 1-23 16,-4 1-3-16,0 14-9 0,4-23-32 15,-4 23-56-15,4-13 26 0,-4 13-19 0,0 0-30 16,0 0 5-16,0 0-30 0,0 0-8 0,0 0-26 16,16 36 20-16,-12-19-1 0,0 0-30 15,-4 1-22-15,4-1 13 0,0 4-16 16,-1-3 1-16,1 0 7 0,4-3-13 0,-4 2 36 16,-4-5-13-16,4 0 8 0,-4-12-15 0,8 17-67 15,-8-17 0-15,0 0 0 0,4 11 0 16,-4-11 0-16,0 0 0 0,0 0 0 0,0 0 0 15,0 0 0-15,-8-49 0 0,4 29 0 16,4-3 0-16,0-3 0 0,4-2 0 0,-4 0 0 16,8-2 0-16,-4 3 0 0,8-1 0 0,-8 4 0 15,7 4 0-15,-3 0 0 0,4 5 0 16,0 3 0-16,0 1 0 0,-1 6 0 0,1 2 0 16,-12 3-167-16,24 1-498 0,-24-1-500 15,31 9 103-15,-15 0 158 0,4 0 54 16,-1 0 64-16,1 0 80 0,3 4 64 0,-3-2 71 0,4 0 41 15</inkml:trace>
          <inkml:trace contextRef="#ctx0" brushRef="#br0" timeOffset="24293.217">4117 8141 1464 0,'0'0'578'0,"-4"-20"-35"0,4 20-11 16,-12-23-15-16,0 12-25 0,0 3-14 0,-3 1-50 15,-1 2-49-15,0 1-24 0,-7 2-6 16,-1 6-45-16,0 0-53 0,1 3-28 0,3 3-6 15,-3 5-45-15,3-2 22 0,0 5-50 0,5 0-16 16,3-1 2-16,0 3-33 0,4-3-4 16,0-1-60-16,4 0 18 0,8-2-12 0,-4-14-39 15,4 21 0-15,-4-21 0 0,12 18 0 16,-4-13 0-16,-8-5 0 0,16 7 0 16,-16-7 0-16,19 2 0 0,-19-2 0 0,0 0 0 15,28-16 0-15,-16 3 0 0,-1-2 0 16,-3-3 0-16,0-3 0 0,0 0 0 0,4 1 0 15,-4-1 0-15,-1 4 0 0,1-1 0 0,-4 4 0 16,4 0 0-16,0 3 0 0,-8 11 0 16,8-14 0-16,-8 14 0 0,12-3 0 0,-12 3 0 15,0 0 0-15,19 19 0 0,-7-4 0 0,-4 5 0 16,4 7 0-16,3-1 0 0,-3 4 0 16,4 7 0-16,0-1 0 0,-1-1 0 0,1 2 0 15,-4-4 0-15,-4-2 0 0,0 0 0 16,-4-5 0-16,-4 0 0 0,0-1 0 15,-8-4 0-15,0 0 0 0,-8-1 0 0,-8-3 0 16,5-5 0-16,-5-1 0 0,1-2 0 0,-1-4 0 16,-7-1 0-16,7-4 0 0,0 0 0 15,1-2 0-15,-1-3-226 0,5 1-176 0,3-1-204 16,-4-4-528-16,5-1 95 0,7-1 135 16,0-4 72-16,4 6 69 0,4 9 90 0,-4-26 77 15,4 26 63-15</inkml:trace>
          <inkml:trace contextRef="#ctx0" brushRef="#br0" timeOffset="24889.76">4462 7551 1323 0,'0'0'601'0,"0"0"-32"16,-7-9-47-16,7 9-54 0,0 0-25 0,0 0-41 16,0 0-54-16,0 0-10 0,0 0-8 0,0 0-7 15,0 0-26-15,0 0-36 0,0 0 30 16,47 21-76-16,-35-8 21 0,7 4 2 16,-3 4-10-16,4 4-31 0,3 3 33 0,1 5-68 15,-5 5 7-15,1 0-169 0,8 15 0 16,-5 2 0-16,1-1 0 0,-1 3 0 0,-11-8 0 15,0-3 0-15,0 0 0 0,0-3 0 16,-5 5 0-16,1-2 0 0,0-2 0 0,-4 2 0 16,0-1 0-16,-4-3 0 0,0-1 0 0,0-1 0 15,0 1 0-15,-4-2 0 0,4 1 0 16,0-3 0-16,-8 0 0 0,4-1 0 0,-4-1 0 16,1-2 0-16,-5-5 0 0,4 0 0 0,0-5 0 15,0 0 0-15,0-3 0 16,-4-2 0-16,9-5 0 0,-5 3 0 0,-4-5 0 0,8-1 0 15,-4 1 0-15,8-11 0 0,-12 14 0 16,12-14 0-16,-11 8 0 0,11-8-379 16,0 0-840-16,-16 4 101 0,16-4 109 0,0 0 167 15,0 0 33-15,-28-14 82 0,20 7 59 0,8 7 131 16,-23-16-14-16</inkml:trace>
        </inkml:traceGroup>
      </inkml:traceGroup>
    </inkml:traceGroup>
    <inkml:traceGroup>
      <inkml:annotationXML>
        <emma:emma xmlns:emma="http://www.w3.org/2003/04/emma" version="1.0">
          <emma:interpretation id="{A4E7F7FB-525A-4C1D-86EA-785D3736BF59}" emma:medium="tactile" emma:mode="ink">
            <msink:context xmlns:msink="http://schemas.microsoft.com/ink/2010/main" type="paragraph" rotatedBoundingBox="12866,16033 18956,15929 18980,17341 12890,17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A170E-3B32-4154-A628-F29AD0DF9164}" emma:medium="tactile" emma:mode="ink">
              <msink:context xmlns:msink="http://schemas.microsoft.com/ink/2010/main" type="line" rotatedBoundingBox="12866,16033 18956,15929 18980,17341 12890,17445"/>
            </emma:interpretation>
          </emma:emma>
        </inkml:annotationXML>
        <inkml:traceGroup>
          <inkml:annotationXML>
            <emma:emma xmlns:emma="http://www.w3.org/2003/04/emma" version="1.0">
              <emma:interpretation id="{9A931274-1DED-43EB-A75C-4E0A98AF27A7}" emma:medium="tactile" emma:mode="ink">
                <msink:context xmlns:msink="http://schemas.microsoft.com/ink/2010/main" type="inkWord" rotatedBoundingBox="12872,16598 14948,16534 14961,16969 12886,17034"/>
              </emma:interpretation>
              <emma:one-of disjunction-type="recognition" id="oneOf4">
                <emma:interpretation id="interp20" emma:lang="en-US" emma:confidence="1">
                  <emma:literal>error</emma:literal>
                </emma:interpretation>
                <emma:interpretation id="interp21" emma:lang="en-US" emma:confidence="0">
                  <emma:literal>error.</emma:literal>
                </emma:interpretation>
                <emma:interpretation id="interp22" emma:lang="en-US" emma:confidence="0">
                  <emma:literal>errour</emma:literal>
                </emma:interpretation>
                <emma:interpretation id="interp23" emma:lang="en-US" emma:confidence="0">
                  <emma:literal>errorr</emma:literal>
                </emma:interpretation>
                <emma:interpretation id="interp24" emma:lang="en-US" emma:confidence="0">
                  <emma:literal>erro</emma:literal>
                </emma:interpretation>
              </emma:one-of>
            </emma:emma>
          </inkml:annotationXML>
          <inkml:trace contextRef="#ctx0" brushRef="#br0" timeOffset="29311.7778">-8139 12657 1592 0,'-19'-2'473'0,"19"2"-40"0,0 0-42 0,0 0-9 16,-16 9-29-16,16-9-46 0,0 0-15 0,0 0-3 16,0 0-33-16,0 0-10 0,0 0-28 15,35 14-29-15,-19-12-25 0,-16-2 5 16,40-4-34-16,-13-1 24 0,1 1-28 0,-5 1-55 15,5-4 6-15,-1 1 21 0,-3-2-9 0,-1 0-19 16,-3-1-22-16,-4 2 1 0,3-4-23 16,-7-4 0-16,-4 3-3 0,-4-3 0 15,-4-1-18-15,0-2 5 0,0 0 6 0,-12 0-8 16,0 3-36-16,-7 0 30 0,3 3-2 0,-12 1 13 16,1 4 13-16,-4 3-3 0,7 3 11 0,-4 2-9 15,1 3 11-15,3 5 0 0,1 0-18 16,3 7 31-16,0-2 31 0,9 4-9 15,-1 0-7-15,4 3-25 0,8 0-6 0,0 1 3 16,0 1 11-16,8-4-27 0,8 3-2 16,-5 5 23-16,5-6-12 0,12-1-11 0,-5-1-21 15,1-3-4-15,-5 0-52 0,9 0-61 0,-4-7-24 16,-1 1-9-16,-3-2-67 0,3-3-54 16,-3 2-112-16,4-1-167 0,-5-3-448 0,-3-1 47 15,-16-2 96-15,27-2 103 0,-15-1 57 0,-12 3 63 16,20-8 110-16</inkml:trace>
          <inkml:trace contextRef="#ctx0" brushRef="#br0" timeOffset="29675.2762">-7663 12525 1484 0,'0'0'530'0,"-8"-23"-39"0,8 23-63 0,0 0-21 16,0 0-8-16,0 0-35 0,0 0-34 15,0 0-10-15,0 0-44 0,0 0-38 0,8 53 13 16,0-32-33-16,-4 1-1 0,0 1-40 16,0 2-23-16,0 2-26 0,0-2 10 15,-4 2 8-15,4-6-57 0,-4-1 32 0,0 0-4 16,0-4 1-16,0 2 33 0,0-18 10 16,-4 22 36-16,4-22-38 0,-4 14 20 0,4-14 0 15,0 0-155-15,0 0-24 0,0 0 0 0,0 0 0 16,0 0 0-16,-16-38 0 0,16 17 0 15,0-1 0-15,4-4 0 0,0-6 0 0,4 2 0 16,-4-2 0-16,3 0 0 0,1 2 0 16,0 3 0-16,4 5 0 0,0 4 0 0,-4 3 0 15,3 4 0-15,1 4-111 0,-12 7-247 0,20 0-54 16,-20 0-207-16,20 14-367 0,-5-5 13 16,-7 3 83-16,4 1 132 0,-4 1 54 0,0 2 44 15,-1-2 81-15,-3 0 116 0,4 1 10 16</inkml:trace>
          <inkml:trace contextRef="#ctx0" brushRef="#br0" timeOffset="30225.3067">-7380 12491 1159 0,'0'0'474'0,"0"0"-19"16,0-16-43-16,0 16-12 0,0 0-42 0,0 0-23 0,0 0-17 16,0 0 37-16,0 0-63 0,0 0-23 15,0 0-5-15,0 0-6 0,24 48-20 0,-20-32 0 16,3 5-15-16,1 3-26 0,-4-5 0 0,0 6-43 16,-4-2-1-16,8 4-22 15,-8-4 43-15,8 1-26 0,-8-7-7 0,4 1 28 16,0-3-23-16,0-2 38 0,-4-13 19 0,0 23-57 15,0-23-146-15,4 17 0 0,-4-17 0 16,0 0 0-16,0 0 0 0,0 0 0 0,0 0 0 16,0 0 0-16,0 0 0 0,11-50 0 15,-7 28 0-15,0 1 0 0,4-6 0 0,-8-1 0 16,12-1 0-16,-8 0 0 0,4 3 0 0,-4 3 0 16,0 3 0-16,0 4 0 0,3 4 0 15,-7 12 0-15,8-14 0 0,-8 14-113 16,16-2-448-16,-16 2-260 0,0 0-234 0,20 16 80 15,-13-6 107-15,5-4 118 0,0 5 49 16,-4-3 76-16,4 3 36 0,-4-2 39 0,7-3 89 16</inkml:trace>
          <inkml:trace contextRef="#ctx0" brushRef="#br0" timeOffset="30567.5146">-6849 12512 1371 0,'-16'-5'546'16,"16"5"-22"-16,-24 2-35 0,24-2-18 0,-27 12-43 16,7 2-52-16,8-1-20 0,1 1-59 0,-1 4-13 15,-4 1-10-15,8 1-44 0,4 0-15 16,-4 1-47-16,8 3 5 0,0-3-2 16,4 0-7-16,4-1-41 0,0-5 2 0,16 1-61 15,-9-5 67-15,5-2-44 0,8-4 2 0,-5 1 1 16,5-4-6-16,-5-2 37 0,9 0-6 0,-9-3-33 15,1-5 0-15,-8 1 41 16,3-2-26-16,-3-7 8 0,-8 1-16 0,0-2-42 16,-8-1-47-16,0-3 0 0,-8-2 0 0,-4 1 0 15,0-4 0-15,-7 4 0 0,-1 3-6 16,-4-1-191-16,1 6-102 0,-5 1-126 0,1 2-233 16,3 8-374-16,1 1 93 0,3 4 61 15,-4 3 105-15,5 2 92 0,3 1 77 0,0 1 0 16,8 1 54-16,1 1 33 0</inkml:trace>
          <inkml:trace contextRef="#ctx0" brushRef="#br0" timeOffset="31620.0533">-6484 12517 1766 0,'0'0'550'0,"0"0"-20"0,0 0-49 0,0 0-36 16,0 0-55-16,0 0-9 0,0 0-41 0,0 43-66 15,0-43 16-15,12 36-24 0,-8-20-44 16,4 5-19-16,-4-3 9 0,4-2-30 0,-4 2 7 15,-1-2-45-15,-3 0-1 0,8-2 51 16,-8-14 29-16,0 20 13 0,0-20-29 0,0 12 3 16,0-12-97-16,0 0-113 0,0 0 0 0,0 0 0 15,0 0 0-15,0 0 0 16,0 0 0-16,0 0 0 0,-11-49 0 0,11 29 0 16,0-1 0-16,0-8 0 0,0 1 0 0,3-3 0 15,5 1 0-15,0 0 0 0,4 1 0 16,0 8 0-16,0 4 0 0,-1 2 0 0,5 3 0 15,-4 3 0-15,0 4 0 0,11 5-436 0,-3 3-311 16,0-1-410-16,7 1 105 16,-3 4 133-16,3-2 79 0,-3 3 70 0,-1-4 81 0,1 5 96 15,-1-1 63-15</inkml:trace>
        </inkml:traceGroup>
        <inkml:traceGroup>
          <inkml:annotationXML>
            <emma:emma xmlns:emma="http://www.w3.org/2003/04/emma" version="1.0">
              <emma:interpretation id="{3BF74C02-A56F-4A08-BDEB-48E0D98977B6}" emma:medium="tactile" emma:mode="ink">
                <msink:context xmlns:msink="http://schemas.microsoft.com/ink/2010/main" type="inkWord" rotatedBoundingBox="15016,15906 18989,15982 18963,17355 14990,17279"/>
              </emma:interpretation>
              <emma:one-of disjunction-type="recognition" id="oneOf5">
                <emma:interpretation id="interp25" emma:lang="en-US" emma:confidence="1">
                  <emma:literal>('msg')</emma:literal>
                </emma:interpretation>
                <emma:interpretation id="interp26" emma:lang="en-US" emma:confidence="0">
                  <emma:literal>('msg)</emma:literal>
                </emma:interpretation>
                <emma:interpretation id="interp27" emma:lang="en-US" emma:confidence="0">
                  <emma:literal>(msg')</emma:literal>
                </emma:interpretation>
                <emma:interpretation id="interp28" emma:lang="en-US" emma:confidence="0">
                  <emma:literal>('msg'</emma:literal>
                </emma:interpretation>
                <emma:interpretation id="interp29" emma:lang="en-US" emma:confidence="0">
                  <emma:literal>('msg'}</emma:literal>
                </emma:interpretation>
              </emma:one-of>
            </emma:emma>
          </inkml:annotationXML>
          <inkml:trace contextRef="#ctx0" brushRef="#br0" timeOffset="33038.2304">-5277 11822 1735 0,'0'0'509'0,"0"0"-38"0,0 0-30 16,0 0-42-16,0 0-36 0,0 0-35 16,0 0-36-16,0 0-46 0,0 0-67 0,8 49-59 15,-4-32-94-15,0 2-88 0,3 3-89 0,5 2-279 16,-4 5-440-16,0 1 79 16,0 2 64-16,4 0 84 0,-8 0 50 0,7 1 45 0</inkml:trace>
          <inkml:trace contextRef="#ctx0" brushRef="#br0" timeOffset="33984.0498">-4888 12434 1569 0,'0'0'640'0,"0"0"-54"16,0 0-41-16,0 0-64 0,0 0-5 0,0 0-53 16,0 0-37-16,0 0-43 0,0 0-5 15,8 50-31-15,-8-34-20 0,4 0-54 0,-4 3 15 16,4-4-69-16,-4 1 21 0,4-1-34 16,-4 0-2-16,0-15-21 0,4 23-15 15,-4-11-30-15,0-12 17 0,3 17-3 0,-3-17-88 0,0 0-24 16,0 16 0-16,0-16 0 0,0 0 0 0,0 0 0 15,0 0 0-15,0 0 0 0,0 0 0 16,0 0 0-16,0 0 0 0,0-56 0 0,0 37 0 16,8-3 0-16,-8-1 0 0,8 4 0 15,-4 1 0-15,0 1 0 0,0 0 0 16,4 3 0-16,0 4 0 0,-8 10 0 0,8-12 0 0,-8 12 0 16,19 0 0-16,-19 0 0 15,0 0 0-15,24 21 0 0,-16-9 0 0,-4 0 0 16,3 2 0-16,1 1 0 0,0 0 0 0,-4 0 0 15,0-1 0-15,4-2 0 0,-8 2 0 16,0-14 0-16,4 21 0 0,-4-21 0 0,4 19 0 16,-4-19 0-16,0 0 0 0,0 14 0 0,0-14 0 15,0 0 0-15,0 0 0 0,0 0 0 16,0 0 0-16,0 0 0 0,0 0 0 0,0 0 0 16,0 0 0-16,-4-50 0 0,4 50 0 0,0-37 0 15,4 14 0-15,0 1 0 16,0 3 0-16,3 1 0 0,1 2 0 0,0 3 0 15,-4 3 0-15,4 3 0 0,-8 7 0 0,16-4 0 16,-16 4 0-16,0 0 0 0,23 20 0 16,-15-8 0-16,-4 1 0 0,8 1-3 0,-4 2-35 15,-4 0 32-15,0 0 6 0,3-2-17 16,-3 1-9-16,0-3-2 0,0 0 38 0,4-2-2 16,-8-10 22-16,4 16-14 0,-4-16-9 0,8 10-7 15,-8-10 26-15,0 0-41 0,0 0 43 16,0 0-23-16,0 0-2 0,0 0-3 0,0 0 0 15,31-27 0-15,-27 13 0 0,4-4 0 16,0 0 0-16,0-5 0 0,0 4 0 16,4-1 0-16,-5 4 0 0,1 2 0 0,0 2 0 15,0 1 0-15,0 4 0 0,-8 7 0 0,12-8 0 16,-12 8 0-16,0 0 0 0,31 12 0 16,-19-4 0-16,-4 3 0 0,4-1 0 0,-1 2 0 15,1 2 0-15,0-1 0 0,0 2 0 0,-1-1 0 16,5 0-175-16,-4 1-124 0,4-1-88 15,-8-2-232-15,11 0-512 0,5 3 125 0,-1-4 100 16,-3-4 109-16,0 2 58 0,3 1 81 16,1-4 56-16,-1-2 44 0</inkml:trace>
          <inkml:trace contextRef="#ctx0" brushRef="#br0" timeOffset="34528.8504">-3736 12306 1308 0,'0'0'494'16,"-20"-7"-6"-16,0 5-60 0,5 0-21 0,-9 2-21 16,0-1-43-16,-3 1-12 0,3 3-40 15,1-1-24-15,3 1-22 0,0-1-14 0,1 3-24 16,3 1-30-16,4 1-29 0,0 2 3 0,5 0-15 15,-1 1-24-15,8-10-7 0,-4 20-12 16,4-20-9-16,8 23-30 0,0-11-8 16,3-1-3-16,5 4-15 0,4-1-17 15,-5-1-11-15,9 2 2 0,4-1 11 0,-5 2-18 16,5-2 13-16,-5 4-19 0,1-3 1 0,-5-1 0 16,1-2-8-16,-4 2 54 0,-4-2-34 15,-1 2 11-15,-7-2-15 0,0 2 22 0,-4-14-15 16,-8 25 59-16,1-12-15 0,-1-3-16 0,-4 2-25 15,-4 0 38-15,0-1 0 0,-3-5-10 16,-1 3-18-16,0-2-8 0,1-2-82 0,-5-1-43 16,5 0-87-16,-1-1-54 0,4 1-230 15,0-5-477-15,16 1 72 0,-27-1 93 16,27 1 76-16,-16-5 115 0,16 5 19 0,-12-11 68 16,12 11 87-16</inkml:trace>
          <inkml:trace contextRef="#ctx0" brushRef="#br0" timeOffset="35160.1167">-3123 12414 1277 0,'-8'-17'573'0,"-4"1"-23"16,0 5-27-16,-3 2-32 0,-1 4-48 16,0 1-34-16,-4 2-35 0,-3 4-49 0,-1 4-10 15,1 0-26-15,-5 7-22 0,5 3-50 16,-1 2-4-16,0 2-34 0,13-3-28 0,-5 3-5 15,4-1-8-15,0 1-20 0,8-1-42 16,4-2 17-16,0 2-22 0,0-3-4 16,8-2-16-16,0-3-10 0,8 2-21 0,-4-3-20 15,3-1 8-15,1-2-16 0,-4-3 24 0,8-1-3 16,-5-1-8-16,1 0-13 0,-16-2 3 16,31-7-3-16,-15-2 39 0,-4 0-18 0,0-5-8 15,0-1 44-15,-5-4-24 0,1-3 1 16,-4 1 10-16,0-2-8 0,0 3 18 0,-4 1 0 15,4 2 23-15,-4 2-13 0,0 15 3 0,0-27-49 16,0 27-10-16,4-17 8 0,-4 17 25 16,0 0 1-16,0 0-37 0,0 0 8 0,0 0 5 15,0 0 13-15,0 0-5 0,16 50 5 16,-8-29-25-16,-5 2-3 0,9 0 2 0,-8 7-76 16,8-1 30-16,-4-1-5 0,0 4 11 15,0-1 5-15,-1 1 2 0,1-1 13 0,-4 1 5 16,0-5 8-16,-4-2 12 0,0 2 13 15,-4-4 16-15,-4-2-33 0,-7 2 25 0,-5-2 0 16,0-3-18-16,-3-1 2 0,-9-2-4 16,-3 0-26-16,-8-3-69 0,3-1-64 0,-7-4-98 15,8-3-112-15,0-3-307 0,-1-1-369 0,5-3 54 16,3-3 120-16,1-3 119 16,4-3 50-16,3-3 64 0,4-4 49 0,1-2 58 0</inkml:trace>
          <inkml:trace contextRef="#ctx0" brushRef="#br0" timeOffset="35603.1053">-2978 11891 1789 0,'0'0'711'0,"0"0"-81"0,0 0-13 0,0 0-46 16,0 0-36-16,0 0-46 0,0 0-62 16,0 0-30-16,0 0-36 0,0 52-82 15,0-33-5-15,4-2-105 0,-4 7-88 0,4-1-119 16,-4 2-103-16,4 0-174 0,0-1-296 15,4 4-416-15,0-1 83 0,-1-3 130 0,-3 0 59 16,4-1 63-16,4-2 73 0,-4 3 48 0,0-9 100 16</inkml:trace>
          <inkml:trace contextRef="#ctx0" brushRef="#br0" timeOffset="32041.5469">-5776 11998 1341 0,'0'0'573'0,"0"0"1"16,0 0-19-16,-44 16-46 0,21-1-43 0,7 6-13 15,-11 7-33-15,3 4-79 0,-11 14 53 0,7 4-54 16,5-6-22-16,7-1-70 16,0-1-15-16,4 0-13 0,4 3 8 0,5-6-21 0,3 2-2 15,0-2-26-15,3 6-20 0,5 0-1 0,4-3-88 16,0 1-70-16,8-5 0 0,-1 0 0 15,5-2 0-15,-1-1 0 0,5-3 0 16,-1-6 0-16,1 3 0 0,3-6 0 0,-7-3 0 16,0-3 0-16,3-5 0 0,-7 0 0 0,-1-3-64 15,-3 0-328-15,0-2-330 0,-4-2-330 16,-1-1 49-16,-11-4 86 0,16 1 152 16,-16-1 41-16,0 0 89 0,0 0 43 0,0 0 34 15,0 0 85-15</inkml:trace>
          <inkml:trace contextRef="#ctx0" brushRef="#br0" timeOffset="36553.2893">-2467 11865 1200 0,'-4'-11'512'0,"4"11"-56"0,-4-18 2 0,4 18-41 15,-4-14-36-15,4 14-30 0,0 0-28 16,0 0 4-16,0 0-22 0,0 0-31 16,0 0 5-16,20-9-11 0,-20 9-4 0,0 0-26 15,31 30-15-15,-19-14-23 0,4 2 4 0,0 5-25 16,-1-1-10-16,5 6-23 0,-4-3 5 16,7 7-15-16,-3 0-49 0,0 2 13 15,-5 1-5-15,5-1-11 0,-4 3-20 0,-1 1 13 16,-3-6-11-16,0 4-25 0,4 1 11 15,-8-3-4-15,3-4-32 0,-3 1-16 0,0 1 0 16,4-2 0-16,-4 2 0 0,0 0 0 0,0 0 0 16,-5 0 0-16,1-6 0 0,0 1 0 15,-4 2 0-15,0-2 0 0,0-1 0 0,-4-1 0 16,-3 3 0-16,-1-1 0 0,-8 2 0 0,0-2 0 16,0 1 0-16,-3-5 0 0,3 0 0 15,-4 0 0-15,1 0 0 0,-1-2 0 0,4-3 0 16,-3-1 0-16,3-2 0 0,0 1 0 15,1-1 0-15,-1-6 0 0,4 1 0 0,0-1 0 16,1 0 0-16,-1-1 0 0,4-2 0 0,-4 2 0 16,12-8 0-16,-20 8 0 15,20-8 0-15,-11 10 0 0,11-10 0 0,-16 3 0 16,16-3-64-16,0 0-436 0,-16 6-526 0,16-6-85 16,0 0 128-16,0 0 92 0,0 0 88 15,-19 0 71-15,19 0 58 0,0 0 101 0,-16 0 30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49:03.6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B3C68E4-093B-449A-9720-DF400A066CA3}" emma:medium="tactile" emma:mode="ink">
          <msink:context xmlns:msink="http://schemas.microsoft.com/ink/2010/main" type="writingRegion" rotatedBoundingBox="26339,10472 22903,11976 21749,9340 25185,7836"/>
        </emma:interpretation>
      </emma:emma>
    </inkml:annotationXML>
    <inkml:traceGroup>
      <inkml:annotationXML>
        <emma:emma xmlns:emma="http://www.w3.org/2003/04/emma" version="1.0">
          <emma:interpretation id="{59A76C39-182C-492D-A5A5-CDDBAE2F6A63}" emma:medium="tactile" emma:mode="ink">
            <msink:context xmlns:msink="http://schemas.microsoft.com/ink/2010/main" type="paragraph" rotatedBoundingBox="23105,9733 25823,9816 25793,10809 23075,107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1835768-6BB2-4165-9E2C-1DA338E71ED5}" emma:medium="tactile" emma:mode="ink">
              <msink:context xmlns:msink="http://schemas.microsoft.com/ink/2010/main" type="line" rotatedBoundingBox="23105,9733 25823,9816 25793,10809 23075,10726"/>
            </emma:interpretation>
          </emma:emma>
        </inkml:annotationXML>
        <inkml:traceGroup>
          <inkml:annotationXML>
            <emma:emma xmlns:emma="http://www.w3.org/2003/04/emma" version="1.0">
              <emma:interpretation id="{0D76B45F-9F5E-4965-AB32-BFA93EBE62F1}" emma:medium="tactile" emma:mode="ink">
                <msink:context xmlns:msink="http://schemas.microsoft.com/ink/2010/main" type="inkWord" rotatedBoundingBox="23105,9733 25823,9816 25793,10809 23075,10726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U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S: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4400 6518 1712 0,'-12'6'548'0,"12"-6"-47"16,-16 14-19-16,8-5-63 0,8-9-24 0,-8 20-52 0,4-9-29 15,4-11-22-15,4 17-36 0,-4-17 0 16,12 19-59-16,-4-12-6 0,4 0 18 16,7-1-35-16,-3-4-26 0,4-1-10 0,3 1-66 0,1-4-5 15,-4 2-60-15,-1-3-37 0,1-1-50 16,0-3-43-16,-1 0-76 0,-3-4-133 15,0 1-225-15,-4-4-377 0,-1-2 107 0,1-2 52 16,-4-5 63-16,0-1 121 0,-4-6 41 16,0-5 73-16,0-4 14 0</inkml:trace>
          <inkml:trace contextRef="#ctx0" brushRef="#br0" timeOffset="-328.981">4541 5929 1392 0,'0'0'479'0,"4"-19"-24"0,-4 19-27 16,8-12-44-16,-8 12-46 0,0 0-16 16,0 0 11-16,16-2-54 0,-16 2-16 15,0 0-40-15,15 23-21 0,-11-11-25 0,4 2-29 16,-4 0 16-16,4 2 0 0,-4 1-41 15,4-2-23-15,-4 0 10 0,4 0-38 0,-5-1 20 16,5 0-3-16,0 0-27 0,0-2 4 0,0 0-2 16,-4-1-28-16,4-1 28 0,-8-10-13 15,15 17 11-15,-7-12-19 0,-8-5 6 0,12 12 23 16,-12-12-19-16,8 9-7 0,-8-9 3 0,12 7 5 16,-12-7 23-16,0 0-37 0,8 9 14 15,-8-9-5-15,0 0 12 0,0 0 14 0,11 7-34 16,-11-7-6-16,0 0-1 0,0 0-4 15,0 0-7-15,0 0-5 0,0 0-15 16,0 0 5-16,0 0 15 0,0 0-6 0,0 0 1 16,0 0-10-16,0 0-8 0,0 0 5 0,-47-1 16 15,47 1-16-15,0 0 8 0,-23 0-13 16,23 0 23-16,-16-3-8 0,16 3-23 0,-24 0 16 16,24 0-5-16,-15 0 9 0,15 0-4 0,-24 0-18 15,24 0 20-15,-20 3 0 0,20-3-7 16,-23 1-13-16,23-1 15 0,-20 2-21 0,20-2 14 15,-23 1-3-15,23-1 5 0,-24 2-3 0,24-2-43 16,-24 2 26-16,24-2 4 0,-15 1 11 16,15-1-8-16,-24 3-10 0,24-3 21 0,-16 0-11 15,16 0-2-15,0 0-16 0,-27 0 5 0,27 0 31 16,0 0-5-16,-20-3-36 16,20 3 42-16,0 0-9 0,-19-3-33 0,19 3 34 15,0 0-1-15,-16-3-28 0,16 3 26 0,0 0-18 16,-12-6 8-16,12 6-6 0,0 0-2 15,0 0 8-15,-12-8-13 0,12 8 43 0,0 0-28 16,0 0-22-16,-4-18 24 0,4 18-12 0,0 0 49 16,0-21-39-16,0 21-7 0,0-18 14 15,0 18 9-15,0-21 23 0,0 21 2 0,0-28-31 16,0 14 26-16,0 14 18 0,0-36-2 16,-4 19 12-16,4-4-10 0,-4-2 7 0,4 0 24 15,-4 2-5-15,1 0 30 0,-5 0 5 16,4 0 3-16,0-1-5 0,0 5-38 0,0 1-62 15,0 0 0-15,0 2 0 0,4 14 0 16,-8-24 0-16,4 15 0 0,4 9 0 0,0 0 0 16,0 0 0-16,0 0 0 0,0 0 0 0,0 0 0 15,0 0 0-15,0 0 0 0,8 45 0 16,-4-25 0-16,-4 5 0 0,0 1 0 0,0 0 0 16,-4 0 0-16,0-1 0 0,0 2 0 15,-4-1 0-15,-3 0 0 0,-5-3 0 0,0 0 0 16,-7-1 0-16,-5 0 0 0,5-4 0 0,-17-2 0 15,13-4 0-15,-5-1 0 0,1-4 0 16,3-3 0-16,1-3 0 0,3-2 0 16,1-3 0-16,7-1 0 0,0-1-323 0,4-1-447 15,12 7-380-15,-11-10 111 0,11 10 97 0,0 0 149 16,0 0 45-16,0 0 72 0,0 0 49 16,0 0 56-16,0 0 67 0</inkml:trace>
          <inkml:trace contextRef="#ctx0" brushRef="#br0" timeOffset="2304.4394">2745 5607 1612 0,'0'0'576'16,"0"-14"-38"-16,0 14-24 0,0 0-5 16,0 0-66-16,0 0-8 0,12 48-22 0,-8-25-76 15,0 3-6-15,-4 6-50 0,7 3-35 0,-7 2-29 16,8 1 14-16,0 5-39 0,0-3-26 15,0-3 3-15,0-2-20 0,0-1-24 0,-1-2 31 16,-3-6-33-16,4-2-41 0,-4 1 5 16,-4-5 0-16,4-5-26 0,-4 2-2 0,0-17-7 15,-8 24-52-15,0-17 0 0,8-7 0 0,-11 13 0 16,11-13 0-16,-24 1 0 0,24-1 0 0,-28-10 0 16,13 1 0-16,-1-4 0 15,0 0 0-15,1-1 0 0,-1-1 0 0,4 3 0 16,0-1 0-16,0 5 0 0,5-1 0 0,7 9 0 15,-12-13 0-15,12 13 0 0,0 0 0 16,-12-3 0-16,12 3 0 0,0 0 0 0,0 0 0 16,0 0 0-16,-4 35 0 0,4-35 0 0,0 23 0 15,0-8 0-15,-4-1 0 0,0-1 0 16,4-13 0-16,-8 27 0 0,1-15 0 0,-1-1 0 16,-4-1 0-16,0-1 0 0,4-2 0 0,-7 0 0 15,-1-1 0-15,16-6 0 0,-28 3 0 16,13-4 0-16,15 1 0 0,-28-8 0 0,16 1 0 15,-3-5 0-15,-1-2 0 0,0-4 0 16,4-3 0-16,-3-3 0 0,3-1-8 16,0-4-66-16,0 3-13 0,4 2 5 0,0-1-5 15,1 4 15-15,7 4 3 0,-4 0-8 0,4 2 13 16,0 15-5-16,-4-23 5 0,4 23 20 16,4-16 16-16,-4 16-15 0,0 0 35 0,0 0 0 15,0 0 1-15,0 0 20 0,0 0 35 0,0 0-12 16,0 0-10-16,4 53 17 0,-4-53 8 15,-8 30-20-15,-4-15 7 0,0 1 8 0,0 0-5 16,-3-2-25-16,-5 2-3 0,4-4-34 16,-7-2-71-16,7-2-85 0,-8-3-76 0,9 4-198 15,3-7-665-15,12-2 146 0,-24-4 100 0,24 4 82 16,-23-16 107-16,15 4 38 0,-4-4 52 16,0-5 53-16,4 0 47 0</inkml:trace>
          <inkml:trace contextRef="#ctx0" brushRef="#br0" timeOffset="761.3149">4518 6021 1269 0,'0'0'509'0,"0"0"-20"0,0 0-33 0,0 0-54 16,0 0 7-16,0 0-50 0,0 0-19 15,0-19-30-15,0 19-36 0,0 0-23 0,7-18-47 16,-7 18-35-16,8-14-15 0,-8 14-100 0,8-14-24 15,-8 14-129-15,8-14-134 0,-8 14-231 16,8-13-419-16,-8 13 95 0,12-12 58 0,-12 12 73 16,0 0 65-16,4-13 39 0,-4 13 80 15</inkml:trace>
          <inkml:trace contextRef="#ctx0" brushRef="#br0" timeOffset="1574.6469">3484 6206 1497 0,'-32'-32'642'0,"28"21"-66"0,1-1-38 0,3 12-72 16,-12-26-18-16,8 10-44 0,0 0-23 16,0 2-32-16,4 14-60 0,-4-30-20 0,4 18 2 15,0 12-64-15,4-21-7 0,4 10-6 0,-8 11-35 16,16-15-23-16,-16 15 5 0,15-9-11 15,-3 7-4-15,-12 2-19 0,28-2-43 0,-28 2-15 16,31 7 2-16,-19-4-20 0,3 3 17 16,-3-1-37-16,-4 2-14 0,-8-7 11 0,16 16 7 15,-12-9-15-15,-4-7 20 0,-4 17-9 0,4-17 2 16,-12 20 7-16,4-9-7 16,-4 1-11-16,-3-2 34 0,3 3-41 0,-8 0 20 15,1-2-4-15,3 2-6 0,-4-1-13 0,5 0 16 16,-5 0-8-16,0 2 5 0,4-1 8 15,1 1-6-15,3-1-9 0,-4-1-11 0,8 0 23 16,-3 1-2-16,7-3 0 0,0 4-31 0,0-2 15 16,4-12-13-16,0 25 19 0,0-25-6 15,4 26-35-15,-4-11 27 0,4-3-30 0,0 0 3 16,-4-12 17-16,4 19-17 0,-4-19-14 0,3 18 34 16,-3-18 23-16,0 14 5 0,0-14 39 15,0 0 22-15,-11 13 4 0,11-13 60 16,-16 5-12-16,16-5 18 0,-20-2-136 0,20 2 0 15,-23-7 0-15,7 0 0 0,0-4 0 16,4-3 0-16,-3-2 0 0,3-1 0 0,4-5 0 16,0-2 0-16,4-2 0 0,0 1 0 0,0 1 0 15,8-1 0-15,0 5 0 0,4-4 0 16,0 4 0-16,4 8-410 0,4-4-757 0,-5 6 112 16,-3 3 113-16,-8 7 87 0,12-7 69 15,-12 7 88-15,0 0 91 0,0 0-2 0,0 0 115 16,0 0-23-16</inkml:trace>
        </inkml:traceGroup>
      </inkml:traceGroup>
    </inkml:traceGroup>
    <inkml:traceGroup>
      <inkml:annotationXML>
        <emma:emma xmlns:emma="http://www.w3.org/2003/04/emma" version="1.0">
          <emma:interpretation id="{4D42A925-0139-47B7-98E8-DAE0636EA471}" emma:medium="tactile" emma:mode="ink">
            <msink:context xmlns:msink="http://schemas.microsoft.com/ink/2010/main" type="paragraph" rotatedBoundingBox="25854,9362 22418,10866 21749,9340 25185,7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268689-3623-46F1-B3AA-4F7D42450418}" emma:medium="tactile" emma:mode="ink">
              <msink:context xmlns:msink="http://schemas.microsoft.com/ink/2010/main" type="line" rotatedBoundingBox="25854,9362 22418,10866 21749,9340 25185,7836"/>
            </emma:interpretation>
          </emma:emma>
        </inkml:annotationXML>
        <inkml:traceGroup>
          <inkml:annotationXML>
            <emma:emma xmlns:emma="http://www.w3.org/2003/04/emma" version="1.0">
              <emma:interpretation id="{9CE40E1E-618F-474B-8B0E-28D029E64AA1}" emma:medium="tactile" emma:mode="ink">
                <msink:context xmlns:msink="http://schemas.microsoft.com/ink/2010/main" type="inkWord" rotatedBoundingBox="25854,9362 22418,10866 21749,9340 25185,7836"/>
              </emma:interpretation>
              <emma:one-of disjunction-type="recognition" id="oneOf1">
                <emma:interpretation id="interp5" emma:lang="en-US" emma:confidence="1">
                  <emma:literal>f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of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32.3294">4525 4574 1699 0,'-4'-11'563'0,"4"11"-12"15,0 0-11-15,0 0 10 0,0 0-35 0,0 0-50 16,0 0-68-16,-23 48 2 0,11-21-50 16,4 8-32-16,-8 5-30 0,5 4-57 15,-17 14-99-15,9 5-106 0,-9 0-104 0,1 1-113 0,-29 7-358 16,37-13-474-16,-1-7 110 0,8-9 97 15,-7 16 62-15,7-5 100 0,0-9 35 0,0 2 78 16,1 0 71-16</inkml:trace>
          <inkml:trace contextRef="#ctx0" brushRef="#br0" timeOffset="2665.4473">3378 4408 2045 0,'0'0'737'15,"0"0"-97"-15,0 0-36 0,-28 36-61 16,9-13-62-16,-5 10-61 0,-15 18-65 0,-1 1-111 16,-11 18-170-16,-12 7-164 0,8 4-465 0,-11 3-372 15,7-3 103-15,-12 0 97 0,4 2 15 16,0-2 70-16,0-4 25 0,8 3 95 0,4-8 48 16</inkml:trace>
          <inkml:trace contextRef="#ctx0" brushRef="#br0" timeOffset="2456.6382">2537 5540 2098 0,'11'-8'651'16,"-11"8"-50"-16,12-6-81 0,-12 6-67 16,0 0-133-16,0 0-156 0,4-14-141 0,-4 14-323 15,0 0-545-15,0 0 24 0,0 0 94 0,0 0 84 16,0 0 52-16,0 0 56 0</inkml:trace>
          <inkml:trace contextRef="#ctx0" brushRef="#br0" timeOffset="3406.8325">1951 4643 1448 0,'-12'-9'599'0,"12"9"-59"0,0 0-17 15,-31 23-29-15,19-4-54 0,-4 7-49 16,-3 11-53-16,3 6-36 0,-8 20-61 16,5 2-131-16,-5 3-115 0,4-1-126 0,-3 2-360 15,-1 0-436-15,5-4 103 0,-1-5 92 0,-4-4 54 16,5-6 81-16,7-8 52 0</inkml:trace>
          <inkml:trace contextRef="#ctx0" brushRef="#br0" timeOffset="3207.6666">1648 5565 1835 0,'0'0'568'0,"0"0"-25"0,0 0-21 15,0 0-64-15,12 65-10 0,-8-40-31 0,4 5-28 16,-4 1-51-16,4 3-23 0,0-2-31 0,-1 1-30 16,1-3-45-16,0-2-1 0,-4-5-44 15,0 0 35-15,0-6-22 0,-4-1-29 0,-4-1-17 16,4-15-8-16,-12 23-44 0,-7-15 3 0,3-1-26 16,-4-4 29-16,-7 2-14 0,-1-4-14 15,-7 3-26-15,-5 0-31 0,1 2 0 0,-4-3 0 16,0 5 0-16,-1 1 0 0,5 1 0 0,4 2 0 15,3 1 0-15,1 2 0 16,7 3 0-16,5 0 0 0,3-1 0 0,8 1 0 16,0-1 0-16,8-1 0 0,0-16 0 0,12 30 0 15,0-15 0-15,4-3 0 0,3 0 0 16,5-5-144-16,-1 0-104 0,9-4-36 0,-5-1-64 16,9-7-200-16,3 2-491 0,-4-3 61 0,1-3 118 15,3-2 71-15,-8-6 88 0,1-4 87 16,-1-7 51-16,9-16 43 0,-5-4 49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3.71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018C11-88DF-43DE-B344-3E8370B02DC1}" emma:medium="tactile" emma:mode="ink">
          <msink:context xmlns:msink="http://schemas.microsoft.com/ink/2010/main" type="inkDrawing" rotatedBoundingBox="16997,2437 17155,5321 16509,5356 16350,2472" semanticType="verticalRange" shapeName="Other">
            <msink:sourceLink direction="with" ref="{6BD7CAD0-7D3C-4BAE-B11B-04B0498A88C1}"/>
            <msink:sourceLink direction="with" ref="{EF156F74-47D6-4F36-9443-1A2FBD5826BE}"/>
          </msink:context>
        </emma:interpretation>
      </emma:emma>
    </inkml:annotationXML>
    <inkml:trace contextRef="#ctx0" brushRef="#br0">14 85 1108 0,'0'0'430'0,"-11"-9"-18"15,11 9-38-15,0 0-21 0,0 0-28 0,-4-12-15 16,4 12-49-16,0 0-3 0,0 0-32 0,0 0-14 16,27-14-33-16,-27 14 13 0,24-9-43 15,-9 6-14-15,1 0-4 0,0-3-6 0,7 3-22 16,-3-2 2-16,4 2-16 0,-1 0 8 0,1 1-7 16,-1 1-21-16,-3 1-2 0,0-3-1 15,-1 2 14-15,1 1-14 0,0 0-15 0,-1 0 16 16,-19 0-3-16,28 0 5 0,-28 0-31 15,23 0 9-15,-11 1-4 0,-12-1 6 16,12 8-13-16,-12-8-8 0,16 9 10 0,-8-3-7 16,-8-6 5-16,7 20 7 0,-3-8-7 0,-4 0-5 15,4 4 12-15,-4 0-4 0,4 1-6 16,-4 5-18-16,0-1 49 0,0 3-10 0,0 4-41 16,0 1 17-16,0 6 22 0,0-5-27 15,-4 5 3-15,8 0 3 0,-8 0 36 0,4 1-34 16,0-4 8-16,0 3-13 0,4 2 0 0,-4-2 11 15,0 0 9-15,4 0-32 0,-4-1-1 16,4 1 3-16,-4 2 20 0,0-2-22 16,4 0 7-16,0 2 2 0,-4-5 3 0,0 3-7 15,4 2-1-15,-4-2-27 0,4 2 30 16,0-2 5-16,0-1-2 0,-4 1-21 0,4 0 36 16,-4 1-44-16,4-4 49 0,0 1-20 0,-4-3 4 15,7 3-32-15,-7-4 12 0,4-1 36 16,0 2 0-16,0-4-12 0,0 2-11 0,0-2 10 15,0 3 21-15,0-3-21 0,0 0 0 0,0 2-17 16,0-6-16-16,0 3 0 0,0-1 0 16,-1 1 0-16,5-2 0 0,-4 0 0 15,0 1 0-15,0-5 0 0,-4 4 0 0,4 0 0 16,0 0 0-16,0-3 0 0,0 1 0 16,0 0 0-16,0 3 0 0,0-6 0 0,-4 2 0 15,4-2 0-15,-1 2 0 0,-3-2 0 16,4 2 0-16,-4-1 0 0,0-2 0 0,4 2 0 15,-4 1 0-15,4-3 0 0,-4 1 0 0,0 0 0 16,0 0 0-16,4 0 0 0,-4 0 0 16,0-2 0-16,0 2 0 0,4-1 0 0,-4 1 0 15,0-2 0-15,4 2 0 0,-4-3 0 0,0 2 0 16,4-2 0-16,-4 2 0 16,0 1 0-16,0-18 0 0,4 27 0 0,-4-12 0 0,0-1 0 15,0-14 0-15,4 27 0 0,-4-15 0 0,0-12 0 16,4 27 0-16,-4-16 0 15,0-11 0-15,0 25 0 0,0-14 0 0,0-11 0 16,4 25 0-16,-4-15 0 0,0-10 0 0,4 25 0 16,-4-25 0-16,0 23 0 0,0-13 0 15,0-10 0-15,0 22 0 0,0-22 0 0,4 18 0 16,-4-18 0-16,0 18 0 0,0-18 0 0,0 13 0 16,0-13 0-16,0 0 0 0,0 19 0 15,0-19 0-15,0 0 0 0,-4 16 0 0,4-16 0 16,0 0 0-16,0 16 0 0,0-16 0 0,0 0 0 15,0 0 0-15,-4 19 0 0,4-19 0 16,0 0 0-16,0 0 0 0,-4 13 0 16,4-13 0-16,0 0 0 0,-12 9 0 0,12-9 0 15,0 0 0-15,-24 3 0 0,24-3 0 16,-15 2 0-16,15-2 0 0,-24-2 0 0,24 2 0 16,-31-2 0-16,19 1 0 0,12 1 0 0,-32-4 0 15,17 3 0-15,-1-2 0 0,-4 2 0 16,20 1 0-16,-31-2 0 0,11 0 0 0,8 1 0 15,-7-1 0-15,3-2 0 0,0 2 0 16,1 1 0-16,-5-3 0 0,4 0 0 0,-3 3 0 16,-1-3 0-16,4-1 0 0,-3 1 0 0,-5 2 0 15,4-6 0-15,1 3 0 0,-1-1 0 0,4 3 0 16,1-1-29-16,-1-3-127 16,4 5-87-16,-4-5-49 0,16 7-135 0,-15-6-392 15,15 6-187-15,-12-10 94 0,12 10 83 0,-8-11 138 16,8 11 15-16,-4-12 82 0,4 12 75 15,0 0-11-15,0-22 149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0:03.49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3E38526-CDF9-4FA1-8E20-3EC5A5043AE1}" emma:medium="tactile" emma:mode="ink">
          <msink:context xmlns:msink="http://schemas.microsoft.com/ink/2010/main" type="writingRegion" rotatedBoundingBox="3053,1733 6637,1708 6646,3071 3062,3096"/>
        </emma:interpretation>
      </emma:emma>
    </inkml:annotationXML>
    <inkml:traceGroup>
      <inkml:annotationXML>
        <emma:emma xmlns:emma="http://www.w3.org/2003/04/emma" version="1.0">
          <emma:interpretation id="{F2A40213-E1E4-4700-B9E3-AD8CC3754108}" emma:medium="tactile" emma:mode="ink">
            <msink:context xmlns:msink="http://schemas.microsoft.com/ink/2010/main" type="paragraph" rotatedBoundingBox="3053,1733 6637,1708 6646,3071 3062,3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45A545-9773-4CA8-B4E2-289BA15D6FB4}" emma:medium="tactile" emma:mode="ink">
              <msink:context xmlns:msink="http://schemas.microsoft.com/ink/2010/main" type="line" rotatedBoundingBox="3053,1733 6637,1708 6646,3071 3062,3096"/>
            </emma:interpretation>
          </emma:emma>
        </inkml:annotationXML>
        <inkml:traceGroup>
          <inkml:annotationXML>
            <emma:emma xmlns:emma="http://www.w3.org/2003/04/emma" version="1.0">
              <emma:interpretation id="{5FEAC823-A346-4270-8C20-8A3E04633AAD}" emma:medium="tactile" emma:mode="ink">
                <msink:context xmlns:msink="http://schemas.microsoft.com/ink/2010/main" type="inkWord" rotatedBoundingBox="3053,1733 6637,1708 6646,3071 3062,3096"/>
              </emma:interpretation>
              <emma:one-of disjunction-type="recognition" id="oneOf0">
                <emma:interpretation id="interp0" emma:lang="en-US" emma:confidence="1">
                  <emma:literal>inputname</emma:literal>
                </emma:interpretation>
                <emma:interpretation id="interp1" emma:lang="en-US" emma:confidence="0">
                  <emma:literal>inputname.</emma:literal>
                </emma:interpretation>
                <emma:interpretation id="interp2" emma:lang="en-US" emma:confidence="0">
                  <emma:literal>inputrame</emma:literal>
                </emma:interpretation>
                <emma:interpretation id="interp3" emma:lang="en-US" emma:confidence="0">
                  <emma:literal>imputname</emma:literal>
                </emma:interpretation>
                <emma:interpretation id="interp4" emma:lang="en-US" emma:confidence="0">
                  <emma:literal>inoutname</emma:literal>
                </emma:interpretation>
              </emma:one-of>
            </emma:emma>
          </inkml:annotationXML>
          <inkml:trace contextRef="#ctx0" brushRef="#br0">83 91 1034 0,'0'0'386'0,"0"0"-10"0,0 0 39 0,0 0-62 16,0 0 6-16,0 0-21 0,-12-38-18 15,12 38 40-15,-4-12-40 0,4 12 13 0,0 0-28 16,-7-19 40-16,7 19-15 0,0-14 13 0,0 14 13 15,-8-12-31-15,8 12-10 0,0 0-87 16,-8-15 33-16,8 15 0 0,0 0-33 0,0 0 2 16,0 0-160-16,0 0-70 0,0 0 0 0,0 50 0 15,0-34 0-15,0 1 0 16,0 3 0-16,0 1 0 0,0-2 0 0,0 0 0 16,0 1 0-16,8-3 0 0,-8 0 0 15,0-2 0-15,0-15 0 0,-8 26 0 0,8-13 0 16,0-13 0-16,8 19 0 0,-8-19 0 0,-8 20-1206 15,8-20 41-15,0 0 136 0,0 11 126 16,0-11 78-16,0 0 98 0,-20 1 36 0,20-1 110 16,0 0 34-16,-23-19 76 0</inkml:trace>
          <inkml:trace contextRef="#ctx0" brushRef="#br0" timeOffset="194.5486">-19-357 1735 0,'0'-12'594'0,"0"12"-54"0,0-21-82 16,0 21 5-16,0-19-79 0,0 19-59 15,0-18-125-15,0 18-126 0,0 0-63 0,0-16-134 16,0 16-174-16,0 0-530 0,0 0 49 16,0 0 110-16,0 0 61 0,28 32 70 0,-28-18 22 15</inkml:trace>
          <inkml:trace contextRef="#ctx0" brushRef="#br0" timeOffset="748.8545">272 29 1395 0,'0'0'478'0,"4"16"-7"0,-4-16-38 16,4 21-47-16,-4-11-35 0,0-10 10 0,4 27-46 15,-4-13 0-15,8-2-8 16,-8 2-46-16,0-14-5 0,0 23-44 0,7-12 1 16,-7-11-29-16,0 18-3 0,0-18 9 0,0 16-6 15,0-16-4-15,0 0 24 0,8 15-37 16,-8-15-1-16,0 0-28 0,0 0 8 0,0 16-31 15,0-16 8-15,0 0-20 0,0 0-6 16,0 0-33-16,0 0-10 0,0 0-6 0,0 16 39 16,0-16-81-16,0 0-6 0,0 0 0 0,0 0 0 15,0 0 0-15,0 0 0 0,0 0 0 16,0 0 0-16,0 0 0 0,0 0 0 0,0 0 0 16,0 0 0-16,8-47 0 0,-4 33 0 15,0-1 0-15,0-1 0 0,0 1 0 0,0-2 0 16,4 2 0-16,-1-1 0 0,1 2 0 15,-8 1 0-15,8 1 0 0,-4 0 0 16,-4 12 0-16,4-18 0 0,-4 18 0 0,4-13 0 16,-4 13 0-16,0 0 0 0,16-12 0 0,-16 12 0 15,0 0 0-15,0 0 0 0,0 0 0 16,0 0 0-16,15 29 0 0,-11-20 0 0,-4-9 0 16,8 26 0-16,-4-12 0 0,0 1 0 0,4-2 0 15,-8 3 0-15,8 4 0 16,0-2 0-16,-8 1 0 0,8-2-172 0,7 10-304 15,-11-8-233-15,12 0-415 0,-8-2 93 0,11 5 171 16,-3-6 30-16,0-2 90 0,-4-3 62 16,3-3 59-16,-7 3 73 0</inkml:trace>
          <inkml:trace contextRef="#ctx0" brushRef="#br0" timeOffset="1243.6037">716 80 1364 0,'-8'-16'576'16,"8"16"-34"-16,0-11-66 0,0 11-30 0,0 0-37 16,0 0-37-16,0 0-32 0,0 0-79 0,-16 38 13 15,16-18-23-15,0 9 2 0,0 8-48 16,8 3-18-16,-8 10-21 0,0 2 1 16,8 19-34-16,-8 1 0 0,4-10-15 0,0-9-3 15,0-3-46-15,4 0-31 0,0-6-38 16,-8-5-51-16,8-6-67 0,-8-5-30 0,0-3-44 15,7-5-10-15,-7-3-44 0,0-3-43 0,0-14-36 16,-7 18-6-16,7-18-29 0,0 0 11 16,0 0 42-16,0 0 44 0,0 0 42 0,-32-45 32 15,28 18 92-15,-4-10 76 16,0-9 29-16,-7-21 33 0,7 7 46 0,4 7 38 0,-4-18 32 16,8 13 9-16,-8 6 16 0,8-1 2 15,0 2-13-15,0 0 21 0,8 5-12 16,-8 7-11-16,4 2-29 0,0 4 9 0,8 5-6 15,3 8 0-15,1 4 11 0,-8 6-31 0,12 4-23 16,-5 9 28-16,5 1-44 0,4 7-12 16,-1 5 5-16,5 4-21 0,-5 6 8 0,5 2-15 15,-9 4 7-15,-3-4-13 0,0 2 1 16,-8 0 2-16,-4-6 13 0,-4 1-5 0,-4-1-21 16,-4-1 10-16,-8 0-12 0,-3-3-8 15,-5-3 0-15,4-4-43 0,-3-3-34 16,-1-3-71-16,-3-2-52 0,-1-1-12 0,5-4-114 0,3-1-224 15,4 1-402-15,0-6 72 0,-3 1 71 16,7 1 153-16,12 4-9 0,-20-7 56 16,20 7 74-16</inkml:trace>
          <inkml:trace contextRef="#ctx0" brushRef="#br0" timeOffset="1698.0237">1015 91 1433 0,'0'0'463'0,"0"0"-40"16,0 0-16-16,0 0-21 0,0 0-40 15,0 0-21-15,27 40-51 0,-19-24-21 0,0-2-12 16,0 5-19-16,4 1-25 0,-5 0-5 15,1-2-23-15,8 0-41 0,-8 0-28 0,4-2-13 16,-4-5-13-16,-1 1-17 0,1-4-16 16,4-2-11-16,4 0-1 0,-8-2 9 0,-8-4-7 15,19 2 4-15,-19-2-17 0,24-9 16 0,-24 9-9 16,16-15-14-16,-9 2 9 0,-7-2-7 0,4-2 33 16,0-4-23-16,-4 1 23 15,4 2 15-15,4-1 24 0,-8 2 28 0,0 1 35 16,0 16 18-16,0-25-30 0,0 25-11 15,8-15 24-15,-8 15-19 0,0 0-12 0,0 0 8 16,0 0-44-16,0 0 12 0,0 0-27 0,24 37 10 16,-24-23-47-16,7 2-35 0,5 3-51 15,-4-1-52-15,0-1-38 0,4 1-63 0,0-2-32 16,7 0-87-16,-11 1-155 0,4-5-344 0,4-3-123 16,-9 0 85-16,9-4 66 0,-4-1 113 15,-12-4 46-15,16 2 82 0,-16-2 36 0,23-9 97 16</inkml:trace>
          <inkml:trace contextRef="#ctx0" brushRef="#br0" timeOffset="1904.6786">1553-106 1338 0,'-8'-18'599'15,"8"5"-13"-15,0 13-28 0,0-17-46 0,0 17-59 16,0 0-10-16,0 0-36 0,0 0-43 0,0 0-39 16,0 0-41-16,0 69 5 0,0-46-46 15,8 5 3-15,-8 4-21 0,4-1-38 0,4 4-38 16,0 0-27-16,0 0 1 0,0 0-59 15,-1-4-51-15,1 1-38 0,4-8-65 0,-4-1-82 16,-8-4-68-16,8-4-39 0,-8-1-113 0,8-2-202 16,-8-12-350-16,0 17 35 0,0-17 95 15,0 13 95-15,0-13 107 0,0 0 8 16,0 0 97-16,0 0 54 0</inkml:trace>
          <inkml:trace contextRef="#ctx0" brushRef="#br0" timeOffset="2070.2199">1463 209 988 0,'0'0'488'0,"-4"-17"-27"0,4 17-15 0,0 0-27 15,-8-13-7-15,8 13-25 0,0 0-24 16,0 0-35-16,20-18-51 0,-20 18-11 0,15-9-26 16,1 4-60-16,-4-1-17 0,4 3-45 0,7-2-41 15,-3 1-49-15,3-1-48 0,5 1-52 16,-4 3-74-16,11-1-141 0,-12 0-181 0,13 1-395 16,-9 1 54-16,5-3 159 0,3 3 23 15,-7 0 51-15,-5 0 34 0,5 0 76 0</inkml:trace>
          <inkml:trace contextRef="#ctx0" brushRef="#br0" timeOffset="2740.1497">1915 48 1343 0,'-8'-11'566'0,"8"11"-16"16,0 0-51-16,0 0-45 0,0 0-27 0,0 0-46 15,8 48-22-15,-8-30-29 0,8-1-43 0,-8 6-31 16,8 0-8-16,-8-1-48 0,7 1-6 16,-7-2-12-16,8-4-23 0,-8-1-14 0,4-2-9 15,-4-1 0-15,4-1 15 0,-4-12 25 0,4 15-53 16,-4-15 10-16,0 0-15 0,0 0 13 16,0 0-24-16,0 0-10 0,0 0 14 15,0 0-47-15,0 0 12 0,0 0-24 0,0 0-52 16,0-61 0-16,8 38 0 0,-8-1 0 15,8-1 0-15,0 2 0 0,7 3 0 0,-11 1 0 16,12 2 0-16,-8 4 0 0,0 4 0 16,7 4 0-16,-15 5 0 0,20 0 0 0,-20 0 0 15,28 14 0-15,-13-1 0 0,1 0 0 0,0 4 0 16,-12-2 0-16,11 5 0 0,-7-3 0 16,0 3 0-16,0-5 0 0,0 3 0 0,0-2 0 15,4-2-226-15,-12-2-48 0,15-1-71 0,-7-1-116 16,0 0-176-16,4-2-351 15,3 2 76-15,1-2 63 0,-4-3 81 0,4 0 84 0,-1 0 126 16,1-5-18-16,4 0 69 0</inkml:trace>
          <inkml:trace contextRef="#ctx0" brushRef="#br0" timeOffset="3104.8909">2579 157 1351 0,'0'0'474'0,"-8"-28"-14"15,0 18-7-15,0-1 6 0,-3 2-14 0,3 3-33 16,-8 0-25-16,-7 4-21 0,3 2-36 15,-4 4 0-15,5 3-51 0,-5 0-28 0,4 5-13 16,5 1-31-16,-1 6-12 0,-4-3-19 0,5 3-50 16,7-3 9-16,0 1-30 0,0 1-7 15,8-2-55-15,0-2 14 0,0-14-55 16,8 29-15-16,0-19-17 0,0-3-24 16,-1 2 10-16,1-4-27 0,-8-5 25 0,28 4-16 15,-28-4 19-15,23-4-1 0,-15-1-7 0,4-6 23 16,4 0 15-16,-8-4-2 0,3-3-29 15,-3-1 26-15,8-1 28 0,-8 3 49 0,0 1 5 16,-8 2-20-16,8 2 27 0,-4-1 42 0,3 2-8 16,-7 11 15-16,16-8-10 0,-16 8-12 15,0 0-1-15,16 4 10 0,-16-4-22 0,19 12-8 16,-11-4-21-16,0 4-15 0,0-2-49 16,4 0-28-16,4 6-112 0,-9-6-57 15,1 1-30-15,0 0-93 0,0 1-232 0,4-3-464 16,-12-9 51-16,8 16 123 0,-8-16 128 15,15 9 57-15,-15-9-1 0,8 4 78 0,-8-4 63 16,0 0 69-16</inkml:trace>
          <inkml:trace contextRef="#ctx0" brushRef="#br0" timeOffset="3675.2378">2752 57 1459 0,'0'0'460'15,"0"0"-2"-15,8-12-43 0,-8 12 2 0,0 0-56 0,0 0-28 16,0 0-8-16,16 44-48 0,-16-30-24 15,7 2-18-15,-7 3-7 0,8 2-38 0,4-1-44 16,-4 1 20-16,0-1 3 0,0-2-23 16,-8-5-41-16,8 1-11 0,-8 0 29 15,3-1-20-15,-3-13 45 0,8 15 1 0,-8-15-19 16,0 0-15-16,8 11-5 0,-8-11-15 0,0 0 0 16,0 0-39-16,0 0 24 0,0 0-9 15,0 0-17-15,-19-49-13 0,11 31-16 0,8-4-27 16,0 0 22-16,0 3-27 0,0 1-11 0,0 0 2 15,0 3-4-15,8 2-13 0,-5 0 22 16,-3 13-17-16,16-13 5 0,-16 13 3 0,0 0-13 16,16 4-3-16,-16-4 15 0,20 18 16 15,-5-5-10-15,-15 3 2 0,16 1 13 0,-8 3-26 16,0 1 24-16,4-2-14 0,-12-1 9 16,7-1-6-16,1 0 21 0,0-5-21 15,0 0 8-15,-8-1 5 0,0-11-3 0,8 15 8 16,-8-15-2-16,0 0-1 0,0 0-2 0,0 0 16 15,0 0-21-15,0 0-18 0,0 0-39 16,0 0 34-16,0 0-10 0,-16-45-1 0,16 27 26 16,-8-1-7-16,8-1-18 0,8-4-42 0,-8 4 11 15,0-1 23-15,8 3 2 0,-8 3 11 16,8 1-23-16,-4 3 5 0,4 2 30 0,-8 9 14 16,15-7 27-16,-15 7 6 0,0 0-1 0,0 0 39 15,36 20-5-15,-28-10 0 16,-1 2 38-16,1 4 8 0,4 2 3 0,-4-1 27 15,8 0-35-15,-8 0 36 0,-1-3-8 16,1 2-36-16,-8-4-15 0,4 1-6 0,4-1-50 16,0-1-42-16,-8-11-43 0,8 12-99 0,-8-12-91 15,8 11-102-15,-8-11-324 0,0 0-355 16,7 12 78-16,-7-12 97 0,20 5 74 0,-20-5 126 16,16 0 30-16,-16 0 70 0,23-4 48 0</inkml:trace>
          <inkml:trace contextRef="#ctx0" brushRef="#br0" timeOffset="4136.6725">3239 117 1144 0,'0'0'448'0,"0"0"-26"0,0 0-5 16,0 0-61-16,0 0-28 0,0 0-8 15,0 0-16-15,0 0-43 0,32 21-12 0,-32-21-32 16,19 0-22-16,-19 0-39 0,32-5 18 16,-32 5-36-16,27-5-5 0,-11-1-30 0,-8 1 12 15,12-1-18-15,-5 2-15 0,1-5 0 0,-4-2-21 16,4 0 16-16,-9-1-13 16,1 0 18-16,0 1-36 0,-4-1-20 0,4-2 25 15,-8 14-2-15,0-23-14 0,0 23-1 0,-8-17-16 16,-4 8 5-16,12 9-13 0,-15-8 5 15,15 8-10-15,-20 0 11 0,20 0 12 0,-24 11 8 16,17 0 2-16,-9 1-7 0,12 0 5 16,-4 6-3-16,0 1 49 0,8-3-41 0,-8 7-13 15,8-4 3-15,0 2-21 0,0-3 28 0,8 5-20 16,-8-2 21-16,8 4-16 16,0-6 35-16,4 1 14 0,3-3-28 0,-7-1 15 0,0-2-6 15,4-2 1-15,4-1 18 0,-9-4-24 16,9 0-14-16,-4-2-34 0,4 1-49 15,-8-1-33-15,-8-5-92 0,15 4-44 0,-15-4-214 16,20 6-602-16,-20-6 71 0,8 4 160 16,-8-4 47-16,0 0 40 0,0 0 94 0,16 7 51 15,-16-7 51-15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0:14.16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F7292E-9182-4DB4-A110-25CEB60069A1}" emma:medium="tactile" emma:mode="ink">
          <msink:context xmlns:msink="http://schemas.microsoft.com/ink/2010/main" type="writingRegion" rotatedBoundingBox="10243,1054 21249,1072 21224,16412 10217,16394"/>
        </emma:interpretation>
      </emma:emma>
    </inkml:annotationXML>
    <inkml:traceGroup>
      <inkml:annotationXML>
        <emma:emma xmlns:emma="http://www.w3.org/2003/04/emma" version="1.0">
          <emma:interpretation id="{34F0FF39-3F63-4A97-9E57-143783BBB25E}" emma:medium="tactile" emma:mode="ink">
            <msink:context xmlns:msink="http://schemas.microsoft.com/ink/2010/main" type="paragraph" rotatedBoundingBox="16216,1079 21238,1023 21255,2499 16233,255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9F60D52-DA91-41B4-915E-18DFB8D3C19F}" emma:medium="tactile" emma:mode="ink">
              <msink:context xmlns:msink="http://schemas.microsoft.com/ink/2010/main" type="line" rotatedBoundingBox="16216,1079 21238,1023 21255,2499 16233,2554"/>
            </emma:interpretation>
          </emma:emma>
        </inkml:annotationXML>
        <inkml:traceGroup>
          <inkml:annotationXML>
            <emma:emma xmlns:emma="http://www.w3.org/2003/04/emma" version="1.0">
              <emma:interpretation id="{DEC03290-8609-4D74-9A11-D25CC5E681BF}" emma:medium="tactile" emma:mode="ink">
                <msink:context xmlns:msink="http://schemas.microsoft.com/ink/2010/main" type="inkWord" rotatedBoundingBox="16216,1079 21238,1023 21255,2499 16233,2554"/>
              </emma:interpretation>
              <emma:one-of disjunction-type="recognition" id="oneOf0">
                <emma:interpretation id="interp0" emma:lang="en-US" emma:confidence="0">
                  <emma:literal>'</emma:literal>
                </emma:interpretation>
                <emma:interpretation id="interp1" emma:lang="en-US" emma:confidence="0">
                  <emma:literal>''</emma:literal>
                </emma:interpretation>
                <emma:interpretation id="interp2" emma:lang="en-US" emma:confidence="0">
                  <emma:literal>',</emma:literal>
                </emma:interpretation>
                <emma:interpretation id="interp3" emma:lang="en-US" emma:confidence="0">
                  <emma:literal>'.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8526-2563 1267 0,'0'0'599'0,"-12"-4"-47"0,12 4-42 16,0 0-21-16,0 0-41 0,0 0-44 15,0 0-30-15,0 0-26 0,-4 30-44 0,4-30-14 16,0 0-21-16,12 29-42 0,-8-18-12 0,-4-11-28 16,8 17-13-16,-4-5-38 15,-4-12-16-15,8 18 31 0,-8-18-25 0,4 16 4 16,-4-16-56-16,4 14 16 0,-4-14-13 0,0 12 2 15,0-12-10-15,0 0-38 0,0 0-3 16,-16 20-10-16,16-20 5 0,-16 7-36 0,16-7 41 16,-23 3-17-16,7-3 4 0,-4 2-7 0,-3-4-18 15,-1 2 38-15,-7 0-31 0,3 0 11 16,1-3-31-16,-5 1 20 0,1 0-25 16,-1 2 13-16,1-2-37 0,-5-1 17 0,-3 1 32 0,4 2 1 15,-1 0-19-15,5-1 13 0,-1 1 6 16,-3 1-14-16,0-1 14 0,-1 0-3 0,-3 0-13 15,8 2 20-15,-1-2-4 0,1 0 7 16,3 0 3-16,5 2-24 0,-1-4 9 16,4 4 12-16,-3-4-8 0,7 2-2 0,-4 0-18 15,20 0 28-15,-35-2-10 0,19 2-5 16,1 0 0-16,15 0 27 0,-32-1-11 0,16 2-12 16,16-1 6-16,-31-1 6 0,19 1-27 0,12 0 29 15,-27 1-3-15,15-1-3 0,12 0 4 16,-24-1-19-16,24 1-10 0,-19 0 7 0,19 0 14 15,-20-3-3-15,20 3 2 0,-20-3 11 0,20 3-16 16,-15-7 6-16,15 7-9 16,-16-9 14-16,16 9-11 0,-16-9 16 0,16 9 7 15,-16-10-17-15,12 2-14 0,4 8 16 0,-11-9 16 16,11 9 7-16,-12-13-26 0,12 13 6 16,-8-14 4-16,8 14-7 0,-8-16 16 0,8 16-6 15,-4-18-28-15,4 18 23 0,-4-17-23 0,4 17 54 16,0-23-15-16,0 23-14 15,8-25 14-15,0 13-1 0,0 0 3 0,0 1-25 0,0-1 2 16,3 3 10-16,1 0-13 0,4 1 21 16,-4 0 0-16,3-1 3 0,1 4-6 15,0 2-20-15,-4-3 20 0,-12 6 1 0,27-1-14 16,-27 1 34-16,20 3 0 0,-20-3-8 16,20 7-15-16,-20-7 5 0,15 5 5 0,-15-5 5 0,0 0 8 15,4 13 5-15,-4-13-18 0,0 0 0 16,0 0-10-16,-27 18-3 0,15-13 21 15,0-1-13-15,-4 1-18 0,1-2 0 0,-1 1 0 16,0-1 0-16,0 0 0 0,-3-1 0 0,3 4 0 16,0-3 0-16,1 0 0 15,3 1 0-15,-4 1 0 0,4 4 0 0,1 1 0 0,-1 0 0 16,0 2 0-16,4 1 0 0,0 4 0 16,0 2 0-16,1 4 0 0,3 0 0 0,4 2 0 15,0 1 0-15,0 0 0 0,7 1 0 16,-3 4 0-16,4 0 0 0,0-2 0 0,0 2 0 15,4-4 0-15,0 4 0 0,-9-8 0 16,9-1 0-16,-4 0 0 0,0-5 0 0,0 4 0 16,0-7 0-16,0 2-356 0,-1-3-855 15,-3-3 156-15,4-1 95 0,-8-9 95 0,8 10 92 16,-8-10 59-16,0 0 128 0,0 0-5 0,0 0 69 16,0 0 17-16</inkml:trace>
          <inkml:trace contextRef="#ctx0" brushRef="#br0" timeOffset="653.1751">6993-2353 1674 0,'0'0'550'0,"0"0"-15"0,0 0-18 0,0 0-33 16,-51-11-1-16,43 4-70 0,8 7-9 15,-19-16-38-15,11 7 3 0,0-1-67 0,8 10-26 16,-12-22-28-16,8 8-30 0,4 14-31 16,-8-19 0-16,8 7 7 0,0 12-63 0,0-18 17 15,0 18-40-15,0 0 17 0,12-15-28 0,-12 15-30 16,0 0-18-16,0 0 7 0,0 0-53 15,31 29-3-15,-23-9 0 0,-4 3 0 16,0-2 0-16,0 4 0 0,-4 1 0 0,-4 0 0 16,4 1 0-16,-8 3 0 0,0-3-26 15,-3 4-25-15,-1-3-8 0,-4-3-54 0,0 0-71 16,5-3-82-16,-9 1-90 0,8-7-317 0,-4 0-354 16,1-3 62-16,-1-1 85 0,0-6 127 15,5 2 83-15,-1-2 27 0,12-6 72 0,-24 4 111 16,24-4 81-16</inkml:trace>
          <inkml:trace contextRef="#ctx0" brushRef="#br0" timeOffset="883.1455">6710-2957 1825 0,'0'0'583'0,"0"-16"-35"0,0 16-64 0,0 0-34 15,0 0-30-15,0 0-18 0,0 0-34 0,0 0-68 16,-4 52-21-16,0-34-23 0,4 7-23 16,0 2-41-16,0 3-56 0,0 0-70 15,0 5-107-15,4 0-92 0,-4 0-108 0,4 1-135 16,-4-4-579-16,4 4 67 0,-4-8 123 0,4-2 38 16,-4 1 61-16,4-3 70 0,-4-2 66 15,0-2 100-15</inkml:trace>
          <inkml:trace contextRef="#ctx0" brushRef="#br0" timeOffset="1958.2582">6325-3160 1366 0,'0'0'484'0,"0"0"-23"0,0 0-16 0,0 0-38 15,0 0-25-15,0 0-39 16,0 0-31-16,47-1-15 0,-27 1-82 0,3 1-85 15,5 1-71-15,-1 0-92 0,-3 2-133 0,4 1-254 16,-1 0-468-16,1-3 135 0,-5 3 29 16,5 2 79-16,-5-3 56 0,-7 1 87 0</inkml:trace>
          <inkml:trace contextRef="#ctx0" brushRef="#br0" timeOffset="1772.3316">6525-2355 1435 0,'-11'-7'582'0,"11"7"-50"0,-16-5 23 16,16 5-63-16,-16-11-24 0,8 6 1 15,-3-4-32-15,-1 0-63 0,0-1-23 0,0-1 20 16,0-1-25-16,1-2-57 0,-1-4-33 16,0 2-26-16,4 1-23 0,-4-3-15 0,4 2 8 15,1 2-51-15,-1 2-6 0,4-3-30 0,0 3-113 16,4 12 0-16,-4-20 0 0,4 20 0 15,0-18 0-15,0 18 0 0,12-14 0 0,-12 14 0 16,15-11 0-16,-15 11 0 0,16-6 0 0,-16 6 0 16,20-1 0-16,-20 1 0 0,0 0 0 15,23 7 0-15,-23-7 0 0,12 11 0 0,-4-5 0 16,-8-6 0-16,8 17 0 0,-4-8 0 16,-4-9 0-16,0 20 0 0,0-20 0 15,0 25 0-15,-4-13 0 0,-4 1 0 0,0-1 0 16,-4 4 0-16,1-2 0 0,-5 0 0 15,0 0 0-15,-3 0 0 0,-9-1 0 0,8-3 0 16,-7-3 0-16,3 0 0 0,1-2-8 0,-5-1 16 16,5-2-8-16,-5-2 0 0,1-4 0 15,-1 0 0-15,1-1 0 0,3-2 0 0,-4-5 0 16,1 1 0-16,3-3 0 0,9 0 0 0,-1 0 0 16,-4 0 0-16,5 1 0 0,7 3 0 15,0-3 0-15,8 13 0 0,-8-18 0 16,8 18 0-16,4-18 0 0,-4 18 0 0,16-16 0 15,-1 9 0-15,1 2 0 0,-4-1 0 16,4 1 0-16,-16 5 0 0,23-3 0 0,-23 3 0 16,12-3 0-16,-12 3 0 0,0 0 0 15,0 0 0-15,0 0 0 0,0 0 0 0,-12 32 0 16,12-32 0-16,-19 27 0 0,7-9 0 0,0 1 0 16,-8 4 0-16,5 2 0 0,-1 1 0 15,0 0 0-15,0 3 0 0,-3 4 0 0,3-2 0 16,4-3-8-16,0 4 3 0,5 0-23 0,-5-2 15 15,4 2-31-15,4-4 24 16,0-2-1-16,0-1 11 0,4-2-3 0,0-3-10 16,0-3 0-16,0-2 5 0,0-15 31 0,0 25 13 15,0-25-14-15,-4 20 9 0,4-20 20 16,-8 10-10-16,8-10 33 0,-15 3-46 0,15-3-18 16,0 0 0-16,-36-13 0 0,24 3 0 0,-3-5 0 15,-5-5 0-15,4-3 0 0,1 1 0 16,-1-4 0-16,4 0 0 0,-4-7 0 0,5 4 0 15,-1-3 0-15,4-2 0 0,4 1 0 16,0 5 0-16,8-1 0 0,4-2 0 0,0-1 0 16,7 3 0-16,5-4 0 0,8 0 0 0,11-7 0 15,16 2-272-15,-4 3-81 0,0 6-92 16,8-2-229-16,-4 2-337 0,0 0 74 16,0 0 118-16,-15 4 36 0,-1 2 97 0,-8 2 36 15,5-4 64-15,-9 1 117 0,-3 2-9 16</inkml:trace>
          <inkml:trace contextRef="#ctx0" brushRef="#br0" timeOffset="3887.6057">5158-2619 1469 0,'0'0'519'0,"0"0"-43"0,0 0-40 0,0 0-35 15,0 0-40-15,0 0 3 0,0 0-42 0,0 0-61 16,43 23-15-16,-27-9 5 0,-1 4-54 16,9-1-5-16,-8 2-2 0,3 4-52 0,-3 0-4 15,0-1-15-15,-4-4 12 0,-1 2-26 16,1 0-8-16,-4-5-25 0,0 1 17 0,-4-1-15 15,0-1-12-15,-4-14 30 0,-4 17-38 16,4-17-3-16,-8 14 0 0,8-14-18 0,-16 10-4 16,16-10 6-16,-16 6-12 0,16-6 3 15,-23 0 7-15,23 0-7 0,-20-6-26 0,8 1 8 16,12 5 2-16,-23-19-2 0,11 5-3 16,4-2-5-16,-4-2 12 0,1 1-12 15,7-1-5-15,-4 1-7 0,0 0 17 0,4 4-16 0,0 0 24 16,4 13 5-16,-8-21-18 0,8 21 13 15,-8-16 0-15,8 16-11 0,0 0-27 0,0 0 22 16,0 0-15-16,0 0 23 0,0 0 3 0,0 0 0 16,0 0 15-16,0 0-51 15,0 0 33-15,0 0-10 0,4 50 22 0,-8-37-14 0,0 2-11 16,4-15 13-16,-7 26 8 0,-1-15-23 16,0 1 10-16,-4 1 13 0,4-4-23 15,-4-1-8-15,5 1 7 0,-5 1-6 0,0-4 4 16,0-1 10-16,12-5-20 0,-19 5 13 15,19-5-11-15,-20-2 14 0,20 2-19 0,-24-6 31 16,16-2-18-16,-3-2-12 0,3-1 40 0,0-3-10 16,-4-1-20-16,4-2 2 0,0 3 0 15,1-3 21-15,-1 2 2 0,0 2-5 0,4 0-25 16,-4-1 28-16,4 2 4 0,4 12 9 0,-12-20-16 16,8 10 0-16,4 10-5 0,-7-16 5 15,7 16-10-15,-4-14 36 0,4 14-8 16,-4-13-8-16,4 13-7 0,0 0-5 15,-4-20 14-15,4 20 1 0,-4-14 3 0,4 14-14 16,0 0-4-16,-4-21-3 0,4 21 5 0,0 0 3 16,0-20 2-16,0 20-10 0,0 0-2 15,-4-16-4-15,4 16 22 0,0 0-9 0,0 0 14 16,0 0 2-16,-4-14-5 0,4 14 20 0,0 0 1 16,0 0-27-16,0 0 19 0,0 0-21 15,0-19 19-15,0 19 4 0,0 0-5 0,0 0-2 16,0 0 12-16,0 0-15 0,0 0 13 0,0 0-13 15,0 0 26-15,4-16-34 0,-4 16 11 16,0 0-24-16,0 0 8 0,0 0-30 16,0 0 25-16,0 0 0 0,0 0-13 0,0 0 14 15,0 0 6-15,20 39-12 0,-16-25-10 16,-1 0 20-16,1 0 6 0,4 3-11 0,-4 0-8 16,0 0 1-16,0 1-6 0,4-1 0 15,-8 1-2-15,4-2 10 0,4-1-13 0,-8-1-7 16,4 2 22-16,-4-16-17 0,0 22 15 0,0-22 0 15,-8 19 3-15,8-19 7 0,-8 16-5 16,0-9-18-16,-4 0 5 0,12-7 11 0,-23 9 5 16,7-4-11-16,4-3 13 0,12-2-10 0,-23 3-5 15,23-3-15-15,-24-2 43 0,24 2-16 16,-28-6-19-16,17 2 32 0,-1-3-17 0,12 7 12 16,-20-14 11-16,12 5-21 0,-3 0-21 15,7 0 24-15,-4-3-10 0,0 0-4 16,4-1 6-16,4 13-7 0,-12-24-21 0,8 11 5 15,0 0 17-15,4 13-11 0,-4-23 1 16,0 12-4-16,4 11-16 0,0-23 20 0,0 23-7 16,4-23 6-16,-4 23 11 0,0-20-9 0,0 20-8 15,8-18-5-15,-4 7 25 0,-4 11 3 16,4-18-12-16,-4 18 4 0,8-16-8 0,-8 16-1 16,4-10-14-16,-4 10 28 0,0 0-35 0,8-16 2 15,-8 16 10-15,0 0 11 16,0 0-31-16,8-7 20 0,-8 7-2 0,0 0 8 15,0 0 17-15,0 0-20 0,0 0 0 0,11 30 18 16,-11-30-3-16,4 23 6 0,-4-11-19 16,0 4 9-16,-4 2 19 0,1-3-7 0,-1 3-10 15,0 3-13-15,0-1 10 0,-4-1-5 16,4 0 13-16,-4-5-10 0,4 2 20 0,-4-2-10 16,0 0 23-16,4-3-11 0,-3-2-12 0,7-9 13 15,-16 17 10-15,8-11 0 0,8-6-18 16,-16 5-3-16,16-5-2 0,0 0-3 0,0 0 34 15,-31-13-16-15,23 4 6 0,0 0-19 0,0-6-10 16,0-1 18-16,1 4-7 16,3-2-11-16,4 14-2 0,-8-24 9 0,4 15 1 15,4 9-23-15,-8-13 5 0,8 13 15 0,0 0-30 16,0 0 25-16,0 0-5 0,0 0 52 16,0 0-32-16,-4 39-22 0,4-39-3 0,0 26 23 15,-4-11-3-15,4-15-15 0,-4 24 3 16,-4-12 12-16,4-1-17 0,4-11 7 0,-11 19-10 15,3-12-10-15,8-7 15 0,-16 9-26 0,16-9 21 16,-16 5-15-16,16-5 30 0,-23-1-10 16,23 1 3-16,-20-8 0 0,12 2-1 0,-4-5 49 15,1 2-40-15,7-3-50 0,-8-1 57 0,4 3-10 16,8 10 23-16,-12-17-39 16,4 9 3-16,8 8 0 0,0 0 3 0,-4-10 22 15,4 10-17-15,0 0 2 0,0 0-5 0,0 0 6 16,0 0 4-16,12 42-5 0,-8-28 18 15,-4 2-2-15,0 2-21 0,0 1 8 0,-4 0 4 16,-4 2 47-16,1-2-18 0,-5 3-20 16,0 1 20-16,-8-4-36 0,1 1 3 0,-5-3-16 15,0-1-96-15,1-2-52 0,-5-1-95 0,5-8-241 16,-5 1-429-16,5 0 84 0,-1-3 82 16,1 0 79-16,-1-8 103 0,4 1 23 0,5-2 79 15,-1-1 46-15</inkml:trace>
          <inkml:trace contextRef="#ctx0" brushRef="#br0" timeOffset="4181.2781">5295-3242 1384 0,'0'0'538'0,"0"0"-36"15,0 0-67-15,-35-16-10 0,19 13-65 16,-11 0-34-16,3 2-42 0,-3 1-23 0,-5 0-21 16,1 1-37-16,3-1-57 0,-11 3-77 0,7-3-80 15,5 1-32-15,-5 3-124 0,9-3-257 16,-5 5-401-16,9-3 52 0,-9 2 80 0,8 1 40 15,-3-1 110-15,3 1 21 0,1 0 41 16</inkml:trace>
          <inkml:trace contextRef="#ctx0" brushRef="#br0" timeOffset="4851.2073">4513-1797 1264 0,'0'0'571'0,"-20"-2"-44"0,20 2-33 16,0 0-41-16,0 0-30 0,0 0-40 15,-15-1 12-15,15 1-60 0,0 0-15 0,0 0-21 16,0 0-17-16,0 0-27 0,0 0-19 16,59-4-31-16,-32 3-10 0,-7 1-49 15,11 0 0-15,1-2 12 0,-1 0-17 0,5 2-56 16,-5-2-39-16,0 2-103 0,1 0-78 0,-1 0-80 15,5 6-290-15,-9-6-526 0,-7 1 43 16,-1 0 148-16,-3 5 34 0,-16-6 89 0,20 4 75 16,-20-4 66-16,12 5 56 0</inkml:trace>
          <inkml:trace contextRef="#ctx0" brushRef="#br0" timeOffset="4449.3007">4560-3218 1622 0,'0'0'643'0,"0"0"-47"0,4-12-74 0,-4 12-94 16,0 0-88-16,0 0-107 0,0 0-71 0,0 0-116 15,0 0-174-15,0 0-302 0,0 0-361 0,16 44 89 16,-12-24 21-16,0 8 72 0,-4 7 51 16,0 3 59-16</inkml:trace>
          <inkml:trace contextRef="#ctx0" brushRef="#br0" timeOffset="-902.8623">8903-2814 1589 0,'-4'-23'609'0,"4"23"-15"15,4-14-61-15,-4 14-47 0,0 0-15 0,0 0-41 16,0 0-23-16,0 0-23 0,0 0-32 16,0 0 13-16,0 0-40 0,16 49-64 0,-12-28 5 15,0 6-56-15,0-1 23 0,0 4-80 0,4 3-4 16,0 1-34-16,-5-1-56 0,1-2-85 15,4-1-68-15,-4 2-86 0,4-4-88 0,-8-2-65 16,-4-2-340-16,4-3-443 0,0-3 151 16,0 1 74-16,-4-3 97 0,0-4 129 15,4-12 48-15,-8 23 23 0,1-14 49 0</inkml:trace>
        </inkml:traceGroup>
      </inkml:traceGroup>
    </inkml:traceGroup>
    <inkml:traceGroup>
      <inkml:annotationXML>
        <emma:emma xmlns:emma="http://www.w3.org/2003/04/emma" version="1.0">
          <emma:interpretation id="{B7CF28DB-66F5-4256-8421-713D426032C4}" emma:medium="tactile" emma:mode="ink">
            <msink:context xmlns:msink="http://schemas.microsoft.com/ink/2010/main" type="paragraph" rotatedBoundingBox="12277,3438 19919,3809 19839,5463 12196,50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71B3DD-466E-4382-AEC3-4AE55AD43FDD}" emma:medium="tactile" emma:mode="ink">
              <msink:context xmlns:msink="http://schemas.microsoft.com/ink/2010/main" type="line" rotatedBoundingBox="12277,3438 19919,3809 19839,5463 12196,5092"/>
            </emma:interpretation>
          </emma:emma>
        </inkml:annotationXML>
        <inkml:traceGroup>
          <inkml:annotationXML>
            <emma:emma xmlns:emma="http://www.w3.org/2003/04/emma" version="1.0">
              <emma:interpretation id="{21C2482E-7D86-4575-8BDC-E2F0B0E12811}" emma:medium="tactile" emma:mode="ink">
                <msink:context xmlns:msink="http://schemas.microsoft.com/ink/2010/main" type="inkWord" rotatedBoundingBox="12246,4031 15814,3998 15822,4902 12254,4935"/>
              </emma:interpretation>
              <emma:one-of disjunction-type="recognition" id="oneOf1">
                <emma:interpretation id="interp5" emma:lang="en-US" emma:confidence="1">
                  <emma:literal>inputname</emma:literal>
                </emma:interpretation>
                <emma:interpretation id="interp6" emma:lang="en-US" emma:confidence="0">
                  <emma:literal>inputrame</emma:literal>
                </emma:interpretation>
                <emma:interpretation id="interp7" emma:lang="en-US" emma:confidence="0">
                  <emma:literal>Inputname</emma:literal>
                </emma:interpretation>
                <emma:interpretation id="interp8" emma:lang="en-US" emma:confidence="0">
                  <emma:literal>inpurname</emma:literal>
                </emma:interpretation>
                <emma:interpretation id="interp9" emma:lang="en-US" emma:confidence="0">
                  <emma:literal>imputname</emma:literal>
                </emma:interpretation>
              </emma:one-of>
            </emma:emma>
          </inkml:annotationXML>
          <inkml:trace contextRef="#ctx0" brushRef="#br0" timeOffset="7322.8563">1 49 1195 0,'0'-11'566'16,"0"11"-1"-16,0 0-48 0,-4-25-25 0,4 25-60 16,0 0-30-16,0-16 3 0,0 16-34 0,0 0 10 15,0 0-53-15,0 0-29 0,0 0 8 16,0 0-51-16,0 0-48 0,4 48 14 16,0-34-35-16,-4 0-15 0,4 2-42 0,-4-2-12 15,4 2-67-15,-4-16-63 0,0 29-99 16,0-15-65-16,0 3-83 0,0-17-160 15,0 28-552-15,0-16 4 0,0-12 102 0,0 21 84 0,0-21 64 16,0 19 80-16,0-19 56 16,-4 13 48-16,4-13 52 0</inkml:trace>
          <inkml:trace contextRef="#ctx0" brushRef="#br0" timeOffset="7521.0588">-23-256 1645 0,'0'-14'612'0,"0"14"-56"15,0 0-44-15,8-15-75 0,-8 15-71 0,0 0-100 16,0 0-125-16,0-15-90 0,0 15-166 0,0 0-317 16,0 0-380-16,0 0 126 0,0 0 41 15,0 0 62-15,0 0 30 0,16 38 61 0</inkml:trace>
          <inkml:trace contextRef="#ctx0" brushRef="#br0" timeOffset="7935.2677">201-43 1284 0,'0'0'556'16,"0"0"-34"-16,16 15-38 0,-16-6-41 0,8 4-54 15,-8 3-13-15,8 0-20 0,-8 3-52 16,8 2-19-16,-4 0-12 0,0 0-17 0,-1 1-25 16,5-7-3-16,-4 5-8 0,0-5-41 0,-4 0 31 15,0-3-13-15,0-12-33 0,8 21 41 16,-8-21 12-16,8 17-20 0,-8-17-5 0,0 9-46 16,0-9 33-16,0 0-81 0,0 0-98 15,0 0 0-15,0 0 0 0,0 0 0 16,16-33 0-16,-16 33 0 0,0-30 0 0,4 14 0 15,-4 2 0-15,0-2 0 0,0 16 0 0,3-26 0 16,-3 15 0-16,0 11 0 0,4-18 0 16,-4 18 0-16,4-12 0 0,-4 12 0 0,0 0 0 15,0 0 0-15,0 0 0 0,0 0 0 0,0 0 0 16,32 25 0-16,-28-15 0 0,4 3 0 16,-4-3 0-16,3 3 0 0,1 3 0 0,-8-4 0 15,12 2-26-15,-8-2-417 0,4 2-164 0,4-3-479 16,-5-1 66-16,1 0 106 15,-8-10 95-15,12 7 87 0,0-1 48 0,-12-6 75 16,12 4 56-16,-12-4 70 0</inkml:trace>
          <inkml:trace contextRef="#ctx0" brushRef="#br0" timeOffset="8377.7595">587 83 1121 0,'0'-26'524'0,"0"26"27"0,0-19-1 0,0 19-18 15,0-17-7-15,0 17-74 0,0 0-21 0,0 0-103 16,0 0 19-16,0 0-31 0,0 0-31 15,0 0-18-15,0 0-41 0,0 48-43 0,3-23-59 16,-3 3 36-16,4 6-8 0,0 3-13 0,0 1-2 16,0 1-37-16,0 3-19 0,4 1-27 15,0-6 42-15,0-2-79 0,3-3-22 16,-7-3-50-16,4-3-56 0,-4-3-32 0,4-4-43 16,-8-6-12-16,0 1 2 0,0-14 33 15,8 15-10-15,-8-15 15 0,0 0-7 0,0 0 35 16,0 0 8-16,0 0 53 0,-24-38-8 15,16 15 21-15,-3-8 14 0,-5-10 2 0,8 0 15 16,0-4 37-16,4-2-6 0,0-1 41 0,0 7 0 16,4 0 23-16,0 1-2 0,8 1-11 15,-4 5-10-15,4 2-14 0,0 4-3 0,8 2 34 16,-5 8-26-16,1 4-11 0,0 5 14 16,8 6-29-16,-20 3 7 0,23 4 7 15,-7 5 6-15,0 4-21 0,-4 1-15 0,-5 2 8 16,1 0 2-16,0 0 5 0,-8 1-2 0,0-1 17 15,0-16-12-15,-8 35 0 0,0-19 0 16,-7 0-23-16,3-4-19 0,-4 0-32 0,0-4-49 16,1-1-18-16,3-4-49 0,-8-1-33 15,5 0-181-15,15-2-49 0,-32-4-441 0,32 4 116 16,-20-3 33-16,20 3 81 0,-15-6 63 16,15 6 48-16,-8-6 48 0</inkml:trace>
          <inkml:trace contextRef="#ctx0" brushRef="#br0" timeOffset="8818.2551">948-17 1802 0,'0'0'606'16,"0"0"-71"-16,0 0-43 0,0 0-34 0,0 0-64 0,0 0 3 15,0 0-47-15,-16 48-48 0,16-26-25 16,0-2-19-16,0-1-48 0,4 4-7 0,0-2-42 16,0 0 23-16,4-3-51 0,0 0 5 15,0-3-43-15,8-4 25 0,-5 1-43 16,1-4-8-16,0-4-2 0,0-2-13 0,-12-2 15 16,27 3-41-16,-27-3 3 0,20-10 25 0,-8 0 3 15,-1-2-3-15,-7-2-10 0,4-3-10 16,0-6-15-16,-8 0 30 0,8 5-49 0,-4-4 55 15,0 6 24-15,-4-3 4 0,4 4 5 16,-4 15-49-16,0-23-41 0,0 23 0 0,0-18 0 16,0 18 0-16,0 0 0 0,0 0 0 0,0 0 0 15,0 0 0-15,0 0 0 0,15 41 0 16,-15-26 0-16,8-1 0 0,0 2 0 0,4 2 0 16,-4-3 0-16,-4 2 0 0,4-2 0 15,3 0 0-15,-3-3-259 0,0-1-20 16,0 0-141-16,-8-11-207 0,12 17-468 0,-4-13 94 15,-8-4 123-15,19 7 59 0,-19-7 84 16,0 0 46-16,24-7 101 0,-24 7 60 0</inkml:trace>
          <inkml:trace contextRef="#ctx0" brushRef="#br0" timeOffset="9049.1458">1404-94 1871 0,'0'0'591'0,"0"0"-15"0,0-19-59 16,0 19-21-16,0 0-89 0,0-13-10 15,0 13-41-15,0 0-23 0,0 0-54 0,0 0-36 16,0 0-2-16,0 0-26 0,-4 54-6 16,0-36-37-16,4 2 15 0,0-3-39 0,0 4-22 15,4-3-6-15,0 3-15 0,-4 2-26 16,0-2-2-16,0-4-54 0,8 5-56 0,0-4-36 16,0-3-26-16,0 0-74 0,-1-1-25 0,-3-2-70 15,4 3-128-15,-8-15-301 0,8 14-301 16,0-4 81-16,-8-10 47 0,12 13 93 0,-4-5 105 15,-8-8 51-15,7 8 83 0</inkml:trace>
          <inkml:trace contextRef="#ctx0" brushRef="#br0" timeOffset="9449.982">1278-22 2075 0,'0'0'594'0,"-11"-9"-46"15,11 9-62-15,0 0-20 0,0 0-64 0,0 0-33 16,0 0-29-16,0 0-40 0,0 0-11 16,23-15-31-16,-23 15-30 0,20-5-67 0,-5 2-68 15,1 2-78-15,4-1-71 0,-1 2-44 0,5-2-100 16,8 2-197-16,-5 0-621 0,4 0 152 15,1-1-4-15,-8 2 87 0,3-1 112 0,4 2 49 16,-7 0 87-16,-4-1 54 0</inkml:trace>
          <inkml:trace contextRef="#ctx0" brushRef="#br0" timeOffset="9909.0087">1754-52 2091 0,'-8'-12'663'15,"8"12"-39"-15,0 0-50 0,-8-13-93 0,8 13-5 16,0 0-92-16,0 0-13 0,0 0-54 0,0 0-25 16,-4 37-28-16,4-37 2 0,8 34-43 15,-4-15-36-15,0 4-21 0,0-2 8 0,4 0-18 16,0 0-56-16,-4-1 23 0,3-3-13 15,-3-4-15-15,0 3-41 0,-4-4-54 0,0-12 0 16,4 21 0-16,-4-21 0 0,4 14 0 0,-4-14 0 16,0 0 0-16,0 0 0 0,0 0 0 15,0 0 0-15,0 0 0 0,0 0 0 0,0 0 0 16,0 0 0-16,-8-58 0 0,8 37 0 0,0-2 0 16,0-2 0-16,4 2 0 15,0-1 0-15,4 1 0 0,-8 3 0 0,12 2 0 16,-4 3 0-16,-1 4 0 0,1 3 0 0,-8 8 0 15,16-6 0-15,-16 6 0 0,32 11 0 16,-21 0 0-16,5 2 0 0,-4 4 0 0,4 0 0 16,-1 4 0-16,1 3 0 0,-4-6 0 15,0 2 0-15,-1-1 0 0,1-4 0 0,0 1 0 16,-4 1 0-16,-4-7 0 0,4 1-310 0,7 0-264 16,-3-2-575-16,-8-3 100 0,-4-6 127 15,20 7 57-15,-5-1 79 0,-15-6 95 0,20 1 49 16,-4-2 81-16,3-3 54 0</inkml:trace>
          <inkml:trace contextRef="#ctx0" brushRef="#br0" timeOffset="10285.4322">2516-49 1438 0,'-7'-6'594'0,"-5"-2"-39"0,-4 5-38 0,0 0-15 0,16 3-31 15,-43 1-15-15,16 4-62 0,7 3-23 16,-4 2-69-16,-3 4-2 0,3 3-44 0,5 1-24 15,-1 2-52-15,8-2 7 0,-4-1-21 16,9 2-43-16,-1-3-8 0,4 0-25 16,4 0-34-16,0-16-15 0,8 23-21 0,-4-10-30 15,3 0-8-15,1-2 57 0,8-4-63 16,-4 0-32-16,3-4 28 0,-7 1-5 0,-8-4 17 16,32 0-22-16,-32 0 7 0,27-5 11 0,-15-4-6 15,4-2 21-15,-4-1 8 0,-1-4 22 16,1 1 21-16,-4 3 41 0,0-2 8 0,0 4 23 15,0-3 20-15,-8 3-2 0,0 10-39 16,15-16 64-16,-15 16-48 0,8-7-41 0,-8 7-72 16,0 0 0-16,0 0 0 0,0 0 0 0,28 12 0 15,-28-12 0-15,8 15 0 0,-4-5 0 16,3 3 0-16,1-1-36 0,0-1-243 16,0 4-123-16,0-3-312 0,4 1-418 0,-1-1 137 15,-3-3 47-15,0 2 140 0,-8-11 63 16,12 14 105-16,-12-14 28 0,8 7 77 0</inkml:trace>
          <inkml:trace contextRef="#ctx0" brushRef="#br0" timeOffset="10893.7856">2642-1 1574 0,'0'0'507'0,"8"-10"-34"0,-8 10-25 0,0 0-13 15,0 0-23-15,0 0-82 16,20 40-2-16,-16-26-49 0,0 2-10 0,3 1-29 15,-3 1-30-15,0 1-18 0,4-1-48 0,-4-2 9 16,0-1 16-16,0-2 18 0,0 0-59 16,-4-13 15-16,4 19 19 0,-4-19 42 0,4 16-40 15,-4-16-15-15,0 0-34 0,0 13 33 0,0-13-25 16,0 0-43-16,0 0 32 0,0 0-27 16,0 0 2-16,0 0-3 0,0 0-40 0,-12-51-31 15,12 34-13-15,0 17 0 0,0-32 0 16,4 18 0-16,-4 0 0 0,4 0 0 0,-4 14 0 15,12-19 0-15,-12 19 0 0,11-9 0 16,-11 9 0-16,16 0 0 0,-16 0 0 0,0 0 0 16,24 23 0-16,-20-11 0 0,11 0 0 15,-11 1 0-15,4 0 0 0,0 1 0 0,0-1 0 16,-4 1 0-16,0-3 0 0,-4-11 0 16,11 17 0-16,-7-8 0 0,-4-9 0 0,0 0 0 15,8 14 0-15,-8-14 0 0,0 0 0 0,0 0 0 16,0 0 0-16,0 0 0 0,0 0 0 15,0 0 0-15,0 0 0 0,0 0 0 0,-4-57 0 16,4 39 0-16,0 0 0 0,4 1 0 16,0-1 0-16,0-1 0 0,4 2 0 15,-4 3 0-15,4 3 0 0,-8-2 0 0,0 13 0 0,16-17 0 16,-9 11 0-16,-7 6 0 16,16-3 0-16,-16 3 0 0,0 0 0 0,24 9 0 15,-24-9 0-15,11 14 0 0,-3-4 0 0,4 1 0 16,-4 4 0-16,0-4 0 0,0 1 0 15,0 2 0-15,-5-1 0 0,5-2 0 0,0 2 0 16,0-1 0-16,-4-1 0 0,-4-11 0 0,12 18 0 16,-12-18 0-16,4 12 0 0,-4-12 0 15,8 13 0-15,-8-13 0 0,4 13-47 0,-4-13-618 16,0 0-520-16,3 12 99 0,-3-12 121 0,0 0 108 16,0 0 79-16,0 0 56 0,0 16 82 15,0-16 64-15,0 0 110 0</inkml:trace>
          <inkml:trace contextRef="#ctx0" brushRef="#br0" timeOffset="12481.9773">3216 80 1064 0,'0'0'456'15,"0"0"-21"-15,0 0-56 0,0 0-21 0,0 0-15 0,0 0-30 16,0 0-17-16,0 0-27 16,39 7-20-16,-39-7-37 0,20-4-7 0,-20 4-18 15,27-8-29-15,-15 5-14 0,4-3-6 0,-4 2-18 16,0-5-20-16,-12 9 36 0,19-11-49 15,-11 3-3-15,-8 8-17 0,12-17 2 0,-8 8 5 16,-4 9-20-16,0 0 20 0,-4-25 3 0,4 25 0 16,-12-14-1-16,12 14 24 0,-20-7 5 15,20 7 3-15,-27 0 12 0,27 0 8 0,-24 9-36 16,13 0 8-16,-5 5 2 0,4 2-22 16,0 0 4-16,0 3 8 0,5 0-23 15,-1 4-10-15,4-3-25 0,4-1 27 0,0 0-17 16,0-2-3-16,4 0-18 0,4 1-36 15,3-3-13-15,5 0-48 0,0-3-36 0,0-2-77 16,3 0-10-16,5-4-103 0,-1 3-145 0,-3-3-249 16,4 0-250-16,-5-4 40 0,5-1 111 15,-5-2 94-15,1-3 46 0,0-1 75 0,-1-4 56 16,1 0 43-16</inkml:trace>
        </inkml:traceGroup>
        <inkml:traceGroup>
          <inkml:annotationXML>
            <emma:emma xmlns:emma="http://www.w3.org/2003/04/emma" version="1.0">
              <emma:interpretation id="{A6685EE7-9340-4731-865D-B0CB1C633774}" emma:medium="tactile" emma:mode="ink">
                <msink:context xmlns:msink="http://schemas.microsoft.com/ink/2010/main" type="inkWord" rotatedBoundingBox="16199,3616 19923,3811 19836,5475 16112,5281"/>
              </emma:interpretation>
              <emma:one-of disjunction-type="recognition" id="oneOf2">
                <emma:interpretation id="interp10" emma:lang="en-US" emma:confidence="1">
                  <emma:literal>(angnoum)</emma:literal>
                </emma:interpretation>
                <emma:interpretation id="interp11" emma:lang="en-US" emma:confidence="0">
                  <emma:literal>(angroum)</emma:literal>
                </emma:interpretation>
                <emma:interpretation id="interp12" emma:lang="en-US" emma:confidence="0">
                  <emma:literal>(angnoum</emma:literal>
                </emma:interpretation>
                <emma:interpretation id="interp13" emma:lang="en-US" emma:confidence="0">
                  <emma:literal>(angnorm)</emma:literal>
                </emma:interpretation>
                <emma:interpretation id="interp14" emma:lang="en-US" emma:confidence="0">
                  <emma:literal>(angnoun)</emma:literal>
                </emma:interpretation>
              </emma:one-of>
            </emma:emma>
          </inkml:annotationXML>
          <inkml:trace contextRef="#ctx0" brushRef="#br0" timeOffset="13114.3984">4045-591 1615 0,'0'0'491'0,"0"0"-30"0,0 0-59 0,0 0-23 16,0 0-26-16,0 0-28 0,-27 34-10 15,15-16-23-15,0 0-26 0,4 5-59 0,-7 4 21 16,3 1-28-16,0 4-34 0,4-1 8 0,0 3-20 16,0 1 12-16,-3 0-30 0,7 8-31 15,0-6 17-15,0 1-6 0,4-1-32 0,0 4-2 16,0-2-15-16,0 1 2 0,4 1 13 0,0-1 23 16,0 3-13-16,4 2-31 15,-5-3 26-15,9 0 10 0,-4-5-28 0,0 6-15 0,4-4 3 16,-4 2-27-16,3-3 37 15,1 0-36-15,4 2 45 0,-4-8-30 0,-4 0 34 16,7 0-42-16,1 2 39 0,-4-4-18 0,4 0-51 16,-1-3-8-16,-3-2 0 0,4-2 0 15,-4-2 0-15,-1-3 0 0,-3 0 0 0,0-1 0 16,4-4 0-16,-4 0 0 0,0-4 0 0,-4 1 0 16,-1 1 0-16,-3-11 0 0,8 14 0 15,-8-14 0-15,12 13 0 0,-12-13 0 0,8 10 0 16,-8-10 0-16,0 0 0 0,8 11 0 0,-8-11 0 15,0 0 0-15,0 0 0 0,0 0 0 16,0 0 0-16,0 0 0 0,0 0 0 0,0 0-300 16,0 0-427-16,0 0-389 15,0 0 74-15,0 0 90 0,0 0 115 0,0 0 69 16,0 0 57-16,-43-4 89 0,43 4 61 0,-20 0 85 16</inkml:trace>
          <inkml:trace contextRef="#ctx0" brushRef="#br0" timeOffset="29013.7056">4941 159 1535 0,'0'-20'517'0,"0"20"-25"15,-3-18-31-15,3 18 12 0,-12-22-20 0,4 12-36 16,0-1-12-16,-8 0-42 0,1 6-25 16,-1-4 15-16,-4 3-81 0,4 2 7 0,-7 4-21 15,3 0-27-15,-7 4-21 0,3 2-11 0,-3 4-73 16,-1 3 35-16,5 5-59 0,-1 0 49 16,0 3-41-16,5 0-25 0,7 4 10 0,-4-2-31 15,8 0-31-15,0-3-25 0,8 0-8 16,0-1 0-16,4-1 0 0,4 0 0 15,0 0 0-15,8-4 0 0,-4-5 0 0,7 2 0 16,1-1 0-16,0-3 0 0,-1-3 0 0,5-2 0 16,-4 0 0-16,-1-4 0 0,-3 0 0 15,4-2 0-15,-5-5 0 0,1-4 0 0,-4-2 0 16,0-5 0-16,-9-1 0 0,1-1 0 0,0 5 0 16,0-3 0-16,-4 6 0 0,0 14 0 15,0-30 0-15,0 30 0 0,0-20 0 0,0 20 0 16,0-17 0-16,0 17 0 0,0 0 0 15,0 0 0-15,0 0 0 0,0 0 0 16,0 0 0-16,0 0 0 0,8 48 0 0,0-36 0 16,0 2 0-16,-4 2 0 0,4-2-118 0,0-1-233 15,-5 1-25-15,9-2-88 0,-4-5-106 16,4 4-454-16,-4-4 113 0,0 4 35 0,-8-11 116 16,15 9 66-16,-15-9 70 0,12 2 86 0,-12-2 29 15</inkml:trace>
          <inkml:trace contextRef="#ctx0" brushRef="#br0" timeOffset="29307.503">5008 179 1128 0,'4'-25'451'0,"-4"7"-11"0,4 4 5 16,-4 14 16-16,0-21-21 16,0 21-20-16,0-14-61 0,0 14-42 0,0 0-7 0,0 0-31 15,0 0-44-15,0 0-22 0,0 0-9 16,28 28-14-16,-17-10-26 0,-3 3-26 16,0 2-31-16,0 2-4 0,0 0-1 0,-4-1-17 15,4-1 4-15,0 0-25 0,-1-2 3 16,1-1-1-16,-4-5-7 0,0-1 5 0,0-1 26 15,0-2 22-15,-4-11 39 0,4 13 8 0,-4-13 33 16,0 0-15-16,0 0-13 0,0 0-18 16,0 0-146-16,0 0 0 0,0 0 0 0,-4-49 0 15,4 24 0-15,-4 2 0 0,4-4 0 16,0 2 0-16,0 3 0 0,0 4 0 0,0-2 0 16,4 2 0-16,-4 18 0 0,4-24 0 15,0 18-134-15,-4 6-227 0,0 0-181 0,0 0-574 16,0 0 84-16,35 24 118 0,-27-7 88 15,4-2 106-15,0-1 65 0,-1 5 33 0,5-4 56 16,0 0 83-16</inkml:trace>
          <inkml:trace contextRef="#ctx0" brushRef="#br0" timeOffset="29774.4298">5602 212 1638 0,'-8'-21'547'0,"0"4"-22"16,-4 0-23-16,4 5-31 0,-3 2-3 15,-1 2-66-15,-4 3-23 0,0 4-44 0,16 1-22 16,-35 5-39-16,19 2-6 0,-3 5-48 0,-1 2-30 16,4 2-57-16,1 2-33 0,3 1-46 15,4 2-16-15,0-2-2 0,4 3-59 0,0-5-8 16,8-1-2-16,0 0-13 0,0-1 0 0,8-5-3 16,-8 1-13-16,7-3 24 0,1-1-16 15,-12-7 11-15,24 6 7 0,-12-4 36 0,-12-2-18 16,23-8 54-16,-15-1 7 0,0 0-2 0,0-4 26 15,0-4 17-15,-4-3-2 16,0-3 36-16,-4 0 10 0,0 1-13 0,3 1 11 16,-3 2 9-16,0 3 11 0,0 0-28 0,0 16-44 15,4-19 8-15,-4 19 8 0,0 0-21 16,0 0-10-16,0 0 25 0,0 0-7 0,0 0-74 16,24 53-3-16,-16-25 0 0,0 5 0 15,7 8 0-15,1 3 0 0,-4 2 0 0,8 15 0 16,-1 0 0-16,-3-10 0 0,-8-6 0 0,0-3 0 15,0-3 0-15,-8-1 0 0,-4-6 0 16,-4 0 0-16,-4-3 0 0,-4-3 0 16,-7-2 0-16,-1-6 0 0,-7-3 0 0,3-4-41 15,-3-7-108-15,-1-4-30 0,-7-3-80 0,4-7-30 16,3 0-169-16,-3-11-567 0,-1-3 41 16,9-5 101-16,3-4 112 0,9 4 42 0,3-2 73 15,4 1 57-15,8 3 67 0,4 0 69 16</inkml:trace>
          <inkml:trace contextRef="#ctx0" brushRef="#br0" timeOffset="30321.6305">5767 174 1325 0,'0'-18'599'0,"0"18"-15"15,0 0-75-15,0 0-53 0,0-20-44 0,0 20-33 16,0 0-54-16,0 0-20 0,0 0-19 15,0 0-25-15,20 41-30 0,-17-21-19 16,5 0-27-16,-4 2-24 0,0 0 0 0,4 1-15 0,0 0-21 16,0 0 26-16,-4 0-46 0,4-4 11 15,-5-2-17-15,1-2 27 0,0-3 9 16,0 1 34-16,-4-13-10 0,8 18 10 0,-8-18 5 16,0 0-48-16,0 0-126 0,0 0 0 15,0 0 0-15,0 0 0 0,0 0 0 0,0 0 0 16,0 0 0-16,-16-46 0 0,16 27 0 0,0 19 0 15,4-41 0-15,0 21 0 0,-4 2 0 16,4 1 0-16,0 3 0 0,0 2 0 0,4 3 0 16,-8 9 0-16,16-9 0 0,-16 9 0 0,0 0 0 15,27 13 0-15,-15-2 0 0,0 3 0 16,0-1 0-16,-5 3 0 0,5 0 0 16,0 2 0-16,-4-5 0 0,4 2 0 0,-5-2 0 15,-3 0 0-15,4-1-108 0,4-1-268 0,-4-1-129 16,0-1-129-16,-8-9-403 0,16 14 52 15,-5-7 117-15,1 0 161 0,0-3-20 0,4 1 72 16,3-2 79-16,-3 1 69 0,4-2 105 16</inkml:trace>
          <inkml:trace contextRef="#ctx0" brushRef="#br0" timeOffset="30608.1468">6443 352 1377 0,'-4'-9'657'0,"-8"0"-12"0,0 1-48 16,1 2-44-16,11 6-69 0,-28-2-47 15,28 2-2-15,-27 5-58 0,15 2-37 0,0 1-7 16,0 0-82-16,4 2-16 0,-3 4-33 0,7-1-45 16,0-1-29-16,4-12 7 0,8 25-22 0,-1-15-39 15,1 2-28-15,8-1-25 0,4 0-9 16,-1-2-37-16,1-3 30 0,4 2 10 0,-1-5-27 16,1-1 42-16,-1 0-32 0,-3-4 22 15,-4-3 34-15,-1 0-26 0,1-8-7 0,-8 1 14 16,0-3 14-16,-8 0-8 0,0 15-18 15,-4-38-20-15,-8 19 7 0,0-1-36 16,-7-1-71-16,-5-1-100 0,0 4-87 0,-11 1-87 16,-32-3-251-16,36 7-395 0,3 5 68 0,1 4 130 15,7-2 56-15,4 8 105 0,1-2 41 16,-1 4 39-16,16-4 66 0</inkml:trace>
          <inkml:trace contextRef="#ctx0" brushRef="#br0" timeOffset="33759.4968">6325 197 1195 0,'0'0'507'0,"-8"-12"-72"0,8 12-3 16,0 0-43-16,0 0-15 0,0 0-38 15,0 0-6-15,0 0-31 0,-16 30-45 0,16-30 2 0,-4 25-23 16,1-11-29-16,3 4 4 16,0-18-34-16,3 31-21 0,1-14 3 0,0-2-17 15,0 2-6-15,0-2-16 0,4-2-53 0,4-1 47 16,-4 0-35-16,3-3 29 0,-3 2-36 16,4-5 6-16,0 2-17 0,0-4-6 0,-12-4 14 15,19 6-15-15,-19-6-2 0,24 0 7 0,-24 0-17 16,24-6 9-16,-13 2-2 0,-3-4 11 15,4-1-32-15,0-3 39 0,-8 0-30 0,4-1-9 16,-1-1 14-16,-3-3-24 0,0-1 13 16,0 3-10-16,-4 1 31 0,4-3 4 15,-4 17 27-15,4-29 9 0,0 18 19 0,0-2-36 0,-4 13 74 16,0-21-146-16,0 21 0 16,4-18 0-16,-4 18 0 0,0 0 0 0,0-18 0 15,0 18 0-15,0 0 0 0,0 0 0 0,0 0 0 16,0 0 0-16,0 0 0 0,0 0 0 15,23 28 0-15,-15-18 0 0,0 1 0 0,0 1 0 16,0 2 0-16,0-2 0 0,0 2 0 0,-1-1 0 16,1 1 0-16,0-1 0 15,0-1-195-15,4 4-335 0,-4-5-135 0,0 1-416 16,-1-1 88-16,-3-1 123 0,4-1 51 0,-8-9 100 0,8 14 135 16,-8-14 75-16,12 10-26 15,-12-10 66-15</inkml:trace>
          <inkml:trace contextRef="#ctx0" brushRef="#br0" timeOffset="34348.3461">6742 206 1871 0,'0'-11'583'0,"0"11"-43"0,0 0-35 16,-4-20-78-16,4 20-25 0,0 0-36 0,0 0-51 16,0 0 5-16,0 0-85 0,0 0 24 15,0 0-13-15,23 50-24 0,-19-32-27 0,4 4-1 16,0-1-32-16,-4 0-1 0,4 2-20 15,0-1-44-15,-5-2-13 0,1 1 21 16,4-2-43-16,-8-4 30 0,4 0 5 0,-4-2-38 16,0-13 0-16,4 23-5 0,-4-13 25 0,0-10-12 15,0 0-24-15,0 18 16 0,0-18-18 16,0 0-3-16,0 0-27 0,0 0-11 0,0 0 0 16,0 0 0-16,0 0 0 0,-16-55 0 0,16 36 0 15,0 0 0-15,0-1-29 16,0 3-14-16,0 0 12 0,4 1-2 0,4-1-6 0,-8 5 24 15,0 12 18-15,12-16-44 0,-4 11 28 16,-8 5-31-16,0 0 6 0,0 0 15 16,31 10 2-16,-23-2 32 0,0 2-4 0,0 3-27 15,-4-1 10-15,4 3 2 0,-4-4 16 16,0 3-8-16,-1 0 15 0,-3-14 6 0,4 20-6 16,-4-20-2-16,4 18 15 0,-4-18-5 0,4 13 25 15,-4-13-14-15,0 0 22 0,0 0-38 16,0 0 15-16,0 0-20 0,0 0 0 0,0 0 15 15,0 0-15-15,0 0-5 0,0 0-8 0,12-51 0 16,-8 33-8-16,0-5 16 16,0 2-8-16,0-1-11 0,4 4-4 0,0 0 0 0,-5 4 7 15,5 3-18-15,-4 4-7 0,-4 7 20 0,16-9 0 16,-16 9 19-16,0 0 19 0,24 13 6 16,-17-4-16-16,1 5 16 0,0-1-5 15,0 5-26-15,0-1 0 0,0-1 0 16,0 4 0-16,-1-3 0 0,1-2 0 0,-4-2-82 15,4-1-136-15,0 1-69 0,0-1-58 0,4-2-200 16,-5-1-528-16,5-2 85 0,-4 0 102 16,-8-7 101-16,16 5 93 0,-16-5 76 0,19 3 11 15,-19-3 65-15,24-11 67 0</inkml:trace>
          <inkml:trace contextRef="#ctx0" brushRef="#br0" timeOffset="35072.2185">7178-531 1469 0,'0'0'537'16,"-4"-14"-58"-16,4 14-31 0,0 0-26 0,0 0-25 16,0 0-36-16,0 0-13 0,0 0 0 15,0 0-30-15,47 23-11 0,-31-9-31 0,0 7 3 16,7 2-43-16,-3 7-32 0,3 1-30 0,-3 0-17 15,4 4 9-15,-5 2 0 16,1 0-22-16,0 4-11 0,-5-1-18 0,5 16 10 16,0-10-22-16,-5-3-31 0,-3 0 4 0,0 2-17 15,4-2-8-15,-9-1-20 0,1 2 38 0,4 1-48 16,-4-2 2-16,-4 1 13 0,4-4 5 0,-4 0-41 16,-4 4 0-16,4-4 0 15,0-1 0-15,-4-1 0 0,0-3 0 0,0 1 0 16,0-6 0-16,0 0 0 0,-4-2 0 0,0 1 0 15,0-3 0-15,0-2 0 0,0-1 0 16,-4 2 0-16,0-3 0 0,0-1 0 0,4-4 0 16,0 0 0-16,-3-3 0 0,3 0 0 0,-4 0 0 15,4-1 0-15,-4-3 0 0,8-10 0 16,-12 18 0-16,12-9 0 0,0-9 0 0,-12 14 0 16,12-14 0-16,-7 13 0 0,7-13 0 15,-8 6 0-15,8-6 0 0,-8 10 0 0,8-10 0 16,-8 9-446-16,8-9-335 0,-12 9-324 0,12-9 122 15,-19 7 138-15,11 0 31 0,8-7 138 16,-24 10 8-16,12-4 77 0,1 0 66 0,-1 2 21 16</inkml:trace>
        </inkml:traceGroup>
      </inkml:traceGroup>
    </inkml:traceGroup>
    <inkml:traceGroup>
      <inkml:annotationXML>
        <emma:emma xmlns:emma="http://www.w3.org/2003/04/emma" version="1.0">
          <emma:interpretation id="{087C7B4B-1E08-4B2D-9A9E-FF02AAEDE98C}" emma:medium="tactile" emma:mode="ink">
            <msink:context xmlns:msink="http://schemas.microsoft.com/ink/2010/main" type="paragraph" rotatedBoundingBox="16566,7002 20821,7089 20800,8102 16545,801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E9D29B2-4713-4F44-8A9E-68BE0580387D}" emma:medium="tactile" emma:mode="ink">
              <msink:context xmlns:msink="http://schemas.microsoft.com/ink/2010/main" type="line" rotatedBoundingBox="16566,7002 20821,7089 20800,8102 16545,8016"/>
            </emma:interpretation>
          </emma:emma>
        </inkml:annotationXML>
        <inkml:traceGroup>
          <inkml:annotationXML>
            <emma:emma xmlns:emma="http://www.w3.org/2003/04/emma" version="1.0">
              <emma:interpretation id="{07B6CF6F-90E3-4A9E-943B-88687C18F2FB}" emma:medium="tactile" emma:mode="ink">
                <msink:context xmlns:msink="http://schemas.microsoft.com/ink/2010/main" type="inkWord" rotatedBoundingBox="16566,7002 20821,7089 20800,8102 16545,8016"/>
              </emma:interpretation>
              <emma:one-of disjunction-type="recognition" id="oneOf3">
                <emma:interpretation id="interp15" emma:lang="en-US" emma:confidence="0.5">
                  <emma:literal>Doo</emma:literal>
                </emma:interpretation>
                <emma:interpretation id="interp16" emma:lang="en-US" emma:confidence="0">
                  <emma:literal>Poo</emma:literal>
                </emma:interpretation>
                <emma:interpretation id="interp17" emma:lang="en-US" emma:confidence="0">
                  <emma:literal>DoW</emma:literal>
                </emma:interpretation>
                <emma:interpretation id="interp18" emma:lang="en-US" emma:confidence="0">
                  <emma:literal>Dow</emma:literal>
                </emma:interpretation>
                <emma:interpretation id="interp19" emma:lang="en-US" emma:confidence="0">
                  <emma:literal>Dob</emma:literal>
                </emma:interpretation>
              </emma:one-of>
            </emma:emma>
          </inkml:annotationXML>
          <inkml:trace contextRef="#ctx0" brushRef="#br0" timeOffset="47528.0871">8086 3137 1300 0,'0'0'491'16,"0"0"-61"-16,0 0-20 0,0 0-47 0,0 0-4 15,0 0-80-15,27-4 33 0,-27 4-48 16,24 15-16-16,-1-6-33 0,-7 3-31 16,12 0-20-16,-5 4-5 0,5 0-3 0,-1 2-5 15,5-2-46-15,-1 6-16 0,-3-6-2 16,-1 0-7-16,1 1 7 0,-5 0-15 0,-3-2-19 15,0-1-2-15,-5 0-10 0,-3 1-5 0,-4-3 5 16,0-1 0-16,-4-1 23 0,-4-10-20 16,0 0 2-16,-16 26 2 0,4-16 1 0,1-4-13 15,-13 1-3-15,0-2-2 0,1 1-13 16,-5-1 2-16,1-3 16 0,-1-2-13 16,1 0 13-16,-1-2 0 0,1-1-26 0,3-1 13 0,1-3-5 15,-1 0 2-15,4-4 16 0,1-1-56 0,3-1 45 16,0 1-14-16,4 0-22 15,5 0-4-15,-1-1-11 0,8 13 6 0,-4-23-13 16,4 23 2-16,4-23-28 0,-4 23 8 0,11-21-21 16,-3 13 24-16,4-1-16 0,-4 2 33 15,-8 7-13-15,16-6-14 0,-16 6 19 0,0 0 29 16,23 4-5-16,-23-4-3 0,0 0-28 0,8 16 40 16,-8-16-1-16,4 19 2 0,-4-19 7 15,-4 25-4-15,4-25 12 0,-8 24 0 0,4-11-18 16,0-2 6-16,-3 2 10 0,-1 0 4 15,0-3 1-15,8-10-5 0,-16 16 2 0,0-9 11 16,5-1-6-16,-1-1-7 0,12-5-3 0,-24 5 5 16,24-5-10-16,-23 0-13 15,23 0 8-15,-24-9-8 0,12 2 6 0,4-1 9 16,-3-3-43-16,-1-3 13 0,4 1-3 0,0-2 3 16,0 1 26-16,0 1-9 0,1 1 16 15,-1 2 1-15,8 10-12 0,-8-16-1 0,8 16 7 16,-8-9 13-16,8 9-16 0,0 0 3 0,0 0 20 15,0 0-14-15,0 0 32 0,0 0-10 16,-16 37-25-16,12-25 15 0,4 2 12 16,0-14-22-16,-8 26 7 0,5-11-4 0,3-3 22 0,0-12-2 15,-8 22-21-15,0-16 8 0,8-6-28 16,-12 16-11-16,4-11-7 0,8-5-8 16,-16 5 3-16,16-5-36 0,-19 0-26 0,19 0 13 15,0 0-2-15,-24-8 4 0,16 1-35 16,8 7 25-16,-15-23-4 0,7 12 12 0,4 0 10 15,4 11 54-15,-12-21-30 0,8 11 37 0,4 10-9 16,-4-14-8-16,4 14 17 0,0 0 22 16,0 0 17-16,0 0-10 0,0 0 20 0,0 0-12 15,0 0 12-15,0 0 16 0,0 0 5 0,0 0 2 16,-4 42 13-16,4-42-20 0,-4 16-19 16,4-16 15-16,-12 12 1 0,12-12 0 0,-7 9-25 15,7-9 27-15,-12 7-42 0,12-7 4 0,0 0-25 16,-24 0-13-16,24 0-13 15,0 0 5-15,-19-13-20 0,19 13-3 0,-16-14 8 16,8 5 21-16,4-4 14 0,-4 0-12 0,8 13-10 16,-8-20 10-16,8 20-3 0,-7-15 11 15,7 15-13-15,-8-8 18 0,8 8 17 0,0 0-4 16,0 0-16-16,0 0 26 0,0 0 10 0,0 0 13 16,-8 35-18-16,8-35 33 0,-4 17-28 15,-4-5-3-15,4-1 5 0,4-11 14 0,-16 17-18 16,8-9 27-16,8-8-14 0,-19 7-11 15,19-7 2-15,-16 7-8 0,16-7 12 16,-23-4-16-16,23 4-28 0,-20-9 32 0,12 4-37 16,-4-4 8-16,0-1 0 0,1-3-17 0,3-4 31 15,-4-1-17-15,4 3-8 0,0-3 10 16,0 4 5-16,4 0 16 0,1 2-23 0,3 12 12 16,-4-18 0-16,4 18-2 0,0 0 16 15,0 0-1-15,0 0 13 0,0 0-5 0,0 0-13 16,0 0-15-16,0 0 10 0,0 0 12 0,0 0 22 15,0 0-21-15,4 51-36 0,-8-37 10 16,-4-2 43-16,0 1-23 0,0-3-35 16,-4 1 28-16,0-2 6 0,1-1 25 0,-9-3-18 0,4 2-26 15,-7-1 0-15,3-4 17 0,-4-1-13 16,1-2 5-16,-1 2 3 0,5-2-9 0,-5-3 20 16,4 0 13-16,5-1-46 0,-5-2 20 0,8 4-15 15,0-2 5-15,12 5 6 16,-19-7-10-16,19 7 17 0,-12-11 0 0,12 11-14 15,-8-14-6-15,8 14 17 0,-4-14 13 0,4 14 11 16,0-16-3-16,0 16 23 0,0-19-26 16,0 19 0-16,0-20 21 0,4 6-3 0,-4 14 6 15,0-21 7-15,4 9 3 0,-4 12 4 0,4-22-1 16,-4 22 17-16,4-18-21 0,-4 18 6 16,4-20 13-16,-4 20-3 0,4-20-3 0,-4 20 13 15,0-19 6-15,0 19 4 0,0-19 8 16,0 19-5-16,0-20-20 0,0 20-1 15,0 0 16-15,-4-20-5 0,4 20-28 0,0 0 12 16,-4-15-40-16,4 15-1 0,0 0 16 0,0 0-8 16,0 0-13-16,0 0 6 0,0 0-57 15,-16 46-10-15,16-32-38 0,-4 2-4 0,0 1-52 16,0 3-63-16,-3 0 27 0,3 0-131 16,0 0-80-16,-8 1-194 0,8-5-415 15,0-3 95-15,-4 0 75 0,0 0 63 0,0-5 100 0,8-8 64 16,-11 16 79-16</inkml:trace>
          <inkml:trace contextRef="#ctx0" brushRef="#br0" timeOffset="47828.2189">7315 2748 1868 0,'-15'-6'609'15,"-1"5"-25"-15,16 1-57 0,-39 7-46 16,23 1-43-16,-4 7-49 0,5-2-59 0,-1 7-17 16,0 0-61-16,8-1 20 0,0 4-54 0,5-6-31 15,3 3-18-15,7 0 20 16,1-4-35-16,0 0-16 0,8-3 3 0,3-3-54 16,-3-1 8-16,12-3-21 0,-5-1-26 0,1-4 4 15,3 1-4-15,-3-4-76 0,0-2 0 16,-5-2-72-16,1-3-23 0,-8 2-76 0,-4-2-86 15,-8 9-119-15,7-12-198 0,-7 12-416 0,0 0 83 16,0 0 83-16,-35-15 84 0,11 15 82 16,1 5 95-16,-9 1 38 0</inkml:trace>
          <inkml:trace contextRef="#ctx0" brushRef="#br0" timeOffset="49160.0904">7048 3292 1725 0,'0'0'530'16,"0"0"-24"-16,-43 29-40 0,31-20-61 0,0 2-32 15,-3 4-37-15,-1 0-11 0,4 1-49 0,-4 2-27 16,1-2-91-16,3-1-20 0,-4 1-61 16,4 0-82-16,1-2-143 0,-5 2-334 0,4-2-411 15,0 0 128-15,-3-2 48 0,3 1 72 0,0-1 33 16,0-1 116-16,0-1-3 0</inkml:trace>
          <inkml:trace contextRef="#ctx0" brushRef="#br0" timeOffset="48193.8742">6643 2750 1648 0,'4'-12'632'0,"-4"12"-15"0,0 0-31 0,0 0-46 16,4-18-51-16,-4 18-49 0,0 0-20 0,0 0-23 16,0 0-10-16,0 0-34 15,0 0-33-15,0 0-62 0,0 0 34 0,12 52-33 16,-4-32-9-16,-4 3-60 0,4 2-77 16,0 4-113-16,-5 3 0 0,1 2 0 0,0 3 0 15,4 1 0-15,-4-1 0 0,0 4-90 0,0-2-202 16,0-3-130-16,0-7-172 0,-4 8-514 15,0-2 94-15,-4-7 154 0,0-2 15 0,0-1 100 16,0-4 52-16,-4-3 86 0,4-4 90 0</inkml:trace>
          <inkml:trace contextRef="#ctx0" brushRef="#br0" timeOffset="48392.5915">6616 3364 1279 0,'0'0'566'0,"-8"-14"28"15,8 14-46-15,-8-9-62 0,8 9-43 0,0 0 12 16,0 0-58-16,0 0-3 0,0 0-40 0,-35 27-1 15,27-15-38-15,-4 2-18 0,-4 2-62 16,1 5-2-16,-5 0-26 0,0 2 3 0,1 2-41 16,-1-4-20-16,-4 4-47 0,5-2-40 15,-5-3-78-15,1 0-68 0,3 0-67 16,-4-3-67-16,9-1-281 0,-1-2-609 0,-4-3 81 0,5-3 98 16,3 1 95-16,0-1 101 0,-4-2 60 15,8 0 56-15,8-6 93 0</inkml:trace>
          <inkml:trace contextRef="#ctx0" brushRef="#br0" timeOffset="50824.7515">6195 3306 1469 0,'-8'-9'655'0,"-3"0"-15"0,-1-2-31 15,0 3-51-15,0-3-31 0,4 0-76 16,-3 0-36-16,-1-2-1 0,4 1-33 0,0 0-60 16,0-1-19-16,8 13-36 0,-12-19-31 0,9 9-4 15,3 10-39-15,-4-18-10 0,4 18-42 16,0 0 9-16,0 0-95 0,11-26-54 16,-11 26 0-16,8-4 0 0,-8 4 0 0,0 0 0 0,20-4 0 15,-20 4 0-15,0 0 0 16,0 0 0-16,0 0 0 0,16 14 0 0,-16-14 0 0,0 0 0 15,0 22 0-15,0-22 0 0,0 0 0 16,-20 28 0-16,16-16 0 0,-4 2 0 16,-4-1 0-16,5 4 0 0,-1 1 0 0,4 2 0 15,-4-3 0-15,0 4 0 0,4 0 0 16,-4 0 0-16,4 2 0 0,0-2 0 0,4 0 0 16,-4 1-41-16,4 0-46 0,0-3 28 0,-4-1 0 15,4 0 13-15,-3-2 2 0,-1-1 34 16,0 1 15-16,-4-3 33 0,0-3 16 0,-4 1 59 15,0-3 10-15,1 0-110 0,-9-3-13 0,8-2 0 16,12-3 0-16,-31 3 0 0,15-6 0 16,16 3 0-16,-28-6 0 0,13 0 0 0,-1-2 0 15,4-1 0-15,0-5 0 0,1-3 0 0,3-3 0 16,0-5 0-16,0-3 0 16,4-4 0-16,0 2 0 0,0 2 0 0,4-2 0 15,0 1 0-15,-4 3 0 0,4 2 0 0,0 4 0 16,0 5 0-16,0 15-1175 0,0-25 69 15,0 25 115-15,-8-14 123 0,8 14 47 0,-11-7 104 16,11 7 54-16,-20-2 74 0,20 2 95 0,-27 2-58 16</inkml:trace>
          <inkml:trace contextRef="#ctx0" brushRef="#br0" timeOffset="51047.438">5397 3113 1551 0,'0'0'481'0,"16"-6"-25"16,-16 6-24-16,16 0-17 0,-16 0-13 0,27 9-39 16,-15-2 6-16,4 1 20 0,-4 3-31 15,-4 0-43-15,-1 5-21 0,-3-4-16 0,0 6-44 16,0-2-16-16,-4-16-49 0,-8 32-80 0,4-12-53 16,-7 0-100-16,-1-3-36 0,-4 3-156 15,4-3-245-15,-11 1-503 0,3-2 119 0,-4-7 81 16,-3 3 80-16,3-5 25 0,1 0 107 0,-9 0 75 15,1-3 80-15</inkml:trace>
          <inkml:trace contextRef="#ctx0" brushRef="#br0" timeOffset="51956.7629">4894 3245 990 0,'12'-9'430'0,"0"5"-36"0,8-1 16 15,-1 1-36-15,5 1-11 0,-1 1-30 16,5 2-3-16,-1 0-41 0,-3 4-20 0,-4 3-16 15,3 0 3-15,-3 2-25 0,-4 0-37 16,-5 1-15-16,1 2 19 0,-8 0-22 0,0-1-22 16,-4-11-16-16,-8 27-15 0,4-15 7 0,-4 0-14 15,-3-3-17-15,-1 2-17 16,-4-3 13-16,0 1-16 0,1-3 26 0,-1-1-13 16,0-4-4-16,-3 0 6 0,19-1 19 0,-28 0-26 15,12-2 20-15,1-5-37 0,3-2-19 16,-4-3 8-16,4 0 12 0,4-5-17 0,1 2-13 15,-1 1-18-15,4-1 3 0,0-1-6 0,4 16-22 16,0-23-4-16,0 23-6 0,8-22 6 16,0 13 1-16,3 2 8 0,1 0-11 0,-12 7-12 15,24-9 12-15,-9 7-25 0,-15 2 7 16,28 2 16-16,-12 2-13 0,-5 1 25 0,1 0-17 16,-12-5-3-16,16 13-2 0,-12-4-1 0,-4-9-9 15,0 18 19-15,0-18 9 0,-8 22-24 16,-4-14 18-16,0 3 1 0,1 0 14 0,-5 0-19 15,-4-2 19-15,1 2-19 0,-1-3 12 16,0-4-16-16,1 1 6 0,-1-1 2 16,0-2 16-16,5-2 2 0,-5 0-12 0,20 0 12 15,-31-5-13-15,15 2 3 0,0-1 8 0,4-3 2 16,-3-3-12-16,3 1-1 0,4-2 11 16,-4-1 5-16,0-3-11 0,5 2-15 0,-1-2 47 15,4 0-24-15,-4 4-2 0,4-5 15 0,-4 2 10 16,4 0-13-16,0-2 19 0,-4 4 32 15,4-4-19-15,4 16 12 0,-4-27-21 16,4 15 11-16,0 12 7 0,-7-24-2 0,7 14 10 0,0 10 6 16,-4-17-75-16,4 17 0 15,-4-14 0-15,4 14 0 0,0 0 0 0,-4-19 0 16,4 19 0-16,0 0 0 0,-4-14 0 0,4 14 0 16,0 0 0-16,0 0 0 0,-4-16 0 15,4 16 0-15,0 0 0 0,0 0 0 0,-4-15 0 16,4 15 0-16,0 0 0 0,0 0 0 0,0 0 0 15,-4-15 0-15,4 15 0 0,0 0 0 16,0 0 0-16,0 0 0 0,0-20 0 0,0 20 0 16,0 0 0-16,0 0 0 0,0 0 0 15,0 0 0-15,0-20 0 0,0 20 0 16,0 0 0-16,0 0 0 0,0 0 0 0,0 0 0 0,0 0 0 16,0 0 0-16,0 0 0 0,0 0 0 15,0 0 0-15,0 0 0 0,0 0 0 16,0 0 0-16,0 0 0 0,0 0 0 0,16 46 0 15,-12-29 0-15,-4-2 0 0,4 5 0 16,0 3 0-16,-4 1 0 0,0 3 0 16,4 0 0-16,-4-1 0 0,-4 0 0 0,4 0 0 15,0 1 0-15,-4 0 0 0,0-5 0 0,0 3 0 16,-4-4 0-16,0-2 0 0,-4 1 0 16,-3-5 0-16,3 2 0 0,-4-3 0 0,-4-4 0 0,1 1 0 15,-1-3 0-15,-3-3 0 16,3-1 0-16,0-2-121 0,1-2-168 0,-1 0-46 15,4 1-175-15,16-1-565 0,-31-3 113 0,15 1 45 16,16 2 114-16,-24-3 60 0,24 3 83 16,-23-4 64-16,23 4 71 0,-16-5 44 0</inkml:trace>
        </inkml:traceGroup>
      </inkml:traceGroup>
    </inkml:traceGroup>
    <inkml:traceGroup>
      <inkml:annotationXML>
        <emma:emma xmlns:emma="http://www.w3.org/2003/04/emma" version="1.0">
          <emma:interpretation id="{15EF37C7-ABB1-4814-80EB-162DF0DDE7A2}" emma:medium="tactile" emma:mode="ink">
            <msink:context xmlns:msink="http://schemas.microsoft.com/ink/2010/main" type="paragraph" rotatedBoundingBox="12712,8816 19354,8948 19327,10322 12685,101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213257-4FC9-4D57-B27B-BBD4C57DD6CC}" emma:medium="tactile" emma:mode="ink">
              <msink:context xmlns:msink="http://schemas.microsoft.com/ink/2010/main" type="line" rotatedBoundingBox="12712,8816 19354,8948 19327,10322 12685,10190"/>
            </emma:interpretation>
          </emma:emma>
        </inkml:annotationXML>
        <inkml:traceGroup>
          <inkml:annotationXML>
            <emma:emma xmlns:emma="http://www.w3.org/2003/04/emma" version="1.0">
              <emma:interpretation id="{9D0A491D-0E9A-4334-BCCF-227B4FC650DE}" emma:medium="tactile" emma:mode="ink">
                <msink:context xmlns:msink="http://schemas.microsoft.com/ink/2010/main" type="inkWord" rotatedBoundingBox="12706,9362 15689,9549 15652,10141 12669,9954"/>
              </emma:interpretation>
              <emma:one-of disjunction-type="recognition" id="oneOf4">
                <emma:interpretation id="interp20" emma:lang="en-US" emma:confidence="1">
                  <emma:literal>warning</emma:literal>
                </emma:interpretation>
                <emma:interpretation id="interp21" emma:lang="en-US" emma:confidence="0">
                  <emma:literal>Warning</emma:literal>
                </emma:interpretation>
                <emma:interpretation id="interp22" emma:lang="en-US" emma:confidence="0">
                  <emma:literal>wArning</emma:literal>
                </emma:interpretation>
                <emma:interpretation id="interp23" emma:lang="en-US" emma:confidence="0">
                  <emma:literal>wurning</emma:literal>
                </emma:interpretation>
                <emma:interpretation id="interp24" emma:lang="en-US" emma:confidence="0">
                  <emma:literal>earning</emma:literal>
                </emma:interpretation>
              </emma:one-of>
            </emma:emma>
          </inkml:annotationXML>
          <inkml:trace contextRef="#ctx0" brushRef="#br0" timeOffset="55127.4698">461 5118 1817 0,'0'0'563'0,"0"0"-36"0,0 0-43 0,0 0-49 0,-24 16-33 16,24-16-36-16,-8 23-15 0,8-10-54 0,0 3 0 16,0 3-45-16,0-1-36 15,0-1-24-15,8 3-8 0,-8 1-20 0,8-2-41 16,-4 2 0-16,4-6-18 0,0 0-16 0,0-1-27 15,-1-2 17-15,1 0 1 0,0-3-19 16,4-4-12-16,-12-5-1 0,8 9-27 0,-8-9 27 16,16 2-14-16,-16-2-14 0,0 0 8 0,23-13-5 15,-23 13 3-15,8-19-18 0,-4 5 17 16,-4-1 3-16,0-3-25 0,0 1-3 16,0-1 13-16,0 18-6 0,0-28 37 0,0 16-26 15,0 12 5-15,0 0 0 0,0-23 0 0,0 23-13 16,0 0 8-16,0 0-8 0,0 0 3 15,0 0-3-15,0 0-22 0,0 0 1 16,16 54 27-16,-12-42-34 0,3 4 23 0,1 0-28 16,0-4 18-16,0 2 2 0,0-2 6 0,11 1-1 15,-11-3-4-15,8-3 2 0,0 0 13 16,0-3-19-16,-5-3 35 0,5-1 4 0,8 0 10 16,-5-3 19-16,-3-3-6 0,0 1 31 0,3-5-7 15,-3-2-80-15,0-2 0 0,-4-4 0 16,-5-3 0-16,5 0 0 0,-4-1 0 0,-4 1 0 15,-4 1 0-15,4 3 0 0,-4-1 0 0,0 18 0 16,-8-26 0-16,4 15 0 16,4 11 0-16,-16-7-118 0,16 7-195 0,0 0-124 15,0 0-224-15,-23 21-409 0,15-9 139 0,8-12 19 16,-4 27 132-16,4-14 58 0,0-13 97 16,12 27 42-16,-8-13 63 0,8-2 67 0</inkml:trace>
          <inkml:trace contextRef="#ctx0" brushRef="#br0" timeOffset="55495.5853">1302 5132 1499 0,'-16'-9'533'16,"-3"4"-21"-16,7 1-57 0,12 4-17 0,-32 6-26 16,17-1-33-16,-1 4-56 0,4 1-29 0,-4 4-20 15,5 4-13-15,-1-2-31 0,4 1-28 16,-4 4-20-16,12-3 5 0,-8 0-31 15,8 0-17-15,8-2-9 0,4 2-22 0,-4-5-24 16,0 0 16-16,7-1-18 0,1-2 5 0,0-3-18 16,3-3 3-16,-3-1 2 0,4-1-18 15,-4 0 23-15,3-4-17 0,-3-3 4 0,0-1 19 16,-5-2 20-16,5-1 31 0,-8-3-32 0,0-4-42 16,8 0 48-16,-13 1-66 15,1-3-44-15,0 3 0 0,0 1 0 0,0-1 0 0,-4 15 0 16,0-19 0-16,0 19 0 0,0 0 0 15,0 0 0-15,0 0 0 0,0 0 0 16,0 0 0-16,0 0 0 0,0 0 0 0,0 0-54 16,-16 46-228-16,16-46-86 0,4 29-98 15,0-15-190-15,4-1-375 0,0 2 120 0,-8-2 56 16,8-3 48-16,8-1 142 0,-8 1 35 0,3-3 47 16,-11-7 83-16</inkml:trace>
          <inkml:trace contextRef="#ctx0" brushRef="#br0" timeOffset="55808.923">1565 5139 1395 0,'0'0'519'0,"0"-23"-35"0,0 23-49 0,0-14-38 15,0 14-36-15,0 0-31 0,0 0-33 16,0 0-21-16,0 0-15 0,0 0-51 0,20 46-7 16,-16-27-14-16,4 2-28 0,-4 1-28 0,3 0 7 15,1 3-19-15,-4-2-11 0,0-1-5 16,0-5-5-16,0 0-15 0,0-1 53 0,0 0-8 15,0-4 78-15,-4-12-24 0,4 18 59 0,-4-18 13 16,0 0-15-16,0 0 28 0,0 0-67 16,0 0-194-16,0 0-8 0,0 0 0 0,0 0 0 15,0 0 0-15,0-58 0 0,0 40 0 0,0 4 0 16,4-4 0-16,-4 2 0 0,8 3 0 16,-8 0 0-16,11 1 0 0,-3 3 0 15,4 2 0-15,-12 7-295 0,20-4-258 0,-20 4-460 16,27 4-32-16,-27-4 96 0,16 9 130 15,-8-4 53-15,-8-5 65 0,15 7 71 0,-15-7 49 16,16 9 77-16</inkml:trace>
          <inkml:trace contextRef="#ctx0" brushRef="#br0" timeOffset="56202.5482">1876 5204 1607 0,'0'0'507'0,"4"-16"-13"0,-4 16-49 0,0 0-25 0,0 0-69 16,0 0-34-16,8-10-15 15,-8 10-15-15,0 0-24 0,0 0-50 0,0 0 15 16,19 33-34-16,-19-20-31 0,8 2 7 0,-4 1-29 16,-4 0-16-16,4 0-22 0,0 2 9 15,0-3-2-15,0 1-2 0,0-1-3 0,-4-15 23 16,0 22-23-16,4-12 41 0,-4-10-1 16,3 15 12-16,-3-15-22 0,0 0-20 0,0 0 21 15,0 0-10-15,0 0 12 0,0 0-43 0,0 0-95 16,0 0 0-16,0 0 0 0,4-41 0 15,-4 26 0-15,8-2 0 0,-8-2 0 0,0 0 0 16,0 2 0-16,8 0 0 0,0 2 0 0,-4 1 0 16,4 1 0-16,0 4 0 15,-8 9 0-15,8-7 0 0,-8 7 0 0,0 0 0 16,35 16 0-16,-27-3 0 0,0 1 0 0,3 3 0 16,1-1 0-16,-4 3 0 0,4 1 0 15,-4-1 0-15,3-2 0 0,1 3 0 0,-4-4-59 16,0 0-154-16,-4-4-38 0,4 1-61 15,0-5-85-15,-8-8-273 0,11 15-349 0,-7-9 69 16,-4-6 116-16,0 0 51 0,16 6 86 0,-16-6 70 16,0 0 125-16,0 0 11 0</inkml:trace>
          <inkml:trace contextRef="#ctx0" brushRef="#br0" timeOffset="56417.6354">2351 5164 1574 0,'0'0'547'0,"0"0"-29"0,0 0-30 0,0 0-37 16,0 0 7-16,0 0-51 0,0 0-18 16,8 43-66-16,-8-26 7 0,0-2-51 0,0 3-15 15,4 3-44-15,-4-3-36 0,0-1-25 16,0 1-39-16,4-1 0 0,-4-1-97 0,0-2-76 16,0-14-81-16,0 23-91 0,0-23-379 15,-8 13-409-15,8-13 112 0,0 0 120 16,0 0 33-16,4 15 80 0,-4-15 113 0,0 0 35 15,0 0 47-15</inkml:trace>
          <inkml:trace contextRef="#ctx0" brushRef="#br0" timeOffset="56938.6605">2560 5176 1364 0,'7'17'402'0,"1"1"5"0,-4-2-13 16,0 2-41-16,4-1 44 16,-8-1-11-16,12-2-40 0,-8 5-3 0,4 3-23 15,0-7-31-15,-5 0-15 0,1-1-8 0,0 0-17 16,0-2-17-16,-4-12 35 0,4 16 4 0,-4-16-25 16,0 12-24-16,0-12-58 0,0 0 54 0,0 0-34 15,0 0-7-15,0 0-39 16,0 0 13-16,0 0-33 0,0 0-105 0,0 0-13 15,0-45 0-15,8 28 0 0,-8 0 0 0,4 1 0 16,4-1 0-16,-4 0 0 0,0 5 0 16,0-2 0-16,-4 14 0 0,7-15 0 0,-7 15 0 15,12-10 0-15,-12 10 0 0,0 0 0 0,0 0 0 16,0 0 0-16,28 23 0 0,-20-12 0 16,-4 1 0-16,-1 1 0 0,5 1 0 15,-8-1 0-15,12 2-52 0,-8 1-237 0,0-4-44 0,4 2-84 16,-8 0-248-16,8-3-382 15,-8-11 100-15,8 16 117 0,-8-16 55 0,15 11 66 16,-15-11 122-16,8 6 27 0,-8-6 33 0</inkml:trace>
          <inkml:trace contextRef="#ctx0" brushRef="#br0" timeOffset="57763.4279">3330 5224 1584 0,'0'0'548'0,"-24"-8"-36"0,1 7-70 0,7 1 24 15,-4 1-46-15,-3 5-46 0,-1 1-29 0,5 3-14 16,-1 2-40-16,-4 2-45 0,13 3-33 16,-5 0-39-16,4 3 2 0,0-3-32 15,4 2-47-15,5-3-23 0,3 0-30 0,-4 2-9 16,4-18-17-16,11 28-53 0,-7-18-19 16,8 1-13-16,-4-2-2 0,4-4 33 0,0 0-10 15,-12-5-5-15,23 4 25 0,-23-4 9 0,20-2 6 16,-20 2 6-16,15-14 13 0,-3 2 10 15,-4-2 2-15,0-4 31 0,0-3 6 16,0 0 22-16,-8 0 26 0,12 0-5 0,-9 1 12 16,1 4 19-16,4 2-16 0,-4 1-5 15,-4 13-43-15,4-17 10 0,-4 17-24 0,0 0 6 16,16-3 13-16,-16 3-16 0,0 0 1 0,19 28-27 16,-11-9 1-16,0 4 0 0,0 5-62 15,0 2 8-15,8 4-3 0,-8-3 16 16,-1 4 13-16,5 1 22 0,-4-3-4 0,-8 1 25 15,8-6-3-15,-8 1 37 0,-8-5-6 0,4-1-20 16,-12 1 7-16,1-4-23 0,-5-3 9 0,-4-1-32 16,-7-3-53-16,3-5-29 0,-3-2-97 15,-4-3-64-15,3-1-86 0,1-2-252 16,-1-4-2-16,5-5-420 0,-1 1 81 0,5-7 86 0,-1 1 99 16,8-3 108-16,5-1-8 0,-5-1 66 15,16 3 57-15</inkml:trace>
        </inkml:traceGroup>
        <inkml:traceGroup>
          <inkml:annotationXML>
            <emma:emma xmlns:emma="http://www.w3.org/2003/04/emma" version="1.0">
              <emma:interpretation id="{0B932A2F-17B7-4047-846F-C1EA1A663049}" emma:medium="tactile" emma:mode="ink">
                <msink:context xmlns:msink="http://schemas.microsoft.com/ink/2010/main" type="inkWord" rotatedBoundingBox="16065,8966 19336,8939 19347,10239 16076,10266"/>
              </emma:interpretation>
              <emma:one-of disjunction-type="recognition" id="oneOf5">
                <emma:interpretation id="interp25" emma:lang="en-US" emma:confidence="1">
                  <emma:literal>('msg')</emma:literal>
                </emma:interpretation>
                <emma:interpretation id="interp26" emma:lang="en-US" emma:confidence="0">
                  <emma:literal>(msg')</emma:literal>
                </emma:interpretation>
                <emma:interpretation id="interp27" emma:lang="en-US" emma:confidence="0">
                  <emma:literal>('msg)</emma:literal>
                </emma:interpretation>
                <emma:interpretation id="interp28" emma:lang="en-US" emma:confidence="0">
                  <emma:literal>(1msg')</emma:literal>
                </emma:interpretation>
                <emma:interpretation id="interp29" emma:lang="en-US" emma:confidence="0">
                  <emma:literal>((msg')</emma:literal>
                </emma:interpretation>
              </emma:one-of>
            </emma:emma>
          </inkml:annotationXML>
          <inkml:trace contextRef="#ctx0" brushRef="#br0" timeOffset="58327.6077">3947 4729 1443 0,'0'0'494'0,"0"0"-18"0,12-11-33 15,-12 11-49-15,0 0-10 0,0 0-10 16,0 0-18-16,0 0-21 0,-16 41-18 0,4-17-9 15,1 6 14-15,-5 7-68 0,4 6-4 0,-4 0-14 16,-3 17-19-16,-1 2-17 0,4-2-26 16,5-6-7-16,3-4 17 0,8 2-33 0,0-1 5 15,0 2-20-15,8-3 51 0,-1-1-47 16,13 15-47-16,0-6-93 0,-1-11 0 16,1-8 0-16,0-2 0 0,-1-2 0 0,1-3 0 15,0-5 0-15,-5-4 0 0,1-1 0 0,0-7 0 16,-4 0 0-16,-1-5-246 0,5 6-238 15,-4-9-665-15,-8-2 138 0,-4-5 58 0,15 4 111 16,-15-4 72-16,0 0 76 0,0 0 131 16,12-19 5-16,-12 19 36 0</inkml:trace>
          <inkml:trace contextRef="#ctx0" brushRef="#br0" timeOffset="58820.7916">4560 4832 1338 0,'0'-19'586'0,"0"19"-22"15,0 0-22-15,0 0-35 0,0 0 15 16,0 0-46-16,0 0-35 0,0 0-60 16,0 0-7-16,0 0-98 0,12 48-5 0,-12-33-38 0,0 3-77 15,4 0-81-15,-4 0-132 16,0 1-119-16,0 5-119 0,0 1-260 0,0 0-407 15,4-2 76-15,-4 2 108 0,0-1 64 0,4-1 86 16,-4 2 53-16,8-1 14 0,-4-1 90 16</inkml:trace>
          <inkml:trace contextRef="#ctx0" brushRef="#br0" timeOffset="59502.9357">4820 5328 1420 0,'0'0'507'15,"0"0"-57"-15,0 0-20 0,0 0-28 16,0 0-30-16,0 0-42 0,0 0-44 0,0 0-17 15,7 59-10-15,-3-43-44 0,0 0 18 0,0 2-41 16,0-5-6-16,0 3-6 0,0-1-37 16,0-3 8-16,-4-12-28 0,4 23 25 15,-4-23 16-15,4 16 3 0,-4-16-19 0,0 0-17 16,0 12-21-16,0-12-11 0,0 0 1 16,0 0-31-16,0 0-20 0,0 0 0 0,0 0-29 15,0 0-35-15,0 0 5 0,0-58 2 0,0 40-23 16,4 0-18-16,0 3 16 0,0-1-15 15,0 2 2-15,0 1 2 0,-4 13-28 0,11-21 16 16,-3 16 7-16,-8 5 6 0,12-6 7 0,-12 6 5 16,0 0-15-16,20 15 13 0,-20-15 7 15,15 21 16-15,-11-9-5 0,4 3 22 0,-4-1 1 16,0-1-8-16,4 0 39 0,-4 1-4 16,-4-14-1-16,4 23 7 0,0-13-8 15,-4-10 10-15,4 18 14 0,-4-18 12 0,3 11-33 16,-3-11-1-16,0 0 12 0,0 0 4 0,0 0-13 15,0 0-43-15,0 0 20 0,0 0-10 16,0 0 3-16,0 0-3 0,0 0-33 0,0 0 20 16,0-57-12-16,0 41-3 0,4-1 10 0,-4 3 3 15,0 14-11-15,4-29 1 0,-4 19-8 16,0 10 12-16,4-19 11 0,-4 19 0 16,8-11 8-16,-8 11 4 0,0 0-4 0,16-7 7 0,-16 7 21 15,0 0-16-15,0 0 34 16,20 21 5-16,-20-21-18 0,11 14 28 0,-3-5-6 15,0 3 45-15,-4-1-62 0,4 0 15 0,-4 1-2 16,4-2-16-16,-1 3-17 0,1-3-49 16,0-1-34-16,-8-9-40 0,12 18-77 0,-4-9-62 15,0-3-66-15,0 5-203 0,-8-11-547 0,15 14 128 16,-7-4 74-16,4-1 95 0,-4 2 87 16,0-4 76-16,0 2 47 0,3-2 30 0</inkml:trace>
          <inkml:trace contextRef="#ctx0" brushRef="#br0" timeOffset="59899.6305">5551 5241 1192 0,'-24'-7'492'15,"24"7"-47"-15,-23-2-38 0,23 2-33 0,-28 2-41 16,28-2-1-16,-24 2-58 0,13 1-28 0,11-3-11 16,-24 8-27-16,16-4-16 0,8-4-39 15,-16 11 1-15,16-11-21 0,-7 16-20 0,7-16 4 16,0 16-27-16,0-16 5 0,11 16-6 0,1-6-22 16,0-1-1-16,0 4-9 15,3 0-6-15,5 1-13 0,-4 3-10 0,4 0 11 16,-1 1-21-16,-3-4 20 0,4 5-28 0,-5-3-15 15,-3 0 21-15,0-2 27 0,0 0-22 16,-8-1-6-16,0-4 26 0,-4-9-3 0,-4 23-25 16,4-23 26-16,-16 17-16 0,8-11-13 15,-8 2 13-15,1-5-15 0,-1 1-34 0,-4-1-43 16,1-1-64-16,-1-2-57 0,0-2-140 0,-11-1-172 16,15 1-432-16,4-2 102 0,12 4 110 15,-19-3 42-15,19 3 114 0,-12-7 10 16,12 7 52-16</inkml:trace>
          <inkml:trace contextRef="#ctx0" brushRef="#br0" timeOffset="60407.8819">5995 5345 1773 0,'0'0'720'0,"0"0"-88"0,-16-21-41 15,16 21-61-15,-12-11-41 0,12 11-56 0,-19-5-29 16,19 5-92-16,-24 5 34 0,24-5-60 16,-27 15-12-16,11-3-61 0,0 0-8 0,4 2-70 15,1 6-25-15,-1-1-23 0,4-1-48 16,0-1-29-16,0 1-18 0,4-3 8 16,4-1-59-16,-4 0 6 0,4-14-22 0,4 22 6 15,0-12-13-15,-4-10-25 0,16 12 35 0,-4-6-7 16,-1-1 23-16,-11-5-14 0,20 2 27 15,-20-2 10-15,24-4 15 0,-24 4 38 0,23-13 16 16,-15 4 33-16,0-4 18 0,-4 0 16 0,4-2 12 16,-4 2 51-16,0-2-5 0,0 2-20 15,3 1 20-15,-7 12-25 0,8-21-31 0,-8 21 10 16,4-16-104-16,-4 16-11 0,8-9 0 0,-8 9 0 16,0 0 0-16,0 0 0 15,24 4 0-15,-24-4 0 0,15 19 0 0,-3-8 0 16,0 6 0-16,0 1 0 0,0 2 0 0,7 3 0 15,-7 3 0-15,0-2 0 0,0 3 0 16,-5-3 0-16,-3 5 0 0,-4-3 0 0,-4-1 0 16,-3-1 0-16,-5 5 0 0,0-5 0 0,-4 3 0 15,-7-6 0-15,-1-2 0 0,-3-1 0 16,-5-4 0-16,-3-2-95 0,-1-5-230 16,-11 2-149-16,8-5-194 0,0-3-404 0,-1-1 104 15,5-3 98-15,4-3 71 0,-5-6 128 16,9-2 14-16,3-1 58 0,4-8 74 0</inkml:trace>
          <inkml:trace contextRef="#ctx0" brushRef="#br0" timeOffset="60819.779">6254 4864 1343 0,'0'-19'538'0,"0"19"-6"0,4-14-45 0,-4 14-22 15,0 0-6-15,0 0-9 0,0 0 8 0,0 0-46 16,0 0 8-16,0 0-51 0,12 36-18 16,-8-19-52-16,0-2-38 0,-4 3 13 0,4 0-49 15,-4 0-84-15,0 0-126 0,0 2-114 16,0-3-132-16,0 5-112 0,0-3-327 15,0 3-357-15,4-4 126 0,-4 2 64 0,4 0 77 16,-4-3 97-16,7 3 41 0,-3 1 95 0,4-1 53 16</inkml:trace>
          <inkml:trace contextRef="#ctx0" brushRef="#br0" timeOffset="61450.3282">6761 4611 1433 0,'0'0'461'0,"0"0"-29"0,0 0-27 0,0 0-26 16,0 0-49-16,0 0 0 0,36 17-2 15,-25-4-19-15,5 2-40 0,4 6 5 0,-1 6-28 16,5 3-16-16,-4 4-33 0,3 2-8 16,-3 1-7-16,0 2-46 0,-1 0 10 15,-3 0-8-15,4 3-2 0,-9-3-47 0,1 1-4 16,-4 2 17-16,0-3-30 0,-4-4 0 15,0 4 2-15,-4-2-8 0,-4 2-17 0,0-3 12 16,0 1-9-16,-4 4 17 0,-8-1 18 0,5 0-5 16,3-5-39-16,-4-2 34 0,0-1 28 15,0 0-16-15,1-5-22 0,-1 2 30 16,0-4-2-16,4-2-3 0,0-5-76 0,-4 0-16 0,9-2 0 16,-5-4 0-16,4-1 0 0,4-11 0 15,-12 15 0-15,4-7-70 0,8-8-209 0,-12 12-79 16,12-12-313-16,-8 7-388 0,8-7 73 0,-15 4 103 15,15-4 92-15,0 0 90 16,-28 3 25-16,28-3 62 0,-31-2 94 0,15 2 16 16</inkml:trace>
        </inkml:traceGroup>
      </inkml:traceGroup>
    </inkml:traceGroup>
    <inkml:traceGroup>
      <inkml:annotationXML>
        <emma:emma xmlns:emma="http://www.w3.org/2003/04/emma" version="1.0">
          <emma:interpretation id="{F734DD92-5038-49F3-B1C5-C86C45981222}" emma:medium="tactile" emma:mode="ink">
            <msink:context xmlns:msink="http://schemas.microsoft.com/ink/2010/main" type="paragraph" rotatedBoundingBox="10173,11574 21021,11246 21086,13399 10238,13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6A9BA6-4218-49B6-AC3B-A2E7DB0B3CC1}" emma:medium="tactile" emma:mode="ink">
              <msink:context xmlns:msink="http://schemas.microsoft.com/ink/2010/main" type="line" rotatedBoundingBox="10173,11574 21021,11246 21086,13399 10238,13727"/>
            </emma:interpretation>
          </emma:emma>
        </inkml:annotationXML>
        <inkml:traceGroup>
          <inkml:annotationXML>
            <emma:emma xmlns:emma="http://www.w3.org/2003/04/emma" version="1.0">
              <emma:interpretation id="{A95F5A2F-D5E1-494A-833E-282DA18923BB}" emma:medium="tactile" emma:mode="ink">
                <msink:context xmlns:msink="http://schemas.microsoft.com/ink/2010/main" type="inkWord" rotatedBoundingBox="10197,12379 14790,12240 14831,13577 10238,13716"/>
              </emma:interpretation>
              <emma:one-of disjunction-type="recognition" id="oneOf6">
                <emma:interpretation id="interp30" emma:lang="en-US" emma:confidence="0">
                  <emma:literal>Bonititiis</emma:literal>
                </emma:interpretation>
                <emma:interpretation id="interp31" emma:lang="en-US" emma:confidence="0">
                  <emma:literal>Bonittiis</emma:literal>
                </emma:interpretation>
                <emma:interpretation id="interp32" emma:lang="en-US" emma:confidence="0">
                  <emma:literal>Bontittiis</emma:literal>
                </emma:interpretation>
                <emma:interpretation id="interp33" emma:lang="en-US" emma:confidence="0">
                  <emma:literal>Bontitiis</emma:literal>
                </emma:interpretation>
                <emma:interpretation id="interp34" emma:lang="en-US" emma:confidence="0">
                  <emma:literal>Bontititis</emma:literal>
                </emma:interpretation>
              </emma:one-of>
            </emma:emma>
          </inkml:annotationXML>
          <inkml:trace contextRef="#ctx0" brushRef="#br0" timeOffset="92047.3922">2324 8683 1116 0,'0'0'399'0,"-8"-10"-64"0,8 10-15 0,0 0-33 0,0 0-21 15,0 0-5-15,0 0-48 0,24-9-21 16,-24 9-13-16,23 3-8 0,-23-3 11 16,24 7-49-16,-9-2-15 0,5 4-11 0,0 0 24 15,-1 2-39-15,-3 1-18 0,-4 0-12 16,8-1-3-16,-9 1 2 0,-3-1 3 0,0 0 3 16,-4-3 9-16,-4-8 14 0,8 19 2 0,-8-19 41 15,0 0-33-15,-8 22 2 0,8-22-17 16,-16 12 2-16,4-7 38 0,12-5-20 0,-23 4-13 15,7-4-2-15,16 0-6 0,-27-2-9 16,11-3 7-16,4 0-1 0,-4-1 4 0,5-1-11 16,-1-3 3-16,-4-1-23 0,4-1 7 0,1 1-22 15,3-1 7-15,0 1-23 0,8 11 2 16,-12-21-17-16,8 10-36 0,4 11 7 0,0 0-2 16,4-24-28-16,-4 24 13 0,12-14-14 15,-4 5-6-15,-8 9 12 0,11-7-11 16,-11 7 27-16,24-5-24 0,-24 5 18 0,20-2-15 15,-20 2 15-15,0 0 15 0,27 9-25 0,-19-6 11 16,-8-3 14-16,8 14-5 0,-8-14 32 16,4 18-27-16,-4-18 29 0,-8 21 12 0,0-7 1 15,0-1-1-15,-7 1-2 0,3 1 10 16,-4-1 0-16,-8 1 8 0,13-1 23 0,-9-2-20 16,0-1 7-16,9-1 23 0,-9-2 0 0,8-2 15 15,-4-1 31-15,1 0-10 0,15-5 26 16,-24 3-36-16,24-3 33 0,-23-6 18 15,15-1-3-15,-8-3-5 0,12-1-7 0,-8-6-6 16,4-3 26-16,-3-9-48 0,-5 0-103 16,4-10 0-16,-8-1 0 0,1-20 0 0,-1-2 0 15,-3-2 0-15,3 0 0 0,-4-3 0 0,9 5 0 16,-5 4 0-16,4 13 0 0,8 11-44 16,-3 7-199-16,7 6-41 0,-4 7-52 0,4 7-101 15,4 7-152-15,0 0-466 0,0 0 90 0,-16 35 98 16,16-10 147-16,-8 8 14 15,0 5 86-15,0 5 39 0,1 6 72 0</inkml:trace>
          <inkml:trace contextRef="#ctx0" brushRef="#br0" timeOffset="93227.7119">1208 8820 1264 0,'0'53'468'0,"-4"-36"-40"16,0 0 17-16,0-2-68 0,0 5-42 0,-4-1-20 15,0 0-36-15,-4 1 5 0,4-3-46 16,1 1-5-16,-1-2-39 0,-4-1 9 0,4-2-37 15,0-1-25-15,-4 0-52 0,1-3-68 0,-1 0-62 16,4-4-41-16,8-5-74 0,-20 13-174 16,20-13-190-16,-15 7-320 0,15-7 42 0,-16 6 63 15,16-6 80-15,-16 5 102 0,16-5 33 16</inkml:trace>
          <inkml:trace contextRef="#ctx0" brushRef="#br0" timeOffset="93639.6141">944 8713 1379 0,'4'-13'487'0,"-4"13"-29"0,0 0-18 0,0 0-66 0,0 0-31 15,0 0-21-15,0 0-4 0,0 0-65 16,0 0-25-16,0 54 10 0,0-54-23 16,-4 19-3-16,4-19-22 0,-4 21-19 0,4-21-8 15,-4 18-13-15,4-18 12 0,-4 15-22 0,4-15 44 16,-7 13-28-16,7-13 3 0,0 0 5 16,0 0-24-16,-8 9 32 0,8-9-31 0,0 0 22 15,0 0-35-15,0 0 11 0,-16-36 9 16,12 20 3-16,0-4-48 0,0-3-103 0,-4-2 0 15,0-7 0-15,-7-1 0 0,7-8 0 16,-4-3 0-16,-11-14 0 0,11 9 0 16,-4 5 0-16,0 1 0 0,1 5 0 0,-1 4 0 15,-4 6-200-15,12 4-102 0,0 7-69 0,-3 0-195 16,3 14-550-16,8 3 146 0,0 0 38 16,-24 24 126-16,16-6 74 0,4 5 107 0,0 3 19 15,1 7 76-15</inkml:trace>
          <inkml:trace contextRef="#ctx0" brushRef="#br0" timeOffset="94514.937">559 8820 1348 0,'-47'-17'571'0,"47"17"-18"15,-12-14-59-15,4 5-36 0,-4-3-40 0,12 12-29 16,-7-23-46-16,-1 9-13 0,8 1-23 0,-8-1-31 16,8 14-53-16,-4-26-23 0,4 13-1 15,0 13-32-15,-4-17-16 0,4 17-5 0,0 0-34 16,12-15 6-16,-12 15-15 0,0 0-16 0,0 0-18 15,0 0 7-15,19 32-12 0,-11-19-7 16,-4 0-16-16,0 2-23 0,0-1-18 0,0 0 25 16,-4-14-9-16,0 26 4 0,0-15-10 15,0-11 29-15,-4 20-26 0,4-20-6 0,-8 15-7 16,8-15-2-16,-19 9-21 0,19-9 5 0,-12 3 23 16,12-3-21-16,-20-1 11 0,20 1 3 15,-20-9-24-15,13 1 16 0,-5-3-8 0,0-4 10 16,0 1-17-16,-3 2 4 0,11 0 1 15,-4 3-16-15,0 0 28 0,8 9-22 16,-16-16-29-16,16 16 5 0,-8-8 10 0,8 8-4 16,0 0-6-16,0 0-5 0,0 0 23 0,0 0-23 15,0 0 31-15,0 0-18 0,-15 26 18 16,15-26 18-16,-8 14 43 0,-4-5-2 0,4-1-3 16,-4 0 5-16,0 1 26 0,-7 0 0 15,-1-4 2-15,-11 2 16 0,3-2-26 0,-7 1 11 16,-4-3 12-16,-5-3-2 0,5 0-8 0,-4-2 5 15,3-4-18-15,-7-3 8 0,4 0-28 16,0-4-16-16,0-1-15 0,15 1-51 16,-3-1-49-16,7-3-64 0,4-1-69 0,5 3-74 15,7 2-197-15,4-3-510 0,4 0 136 16,0 16 16-16,4-33 96 0,4 13 78 0,-4 1 66 16,0-2 87-16,11 1 43 0</inkml:trace>
          <inkml:trace contextRef="#ctx0" brushRef="#br0" timeOffset="95919.8977">-648 8711 1300 0,'-7'-11'594'0,"-1"1"-54"0,0-2-49 16,0-1-10-16,-4-1-48 0,-4-1-41 0,16 0-42 15,-7 3-32-15,-1-2-24 0,0 3-40 16,8 11-16-16,-4-21-36 0,4 21-29 0,-4-17-8 16,4 17-12-16,0 0-9 0,12-22-42 15,-12 22 18-15,12-7-20 0,-12 7-26 0,15-3 6 16,-15 3-32-16,24 1-27 0,-24-1-3 16,0 0-13-16,12 13 5 0,-12-13 16 0,8 11-19 15,-8-11-14-15,7 17 9 0,-7-17 8 0,-15 25 1 16,15-13-6-16,-8 2 10 0,4 6-15 15,-4-5 10-15,0 3-20 0,0 3-15 0,0-2-47 16,1 4 16-16,-1 0 2 0,0 0-18 16,0 2 11-16,4-2-8 0,-4 1 7 0,0-1 39 15,8 2-46-15,-8-4 20 0,8 2-12 0,-7-2-11 16,7-4 21-16,-4 2 13 0,4-4 43 16,-4-1-26-16,4-14 6 0,-8 27 38 15,-4-17-5-15,4 0 64 0,8-10 7 0,-12 15 29 16,5-8 36-16,7-7 35 0,-16 6-30 15,16-6 51-15,-24 1 12 0,24-1 14 0,0 0-29 16,-27-11-27-16,19 4-180 0,-8-2 0 0,12-1 0 16,-4-4 0-16,1-5 0 0,-1-1 0 15,0-1 0-15,8-1 0 0,-8 0 0 0,8-1 0 16,0 5 0-16,0 2 0 0,0-1 0 0,0 17 0 16,0-23-438-16,0 23-307 0,0-14-358 15,0 14 140-15,0 0 72 0,0 0 85 0,0 0 56 16,0 0 95-16,0 0 79 0,0 0 41 15,0 0 28-15</inkml:trace>
          <inkml:trace contextRef="#ctx0" brushRef="#br0" timeOffset="96615.6311">-1406 8442 1412 0,'0'-17'533'0,"0"17"-49"16,0 0-24-16,0 0-24 0,0 0-14 0,0 0-18 15,0 0-22-15,0 0-32 0,0 0 9 16,31 36-44-16,-23-17 10 0,-4 4-62 0,4 2-22 15,0 3-13-15,0 2-31 0,-1 0 5 0,-3-2-30 16,4 2-44-16,-8-2-3 0,4-3-25 16,-4-2-3-16,0-4-36 0,4-2 9 0,-8 1-40 15,4-2-7-15,-4-1-12 0,-4-3-27 0,8-12-22 16,-11 16-8-16,11-16-34 0,-16 9-14 16,16-9 4-16,0 0 3 0,-16-5 10 15,16 5 8-15,-19-13 13 0,19 13-21 16,-16-19 8-16,8 11-3 0,8 8 42 0,-8-15-17 15,8 15-16-15,-8-11 9 0,8 11-13 0,0 0 42 16,0 0-24-16,0 0 8 0,0 0 33 16,0 0-15-16,-4 42 8 0,4-30 0 0,0-12 30 15,-8 25-20-15,8-10 13 0,0-15-1 0,0 24-2 16,0-24 41-16,-7 19 0 16,7-10-10-16,0-9 3 0,-8 15 12 0,8-15 5 0,-12 11-2 15,12-11 0-15,-16 6-21 0,16-6-23 0,-16 0 3 16,16 0 7-16,0 0-12 15,-23-12 0-15,11 3 33 0,4-2-39 0,-7-3 21 16,3-2-25-16,4-2 17 0,-8-1 6 16,8 2-19-16,-4 1-2 0,5 1 13 0,-1 1-21 15,0 4 11-15,8 10-16 0,-16-16-23 0,16 16 29 16,-8-6-19-16,8 6 16 0,0 0 7 16,0 0-10-16,0 0 16 0,0 0-26 0,-4 29 2 15,4-29 21-15,-7 17 18 0,7-17 13 0,-8 20 5 16,0-9-5-16,-8-1 2 15,8 1 13-15,-4-3-13 0,-3 1-28 0,-9 2-25 16,4-4-52-16,-3 0-12 0,-5-3-88 0,5-1-81 16,3 0-152-16,-11-4-155 0,11-1-433 15,-4-4 56-15,5 1 100 0,-5-4 95 0,9-1 86 16,-5-3 103-16,4 1 21 0</inkml:trace>
          <inkml:trace contextRef="#ctx0" brushRef="#br0" timeOffset="92312.3486">1785 8797 1743 0,'0'0'568'0,"0"0"-38"0,0 0-21 0,0 0-43 15,-23 50-8-15,15-30-41 0,4 3-45 0,-4 4-6 16,-4 1-64-16,-7-2-36 0,11 3-26 16,-8-3-68-16,0 1-67 0,-3-1-74 15,7-3-57-15,0-4-58 0,-8-1-52 0,13-2-79 16,-1 1-220-16,0-6-500 0,4-1 63 0,4-10 111 15,-16 14 29-15,16-14 69 0,-8 8 69 16,8-8 98-16,0 0 20 0</inkml:trace>
          <inkml:trace contextRef="#ctx0" brushRef="#br0" timeOffset="92743.6892">1439 8227 1331 0,'-3'-18'565'0,"3"18"-30"16,0 0-54-16,-4-15-35 0,4 15-6 0,0 0-38 15,0 0 0-15,0 0-31 0,0 0-18 0,0 0-33 16,7 45-20-16,1-29-39 0,-4 7-21 15,0 0-66-15,4 0 24 0,-8 7-50 0,12 1-64 16,-4 3-61-16,0-1-74 0,-5 1-77 0,5-1-79 16,-4 3-62-16,4-7-279 0,4 5-419 15,-8-2 112-15,0-4 61 0,-4-2 124 0,4-1-6 16,-8-6 69-16,4 1 67 0,0-3 36 0</inkml:trace>
          <inkml:trace contextRef="#ctx0" brushRef="#br0" timeOffset="93008.0145">1325 8709 1023 0,'0'-18'402'0,"0"18"-20"16,0 0-32-16,0 0-17 0,12-10-26 15,-12 10 21-15,0 0 15 0,0 0-36 0,32 9-13 16,-32-9 3-16,23 18-10 0,-11-8-5 0,-4 4-26 15,0 4-3-15,0-2-23 16,-4 1-15-16,0 1-38 0,-4 1-16 0,0 1-56 16,-4 1-49-16,0 1-89 0,-4-2-31 0,0-1-54 15,0 1-89-15,0-1-167 0,-8-3-340 16,9-3-161-16,-5-1 51 0,4-2 76 0,-4-1 95 16,-4-4 44-16,9 0 64 0,7-5 118 0</inkml:trace>
          <inkml:trace contextRef="#ctx0" brushRef="#br0" timeOffset="93836.0983">1035 9287 1517 0,'-36'5'599'0,"-3"-3"-105"0,11 0-69 0,-3-1-87 15,-4-1-46-15,7 0-82 0,-3 0-146 16,-5 0-241-16,13 0-557 0,-13-3 2 0,13-1 84 16,-13-3 87-16,1-2 60 0,11-1 35 0</inkml:trace>
          <inkml:trace contextRef="#ctx0" brushRef="#br0" timeOffset="94717.4632">252 8014 1919 0,'12'-9'689'0,"-12"9"-90"15,4-9-46-15,-4 9-70 0,8-9-17 0,-8 9-79 16,0 0-47-16,16-10-58 0,-16 10-100 0,0 0-98 15,0 0-120-15,0 0-53 0,0 0-211 16,0 0-204-16,0 0-412 0,0 0 86 0,0 0 83 16,0 0 74-16,0 0 53 0,0 0 129 15,-40 36-16-15</inkml:trace>
          <inkml:trace contextRef="#ctx0" brushRef="#br0" timeOffset="94963.9897">-345 8143 1448 0,'-20'1'540'0,"20"-1"-33"0,0 0-51 15,0 0-26-15,0 0-33 0,0 0-47 16,0 0-30-16,0 0-48 0,0 0-45 0,51-16-86 15,-31 11-46-15,-4 2-77 0,0-1-51 16,3 2-126-16,-3 2-243 0,11 0-479 0,-11 2 65 16,0 2 91-16,7-2 63 0,-3 1 42 15,-4 0 85-15</inkml:trace>
          <inkml:trace contextRef="#ctx0" brushRef="#br0" timeOffset="80911.038">8758 8389 1356 0,'0'0'643'0,"0"0"-24"0,-4-10-48 16,4 10-57-16,0 0-2 0,0 0-36 15,0 0-43-15,-8-17-75 0,8 17-12 0,0 0 5 16,0 0-42-16,0 0-37 0,0 0 2 0,0 0-80 16,0 0 62-16,0 0-113 15,0 0 52-15,0 0-16 0,0 0-20 0,0 0-128 0,16 52-31 16,-12-44 0-16,-4-8 0 0,4 23 0 16,0-12 0-16,-4 1 0 0,0-12 0 15,8 21 0-15,-5-10 0 0,-3-11 0 0,4 19 0 16,-4-19 0-16,4 18 0 0,-4-18 0 0,4 14 0 15,-4-14 0-15,4 14 0 0,-4-14 0 16,0 0 0-16,0 0 0 0,-8 23 0 0,8-23 0 16,-11 14 0-16,3-9 0 0,8-5 0 15,-24 11 0-15,12-6 0 0,-3 0 0 0,3 0 0 16,-4-1 0-16,0 0 0 0,1-3 0 0,-1 3 0 16,0-2 0-16,0 0 0 0,16-2 0 15,-31 3 0-15,15-3 0 0,1 0 0 16,15 0 0-16,-28-3 0 0,28 3 0 0,-20-4 0 15,20 4 0-15,-19-9 0 0,11 4 0 16,8 5 0-16,-12-13 0 0,12 13 0 0,-8-15 0 16,8 15 0-16,-4-18 0 0,4 18 0 0,0-19 0 15,0 19 0-15,8-21-16 0,-4 8-12 16,-4 13-3-16,4-23 13 0,-4 13-2 16,0 10 2-16,0-25 0 0,0 25 21 0,0-24-1 0,-8 10 3 15,0-1 13-15,0 3 15 0,-3-2-20 16,-1 3 21-16,-4 2-17 0,0 1 7 0,5 1-24 15,-9 2 0-15,4-1 0 0,4 4 0 16,-7 1 0-16,19 1 0 0,-28 0 0 16,28 0 0-16,-27 1 0 0,11 3 0 0,16-4 0 15,-20 9 0-15,13-6 0 0,-5 6 0 0,12-9 0 16,-8 12 0-16,8-12 0 0,-8 17 0 16,8-17 0-16,4 15 0 0,-4-15 0 0,4 17 0 15,4-8 0-15,0 0 0 0,3 0 0 0,1-2 0 16,0 4 0-16,0-4 0 0,3 2 0 15,-3-3 0-15,0 2 0 0,0-2-16 16,0 2-27-16,-4-1 55 0,3 1 17 0,-11-8-40 0,8 17-9 16,-8-17 2-16,4 14 3 0,-4-14 2 15,0 17 5-15,0-17 8 0,-12 16-8 16,4-8-12-16,8-8 5 0,-19 18-21 0,7-9 31 16,4-2-24-16,-8 0-1 0,5-2 32 15,-1 1 3-15,12-6 6 0,-24 5-22 0,9-5 29 16,15 0-15-16,-20 0-1 0,20 0 55 0,-24-8-39 15,12 2 48-15,1-1-12 0,-1-2-33 16,0-1-21-16,0-4 0 0,1-3 0 16,3-1 0-16,0-4 0 0,-4 1 0 0,4-2 0 0,-4 0 0 15,5 0 0-15,3 4 0 0,-4 0 0 16,4 5 0-16,-4-1 0 0,4 3 0 16,4 12 0-16,-8-17 0 0,8 17 0 0,0 0 0 0,-4-11 0 15,4 11 0-15,0 0 0 16,0 0 0-16,0 0 0 0,0 0 0 0,0 0 0 15,8 56 0-15,-8-40 0 0,0 0 0 0,0 0 0 16,0-16 0-16,-4 32 0 0,0-18 0 16,0 1 0-16,0-1 0 0,-7-1 0 0,-1 1 0 15,0 0 0-15,-4-3 0 0,4-3 0 0,-7 1 0 16,3-3-249-16,0 0-96 0,1 2-149 16,-5-5-187-16,8-1-382 0,12-2 96 0,0 0 104 15,-27-7 75-15,27 7 110 0,-12-11 84 0,12 11-13 16,-4-19 134-16</inkml:trace>
          <inkml:trace contextRef="#ctx0" brushRef="#br0" timeOffset="81098.3226">8730 7968 1679 0,'-15'-4'483'0,"-9"1"-70"0,1-2-47 16,-5 3-131-16,1 2-107 0,-1 2-220 0,-7 1-630 16,-1-1 80-16,1 4 43 0,-1-1 33 15,-11 5 90-15</inkml:trace>
          <inkml:trace contextRef="#ctx0" brushRef="#br0" timeOffset="81460.98">7697 8058 1955 0,'0'0'676'0,"-4"-13"-11"0,4 13-27 0,0 0-55 0,-4-17-37 15,4 17-63-15,0 0-42 0,0 0-22 0,-4-14-73 16,4 14 5-16,0 0-54 0,0 0-44 16,0 0-10-16,0 0-33 0,0 0-125 0,20 53-85 15,-13-34 0-15,-3 3 0 0,4 2 0 16,-4-1 0-16,4 2 0 0,-8 1 0 0,4-2 0 15,-4 7-338-15,-4-5-725 0,0-1-60 16,0 1 142-16,-4-2 73 0,0-1 73 16,1-2 80-16,-1 1 72 0,0-8 91 0,-4 1 50 15</inkml:trace>
          <inkml:trace contextRef="#ctx0" brushRef="#br0" timeOffset="81676.225">7512 8366 1753 0,'0'0'535'0,"0"0"-39"0,0 0-40 0,0 0-18 16,0 0-57-16,0 0-17 0,0 0-44 0,0 0 23 16,47 19-62-16,-39-7-25 15,4 1-8-15,-8 2-35 0,4-2-8 0,-4 1 7 16,-4-14-53-16,-4 28-34 0,0-11 26 0,-4-4-66 16,-4 1-88-16,-4 0-40 0,1-3-80 15,-9 1-82-15,8 1-292 0,-11-3-549 0,-1-1 68 16,-7 0 159-16,-1-4 46 0,1 2 110 15,-4-3 20-15,-1-6 72 0,-3 0 47 0</inkml:trace>
          <inkml:trace contextRef="#ctx0" brushRef="#br0" timeOffset="83248.1718">6911 8451 1453 0,'0'0'553'15,"0"0"-48"-15,7-18-24 0,-7 18-61 0,12-8-8 16,-12 8-5-16,16-8-46 0,0 6-36 16,-16 2 7-16,31-1-40 0,-11 2-3 0,-1 1-20 15,-3 3 3-15,8 2-42 0,-9-2-2 0,5 4-47 16,-8-1 29-16,4 1-48 0,-8-3-9 16,3 3 6-16,-7 0-18 0,-4-9-1 0,8 17-6 15,-8-17-52-15,0 0-82 0,-8 25 0 16,8-25 0-16,-15 13 0 0,7-5 0 0,-4-2 0 15,12-6 0-15,-28 8 0 0,17-6 0 0,-5 0 0 16,16-2 0-16,-32-2 0 0,21-1 0 16,11 3 0-16,-28-13 0 0,16 5 0 15,-3-3 0-15,3-2 0 0,0-1 0 0,0 4 0 16,4-2 0-16,0 1 0 0,8 11 0 16,-11-19 0-16,11 10 0 0,0 9 0 0,-4-15 0 15,4 15 0-15,0 0 0 0,0 0 0 0,0 0 0 16,0 0 0-16,4-20 0 0,-4 20 0 15,0 0 0-15,0 0 0 0,0 0 0 0,0 0 0 16,0 0 0-16,11 38 0 0,-11-38 0 0,-3 20 0 16,3-20 0-16,-8 17 0 0,4-5 0 15,-4 1 0-15,0-3 0 0,-4-1 0 0,0 2 0 16,1-4 0-16,-1 0 0 0,0-1 0 0,0-1 0 16,12-5 0-16,-31 7 0 15,23-7 0-15,8 0 0 0,-31-4 0 0,19 1-11 16,-4-2-19-16,4-3 14 0,-3-2-12 0,3-1-3 15,-4 0 13-15,4 1-2 0,4-3 5 16,-3 3 7-16,3 0 16 0,-4-1-11 0,4 1-12 16,0 1 10-16,8 9-11 0,-12-17 21 0,12 17-5 15,-7-19 5-15,3 10-5 0,4 9-5 16,-8-17 0-16,8 17 26 0,-4-19-1 0,4 19-10 16,-4-20 11-16,0 10 2 0,4 10-8 0,-8-23 29 15,4 13-16-15,4 10-2 0,-4-17-26 16,4 17 0-16,-8-14 0 0,8 14 0 15,0 0 0-15,-4-17 0 0,4 17 0 0,0 0 0 0,0 0 0 16,0 0 0-16,0 0 0 16,0 0 0-16,0 0 0 0,0 0 0 0,0 0 0 15,0 0 0-15,-15 35 0 0,15-35 0 0,4 21 0 16,-4-21 0-16,4 28 0 0,3-12 0 16,-7-2 0-16,8 2 0 0,0 1 0 0,-4 0 0 15,4-2 0-15,-4-1 0 0,0 3 0 0,0-3 0 16,-4 0 0-16,0-14 0 0,4 22 0 15,-4-22 0-15,-4 20 0 0,4-20 0 16,-8 17 0-16,-4-8 0 0,4 0 0 0,8-9 0 0,-19 13 0 16,7-7 0-16,-4-2 0 15,4 1 0-15,-3-3 0 0,-1 1 0 0,16-3 0 0,-32 3 0 16,17-3 0-16,-1 1 0 0,16-1 0 16,-32-7 0-16,17 2 0 0,-1-2 0 15,0-1 0-15,1 0 0 0,-1-4 0 0,4-1 0 16,-4-1 0-16,1 0 0 0,7 0 0 0,-4-2 0 15,0 0 0-15,4 2 0 0,4 2 0 16,-3-1 0-16,-1 3 0 0,8 10 0 0,-8-23 0 16,8 23 0-16,-4-20 0 0,4 20 0 0,4-19 0 15,-4 19 0-15,4-18 0 0,-4 18 0 16,12-15 0-16,-5 10 0 0,-7 5 0 0,12-11 0 16,-12 11 0-16,24-6 0 0,-16 3 0 15,-8 3 0-15,0 0 0 0,27 5 0 16,-27-5 0-16,16 9 0 0,-16-9 0 0,12 12 0 15,-8-3-18-15,-4-9 5 0,4 22-10 0,-4-22 28 16,0 24-28-16,0-24 10 0,-8 26 18 16,0-12 3-16,0 0-26 0,4-1 26 0,-4-3-1 15,0 5 11-15,-7-3-13 0,7-1 0 0,-4-3 6 16,4 1-9-16,-8 0-27 0,8-4 27 16,-3 1-4-16,11-6 4 0,-24 3-22 0,24-3-14 15,-20 0 14-15,20 0-11 0,-23-7-5 16,15-2 11-16,8 9-24 0,-16-16-5 15,8 10 26-15,8 6-5 0,-15-15 2 0,15 15-10 16,-4-8 13-16,4 8-5 0,0 0 0 0,0 0 25 16,0 0-18-16,0 0 6 0,0 0-11 15,-8 27 23-15,8-27-12 0,-4 23 10 0,0-9-44 16,0-1 8-16,0-1 8 0,4-12-11 16,-12 25 18-16,8-15 11 0,1-1-11 0,3-9 0 15,-16 18 13-15,12-11-2 0,4-7 25 0,-12 9 13 16,12-9-31-16,-16 0-2 0,16 0 35 15,0 0-22-15,-27-8-3 0,27 8 10 0,-20-15-16 16,8 4 17-16,5 0-9 0,-1-1-12 0,0-2 35 16,-4 2-28-16,8 1 6 15,4 11 25-15,-12-15-23 0,12 15 33 0,-8-15-35 16,8 15 7-16,0 0-8 0,0 0 1 0,0 0 12 16,0 0-10-16,0 0-3 0,0 0 26 15,-7 43-53-15,7-28 45 0,0 3 3 0,0-1 2 16,-4 6 24-16,-4-1-1 0,0 1-12 0,0-2 33 15,-8 3-41-15,1-2-13 0,-1-1-2 16,-4-1-5-16,1-3-39 0,-1-3-36 0,0-2-48 16,-3-3-26-16,-1-2-33 0,5 0-62 0,-5-4-84 15,0-9-238-15,5 7-438 16,-1-1 67-16,0-1 89 0,1-3 77 0,3 0 100 0,0-2 41 16,1-2 72-16</inkml:trace>
          <inkml:trace contextRef="#ctx0" brushRef="#br0" timeOffset="83568.923">6726 7820 1405 0,'0'0'484'0,"4"-10"-24"0,-4 10-22 16,0 0-26-16,0 0-10 0,0 0-56 16,-43-13-11-16,23 13-31 0,0-1-22 0,-3 1-34 15,-1 0-51-15,-7 0-40 0,3 0-70 0,1 0-103 16,-5 0-78-16,5 1-127 0,3-4-255 15,-7 5-417-15,7-1 38 0,-3 1 95 16,-1 0 97-16,1 0 87 0,3-2 23 0</inkml:trace>
          <inkml:trace contextRef="#ctx0" brushRef="#br0" timeOffset="83915.0332">5983 7845 1592 0,'0'0'642'0,"0"0"-35"0,0 0-52 15,0 0-43-15,0 0-87 0,0 0-31 16,0 0-53-16,0 0-90 0,0 0-80 0,0 0-87 16,0 0-119-16,0 0-55 0,0 0-243 0,0 0-580 15,0 0 55-15,24 33 108 0,-17-15 82 16,1 3 87-16,-4 3 79 0,4 5-10 15</inkml:trace>
          <inkml:trace contextRef="#ctx0" brushRef="#br0" timeOffset="84264.0275">6034 9121 1346 0,'0'0'499'0,"0"0"-31"0,0 0-17 0,0 0-26 15,0 0-31-15,0 0-36 0,0 0-27 0,0 0-32 16,59 4-17-16,-39-6-31 0,7 0-42 16,1 2-24-16,-1 0-37 0,1-3-40 0,3 3-106 15,-7 3-71-15,3-3-69 0,-3 2-139 0,-8 0-227 16,3 2-420-16,-3-1 113 16,0-1 56-16,-4 1 74 0,-12-3 64 0,19 4 67 15</inkml:trace>
          <inkml:trace contextRef="#ctx0" brushRef="#br0" timeOffset="84819.7751">5547 8292 1203 0,'-16'-7'581'0,"0"2"-52"16,1 1-42-16,15 4-47 0,-28-1-25 15,28 1-52-15,-24 3-17 0,9 3-47 0,15-6-30 16,-16 14-23-16,8-4-24 0,4 3-24 16,0 0-17-16,4 3-12 0,0-16-31 15,8 34-15-15,-4-12-8 0,8 1-27 0,-4 4-9 16,4-3-20-16,-1 1 5 0,1-2 5 15,-4-4-33-15,0 3 0 0,0-3-1 0,-4-3-19 16,0-1 12-16,-4 2 38 0,0-17-7 0,-8 26 5 16,0-15 41-16,0-5 10 0,-4 2 19 15,-4-4 1-15,1 1-2 0,-1-5 13 0,16 0-43 16,-35-6-4-16,11-1 14 0,4-3-36 0,1-8-69 16,-1 0-8-16,4-5 0 15,1-1 0-15,3 1-80 0,4 0-81 0,4 2-110 16,4 1-42-16,0 3-101 0,0-9-198 0,4 9-448 15,4 7 121-15,-8 10 58 0,4-18 88 16,-4 18 86-16,4-10 78 0,-4 10 60 0,0 0 52 16</inkml:trace>
          <inkml:trace contextRef="#ctx0" brushRef="#br0" timeOffset="85163.5875">4820 8005 1515 0,'0'0'527'0,"-4"-12"-12"0,4 12-14 0,0 0-58 15,0 0-8-15,0 0-33 0,0 0-38 16,8 65-21-16,-5-41 0 0,5 7-44 0,-4 2-35 16,4 1-18-16,0 7-11 0,0-1-92 15,0-3-25-15,0 4-77 0,-1 4-72 0,5-3-76 16,-8-5-95-16,4 9-154 0,-4-11-174 16,-4-1-435-16,0-8 92 0,0-2 103 0,-4 1 58 15,0-4 77-15,0-7 100 0,0 0 13 0,-4-3 41 16</inkml:trace>
          <inkml:trace contextRef="#ctx0" brushRef="#br0" timeOffset="85330.7554">4776 8630 1464 0,'-23'30'460'0,"19"-16"-17"0,-4 8 13 0,4-2-57 16,-4 3-15-16,0 2-20 0,1 5-29 0,-1-6-41 15,4 1-40-15,-4-2-21 16,0 1-67-16,0-2-59 0,-4-3-50 0,8-1-98 15,-3-5-141-15,-1-2-286 0,0 0-403 0,8-11 86 0,-16 9 124 16,16-9 11-16,-20 0 51 0,20 0 69 16,-23-11 54-16</inkml:trace>
          <inkml:trace contextRef="#ctx0" brushRef="#br0" timeOffset="85494.5855">4521 8230 1745 0,'4'-13'643'0,"-4"13"-60"0,0 0-135 0,0-18-48 16,0 18-137-16,0 0-173 0,0 0-98 15,0-23-322-15,0 23-499 0,0 0 109 0,0 0 75 16,0 0 87-16,0 0 23 0,0 0 49 0</inkml:trace>
          <inkml:trace contextRef="#ctx0" brushRef="#br0" timeOffset="86353.249">4537 8727 1802 0,'0'0'537'0,"0"0"13"0,-48-11-25 15,48 11-36-15,-11-5 2 0,11 5-32 0,-16-7-80 16,16 7 38-16,-12-7-77 0,12 7 6 15,-12-10-26-15,12 10-34 0,-11-13-58 0,11 13-38 16,-4-18 2-16,4 18 28 0,-8-12-69 0,8 12 15 16,0 0-63-16,0-21-103 0,0 21 0 15,0 0 0-15,12-10 0 0,-12 10 0 0,0 0 0 16,0 0 0-16,0 0 0 0,27 28 0 16,-23-16 0-16,-4 4 0 0,0 3 0 15,0-1 0-15,-4 1 0 0,4 4 0 0,-4 0 0 16,-4-2 0-16,0 2 0 0,-3-2 0 0,-1 0 0 15,0 0 0-15,-4-3 0 0,1-1-285 16,3-3-76-16,-4 3-240 0,0-7-449 0,1-2 70 16,-1 0 69-16,4-1 105 0,0-2 79 0,-3 2 46 15,15-7 92-15,-28 2 21 0,16 0 117 16</inkml:trace>
          <inkml:trace contextRef="#ctx0" brushRef="#br0" timeOffset="86989.9267">4116 8656 1031 0,'0'0'340'0,"0"0"1"16,4-10-60-16,-4 10-9 0,0 0-21 0,0 0-6 15,0 0-4-15,0 0-26 0,0 0 3 16,0 0-11-16,16-4-5 0,-16 4 0 0,0 0 6 15,0 0 4-15,0 0-10 0,0 0-28 16,0 0-5-16,0 0-28 0,0 0-8 0,0 0-12 16,8-12-32-16,-8 12 16 0,0 0-49 0,0 0 11 15,0 0-8-15,0 0-11 16,0 0 6-16,0 0-23 0,0 0 15 0,0-17 3 16,0 17-8-16,0 0 17 0,0 0-32 0,0 0 7 15,0 0 26-15,0 0-2 0,0 0 19 16,0 0-17-16,0 0 33 0,0 0-35 0,0 0 32 15,0 0-4-15,0 0-16 0,0 0 2 0,0 0 6 16,0 0-18-16,0 0 15 0,0 0-25 16,0 0 10-16,0 0 13 0,0 0 33 0,0 0-13 15,0 0-3-15,0 0 37 0,0 0 14 0,0 0-53 16,0 0 36-16,0 0-13 0,0 0-63 16,0 0-47-16,-12-17 0 0,12 17 0 15,0 0 0-15,0 0 0 0,0 0 0 0,0 0 0 16,0 0 0-16,-4-13 0 0,4 13 0 15,0 0 0-15,0 0 0 0,0 0 0 0,0 0 0 16,0 0 0-16,0 0 0 0,0 0 0 16,0 0 0-16,0 0 0 0,0 0 0 0,0 0 0 15,0 0 0-15,8-18 0 0,-8 18 0 0,0 0 0 16,0 0 0-16,0 0 0 0,0 0 0 16,23 30 0-16,-19-16 0 0,0 2 0 15,0 0 0-15,-4 5 0 0,0 4 0 0,0-1 0 0,0 2 0 16,-4-1 0-16,-4 4 0 15,-3-2 0-15,-1 0 0 0,-8 0 0 0,4-3 0 16,-3-3 0-16,3 0 0 0,-8-3 0 0,5-3-331 16,-1-10-250-16,0 4-548 0,1 2 116 15,3-4 153-15,-8-3 18 0,13 0 74 0,-5-3 102 16,0 1 42-16,16-2 99 0,-35-2 8 0</inkml:trace>
          <inkml:trace contextRef="#ctx0" brushRef="#br0" timeOffset="87168.2448">3778 8618 1090 0,'0'0'289'15,"0"0"-41"-15,0 0-40 0,0 0-34 0,0 0-85 16,0 0-86-16,0 0-146 0,0 0-495 0,0 0 70 15,0 0 43-15</inkml:trace>
          <inkml:trace contextRef="#ctx0" brushRef="#br0" timeOffset="88046.3207">4493 8651 1064 0,'20'5'389'0,"-20"-5"-15"0,0 0 33 0,0 0-25 0,0 0 12 15,0 0-5-15,0 0 2 0,0 0-12 16,0 0-10-16,0 0-13 0,-47 9 5 16,47-9-31-16,-20 0-15 0,20 0-13 0,-15 0-52 15,15 0 6-15,0 0-71 0,-20-3-27 0,20 3-7 16,0 0-71-16,-16-12-65 0,16 12-56 16,0-14-71-16,0 14-68 0,0 0-96 0,8-35-277 15,-8 35-432-15,4-15 55 0,-4 15 93 0,4-12 113 16,-4 12 84-16,0 0 44 0,0 0 40 15,0 0 6-15</inkml:trace>
          <inkml:trace contextRef="#ctx0" brushRef="#br0" timeOffset="89032.5444">4155 8579 1443 0,'0'0'481'0,"0"0"-51"15,0 0-33-15,0 0-18 0,0 0-49 0,0 0-2 0,0 0-54 16,0 0-21-16,0 0-28 0,0 0-17 16,0 0-14-16,0 0-27 0,0 0-27 15,0 0-24-15,16 40-116 0,-8-31-82 0,-4 5-141 16,-4-14-202-16,4 23-481 0,-4-12 118 16,0-11 61-16,0 21 128 0,0-21 36 0,-8 19 45 15,8-19 45-15</inkml:trace>
          <inkml:trace contextRef="#ctx0" brushRef="#br0" timeOffset="89500.5554">3955 8676 1763 0,'0'0'558'0,"0"0"-33"0,0 0 10 16,-35 12-36-16,35-12-20 0,-20 0-44 0,20 0-31 15,0 0-7-15,-35-9-41 0,23 6-3 0,0-4-28 16,12 7-13-16,-20-10-97 0,16 2-30 16,4 8 40-16,-15-15-23 0,11 4-76 0,4 11-19 15,-8-15-15-15,8 15-12 0,-4-14-62 0,4 14-18 16,0 0 0-16,0 0 0 0,0 0 0 16,0 0 0-16,31-3 0 0,-31 3 0 0,20 20 0 15,-12-10 0-15,4 8 0 0,-4 0 0 16,3 1 0-16,-7 2 0 0,4 0 0 15,-8-2 0-15,0 2 0 0,0-1 0 0,-4 3 0 16,-4 0 0-16,-3-4 0 0,3 0-70 0,-8 1-114 16,0-3-54-16,-3 1-92 0,-1-1-159 15,-15 0-148-15,11-5-398 0,-4 0 106 0,5-4 103 16,-1 0 50-16,5-5 98 0,-9 1 63 0,5-2 37 16,3-4 68-16</inkml:trace>
          <inkml:trace contextRef="#ctx0" brushRef="#br0" timeOffset="89785.776">3428 8509 1459 0,'0'0'514'16,"0"-18"-28"-16,0 18-48 0,0 0-54 15,0 0-38-15,0 0-26 0,0-16-16 0,0 16-4 16,0 0-26-16,0 0-34 0,0 0 6 0,0 0-29 15,0 0-7-15,40 17-7 0,-29-9-27 16,1 1-12-16,0-1-21 0,4 3-10 0,-5-2-12 16,1 1-9-16,0 1 6 0,0 0-41 0,-4-1 0 15,-4 1-16-15,-4-11-35 16,4 20-42-16,-4-20-58 0,-8 26-36 0,4-16-82 16,-4 3-77-16,0-1-230 0,-4-2-479 0,0 0 65 15,1-2 134-15,-5 1 27 0,0-3 74 16,0 0 61-16,1-1 66 0,-1 1 85 0</inkml:trace>
          <inkml:trace contextRef="#ctx0" brushRef="#br0" timeOffset="90203.035">3314 8498 1397 0,'-4'-21'594'16,"4"21"-36"-16,-11-16-51 0,11 16-3 0,-16-9-64 15,16 9-30-15,-16-5-24 0,16 5-38 0,-20-2-20 16,20 2-31-16,-19 4-46 0,19-4 7 16,-20 11-14-16,12-1-32 0,-4 0-15 0,12 5-25 15,0 0-37-15,0 3 1 0,0 1 15 0,0 3-26 16,8 2-43-16,-4 1-7 0,4-1-14 16,4 5 13-16,-4-1-17 0,4-2-1 0,-1-3-13 15,-3-2-4-15,0 2-11 0,0-6-31 16,0 0 32-16,-8-2-29 0,8-2 0 15,-4-1 0-15,-4-12 0 0,0 0 0 0,-12 29 0 0,4-23 0 16,-4 0 0-16,-4-1 0 16,-7-2 0-16,-1-1 0 0,-3 0 0 0,-9-2 0 15,9 0 0-15,-8-6 0 0,-5 0 0 0,13-3 0 16,-5-3 0-16,9-4 0 0,-5-4 0 16,5-1 0-16,3 0 0 0,0-4 0 0,8-1 0 15,9 3 0-15,-5 0 0 0,8 2 0 0,0 0 0 16,8 2 0-16,-1-1-113 0,5 6-455 15,4-1-530-15,0 0 58 0,3 4 73 0,-3 1 122 16,0 1 77-16,-1 0 72 0,-3 1 74 16,4 4 54-16,-4-1 20 0</inkml:trace>
          <inkml:trace contextRef="#ctx0" brushRef="#br0" timeOffset="97004.7191">-1021 7211 1543 0,'0'0'622'15,"0"0"-44"-15,-20 70-30 0,5-29-51 0,-1 19-62 16,-12 6-18-16,1 5-25 0,-12 14-80 16,3 1-51-16,-7-3-100 0,15-13-94 0,-11-3-62 15,12-2-166-15,-9 4-151 0,5-11-582 16,-5-3 42-16,13-4 66 0,-5-11 82 0,13-7 67 16,-1-4 107-16,-4-3 26 0,12 0 48 0</inkml:trace>
        </inkml:traceGroup>
      </inkml:traceGroup>
    </inkml:traceGroup>
    <inkml:traceGroup>
      <inkml:annotationXML>
        <emma:emma xmlns:emma="http://www.w3.org/2003/04/emma" version="1.0">
          <emma:interpretation id="{8C5B8D27-7498-4B0C-B53B-647B6811CF79}" emma:medium="tactile" emma:mode="ink">
            <msink:context xmlns:msink="http://schemas.microsoft.com/ink/2010/main" type="paragraph" rotatedBoundingBox="10625,15393 21059,15411 21057,16412 10623,16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5921EF-A86D-4F4A-BD8C-CA5D84E092BA}" emma:medium="tactile" emma:mode="ink">
              <msink:context xmlns:msink="http://schemas.microsoft.com/ink/2010/main" type="line" rotatedBoundingBox="10625,15393 21059,15411 21057,16412 10623,16395"/>
            </emma:interpretation>
          </emma:emma>
        </inkml:annotationXML>
        <inkml:traceGroup>
          <inkml:annotationXML>
            <emma:emma xmlns:emma="http://www.w3.org/2003/04/emma" version="1.0">
              <emma:interpretation id="{3F84283D-FE99-4079-BC05-64BF6D6CC68B}" emma:medium="tactile" emma:mode="ink">
                <msink:context xmlns:msink="http://schemas.microsoft.com/ink/2010/main" type="inkWord" rotatedBoundingBox="14281,15271 16651,15473 16562,16522 14192,16320"/>
              </emma:interpretation>
              <emma:one-of disjunction-type="recognition" id="oneOf7">
                <emma:interpretation id="interp35" emma:lang="en-US" emma:confidence="0">
                  <emma:literal>o.</emma:literal>
                </emma:interpretation>
                <emma:interpretation id="interp36" emma:lang="en-US" emma:confidence="0">
                  <emma:literal>jo.</emma:literal>
                </emma:interpretation>
                <emma:interpretation id="interp37" emma:lang="en-US" emma:confidence="0">
                  <emma:literal>,.</emma:literal>
                </emma:interpretation>
                <emma:interpretation id="interp38" emma:lang="en-US" emma:confidence="0">
                  <emma:literal>j.</emma:literal>
                </emma:interpretation>
                <emma:interpretation id="interp3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0000.941">4041 11596 1492 0,'8'-18'471'0,"0"4"-41"0,0 3-46 15,0 1-36-15,-8 10-28 0,16-11-3 0,-16 11-33 16,15-2-28-16,-15 2-23 0,16 7-15 16,0 2-21-16,-4 0-20 0,-5 2-14 15,5-1-22-15,0 7 5 0,0-3-10 0,0-1-40 16,-1 2-3-16,1-1 6 0,-4 2-21 16,4-2-1-16,0-3-6 0,-5 0-27 0,1-1 20 15,4-1-8-15,-8 0-18 0,-4-9 3 0,16 14 13 16,-16-14-28-16,8 10 4 0,-8-10 22 15,7 10-22-15,-7-10 16 0,0 0-20 0,0 0-8 16,8 11 2-16,-8-11-35 0,0 0 15 16,0 0-23-16,0 0 10 0,0 0-23 0,0 0-2 15,0 0 5-15,-35 4-13 0,35-4 5 0,-16 5-18 16,1-4 18-16,15-1-8 0,-28 4 11 16,8 1 22-16,5-2-1 0,-5-2-40 15,-4 6 21-15,5-5-12 0,-1 2 9 0,-4-1 1 16,5 1 5-16,-1-1-22 0,-3-1-11 15,7 0 5-15,-4-1 20 0,1-1 13 0,3 3-5 16,16-3-16-16,-36-3 41 0,25 2-12 0,11 1 25 16,-28-5-15-16,16 1 5 0,12 4 7 15,-19-10 6-15,7 4 7 0,12 6-2 0,-16-6 2 16,16 6 3-16,-12-9-23 0,12 9 20 16,-11-6-12-16,11 6 15 0,0 0-14 0,0 0 12 15,0 0-5-15,0 0-11 0,-24 12 20 16,24-12-3-16,-4 18-21 0,0-7 35 0,-4 1-24 15,8-12 10-15,-8 30-8 0,1-16 14 0,3 2-28 16,-4 6 23-16,0-6-23 0,-8 3-6 16,8-3-55-16,-3 1-83 0,-5-2-101 15,8-2-242-15,-4-1-409 0,4-1 49 0,-3 0 81 16,3-3 70-16,-4 0 76 0,0-1 67 0,12-7 39 16</inkml:trace>
          <inkml:trace contextRef="#ctx0" brushRef="#br0" timeOffset="130313.829">4061 11146 1960 0,'0'0'510'0,"8"-16"-55"15,-8 16-50-15,0 0-88 0,4-14-130 0,-4 14 7 16,0 0-76-16,0 0-251 0,0 0-189 16,0 0-426-16,-28 30 83 0,17-14 58 15,3 1 41-15,-4 3 54 0,-4 3 31 0</inkml:trace>
          <inkml:trace contextRef="#ctx0" brushRef="#br0" timeOffset="130556.463">3582 11783 1164 0,'-4'-9'497'16,"4"9"-24"-16,-12-23-43 0,8 10-23 0,0 1-30 15,4 12-40-15,-8-27 1 0,4 15-5 0,4 12-49 16,0-20-46-16,0 20-10 0,0-15-31 15,0 15-15-15,0 0-13 0,0 0-28 16,0 0 2-16,0 0 8 0,0 0-10 0,0 0-13 16,0 0-23-16,20 36 0 0,-16-19-6 15,-4 0-14-15,4 3 5 0,-4-1-32 0,0-2 9 16,0 2-34-16,-4-1-20 0,0 3-3 0,-4-2-35 16,0 1-44-16,-4 0-72 0,1-4-77 15,3 0-107-15,-4-6-228 0,-4 3-432 0,0 1 112 16,1-5 118-16,-5 2 30 0,0-4 70 0,-3-2 141 15,7-5-16-15,-7 0 64 16</inkml:trace>
          <inkml:trace contextRef="#ctx0" brushRef="#br0" timeOffset="130984.4216">3118 11734 913 0,'-4'-35'397'0,"0"5"-8"16,4 2-13-16,4 4-2 0,0 3-10 0,0-2-39 16,4 2-23-16,-1-1-16 0,9 3-27 15,0-3 7-15,3 4-20 0,1 4-16 0,0 1-33 16,3 3-10-16,5 0 8 0,-5 4-21 15,1 0-28-15,4 5-3 0,-9-1 0 0,1 2-27 16,-4 0-1-16,-1 3-3 0,-15-3-25 0,20 9 26 16,-20-9-16-16,8 11-10 0,-8-11 23 15,0 0-28-15,-16 27 21 0,4-16-32 16,-3 1 16-16,-9 1-10 0,8-1-23 0,-7 2 7 16,-5 2-9-16,5 0 14 0,-5 2-33 15,1 0-7-15,3 2 28 0,-4 3-13 0,5 3-23 16,-5-5-3-16,13 5 3 0,-5-2 0 0,4 2-34 15,-3 3-7-15,7-3-2 0,-8 2-6 16,12 0-12-16,-3-1 12 0,7-2 3 0,-4-4 17 16,-4 1-6-16,4-3-30 0,0-3 24 15,0 1-18-15,1-3 21 0,-1-2 0 0,-4-1 20 16,0-2-8-16,4-2 23 0,8-7 44 0,-23 6 5 16,23-6 33-16,-16-1 8 0,16 1-5 15,-20-14 18-15,8 2-11 0,1-6-2 0,3-2-25 16,-4-10 2-16,4-2-64 0,0-2-18 15,4-2 0-15,0 3 0 0,-3 1 0 16,7 6-116-16,0 2-137 0,0 4-118 0,0 0-292 16,11 6-389-16,-7 4 87 0,8 2 143 15,-12 8 31-15,16-1 62 0,-16 1 48 0,19 10 100 16,-11 3 38-16,0 1 64 0</inkml:trace>
          <inkml:trace contextRef="#ctx0" brushRef="#br0" timeOffset="131794.6796">2434 11543 1131 0,'0'0'494'0,"4"-20"-46"16,-4 20-16-16,0 0-45 0,8-12-18 0,-8 12-44 15,0 0-26-15,23-6 16 0,-23 6-39 16,20 2 14-16,-20-2-86 0,31 9-27 0,-11-4 10 16,-4 6 5-16,3-2-36 0,-3 2-31 0,0 1-12 15,0 2-11-15,-5 1 24 0,-3-6-3 16,0 6-39-16,-4-3 3 0,-4-12 46 15,0 23-12-15,0-23-22 0,-12 20 4 0,0-9 2 16,-3-2-51-16,-9 0 27 0,8-2 9 16,-11-4 5-16,11 1-11 0,-7-2 21 0,3-2-15 15,-4-4 15-15,1 2-28 0,-1-7-8 16,1 3 7-16,7-5-6 0,-4 2-1 0,4-3-41 16,1 0 8-16,3 0-1 0,4 1-19 0,0 1-8 15,8 10-8-15,-8-21-6 0,8 21-22 16,0 0 28-16,16-23-61 0,-16 23 28 0,16-11 20 15,-4 7-18-15,-12 4 11 0,15 0-21 0,-15 0-23 16,0 0 23-16,32 7-3 16,-24-1 3-16,-8-6-5 0,11 16 38 0,-7-4-50 15,-4-12 4-15,4 20 61 0,-4-6-27 0,0-14 40 16,-8 30-55-16,1-17 29 0,-1-3-17 16,0 3 29-16,0-3 17 0,0 1 28 0,-4-4 31 15,1-2-21-15,11-5 11 0,-20 6 12 16,20-6 37-16,-28-3-32 0,28 3-32 15,-23-15-57-15,3 4 0 0,12-7 0 0,0-3 0 0,-7-7 0 16,3-9 0-16,-4-6 0 0,-3-21 0 16,3 2 0-16,0 1 0 0,4 6 0 0,0 12 0 15,1 2 0-15,3 6 0 0,0 3 0 16,4 5 0-16,-4 4 0 0,4 9-280 0,0 1-687 16,4 13-175-16,-4-18 118 0,4 18 93 0,-11-7 147 15,11 7 52-15,0 0 49 0,0 0 92 16,-40 15 43-16,25-1 64 0</inkml:trace>
          <inkml:trace contextRef="#ctx0" brushRef="#br0" timeOffset="133955.3674">-1056 11363 1425 0,'0'0'522'0,"0"0"-35"0,0 0-24 15,0 0-53-15,0 0-34 0,0 0-38 16,-28 39-46-16,20-28-3 0,0 5-26 16,1-1-24-16,-1 0-19 0,-4 2-31 0,4-2 0 0,-8 1-40 15,8-2-47-15,-3 0-39 16,3-2-69-16,-8 1-47 0,8-2-71 0,0-3 11 15,0 2-30-15,8-10 30 0,-11 9-22 0,11-9 9 16,-16 4-2-16,16-4 39 0,0 0-19 16,0 0 14-16,0 0 47 0,-16-20 19 0,16 20 26 15,-8-24 25-15,8 10 51 0,0 14 49 16,-4-23 33-16,4 23 51 0,-3-19 29 0,3 19-3 16,-4-16-11-16,4 16-22 0,-8-10-3 0,8 10-25 15,0 0-21-15,0 0-5 0,-36 17-6 16,21-8-4-16,7 5-62 0,-8 2-140 0,0 5-190 15,5 8-415-15,-5-2-394 0,-4 4 146 16,-3 1 72-16,-1 4 49 0,-15 9 165 16,-1 1-25-16,-3 1 111 0,-8 2 40 0</inkml:trace>
          <inkml:trace contextRef="#ctx0" brushRef="#br0" timeOffset="128853.2497">4981 11628 1282 0,'0'0'504'0,"4"-9"-20"0,-4 9-21 0,0 0-28 16,0 0-56-16,0 0-5 0,0 0 18 0,0 0-65 16,0 0-12-16,0 0-28 15,0 0-18-15,0 0-14 0,-20 48-50 0,16-34 15 16,0 1-48-16,0 0 5 0,-4 0-24 0,4-1-45 15,-3-1-65-15,3-1-71 0,4-12-46 16,-12 28-72-16,12-20-85 0,0-8-196 0,-4 18-402 16,4-18-134-16,-8 12 83 0,8-12 114 15,0 0 65-15,0 0 99 0,0 0 39 0,0 0 46 16</inkml:trace>
          <inkml:trace contextRef="#ctx0" brushRef="#br0" timeOffset="128987.6723">4890 11637 1420 0,'-4'-18'538'16,"4"18"-67"-16,0 0-39 0,-3-12 21 15,3 12-10-15,0 0-54 0,0 0-46 16,0 0-13-16,-32 27-69 0,20-15-20 0,4 4-82 16,-3 0-70-16,3 3-147 0,0 1-314 15,0 1-588-15,-4 1 82 0,4-1 111 0,-3-3 60 16,-5 2 131-16,0 3-2 0,4-10 94 0</inkml:trace>
          <inkml:trace contextRef="#ctx0" brushRef="#br0" timeOffset="132913.3314">1137 11576 1279 0,'-4'-16'581'0,"4"16"-41"0,-12-8 3 16,12 8-41-16,0 0-34 0,-16-6-38 0,16 6-36 15,0 0-12-15,-27 11 25 0,11-2-69 16,4 0-11-16,-3 0-50 0,-1 3 2 0,0 3-64 16,0-1 36-16,-3 1-44 0,7 0-41 15,-4-1-38-15,1-2-23 0,-1 0-94 0,4 3-52 16,0-6-90-16,0 0-56 0,5-2-48 16,-1 2-126-16,8-9-238 0,-20 5-466 0,20-5 144 15,-16 5 35-15,16-5 90 0,0 0 64 0,0 0 87 16,-19-12 92-16,19 12 69 0</inkml:trace>
          <inkml:trace contextRef="#ctx0" brushRef="#br0" timeOffset="133065.1684">822 11557 1251 0,'0'-16'458'16,"0"16"52"-16,0-20 2 0,0 20-44 15,0 0 6-15,-7-19-26 0,7 19-47 0,0 0-29 16,-12-2-27-16,12 2-53 0,0 0-16 0,-32 14-45 16,20-3 4-16,-3-1-81 0,-1 4-126 15,0 3-112-15,1 2-190 0,-5 1-760 0,4 0 92 16,0 2 99-16,-3-2 122 0,-1 1 45 0,-3 1 41 15,3 1 92-15,-4-3 6 16</inkml:trace>
        </inkml:traceGroup>
        <inkml:traceGroup>
          <inkml:annotationXML>
            <emma:emma xmlns:emma="http://www.w3.org/2003/04/emma" version="1.0">
              <emma:interpretation id="{1B21079A-B1E7-460B-99BB-B83C4DBC25D2}" emma:medium="tactile" emma:mode="ink">
                <msink:context xmlns:msink="http://schemas.microsoft.com/ink/2010/main" type="inkWord" rotatedBoundingBox="18556,15841 18964,15842 18963,16090 18555,16089"/>
              </emma:interpretation>
              <emma:one-of disjunction-type="recognition" id="oneOf8">
                <emma:interpretation id="interp40" emma:lang="en-US" emma:confidence="0.5">
                  <emma:literal>1.</emma:literal>
                </emma:interpretation>
                <emma:interpretation id="interp41" emma:lang="en-US" emma:confidence="0.5">
                  <emma:literal>1</emma:literal>
                </emma:interpretation>
                <emma:interpretation id="interp42" emma:lang="en-US" emma:confidence="0">
                  <emma:literal>13</emma:literal>
                </emma:interpretation>
                <emma:interpretation id="interp43" emma:lang="en-US" emma:confidence="0">
                  <emma:literal>1,</emma:literal>
                </emma:interpretation>
                <emma:interpretation id="interp44" emma:lang="en-US" emma:confidence="0">
                  <emma:literal>11</emma:literal>
                </emma:interpretation>
              </emma:one-of>
            </emma:emma>
          </inkml:annotationXML>
          <inkml:trace contextRef="#ctx0" brushRef="#br0" timeOffset="127792.1186">6691 11541 1712 0,'3'-13'568'0,"-3"13"-30"16,0 0-78-16,0 0 4 0,0 0-50 15,0 0-22-15,0 0 2 0,0 0-38 0,0 0-59 16,0 0-28-16,-27 36-6 0,19-24-12 0,0 1-64 16,-4 3-3-16,5 0-7 0,-5 0-64 15,4-1-24-15,0-3-45 0,0 2-88 0,0-2-56 16,-3-1-28-16,3-1-46 0,4 1-46 16,-4 0-87-16,8-11-74 0,-8 16-108 15,8-16-430-15,-8 10 100 0,8-10 53 0,0 0 88 16,0 0 56-16,0 0 56 0,0 0 67 15,-12-33 54-15</inkml:trace>
          <inkml:trace contextRef="#ctx0" brushRef="#br0" timeOffset="127962.7187">6553 11519 1279 0,'0'0'430'15,"-8"-8"-25"-15,8 8-42 0,0 0-15 0,0 0-28 16,-23 1-23-16,23-1-41 0,0 0-13 16,-28 16-38-16,16-7 5 0,-4 0-46 0,1 3-77 15,3 1-79-15,-8 5-152 0,-3 2-247 0,7-4-444 16,-4 3 195-16,1 2-43 0,-1-3 84 15,4-2 97-15,-3 0-43 0</inkml:trace>
          <inkml:trace contextRef="#ctx0" brushRef="#br0" timeOffset="126944.1685">8789 11408 1284 0,'0'0'576'0,"0"0"-28"0,-4-23-23 16,4 23-64-16,0 0-21 0,-3-15-71 15,3 15-9-15,0 0-27 0,0 0-46 0,0 0-11 16,0 0-22-16,0 0-6 0,-36 24-64 0,24-13 36 16,1 4-33-16,-1 0-13 0,0 3-28 15,-4-4 13-15,4 3-21 0,1-1-20 0,-5 0-59 16,4 0-49-16,0 1-69 0,1-2-28 16,-1 0-49-16,4-1-25 0,-4-5-33 15,4 1-57-15,0-1-3 0,8-9-58 0,-7 13-64 16,7-13-3-16,0 0 16 0,-12 7 35 15,12-7 31-15,0 0 49 0,0 0 45 0,0 0 81 16,0 0 81-16,4-40 28 0,-4 40 77 0,4-25 28 16,-4 25 59-16,0-23 18 0,0 23 95 15,0-19-21-15,0 19 3 0,0-17-6 0,0 17 1 16,0 0-6-16,-8-14-35 0,8 14-8 16,0 0 2-16,0 0-22 0,-32 11-13 0,32-11 4 15,-23 16-35-15,11-7-5 0,0 1-41 0,-4 5-159 16,1-1-99-16,3 2-277 0,-8 4-607 15,5-4 136-15,-5 3 64 0,-4-1 61 16,5 0 106-16,-5-2 65 0,0-2 104 0,5-1 9 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0:54.2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A8EAC91-9CBF-4BD5-A74F-916B01E61002}" emma:medium="tactile" emma:mode="ink">
          <msink:context xmlns:msink="http://schemas.microsoft.com/ink/2010/main" type="writingRegion" rotatedBoundingBox="3361,7281 6135,7357 6110,8260 3336,8184"/>
        </emma:interpretation>
      </emma:emma>
    </inkml:annotationXML>
    <inkml:traceGroup>
      <inkml:annotationXML>
        <emma:emma xmlns:emma="http://www.w3.org/2003/04/emma" version="1.0">
          <emma:interpretation id="{57BCDD9A-5B26-4001-99B4-AD9AA71A3CDB}" emma:medium="tactile" emma:mode="ink">
            <msink:context xmlns:msink="http://schemas.microsoft.com/ink/2010/main" type="paragraph" rotatedBoundingBox="3361,7281 6135,7357 6110,8260 3336,8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630A26-0D99-47B7-814A-D7BFEE9EB289}" emma:medium="tactile" emma:mode="ink">
              <msink:context xmlns:msink="http://schemas.microsoft.com/ink/2010/main" type="line" rotatedBoundingBox="3361,7281 6135,7357 6110,8260 3336,8184"/>
            </emma:interpretation>
          </emma:emma>
        </inkml:annotationXML>
        <inkml:traceGroup>
          <inkml:annotationXML>
            <emma:emma xmlns:emma="http://www.w3.org/2003/04/emma" version="1.0">
              <emma:interpretation id="{321DE353-F620-4285-BF58-9EA50595D243}" emma:medium="tactile" emma:mode="ink">
                <msink:context xmlns:msink="http://schemas.microsoft.com/ink/2010/main" type="inkWord" rotatedBoundingBox="3361,7281 6135,7357 6110,8260 3336,8184"/>
              </emma:interpretation>
              <emma:one-of disjunction-type="recognition" id="oneOf0">
                <emma:interpretation id="interp0" emma:lang="en-US" emma:confidence="1">
                  <emma:literal>warning</emma:literal>
                </emma:interpretation>
                <emma:interpretation id="interp1" emma:lang="en-US" emma:confidence="0">
                  <emma:literal>warning.</emma:literal>
                </emma:interpretation>
                <emma:interpretation id="interp2" emma:lang="en-US" emma:confidence="0">
                  <emma:literal>waring</emma:literal>
                </emma:interpretation>
                <emma:interpretation id="interp3" emma:lang="en-US" emma:confidence="0">
                  <emma:literal>warning,</emma:literal>
                </emma:interpretation>
                <emma:interpretation id="interp4" emma:lang="en-US" emma:confidence="0">
                  <emma:literal>warnings</emma:literal>
                </emma:interpretation>
              </emma:one-of>
            </emma:emma>
          </inkml:annotationXML>
          <inkml:trace contextRef="#ctx0" brushRef="#br0">26 60 1382 0,'-8'-16'645'16,"8"4"0"-16,0 12-31 0,-7-16-20 0,7 16-85 16,0 0-43-16,0 0-33 0,0 0-8 0,0 0-47 15,0 0-50-15,0 0 5 0,-12 44-54 16,12-25-38-16,0 1-3 0,0 3-72 16,4 3 21-16,-4-3-18 0,8 0-39 0,-1 2-101 15,1-3-29-15,-8 1 0 0,12-5 0 16,-4 1 0-16,0-5 0 0,7-2 0 0,-7 1 0 15,0-4 0-15,0-2 0 0,4-2 0 0,-12-5 0 16,23 3 0-16,-23-3 0 0,16-3 0 16,-16 3 0-16,20-16 0 0,-12 4 0 0,-8-3 0 15,0 0 0-15,8-2 0 0,-8 0 0 0,0 2 0 16,0 15 0-16,3-25 0 0,1 15 0 16,-4 10 0-16,0-22 0 0,0 22 0 0,0 0 0 15,0 0 0-15,0 0 0 0,0 0 0 16,0 0 0-16,0 0 0 0,0 0 0 15,20 54 0-15,-20-39 0 0,8 2 0 0,0 1 0 16,0-1 0-16,-1 1 0 0,5-2 0 0,4-4 0 16,0 1 0-16,-1-3 0 0,5-2 0 15,0-2 0-15,3-2 0 0,-7-4 0 0,4 0 0 16,3 0 0-16,-7-4 0 0,12-2 0 16,-13-4 0-16,-3-3 0 0,12-7 0 0,-17 1 0 15,1-4 0-15,0-4 0 0,4-5 0 0,-12 3 0 16,0-1 0-16,0-2 0 0,-8 0 0 15,0 1 0-15,4 4 0 0,-11 4 0 16,7 5 0-16,-4 1 0 0,0 9 0 0,0 2 0 0,12 6-177 16,0 0-1024-16,0 0 111 15,0 0 61-15,-27 25 105 0,27-14 92 0,0 7 87 16,0-18 69-16,12 32 70 0,-4-14 48 0</inkml:trace>
          <inkml:trace contextRef="#ctx0" brushRef="#br0" timeOffset="418.573">848 9 1804 0,'-28'0'566'0,"5"3"-59"0,3 5-19 0,4 1-34 16,1 5-40-16,-5-1-63 0,4 8-23 0,8 1-52 15,-7-2 16-15,7 3-59 0,4 0-18 16,4 1-13-16,0 2-59 0,0-4-12 0,8 1-6 15,3-1-15-15,5-3 11 0,0-3-42 16,4 0 0-16,3-6-4 0,-11-1-6 16,11-2-5-16,-7-3 10 0,4-3-25 0,-4-1 50 0,3-3-4 15,-3-4 5-15,8 0-21 0,-13-5 31 16,5-2-5-16,-8-6 21 0,0 1-42 16,0-4-7-16,-1 0-10 0,-7 0-67 0,0 2 0 0,4 2 0 15,-4-1 0-15,0 3 0 16,0 17 0-16,-4-30 0 0,4 17 0 0,0 13 0 15,0-16 0-15,0 16 0 0,0 0 0 0,0 0 0 16,0 0 0-16,0 0 0 0,0 0 0 16,0 0 0-16,0 0 0 0,-7 53 0 0,7-36 0 15,0-2 0-15,7 1 0 0,-3 0 0 0,0 0-75 16,8-3-324-16,-4 5-172 0,-8-2-112 16,8-5-377-16,8-1 121 0,-12-1 63 0,11 0 90 15,-7-2 98-15,0 0 107 0,-8-7 25 16,20 5 44-16,-20-5 121 0</inkml:trace>
          <inkml:trace contextRef="#ctx0" brushRef="#br0" timeOffset="717.7984">1162 32 1333 0,'0'0'594'0,"0"-21"-41"0,0 21-44 0,0 0-58 16,0-14-19-16,0 14-66 0,0 0-18 16,0 0-38-16,0 0-41 0,0 0-21 0,0 63-25 15,0-40-34-15,0 0-27 0,8 1-27 0,-8 3-17 16,0-1-3-16,0-1-35 15,4-1-1-15,0-1-25 0,0-3 2 0,-4-4 16 16,8-1-8-16,-8 0 41 0,0-15-3 0,0 17 34 16,0-17 20-16,0 0 26 0,8 11-21 0,-8-11 31 15,0 0-44-15,0 0 44 0,0 0-135 0,0 0-57 16,0-48 0-16,0 29 0 16,7-3 0-16,-7-2 0 0,8-1 0 0,-8 1 0 15,8 2 0-15,4-4 0 0,4 6 0 16,-9 5-90-16,9 3-238 0,-8 3-79 0,12-5-230 15,-12 11-413-15,-8 3 80 0,19 3 97 0,-19-3 72 16,24 12 85-16,-16-5 73 0,3 0 77 0,-3 2 39 16,8 0 36-16</inkml:trace>
          <inkml:trace contextRef="#ctx0" brushRef="#br0" timeOffset="1118.5283">1461 60 1456 0,'0'-17'537'15,"0"17"-17"-15,0 0-54 0,0-18-26 16,0 18-48-16,0 0-29 0,0 0-48 0,0 0-28 16,0 0-13-16,0 0-29 0,20 49-50 15,-13-28 0-15,-7 0-19 0,0 2-27 0,0 2-9 16,8-1-32-16,-8 1-21 0,0-2 10 0,0-2-5 16,0-3-20-16,0-1 20 0,0-17-2 15,0 26 15-15,0-13 18 0,0-13 25 0,0 0-23 16,0 16 11-16,0-16-44 0,0 0-10 0,0 0-41 15,0 0 36-15,0 0-34 16,0 0 27-16,-8-44-22 0,8 44-15 0,0-39 29 16,0 16-31-16,0-1 7 0,8 1 3 0,-8 2-21 0,8-1-35 15,-8 7 41-15,8 1-19 16,0 2-4-16,-8 12 7 0,8-13-10 0,-8 13 16 16,19 0-11-16,-19 0-10 0,16 14 15 0,-12-1-54 15,4 1 72-15,0 3-10 0,0 1-5 16,7 1-15-16,-7 0-39 0,0 0 2 0,4-1 14 15,4 0-39-15,-9-2-62 0,1 0-48 16,0 0-54-16,4-4-74 0,-4-2-135 0,-8-1-181 16,0-9-328-16,15 14-7 0,-15-7 122 0,0-7 104 15,12 11 53-15,-12-11 50 0,0 0 76 16,16 7 82-16</inkml:trace>
          <inkml:trace contextRef="#ctx0" brushRef="#br0" timeOffset="1465.6543">1822-190 1648 0,'8'-14'481'15,"-8"14"-112"-15,0 0-57 0,0 0-115 0,16-6-151 16,-16 6-279-16,0 0-476 0,0 0 69 0,16 23 75 0,-12-10 63 16</inkml:trace>
          <inkml:trace contextRef="#ctx0" brushRef="#br0" timeOffset="1321.1492">1862 77 1876 0,'0'0'586'0,"0"0"-51"0,0 0-33 0,0 0-44 0,0 0-21 15,0 0-50-15,0 64 2 0,0-45-82 0,0 4-23 16,0-1-25-16,4 1-16 16,-4-3-33-16,4 0-39 0,-4-1-94 0,0-1-54 0,4-2-82 15,-4-1-102-15,7-1-97 0,-7-14-334 16,-11 20-398-16,11-20 119 0,0 0 93 15,-4 17 64-15,4-17 97 0,0 0 34 0,0 0 60 16,0 0 42-16</inkml:trace>
          <inkml:trace contextRef="#ctx0" brushRef="#br0" timeOffset="1856.2443">2050 30 1249 0,'0'0'445'15,"8"14"11"-15,-8-3-52 0,4 0-28 0,0 4-22 16,0 1-24-16,4 3-28 0,-8-1-33 0,0 3-34 16,0 2 13-16,0 1 3 15,0 2-2-15,8-3-14 0,-8 3-25 0,0-5-23 16,8-2 0-16,-8-3-16 0,0 0-28 0,0-2 6 0,0-14 15 16,0 19 2-16,0-19-10 15,0 0-25-15,0 0 10 0,0 0 12 0,0 0-43 16,0 0 0-16,0 0-12 0,0 0 14 0,0 0-58 15,0 0 41-15,15-51-16 0,-15 28-15 16,8 1 10-16,4-7-40 0,-4 2-34 0,0 7 0 16,0-2 0-16,-1 7 0 0,-3-1 0 15,4 4 0-15,0 1 0 0,-8 11 0 0,16-7 0 16,-16 7 0-16,0 0 0 0,0 0 0 0,27 21 0 16,-27-9 0-16,8 2 0 0,0 0 0 15,0 3 0-15,-8 0 0 0,8 1 0 16,4-3 0-16,-5 3-64 0,9-2-180 0,-8-2-35 0,4-2-46 15,4 0-59-15,-1 1-181 16,-7-4-39-16,12 0-377 0,-4-1 80 0,-1-1 95 16,-3-2 84-16,4 1 59 0,-1-5 87 0,1 1 51 15,-16-2 147-15</inkml:trace>
          <inkml:trace contextRef="#ctx0" brushRef="#br0" timeOffset="2312.8459">2711 213 867 0,'15'-25'438'15,"-7"2"0"-15,0 3 4 16,-8 0 4-16,0 2 2 0,0 3 13 0,0-3-6 0,-8 2-4 15,0-1-49-15,-7 1-31 0,3 3-39 16,-4 3-12-16,-11 5-12 0,3 3-45 16,-3 2-20-16,3 5 3 0,0 4-39 0,5 7-38 15,-9 0-7-15,13 1-27 0,-1 4-9 16,-4 2-29-16,12-1-56 0,0-1-21 0,8-2-114 16,0 0 12-16,0-2-41 0,8 0-25 0,0 0-16 15,4 0 8-15,4-4 12 0,-1 0-50 16,-7-3 14-16,12-1 9 0,-4-2 23 0,-8-2-3 15,11-1 17-15,-19-4 40 0,24 0-6 0,-24 0 15 16,19-16 50-16,-11 3-1 0,0-1 18 16,0-4 25-16,0-4 47 0,-8 1 26 0,8-2 22 15,-8 5 36-15,0 1 49 0,0 1-8 16,4 0 0-16,4 2 8 0,-8 14-56 0,0-18 4 16,0 18 9-16,0 0-26 0,0 0-19 0,0 0 17 15,0 0-4-15,0 0-25 0,23 32-48 16,-15-12 12-16,-8 4 0 0,8 6-30 15,4 3 14-15,-5 1-19 0,-7-1 4 0,16 10 19 16,-8-6 17-16,-8-2-7 0,4 0-9 16,-4 0 19-16,8-5-30 0,-16-2-29 0,4-1 0 15,4-3 0-15,-8 1 0 0,0-6 0 0,-7 1 0 16,3-6 0-16,-12-2 0 0,9 1 0 16,-5-7 0-16,-4 2-210 0,-3-3-115 0,-5-5-223 15,5 4-563-15,-5-4 95 0,5-2 184 16,-9-2 5-16,1 1 72 0,4-2 94 15,-13-3 55-15,9-1 81 0,-8-3 26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1:10.73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-1 31 1151 0,'0'0'451'0,"0"-17"-52"15,0 17-117-15,0 0-111 0,0-14-161 16,0 14-132-16,0 0-480 0,0 0 3 0,0 0 64 16,0 0 85-16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1:21.61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FC2B39E-D6AE-44B0-95BB-E1EF34C119F1}" emma:medium="tactile" emma:mode="ink">
          <msink:context xmlns:msink="http://schemas.microsoft.com/ink/2010/main" type="writingRegion" rotatedBoundingBox="3284,12737 6690,12647 6792,16507 3386,16597"/>
        </emma:interpretation>
      </emma:emma>
    </inkml:annotationXML>
    <inkml:traceGroup>
      <inkml:annotationXML>
        <emma:emma xmlns:emma="http://www.w3.org/2003/04/emma" version="1.0">
          <emma:interpretation id="{6D345ED2-FA71-4FAC-AD6E-536C60E9268C}" emma:medium="tactile" emma:mode="ink">
            <msink:context xmlns:msink="http://schemas.microsoft.com/ink/2010/main" type="paragraph" rotatedBoundingBox="3292,12576 6063,12695 6023,13646 3252,13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E05D7F-F3E5-4FDA-8E87-35B8B32F0A2A}" emma:medium="tactile" emma:mode="ink">
              <msink:context xmlns:msink="http://schemas.microsoft.com/ink/2010/main" type="line" rotatedBoundingBox="3292,12576 6063,12695 6023,13646 3252,13527"/>
            </emma:interpretation>
          </emma:emma>
        </inkml:annotationXML>
        <inkml:traceGroup>
          <inkml:annotationXML>
            <emma:emma xmlns:emma="http://www.w3.org/2003/04/emma" version="1.0">
              <emma:interpretation id="{4043259B-6EF5-4322-8B1F-64D199A71DDF}" emma:medium="tactile" emma:mode="ink">
                <msink:context xmlns:msink="http://schemas.microsoft.com/ink/2010/main" type="inkWord" rotatedBoundingBox="3292,12576 6063,12695 6023,13646 3252,13527"/>
              </emma:interpretation>
              <emma:one-of disjunction-type="recognition" id="oneOf0">
                <emma:interpretation id="interp0" emma:lang="en-US" emma:confidence="1">
                  <emma:literal>varargin</emma:literal>
                </emma:interpretation>
                <emma:interpretation id="interp1" emma:lang="en-US" emma:confidence="0">
                  <emma:literal>vararging</emma:literal>
                </emma:interpretation>
                <emma:interpretation id="interp2" emma:lang="en-US" emma:confidence="0">
                  <emma:literal>Varargin</emma:literal>
                </emma:interpretation>
                <emma:interpretation id="interp3" emma:lang="en-US" emma:confidence="0">
                  <emma:literal>varargin.</emma:literal>
                </emma:interpretation>
                <emma:interpretation id="interp4" emma:lang="en-US" emma:confidence="0">
                  <emma:literal>varargine</emma:literal>
                </emma:interpretation>
              </emma:one-of>
            </emma:emma>
          </inkml:annotationXML>
          <inkml:trace contextRef="#ctx0" brushRef="#br0">6-13 1671 0,'0'0'599'16,"0"0"-72"-16,-4-11-51 0,4 11-17 0,0 0-50 15,0 0-12-15,0 0-34 0,0 0-30 16,0 0-18-16,0 0-39 0,0 0-7 0,0 48-21 16,4-32-20-16,0 0-20 0,4 3-34 15,-4 0 7-15,3 1-32 0,1 3-6 16,0-2-2-16,0-1-26 0,-4 2-23 0,4-1-20 0,0-1 33 16,0-2-36-16,-1 0 15 15,1-2-7-15,-8-2-66 0,8 1-11 0,-8-3 0 16,0-12 0-16,8 17 0 0,-8-17 0 0,4 14 0 15,-4-14 0-15,8 9 0 0,-8-9 0 16,0 0 0-16,0 0 0 0,0 0 0 0,0 0 0 16,31-23 0-16,-31 11 0 0,4-4 0 0,-4-2 0 15,4 1 0-15,0-7 0 0,-4-1 0 16,4 2 0-16,-4-2 0 0,0 3 0 0,4 0 0 16,-4 3 0-16,8 1 0 0,-8 0 0 15,0 4 0-15,0 14 0 0,0-24 0 0,0 24 0 16,8-21 0-16,-8 21-505 0,-8-14-204 15,8 14-358-15,15-11 76 0,-15 11 95 0,12-3 126 16,-12 3 56-16,0 0 25 0,32 3 93 16,-32-3 45-16,15 12 91 0</inkml:trace>
          <inkml:trace contextRef="#ctx0" brushRef="#br0" timeOffset="647.8433">584 186 1318 0,'-8'-20'509'0,"8"20"-5"16,-16-20-43-16,8 9-18 0,-4 0-31 15,-3 1 8-15,-1 1-18 0,4 2-39 0,-4 0-33 16,-7 1-28-16,11 3 13 0,-12 1-36 15,24 2 3-15,-35 5-52 0,15 2-12 0,5 4-13 16,-1 0-39-16,0 3-36 0,4 1 4 0,5 2-14 16,-1 0-15-16,8 1-18 0,0 1 15 15,0-1-35-15,8-3 2 0,-4 5-56 0,7-3 7 16,1-2-17-16,12-3 17 0,-12-1-17 0,3-5 4 16,9 2-24-16,-12-7 14 0,11 1-25 15,-11 0 18-15,4-2-13 0,7-4 33 0,-11-1-10 16,0 0 5-16,8 0-10 0,-13-4 38 15,1-2-46-15,0-1 52 0,0-2-16 16,-4-4-3-16,-4 1 19 0,8-1 25 0,-16-1-46 16,8 2-18-16,0 17 0 0,0-27 0 0,0 27 0 15,-4-22 0-15,0 12 0 0,4 10 0 16,-4-14 0-16,4 14 0 0,0 0 0 0,0 0 0 16,0 0 0-16,0 0 0 0,0 0 0 0,0 0 0 15,0 0 0-15,4 55 0 0,0-42 0 16,0 1 0-16,4 2 0 0,0 0 0 0,-1-2 0 15,1 0-39-15,4 0-327 0,4 2-79 16,-8-2-236-16,0-3-389 0,3 0 110 0,5-3 79 16,-8 1 129-16,0-2 48 0,4 0 54 15,-1-1 61-15,-11-6 118 0,20 9 54 16</inkml:trace>
          <inkml:trace contextRef="#ctx0" brushRef="#br0" timeOffset="1009.1336">780 83 1476 0,'0'0'597'0,"-8"-15"-16"0,8 15-54 16,-8-9-71-16,8 9-16 0,0 0-51 0,0 0-30 15,0 0-32-15,0 0-27 0,0 0-44 16,-7 33-13-16,7-33-28 0,7 32-31 0,1-10-43 16,-8-2-16-16,8 3-38 0,0-2 8 0,0 1 0 15,-8-3-1-15,8-2-42 16,-4-3 14-16,4 3-2 0,-8-3-20 0,7-2 22 15,-7-12 8-15,0 17 42 0,0-17 4 0,8 12 8 16,-8-12 13-16,0 0-6 0,0 0 27 16,0 0-126-16,0 0-36 0,0 0 0 0,0 0 0 15,0 0 0-15,-23-38 0 0,19 22 0 0,4 16 0 16,0-33 0-16,0 17 0 0,4 0 0 16,-4 0 0-16,0 16 0 0,8-28 0 0,-1 18 0 15,1-1 0-15,-8 11 0 0,16-12-277 0,-8 6-102 16,-8 6-171-16,19-5-87 15,-19 5-400-15,16 0 90 0,-16 0 115 0,28 2 84 16,-13-2 50-16,5-2 73 0,-20 2 57 0,32 4 94 16</inkml:trace>
          <inkml:trace contextRef="#ctx0" brushRef="#br0" timeOffset="2833.6439">1370 128 1364 0,'-8'-13'499'0,"8"13"-36"0,-16-15-15 0,12 7-2 16,-12 1-29-16,9 0-10 0,7 7-33 0,-28-7-24 16,12 7-12-16,16 0-28 0,-35 7-16 15,19 0-53-15,1 6-11 0,-1-1-12 0,4 4-29 16,-4 5-22-16,-3 2 4 0,11-2-63 16,0 0 7-16,0 2-10 0,8 0-54 0,-8 0 5 15,8-4-28-15,0 0 11 0,8 1-14 0,0-5-4 16,-8-1-6-16,12-2-10 0,0-2-23 15,-1-3 21-15,5 0-1 0,-4-2-22 0,-12-5 15 16,23 4-3-16,-23-4-7 0,24-2 15 0,-4-1-8 16,-20 3 11-16,15-13-11 0,1 4 16 15,-8-3 5-15,4 0-6 0,-4-4 6 16,-8 0 15-16,7-3 23 0,1 1-7 0,-8-1-13 16,0 0 12-16,0-1 16 0,0 3 25 15,0-1 1-15,0 18 58 0,0-27-25 0,0 27-74 16,0-22-44-16,0 22 0 0,0-14 0 15,0 14 0-15,0 0 0 0,0 0 0 0,0 0 0 16,0 0 0-16,0 0 0 0,0 0 0 0,0 0 0 16,0 0 0-16,20 41 0 0,-12-30 0 15,0 1 0-15,0-1 0 0,-8 1 0 0,7-1-180 16,-3-2-124-16,-4-9-21 0,16 20-62 16,0-10-138-16,-8 0-158 0,-8-3-297 0,11 2 68 15,-11-9 116-15,24 11 95 0,-16-8 23 16,-8-3 81-16,16 8 62 0,-16-8 72 0</inkml:trace>
          <inkml:trace contextRef="#ctx0" brushRef="#br0" timeOffset="3173.0719">1582 164 1057 0,'0'0'547'0,"-8"-21"-14"16,0 11 12-16,8 10-20 0,-8-16 0 0,8 16-70 0,-7-12-40 16,7 12-65-16,0 0 4 0,-12-11-39 15,12 11-47-15,0 0-17 0,0 0-13 16,0 0-41-16,0 0-23 0,0 49-7 0,4-31-26 15,0-1-16-15,7 6-15 0,-11-1-49 0,8-1-20 16,0 0 26-16,0 0-8 0,0 0-26 16,-8-3 18-16,8-1 6 0,-8 0 2 0,11-5-16 15,-11-2 29-15,0-10-6 0,8 16 26 16,-8-16-22-16,0 0 11 0,8 9-34 0,-8-9-47 16,0 0 0-16,0 0 0 0,0 0 0 0,0 0 0 15,0 0 0-15,-8-55 0 16,0 38 0-16,8-3 0 0,8 1 0 0,-8-2 0 0,0 2 0 15,8-1 0-15,-8 3 0 0,8 0 0 16,-4 2 0-16,0 2 0 0,8 3 0 0,-12 10-149 16,15-11-161-16,-15 11-53 0,16 0-80 15,-16 0-174-15,20 12-379 0,-4-4 83 0,-9 1 70 16,1-1 91-16,4 3 81 0,4-1 44 16,-8-1 85-16,7 4 4 0</inkml:trace>
          <inkml:trace contextRef="#ctx0" brushRef="#br0" timeOffset="3714.9999">2105 160 1443 0,'-8'-11'474'0,"8"11"7"16,-12-18-8-16,4 10-14 0,0-1-45 0,8 9-2 15,-23-11-46-15,11 9-25 0,12 2 12 0,-31 4-66 16,15 1-16-16,4 6-44 0,-4 1-21 15,1 1-30-15,3 2-7 0,4 1-5 0,0 2-21 16,0 1-43-16,8-3-10 0,-8 1-52 0,8 1-27 16,0-18-6-16,8 30-34 15,0-16-1-15,0-1-24 0,0-5-48 0,0 1 7 0,3 0-18 16,5-4 29-16,-16-5-13 0,16 6 33 16,-4-5-21-16,-12-1 21 0,0 0 3 0,31-9 7 15,-23 3 23-15,-4-5 10 0,4-1 11 0,0-3 34 16,-1-1 29-16,-7-1 37 0,8-1-3 15,-8 1 28-15,0-1 16 0,8 2-9 16,-8 2 19-16,0 14-5 0,4-25 7 0,-4 25-25 16,0-17 10-16,0 17-33 0,0 0 2 15,8-9-20-15,-8 9 2 0,0 0-7 0,0 0-13 16,0 0-8-16,16 42-41 0,-8-20 16 0,-1 2-34 16,1 7-12-16,0 5 20 0,4 3 0 15,4 3 12-15,-8 0-4 0,3 0 0 0,-3-1 28 16,0-6-21-16,0-1 13 0,0 1-13 15,-8-7 60-15,0 2-40 0,-8-4-11 0,0 2-24 16,-4-7 0-16,-3 2 0 0,-1-1 0 0,-8-5 0 16,-3-1 0-16,-1-3 0 0,-11-3 0 15,11-5 0-15,1-2 0 0,-5 0-13 16,5-7-120-16,3-1-67 0,5-4-15 0,-5-2-62 16,4-1-45-16,13 0-162 0,-1-6-133 15,0 2-371-15,8 0 82 0,0-3 79 0,8 0 93 16,-8-1 58-16,15-4 115 0,-3 1 37 0,4 2 12 15</inkml:trace>
          <inkml:trace contextRef="#ctx0" brushRef="#br0" timeOffset="4003.7642">2286 164 1656 0,'0'0'601'0,"0"0"-33"16,7-15-48-16,-7 15-23 0,0 0-49 0,0 0-24 15,0 0-19-15,0 0-3 0,0 0-114 16,0 0 18-16,16 33-40 0,-8-19 15 0,-8 2-43 16,8 2-12-16,-4 1-63 0,-4 0 6 15,4-1-30-15,0 0-50 0,3 0-53 16,-7-1-36-16,0-2-74 0,8 2-95 0,-8-5-36 15,0-12-117-15,0 17-252 0,0-17-478 16,0 18 105-16,0-18 131 0,0 0 37 0,0 17 106 16,0-17 77-16,0 0 28 0,0 0 66 0</inkml:trace>
          <inkml:trace contextRef="#ctx0" brushRef="#br0" timeOffset="4183.7301">2317-61 1328 0,'0'0'497'0,"0"0"-60"0,0-15-55 0,0 15-101 15,0 0-89-15,8-11-54 0,-8 11-132 16,0 0-70-16,0 0-182 0,0 0-473 0,0 0 125 16,0 0 2-16,35 19 114 0,-35-19 20 15</inkml:trace>
          <inkml:trace contextRef="#ctx0" brushRef="#br0" timeOffset="4707.9552">2439 48 1617 0,'16'8'548'15,"-16"-8"-23"-15,0 0-16 0,7 10-58 16,-7-10-9-16,8 11-24 0,0-3-52 0,-8 5-26 0,4-1-2 16,4 2-44-16,-8 2-9 0,8 0-60 15,-8 1-46-15,8 5 21 0,-1-3-29 16,-7 0 8-16,0 1-46 0,8 1-2 0,-8-4-13 15,8-1-3-15,-8 0-3 0,0-3-17 16,0-13 20-16,4 21 16 0,-4-21-8 0,0 15-92 16,0-15-31-16,0 0 0 0,8 14 0 15,-8-14 0-15,0 0 0 0,0 0 0 0,0 0 0 16,0 0 0-16,0 0 0 0,0 0 0 0,0 0 0 16,0 0 0-16,-8-64 0 0,8 47 0 15,0-2 0-15,8 1 0 0,-8-3 0 16,8 1 0-16,-8 2 0 0,8 0 0 0,0 2 0 15,-1 2 0-15,-7 0 0 0,4 0 0 16,4 2 0-16,0-2 0 0,-8 14 0 0,16-16 0 16,-16 10 0-16,0 6 0 0,16-8 0 0,-16 8 0 15,11-6 0-15,-11 6 0 0,0 0 0 16,0 0 0-16,24 7 0 0,-24-7 0 0,16 11 0 16,-16-11 0-16,11 16 0 0,-11-6 0 0,8 3 0 15,-8-3 0-15,8 4 0 0,-8 0 0 16,8 2 0-16,-8-2 0 0,8 0 0 0,-8 3 0 15,8-3 0-15,-8-14 0 0,0 23 0 16,4-11 0-16,-4-12 0 0,0 19 0 0,0-19 0 16,8 18 0-16,-8-18 0 0,0 12 0 0,0-12 0 15,7 12 0-15,-7-12 0 0,0 0-52 16,8 14-204-16,-8-14-15 0,0 0-64 16,0 12-149-16,0-12-156 0,0 0-356 0,0 0 93 15,8 11 84-15,-8-11 53 0,0 0 78 0,0 0 71 16,0 0 113-16,0 0-1 0</inkml:trace>
        </inkml:traceGroup>
      </inkml:traceGroup>
    </inkml:traceGroup>
    <inkml:traceGroup>
      <inkml:annotationXML>
        <emma:emma xmlns:emma="http://www.w3.org/2003/04/emma" version="1.0">
          <emma:interpretation id="{A215EC03-CFE7-4CCB-8D0C-F8CF137A4DFE}" emma:medium="tactile" emma:mode="ink">
            <msink:context xmlns:msink="http://schemas.microsoft.com/ink/2010/main" type="paragraph" rotatedBoundingBox="3417,15601 6766,15513 6792,16507 3444,165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109032-F0A3-4532-A0B5-694D0E4AD8D3}" emma:medium="tactile" emma:mode="ink">
              <msink:context xmlns:msink="http://schemas.microsoft.com/ink/2010/main" type="line" rotatedBoundingBox="3417,15601 6766,15513 6792,16507 3444,16595"/>
            </emma:interpretation>
          </emma:emma>
        </inkml:annotationXML>
        <inkml:traceGroup>
          <inkml:annotationXML>
            <emma:emma xmlns:emma="http://www.w3.org/2003/04/emma" version="1.0">
              <emma:interpretation id="{0D9153CE-CA04-4DC2-9643-8411682ABC54}" emma:medium="tactile" emma:mode="ink">
                <msink:context xmlns:msink="http://schemas.microsoft.com/ink/2010/main" type="inkWord" rotatedBoundingBox="3417,15601 5172,15555 5198,16549 3444,16595"/>
              </emma:interpretation>
              <emma:one-of disjunction-type="recognition" id="oneOf1">
                <emma:interpretation id="interp5" emma:lang="en-US" emma:confidence="1">
                  <emma:literal>vary</emma:literal>
                </emma:interpretation>
                <emma:interpretation id="interp6" emma:lang="en-US" emma:confidence="0">
                  <emma:literal>Vary</emma:literal>
                </emma:interpretation>
                <emma:interpretation id="interp7" emma:lang="en-US" emma:confidence="0">
                  <emma:literal>varg</emma:literal>
                </emma:interpretation>
                <emma:interpretation id="interp8" emma:lang="en-US" emma:confidence="0">
                  <emma:literal>vars</emma:literal>
                </emma:interpretation>
                <emma:interpretation id="interp9" emma:lang="en-US" emma:confidence="0">
                  <emma:literal>vang</emma:literal>
                </emma:interpretation>
              </emma:one-of>
            </emma:emma>
          </inkml:annotationXML>
          <inkml:trace contextRef="#ctx0" brushRef="#br0" timeOffset="48042.5807">159 3079 1658 0,'-4'-16'548'0,"4"16"-18"0,-8-15-21 16,8 15-84-16,-8-13 8 0,8 13-60 15,0 0-35-15,0 0-25 0,0 0-50 0,0 0 34 16,0 0-46-16,0 0-31 0,0 0 23 16,0 0-28-16,0 0-38 0,0 0 12 0,44 26-20 15,-36-12-15-15,3-2-18 0,5 4-11 16,0 4-23-16,-8-2 6 0,11 3-19 15,-3-4-2-15,0 6-20 0,-8-5 12 0,3-1 3 16,5 1-71-16,-8-6-11 0,0 0 0 0,0 1 0 16,0-3 0-16,-4-1 0 0,-4-9 0 15,15 12 0-15,-15-12 0 0,16 4 0 0,-16-4 0 16,0 0 0-16,16-21 0 0,-5 11 0 16,-11-5 0-16,8-5 0 0,0-1 0 0,0-2 0 15,-4-3 0-15,0 1 0 0,-4-4 0 16,8-5 0-16,-4 4 0 0,4-2 0 0,-1 4 0 15,-7 3 0-15,8-2 0 0,0 1 0 16,-8-1 0-16,4 4 0 0,4 1 0 0,-4 6 0 16,8 4-402-16,-4 5-151 0,-8 7-182 15,0 0-363-15,0 0 92 0,27 24 118 0,-11-5 120 16,-16 4 49-16,8 3 84 0,-1 4 87 0,1 4 5 16</inkml:trace>
          <inkml:trace contextRef="#ctx0" brushRef="#br0" timeOffset="48742.8387">926 3169 1302 0,'0'0'487'15,"-8"-19"-44"-15,8 19-13 0,-12-22-6 16,4 11-9-16,0 1-8 0,0 1-41 0,-7 2-7 16,-5 1-16-16,12 3-6 0,-15 1-22 0,23 2-43 15,-36 7-19-15,13 0 6 16,3 4-34-16,4 1-13 0,0 5-45 0,5 1-9 15,3-1 6-15,0 2-49 0,0 2-23 0,8-4-5 16,0 1 6-16,0-2 1 0,8 0-14 16,0 2 2-16,0-4-6 0,7-2 17 0,5-1-52 15,-4-4-41-15,-1-3 0 0,5 0 0 16,0-4 0-16,3 0 0 0,-7-4 0 0,0 4 0 16,11-10 0-16,-11 1 0 0,-4-3 0 0,4-3 0 15,-9-3 0-15,5 0 0 16,-4-2 0-16,0 0 0 0,-8-2 0 0,8 4 0 0,-8 2 0 15,0-2 0-15,0 4 0 0,0 14 0 16,0-25 0-16,0 25 0 0,0-16 0 0,0 16 0 16,0 0 0-16,0 0 0 0,0 0 0 0,0 0 0 15,0 0 0-15,0 0 0 16,0 0 0-16,0 0 0 0,8 59 0 0,-8-45 0 16,8-2 0-16,3 5 0 0,-3-1 0 0,8-1 0 15,-8 1 0-15,7-3-267 0,-11 3-150 16,12-2-236-16,0-3-411 0,-8 0 55 0,0-2 126 15,-1-2 112-15,5 1 52 0,-12-8 59 0,16 11 207 16,-16-11-87-16,12 2 97 0</inkml:trace>
          <inkml:trace contextRef="#ctx0" brushRef="#br0" timeOffset="49065.1986">1197 3187 1105 0,'0'0'530'0,"0"-25"-28"0,0 25 0 0,0-18-16 15,0 18-61-15,-4-18-26 0,4 18-38 16,0 0-38-16,0 0-27 0,0 0-32 0,0 0-28 15,0 0-39-15,0 0 18 0,0 0-55 16,0 0 15-16,4 63-42 0,-4-44 13 0,0-3-31 16,4 2-5-16,4 0-12 0,-8-2-24 0,7 0 10 15,-7-2-20-15,0-14 18 0,0 25-41 16,8-14 44-16,-8-11 30 0,8 13-28 0,-8-13 51 16,0 0-5-16,0 0-38 0,8 7-8 0,-8-7 20 15,0 0 11-15,0 0-39 16,0 0-55-16,0-45-24 0,0 25 0 0,-8 1 0 15,16-6 0-15,-8-2 0 0,0 3 0 16,0-2 0-16,4 2 0 0,0-2 0 0,0 7 0 0,4 1 0 16,-8 2 0-16,8 6-105 0,-8 10-233 15,7-15-103-15,-7 15-260 0,0 0-356 16,0 0 130-16,0 0 62 0,28 16 90 0,-20-7 45 16,-8-9 126-16,15 20 48 0,1-11 1 0,-12 3 35 15</inkml:trace>
          <inkml:trace contextRef="#ctx0" brushRef="#br0" timeOffset="49757.4096">1661 3035 1622 0,'-16'-10'548'0,"-4"7"-39"16,4 2-14-16,16 1-71 0,-27 3-52 15,11 0-6-15,8 5-54 0,-7 2-5 0,3 1-28 16,4 3-13-16,0 3-58 0,0 1-22 16,0 2-6-16,1 2-11 0,7-3-31 0,0 2-13 15,3 0 1-15,9-3-16 0,-4 2-41 16,0-5 15-16,0 0-20 0,4-3 13 0,3-3-18 15,1-1-21-15,0-3 8 0,-4 0-20 16,3-1 5-16,-15-4 10 0,36-4 12 0,-21 0-27 16,-7-2-5-16,4-2 12 0,4-2 3 15,-8-3-6-15,0-1 16 0,-1-2-7 0,-7-2 17 16,0 1 23-16,8-3 6 0,-8 6 20 0,0-4-18 16,0 18 41-16,0-27-49 0,0 14-68 15,0 13-11-15,0 0 0 0,4-15 0 0,-4 15 0 16,0 0 0-16,0 0 0 0,0 0 0 15,24 33 0-15,-16-11 0 0,-1 3 0 16,5 4 0-16,4 2 0 0,-8 5 0 0,15 3 0 0,-11-1 0 16,4 0 0-16,0 0 0 15,-8 1 0-15,3-5 0 0,-3-4 0 0,-8-1 0 16,0-1 0-16,-8 0 0 0,-7 1 0 0,3-4 0 16,-12 0 0-16,5-2 0 0,-5-4 0 15,-4-1 0-15,-3-4 0 0,4-5 0 0,-5-1 0 16,5-5 0-16,-1-1-70 0,-3-4-221 15,11-1-155-15,-4-5-521 0,-3 3-103 0,3-5 135 16,5-5 98-16,-5 1 82 0,8-2 87 0,5-2 46 16,3-1 49-16,0-4 46 0</inkml:trace>
        </inkml:traceGroup>
        <inkml:traceGroup>
          <inkml:annotationXML>
            <emma:emma xmlns:emma="http://www.w3.org/2003/04/emma" version="1.0">
              <emma:interpretation id="{B49B787F-582B-4D50-B81C-4E3D2E63CC48}" emma:medium="tactile" emma:mode="ink">
                <msink:context xmlns:msink="http://schemas.microsoft.com/ink/2010/main" type="inkWord" rotatedBoundingBox="5501,15721 6770,15688 6780,16053 5511,16086"/>
              </emma:interpretation>
              <emma:one-of disjunction-type="recognition" id="oneOf2">
                <emma:interpretation id="interp10" emma:lang="en-US" emma:confidence="1">
                  <emma:literal>out</emma:literal>
                </emma:interpretation>
                <emma:interpretation id="interp11" emma:lang="en-US" emma:confidence="0">
                  <emma:literal>our</emma:literal>
                </emma:interpretation>
                <emma:interpretation id="interp12" emma:lang="en-US" emma:confidence="0">
                  <emma:literal>out.</emma:literal>
                </emma:interpretation>
                <emma:interpretation id="interp13" emma:lang="en-US" emma:confidence="0">
                  <emma:literal>outs</emma:literal>
                </emma:interpretation>
                <emma:interpretation id="interp14" emma:lang="en-US" emma:confidence="0">
                  <emma:literal>ouT</emma:literal>
                </emma:interpretation>
              </emma:one-of>
            </emma:emma>
          </inkml:annotationXML>
          <inkml:trace contextRef="#ctx0" brushRef="#br0" timeOffset="51672.268">2344 3044 1482 0,'-15'-3'448'0,"15"3"-8"0,-20 3-67 0,4 1-17 16,5 4-8-16,-5 0-48 0,8 3-8 0,0 1-34 15,0 1-2-15,-4 2-33 0,12 0-21 16,-7 5-18-16,7-4-33 0,0-16 6 16,7 32-6-16,-7-16-18 0,12 2 7 0,-4-4-29 15,8-2 1-15,0-1-25 0,-5-2 18 16,5-2-15-16,0-2-1 0,3-3-7 0,-3 0 0 16,8-2 33-16,-5-2-28 0,-3-2-2 0,4 1 17 15,-4-4 34-15,-9-2-24 0,9-2-12 16,-12-1-20-16,-4-2 12 0,8-3-44 0,-8 17 19 15,-12-35 20-15,4 19-51 0,0-2-18 16,-7 0-26-16,-5 4-41 0,4 3-45 0,1 4-44 16,-13 2-39-16,12 3-89 0,-7 4-121 0,11 0-209 15,-4 5-436-15,-3 2 67 16,3-4 113-16,0 4 92 0,8 0 112 0,0 3 13 16,8-12 52-16,-4 18 35 0</inkml:trace>
          <inkml:trace contextRef="#ctx0" brushRef="#br0" timeOffset="55784.6823">2726 3038 1430 0,'0'0'451'0,"0"0"-36"16,0 0-32-16,0 0-29 0,0 0-14 16,0 49-28-16,0-49-30 0,0 30-36 15,12-13-26-15,-12-4-36 0,7 4-7 16,1-2-3-16,0-1-26 0,0-2 8 0,0-3-17 15,4 3-22-15,-5-3-7 0,1-2-35 0,8 0 14 16,-4-3-20-16,-12-4 89 0,23 2-88 16,-23-2-16-16,20-4-5 0,-20 4-8 0,24-13 15 15,-16 5-18-15,-1-2 29 0,1-5-36 0,-4-1-11 16,4 0 24-16,-8-7-11 0,8-1 5 16,-8 5 24-16,0-1 45 0,0 1 29 0,0 3-34 15,0 16 31-15,0-27-25 0,0 27-21 16,8-14-23-16,-8 14 31 0,0 0-19 15,0 0 11-15,0 0-20 0,0 0-1 0,0 0-12 16,15 34 10-16,-15-34-33 0,8 26-11 16,-4-12-30-16,4 1-44 0,0-1-10 0,0 2-20 15,8-2-49-15,-9-1-23 0,5 0-36 16,-4-3-18-16,8-1-13 0,-4 0-12 16,3-4 2-16,-7 1-3 0,8-3 21 0,-16-3-10 0,20 3 25 15,-20-3 36-15,23-6 34 0,-15-1 28 16,0-4 22-16,4-1 34 0,-4-3 51 15,-1-5 3-15,1-1 25 0,-8-4 44 0,8 2 23 16,0 0 41-16,-8 0 74 0,4 5-23 0,4-1 48 16,-8 4-17-16,0-1-16 0,8 4-7 15,-8 12-41-15,0 0 27 0,0-17-11 0,0 17-1 16,0 0-36-16,0 0 5 0,0 0 26 16,0 0-26-16,7 49-33 0,-7-32-2 0,8 0-6 15,-8 1-96-15,8 3-6 0,-8 0 0 16,12 4 0-16,-12-5 0 0,8 1 0 0,0-1 0 15,0-2 0-15,-1 1 0 0,1-5-100 0,-8 2-118 16,12-2-40-16,-12-1-83 16,8-3-132-16,-8-10-221 0,8 18-315 0,-8-18 47 0,8 11 79 15,-8-11 120-15,0 0 57 0,0 0 58 16,0 0 75-16,0 0 58 0</inkml:trace>
          <inkml:trace contextRef="#ctx0" brushRef="#br0" timeOffset="55971.772">3205 3054 1612 0,'-8'-16'609'0,"8"16"-38"16,0-13-44-16,0 13-20 0,0 0-56 16,-7-16-47-16,7 16-48 0,0 0-26 0,15-15-38 15,-15 15-5-15,28-6-26 0,-20 4-51 16,7-3-13-16,5 4-51 0,-20 1-11 0,31-1-71 16,-3-2-56-16,-12 0-136 0,-1 3-69 0,5 3-195 15,4-3-606-15,-13 0 20 0,-11 0 90 16,40-3 97-16,-32 1 74 0,-8 2 90 15,19-3 54-15,-19 3 38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1:50.95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1 48 1482 0,'0'0'570'15,"8"-10"-53"-15,-8 10-61 0,0 0-75 16,0 0-86-16,0 0-72 0,0 0-113 0,0 0-131 0,0 0-299 16,0 0-448-16,-8-25 110 15,8 25 24-15,0 0 76 0,4-13 33 0,-4 13 41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2:25.3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0-1 1453 0,'0'0'592'16,"0"0"-62"-16,12 2-44 0,-12-2-41 0,0 0-63 16,0 0-116-16,0 0-107 0,0 0-8 15,0 0-136-15,19-1-427 0,-19 1-428 0,0 0 98 16,0 0 97-16,0 0 56 0,0 0 126 15,0 0-29-15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05.31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F5B183-6E20-4A6B-A346-BB2C76E159E5}" emma:medium="tactile" emma:mode="ink">
          <msink:context xmlns:msink="http://schemas.microsoft.com/ink/2010/main" type="inkDrawing" rotatedBoundingBox="7799,7989 10526,6509 11295,7926 8568,9406" semanticType="callout" shapeName="Other">
            <msink:sourceLink direction="to" ref="{78D02226-7895-4898-BF93-D724A513EBB7}"/>
            <msink:sourceLink direction="from" ref="{78D02226-7895-4898-BF93-D724A513EBB7}"/>
          </msink:context>
        </emma:interpretation>
      </emma:emma>
    </inkml:annotationXML>
    <inkml:trace contextRef="#ctx0" brushRef="#br0">0 1142 1592 0,'0'0'540'0,"0"0"-77"0,0 0-33 16,0 0-13-16,0 0-12 0,0 0-39 0,0 0-49 16,0 0-2-16,16 44-46 0,0-22 10 0,-13 5-46 15,13 2 10-15,0 6-38 0,0 1 7 16,3 0-30-16,-3 3-26 0,0 0-25 0,-5 0 2 15,13-1-16-15,-12-3-27 0,4-4-29 0,-1-2 21 16,1-2 21-16,-4-1-37 0,4-1 16 16,-1-5-20-16,-7-3-52 0,4-2 15 15,-4-2-9-15,0-3-14 0,-1 1 11 0,5-4 15 16,-12-7-25-16,16 9-16 0,-16-9-7 0,8 0 2 16,-8 0 15-16,0 0 16 0,16-23-39 0,-9 9 29 15,-7-5-24-15,4-6 3 16,-4-2-2-16,0-2 0 0,0-10-4 0,0-2-4 15,0-8-2-15,-4-6-27 0,4 3 16 0,-7-5 16 16,7 1-19-16,0-1-10 0,-8-16 19 16,0 1 6-16,8 13 12 0,-8 6-4 0,0-17 6 15,0 2-13-15,-4 10 10 0,5 6 15 0,7 0-12 16,-16-15 2-16,8 10 21 0,4 8-31 16,-4-2 10-16,0 3 3 0,1-1 20 0,7 10-3 15,-8 1-7-15,0 1-25 0,8 3 22 0,0 7 1 16,0-1 20-16,0 4 2 15,0 3-43-15,0 2 13 0,0-1 7 0,0 5 14 16,0-2-27-16,0 17 14 0,8-24 4 0,-8 15-12 16,0 9-18-16,15-14 25 0,-15 14 8 15,16-7 0-15,-16 7 1 0,20-1-17 0,-5 1 1 16,5 3 8-16,4-2 2 0,3 1-21 0,-3 1 1 16,3 2 22-16,5-1-2 0,3 5 49 15,8-2-65-15,1 4-2 0,-1-2 8 0,8-2-13 16,0 2-7-16,0-3-22 0,24 5 24 0,3-2 15 15,-19-4-43-15,16 2 7 0,-12-3 1 16,-4-1-6-16,0-1 3 0,19 2 5 16,-11-4-8-16,-8 1 21 0,0 1-8 0,-4-2 33 15,4 4-30-15,0-2 2 0,0-1 8 16,-8 1-8-16,4-2 0 0,-4 0 21 0,0 2-8 16,-3-4 38-16,-5 2-35 0,0-2 2 15,8 1 10-15,-8-1-7 0,8 2 15 0,1-4-16 16,3 2 9-16,-4-1 1 0,-4 3-6 0,-4-2 17 15,0-2 23-15,-7 3-32 0,7-1 8 16,-4 0-2-16,-3 2 9 0,-1-1-32 0,-4-1 21 16,-3 2 16-16,-1 0-32 0,-11-2 11 0,12 2-1 15,-13-2 6-15,-15 2-7 0,28 0-39 16,-16 0-74-16,-12 0-90 0,19 0-194 0,-19 0-469 16,0 0 54-16,0 0 53 0,0 0 126 0,0 0 41 15,0 0 26-15,-51 14 56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6:51.49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D03013-D032-4157-B577-29966227880F}" emma:medium="tactile" emma:mode="ink">
          <msink:context xmlns:msink="http://schemas.microsoft.com/ink/2010/main" type="writingRegion" rotatedBoundingBox="5725,3543 10379,3559 10374,4951 5720,4935"/>
        </emma:interpretation>
      </emma:emma>
    </inkml:annotationXML>
    <inkml:traceGroup>
      <inkml:annotationXML>
        <emma:emma xmlns:emma="http://www.w3.org/2003/04/emma" version="1.0">
          <emma:interpretation id="{E1FEB165-7270-4112-9C15-68D2A3BB1BE9}" emma:medium="tactile" emma:mode="ink">
            <msink:context xmlns:msink="http://schemas.microsoft.com/ink/2010/main" type="paragraph" rotatedBoundingBox="5725,3543 10379,3559 10374,4951 5720,4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CE9722-6E73-4609-A6DB-3F7AC9D16AAD}" emma:medium="tactile" emma:mode="ink">
              <msink:context xmlns:msink="http://schemas.microsoft.com/ink/2010/main" type="line" rotatedBoundingBox="5725,3543 10379,3559 10374,4951 5720,4935"/>
            </emma:interpretation>
          </emma:emma>
        </inkml:annotationXML>
        <inkml:traceGroup>
          <inkml:annotationXML>
            <emma:emma xmlns:emma="http://www.w3.org/2003/04/emma" version="1.0">
              <emma:interpretation id="{54FAB1A8-A688-4239-87CB-EAD9F5B5643E}" emma:medium="tactile" emma:mode="ink">
                <msink:context xmlns:msink="http://schemas.microsoft.com/ink/2010/main" type="inkWord" rotatedBoundingBox="5724,3806 8150,3815 8147,4779 5720,4770"/>
              </emma:interpretation>
              <emma:one-of disjunction-type="recognition" id="oneOf0">
                <emma:interpretation id="interp0" emma:lang="en-US" emma:confidence="0.5">
                  <emma:literal>Sim</emma:literal>
                </emma:interpretation>
                <emma:interpretation id="interp1" emma:lang="en-US" emma:confidence="0">
                  <emma:literal>Sin</emma:literal>
                </emma:interpretation>
                <emma:interpretation id="interp2" emma:lang="en-US" emma:confidence="0">
                  <emma:literal>Sn</emma:literal>
                </emma:interpretation>
                <emma:interpretation id="interp3" emma:lang="en-US" emma:confidence="0">
                  <emma:literal>Sa</emma:literal>
                </emma:interpretation>
                <emma:interpretation id="interp4" emma:lang="en-US" emma:confidence="0">
                  <emma:literal>Sia</emma:literal>
                </emma:interpretation>
              </emma:one-of>
            </emma:emma>
          </inkml:annotationXML>
          <inkml:trace contextRef="#ctx0" brushRef="#br0">-2724-3743 1197 0,'0'0'507'16,"0"0"-20"-16,0 0-27 0,-35-13-22 0,35 13-16 15,-32-4-30-15,21 1-11 0,-5 1-38 16,0 1-28-16,-4-3-15 0,5-3-1 0,-1 4-20 15,-4-3-30-15,5-1-19 0,-1-2-23 16,4 0-7-16,4-1-21 0,0-1-15 0,1 2-49 16,7 9-2-16,-16-20-8 0,16 20-31 0,0-19 5 15,0 19-25-15,8-17 5 16,-8 17-16-16,15-14 14 0,-7 7-32 0,8 4-4 0,-16 3-6 16,20 2 0-16,-20-2 3 0,27 10-41 15,-11-3-2-15,-8 5 15 0,7 2-14 16,-7 4-4-16,4-1 3 0,-4 3-9 0,0 0-9 15,0 2 15-15,-8-1 12 0,8 0-27 16,-8-3 7-16,7-1 13 0,-7 1-3 0,0-4 9 16,0 0-24-16,0-14 20 0,0 23 34 0,0-23-18 15,4 18-3-15,-4-18 16 0,8 9-1 16,-8-9 19-16,0 0-36 0,0 0 41 0,0 0-16 16,0 0 13-16,0 0-7 0,24-32 2 15,-24 16-6-15,8-3 9 0,-8-4 0 16,7 0 17-16,-7 3-30 0,12-4 10 0,-12 5 10 15,8 0 6-15,0 5-24 0,-8-1 16 16,8 1-8-16,-8 14 31 0,0-17-8 0,0 17 12 16,8-13-14-16,-8 13-8 0,0 0 0 0,0 0-3 15,0 0 34-15,0 0-67 0,0 0 0 16,27 28 0-16,-27-17 0 0,0-11 0 0,8 23 0 16,-8-12 0-16,0-11 0 0,8 24 0 0,0-12 0 15,-4-1 0-15,4 2-70 0,-1-1-111 16,-7-2-52-16,0-10-18 0,16 21-107 15,-8-11-198-15,4 3-468 0,4-7 64 0,-9 6 98 16,1-3 148-16,8 3 15 0,4 0 69 16,-5 0 98-16,5-1-8 0,4-2 115 0</inkml:trace>
          <inkml:trace contextRef="#ctx0" brushRef="#br0" timeOffset="722.7599">-1305-3531 1331 0,'0'0'524'0,"0"0"-32"0,0 0-6 0,-27-45-35 16,27 45-42-16,-8-14-20 0,8 14-25 15,-8-14-21-15,8 14-49 0,-8-14-20 0,8 14-54 16,0-15 12-16,0 15-44 0,0 0 1 0,0 0-38 15,8-15 8-15,-8 15-59 0,0 0 18 16,0 0-34-16,31 17 24 0,-19-7-1 0,-12 4-22 16,8-1-6-16,-8 4-7 0,0-3-16 0,0 5 3 15,0-4 7-15,-8 5-7 16,-4-3-8-16,4 3-20 0,-7-5-34 0,-1 3-50 16,4-4-75-16,-4 1-57 0,-7-4-50 0,3 0-93 15,4 3-143-15,1-8-435 0,3-3 3 16,-4 0 66-16,16-3 115 0,-19-1 56 0,19 1 72 15,-16-14 24-15,8 3 50 0,8 11 118 16</inkml:trace>
          <inkml:trace contextRef="#ctx0" brushRef="#br0" timeOffset="-682.6285">-3628-4267 834 0,'8'-17'392'0,"-8"17"-31"16,0 0-11-16,0-17-35 0,0 17 5 16,0 0-28-16,0-15 20 0,0 15-51 15,0 0-20-15,0 0-34 0,0 0 26 0,0 0-46 16,0 0-36-16,0 0-10 0,0 0 5 16,0 0-26-16,0 0 0 0,-28 30-5 0,28-16 1 15,-7 2-24-15,-1 4-15 0,0 0 7 0,0 5 3 16,4 0 0-16,-4 5-15 0,0 0-11 15,8-3 1-15,-7 4-11 0,-1-2 3 16,8 0-3-16,0-3 2 0,-8 4-9 0,8-3 2 16,8-1-10-16,-8 4-5 0,0-3 17 15,8-4-9-15,-1 3 9 0,1 2 3 0,0 0 13 16,4 0-10-16,4-2-8 0,-1 3 18 16,-7-3-2-16,4-1-1 0,4-3-5 0,-1 3-2 15,-3-5 5-15,4 1-15 0,0-2 17 0,-8-3 3 16,3 0-13-16,5-1-12 0,-8-4-4 15,0 0 14-15,0-1-34 0,3 0 29 0,-3-1-6 16,-8-9-15-16,8 12 13 0,0-6-23 0,-8-6 0 16,0 0 5-16,8 9-34 0,-8-9-58 15,0 0-59-15,20 2-33 0,-20-2-52 0,0 0-35 16,0 0-134-16,0 0-194 0,15-14-358 16,-15 14 56-16,16-11 120 0,-16 11 49 0,8-12 79 15,-8 12 67-15,4-11 48 0,-4 11 146 16</inkml:trace>
        </inkml:traceGroup>
        <inkml:traceGroup>
          <inkml:annotationXML>
            <emma:emma xmlns:emma="http://www.w3.org/2003/04/emma" version="1.0">
              <emma:interpretation id="{1ABC4E3A-FAB3-4ED2-9CE1-EA7C09CB1BD1}" emma:medium="tactile" emma:mode="ink">
                <msink:context xmlns:msink="http://schemas.microsoft.com/ink/2010/main" type="inkWord" rotatedBoundingBox="9081,3555 10379,3559 10374,4951 9076,4947"/>
              </emma:interpretation>
              <emma:one-of disjunction-type="recognition" id="oneOf1">
                <emma:interpretation id="interp5" emma:lang="en-US" emma:confidence="1">
                  <emma:literal>y)</emma:literal>
                </emma:interpretation>
                <emma:interpretation id="interp6" emma:lang="en-US" emma:confidence="0">
                  <emma:literal>b)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my)</emma:literal>
                </emma:interpretation>
                <emma:interpretation id="interp9" emma:lang="en-US" emma:confidence="0">
                  <emma:literal>g)</emma:literal>
                </emma:interpretation>
              </emma:one-of>
            </emma:emma>
          </inkml:annotationXML>
          <inkml:trace contextRef="#ctx0" brushRef="#br0" timeOffset="1475.7797">-350-3965 1533 0,'-16'-13'468'0,"16"13"-33"0,0 0-38 16,0 0-26-16,0 0-51 0,0 0-20 16,0 0-29-16,0 0 3 0,0 43-69 0,0-43 2 15,16 30-15-15,-8-13-36 0,0 1-28 0,4 0 8 16,3-1-34-16,1-2-12 0,-4-1-19 15,4-3 6-15,-9 0-23 0,9-2-34 16,0 1 27-16,-4-5 4 0,-4-1-5 0,-8-4-3 16,15 0 3-16,-15 0 8 0,0 0-18 0,20-15 23 15,-12 2 5-15,-8-5-16 0,0 0 6 0,0-3 31 16,0 1-6-16,0 0 26 0,0-1-8 16,0 4 39-16,0 1-13 0,0 16-8 15,0-27-13-15,0 16-22 0,0 11-14 0,0 0 3 16,0 0 0-16,0 0-22 0,0 0 4 15,0 0-3-15,35 31 19 0,-31-13-6 0,0 2-17 16,4 3 20-16,8 3-28 0,-9-3-13 0,1 0 25 16,-4 0-27-16,4 0-6 0,-8-1-2 15,0-4 2-15,0 2 6 0,0-1 2 0,-8 0-3 16,8-4-30-16,-12 2-39 0,5-6-40 0,-1 1-52 16,0-1-36-16,-4-4-38 0,4 0-61 15,8-7-31-15,-23 8-115 0,23-8-190 0,-16 2-356 16,16-2 134-16,0 0 25 0,-20-1 143 15,20 1 16-15,0 0 74 0,0 0 23 0,0 0 64 16</inkml:trace>
          <inkml:trace contextRef="#ctx0" brushRef="#br0" timeOffset="2080.3998">428-4545 1156 0,'0'0'418'0,"0"0"-39"15,0-20-29-15,0 20-2 0,0 0-41 16,0 0-15-16,24 1-2 0,-24-1 1 16,20 12-40-16,-13-3-13 0,9 7 3 0,4-1-24 0,-4 4 6 15,7 3-26-15,-3 8-36 16,3 0-2-16,-3 4-13 0,4 1-13 0,-1 2-6 15,5 12-6-15,-1 0-10 0,-3-5-17 16,-1-4-12-16,-3 1 3 0,0 0-6 0,-5 1-28 16,9 13 11-16,-4-8-1 0,-13-5-25 0,9-1 13 15,0 2-37-15,-8-7 11 0,-4 1 16 16,4 0 2-16,-8-3 10 0,7-1-18 0,-7-3-2 16,-7 1 33-16,7 1 5 0,-8-3 10 0,8-5 16 15,-8 3 5-15,-4-1-11 0,4-3-2 16,0-1-5-16,0-2-18 0,-3 0 11 15,3-3-9-15,-8 1 8 0,8-4-4 0,0-1 27 16,1-1-41-16,-1-1-17 0,-4-2-39 16,12-9 0-16,-16 15 0 0,8-10 0 0,8-5 0 15,-8 10 0-15,8-10 0 0,-11 6 0 0,11-6 0 16,0 0-141-16,0 0-136 0,-16 5-45 16,16-5-167-16,0 0-571 0,0 0 80 0,0 0 71 15,0 0 105-15,-16 3 54 0,16-3 149 16,0 0 20-16,0 0 43 0,-19 0 65 0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06.39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578190-BC85-491E-BCE3-283B583B2999}" emma:medium="tactile" emma:mode="ink">
          <msink:context xmlns:msink="http://schemas.microsoft.com/ink/2010/main" type="writingRegion" rotatedBoundingBox="9024,8149 11141,8039 11205,9259 9088,9369"/>
        </emma:interpretation>
      </emma:emma>
    </inkml:annotationXML>
    <inkml:traceGroup>
      <inkml:annotationXML>
        <emma:emma xmlns:emma="http://www.w3.org/2003/04/emma" version="1.0">
          <emma:interpretation id="{AB99E4C2-2580-473C-86AD-C7C62B4A9401}" emma:medium="tactile" emma:mode="ink">
            <msink:context xmlns:msink="http://schemas.microsoft.com/ink/2010/main" type="paragraph" rotatedBoundingBox="9024,8149 11141,8039 11205,9259 9088,9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BECEF2-617F-44FE-8970-882CAE5CB94B}" emma:medium="tactile" emma:mode="ink">
              <msink:context xmlns:msink="http://schemas.microsoft.com/ink/2010/main" type="line" rotatedBoundingBox="9024,8149 11141,8039 11205,9259 9088,9369"/>
            </emma:interpretation>
          </emma:emma>
        </inkml:annotationXML>
        <inkml:traceGroup>
          <inkml:annotationXML>
            <emma:emma xmlns:emma="http://www.w3.org/2003/04/emma" version="1.0">
              <emma:interpretation id="{78D02226-7895-4898-BF93-D724A513EBB7}" emma:medium="tactile" emma:mode="ink">
                <msink:context xmlns:msink="http://schemas.microsoft.com/ink/2010/main" type="inkWord" rotatedBoundingBox="9024,8149 11141,8039 11205,9259 9088,9369">
                  <msink:destinationLink direction="to" ref="{83F5B183-6E20-4A6B-A346-BB2C76E159E5}"/>
                  <msink:destinationLink direction="from" ref="{83F5B183-6E20-4A6B-A346-BB2C76E159E5}"/>
                </msink:context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y'</emma:literal>
                </emma:interpretation>
                <emma:interpretation id="interp2" emma:lang="en-US" emma:confidence="0">
                  <emma:literal>y,</emma:literal>
                </emma:interpretation>
                <emma:interpretation id="interp3" emma:lang="en-US" emma:confidence="0">
                  <emma:literal>ny</emma:literal>
                </emma:interpretation>
                <emma:interpretation id="interp4" emma:lang="en-US" emma:confidence="0">
                  <emma:literal>~y</emma:literal>
                </emma:interpretation>
              </emma:one-of>
            </emma:emma>
          </inkml:annotationXML>
          <inkml:trace contextRef="#ctx0" brushRef="#br0">8 146 1264 0,'-8'-17'517'16,"8"0"-5"-16,0 2-62 0,0 15-22 0,8-26-39 15,0 15 13-15,0 0-77 0,-5-1-41 0,13 3-43 16,-8 0-6-16,8 3-43 0,-4-2-10 15,3 5 5-15,1 0-34 0,-16 3-12 0,27 3-18 16,-11 0 2-16,0 6 3 0,-12 3 21 16,4-1-52-16,-8 3-5 0,0-14 18 0,0 34-2 15,-8-14 4-15,4 0-12 0,-4 1-5 0,0-1 0 16,0 1-3-16,0-2-20 16,1-3-14-16,7 1 35 0,0-3-1 0,-4 3 20 15,4-17-12-15,4 26 8 0,-4-12-57 0,15-2 28 16,-7 2-10-16,12-2-40 0,-12 1-29 15,15-3-3-15,-3 1-74 0,11 2-28 0,-3-3-41 16,-5 0-71-16,5 3-70 0,3 1-194 0,-3 0-599 16,-1-4 99-16,-3 5 108 0,0 1 121 15,-5-6 35-15,-3 4 29 0,4 0 148 16,-5 1 22-16,1 0 47 0</inkml:trace>
          <inkml:trace contextRef="#ctx0" brushRef="#br0" timeOffset="-362.4025">-220 727 1663 0,'0'0'543'16,"0"0"-29"-16,0 0-9 0,0 0-27 16,0 0-45-16,-55-13 5 0,39 5-19 0,8-1-50 15,-8-4 5-15,5 2-52 0,-5-5-40 16,8-2-8-16,-8 1-39 0,9-1 3 0,-5-1-46 15,12 1-23-15,-8 2-10 0,8 2 10 0,0 14-18 16,0-25-28-16,0 25-70 0,8-19 35 16,0 14-88-16,-8 5 0 0,19-4 0 0,-19 4 0 15,32 11 0-15,-21 1 0 0,5 4 0 0,0 7 0 16,-4 0 0-16,3 5 0 0,1 0 0 16,-8 0 0-16,4 2 0 0,-4-1 0 15,-8-5 0-15,8-1 0 0,-8-2 0 0,7 0 0 16,-7-6 0-16,8 2 0 0,-8-3 0 15,0-14 0-15,8 16 0 0,-8-16 0 0,0 0 0 16,8 10 0-16,-8-10 0 0,0 0 0 0,0 0 0 16,0 0 0-16,12-44-24 0,-12 21-11 15,8-2 1-15,-8 3 22 0,7-3-22 0,1 5 27 16,0-2-6-16,-4 6 18 0,0 0 5 0,0 6-43 16,-4 10 46-16,8-14 30 0,-8 14 1 15,16 0-8-15,-16 0-11 0,19 15-9 0,-11-2-16 16,0 1 0-16,0 2 0 0,0 2 0 15,3 1 0-15,-3 0 0 0,0 0 0 0,8-1-82 16,-8-1-69-16,0 0-39 0,0-5-73 16,-5 0-96-16,-3-12-260 0,16 16-426 0,-16-10 157 15,0-6 15-15,16 5 118 0,-16-5 59 16,0 0 53-16,27-11 101 0,-19 0 12 0,8-4 54 16</inkml:trace>
          <inkml:trace contextRef="#ctx0" brushRef="#br0" timeOffset="222.1244">495 873 1164 0,'0'0'379'0,"0"0"-41"0,0 0-26 16,0 0-35-16,0 0-4 0,0 0-34 15,0 0-35-15,51-3-4 0,-51 3-52 0,28 0-4 16,-13 0-47-16,5 0-12 0,-4 2-91 0,-16-2-42 15,39 0-108-15,-27 0-146 0,-12 0-144 16,24-2-230-16,-24 2 77 0,15 0 24 0,-15 0 55 16,0 0 49-16</inkml:trace>
          <inkml:trace contextRef="#ctx0" brushRef="#br0" timeOffset="438.8609">574 680 1535 0,'-8'-15'551'0,"8"15"-50"15,-4-10-40-15,4 10-64 0,0 0-8 16,0 0-5-16,0 0-31 0,0 0-20 0,0 0-29 16,0 0-37-16,0 0-14 0,20 53-25 0,-20-35-18 15,7 5-28-15,-7-3 2 0,8 5-46 16,-8-3-94-16,12 2-32 0,-8 0-71 16,0-3-56-16,4 1-100 0,0-1-110 0,0-2-304 15,-8-1-306-15,7-6 98 0,5-3 82 16,-12-9 56-16,16 14 131 0,-8-9 7 0,-8-5 88 15,23 0 2-15</inkml:trace>
          <inkml:trace contextRef="#ctx0" brushRef="#br0" timeOffset="871.1814">1002 590 1382 0,'0'0'499'0,"0"0"-49"16,0 0-35-16,0 0-54 0,0 0-15 0,-19 35-37 15,19-35-35-15,0 32-8 0,0-18-35 0,7 3-29 16,-7 0-54-16,8 0 9 16,0 1-40-16,4-3-14 0,-4 1-21 0,0 0-24 15,11-2 12-15,-7-3-45 0,0-1 1 0,-4-3-3 16,7 0 5-16,-15-7-10 0,20 8 20 16,-20-8-12-16,16-3 10 0,-16 3-18 0,0 0 5 15,12-25 7-15,-8 10 14 0,-4-2 6 0,0-3 12 16,0-1 22-16,0 0 18 0,0 2 27 15,0 3 17-15,0 0-10 0,0 16 2 0,-4-29-5 16,4 29 8-16,0-19-39 0,0 19-12 16,0 0-6-16,0 0-35 0,0 0 18 15,0 0 4-15,0 0-17 0,0 0-8 0,7 61-2 16,-7-33-6-16,4 0-7 0,-4 3-8 0,4 4 8 16,-8 3-16-16,4 0 0 0,0-1-5 15,-4 0 8-15,1-2 0 0,-1-3 10 0,-8-2-17 16,4-3 2-16,-8-3-31 0,8-5 12 0,-3-3-27 15,-5-3-62-15,0-3-58 0,-4-5-57 16,5 1-54-16,3-4-138 0,12-2-194 0,-31-9-418 16,15 1 113-16,0-6 98 0,-4-1 106 0,13-5 37 15,-5-3 56-15,-4-1 66 0,8-4 106 16</inkml:trace>
          <inkml:trace contextRef="#ctx0" brushRef="#br0" timeOffset="1299.0211">1332 125 1469 0,'0'-17'448'0,"0"17"-36"0,0 0-38 0,16-27-42 16,-4 18-30-16,-4 0-2 0,0 0-60 0,11 3-22 15,-3-2-16-15,0 5-25 0,3 0-8 16,5 3-23-16,-8 2-36 0,11 1 5 0,-11 4-13 16,7 0 1-16,-11 3-29 0,4 3-5 15,0 1 23-15,-8 1-10 0,-5 0-8 0,-3 2 11 16,-7 1 17-16,-1-1-5 0,-4 3-20 15,4 0 8-15,0-2-14 0,0 2 11 0,1-2 13 16,-5-1-18-16,4-3 5 0,8 2-8 0,0-3 16 16,-8 2-14-16,8-15 4 0,8 20-19 0,-8-20 8 15,8 16-28-15,4-11-41 16,-5 2-31-16,9-2-68 0,0 1-50 0,0-2-71 16,-5 7-166-16,13-8-600 0,-8 1 57 0,-5 1 102 15,5 1 105-15,0-1 44 0,-4 1 102 16,-12-6 31-16,15 14 69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35.47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AC8C71-AE2C-4D51-A7BD-DCC7BC8456F2}" emma:medium="tactile" emma:mode="ink">
          <msink:context xmlns:msink="http://schemas.microsoft.com/ink/2010/main" type="writingRegion" rotatedBoundingBox="18256,3208 22565,3139 22580,4064 18271,4133"/>
        </emma:interpretation>
      </emma:emma>
    </inkml:annotationXML>
    <inkml:traceGroup>
      <inkml:annotationXML>
        <emma:emma xmlns:emma="http://www.w3.org/2003/04/emma" version="1.0">
          <emma:interpretation id="{703D298F-B3F3-4726-BCC1-D3BA57E16A8E}" emma:medium="tactile" emma:mode="ink">
            <msink:context xmlns:msink="http://schemas.microsoft.com/ink/2010/main" type="paragraph" rotatedBoundingBox="18256,3208 22565,3139 22580,4064 18271,4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70747D-F600-45F3-85A8-D17E1093043A}" emma:medium="tactile" emma:mode="ink">
              <msink:context xmlns:msink="http://schemas.microsoft.com/ink/2010/main" type="line" rotatedBoundingBox="18256,3208 22565,3139 22580,4064 18271,4133"/>
            </emma:interpretation>
          </emma:emma>
        </inkml:annotationXML>
        <inkml:traceGroup>
          <inkml:annotationXML>
            <emma:emma xmlns:emma="http://www.w3.org/2003/04/emma" version="1.0">
              <emma:interpretation id="{09C7B5E8-D7DB-42A2-9475-1C7FF8C2EE51}" emma:medium="tactile" emma:mode="ink">
                <msink:context xmlns:msink="http://schemas.microsoft.com/ink/2010/main" type="inkWord" rotatedBoundingBox="18265,3758 19028,3745 19035,4120 18271,4133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-14 3 1005 0,'0'0'448'0,"0"0"-48"0,0 0-29 16,0 0-10-16,-16-3-54 0,16 3-36 16,0 0 3-16,0 0-33 0,0 0 30 0,0 0-71 15,0 0-24-15,0 0 27 0,0 0 1 0,0 0-9 16,0 0-26-16,0 0 10 0,63 2-31 16,-48-2 3-16,5 0-7 0,0 1-21 0,3-1-13 15,-3 0 18-15,7 2-21 0,1 0 31 16,0-2-40-16,-1 1 7 0,4-1-29 0,-3 2 6 15,3 0-7-15,1-2 4 0,-1 0-20 16,-7 2 0-16,7-2-13 0,-3 2 15 16,-1-2-30-16,1 0 18 0,-12 1-29 0,7 1-2 15,-3-2 10-15,-4 0-20 0,-1 2-21 16,1 0-23-16,-16-2-7 0,24 2-49 0,-24-2-11 16,15 1-17-16,-15-1-16 0,16 5-28 15,-16-5-33-15,12 8-84 0,-12-8-157 0,0 0-64 0,0 0-381 16,0 0 82-16,0 0 54 0,0 0 109 15,-28 26 39-15,28-26 105 0,-15 7 16 0,15-7 27 16</inkml:trace>
          <inkml:trace contextRef="#ctx0" brushRef="#br0" timeOffset="544.1345">84 260 1064 0,'-8'4'364'0,"8"-4"-44"16,0 0-26-16,-24 5-25 0,24-5 10 15,0 0-38-15,-15 4-26 0,15-4-3 0,0 0-25 16,0 0 2-16,-12 5-15 0,12-5 23 16,0 0-12-16,0 0-34 0,0 0 13 15,0 0-1-15,0 0-4 0,0 0 0 0,0 0-16 16,31 18-10-16,-31-18 8 0,24 3 20 15,-8-1-28-15,3 0-15 0,-3 0 5 16,4-2-13-16,-5 1-13 0,9 1 16 0,-8-2-11 0,7 0-27 16,-3 2-11-16,0-1 23 0,-1 1-21 15,5-2 11-15,-5 3-26 0,1-2 11 0,0 1-14 16,-1 1-12-16,1-1 10 0,-4-1-8 0,3 1-12 16,-3 0 7-16,4 0-25 0,-4 0 28 15,-1-1-18-15,1 1 13 0,0 0 2 0,-16-2-23 16,27 4-5-16,-15-3 23 0,-12-1-12 15,24 2-1-15,-24-2-2 0,19 3 18 16,-19-3-29-16,20 3 47 0,-20-3-54 0,16 2 15 16,-16-2-13-16,11 2-2 0,-11-2 13 15,0 0-3-15,20 4 5 0,-20-4-2 0,0 0-18 16,0 0 22-16,16 1 1 0,-16-1-10 0,0 0 7 16,0 0-15-16,15 3 18 0,-15-3-6 15,0 0-17-15,0 0-3 0,0 0 13 0,0 0-7 16,0 0-11-16,16 0-10 0,-16 0-67 0,0 0-15 15,0 0-39-15,0 0-37 0,0 0-30 16,0 0-60-16,0 0-85 0,0 0-187 16,0 0-394-16,0 0 54 0,0 0 100 0,0 0 107 15,0 0 38-15,0 0 60 0,0 0 76 16</inkml:trace>
        </inkml:traceGroup>
        <inkml:traceGroup>
          <inkml:annotationXML>
            <emma:emma xmlns:emma="http://www.w3.org/2003/04/emma" version="1.0">
              <emma:interpretation id="{672E3F73-8834-4F0F-92BE-880A7041AF8A}" emma:medium="tactile" emma:mode="ink">
                <msink:context xmlns:msink="http://schemas.microsoft.com/ink/2010/main" type="inkWord" rotatedBoundingBox="20425,3173 22565,3139 22580,4055 20440,4089"/>
              </emma:interpretation>
              <emma:one-of disjunction-type="recognition" id="oneOf1">
                <emma:interpretation id="interp5" emma:lang="en-US" emma:confidence="1">
                  <emma:literal>Name</emma:literal>
                </emma:interpretation>
                <emma:interpretation id="interp6" emma:lang="en-US" emma:confidence="0">
                  <emma:literal>Name.</emma:literal>
                </emma:interpretation>
                <emma:interpretation id="interp7" emma:lang="en-US" emma:confidence="0">
                  <emma:literal>Name,</emma:literal>
                </emma:interpretation>
                <emma:interpretation id="interp8" emma:lang="en-US" emma:confidence="0">
                  <emma:literal>Name-</emma:literal>
                </emma:interpretation>
                <emma:interpretation id="interp9" emma:lang="en-US" emma:confidence="0">
                  <emma:literal>Named</emma:literal>
                </emma:interpretation>
              </emma:one-of>
            </emma:emma>
          </inkml:annotationXML>
          <inkml:trace contextRef="#ctx0" brushRef="#br0" timeOffset="5050.2609">2151 247 1484 0,'0'0'430'0,"0"0"-20"16,0 0-26-16,0 0-26 0,0 0-46 15,0 0-20-15,0 0-13 0,0 0 13 0,0 0-34 16,0 0-14-16,0 0-24 0,0 0-3 16,0 0 16-16,0 0-38 0,0 0-6 15,0 0-12-15,0 0-3 0,0 0 10 0,0 0-20 16,0 0-5-16,0 0-24 0,0 0 14 0,0 0-14 16,0 0-30-16,0 0 16 0,0 0-24 15,0 0-7-15,16-17-14 0,-12 3-24 0,-4-3 12 16,4-6 7-16,-4-6-20 0,4 0-2 0,-4-10-26 15,-4 0 21-15,4-1-29 0,-4-7 0 16,4-3 24-16,-4 2-29 0,-4 1 0 0,4 1 0 16,0 2 8-16,0 5-23 0,0 2 31 15,0 2 22-15,4 6-24 0,-3 0 9 0,3 3-5 16,-4 3-25-16,4 1-3 0,0 5 0 0,0 1 0 16,0 16 0-16,0-23 0 15,0 23 0-15,0 0 0 0,0 0 0 0,11-5 0 16,-11 5 0-16,0 0 0 0,12 28 0 0,-4-8 0 15,0 2 0-15,-4 1 0 0,4 4 0 16,0 5 0-16,7-1 0 0,-7 2 0 0,4 1 0 16,0 5 0-16,-1-2 0 0,1-5 0 0,4-1 0 15,-4 1 0-15,4-3 0 0,-5-2 0 16,5 0 0-16,0-1 0 0,-4-3 0 0,3 0 0 16,1-4 0-16,-4-3 0 0,3-1 0 0,-3 2 0 15,0-5 0-15,0-1 0 0,-4-1 0 16,4-3 0-16,-1 0 0 0,-11-7 0 15,12 7 0-15,-12-7 0 0,16 2 0 0,-16-2 0 16,0 0 0-16,19-14 0 0,-19 14 0 16,8-23 0-16,-4 8 0 0,4-3 0 0,-8-3 0 15,4-4 0-15,-4-2 0 0,0 1 0 0,0-2 0 16,-4-1 0-16,4-3 0 0,-4-4 0 16,0-1 0-16,-4 0 0 0,1-5 0 0,-1-2 0 15,0 7 0-15,0-6 0 0,0 8 0 16,4 2 0-16,0 6 0 0,0 3 0 15,0 3 0-15,4 5 0 0,0 16-95 0,-4-16-130 16,4 16-52-16,0 0-58 0,0 0-134 0,0 0-194 16,0 0-332-16,-7 73 71 0,3-47 110 15,0 7 110-15,0 3 92 0,4-3 16 0,0 2 43 16,4 2 46-16</inkml:trace>
          <inkml:trace contextRef="#ctx0" brushRef="#br0" timeOffset="5552.1713">2981-41 1505 0,'0'0'494'0,"0"-17"-23"0,0 17-31 0,-12-18-43 16,12 18-34-16,-12-16-40 0,4 11-9 15,8 5-35-15,-23-9-17 0,23 9-37 0,-20 4-26 16,20-4-19-16,-28 10-22 0,17 1 11 0,-5 3-24 15,4 1-26-15,0 3 6 0,4 0-15 16,-3 1-23-16,3 1-2 0,4-4-6 0,0 2-15 16,0-1 5-16,4-2-17 0,0-15 12 15,4 29-18-15,0-17 23 0,0-1-26 0,-4-11 6 16,15 14-6-16,-7-9 14 0,-8-5-9 0,20 4 9 16,-20-4-16-16,24-4 5 0,-24 4-16 15,19-11 29-15,-7 1-25 0,0-4 7 16,0-2-1-16,-5 0-11 0,5-5-1 0,-4 1-13 15,-4 2-2-15,0 1 33 0,4 3 5 16,-4 0-7-16,-4 14 33 0,4-19-29 0,-4 19 24 16,8-14-44-16,-8 14 21 0,3-14 7 0,-3 14-20 15,0 0-3-15,0 0-7 0,0 0-1 16,0 0 9-16,0 0-34 0,0 0 0 0,0 0 0 16,0 0 0-16,0 0 0 0,8 38 0 0,-4-27 0 15,-4-11 0-15,8 25 0 0,-4-11 0 16,0-2 0-16,4 4 0 0,-4-4-93 15,4 1-22-15,-4-3-56 0,3 3-60 0,1-5-2 16,-8-8-66-16,16 13-44 0,-12-6-154 16,-4-7-68-16,16 5-352 0,-16-5 32 0,11 5 96 15,-11-5 96-15,0 0 50 0,0 0 95 16,24-12 31-16,-24 12 23 0</inkml:trace>
          <inkml:trace contextRef="#ctx0" brushRef="#br0" timeOffset="6197.5183">3161-32 1287 0,'4'-20'497'0,"-4"20"-14"0,0-13-37 15,0 13-32-15,0 0-65 0,4-14 9 0,-4 14-48 16,0 0-3-16,0 0-18 0,0 0-33 16,0 0-13-16,0 0-35 0,16 38-29 0,-8-24 0 15,-4 2-5-15,4 3 0 0,-4 1-33 0,-1 0 2 16,5-3-20-16,0-1 2 16,-4 0-17-16,4-2-21 0,-4 0-5 0,0-2 2 15,-4-12-9-15,4 21 17 0,-4-21-16 0,4 18-12 16,-4-18 11-16,4 11-1 0,-4-11 0 15,0 0-12-15,0 0-19 0,0 0-10 0,0 0 21 16,0 0-31-16,0 0 0 0,0 0-18 0,4-50 0 16,-1 36 3-16,1-2-3 15,0 2-10-15,-4 14-5 0,8-27-3 0,-4 15-12 0,4 1 19 16,-4-1-4-16,-4 12-5 0,16-14-1 16,-12 7 14-16,-4 7-6 0,15-7-30 0,-15 7-13 15,20 0 15-15,-20 0 20 0,0 0 11 16,20 16-10-16,-9-5 17 0,-3 1 4 15,0 3-17-15,-4 0 4 0,0 1 2 0,0 2 2 16,0-1-2-16,0 1 5 0,0-3 18 0,0 1-11 16,-4 0-22-16,0-2 10 0,0-14-8 15,4 23 11-15,-4-23 4 0,3 16 14 0,-3-16-9 16,0 14 3-16,0-14-27 0,0 0 14 0,0 0-10 16,0 0 6-16,0 0-4 0,0 0-25 15,0 0-2-15,0 0 20 0,0 0 3 0,4-44-29 16,0 26-2-16,4-3 21 0,-4-2 19 15,0 1-22-15,4 2-2 0,0 1 7 0,-4 1-8 16,4 2 21-16,-4 2 20 0,3 0 0 16,-3 0-28-16,0 2 21 0,-4 12-6 0,12-16 8 15,-12 16 6-15,12-11 27 0,-12 11-12 16,16-3 12-16,-16 3 8 0,0 0-13 0,23 9 13 16,-15-2 18-16,0 3-30 0,4 1 19 15,-5 1 11-15,5 4-23 0,-4 0 11 0,0-1-17 16,0 3 1-16,0 0-10 0,0 0-1 0,-1 1-2 15,1-3 0-15,-4 1-33 0,4-1-18 16,-4-2-67-16,4-1-30 0,-4-1-90 0,4-1-10 16,-4-2-93-16,-4-9-132 0,11 18-160 0,-7-10-372 15,-4-8 114-15,16 7 46 0,-16-7 67 16,0 0 97-16,24-4 31 0,-24 4 97 16,23-12 21-16</inkml:trace>
          <inkml:trace contextRef="#ctx0" brushRef="#br0" timeOffset="6728.8141">3955 2 1410 0,'0'0'450'16,"0"0"-35"-16,0 0 10 0,-23 3-74 0,23-3-13 0,0 0-42 15,0 0-37-15,0 0-3 0,0 0-13 16,-8 9-38-16,8-9 10 0,0 0-21 0,0 0-2 15,0 0-20-15,0 0-24 0,0 0-27 0,0 0-6 16,39 11-5-16,-39-11-26 16,16-4-17-16,-16 4 0 0,0 0-14 0,27-9-14 15,-19 5 9-15,-8 4-7 0,16-10-5 0,-8 1-18 16,0-1-31-16,-8 10 11 0,8-20-1 16,-8 9 13-16,0 11-22 0,0-20-1 0,0 20-15 15,-4-20 17-15,4 20-14 0,-12-18 40 16,4 13-23-16,8 5 44 0,-20-4-36 0,20 4 5 15,-19 1 13-15,19-1-2 0,-24 11 14 0,12-5-14 16,-3 8 2-16,3-1 38 16,0 3-23-16,0-1-2 0,4 4 12 0,-3-2-2 0,7 2 8 15,0 3 12-15,0-4-2 0,4 2-13 16,0-3 36-16,4 3-10 0,0 0 12 16,0-2-14-16,3 2 22 0,5-3-23 0,0 0 31 15,4-2-67-15,3-2 49 0,-3-3-8 0,4 1-12 16,3-2-9-16,-3-3 4 0,4 2-9 15,-1-5-4-15,1 3-37 0,-5-5-1 0,-3 3-58 16,0-3 50-16,-16-1-6 0,27 0-2 16,-27 0-41-16,24 0-11 0,-24 0-35 15,16 0-11-15,-16 0-25 0,0 0-43 0,19-1-19 0,-19 1-17 16,0 0-31-16,0 0-59 16,24 0-90-16,-24 0-130 0,0 0 17 0,0 0-316 15,12 5 50-15,-12-5 73 0,0 0 47 0,0 0 78 16,11 5 38-16,-11-5 77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03.60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2CFC22-7C94-4453-AB1A-C6EAEAA6FEDD}" emma:medium="tactile" emma:mode="ink">
          <msink:context xmlns:msink="http://schemas.microsoft.com/ink/2010/main" type="writingRegion" rotatedBoundingBox="6079,8402 10673,8547 10563,12021 5969,11876"/>
        </emma:interpretation>
      </emma:emma>
    </inkml:annotationXML>
    <inkml:traceGroup>
      <inkml:annotationXML>
        <emma:emma xmlns:emma="http://www.w3.org/2003/04/emma" version="1.0">
          <emma:interpretation id="{687CEE90-8498-42F1-A2FB-4B824EAB294F}" emma:medium="tactile" emma:mode="ink">
            <msink:context xmlns:msink="http://schemas.microsoft.com/ink/2010/main" type="paragraph" rotatedBoundingBox="6464,8359 7466,8610 7347,9087 6345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054E44-7137-4F43-BA90-F060F1C09358}" emma:medium="tactile" emma:mode="ink">
              <msink:context xmlns:msink="http://schemas.microsoft.com/ink/2010/main" type="line" rotatedBoundingBox="6464,8359 7466,8610 7347,9087 6345,8837"/>
            </emma:interpretation>
          </emma:emma>
        </inkml:annotationXML>
        <inkml:traceGroup>
          <inkml:annotationXML>
            <emma:emma xmlns:emma="http://www.w3.org/2003/04/emma" version="1.0">
              <emma:interpretation id="{B7EB62D4-E41D-40AA-A882-609CB4AF41C9}" emma:medium="tactile" emma:mode="ink">
                <msink:context xmlns:msink="http://schemas.microsoft.com/ink/2010/main" type="inkWord" rotatedBoundingBox="6464,8359 6757,8433 6638,8910 6345,8837"/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.5">
                  <emma:literal>V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-2991 405 1484 0,'0'-12'504'0,"0"12"-17"16,-8-19-6-16,8 19-13 0,-8-15-30 0,8 15-10 15,0 0-52-15,0-16-26 0,0 16-37 16,0 0-34-16,0 0-23 0,0 0-5 0,0 0-47 16,0 0-4-16,0 0 2 0,8 60-41 15,0-37-12-15,-8 2-39 0,4 1-13 0,4-2 11 16,0 5-24-16,-8-4 8 0,7 1 8 16,-7-1-33-16,8-3-16 0,-8-2-7 0,0 0 9 15,8-4 6-15,-8-1-15 0,0 1-16 0,8-4 10 16,-8-12 26-16,0 18 0 0,0-18-7 0,4 10-57 15,-4-10 0-15,0 0 0 0,0 0 0 16,0 0 0-16,0 0 0 0,0 0 0 16,0-56 0-16,0 37 0 0,0-6 0 0,0-2 0 15,8 1 0-15,-8-2 0 0,8 0 0 16,-1-3 0-16,-7 0 0 0,8 3 0 0,4 1 0 16,-4 4 0-16,8 1 0 0,-8 4 0 0,-1 0 0 15,13 4-175-15,-4 2-160 0,0 3-110 16,-5 3-234-16,5 2-375 0,0 0 66 0,-16 4 94 15,19 0 93-15,-19 0 95 0,24 4 86 16,-8 3 32-16,-5 0 48 0</inkml:trace>
        </inkml:traceGroup>
        <inkml:traceGroup>
          <inkml:annotationXML>
            <emma:emma xmlns:emma="http://www.w3.org/2003/04/emma" version="1.0">
              <emma:interpretation id="{ADD55A11-95B5-4F0A-9846-439D85107ECE}" emma:medium="tactile" emma:mode="ink">
                <msink:context xmlns:msink="http://schemas.microsoft.com/ink/2010/main" type="inkWord" rotatedBoundingBox="6982,8595 7441,8709 7372,8987 6913,8873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=.</emma:literal>
                </emma:interpretation>
                <emma:interpretation id="interp7" emma:lang="en-US" emma:confidence="0">
                  <emma:literal>=..</emma:literal>
                </emma:interpretation>
                <emma:interpretation id="interp8" emma:lang="en-US" emma:confidence="0">
                  <emma:literal>=-</emma:literal>
                </emma:interpretation>
                <emma:interpretation id="interp9" emma:lang="en-US" emma:confidence="0">
                  <emma:literal>=,</emma:literal>
                </emma:interpretation>
              </emma:one-of>
            </emma:emma>
          </inkml:annotationXML>
          <inkml:trace contextRef="#ctx0" brushRef="#br0" timeOffset="387.946">-2441 547 1666 0,'-12'-5'658'0,"12"5"-39"16,0 0-43-16,-15-9-20 0,15 9-80 0,0 0-75 16,-8-5 17-16,8 5-47 0,0 0-13 15,0 0-25-15,0 0-44 0,0 0-38 0,0 0-15 16,0 0-44-16,0 0-18 0,51 4-26 16,-28-3-40-16,-3 1-16 0,4 0-62 0,3 2-47 15,-3-1-63-15,3-1-50 0,9-2-70 0,-13 1-33 16,5 2-77-16,-5-1-191 15,-3 1-513-15,-4-2 49 0,-1 1 151 0,-15-2 38 16,8 6 85-16,-8-6 82 0,0 0 31 0,0 0 132 16,0 0-7-16</inkml:trace>
          <inkml:trace contextRef="#ctx0" brushRef="#br0" timeOffset="554.6801">-2445 750 1098 0,'0'0'401'0,"-8"13"-1"0,8-13-3 0,0 0-21 16,0 0-23-16,0 0-7 0,20 12-32 0,-20-12-27 15,31 0-13-15,-11-4-36 0,4 2-15 16,3 1-39-16,5-1-2 0,-5-1-80 0,1-1-79 16,3 4-61-16,-3-2-95 0,3-9-215 15,-11 17-525-15,-5-3 115 0,1 3 52 16,-4-1 55-16,4 2 91 0,-16-7 61 0,23 8 56 0</inkml:trace>
        </inkml:traceGroup>
      </inkml:traceGroup>
    </inkml:traceGroup>
    <inkml:traceGroup>
      <inkml:annotationXML>
        <emma:emma xmlns:emma="http://www.w3.org/2003/04/emma" version="1.0">
          <emma:interpretation id="{603E3AFF-C932-4EF3-9C89-9D4DBD384AB6}" emma:medium="tactile" emma:mode="ink">
            <msink:context xmlns:msink="http://schemas.microsoft.com/ink/2010/main" type="paragraph" rotatedBoundingBox="6017,10364 10611,10509 10563,12021 5969,11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9B2530-A779-41FD-9680-C413B75E24FC}" emma:medium="tactile" emma:mode="ink">
              <msink:context xmlns:msink="http://schemas.microsoft.com/ink/2010/main" type="line" rotatedBoundingBox="6017,10364 10611,10509 10563,12021 5969,11876"/>
            </emma:interpretation>
          </emma:emma>
        </inkml:annotationXML>
        <inkml:traceGroup>
          <inkml:annotationXML>
            <emma:emma xmlns:emma="http://www.w3.org/2003/04/emma" version="1.0">
              <emma:interpretation id="{3A8CDC61-EE32-4270-A82F-ED9DA0C1D5EC}" emma:medium="tactile" emma:mode="ink">
                <msink:context xmlns:msink="http://schemas.microsoft.com/ink/2010/main" type="inkWord" rotatedBoundingBox="6444,10341 7614,11378 6874,12212 5705,11175"/>
              </emma:interpretation>
              <emma:one-of disjunction-type="recognition" id="oneOf2">
                <emma:interpretation id="interp10" emma:lang="en-US" emma:confidence="1">
                  <emma:literal>go</emma:literal>
                </emma:interpretation>
                <emma:interpretation id="interp11" emma:lang="en-US" emma:confidence="0">
                  <emma:literal>zo</emma:literal>
                </emma:interpretation>
                <emma:interpretation id="interp12" emma:lang="en-US" emma:confidence="0">
                  <emma:literal>so</emma:literal>
                </emma:interpretation>
                <emma:interpretation id="interp13" emma:lang="en-US" emma:confidence="0">
                  <emma:literal>1go</emma:literal>
                </emma:interpretation>
                <emma:interpretation id="interp14" emma:lang="en-US" emma:confidence="0">
                  <emma:literal>ga</emma:literal>
                </emma:interpretation>
              </emma:one-of>
            </emma:emma>
          </inkml:annotationXML>
          <inkml:trace contextRef="#ctx0" brushRef="#br0" timeOffset="28607.7438">-1411 3368 1482 0,'0'0'488'0,"-8"14"-65"0,8-14 17 16,0 0 34-16,0 0-101 15,0 0-4-15,20 18-24 0,-20-18-53 0,23 3-5 16,-15-1-34-16,12-2-56 0,-20 0-28 0,39 0-61 16,-19-2-26-16,7 2-69 0,-3-3-75 15,3 1-112-15,5 4-184 0,-5-2-579 0,-3 0 64 16,3 0 87-16,-11 3 87 0,8-3 85 15,-5 2 38-15,-3 0 80 0</inkml:trace>
        </inkml:traceGroup>
        <inkml:traceGroup>
          <inkml:annotationXML>
            <emma:emma xmlns:emma="http://www.w3.org/2003/04/emma" version="1.0">
              <emma:interpretation id="{05ACFA1A-C79D-4DFB-A57B-C9A16F56DCD2}" emma:medium="tactile" emma:mode="ink">
                <msink:context xmlns:msink="http://schemas.microsoft.com/ink/2010/main" type="inkWord" rotatedBoundingBox="9511,10474 10611,10509 10564,11987 9464,11952"/>
              </emma:interpretation>
              <emma:one-of disjunction-type="recognition" id="oneOf3">
                <emma:interpretation id="interp15" emma:lang="en-US" emma:confidence="0.5">
                  <emma:literal>="</emma:literal>
                </emma:interpretation>
                <emma:interpretation id="interp16" emma:lang="en-US" emma:confidence="0.5">
                  <emma:literal>=</emma:literal>
                </emma:interpretation>
                <emma:interpretation id="interp17" emma:lang="en-US" emma:confidence="0">
                  <emma:literal>=%</emma:literal>
                </emma:interpretation>
                <emma:interpretation id="interp18" emma:lang="en-US" emma:confidence="0">
                  <emma:literal>=,</emma:literal>
                </emma:interpretation>
                <emma:interpretation id="interp19" emma:lang="en-US" emma:confidence="0">
                  <emma:literal>=/%</emma:literal>
                </emma:interpretation>
              </emma:one-of>
            </emma:emma>
          </inkml:annotationXML>
          <inkml:trace contextRef="#ctx0" brushRef="#br0" timeOffset="36578.8513">173 2528 1085 0,'-8'-21'427'0,"-4"4"1"0,4 1-8 0,0 1 27 16,1 5-19-16,7 10-11 0,-4-18-23 0,4 18-48 15,-8-12-44-15,8 12-33 0,0 0 23 0,0 0-39 16,0 0 8-16,0 0-38 0,0 0-21 15,0 0-8-15,0 0-4 0,12 55-60 0,-5-41-9 16,1 2-1-16,8 2-25 0,-8-3 2 16,4 2-18-16,-4-4 21 0,-1 0-18 0,1-4-31 15,4 2-17-15,-4-2 35 0,0-3-18 16,-8-6 8-16,23 5-13 0,-23-5-5 0,0 0 0 16,20-8-3-16,-20 8 16 0,8-17-46 0,0 3 33 15,-8 0-18-15,0-5-8 0,0-3 5 16,0-4 3-16,0 2-5 0,0-1-28 0,0 5 36 15,0 1 4-15,0 3-24 0,0 1-6 16,0 15 5-16,0-22 7 0,0 22-37 16,0 0 27-16,0 0 19 0,0 0-19 0,0 0 6 15,0 0 38-15,23 41-59 0,-19-19 26 0,-4 7-10 16,4 4 4-16,0 2-9 0,-4 3 10 16,0 0 7-16,-4-1-12 0,4 4-3 0,-8 7 0 15,0-1 0-15,1-4 0 0,-9 0 0 16,4-5 0-16,-4-1 0 0,1-6 0 0,-1-4 0 15,4-2 0-15,-4-2 0 0,1-7 0 0,3 0 0 16,-4-4 0-16,-7-1 0 0,15-4 0 16,-12-4 0-16,20-3 0 0,-23 4-100 15,23-4-128-15,-20 0-43 0,20 0-62 0,0 0 8 16,-16-5-133-16,16 5-116 0,0 0-378 16,0 0 59-16,0 0 86 0,0 0 70 0,0 0 87 15,0 0 51-15,0 0 44 0,36-32 73 0</inkml:trace>
          <inkml:trace contextRef="#ctx0" brushRef="#br0" timeOffset="36935.5849">625 2580 1323 0,'0'0'473'15,"0"0"-22"-15,0 0-44 0,0 0-39 0,0 0-9 16,0 0-34-16,0 0 3 0,0 0-47 15,-20 41-7-15,12-21-5 0,0 8-34 0,-7 4-12 16,3 3-5-16,-4 8-6 0,-7 11 13 0,-5 4-2 16,5 0 10-16,-5 2-31 0,1-2-7 15,-5-2 4-15,9-3-27 0,3-9 33 0,0-6-1 16,-3 3-48-16,7-4 16 0,-4-2-26 16,5 1-33-16,-1-8-113 0,4 0 0 0,-4-2 0 15,8-4 0-15,1-5 0 0,-9 1 0 0,16-3 0 16,-8-2 0-16,4-1 0 0,-4-1 0 15,8-11 0-15,-8 18 0 0,0-9 0 16,8-9 0-16,0 0 0 0,-7 16-77 0,7-16-195 16,0 0-27-16,0 12-44 0,0-12-56 15,0 0-172-15,0 0-404 0,0 0 35 0,7 15 103 16,-7-15 105-16,16 6 84 0,-16-6 21 0,0 0 62 16,20 6 63-16</inkml:trace>
          <inkml:trace contextRef="#ctx0" brushRef="#br0" timeOffset="37559.6562">605 3694 1507 0,'0'0'558'0,"0"0"-23"0,0 0 0 0,0 0-66 15,0 0-16-15,-31-16-41 0,31 16-16 16,-20-7-24-16,20 7-24 0,-16-10-41 0,9 2-49 15,7 8-30-15,-12-12-26 0,12 12 16 16,-8-16-41-16,8 16-47 0,0-21 14 0,0 21-37 16,4-20-17-16,-4 20-26 0,4-18 2 0,0 9 26 15,-4 9-51-15,15-14 26 0,-15 14-8 16,8-11-29-16,-8 11-7 0,16-2 11 16,-16 2-16-16,0 0 0 0,20 13-21 0,-13-5 49 0,1 1-28 15,0 5 18-15,0 0-21 16,-4 4 6-16,4 1-19 0,-8 3-2 0,8-5-10 15,-8 2 5-15,0 0 18 0,8-1 23 0,-8 1-36 16,0-1 17-16,0-2 12 0,0 0-11 16,0-16-18-16,7 23 0 0,-7-12 0 0,0-11 0 15,8 17 0-15,-8-17 0 0,12 9 0 16,-12-9 0-16,16 2 0 0,-16-2 0 0,23-6-6 16,-23 6-32-16,20-16-11 0,-12 6 14 0,12-4-32 15,-9-2-18-15,1-7 32 0,4 5 4 16,-4-3 8-16,-4 2 13 0,-1-2-21 0,-7 1 14 15,8 1 32-15,0 3-5 0,-8 2 31 0,8 0 5 16,-8 14 31-16,8-21-15 16,-8 21-34-16,0-16 31 0,0 16-10 0,4-10 15 15,-4 10-18-15,0 0-13 0,0 0 16 0,0 0-28 16,0 0 4-16,0 0 37 0,0 0-42 16,0 0 27-16,8 47-1 0,-1-35-21 0,-7 6-9 15,8-2 4-15,0 3 21 0,0 0 6 16,0 1-22-16,4-3 4 0,-4 0-11 0,-1-2 0 15,13 0 0-15,-4-2-24 0,-8-2-32 0,7-1-41 16,1-2-41-16,-4-2-44 0,4 2-25 16,-1-1-39-16,-3-2-77 0,4-2-196 0,-16-3-472 15,23 8 44-15,-19-5 90 0,-4-3 119 16,0 0 57-16,16 1 16 0,-16-1 125 16,0 0 15-16,0 0 82 0</inkml:trace>
          <inkml:trace contextRef="#ctx0" brushRef="#br0" timeOffset="28050.1224">-3416 2729 1300 0,'-7'-5'522'0,"7"5"-23"0,-20-6-38 15,20 6-67-15,0 0-43 0,0 0-8 0,0 0-31 16,0 0-23-16,0 0-30 0,0 0-29 16,0 0-22-16,0 0-14 0,51-6-7 0,-31 6-16 15,3 1-45-15,5-1-1 0,3-1-7 16,5 2-26-16,-9-1 5 0,4 0-27 15,-3 0-9-15,-1 2-53 0,-3-2-34 0,0 0-10 0,-5 0-7 16,-3 0 17-16,0 0-61 0,-16 0-26 16,19 0 24-16,-19 0-42 0,0 0 11 15,0 0-8-15,0 0 5 0,0 0 31 0,0 0-10 16,0 0 20-16,0 0 2 0,0 0 27 0,-27-35 50 16,19 24-5-16,0 2 8 15,-8-1 26-15,5-5 15 0,3 1 41 0,-8 1-28 0,8-1 30 16,0 1 13-16,-3 3 31 0,3-3 23 15,8 13-34-15,-8-19-6 0,8 19 9 0,-8-14-15 16,0 6-12-16,8 8 4 0,0 0-18 16,-12-13 8-16,12 13-20 0,0 0 15 15,0 0 5-15,0 0 15 0,0 0-5 0,0 0 8 16,4 49-33-16,4-31 7 0,-8 3-10 0,8 4 26 16,-8 2-39-16,0 2 16 0,8 2 7 15,-8 3-20-15,8 1-33 0,0 0 35 0,-5-1-4 16,1 1-24-16,8 0 0 0,-12-1 11 0,16-1-16 15,-16 0 8-15,16 1-47 0,-12-2 42 16,3-1-13-16,1-1-13 0,-8-3 21 0,8-1-1 16,0 0-14-16,-8-1-11 0,8-4 23 15,-8 1 2-15,0-5 3 0,0 1-4 16,8-1-24-16,-8-3 0 0,0 1 0 0,0-15 0 16,4 24-26-16,4-12-2 0,-8-3-8 0,0-9-2 15,15 18-39-15,-15-11 23 0,0-7 18 16,16 14-25-16,-8-9-34 0,4 1-28 0,3-2 28 15,1-2 1-15,-4 2-9 0,-12-4 9 0,31 2-14 16,-11-4 19-16,-4 1-6 0,-1-4 3 16,5 2 33-16,-4-3 2 0,0-2 11 0,3-1 21 15,-11-1-19-15,8-1 29 0,-8-3-8 0,-1 0 79 16,-7-2-35-16,0 0-3 0,0 1 48 16,0 15-2-16,0-31 39 0,-7 17-9 15,-1 4 19-15,0-1-24 0,8 11-4 0,-16-9-21 16,16 9 2-16,-19 3 4 0,19-3-29 15,-16 9 25-15,8 0-28 0,0 4 21 0,0-3-36 16,4 4 6-16,4-14-14 0,0 25-23 0,0-13-22 16,0-12-17-16,4 27-4 0,4-15-33 15,0-5-8-15,0 0-1 0,0 1-6 0,-8-8 24 16,19 5 19-16,-19-5 23 0,16 0 0 16,-16 0-3-16,24-8 20 0,-24 8 9 15,7-14-14-15,-7 4 21 0,0 10-5 0,4-30 3 16,-4 14 14-16,0-1 19 0,0 1-10 15,0 16 7-15,0-29 18 0,0 17 25 0,0 12-37 0,0-17-6 16,0 17 3-16,0 0 17 0,0 0-4 0,0 0 15 16,0 0-54-16,0 0 23 15,0 0-26-15,32 33 29 0,-24-14-13 16,-8 4-13-16,11 0 13 0,-3 5 28 0,0 4-18 0,-8 0 75 16,8-4-50-16,-8-1-14 0,8 2 27 15,-8-1 6-15,-8 2 20 0,8-3-25 0,-8 1-29 16,-8-3 19-16,5-2-57 0,-5-4 0 0,-8-1 0 15,5-4 0-15,-5-2 0 0,-3-5 0 16,3-1 0-16,-3-5-11 0,3-2-89 0,4-3 1 16,-3-4-6-16,3-2-21 0,4-1-40 15,1-1-39-15,3 0 13 0,4-2-49 16,8 0 37-16,0 0-50 0,0 14 1 0,0-30-103 16,8 16-38-16,4-1 5 0,3-2-26 0,1 1 108 15,4-5-3-15,3 2 16 0,5-2 35 16,-5-4 32-16,5 1 14 0,3-5 44 0,5 3 113 15,-1-15 56-15,8 1 43 0,-7-1 70 16,-5 5 25-16,-3 7 13 0,-13 4 72 0,1-1-5 16,-4 5-6-16,-4 0 41 0,0 5 11 0,0 0 5 15,-8 5-16-15,0 11-25 0,0 0 10 16,0 0 8-16,0 0-31 0,0 0 2 0,0 0-37 16,-52 35 1-16,45-8 6 0,-1 1-49 15,-4 2-22-15,4 2 6 0,0 1 17 16,0-1-40-16,8-4-11 0,0 1 11 0,8-2-24 15,0 1-6-15,0-2-13 0,4-6 18 0,-4-2-23 16,15-1 1-16,5-4-6 0,7-4-8 16,4-2 13-16,12-2-15 0,1-5-13 0,3-3 3 15,3-3 4-15,9-8 4 0,-16 2-9 0,-7-4-9 16,-9-5-3-16,4-2-13 0,-11-3 0 16,-12-5 0-16,-5 0 0 0,-3-2 0 0,-8-4 0 15,-8-1 0-15,-3-5 0 0,-21-12 0 16,-3 4 0-16,-8 4 0 0,-1 4 0 0,-7 3 0 15,-8 2 0-15,0 7-18 0,16 8-36 0,8 7-18 16,-5 9-15-16,13 6-20 16,-9 1-42-16,13 1 3 0,-12 6 8 0,7 4-72 15,4 3 3-15,1 2 5 0,3-1 51 0,12 3 0 16,0 1 2-16,8-1 19 0,0 2-9 16,0-3 39-16,8 4 3 0,8-2 8 0,-8 1 37 15,12 0-12-15,11-5 36 0,-11 1 8 0,15-2 7 16,12 0-5-16,-4-1 5 0,1-1 13 15,-1-3-7-15,0-3-27 0,0 0-17 0,-7-1-13 16,-5-3-15-16,-3 2-24 0,3-1-12 0,-11-3-79 16,-4 2-98-16,-9-1-118 15,-7-1-7-15,0 0-333 0,0 0 18 0,20 4 54 16,-20-4 94-16,0 0 21 0,0 0 54 16</inkml:trace>
          <inkml:trace contextRef="#ctx0" brushRef="#br0" timeOffset="28446.8568">-1470 3192 1620 0,'0'0'481'0,"0"0"-28"0,0 0-41 0,0 0-2 16,0 0-60-16,0 0-37 0,0 0-9 15,0 0-38-15,0 0-25 0,43-4-5 0,-43 4-52 16,28 0-36-16,-28 0-58 0,23 3-18 0,-3-2-52 16,-4 1-38-16,-1 1-30 15,1 1-103-15,-4 1-105 0,-12-5-203 0,16 11-434 16,-9-6 71-16,-7-5 101 0,12 12 50 0,-12-12 90 16,0 0 38-16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45.37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1C7097-FC44-40DE-BC5E-9F6D02D89EE3}" emma:medium="tactile" emma:mode="ink">
          <msink:context xmlns:msink="http://schemas.microsoft.com/ink/2010/main" type="inkDrawing" rotatedBoundingBox="17258,2631 17746,8039 17317,8078 16829,2669" semanticType="callout" shapeName="Other">
            <msink:destinationLink direction="with" ref="{04383409-88C5-4A32-B9B2-F74C6E19E574}"/>
          </msink:context>
        </emma:interpretation>
      </emma:emma>
    </inkml:annotationXML>
    <inkml:trace contextRef="#ctx0" brushRef="#br0">95 507 982 0,'-12'-10'446'0,"0"-1"-8"15,4 5-16-15,8 6-18 0,-15-8-61 0,15 8-18 0,0 0-35 16,-20 2-6-16,20-2-18 16,-12 12-18-16,12-12-48 0,-12 17-18 0,8-5-16 15,4-12-2-15,0 20-31 0,0-20 0 0,0 21 21 16,0-21-55-16,8 18 17 0,-8-11-1 16,0-7-10-16,20 12 7 0,-4-9-27 0,-16-3-16 15,27 0 15-15,-7-3-4 0,-1-2-19 0,5-2-4 16,-4-2-22-16,-1-3 11 15,5-8-12-15,-1-1 2 0,-7-1-6 0,4-7-2 16,-4-5-2-16,-5 3-8 0,-3-4-15 0,0 0 12 16,0-5-10-16,-4 0 5 0,-4 2 13 0,-4 1 0 15,4 2 21-15,-4 8 17 0,0 1 37 16,0 3-29-16,0 1 5 0,0 7-5 16,0-1-41-16,4 16 0 0,0-14 8 0,0 14-5 15,0 0-6-15,0 0 39 0,0 0-25 0,0 0-1 16,0 0-30-16,0 0 30 0,8 60-10 15,0-41 1-15,-4 1 1 0,4 1-17 0,0-1 0 16,0 0-5-16,-1 0-29 0,5-3-35 0,-4 1-18 16,0-1-44-16,0-3-15 0,0-3-44 15,-4 1-30-15,3-1-24 0,-3-1 6 0,-4-10-31 16,8 17-11-16,-8-17-93 0,8 15-129 16,-8-15 67-16,0 0-121 0,0 14 29 15,0-14 132-15,0 0 83 0,-16 12 81 0,16-12 80 16,0 0 130-16,-11 8 62 0,11-8 82 15,0 0 20-15,0 0 41 0,-20 0 28 0,20 0 3 16,0 0 38-16,0 0-15 0,0 0 8 0,0 0-29 16,-24-9 8-16,24 9 28 0,0 0-53 15,0 0 17-15,-15-4-56 0,15 4-20 16,0 0-16-16,0 0 13 0,-16 14-5 0,16-14-8 0,-8 20-46 16,8-10 29-16,-4 5-4 0,4-15-25 15,-4 31 34-15,4-13-39 0,0 1 0 0,0 0 18 16,4 6-31-16,0-1-2 0,-4 1-13 15,4 0-11-15,0 3-22 0,0-2 15 16,-4 1 7-16,4 0 1 0,0 0-18 0,0 1 7 16,0 3 11-16,0 0 5 0,-1-4-19 15,1-1 1-15,4 1 23 0,-4 1-3 0,0-2-30 16,0-2 18-16,0 4-9 0,0-2-29 0,0-1-6 16,0-1 0-16,0 2 0 0,4 0 0 15,-5 0 0-15,1 0 0 0,0-2 0 0,4 3 0 16,-4-3 0-16,4 3 0 0,-4-1 0 0,4 2 0 15,0-2 0-15,-4 0 0 0,3-2 0 16,-3 1 0-16,4 0 0 0,-4-3 0 0,4 3 0 16,-4-2 0-16,0 2 0 0,4-2 0 15,-4 1 0-15,0-1 0 0,0 0 0 0,-1 0 0 16,1 1 0-16,0-1 0 0,0 1 0 16,0 0 0-16,-4-1 0 0,4 0 0 15,-4 0 0-15,4 1 0 0,0-1 0 0,0 1 0 16,0-1 0-16,0-1 0 0,0 2 0 0,0-1 0 15,0 2 0-15,0-1 0 0,-1 3 0 16,1-3 0-16,-4 3 0 0,4 1 0 0,0-2 0 16,0 3 0-16,0 0 0 0,0-2 0 0,-4 6 0 15,4-4 0-15,0 0 0 0,0 6 0 16,-4-4 0-16,4 2 0 0,0 0 0 16,-4-3 0-16,4 6 0 0,-4-8 0 0,4 7 0 0,-4-2 0 15,3-2 0-15,-3-1 0 0,0 4 0 16,0-3 0-16,0 4 0 0,0 0 0 15,0-3 0-15,0 4 0 0,0-6 0 16,0 5 0-16,0-3 0 0,0-1 0 0,0 5 0 16,0-1 0-16,0-6 0 0,0 3 0 0,0-2 0 15,0 8 0-15,0-8 0 0,4 0 0 16,-8 7 0-16,4-1 0 0,0-1 0 0,0-6 0 16,0 7 0-16,-3-7 0 0,3 4 0 0,0-3 0 15,-4 0 0-15,4-1 0 0,0 1 0 16,-4 0 0-16,4 0 0 0,0 1 0 0,0-3 0 15,0 2 0-15,0-3 0 0,0 3 0 16,0-1 0-16,0 0 0 0,0 0 0 16,0-1 0-16,4-2 0 0,-4 4 0 0,4-3 0 15,-4 0 0-15,3-1 0 0,-3 1 0 16,4-2 0-16,-4 2 0 0,4-3 0 0,0 2 0 16,-4 0 0-16,4-1 0 0,0 0 0 0,0 0 0 15,-4 2 0-15,4-3 0 0,-4 1 0 16,4 0 0-16,-4-2 0 0,4 3 0 0,0-2 0 15,0 1 0-15,0 2 0 0,-4-3 0 0,4 1 0 16,-1-1 0-16,1 3 0 0,0-1 0 16,-4-1 0-16,0 2 0 0,4-1 0 0,-4-2 0 15,4 2 0-15,-4 3 0 0,0-3 0 16,4 3 0-16,-4-1 0 0,0-2 0 0,0 0 0 16,0 0 0-16,0-2 0 0,4 1 0 15,-4-2 0-15,4 1 0 0,-4-5 0 0,4 2 0 16,-4-3 0-16,0 4 0 0,0-3 0 15,4-1 0-15,-4-1 0 0,0 1 0 0,0-3 0 16,0 3 0-16,0-4 0 0,0-14 0 16,0 28 0-16,4-16 0 0,-4-12 0 0,-4 22 0 15,4-22 0-15,0 15 0 0,0-15 0 0,0 0 0 16,0 20 0-16,0-20 0 16,0 0 0-16,-8 11 0 0,8-11 0 0,0 0 0 0,0 0 0 15,-16 0 0-15,16 0 0 0,0 0 0 16,0 0 0-16,-27-12 0 0,27 12 0 15,-12-10-420-15,12 10-783 0,-16-7 102 0,16 7 103 16,-12-8 125-16,12 8 67 0,-15-11 76 0,7 5 65 16,8 6 63-16,-16-12 82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47.58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383409-88C5-4A32-B9B2-F74C6E19E574}" emma:medium="tactile" emma:mode="ink">
          <msink:context xmlns:msink="http://schemas.microsoft.com/ink/2010/main" type="inkDrawing" rotatedBoundingBox="16834,7243 25765,7295 25762,7790 16831,7737" semanticType="callout" shapeName="Other">
            <msink:sourceLink direction="with" ref="{791C7097-FC44-40DE-BC5E-9F6D02D89EE3}"/>
            <msink:sourceLink direction="with" ref="{77B4652C-2F43-4E37-B85C-71DA89B2AD83}"/>
          </msink:context>
        </emma:interpretation>
      </emma:emma>
    </inkml:annotationXML>
    <inkml:trace contextRef="#ctx0" brushRef="#br0">200 94 959 0,'-24'-2'346'0,"8"2"-34"16,-3-1 1-16,3 2-34 0,16-1-13 0,-28 0-8 16,13-1-20-16,15 1-30 0,-24 0-11 15,24 0-16-15,-20 1-1 0,20-1-22 0,0 0 27 16,-23 0-65-16,23 0-7 0,0 0-1 0,0 0 19 16,-16 0-1-16,16 0-43 0,0 0 21 15,0 0-19-15,0 0 4 0,0 0-6 0,39 12-31 16,-27-9-5-16,8 2 3 0,0-4-8 15,-1 3 8-15,9-2-8 0,-1 3 5 16,-3-2-15-16,7 1-21 0,-3 0 18 0,7 0-12 16,1-2 7-16,3 4-18 0,0-4-2 15,0 4 30-15,5-2-38 0,-1 0 26 0,0-3-18 16,0 2 7-16,1-1-10 0,-1 1 3 0,4-3-8 16,4 1-8-16,-8-1 6 0,4 0-6 15,-3 0 33-15,3 0-40 0,0 0 15 0,-4 0-20 16,1 0 22-16,-1 2-9 0,0 0-4 0,-4-2-7 15,5 3 16-15,-9-1-6 0,4-2 21 16,-3 4-21-16,-5-4-12 0,4 3 15 0,-3 1-6 16,-1-2 45-16,1-1-45 0,3 1-14 15,4-1 22-15,-3 3-4 0,-1-4 4 16,1 0 0-16,-1 4 14 0,0-4-1 0,5 1-15 16,-5 1-3-16,4 0 11 0,1-1 2 15,-5-1-8-15,4 3-4 0,1-3 4 0,-5 1-7 16,4-1 46-16,4 2-36 0,-3 0 25 0,3-1-22 15,0-1-19-15,4 2 9 0,-3-4 4 16,11 2 11-16,0 2-6 0,0-2 1 0,0 0 0 16,0 0-19-16,0 2 19 0,0 0-8 0,0 0 25 15,-4 1-20-15,0 0 13 0,-4-3-23 16,4 4-3-16,-7-2 23 0,7 1 18 0,-4 1-38 16,0-2 23-16,4 0-44 0,4-2 49 15,-4 3-28-15,-4-1 20 0,1-2-10 16,-5 1-13-16,8-1-2 0,-4 0 20 0,0 0-5 15,4 0-3-15,-4 0-9 0,5 0 9 16,-9 0 13-16,4 2 1 0,-4-4-22 16,0 2 19-16,1 0-11 0,-5 0-4 0,0-1 9 0,1 1 21 15,-1 0-35-15,0 0 12 0,-7 1-8 16,-1-2-2-16,4 1 5 0,1-2 7 0,-5 0 3 16,9 1-10-16,-5-1-3 0,0 0 6 0,5 0 4 15,-9 2-4-15,4 0 25 0,-3 0-38 16,-1 0 2-16,1 0 23 0,-1-2-5 15,-3 2 16-15,3 0-29 0,-3 0-7 16,-1 0 7-16,1 2 21 0,-1-4-11 0,1 2-7 16,-5 0 18-16,-3-1 15 0,4 2-48 0,-1-1 20 15,-3 0 10-15,3 0-10 0,-3 0-16 16,0 0 11-16,-1 0 5 0,5 2 3 0,-4-4 5 16,3 4 17-16,-3 0-38 0,3-2 31 0,1 0-25 15,0 2 19-15,-1-2-4 0,5 2-8 16,-5-2-18-16,5 1 3 0,-1 1 5 0,-3 0 7 15,3-2 36-15,-3 3-35 0,3-1-19 16,-3-2-2-16,0 0 3 0,3 2 40 0,-3 0-27 16,3-1 35-16,1-1-28 0,-5 2-5 15,5 0-11-15,-1-2 9 0,-3 4 4 0,3-3 0 16,1 3 11-16,-1-4-13 0,1 0 13 16,3 0-6-16,-3 0-2 0,3 0 3 0,1 0-6 15,-5 2 8-15,5 1 8 0,3-3 8 16,-7 2-19-16,3 0-12 0,1-1-8 0,-1-1 23 15,-4 0-15-15,1 0 12 0,3 0-14 0,-3 1 14 16,-4-1-4-16,3 2 32 0,4-2-17 16,-3 0-18-16,3 0-15 0,5 0 14 0,-5 2-1 15,5-4 9-15,3 2-25 0,0-2 3 16,1 2 12-16,-1-1-2 0,4 0 12 0,0-3-2 16,1 4-2-16,-5 0 4 0,4-3-27 0,-4 3 15 15,1-2 4-15,-1 2 22 16,0 0-26-16,-3 0 7 0,-5-2-2 0,1 4-3 15,-1-2 3-15,0-2-10 0,-3 0-6 0,3 1 21 16,-3-3-15-16,-1 4 28 0,1 0-21 16,-1-2 13-16,1 0-10 0,3-1 5 0,-3 1-18 15,-1 0 16-15,1-1 32 0,-1 1-27 0,1 0-34 16,0-1 26-16,-1-1 0 0,1 1-3 16,-1-1 3-16,1 2 18 0,-1 0-39 0,1 1 19 15,-1-1-1-15,1-1 21 0,3 3-3 16,-3-2-20-16,3 2 0 0,0 0 12 15,1-2-7-15,-1 0 10 0,1 0-2 0,-1 1-3 0,-3 1-13 16,3-2 3-16,-3 0 28 16,3 2-21-16,-3-1 11 0,-1 1-6 0,1 0-2 15,-5-3 41-15,1 3-46 0,-1-1 18 0,1-1-26 16,-8 2-2-16,3-2 4 0,-3 1-1 16,4-1 12-16,-20 2-3 0,27-4 1 0,-11 2 7 15,-16 2-10-15,24-1 15 0,-13-1-26 0,-11 2 45 16,24-3-29-16,-24 3 2 0,24 0-12 15,-24 0 20-15,15 0 21 0,-15 0-31 0,24 0-13 16,-24 0 0-16,0 0 29 0,19 0-16 16,-19 0-26-16,16-3 0 0,-16 3-2 0,0 0-5 15,0 0 2-15,20 0-5 0,-20 0 26 0,0 0-28 16,0 0-39-16,0 0-36 16,16-3-2-16,-16 3-38 0,0 0-55 0,0 0-35 15,0-14-15-15,0 14-1 0,0 0 75 0,0 0 10 16,0 0-29-16,-12-28 37 0,12 28 15 15,-8-18 31-15,4 9 61 0,4 9 61 0,-12-14 37 16,4 4 61-16,8 10 25 0,-15-20 39 0,7 12 51 16,0-1-5-16,8 9 2 15,-16-18 11-15,12 11 7 0,4 7 29 0,-15-14-47 0,15 14 60 16,-8-9-111-16,8 9-15 16,0 0 2-16,-12-10-20 0,12 10 16 0,0 0-37 0,0 0 1 15,0 0 17-15,0 0-35 0,0 0 15 0,0 0-3 16,0 0 8-16,12 44-20 15,-8-32-21-15,3-1 36 0,1-3-34 0,-4 5 29 16,8-4-38-16,0 4-14 0,0-4 19 0,-1 4-6 16,5-5-2-16,4 2 0 0,-4 0-5 15,3-3 12-15,1 0-40 0,-4-3-6 0,-1 1 6 16,5-3 17-16,0 0-35 0,-5 1 18 16,1-2 15-16,-16-1 20 0,20 0-7 0,-20 0 12 15,19-1-4-15,-19 1 15 0,0 0-47 0,0 0 22 16,12-9-4-16,-12 9-22 15,0 0 12-15,0 0-22 0,0 0 25 0,-51-2-41 16,51 2 0-16,-35 9 0 0,11-1 0 0,4 0 0 16,-7 5 0-16,3-1 0 0,-3 2 0 15,3 2 0-15,1-2 0 0,-1 5 0 0,4 1 0 16,1-3-136-16,7 1-59 0,0 1-61 0,0-1-92 16,5-1-141-16,-5-1-616 0,12-2 155 15,-4 0 59-15,0-1 52 0,4-13 109 0,-8 20 72 16,8-20 87-16,0 16 39 0,0-16 69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0.63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1D5E20-1717-481A-B7D2-4DD299A5CE5F}" emma:medium="tactile" emma:mode="ink">
          <msink:context xmlns:msink="http://schemas.microsoft.com/ink/2010/main" type="writingRegion" rotatedBoundingBox="21059,3976 21185,3976 21185,4110 21059,4110"/>
        </emma:interpretation>
      </emma:emma>
    </inkml:annotationXML>
    <inkml:traceGroup>
      <inkml:annotationXML>
        <emma:emma xmlns:emma="http://www.w3.org/2003/04/emma" version="1.0">
          <emma:interpretation id="{C7AC29D5-47E7-4612-90DB-DEA289B3653B}" emma:medium="tactile" emma:mode="ink">
            <msink:context xmlns:msink="http://schemas.microsoft.com/ink/2010/main" type="paragraph" rotatedBoundingBox="21059,3976 21185,3976 21185,4110 21059,4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ACBB27-7001-4F08-8F6E-6FB14A295303}" emma:medium="tactile" emma:mode="ink">
              <msink:context xmlns:msink="http://schemas.microsoft.com/ink/2010/main" type="line" rotatedBoundingBox="21059,3976 21185,3976 21185,4110 21059,4110"/>
            </emma:interpretation>
          </emma:emma>
        </inkml:annotationXML>
        <inkml:traceGroup>
          <inkml:annotationXML>
            <emma:emma xmlns:emma="http://www.w3.org/2003/04/emma" version="1.0">
              <emma:interpretation id="{742A6CB4-2424-4BCC-8521-DA3F0BB0D095}" emma:medium="tactile" emma:mode="ink">
                <msink:context xmlns:msink="http://schemas.microsoft.com/ink/2010/main" type="inkWord" rotatedBoundingBox="21059,3976 21185,3976 21185,4110 21059,4110">
                  <msink:destinationLink direction="with" ref="{CB3AAA68-6096-418B-A864-6E18086C40C5}"/>
                </msink:context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..</emma:literal>
                </emma:interpretation>
                <emma:interpretation id="interp3" emma:lang="en-US" emma:confidence="0">
                  <emma:literal>•.</emma:literal>
                </emma:interpretation>
                <emma:interpretation id="interp4" emma:lang="en-US" emma:confidence="0">
                  <emma:literal>.,</emma:literal>
                </emma:interpretation>
              </emma:one-of>
            </emma:emma>
          </inkml:annotationXML>
          <inkml:trace contextRef="#ctx0" brushRef="#br0">39 12 1387 0,'0'0'448'15,"-16"-1"-23"-15,16 1-23 0,0 0-18 0,0 0-39 16,-16 16-33-16,16-16-15 0,-8 15-31 15,8-15-4-15,0 16-42 0,0-16-21 0,0 0 11 16,4 21-20-16,-4-21-14 0,8 13-2 0,-8-13-12 16,8 10-22-16,-8-10-6 0,0 0-24 15,12 5-8-15,-12-5 26 0,0 0-28 0,0 0-39 16,23-6 8-16,-23 6 21 0,0 0-18 16,12-20-26-16,-12 20 0 0,4-17 13 15,-4 17-3-15,0-18 5 0,0 18-9 0,0 0 4 16,-8-25-25-16,8 25 20 0,-4-12 13 15,4 12-8-15,0 0-18 0,-8-9 1 0,8 9-14 16,0 0-22-16,0 0 20 0,0 0 69 0,-27 24-87 16,27-24-7-16,-4 18 17 0,0-7-20 15,4-11-13-15,4 19 10 0,-4-19 24 0,0 20-1 16,0-20 6-16,12 17-11 0,-12-17-31 16,12 13 85-16,-12-13-53 0,11 6-1 0,-11-6 5 15,16 2-2-15,-16-2-5 0,20 0-16 0,-20 0 34 16,12-8-8-16,-12 8 10 15,11-16-8-15,-7 8-12 0,-4 8 15 0,8-24-10 0,-8 12-21 16,0 12 26-16,-4-21-13 0,4 21 8 0,-8-17 0 16,8 17-21-16,-11-9 34 15,11 9-26-15,-16-3-6 0,16 3 37 0,0 0-41 16,-28 17-26-16,20-7 31 0,1 1-8 0,7-11-7 16,-8 20 25-16,8-9-8 0,0-11-33 15,0 20 16-15,0-20-6 0,4 14 19 0,-4-14-62 16,11 12-11-16,-11-12-20 0,12 6-48 15,-12-6-65-15,0 0-43 0,20 1-140 0,-20-1-214 16,0 0-416-16,0 0 97 0,16-18 120 0,-16 18 44 16,4-15 115-16,-4 15 25 15,0-20 70-15,0 20 63 0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1.12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0D387F-4C20-478E-AA3D-B73EA7A831B4}" emma:medium="tactile" emma:mode="ink">
          <msink:context xmlns:msink="http://schemas.microsoft.com/ink/2010/main" type="writingRegion" rotatedBoundingBox="21293,2809 22807,2822 22801,3521 21287,3508"/>
        </emma:interpretation>
      </emma:emma>
    </inkml:annotationXML>
    <inkml:traceGroup>
      <inkml:annotationXML>
        <emma:emma xmlns:emma="http://www.w3.org/2003/04/emma" version="1.0">
          <emma:interpretation id="{89A21129-6CBA-4BE7-8291-01048AA1FA34}" emma:medium="tactile" emma:mode="ink">
            <msink:context xmlns:msink="http://schemas.microsoft.com/ink/2010/main" type="paragraph" rotatedBoundingBox="21293,2809 22807,2822 22801,3521 21287,35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BE44FB-350C-4835-9909-7F75DA58B9C0}" emma:medium="tactile" emma:mode="ink">
              <msink:context xmlns:msink="http://schemas.microsoft.com/ink/2010/main" type="line" rotatedBoundingBox="21293,2809 22807,2822 22801,3521 21287,3508"/>
            </emma:interpretation>
          </emma:emma>
        </inkml:annotationXML>
        <inkml:traceGroup>
          <inkml:annotationXML>
            <emma:emma xmlns:emma="http://www.w3.org/2003/04/emma" version="1.0">
              <emma:interpretation id="{7FF0FD59-2E3D-453E-9542-094E5F9DF8F9}" emma:medium="tactile" emma:mode="ink">
                <msink:context xmlns:msink="http://schemas.microsoft.com/ink/2010/main" type="inkWord" rotatedBoundingBox="21293,2847 22243,2856 22238,3444 21287,3436"/>
              </emma:interpretation>
              <emma:one-of disjunction-type="recognition" id="oneOf0">
                <emma:interpretation id="interp0" emma:lang="en-US" emma:confidence="0.5">
                  <emma:literal>(ay</emma:literal>
                </emma:interpretation>
                <emma:interpretation id="interp1" emma:lang="en-US" emma:confidence="0">
                  <emma:literal>(y</emma:literal>
                </emma:interpretation>
                <emma:interpretation id="interp2" emma:lang="en-US" emma:confidence="0">
                  <emma:literal>(oy</emma:literal>
                </emma:interpretation>
                <emma:interpretation id="interp3" emma:lang="en-US" emma:confidence="0">
                  <emma:literal>(any</emma:literal>
                </emma:interpretation>
                <emma:interpretation id="interp4" emma:lang="en-US" emma:confidence="0">
                  <emma:literal>(as</emma:literal>
                </emma:interpretation>
              </emma:one-of>
            </emma:emma>
          </inkml:annotationXML>
          <inkml:trace contextRef="#ctx0" brushRef="#br0">138 0 1203 0,'0'0'430'0,"0"0"-26"0,-32 9-28 16,32-9-7-16,-23 20-21 0,11-6-28 15,0 3-3-15,0 3-30 0,5 3-13 0,-5 1-8 16,4 1-25-16,0 3-3 0,0-1-31 0,4-1-5 16,4 0-33-16,0 1 13 0,0-1-28 15,4-1-1-15,0-1-40 0,4-1-31 0,0 0-21 16,4-3-58-16,-4-1-34 0,7-3-69 15,-3 1-49-15,4-1-40 0,-1-4-133 0,-3-1-218 16,8-1-354-16,0 1 62 0,-1-2 131 0,-3-4 23 16,0 1 58-16,-1-5 75 0,1 1 49 15</inkml:trace>
          <inkml:trace contextRef="#ctx0" brushRef="#br0" timeOffset="684.7368">507 435 1423 0,'-8'-5'558'16,"-3"-1"-31"-16,-1 0-53 0,0-2-3 15,0 2-44-15,0-2-33 0,1 1-30 0,11 7-29 16,-16-14-51-16,4 8-36 0,4-5-7 0,8 11-46 16,-11-20-11-16,7 10-36 15,0-3-25-15,4 13 13 0,-4-19-16 0,4 19-23 16,0-17-17-16,0 17-11 0,0 0-31 0,4-22 8 15,-4 22-15-15,8-6 5 0,-8 6-23 16,0 0 7-16,0 0-10 0,0 0 13 0,35 19 0 16,-35-19 3-16,8 18-11 0,0-6-7 15,-4 0-13-15,3 0 15 0,-3 2-28 16,4-1 29-16,-4-1-6 0,0 0-18 0,-4-12 15 16,4 18 14-16,0-10-21 0,-4-8 12 0,8 15-17 15,-8-15 36-15,4 11-6 0,-4-11-30 0,0 0 2 16,0 0 8-16,0 0 3 0,0 0 10 0,0 0-3 15,0 0 8-15,0 0-11 0,31-26 14 16,-27 14-13-16,-4 12 4 0,8-20 22 16,-4 9 17-16,-4 11-26 0,4-18 14 0,-4 18 7 15,8-14-38-15,-8 14 30 0,4-7-20 16,-4 7 10-16,0 0-18 0,0 0-2 0,0 0-11 16,0 0 32-16,35 19-19 0,-27-11-51 0,0 2-26 15,3 0-53-15,-3 1-51 0,4-1-29 16,-4 3-13-16,4-3-48 0,4-1-2 0,-9 0-106 15,5 2-74-15,0-4-25 0,0 2 10 16,0-4 56-16,-12-5 20 0,23 7 39 16,-23-7 110-16,16 3 59 0,-16-3 98 0,16 0 78 0,-16 0 78 15,15-8 42-15,-15 8 60 16,16-15 10-16,-8 9 49 0,0-3-16 0,-8 9-2 16,12-14 40-16,-12 14-12 0,11-14 15 0,-11 14-40 15,8-9-22-15,-8 9-4 0,12-6-18 16,-12 6-39-16,0 0 10 0,0 0 4 0,27 9-37 15,-19-2 26-15,0 2-10 0,0 4-34 0,0 1 52 16,0-2-57-16,-4 2-2 0,0 0-19 16,0 0-22-16,0 0 8 0,-4-14-27 0,-4 27-47 15,0-17-32-15,-4 3-74 0,0-3-43 16,0-2-118-16,8-8-274 0,-20 14-489 16,9-11 90-16,11-3 79 0,-20 1 98 0,20-1 132 0,0 0 6 15,-24-12 61-15,17 3 49 16</inkml:trace>
        </inkml:traceGroup>
        <inkml:traceGroup>
          <inkml:annotationXML>
            <emma:emma xmlns:emma="http://www.w3.org/2003/04/emma" version="1.0">
              <emma:interpretation id="{12BB219B-AADA-4BC7-9A94-772B61AB7966}" emma:medium="tactile" emma:mode="ink">
                <msink:context xmlns:msink="http://schemas.microsoft.com/ink/2010/main" type="inkWord" rotatedBoundingBox="22263,2817 22807,2822 22801,3521 22257,3516"/>
              </emma:interpretation>
              <emma:one-of disjunction-type="recognition" id="oneOf1">
                <emma:interpretation id="interp5" emma:lang="en-US" emma:confidence="1">
                  <emma:literal>y)</emma:literal>
                </emma:interpretation>
                <emma:interpretation id="interp6" emma:lang="en-US" emma:confidence="0">
                  <emma:literal>y).</emma:literal>
                </emma:interpretation>
                <emma:interpretation id="interp7" emma:lang="en-US" emma:confidence="0">
                  <emma:literal>y),</emma:literal>
                </emma:interpretation>
                <emma:interpretation id="interp8" emma:lang="en-US" emma:confidence="0">
                  <emma:literal>y)-</emma:literal>
                </emma:interpretation>
                <emma:interpretation id="interp9" emma:lang="en-US" emma:confidence="0">
                  <emma:literal>y)'</emma:literal>
                </emma:interpretation>
              </emma:one-of>
            </emma:emma>
          </inkml:annotationXML>
          <inkml:trace contextRef="#ctx0" brushRef="#br0" timeOffset="1104.0109">971 162 1149 0,'0'0'422'0,"0"0"-28"0,0 0 21 15,24 20-72-15,-16-9-38 0,-1 1-8 16,-3 2-26-16,4-2-2 0,0 4-47 0,4-2 21 15,-4 0-79-15,3-1-13 0,-3-3-18 0,4 1-5 16,-4-1 11-16,4-1-47 16,-4-2-18-16,-8-7 13 0,11 7-13 0,-11-7 6 15,0 0-34-15,0 0-10 0,0 0-1 0,0 0 32 16,24-23-34-16,-24 23 0 0,-4-27 3 16,4 9 10-16,0 0 3 0,0-2 23 0,-4 3 30 15,0 1-7-15,0 0 10 0,4 16-18 16,0-25 0-16,0 25-10 0,0-15-21 0,0 15 10 15,0 0 9-15,0 0 9 0,0 0 1 0,0 0-14 16,0 0-20-16,20 49-4 0,-8-29 6 16,-4 4-19-16,-1 4 4 0,5 4-18 15,0-3-12-15,0 2 25 0,0-2-22 0,-5 1-14 16,1-5-30-16,-4-2 25 0,0-3-20 16,-8-2 31-16,-4 0-78 0,1 1-27 0,-1-4-23 15,-8-3 12-15,0-4-64 0,1 0-48 0,-1-2-122 16,0-5-176-16,16-1-373 0,-27 0 64 15,27 0 95-15,-24-7 38 0,16 2 72 0,8 5 46 16,-16-16 102-16,12 7 8 0</inkml:trace>
          <inkml:trace contextRef="#ctx0" brushRef="#br0" timeOffset="1342.269">1352-21 1384 0,'8'-7'469'0,"-8"7"-16"0,0 0-26 16,24 14-15-16,-16-1-38 0,3 2-5 15,-3 6-44-15,4 4-18 0,0 4-18 0,0 0-20 16,-1 3-18-16,1 0-44 0,-4 2-33 16,4-2 3-16,-4 3-44 0,0-1-105 0,-4 0-41 15,-1-1-120-15,-3-3-133 0,-7 0-254 0,-1 2-378 16,-8 3 115-16,0-7-3 15,-7 2 123-15,-1 1 56 0,-7 0 93 0,-13 9 17 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5.38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B3AAA68-6096-418B-A864-6E18086C40C5}" emma:medium="tactile" emma:mode="ink">
          <msink:context xmlns:msink="http://schemas.microsoft.com/ink/2010/main" type="inkDrawing" rotatedBoundingBox="17528,7231 21021,3918 21372,4289 17879,7601" semanticType="callout" shapeName="Other">
            <msink:sourceLink direction="with" ref="{742A6CB4-2424-4BCC-8521-DA3F0BB0D095}"/>
            <msink:sourceLink direction="with" ref="{77B4652C-2F43-4E37-B85C-71DA89B2AD83}"/>
          </msink:context>
        </emma:interpretation>
      </emma:emma>
    </inkml:annotationXML>
    <inkml:trace contextRef="#ctx0" brushRef="#br0">36 3323 652 0,'0'0'295'0,"0"0"-37"0,0 0-40 0,0 0-1 0,0 0-4 16,0 0-21-16,0 0-5 0,0 0-11 15,0 0-30-15,0 0-3 0,0 0 11 0,0 0 0 16,0 0 4-16,0 0 16 0,0 0-23 15,0 0-5-15,0 0-20 0,0 0-1 16,0 0-7-16,0 0-23 0,0 0-3 0,0 0 2 16,-36-16-27-16,36 16 17 0,0 0-35 15,20-18 25-15,-20 18-7 0,16-15-16 0,-5 7-5 16,-3-3 8-16,4 3-23 0,-4-3 10 0,4 0 12 16,-4 1-22-16,7-2-8 0,-7-2-5 15,8 0-3-15,-4 2 19 0,0-2-24 0,3-1 36 16,-3 2-26-16,0-4-17 0,4 3 10 15,-1-1 0-15,1-2 15 0,0 1-18 0,-1 1 0 16,1-2-12-16,0-1 4 0,4 0-2 0,-1 1-15 16,1-2 38-16,0 4-5 15,-5-4-8-15,5 1-20 0,0 2 5 0,-5-3-13 16,1 2 10-16,4-1 23 0,-5 2-30 0,5-4 36 16,-4 4-32-16,-1 2-4 0,1-2 18 15,-4 1-14-15,4-2 16 0,-1 3-30 0,1 0 7 16,0 0 0-16,-4-1-10 0,3-1 12 15,1 2 6-15,0-2 10 0,-4 4-13 0,7-5-2 16,-7 3-5-16,4-1 2 0,-1 0 0 0,1 0 0 16,0-2 25-16,-4 4-27 0,3-3 46 15,1 0-37-15,-4 1-7 0,4-1-7 0,-1 0 7 16,-3-1 21-16,4 1-9 0,0-1-14 16,-5 3 10-16,5-1-26 0,0-3 20 0,-4 2-7 15,-1 0 23-15,5 1-30 0,-4 1 27 0,4-4-20 16,-5 1 18-16,5 1 5 15,-4-4-15-15,4 5 30 0,-1-5-28 0,1 0 3 16,0-1 5-16,0 1 5 0,-1-1 0 0,1 0 10 16,0 4 8-16,-1-4-13 0,1 1 0 15,0 2 8-15,0 0 5 0,-5 0-21 0,5 0 9 16,0 0 11-16,-4 2 4 0,3-1-13 16,-3 0 7-16,0 3-15 0,0-3 8 0,0 2 22 15,3-1 4-15,-3-2-16 0,4 3-11 0,0-3 1 16,-5 1 2-16,5 0-2 0,-4 1 5 15,4-1 7-15,-5 3-15 0,5-2 21 16,-4-1-29-16,4 2 3 0,-5 0 3 0,1 4 12 16,0-2 31-16,0 0-38 0,0 1-6 15,-5 2 11-15,9-3-2 0,0-1-6 0,-8 1 10 16,7 1 13-16,-3 0-28 0,0-3-8 16,0 3 11-16,0-2-13 0,3-1 46 0,-3 3-34 15,0-1 11-15,4 0-8 0,-5-1-5 0,5 2-10 16,-4-3 7-16,0 2 34 0,0 3-28 15,3-3 12-15,-3-1-12 0,0 1-6 16,4-1-5-16,-1 1 3 0,-3 1 26 0,4 0-19 16,-4-3 52-16,-1 3-72 0,5-1 3 15,0 0 22-15,-8-1-12 0,7 2 5 0,-3 1 18 0,0-1-18 16,0 1-8-16,0 0-4 16,-5 3 14-16,5-2-12 0,-4-1 18 0,4 0-13 15,-4 0 22-15,3 2-17 0,1-1 0 0,-4-1-12 16,4 0 24-16,0 1-1 0,-4 1-27 15,3-3 16-15,1 2-10 0,-4-1 10 0,8 0-8 16,-4 2-7-16,-1 1 5 0,-3-2 5 0,4 1 20 16,0-1 16-16,0 1-41 0,-5 1 2 15,5-1-5-15,-4 0-7 0,4 2 43 0,-4 0-11 16,4-4-19-16,-1 1-3 0,1 1 12 16,-4 1-7-16,8-3 2 0,-5 1 6 0,5-3 51 15,0 1-80-15,0 0 29 0,-1-1-3 16,1 3 0-16,0-2 5 0,-4 1-21 15,3-1 42-15,1 0-26 0,-4 1-3 0,4 2-4 16,-5-1-1-16,1 0 3 0,0-1 23 0,0 2 7 16,0-2-30-16,-5 2-5 0,5 0 8 15,4 0 4-15,-8 1 24 0,4-3-31 16,-1 2 17-16,5-2 40 0,-4 2-60 0,0-2 10 16,-1 4-2-16,1-2 18 0,-4 1 3 15,4 0-6-15,0 1-7 0,-1-2 2 0,-11 9 11 0,20-16-14 16,-8 7 37-16,-4 1-31 0,4-1 2 15,-1 0-7-15,1 0-11 0,0-2 44 0,0 2-54 16,3-1 29-16,1-3-22 0,0 3 9 16,0 1 5-16,-5 2-8 0,1-2-8 0,4 2 3 15,-8-2 31-15,4 3-34 0,-1-1 8 16,1-1-3-16,-12 8-10 0,16-10 13 16,-4 5 16-16,-1-2 4 0,-11 7-30 0,16-11 5 15,-4 6 2-15,0-3-9 0,-12 8 9 0,19-12 26 16,-3 6 13-16,-4 0-34 0,0-1-7 15,0 0 46-15,-12 7-23 0,19-8 18 0,-11 2-23 16,-8 6 36-16,20-11-32 0,-20 11 1 16,15-7 18-16,-15 7-8 0,12-7-5 15,-12 7-2-15,12-7 38 0,-12 7-31 0,12-7-10 16,-12 7-8-16,0 0-13 0,12-7 24 16,-12 7-16-16,0 0 15 0,0 0-32 0,7-7-27 15,-7 7 0-15,0 0 4 0,0 0 10 0,0 0-16 16,0 0 25-16,12-7-14 0,-12 7 12 15,0 0 5-15,0 0-28 0,0 0 0 0,0 0 2 16,12-6 22-16,-12 6 1 0,0 0-25 16,0 0 21-16,0 0-6 0,0 0 11 0,0 0-49 15,0 0 31-15,0-22-54 0,0 22-13 0,0 0-10 16,0 0-8-16,-16-14 0 16,16 14-23-16,0 0-10 0,-19-9 13 0,19 9 0 0,-12-7 20 15,12 7 18-15,-20-7 11 0,20 7 7 16,-16-5 26-16,16 5 32 0,-23-4 14 15,23 4 33-15,-20-4 8 0,20 4 48 0,-19-3-20 16,19 3 26-16,-16-2 7 0,16 2 33 16,-20-4-15-16,20 4 3 0,-16-1 0 0,16 1-16 15,0 0-2-15,0 0 7 0,-19 4-25 0,19-4 12 16,0 0-9-16,0 0 45 0,-8 8-17 16,8-8-6-16,0 0-5 0,0 0 6 0,0 0-19 15,0 0 36-15,24 20-28 0,-24-20-35 0,19 3 17 16,-19-3-23-16,28 2-15 0,-13-4 0 15,-15 2 15-15,36-5 0 0,-17 3 3 16,-3-3-10-16,4 1-9 0,-4 1-24 16,-1-1 12-16,1 1-18 0,0-1 23 0,-1 0 5 15,-15 4 1-15,20-5-9 0,-8 2-30 0,-12 3 8 16,16-6 17-16,-16 6 6 0,15-3-16 16,-15 3 0-16,0 0 3 0,16-5-13 0,-16 5 43 15,0 0 6-15,16-7-23 0,-16 7-3 0,0 0 7 16,0 0 11-16,12-6 3 0,-12 6 35 15,0 0 8-15,0 0-30 0,0 0 9 0,0 0-15 16,0 0 3-16,0 0-15 0,0 0 30 16,0 0-18-16,0 0-13 0,0 0-20 0,0 0 33 15,0 0-43-15,0 0-5 0,0 0 17 16,0 0-10-16,0 0 24 0,0 0-24 16,0 0 5-16,0 0 6 0,0 0 2 0,0 0-5 15,0 0-49-15,0 0 31 0,0 0-54 0,0 0 3 16,0 0 38-16,0 0 3 0,7-8-5 15,-7 8 9-15,0 0 24 0,0 0-13 0,0 0-30 16,0 0 30-16,0 0-23 0,0 0 3 16,0 0 38-16,0 0-21 0,0 0 1 0,0 0-16 15,0 0-2-15,0 0 35 0,0 0-15 0,-19 36-5 16,11-25-2-16,4 3-1 16,0 0-5-16,-4 3 6 0,0 2-34 0,4 0 28 15,-3 2 1-15,3 2 27 0,-4 2-27 0,4-2-22 16,0 2 11-16,0-1-17 0,4-1-9 15,-4-2-38-15,4 0-46 0,0-3-33 0,0-1-34 16,0 3-145-16,0-20-181 0,0 24-496 16,-4-6 62-16,4-4 97 0,-4 2 93 0,0-2 66 15,0 3 103-15,-4-4 30 0,1 2 67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6.30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D48434-968F-4B73-A3E8-5BCAB7CD93F5}" emma:medium="tactile" emma:mode="ink">
          <msink:context xmlns:msink="http://schemas.microsoft.com/ink/2010/main" type="writingRegion" rotatedBoundingBox="18945,4823 19287,4823 19287,5172 18945,5172"/>
        </emma:interpretation>
      </emma:emma>
    </inkml:annotationXML>
    <inkml:traceGroup>
      <inkml:annotationXML>
        <emma:emma xmlns:emma="http://www.w3.org/2003/04/emma" version="1.0">
          <emma:interpretation id="{A828393E-436F-44D8-B44B-DB9A716D4084}" emma:medium="tactile" emma:mode="ink">
            <msink:context xmlns:msink="http://schemas.microsoft.com/ink/2010/main" type="paragraph" rotatedBoundingBox="18945,4823 19287,4823 19287,5172 18945,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D34478-CDE3-4043-ABB1-A10863955FBE}" emma:medium="tactile" emma:mode="ink">
              <msink:context xmlns:msink="http://schemas.microsoft.com/ink/2010/main" type="line" rotatedBoundingBox="18945,4823 19287,4823 19287,5172 18945,5172"/>
            </emma:interpretation>
          </emma:emma>
        </inkml:annotationXML>
        <inkml:traceGroup>
          <inkml:annotationXML>
            <emma:emma xmlns:emma="http://www.w3.org/2003/04/emma" version="1.0">
              <emma:interpretation id="{2A2CD1C3-6537-47F2-BC90-ECC9F90598B7}" emma:medium="tactile" emma:mode="ink">
                <msink:context xmlns:msink="http://schemas.microsoft.com/ink/2010/main" type="inkWord" rotatedBoundingBox="18945,4823 19287,4823 19287,5172 18945,5172"/>
              </emma:interpretation>
              <emma:one-of disjunction-type="recognition" id="oneOf0">
                <emma:interpretation id="interp0" emma:lang="en-US" emma:confidence="1">
                  <emma:literal>v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v.</emma:literal>
                </emma:interpretation>
                <emma:interpretation id="interp4" emma:lang="en-US" emma:confidence="0">
                  <emma:literal>r.</emma:literal>
                </emma:interpretation>
              </emma:one-of>
            </emma:emma>
          </inkml:annotationXML>
          <inkml:trace contextRef="#ctx0" brushRef="#br0">17 102 1154 0,'0'-25'545'0,"-3"15"-12"0,3 10-24 16,-4-19-30-16,4 19-26 0,-4-17-46 0,4 17-59 15,0 0-23-15,-8-17-36 0,8 17-36 0,0 0-20 16,0 0-20-16,0 0-34 0,0 0-8 15,0 0 6-15,0 0-28 0,16 61-16 0,-13-43-26 16,1 3-4-16,0 4-29 0,0-2-8 0,0 1 14 16,0-2-14-16,0 0-17 15,0-3-11-15,0-2 3 0,-4 1-38 0,4-3 12 16,-4-15 6-16,4 23 17 0,-4-12 29 0,0-11 17 16,4 16-10-16,-4-16 11 0,0 0-11 15,0 0 21-15,0 0-24 0,0 0-24 0,0 0-9 16,0 0 16-16,0 0 10 0,4-45-8 15,-4 26-15-15,4 0-23 0,-1-3 23 0,1 4-26 16,4-5 1-16,-4 1-16 0,8 1-31 0,0 2-15 16,0 0-57-16,7-3-7 0,1 3-61 15,0 2-37-15,3 1-45 0,1 0-21 0,-9 7-141 16,5-1-176-16,-4 4-405 0,-4 3 101 16,-1-1 65-16,-11 4 157 0,20 0-10 0,-20 0 119 15,0 0 24-15,16 7 41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7.26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761FAC-455C-4AF6-919A-3887B16CBE12}" emma:medium="tactile" emma:mode="ink">
          <msink:context xmlns:msink="http://schemas.microsoft.com/ink/2010/main" type="inkDrawing" rotatedBoundingBox="18556,6731 18648,7450 18540,7464 18447,6745" semanticType="callout" shapeName="Other"/>
        </emma:interpretation>
      </emma:emma>
    </inkml:annotationXML>
    <inkml:trace contextRef="#ctx0" brushRef="#br0">-6-2 1364 0,'0'0'417'15,"0"0"-5"-15,0 0-69 0,-4-13-28 0,4 13-44 16,0 0-4-16,0 0-22 0,0 0-12 15,0 0-31-15,24 32-22 0,-12-16-22 0,-4 4-2 16,3-1-2-16,1 5-34 0,4 5-12 16,-4-2-8-16,0 5-26 0,-1 0 5 15,-3 0-22-15,0-1 7 0,0 1-18 0,-4 0 0 0,0-4-5 16,0 0 10-16,-4-1 20 16,0-1-9-16,0 1-19 0,0-3 29 0,-4-1-26 15,4 0 26-15,-4-5-17 0,0-1-22 0,0-1 4 16,4-2-32-16,-8-1 39 0,8-13-52 15,-4 22-40-15,-4-11-37 0,8-11-22 0,-8 13-42 16,8-13-63-16,-11 17-134 0,3-12-122 0,8-5-331 16,0 0-10-16,-8 10 103 0,8-10 97 15,0 0 33-15,0 0 33 0,0 0 85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7.73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351B46-85EC-45C9-994E-0C3CC4658DDE}" emma:medium="tactile" emma:mode="ink">
          <msink:context xmlns:msink="http://schemas.microsoft.com/ink/2010/main" type="inkDrawing" rotatedBoundingBox="18958,6728 19299,6997 19059,7302 18717,7033" semanticType="enclosure" shapeName="Other">
            <msink:sourceLink direction="with" ref="{0CD31277-96DD-42AE-85D7-CF715E532879}"/>
          </msink:context>
        </emma:interpretation>
      </emma:emma>
    </inkml:annotationXML>
    <inkml:trace contextRef="#ctx0" brushRef="#br0">221 27 1366 0,'-16'-11'441'0,"1"0"-52"15,-1 6 2-15,-4 4-58 0,20 1-26 0,-31 4-12 16,11 3-14-16,4 4-38 0,-3 3-35 0,7 4 7 16,-4 3-34-16,1 4-9 0,3 0-26 15,4 4-23-15,4-5 2 0,0 5-17 16,8-3-3-16,-4-1-11 0,8 2 1 0,0-4-46 0,4 0-6 15,-1-1 8-15,5-4 18 16,0-4-10-16,3-4-25 0,5-1-1 0,4-1 26 0,-5-5-26 16,1-2 8-16,7-2-13 0,-3-1 31 15,-5-4-21-15,5-2 6 0,-1-4 2 16,-3-3 10-16,-5-4 1 0,-3 1-14 0,-4-5-2 16,0 0-5-16,-8 1-16 0,4 1 6 15,-8 2-18-15,-4-1-29 0,0-1-33 0,-8-1-43 16,4 4-41-16,-8 4-92 0,-3 3-124 0,-5-1-150 15,4 3-392-15,-3 1 39 0,3 5 84 16,-3 0 76-16,-1 3 109 0,4 0 60 0,1 1 22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57:57.89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D31277-96DD-42AE-85D7-CF715E532879}" emma:medium="tactile" emma:mode="ink">
          <msink:context xmlns:msink="http://schemas.microsoft.com/ink/2010/main" type="writingRegion" rotatedBoundingBox="18835,6930 19185,6930 19185,6971 18835,6971">
            <msink:destinationLink direction="with" ref="{1E351B46-85EC-45C9-994E-0C3CC4658DDE}"/>
          </msink:context>
        </emma:interpretation>
      </emma:emma>
    </inkml:annotationXML>
    <inkml:traceGroup>
      <inkml:annotationXML>
        <emma:emma xmlns:emma="http://www.w3.org/2003/04/emma" version="1.0">
          <emma:interpretation id="{FCDE1FF9-D9BE-457A-925B-7568B47333B4}" emma:medium="tactile" emma:mode="ink">
            <msink:context xmlns:msink="http://schemas.microsoft.com/ink/2010/main" type="paragraph" rotatedBoundingBox="18835,6930 19185,6930 19185,6971 18835,6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84FAE1-6A8A-4576-9A0F-FE8F9307917A}" emma:medium="tactile" emma:mode="ink">
              <msink:context xmlns:msink="http://schemas.microsoft.com/ink/2010/main" type="line" rotatedBoundingBox="18835,6930 19185,6930 19185,6971 18835,6971"/>
            </emma:interpretation>
          </emma:emma>
        </inkml:annotationXML>
        <inkml:traceGroup>
          <inkml:annotationXML>
            <emma:emma xmlns:emma="http://www.w3.org/2003/04/emma" version="1.0">
              <emma:interpretation id="{77B4652C-2F43-4E37-B85C-71DA89B2AD83}" emma:medium="tactile" emma:mode="ink">
                <msink:context xmlns:msink="http://schemas.microsoft.com/ink/2010/main" type="inkWord" rotatedBoundingBox="18835,6930 19185,6930 19185,6971 18835,6971">
                  <msink:destinationLink direction="with" ref="{CB3AAA68-6096-418B-A864-6E18086C40C5}"/>
                  <msink:destinationLink direction="with" ref="{04383409-88C5-4A32-B9B2-F74C6E19E574}"/>
                </msink:context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-.</emma:literal>
                </emma:interpretation>
                <emma:interpretation id="interp4" emma:lang="en-US" emma:confidence="0">
                  <emma:literal>--</emma:literal>
                </emma:interpretation>
              </emma:one-of>
            </emma:emma>
          </inkml:annotationXML>
          <inkml:trace contextRef="#ctx0" brushRef="#br0">0 0 947 0,'23'22'396'0,"-11"-18"-37"15,0-1-4-15,4 0-35 0,3 1-12 0,-3-2-47 16,12 0-21-16,-9-1-35 0,1-1-59 0,3-1-49 15,-3 1-140-15,8-2-303 0,-5-1-378 0,5 0 56 16,-5 2 92-16,1 1 56 0,-8-2 82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44.18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0275B1-E71D-4D4E-BA37-6126BCEC9480}" emma:medium="tactile" emma:mode="ink">
          <msink:context xmlns:msink="http://schemas.microsoft.com/ink/2010/main" type="inkDrawing" rotatedBoundingBox="23807,2096 24156,5225 23652,5281 23303,2153" semanticType="verticalRange" shapeName="Other">
            <msink:sourceLink direction="with" ref="{E8C099C3-09FC-4B5B-96C9-903A938A2A9D}"/>
          </msink:context>
        </emma:interpretation>
      </emma:emma>
    </inkml:annotationXML>
    <inkml:trace contextRef="#ctx0" brushRef="#br0">315 0 1016 0,'0'0'391'0,"0"0"-37"0,0 0-11 16,0 0-16-16,-24 48-7 0,20-36-2 0,-8 5-34 16,1 0-23-16,-1 2-3 0,0 3-35 15,0-2 15-15,0 3-23 0,1 6-5 0,-1-6-16 16,0 3-19-16,4 4-12 0,-4 1 9 0,1 1-26 16,-1 0 2-16,0-1-10 0,4 9-17 15,-4-2-17-15,1-4 4 0,3 3-11 0,0 3-12 16,0-3-6-16,4 2-22 0,-4-4 12 15,0 2-26-15,4 0-2 0,1-2 21 0,-1 0 4 16,0-1-4-16,0-1 2 0,0 1-8 16,0-6-5-16,4 0 11 0,-4 0-6 15,4 2-23-15,-4-3 18 0,0-1-17 0,4 2 22 16,0-1-10-16,0 1 0 0,0-5 3 0,-4 4 20 16,4 0-26-16,0-2 9 0,-4 1 9 15,4 0-2-15,0 1 7 0,0-2 3 0,0 0-17 16,-4 1 27-16,4 0-23 0,0-2 11 0,0 1-41 15,0 0-26-15,0 0 0 0,0 0 0 16,0-1 0-16,0-3 0 0,4 6 0 0,-4-3 0 16,0 1 0-16,4-1 0 0,-4 1 0 15,0-2 0-15,4 1 0 0,-4-1 0 0,4 2 0 16,0-1 0-16,0 2 0 0,0-2 0 16,0 1 0-16,0 0 0 0,0-3 0 15,-4 3 0-15,7-2 0 0,-3 0 0 0,4-2 0 16,-4 2 0-16,0-1 0 0,4-1 0 0,-4-1 0 15,4 1 0-15,-4 1 0 0,4-3 0 16,-4 3 0-16,3-8 0 0,-3 4 0 0,4 0 0 16,-4 1 0-16,4 1 0 0,0-5 0 0,0 3 0 15,0-4 0-15,-1 3 0 0,-3 0 0 16,4-1 0-16,4-1 0 0,-4 3 0 0,0-2 0 16,0-1 0-16,-1 2 0 0,5 1 0 0,-4-3 0 15,4 3 0-15,-4 2 0 16,4 1 0-16,-1-4 0 0,1 1 0 0,-4-3 0 0,0-1 0 15,0 2 0-15,0-3 0 0,-1 1 0 16,-3 0 0-16,4-1 0 0,0-2 0 16,0 1 0-16,0-1 0 0,-4 1 0 0,0-1 0 15,3 0 0-15,-3-1 0 0,4 1 0 0,0 0 0 16,-4-1 0-16,-4-10 0 0,12 20 0 16,-4-12 0-16,-4 3 0 0,-4-11 0 0,11 18 0 15,-3-9 0-15,-4 2 0 0,4 0 0 0,-4-1 0 16,4-1 0-16,0 2 0 0,-8-11 0 15,15 19 0-15,-11-10 0 0,-4-9 0 0,12 14 0 16,-8-7 0-16,-4-7 0 0,12 12 0 16,-12-12 0-16,12 11 0 0,-12-11 0 0,8 9 0 15,-8-9 0-15,7 9 0 0,-7-9 0 16,0 0 0-16,12 11 0 0,-12-11 0 0,0 0 0 16,8 9 0-16,-8-9 0 0,0 0 0 15,8 10 0-15,-8-10 0 0,0 0 0 0,0 0 0 16,0 0 0-16,8 8 0 0,-8-8 0 0,0 0 0 15,0 0 0-15,0 0 0 0,0 0 0 16,0 0 0-16,0 0 0 0,0 0 0 0,0 0 0 16,0 0 0-16,0 0 0 0,0 0 0 0,0 0 0 15,0 0 0-15,0 0 0 0,0 0-576 16,0 0-546-16,0 0 58 0,0 0 181 0,0 0 25 16,0 0 123-16,0 0 49 0,0 0 54 15,0 0 77-15,0 0 33 0,0 0 97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51.89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C099C3-09FC-4B5B-96C9-903A938A2A9D}" emma:medium="tactile" emma:mode="ink">
          <msink:context xmlns:msink="http://schemas.microsoft.com/ink/2010/main" type="writingRegion" rotatedBoundingBox="28694,5009 25050,4753 25286,1398 28930,1653">
            <msink:destinationLink direction="with" ref="{A90275B1-E71D-4D4E-BA37-6126BCEC9480}"/>
            <msink:destinationLink direction="with" ref="{82F4812E-E08B-4760-A070-19ECB87719FD}"/>
          </msink:context>
        </emma:interpretation>
      </emma:emma>
    </inkml:annotationXML>
    <inkml:traceGroup>
      <inkml:annotationXML>
        <emma:emma xmlns:emma="http://www.w3.org/2003/04/emma" version="1.0">
          <emma:interpretation id="{E9FF86C0-16B9-4741-9808-787D93FFEC90}" emma:medium="tactile" emma:mode="ink">
            <msink:context xmlns:msink="http://schemas.microsoft.com/ink/2010/main" type="paragraph" rotatedBoundingBox="28463,5019 25752,4777 25829,3911 28540,41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A086E-2741-4BFD-B492-A10170CB2EFD}" emma:medium="tactile" emma:mode="ink">
              <msink:context xmlns:msink="http://schemas.microsoft.com/ink/2010/main" type="line" rotatedBoundingBox="28463,5019 25752,4777 25829,3911 28540,4153"/>
            </emma:interpretation>
          </emma:emma>
        </inkml:annotationXML>
        <inkml:traceGroup>
          <inkml:annotationXML>
            <emma:emma xmlns:emma="http://www.w3.org/2003/04/emma" version="1.0">
              <emma:interpretation id="{C82CB810-479B-4AF7-B563-BDC5520C6E8B}" emma:medium="tactile" emma:mode="ink">
                <msink:context xmlns:msink="http://schemas.microsoft.com/ink/2010/main" type="inkWord" rotatedBoundingBox="28463,5019 25752,4777 25829,3911 28540,4153"/>
              </emma:interpretation>
              <emma:one-of disjunction-type="recognition" id="oneOf0">
                <emma:interpretation id="interp0" emma:lang="en-US" emma:confidence="0.5">
                  <emma:literal>rired</emma:literal>
                </emma:interpretation>
                <emma:interpretation id="interp1" emma:lang="en-US" emma:confidence="0.5">
                  <emma:literal>fired</emma:literal>
                </emma:interpretation>
                <emma:interpretation id="interp2" emma:lang="en-US" emma:confidence="0">
                  <emma:literal>rrred</emma:literal>
                </emma:interpretation>
                <emma:interpretation id="interp3" emma:lang="en-US" emma:confidence="0">
                  <emma:literal>ired</emma:literal>
                </emma:interpretation>
                <emma:interpretation id="interp4" emma:lang="en-US" emma:confidence="0">
                  <emma:literal>rred</emma:literal>
                </emma:interpretation>
              </emma:one-of>
            </emma:emma>
          </inkml:annotationXML>
          <inkml:trace contextRef="#ctx0" brushRef="#br0">614 2181 1743 0,'0'0'591'0,"-28"-6"-5"16,28 6-43-16,-20-7-59 0,9 0-19 0,-5 1-40 16,4 0-46-16,-4-3-10 0,5 1-31 15,-5-1-16-15,0-4-84 0,4 4-5 0,1-1-33 16,3-1 2-16,-4 0-54 0,4-1 29 0,8 12-36 16,-8-21 2-16,4 12-28 0,4 9-28 15,-4-19 23-15,4 19-35 0,-4-18-19 16,4 18-35-16,0 0-21 0,8-20 0 0,-8 20 0 15,8-9 0-15,-8 9 0 0,0 0 0 16,16-5 0-16,-16 5 0 0,0 0 0 0,0 0 0 16,23 17 0-16,-15-7 0 0,-4 3 0 0,0 1 0 15,4 1 0-15,-8 6 0 0,4-2 0 16,-4 1 0-16,-4 3 0 0,0 4 0 16,0-3 0-16,0 1 0 0,-4 0 0 0,0 2 0 0,-7 0 0 15,3 0 0-15,-4-3 0 16,-3 1 0-16,-1-1 0 0,-4-3 0 0,1 0 0 15,-1-4 0-15,1 1 0 0,-1-3-72 0,4-3-271 16,5 2-141-16,-5-3-542 0,4-2-44 16,1-2 130-16,3 1 65 0,-4-2 110 0,0-2 63 15,5 0 93-15,-5-1 43 0,16-3 47 16</inkml:trace>
          <inkml:trace contextRef="#ctx0" brushRef="#br0" timeOffset="311.7043">95 2073 1412 0,'0'0'510'16,"0"0"-21"-16,0 0-23 0,0 0-13 15,0 0-16-15,0 0-48 0,0 0-7 0,-12 47 12 16,4-27-31-16,4 1-17 0,-4 2-39 16,-7 2-5-16,3 2-36 0,0-2-35 15,-4 2-44-15,1-1-8 0,-5-1-13 0,0 0-38 0,1-3-69 16,-1 0-84-16,0-3-106 16,-3-2-92-16,7-15-225 0,-4 12-604 0,1-3 69 15,3-2 95-15,0-4 100 0,1 0 61 0,3-1 95 16,12-4 68-16,-20-2 73 0,20 2-6 15</inkml:trace>
          <inkml:trace contextRef="#ctx0" brushRef="#br0" timeOffset="761.7027">-306 2233 1430 0,'0'0'620'0,"0"0"-34"16,-51-23-54-16,51 23-17 0,-16-17-36 16,12 6-55-16,4 11-1 0,-12-23-37 0,8 11-61 15,-3 0 3-15,3-3-39 0,4 15-2 0,-8-23-36 16,8 13-57-16,0 10-45 0,-4-19 33 15,4 19-29-15,0-16-22 0,0 16-3 0,0 0-16 16,4-19-32-16,-4 19-14 0,12-11-2 16,-12 11-7-16,11-3-57 0,-11 3 0 15,20 0 0-15,-20 0 0 0,20 10 0 0,-13-1 0 16,5 1 0-16,-8 4 0 0,0 2 0 16,0 3 0-16,-4 4 0 0,-4 3 0 0,0 0 0 15,-4 5 0-15,0-1 0 0,1 0 0 0,-9 0 0 16,4 0 0-16,-4 5 0 0,1-7 0 15,-5-3 0-15,0-2 0 0,1-2 0 0,-1-1 0 16,-7-5-54-16,7 0-238 0,-4-4-89 0,1-5-300 16,-1 2-389-16,-3-1 100 0,3-1 87 15,0 0 107-15,-3-3 44 0,-1-2 107 0,5 3 47 16,-5-4 40-16,1 1 90 0</inkml:trace>
          <inkml:trace contextRef="#ctx0" brushRef="#br0" timeOffset="1094.4238">-1198 2057 1410 0,'4'-13'486'15,"-4"13"-48"-15,11-11-16 0,-11 11-38 0,16-8-33 16,-16 8-11-16,24-5-15 0,-9 5 3 16,-15 0-31-16,40 4-18 0,-13-1-10 0,1 1-8 15,7 3-21-15,-7 1-32 0,3 2-21 16,-7-1 17-16,-5 2-27 0,1-2-36 0,-4 3 18 16,-8 1-31-16,-5 0 5 0,-3-13-36 0,-11 24-33 15,-1-10-74-15,-4 0-90 0,-7 4-59 16,-5-2-58-16,1-3-85 0,-1 3-200 15,-11 0-445-15,-5-2 35 0,1-3 91 0,0-4 117 0,0-2 31 16,0-3 69-16,3 1 99 16,-3 0 14-16</inkml:trace>
          <inkml:trace contextRef="#ctx0" brushRef="#br0" timeOffset="1688.484">-1501 1870 1697 0,'-16'-13'552'0,"1"9"-40"0,3 1-48 0,12 3-37 16,-28-6-35-16,13 6-18 0,15 0-37 15,-28 0-29-15,28 0-32 0,-28 2-25 0,13 2-44 16,7 1-15-16,-4 1 5 0,12-6-41 0,-20 9 6 16,13 1-27-16,-1 1-2 0,8-11 16 15,-8 18-16-15,8-6 0 0,0-12-23 0,4 21 3 16,-4-21 15-16,12 25-39 0,-8-10 24 16,7-3-23-16,1 0 2 0,0 2-36 0,4 1 5 15,3-4 11-15,-3 2-16 0,4-1-32 0,-5-3-24 16,5 2 0-16,-4-1 0 0,-1 1 0 15,1 0 0-15,-4-3 0 0,0 1 0 16,0 0 0-16,-5 0 0 0,5 1 0 0,-4 1 0 16,-4 1 0-16,0 0 0 0,0 1 0 15,-4-13 0-15,4 22 0 0,-4-22 0 0,-8 27 0 16,4-15 0-16,-4 1 0 0,0-3 0 16,-4 1 0-16,-7 0-6 0,-1-2-19 0,1-1-11 15,-5-1 26-15,-4-1 23 0,1-4-13 0,-5-2 23 16,1 0-8-16,0-6 11 0,-5 1-39 0,1-4 8 15,3-3 7-15,-3-3 14 0,0-2-16 16,-1-6 0-16,5 0 0 0,-1-5 0 16,5 0 0-16,3-2 0 0,1-2 0 0,7-2 0 15,0 4 0-15,8 1 0 0,1-1 0 16,7 3-175-16,0-2-55 0,7-2-36 0,5 1-26 16,12 1-48-16,3 2-129 0,17-6-102 15,11 4-440-15,4 3 80 0,-1 1 104 0,9 4 72 16,0 0 143-16,4 4 21 0,0 0 84 0,-5 3 54 15</inkml:trace>
        </inkml:traceGroup>
      </inkml:traceGroup>
    </inkml:traceGroup>
    <inkml:traceGroup>
      <inkml:annotationXML>
        <emma:emma xmlns:emma="http://www.w3.org/2003/04/emma" version="1.0">
          <emma:interpretation id="{26CFDFFA-71A3-45E8-8961-710E347A8CAA}" emma:medium="tactile" emma:mode="ink">
            <msink:context xmlns:msink="http://schemas.microsoft.com/ink/2010/main" type="paragraph" rotatedBoundingBox="28821,3203 25177,2947 25286,1398 28930,1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28296A-C505-486D-BBE3-BAF180FB990C}" emma:medium="tactile" emma:mode="ink">
              <msink:context xmlns:msink="http://schemas.microsoft.com/ink/2010/main" type="line" rotatedBoundingBox="28821,3203 25177,2947 25286,1398 28930,1653"/>
            </emma:interpretation>
          </emma:emma>
        </inkml:annotationXML>
        <inkml:traceGroup>
          <inkml:annotationXML>
            <emma:emma xmlns:emma="http://www.w3.org/2003/04/emma" version="1.0">
              <emma:interpretation id="{1C608D09-087E-4C40-9171-D0A8E4C25AF4}" emma:medium="tactile" emma:mode="ink">
                <msink:context xmlns:msink="http://schemas.microsoft.com/ink/2010/main" type="inkWord" rotatedBoundingBox="28821,3203 25177,2947 25286,1398 28930,1653"/>
              </emma:interpretation>
              <emma:one-of disjunction-type="recognition" id="oneOf1">
                <emma:interpretation id="interp5" emma:lang="en-US" emma:confidence="0">
                  <emma:literal>momop</emma:literal>
                </emma:interpretation>
                <emma:interpretation id="interp6" emma:lang="en-US" emma:confidence="0">
                  <emma:literal>monop</emma:literal>
                </emma:interpretation>
                <emma:interpretation id="interp7" emma:lang="en-US" emma:confidence="0">
                  <emma:literal>momp</emma:literal>
                </emma:interpretation>
                <emma:interpretation id="interp8" emma:lang="en-US" emma:confidence="0">
                  <emma:literal>monp</emma:literal>
                </emma:interpretation>
                <emma:interpretation id="interp9" emma:lang="en-US" emma:confidence="0">
                  <emma:literal>momo'p</emma:literal>
                </emma:interpretation>
              </emma:one-of>
            </emma:emma>
          </inkml:annotationXML>
          <inkml:trace contextRef="#ctx0" brushRef="#br0" timeOffset="-3993.1228">715 27 1320 0,'-4'-12'489'0,"4"12"13"0,0 0-82 15,0 0 23-15,-4-16-77 0,4 16-29 0,0 0-27 16,0 0-33-16,0 0-9 0,0 0-19 0,0 0-27 16,0 0 16-16,0 0-15 0,0 0-33 15,0 0-6-15,28 37-15 0,-21-24 15 16,5 0-43-16,4 1-16 0,4 3 6 0,-5-3-37 15,5 1 14-15,3 2 0 0,-7-3-37 16,4-1-4-16,-1 1-16 0,-3-4-33 0,-8 2 41 16,4-2 2-16,0-1 1 0,-5-1-37 15,-7-8 14-15,8 15-4 0,-8-15 9 0,4 14-1 16,-4-14-22-16,0 0-29 0,-19 16 6 0,19-16-37 16,-20 5 16-16,8-3-33 15,12-2 30-15,-31 0-20 0,31 0 0 0,-32-6 0 0,17 1-5 16,3 0 5-16,-4-2 23 0,0-4 20 15,5-1-40-15,-1 0 9 0,0-4 1 16,0-1 10-16,4-2 23 0,1 1-33 0,3-4 7 16,-4 4 24-16,4 3-9 0,0-1 24 15,0 1 8-15,4 15-11 0,-4-24 13 0,4 14 21 16,0 10-47-16,-4-16 11 0,4 16 22 0,0 0-17 16,0 0 38-16,0 0-20 0,0 0 18 15,0 0-31-15,0 0 0 0,0 0 35 0,0 0-32 16,0 0 12-16,-8 41 0 0,4-28-12 15,-4 0-1-15,8-13-12 0,-7 21 7 0,-1-9 8 16,4-1 3-16,-8-3 20 0,4 3-38 0,-4-1 2 16,5-1 21-16,-5-4-13 0,12-5 2 15,-28 8-5-15,20-7-27 0,8-1 9 0,-23-1-30 16,23 1 0-16,-24-9-6 0,16 2-12 16,-3-3 53-16,-1-3-35 0,4 1 2 15,0-4-4-15,0 0 4 0,0 2 39 0,1-1-11 16,7 15 8-16,-8-22 8 0,4 15-13 0,4 7 36 15,-8-18-23-15,8 18-8 0,-4-12-21 16,4 12 42-16,0 0-29 0,0 0 19 0,0 0-14 16,0 0 1-16,0 0 7 0,0 0-18 15,0 0 11-15,0 0 0 0,0 0-6 0,0 0 39 16,-4 39-36-16,4-39 48 0,-8 23-30 0,4-13-2 16,0 3 4-16,-4 1 8 0,1-2-12 15,-5 0 22-15,-4 0-20 0,0 2 15 16,-7-1-33-16,3-4 21 0,-7 1-11 0,-1-3-33 15,1-3-20-15,-1-1-32 0,1-1-25 16,-1-2-35-16,5 0-16 0,-1-5-41 0,4-1-113 16,1-6-240-16,-1 3-448 0,8-1 56 15,1-6 69-15,-1 0 111 0,8-5 48 0,0 0 110 16,4-4 12-16,4-1 65 0</inkml:trace>
          <inkml:trace contextRef="#ctx0" brushRef="#br0" timeOffset="-3804.819">841-462 1464 0,'0'0'519'0,"-44"-18"-40"0,25 14-18 16,-9 3-47-16,5-3-63 0,-9 3-18 0,5 1-49 16,-5 0-59-16,1 1-41 0,-4 1-53 15,-1 0-75-15,1 2-148 0,3-8-246 0,-3 11-468 16,4 0 23-16,-1 0 69 0,1 2 51 0,3-3 87 15,1 3 23-15</inkml:trace>
          <inkml:trace contextRef="#ctx0" brushRef="#br0" timeOffset="-2925.0778">-63 101 1318 0,'0'0'540'15,"-16"-16"-8"-15,9 6-58 16,-1-4 7-16,4 2-94 0,-4-4 9 0,0 0-53 15,0 0-61-15,4 0-1 0,0 2-9 0,-4 0-24 16,8 14-56-16,0-25-10 0,-3 15-16 16,3 10-46-16,0-20 19 0,0 20-14 0,3-17-28 15,-3 17-7-15,8-14-16 0,-8 14-2 16,20-11 12-16,-8 4-4 0,0 1-21 0,-12 6 10 16,23-8-18-16,-11 5-26 0,-12 3 24 0,16-6-5 15,-16 6-9-15,19-3-9 0,-19 3-6 16,12-4-17-16,-12 4-3 0,0 0 18 0,0 0-8 15,0 0 11-15,24 7-9 0,-24-7-14 0,0 0 12 16,-4 21 21-16,4-21-34 16,-8 21 11-16,8-21 20 0,-12 29-33 0,4-13 28 15,0 1-2-15,-3-2 2 0,-1 5 18 16,0-2-41-16,-4 2-3 0,4-3 11 0,-3 0-11 16,3 0 6-16,-4-2-16 0,1-3 44 0,-1 2-6 15,4-5-17-15,0 0 10 0,0-4 5 16,-3-2-26-16,15-3 8 0,-24 6 3 0,24-6-23 15,-23-3-21-15,23 3 8 0,-20-15-29 0,12 5 29 16,0-4-13-16,0-4-12 0,1-1 1 16,3 3 11-16,0-2 46 0,4 4-71 0,0 14 30 15,-8-25-13-15,4 15 21 0,4 10 5 16,0 0-13-16,0 0 49 0,0 0-28 16,0 0-3-16,0 0 23 0,0 0 5 0,0 0 31 15,0 0-25-15,0 0-19 0,-16 44 21 16,8-31-21-16,8-3 21 0,-8 3 10 0,8-13 21 15,-11 21-28-15,3-13-11 0,0-1 23 16,8-7 0-16,-16 11-10 0,16-11-5 0,-19 3 8 16,19-3-13-16,-20-3-29 0,20 3 11 0,-20-12 36 15,9 1-44-15,3 0-7 0,0-2 12 16,-4-6-2-16,0 1 56 0,4-2-18 0,4 0 8 16,-7 5 15-16,7-1-30 0,-4 4 4 15,4 0 16-15,4 12-10 0,-8-18 10 0,8 18-31 16,-8-11 26-16,8 11-18 0,0 0 0 15,0 0-3-15,0 0-2 0,0 0 7 0,0 0-9 0,-15 37-4 16,15-21-7-16,0 1 3 16,-4 6-1-16,-4 8 3 0,0-2 3 0,0 1 15 15,0 4-36-15,-8 1 24 0,1 4 9 0,-1-6-17 16,-8 2-6-16,5-3-10 0,-5 0-28 16,-3-2-46-16,3-4-25 0,1-3-83 0,-5-7-76 15,9-7-180-15,-9 4-639 0,8-2 104 16,-3-5 73-16,7-5 91 0,-4-1 82 0,1 0 87 15,-1-5 98-15,1-3 35 0,-1-3 60 16</inkml:trace>
          <inkml:trace contextRef="#ctx0" brushRef="#br0" timeOffset="-2668.1204">-255-765 1814 0,'0'0'617'0,"0"0"-64"0,11-9-72 0,-11 9-71 15,0 0-139-15,0 0-112 0,0 0-221 16,0 0-217-16,0 0-488 0,0 0 6 0,0 0 98 15,-31 44 46-15,15-17 75 0,-7 6 25 16</inkml:trace>
          <inkml:trace contextRef="#ctx0" brushRef="#br0" timeOffset="-2404.6059">-503 756 1661 0,'0'0'637'0,"8"7"-66"0,-8-7-57 15,0 0-58-15,20 4-26 0,-20-4-36 16,19-2-58-16,-19 2-19 0,32 0-25 0,-13-2-52 16,5 2-30-16,3 0-28 0,5 0 7 15,-1-1-55-15,1 1-78 0,7-3-56 0,-4 2-59 16,-3-1-43-16,-5-1-96 0,9-6-216 0,-17 5-523 15,1 3 10-15,-8-5 111 0,-4 1 48 16,-8 5 92-16,15-12 57 0,-15 12 91 0,0-17 57 16</inkml:trace>
          <inkml:trace contextRef="#ctx0" brushRef="#br0" timeOffset="-1624.4008">-1265-117 1318 0,'0'0'489'0,"8"-12"-6"0,-8 12-68 0,16-12 33 16,-16 12-79-16,19-8-34 16,-3 7-2-16,0-2-49 0,3 2 20 0,1 5-32 0,4-3-16 15,3 4-36-15,1 4-20 0,-5-2-16 16,1 2-8-16,-5 1-2 0,1 3-43 0,0 0 7 15,-5-1-12-15,-3 2-37 0,-4-2 34 0,-4 2-26 16,0-2 16-16,-4-12-31 16,-8 26-3-16,0-15-28 0,0 1 16 0,-4 1-29 15,-3-4-7-15,-1 0 23 0,0 0-13 0,-3-3-23 16,3-2 12-16,-4-2-4 0,1 0 18 16,-1-1-9-16,0-4-14 0,-3-1 2 0,-1-3-8 15,5 0 29-15,-1-4-11 0,0 1 6 16,5-3-16-16,-1 0-6 0,0-1-4 15,4-2-3-15,5 1 19 0,3 3-17 0,-4-3-4 0,8 1 7 16,0 14-9-16,4-30 27 0,0 15-18 16,3 4-20-16,5-2 13 0,-4 2-6 15,4 2-20-15,0 1 29 0,-1 1-34 0,1-1 0 16,0 2 33-16,-12 6-8 0,16-6-17 16,-16 6 18-16,23 2 7 0,-23-2-20 0,16 5-3 15,-16-5 3-15,12 13-6 0,-4-4 16 0,-4 1 10 16,-4-10-7-16,4 21 12 0,-4-21-12 15,-4 24-21-15,-4-9 26 0,0-3 12 0,-4 4-20 16,0-1 0-16,-3 2-25 0,-5-4 14 16,0-2 6-16,5 2-15 0,-9-3 22 15,4-1 9-15,1-1-19 0,-1 0 13 0,-3-3-5 0,7-1-3 16,-4-2 9-16,1-2-19 16,19 0 18-16,-32-6-8 0,16-1 14 0,1-2 14 15,-1-6-20-15,4-2 23 0,-4-9-25 0,1-3 0 16,3-10-42-16,-4-6 1 0,-3-16-6 15,-5 1-17-15,8 11-60 0,5 5-37 0,-1 3-11 16,-4 2-46-16,8 9-69 0,0-6-203 0,-3 9-519 16,3 4 29-16,0 4 101 0,0-1 126 15,4 6 49-15,0 4 56 0,4 10 69 0,-8-11 41 16</inkml:trace>
          <inkml:trace contextRef="#ctx0" brushRef="#br0" timeOffset="-1084.5733">-1670-219 1830 0,'-15'-11'512'0,"7"4"-16"0,-4 0-15 0,0 1-28 16,12 6-66-16,-23-6-41 16,23 6-6-16,-16-3-66 0,16 3-5 0,-16-3-16 15,16 3-30-15,0 0-29 0,-23 6-15 0,23-6-25 16,-16 9-3-16,16-9 0 0,-12 14-18 16,12-14 26-16,-8 15-64 0,8-4-16 0,0-11 21 15,-4 25-31-15,8-11 8 0,-4-14-1 0,4 30 4 16,0-13-24-16,4 3-15 0,4-1 10 15,0 0 0-15,3 2-20 0,1 2 13 0,0-3-16 16,-4 1-38-16,3 0-8 0,-3-3 23 16,-4 1-18-16,0-1-7 0,-4 0 25 0,0-3-8 15,-8 1 13-15,0 0-43 0,-8 1 33 0,-4-3 15 16,-3 0 3-16,-9-1-10 16,1 1-13-16,-9-5 23 0,5-1 25 0,-8-6 34 15,-1 0-38-15,-3-6 73 0,-4-2-32 0,-4-5-80 16,-20-5 0-16,8-7 0 0,-3 2 0 15,11-6 0-15,-4-2 0 0,4-5 0 0,7-1 0 16,5-2 0-16,12 5 0 0,7 0 0 0,-3 1 0 16,11-1 0-16,4 5 0 15,0-2 0-15,12 4 0 0,8 1 0 0,8-1-338 0,4 6-300 16,7 1-465-16,1 4 54 0,11-1 176 16,-4 3 28-16,12 6 69 0,1 2 88 0,-1 6 99 15,4 1 41-15,0 2 44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7:55.0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F4812E-E08B-4760-A070-19ECB87719FD}" emma:medium="tactile" emma:mode="ink">
          <msink:context xmlns:msink="http://schemas.microsoft.com/ink/2010/main" type="inkDrawing" rotatedBoundingBox="30221,1883 30277,5271 29510,5284 29455,1896" semanticType="verticalRange" shapeName="Other">
            <msink:sourceLink direction="with" ref="{E8C099C3-09FC-4B5B-96C9-903A938A2A9D}"/>
          </msink:context>
        </emma:interpretation>
      </emma:emma>
    </inkml:annotationXML>
    <inkml:trace contextRef="#ctx0" brushRef="#br0">-15-9 1435 0,'-12'-7'431'16,"12"7"-9"-16,0 0-36 0,0 0-7 0,0 0-59 0,0 0-28 16,0 0-3-16,0 0-5 0,0 0 11 15,47 20-44-15,-31-11 2 0,-1 1-15 0,1 5-38 16,8-5-8-16,-5 6-5 0,5 0-1 15,-4 2-17-15,3-3-30 0,-3 5-11 0,3-3-8 16,-3 5-2-16,0-3 12 0,-1 2-28 16,1 2 19-16,0 0-37 0,-1-1 24 0,-3 5-34 15,4-4 3-15,-5 2-11 0,1 1 9 16,4 0 6-16,-4 3-22 0,3 2-10 0,-3-2 23 16,-4-1-24-16,3-1 19 0,-3 2-31 15,0 1 46-15,4 0-39 0,-5-2 16 0,1 4-15 16,0-2-44-16,0 1 0 0,0 1 0 15,-4 0 0-15,3 2 0 0,-3-3 0 0,0 1 0 16,0 1 0-16,4-3 0 0,-4 2 0 16,-5-2 0-16,5-1 0 0,0 3 0 0,-4-6 0 15,0 1 0-15,4 0 0 0,-4-1 0 16,0-2 0-16,0 3 0 0,0-1 0 0,4 1 0 16,-5-3 0-16,-3-1 0 0,4 4 0 0,0-4 0 15,0 1 0-15,0 2 0 0,0-1 0 16,0-2 0-16,0 1 0 0,-4-1 0 0,4-3 0 15,0 3 0-15,-4-3 0 0,4-2 0 16,-4 4 0-16,0-4 0 0,0 2 0 0,0 0 0 16,0 1 0-16,0-1 0 0,0 0 0 0,0 0 0 15,-4 1 0-15,4-2 0 0,-4 4 0 16,0 0 0-16,4 0 0 0,-4-4 0 0,4 1 0 16,-4-1 0-16,4 1 0 0,-4-3 0 15,0 2 0-15,0-1 0 0,4 0 0 16,-4-3 0-16,4 2 0 0,-4 0 0 0,4 1 0 15,-3-1 0-15,-1 0 0 0,0-2 0 0,0 0 0 16,4 2 0-16,-4-2 0 0,0 3 0 16,0-2 0-16,4-2 0 0,-4 1 0 0,0 2 0 15,4-17 0-15,-8 27 0 0,8-11 0 16,-4-1 0-16,0-1 0 0,4-14 0 0,-8 26 0 16,5-12 0-16,3-1 0 0,-4 1 0 0,0 0 0 15,-4 1 0-15,8-1 0 0,-4-1 0 16,0 1 0-16,0 2 0 0,0 0 0 15,-4-4 0-15,4 4 0 0,0-2 0 0,-3 0 0 0,3 2 0 16,0 1 0-16,0-3 0 16,-4 2 0-16,4-1 0 0,0 0 0 0,-4 1 0 15,4 0 0-15,-4-2 0 0,4 3 0 0,0-2 0 16,-3-1 0-16,3 2 0 0,-4 2 0 16,0-1 0-16,0 1 0 0,0-1 0 0,0 3 0 15,4-5 0-15,-7 2 0 0,3 2 0 0,0 1 0 16,-4 0 0-16,4-4 0 15,-3 2 0-15,3-1 0 0,0 1 0 0,-4-1 0 16,4 1 0-16,-4-4 0 0,4 3 0 0,-3-4 0 16,3-1 0-16,-4 4 0 0,4-2 0 0,-4-3 0 15,1 1 0-15,-1 1 0 0,4-3 0 16,-4 1 0-16,4 0 0 0,-3-2 0 16,3-1 0-16,-4 1 0 0,-4 4-111 0,4-5-1089 15,4-2 117-15,8-6 108 0,-23 15 107 0,11-8 113 16,-4 3 41-16,-7-1 38 0,3 0 95 15,-7 5 36-15,-5 0 94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2T16:08:01.1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724B4E-4E26-4C97-9D3A-A6E7ACD6455E}" emma:medium="tactile" emma:mode="ink">
          <msink:context xmlns:msink="http://schemas.microsoft.com/ink/2010/main" type="inkDrawing" rotatedBoundingBox="11237,5749 15680,5994 15658,6398 11214,6153" shapeName="Other">
            <msink:destinationLink direction="with" ref="{C844A2E1-764F-49D1-9915-45F4F76D9FE1}"/>
          </msink:context>
        </emma:interpretation>
      </emma:emma>
    </inkml:annotationXML>
    <inkml:trace contextRef="#ctx0" brushRef="#br0">-10-6 691 0,'0'0'233'0,"0"0"-11"0,0 0 24 16,-8-9-28-16,8 9 12 0,0 0-56 0,0 0 0 16,0 0-31-16,0 0-20 0,0 0-2 15,0 0-9-15,0 0-12 0,0 0 10 0,0 0-41 16,0 0 18-16,0 0 0 0,0 0-18 0,0 0-20 16,0 0 2-16,0 0-23 0,0 0 24 15,43 21-19-15,-31-15 0 0,-4 0 0 16,8 2 1-16,-8-3-9 0,11 2-7 0,-3 2 36 15,0 0-29-15,7-2-22 0,-3 0 20 0,0 2-23 16,-5 0 23-16,9 0-13 0,-4 0 19 16,-5-2-24-16,9 3 7 0,-4-1 4 15,-5 0-16-15,13-2 7 0,-12 2-14 0,11 0-3 16,-3 2 20-16,3-2-20 0,-3 0 17 0,3 1-32 16,-3-1 22-16,3 2-23 0,5-2 26 15,-5-2-5-15,5 2-15 0,-5 0 2 0,1-2 5 16,7 2-12-16,-3 0 12 0,-1-4-18 0,0 3-2 15,1 0-13-15,-1-2 23 0,-3 2-29 16,7 2 17-16,-3-4-1 0,3 3 20 0,-7-1 1 16,7-2-23-16,-4 1 22 0,1 1-4 15,-1-3-8-15,-7 2-6 0,7-1-14 16,-3-1 2-16,3 2 15 0,-3-4-2 0,-5 5 2 16,5-5 3-16,-1 3-23 0,-3-1 15 15,3 0-28-15,1-1 0 0,3 1-18 0,-3-1 5 16,3-1-41-16,-3 1 47 0,11 2-11 0,-7-4 31 15,-1 1-21-15,4 2 26 0,1 0-5 16,-5-3 5-16,5 0 10 0,-1 1 8 0,-4 0-21 16,5 0 21-16,-5 2-3 0,5-3-12 0,-1 1 4 15,0 4-15-15,-11-6-30 0,11 0 12 16,1 1-15-16,-13 0 8 0,13 2 5 0,-5-4 2 16,-3 1-7-16,-1-1-13 0,5 2 25 15,-5 0 41-15,1-1-20 0,-1 1 82 16,1 0 0-16,-5-2-3 0,1 0-10 0,3 2 13 15,1-2 26-15,-9 0-27 0,13 0-17 16,-5 2-2-16,-3-4 20 0,-4 2-1 0,7 0-37 16,-3-2 20-16,7 0 10 0,-3 2 13 0,-1-2 10 15,1 1-23-15,-1 1 5 0,1-2-2 16,-1 2 13-16,-3 0-9 0,3-2-11 0,-3 2-14 16,3-1 0-16,1 1 16 0,-4 0 4 15,3-4-14-15,-3 4-24 0,-1 0 18 0,-3-2-5 16,4 0 24-16,-1 2-24 0,-3-1-8 15,3 1 1-15,-3 0 12 0,0-1-10 0,-5-2 20 16,5 6-22-16,0-6-9 0,-1 1 9 16,1 0-13-16,-4 1 4 0,3-2 14 0,-3 2 17 15,4-3-45-15,-5 3 14 0,5-2-12 16,-8 2 0-16,8-1 8 0,-1-5-5 0,-7 5-19 16,8 0 24-16,-5-3-26 0,-15 5 28 0,28-5 11 15,-12 1-6-15,-1 1 23 0,-15 3-35 16,20-4 30-16,-8-3 0 0,-12 7 8 0,19-5-8 15,-11 1 18-15,-8 4-28 0,28-7-7 16,-16 4 14-16,-1-3 9 0,-11 6-1 16,24-11 13-16,-8 8-17 0,-5-1 1 0,1-1-1 15,-12 5 12-15,28-7-18 0,-16 3 26 16,3 0 4-16,1 1 11 0,-4 0 3 0,4-1 2 16,3 0-25-16,-7 0 25 0,8-1-7 0,-5 2 17 15,-3 0 6-15,8-1-11 0,-5-1 3 16,1-1 0-16,8 3-24 0,-8 0 9 0,3-2-8 15,1 1 10-15,-1 1 5 0,-3-2-10 16,4 2-21-16,-8 0 11 0,11-1-10 0,-7 0 9 16,-4 2-1-16,7-1-9 0,-3-1 8 0,-4 2-7 15,-12 2-14-15,31-5-17 0,-19 2 20 16,-12 3-2-16,24-6-21 0,-24 6 11 0,15-3-37 16,-15 3-2-16,16-6-25 0,-16 6-31 0,16-3-60 15,-16 3-270-15,0 0-213 16,16-6 74-16,-16 6 36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29.emf"/><Relationship Id="rId4" Type="http://schemas.openxmlformats.org/officeDocument/2006/relationships/customXml" Target="../ink/ink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5" Type="http://schemas.openxmlformats.org/officeDocument/2006/relationships/image" Target="../media/image32.emf"/><Relationship Id="rId4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customXml" Target="../ink/ink39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12" Type="http://schemas.openxmlformats.org/officeDocument/2006/relationships/customXml" Target="../ink/ink45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.xml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43.emf"/><Relationship Id="rId14" Type="http://schemas.openxmlformats.org/officeDocument/2006/relationships/customXml" Target="../ink/ink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52.emf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47.emf"/><Relationship Id="rId21" Type="http://schemas.openxmlformats.org/officeDocument/2006/relationships/image" Target="../media/image56.emf"/><Relationship Id="rId7" Type="http://schemas.openxmlformats.org/officeDocument/2006/relationships/image" Target="../media/image49.emf"/><Relationship Id="rId12" Type="http://schemas.openxmlformats.org/officeDocument/2006/relationships/customXml" Target="../ink/ink52.xml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1" Type="http://schemas.openxmlformats.org/officeDocument/2006/relationships/image" Target="../media/image51.emf"/><Relationship Id="rId24" Type="http://schemas.openxmlformats.org/officeDocument/2006/relationships/customXml" Target="../ink/ink58.xml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10" Type="http://schemas.openxmlformats.org/officeDocument/2006/relationships/customXml" Target="../ink/ink51.xml"/><Relationship Id="rId19" Type="http://schemas.openxmlformats.org/officeDocument/2006/relationships/image" Target="../media/image55.emf"/><Relationship Id="rId4" Type="http://schemas.openxmlformats.org/officeDocument/2006/relationships/customXml" Target="../ink/ink48.xml"/><Relationship Id="rId9" Type="http://schemas.openxmlformats.org/officeDocument/2006/relationships/image" Target="../media/image50.emf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/>
          <a:lstStyle/>
          <a:p>
            <a:pPr rtl="1"/>
            <a:r>
              <a:rPr lang="fa-IR" dirty="0" smtClean="0">
                <a:cs typeface="EntezareZohoor D" panose="00000700000000000000" pitchFamily="2" charset="-78"/>
              </a:rPr>
              <a:t>4. تعریف و استفاده از انواع توابع</a:t>
            </a:r>
            <a:r>
              <a:rPr lang="fa-IR" dirty="0">
                <a:cs typeface="EntezareZohoor D" panose="00000700000000000000" pitchFamily="2" charset="-78"/>
              </a:rPr>
              <a:t>	</a:t>
            </a:r>
            <a:endParaRPr lang="en-US" dirty="0">
              <a:cs typeface="EntezareZohoor D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17214" y="932608"/>
              <a:ext cx="200160" cy="5716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9574" y="915328"/>
                <a:ext cx="2361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808214" y="1263088"/>
              <a:ext cx="1411560" cy="2894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4894" y="1252648"/>
                <a:ext cx="1433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4395174" y="822808"/>
              <a:ext cx="1114560" cy="4813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254" y="810208"/>
                <a:ext cx="11498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5929494" y="879328"/>
              <a:ext cx="244800" cy="10378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8694" y="864568"/>
                <a:ext cx="27396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6586494" y="1142128"/>
              <a:ext cx="1542600" cy="3420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3894" y="1124488"/>
                <a:ext cx="15606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8457414" y="755128"/>
              <a:ext cx="214200" cy="11293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39054" y="747928"/>
                <a:ext cx="25092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9084534" y="569008"/>
              <a:ext cx="1307520" cy="119340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6169" y="558208"/>
                <a:ext cx="134317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/>
              <p14:cNvContentPartPr/>
              <p14:nvPr/>
            </p14:nvContentPartPr>
            <p14:xfrm>
              <a:off x="10613814" y="688528"/>
              <a:ext cx="276480" cy="121428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2294" y="677008"/>
                <a:ext cx="30636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/>
              <p14:cNvContentPartPr/>
              <p14:nvPr/>
            </p14:nvContentPartPr>
            <p14:xfrm>
              <a:off x="4052094" y="2075248"/>
              <a:ext cx="1593000" cy="1890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3094" y="2066248"/>
                <a:ext cx="1606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/>
              <p14:cNvContentPartPr/>
              <p14:nvPr/>
            </p14:nvContentPartPr>
            <p14:xfrm>
              <a:off x="3642054" y="2267848"/>
              <a:ext cx="813240" cy="64656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7294" y="2256328"/>
                <a:ext cx="83952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1408254" y="2694088"/>
              <a:ext cx="2118600" cy="13762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99974" y="2680768"/>
                <a:ext cx="2142720" cy="14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/>
              <p14:cNvContentPartPr/>
              <p14:nvPr/>
            </p14:nvContentPartPr>
            <p14:xfrm>
              <a:off x="3475374" y="987328"/>
              <a:ext cx="208080" cy="9021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57734" y="970048"/>
                <a:ext cx="24084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/>
              <p14:cNvContentPartPr/>
              <p14:nvPr/>
            </p14:nvContentPartPr>
            <p14:xfrm>
              <a:off x="4680654" y="1919728"/>
              <a:ext cx="33120" cy="1260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8774" y="1911448"/>
                <a:ext cx="48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/>
              <p14:cNvContentPartPr/>
              <p14:nvPr/>
            </p14:nvContentPartPr>
            <p14:xfrm>
              <a:off x="4738974" y="1645048"/>
              <a:ext cx="143280" cy="1191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094" y="1626688"/>
                <a:ext cx="1645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7" name="Ink 96"/>
              <p14:cNvContentPartPr/>
              <p14:nvPr/>
            </p14:nvContentPartPr>
            <p14:xfrm>
              <a:off x="4481214" y="1574848"/>
              <a:ext cx="274680" cy="20124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62854" y="1560448"/>
                <a:ext cx="311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8" name="Ink 97"/>
              <p14:cNvContentPartPr/>
              <p14:nvPr/>
            </p14:nvContentPartPr>
            <p14:xfrm>
              <a:off x="4869294" y="1674928"/>
              <a:ext cx="659520" cy="14940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66414" y="1661608"/>
                <a:ext cx="6778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9" name="Ink 98"/>
              <p14:cNvContentPartPr/>
              <p14:nvPr/>
            </p14:nvContentPartPr>
            <p14:xfrm>
              <a:off x="5263854" y="1539568"/>
              <a:ext cx="34200" cy="3384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0614" y="1526608"/>
                <a:ext cx="52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" name="Ink 108"/>
              <p14:cNvContentPartPr/>
              <p14:nvPr/>
            </p14:nvContentPartPr>
            <p14:xfrm>
              <a:off x="1927374" y="5340088"/>
              <a:ext cx="535320" cy="45360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12614" y="5321728"/>
                <a:ext cx="5540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" name="Ink 112"/>
              <p14:cNvContentPartPr/>
              <p14:nvPr/>
            </p14:nvContentPartPr>
            <p14:xfrm>
              <a:off x="3075774" y="5656528"/>
              <a:ext cx="653040" cy="828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64974" y="5646448"/>
                <a:ext cx="670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Ink 113"/>
              <p14:cNvContentPartPr/>
              <p14:nvPr/>
            </p14:nvContentPartPr>
            <p14:xfrm>
              <a:off x="3666174" y="5566168"/>
              <a:ext cx="164520" cy="23724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6814" y="5557888"/>
                <a:ext cx="1882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" name="Ink 122"/>
              <p14:cNvContentPartPr/>
              <p14:nvPr/>
            </p14:nvContentPartPr>
            <p14:xfrm>
              <a:off x="4876134" y="5232088"/>
              <a:ext cx="747360" cy="62172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7774" y="5224168"/>
                <a:ext cx="77796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4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9381534" y="688528"/>
              <a:ext cx="1202040" cy="7498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3185" y="675916"/>
                <a:ext cx="1238018" cy="779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8920374" y="1317088"/>
              <a:ext cx="156960" cy="64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6725" y="1302688"/>
                <a:ext cx="173841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6868374" y="764128"/>
              <a:ext cx="2417040" cy="5238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5494" y="753688"/>
                <a:ext cx="24357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/>
              <p14:cNvContentPartPr/>
              <p14:nvPr/>
            </p14:nvContentPartPr>
            <p14:xfrm>
              <a:off x="8588814" y="2155888"/>
              <a:ext cx="401040" cy="246348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5146" y="2137528"/>
                <a:ext cx="424059" cy="24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4053534" y="1791208"/>
              <a:ext cx="3287880" cy="27651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9494" y="1777168"/>
                <a:ext cx="3320280" cy="27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9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903614" y="907408"/>
              <a:ext cx="5256720" cy="22467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614" y="895888"/>
                <a:ext cx="5292000" cy="22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3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906134" y="907408"/>
              <a:ext cx="5254200" cy="5756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774" y="895888"/>
                <a:ext cx="52898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942134" y="1058248"/>
              <a:ext cx="4748400" cy="3034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3774" y="1050328"/>
                <a:ext cx="4773600" cy="30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6342054" y="3480688"/>
              <a:ext cx="186120" cy="69732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9174" y="3469168"/>
                <a:ext cx="20628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5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24374" y="762688"/>
              <a:ext cx="2378880" cy="330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734" y="753318"/>
                <a:ext cx="2412360" cy="351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3" name="Ink 102"/>
              <p14:cNvContentPartPr/>
              <p14:nvPr/>
            </p14:nvContentPartPr>
            <p14:xfrm>
              <a:off x="5437374" y="3095128"/>
              <a:ext cx="0" cy="2052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7" name="Ink 146"/>
              <p14:cNvContentPartPr/>
              <p14:nvPr/>
            </p14:nvContentPartPr>
            <p14:xfrm>
              <a:off x="998934" y="1325008"/>
              <a:ext cx="9247320" cy="490356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934" y="1313848"/>
                <a:ext cx="9278640" cy="49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2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74374" y="452368"/>
              <a:ext cx="3582000" cy="3487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174" y="435808"/>
                <a:ext cx="3606480" cy="35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5594694" y="1249408"/>
              <a:ext cx="570960" cy="176076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6346" y="1238601"/>
                <a:ext cx="599382" cy="1788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5" name="Ink 64"/>
              <p14:cNvContentPartPr/>
              <p14:nvPr/>
            </p14:nvContentPartPr>
            <p14:xfrm>
              <a:off x="5872254" y="1406728"/>
              <a:ext cx="2005560" cy="16020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3974" y="1398088"/>
                <a:ext cx="2020320" cy="16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0"/>
              <p14:cNvContentPartPr/>
              <p14:nvPr/>
            </p14:nvContentPartPr>
            <p14:xfrm>
              <a:off x="1284054" y="5234968"/>
              <a:ext cx="824760" cy="22572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5694" y="5222008"/>
                <a:ext cx="845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/>
              <p14:cNvContentPartPr/>
              <p14:nvPr/>
            </p14:nvContentPartPr>
            <p14:xfrm>
              <a:off x="4633494" y="3287008"/>
              <a:ext cx="4686480" cy="295812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6214" y="3279448"/>
                <a:ext cx="4722120" cy="29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7991934" y="3085408"/>
              <a:ext cx="1298880" cy="80352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3574" y="3074968"/>
                <a:ext cx="1334880" cy="8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99374" y="627688"/>
              <a:ext cx="1292760" cy="485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494" y="616168"/>
                <a:ext cx="13089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3680574" y="383968"/>
              <a:ext cx="3969000" cy="55216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7334" y="371728"/>
                <a:ext cx="3989160" cy="55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1207734" y="2642248"/>
              <a:ext cx="992880" cy="3297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0094" y="2633608"/>
                <a:ext cx="10288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/>
              <p14:cNvContentPartPr/>
              <p14:nvPr/>
            </p14:nvContentPartPr>
            <p14:xfrm>
              <a:off x="5280054" y="3297088"/>
              <a:ext cx="0" cy="115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4" name="Ink 83"/>
              <p14:cNvContentPartPr/>
              <p14:nvPr/>
            </p14:nvContentPartPr>
            <p14:xfrm>
              <a:off x="1182534" y="4566088"/>
              <a:ext cx="1256040" cy="139500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774" y="4557088"/>
                <a:ext cx="127476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5" name="Ink 124"/>
              <p14:cNvContentPartPr/>
              <p14:nvPr/>
            </p14:nvContentPartPr>
            <p14:xfrm>
              <a:off x="3777774" y="4595608"/>
              <a:ext cx="0" cy="1728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5" name="Ink 144"/>
              <p14:cNvContentPartPr/>
              <p14:nvPr/>
            </p14:nvContentPartPr>
            <p14:xfrm>
              <a:off x="5494614" y="5986648"/>
              <a:ext cx="11520" cy="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1152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6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2970294" y="2731888"/>
              <a:ext cx="1031040" cy="6487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8414" y="2715688"/>
                <a:ext cx="10555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2060214" y="1282168"/>
              <a:ext cx="1674000" cy="4996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5814" y="1272448"/>
                <a:ext cx="17046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3259014" y="2924488"/>
              <a:ext cx="762840" cy="4230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654" y="2910448"/>
                <a:ext cx="784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/>
              <p14:cNvContentPartPr/>
              <p14:nvPr/>
            </p14:nvContentPartPr>
            <p14:xfrm>
              <a:off x="2178294" y="3032128"/>
              <a:ext cx="1625760" cy="12808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5334" y="3019888"/>
                <a:ext cx="164412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/>
              <p14:cNvContentPartPr/>
              <p14:nvPr/>
            </p14:nvContentPartPr>
            <p14:xfrm>
              <a:off x="6076014" y="950608"/>
              <a:ext cx="253080" cy="19497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62334" y="933328"/>
                <a:ext cx="28512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/>
              <p14:cNvContentPartPr/>
              <p14:nvPr/>
            </p14:nvContentPartPr>
            <p14:xfrm>
              <a:off x="6060894" y="2626408"/>
              <a:ext cx="3210120" cy="1778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8294" y="2611288"/>
                <a:ext cx="3241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7581894" y="1431568"/>
              <a:ext cx="45360" cy="4896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69294" y="1414288"/>
                <a:ext cx="759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/>
              <p14:cNvContentPartPr/>
              <p14:nvPr/>
            </p14:nvContentPartPr>
            <p14:xfrm>
              <a:off x="7665054" y="1019368"/>
              <a:ext cx="545040" cy="2484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1014" y="1011448"/>
                <a:ext cx="573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Ink 59"/>
              <p14:cNvContentPartPr/>
              <p14:nvPr/>
            </p14:nvContentPartPr>
            <p14:xfrm>
              <a:off x="6361854" y="1467208"/>
              <a:ext cx="1259640" cy="11966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0694" y="1449568"/>
                <a:ext cx="128844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/>
              <p14:cNvContentPartPr/>
              <p14:nvPr/>
            </p14:nvContentPartPr>
            <p14:xfrm>
              <a:off x="6821214" y="1736488"/>
              <a:ext cx="122760" cy="1256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6094" y="1726408"/>
                <a:ext cx="141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/>
              <p14:cNvContentPartPr/>
              <p14:nvPr/>
            </p14:nvContentPartPr>
            <p14:xfrm>
              <a:off x="6648414" y="2433448"/>
              <a:ext cx="52200" cy="2538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37974" y="2423008"/>
                <a:ext cx="763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5"/>
              <p14:cNvContentPartPr/>
              <p14:nvPr/>
            </p14:nvContentPartPr>
            <p14:xfrm>
              <a:off x="6774774" y="2442808"/>
              <a:ext cx="152640" cy="14976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61814" y="2433808"/>
                <a:ext cx="180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/>
              <p14:cNvContentPartPr/>
              <p14:nvPr/>
            </p14:nvContentPartPr>
            <p14:xfrm>
              <a:off x="6780894" y="2495008"/>
              <a:ext cx="126360" cy="1512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6574" y="2490688"/>
                <a:ext cx="13392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EntezareZohoor 1 **</vt:lpstr>
      <vt:lpstr>EntezareZohoor D</vt:lpstr>
      <vt:lpstr>Office Theme</vt:lpstr>
      <vt:lpstr>4. تعریف و استفاده از انواع توابع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175</cp:revision>
  <cp:lastPrinted>2023-03-14T11:21:00Z</cp:lastPrinted>
  <dcterms:created xsi:type="dcterms:W3CDTF">2022-08-29T15:58:18Z</dcterms:created>
  <dcterms:modified xsi:type="dcterms:W3CDTF">2023-10-12T17:26:37Z</dcterms:modified>
</cp:coreProperties>
</file>