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2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4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5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8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0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8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8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70" r:id="rId5"/>
    <p:sldLayoutId id="2147483875" r:id="rId6"/>
    <p:sldLayoutId id="2147483871" r:id="rId7"/>
    <p:sldLayoutId id="2147483872" r:id="rId8"/>
    <p:sldLayoutId id="2147483873" r:id="rId9"/>
    <p:sldLayoutId id="2147483874" r:id="rId10"/>
    <p:sldLayoutId id="21474838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White structure">
            <a:extLst>
              <a:ext uri="{FF2B5EF4-FFF2-40B4-BE49-F238E27FC236}">
                <a16:creationId xmlns:a16="http://schemas.microsoft.com/office/drawing/2014/main" id="{D96413A0-660C-9ECD-045E-7D273D0470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242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pic>
        <p:nvPicPr>
          <p:cNvPr id="56" name="Picture 55" descr="White structure">
            <a:extLst>
              <a:ext uri="{FF2B5EF4-FFF2-40B4-BE49-F238E27FC236}">
                <a16:creationId xmlns:a16="http://schemas.microsoft.com/office/drawing/2014/main" id="{00E0F0DB-DD09-AB6B-5F78-518DA57461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-1" b="24223"/>
          <a:stretch/>
        </p:blipFill>
        <p:spPr>
          <a:xfrm flipH="1">
            <a:off x="0" y="23991"/>
            <a:ext cx="12188932" cy="6857990"/>
          </a:xfrm>
          <a:prstGeom prst="rect">
            <a:avLst/>
          </a:prstGeom>
        </p:spPr>
      </p:pic>
      <p:pic>
        <p:nvPicPr>
          <p:cNvPr id="47" name="Picture 46" descr="A poster of a problem statement&#10;&#10;Description automatically generated with medium confidence">
            <a:extLst>
              <a:ext uri="{FF2B5EF4-FFF2-40B4-BE49-F238E27FC236}">
                <a16:creationId xmlns:a16="http://schemas.microsoft.com/office/drawing/2014/main" id="{E525D0C6-F26D-59B4-409B-501F80737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97" y="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90704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Elephant</vt:lpstr>
      <vt:lpstr>Univers Condensed</vt:lpstr>
      <vt:lpstr>MimeoVTI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Esha Khandelwal</dc:creator>
  <cp:lastModifiedBy>Esha Khandelwal</cp:lastModifiedBy>
  <cp:revision>1</cp:revision>
  <dcterms:created xsi:type="dcterms:W3CDTF">2024-09-19T12:57:35Z</dcterms:created>
  <dcterms:modified xsi:type="dcterms:W3CDTF">2024-09-19T13:05:15Z</dcterms:modified>
</cp:coreProperties>
</file>