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2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8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4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27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0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5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7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9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0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852CC5E-68AD-4633-8B97-CCCADDA8244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F0E33CD-8844-4A6A-911F-755A74FA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1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548713"/>
            <a:ext cx="9418320" cy="17464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smtClean="0"/>
              <a:t>DATA STRUCTURE</a:t>
            </a:r>
            <a:br>
              <a:rPr lang="en-US" sz="4800" b="1" smtClean="0"/>
            </a:br>
            <a:r>
              <a:rPr lang="en-US" sz="4800" b="1" smtClean="0"/>
              <a:t>  </a:t>
            </a:r>
            <a:br>
              <a:rPr lang="en-US" sz="4800" b="1" smtClean="0"/>
            </a:br>
            <a:r>
              <a:rPr lang="en-US" sz="1800" b="1" smtClean="0"/>
              <a:t>LIBRARY  MANAGEMENT  SYSTEM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640" y="4034481"/>
            <a:ext cx="6102755" cy="1691640"/>
          </a:xfrm>
        </p:spPr>
        <p:txBody>
          <a:bodyPr>
            <a:normAutofit/>
          </a:bodyPr>
          <a:lstStyle/>
          <a:p>
            <a:pPr algn="l"/>
            <a:r>
              <a:rPr lang="en-US" b="1" u="sng" smtClean="0"/>
              <a:t>Presented by:</a:t>
            </a:r>
          </a:p>
          <a:p>
            <a:pPr algn="l"/>
            <a:r>
              <a:rPr lang="en-US"/>
              <a:t> </a:t>
            </a:r>
            <a:r>
              <a:rPr lang="en-US" smtClean="0"/>
              <a:t>                     Ahmed khan (37635)</a:t>
            </a:r>
          </a:p>
          <a:p>
            <a:pPr algn="l"/>
            <a:r>
              <a:rPr lang="en-US"/>
              <a:t> </a:t>
            </a:r>
            <a:r>
              <a:rPr lang="en-US" smtClean="0"/>
              <a:t>                     Esham Qureshi (36511)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8389765" cy="1631092"/>
          </a:xfrm>
        </p:spPr>
        <p:txBody>
          <a:bodyPr/>
          <a:lstStyle/>
          <a:p>
            <a:r>
              <a:rPr lang="en-US" b="1" smtClean="0"/>
              <a:t>                  LIBRARY MANAGEMENT SYSTEM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78443"/>
            <a:ext cx="9905998" cy="2183028"/>
          </a:xfrm>
        </p:spPr>
        <p:txBody>
          <a:bodyPr/>
          <a:lstStyle/>
          <a:p>
            <a:pPr marL="0" indent="0" algn="just">
              <a:buNone/>
            </a:pPr>
            <a:r>
              <a:rPr lang="en-US"/>
              <a:t> </a:t>
            </a:r>
            <a:r>
              <a:rPr lang="en-US" smtClean="0"/>
              <a:t>                                       </a:t>
            </a:r>
            <a:r>
              <a:rPr lang="en-US" sz="6000" smtClean="0"/>
              <a:t>introduction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42264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330" y="609600"/>
            <a:ext cx="7965990" cy="1905000"/>
          </a:xfrm>
        </p:spPr>
        <p:txBody>
          <a:bodyPr/>
          <a:lstStyle/>
          <a:p>
            <a:r>
              <a:rPr lang="en-US" smtClean="0"/>
              <a:t>           </a:t>
            </a:r>
            <a:r>
              <a:rPr lang="en-US" b="1" smtClean="0"/>
              <a:t>LIBRARY </a:t>
            </a:r>
            <a:r>
              <a:rPr lang="en-US" b="1"/>
              <a:t>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9" y="2667000"/>
            <a:ext cx="6779741" cy="2679358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                                                 </a:t>
            </a:r>
            <a:r>
              <a:rPr lang="en-US" sz="3600" smtClean="0"/>
              <a:t>FUNCTIONALITY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708" y="609600"/>
            <a:ext cx="7965990" cy="1905000"/>
          </a:xfrm>
        </p:spPr>
        <p:txBody>
          <a:bodyPr/>
          <a:lstStyle/>
          <a:p>
            <a:r>
              <a:rPr lang="en-US" smtClean="0"/>
              <a:t>              </a:t>
            </a:r>
            <a:r>
              <a:rPr lang="en-US" b="1" smtClean="0"/>
              <a:t>LIBRARY </a:t>
            </a:r>
            <a:r>
              <a:rPr lang="en-US" b="1"/>
              <a:t>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    </a:t>
            </a:r>
            <a:r>
              <a:rPr lang="en-US" sz="2400" smtClean="0"/>
              <a:t>REAL LIFE IMPLEMENTATION</a:t>
            </a:r>
          </a:p>
          <a:p>
            <a:pPr marL="0" indent="0" algn="ctr">
              <a:buNone/>
            </a:pPr>
            <a:r>
              <a:rPr lang="en-US" sz="2400" smtClean="0"/>
              <a:t>&amp;</a:t>
            </a:r>
          </a:p>
          <a:p>
            <a:pPr marL="0" indent="0" algn="ctr">
              <a:buNone/>
            </a:pPr>
            <a:r>
              <a:rPr lang="en-US" sz="2400"/>
              <a:t> </a:t>
            </a:r>
            <a:r>
              <a:rPr lang="en-US" sz="2400" smtClean="0"/>
              <a:t>   DATA STRICTURE’S INVOLVED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50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15" y="609600"/>
            <a:ext cx="8180173" cy="1905000"/>
          </a:xfrm>
        </p:spPr>
        <p:txBody>
          <a:bodyPr/>
          <a:lstStyle/>
          <a:p>
            <a:r>
              <a:rPr lang="en-US" smtClean="0"/>
              <a:t>              </a:t>
            </a:r>
            <a:r>
              <a:rPr lang="en-US" b="1" smtClean="0"/>
              <a:t>LIBRARY </a:t>
            </a:r>
            <a:r>
              <a:rPr lang="en-US" b="1"/>
              <a:t>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             </a:t>
            </a:r>
            <a:r>
              <a:rPr lang="en-US"/>
              <a:t> </a:t>
            </a:r>
            <a:r>
              <a:rPr lang="en-US" sz="2400"/>
              <a:t>LET</a:t>
            </a:r>
            <a:r>
              <a:rPr lang="en-US"/>
              <a:t> </a:t>
            </a:r>
            <a:endParaRPr lang="en-US" smtClean="0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                    </a:t>
            </a:r>
            <a:r>
              <a:rPr lang="en-US" sz="2400" smtClean="0"/>
              <a:t>MOVE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                                   </a:t>
            </a:r>
            <a:r>
              <a:rPr lang="en-US" sz="2400" smtClean="0"/>
              <a:t>TOWARD’S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                                                           </a:t>
            </a:r>
            <a:r>
              <a:rPr lang="en-US" sz="2400" smtClean="0"/>
              <a:t>THE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                                                                    </a:t>
            </a:r>
            <a:r>
              <a:rPr lang="en-US" sz="2400" smtClean="0"/>
              <a:t>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8958176" cy="1905000"/>
          </a:xfrm>
        </p:spPr>
        <p:txBody>
          <a:bodyPr/>
          <a:lstStyle/>
          <a:p>
            <a:pPr algn="ctr"/>
            <a:r>
              <a:rPr lang="en-US"/>
              <a:t> </a:t>
            </a:r>
            <a:r>
              <a:rPr lang="en-US" b="1"/>
              <a:t>LIBRARY MANAGEMENT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507" y="2666999"/>
            <a:ext cx="8501449" cy="2901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/>
              <a:t> </a:t>
            </a:r>
            <a:r>
              <a:rPr lang="en-US" sz="2400" smtClean="0"/>
              <a:t>                             </a:t>
            </a:r>
            <a:r>
              <a:rPr lang="en-US" sz="2800" smtClean="0"/>
              <a:t>CONCLUSION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482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27438"/>
            <a:ext cx="9905999" cy="2339546"/>
          </a:xfrm>
        </p:spPr>
        <p:txBody>
          <a:bodyPr/>
          <a:lstStyle/>
          <a:p>
            <a:r>
              <a:rPr lang="en-US" smtClean="0"/>
              <a:t>       </a:t>
            </a:r>
            <a:r>
              <a:rPr lang="en-US" sz="3600" b="1" smtClean="0"/>
              <a:t>THANK-YOU 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 </a:t>
            </a:r>
            <a:r>
              <a:rPr lang="en-US" smtClean="0"/>
              <a:t>                                     </a:t>
            </a:r>
            <a:br>
              <a:rPr lang="en-US" smtClean="0"/>
            </a:br>
            <a:r>
              <a:rPr lang="en-US"/>
              <a:t> </a:t>
            </a:r>
            <a:r>
              <a:rPr lang="en-US" smtClean="0"/>
              <a:t>                                 </a:t>
            </a:r>
            <a:r>
              <a:rPr lang="en-US" sz="3600" b="1" smtClean="0"/>
              <a:t>JAZAKALLAH</a:t>
            </a:r>
            <a:endParaRPr lang="en-US" sz="36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1" y="4261022"/>
            <a:ext cx="9906000" cy="1299519"/>
          </a:xfrm>
        </p:spPr>
        <p:txBody>
          <a:bodyPr>
            <a:normAutofit/>
          </a:bodyPr>
          <a:lstStyle/>
          <a:p>
            <a:r>
              <a:rPr lang="en-US" sz="2400" smtClean="0"/>
              <a:t>                                      ANY QUESTIONS PLEASE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113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36</TotalTime>
  <Words>68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DATA STRUCTURE    LIBRARY  MANAGEMENT  SYSTEM</vt:lpstr>
      <vt:lpstr>                  LIBRARY MANAGEMENT SYSTEM</vt:lpstr>
      <vt:lpstr>           LIBRARY MANAGEMENT SYSTEM</vt:lpstr>
      <vt:lpstr>              LIBRARY MANAGEMENT SYSTEM</vt:lpstr>
      <vt:lpstr>              LIBRARY MANAGEMENT SYSTEM</vt:lpstr>
      <vt:lpstr> LIBRARY MANAGEMENT SYSTEM</vt:lpstr>
      <vt:lpstr>       THANK-YOU                                                                           JAZAKALLAH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LIBRARY SYSTEM</dc:title>
  <dc:creator>Moorche</dc:creator>
  <cp:lastModifiedBy>Moorche</cp:lastModifiedBy>
  <cp:revision>11</cp:revision>
  <dcterms:created xsi:type="dcterms:W3CDTF">2023-01-05T19:54:21Z</dcterms:created>
  <dcterms:modified xsi:type="dcterms:W3CDTF">2023-01-05T20:30:48Z</dcterms:modified>
</cp:coreProperties>
</file>