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60" r:id="rId6"/>
    <p:sldId id="259" r:id="rId7"/>
    <p:sldId id="261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FE62-413D-418A-A22A-A6A21E53525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BBB2-6BBF-4CAE-B3CA-82D5B751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BBB2-6BBF-4CAE-B3CA-82D5B751E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BBB2-6BBF-4CAE-B3CA-82D5B751E2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BBB2-6BBF-4CAE-B3CA-82D5B751E2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E05A-3F83-478F-A40B-B3CEF4CC7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7267-EE54-48B9-AE33-C36D12E6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5A89-6DB4-495A-B779-3CE4BD35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F16B-C2DF-4A62-9637-1ED1DFAC5E36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B02-042A-4F08-9921-631514AD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451A-C3EC-4D7E-9227-FBD1E7E1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E9C-FF8F-4D16-BFC6-9D208AFC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60AE-BFCD-4B4A-A48F-9FFBC0A1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82F5-F1C9-486A-8AB1-2B1429E2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3E9E-15A1-4931-8198-3124429954F9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0AB3-DCCB-4797-B07C-CB8ECC58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E692-7C6D-4304-B2FB-1BDD7327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3CBDA-068B-4F05-AC60-2F4B1C3B8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83A36-8198-462F-93B3-88B223170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B4A4-23C7-4D2A-B8A0-BE0285D4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0E93-0F4E-45C7-8A6E-FBE2286ED148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B22F-BA34-4E3F-A9A7-69090573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A618-7F71-410F-B3DB-E3AAB13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4249-43BD-4501-828A-90B0D8B2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B669-C022-4853-8F8D-4ECB5ACC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C95D-F23C-4C3D-9BF2-D647FF7B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C85-8D83-4996-A9D0-C28C9001DEE5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BBB4-D77E-4CF7-9811-48498137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6FBC-BC83-4256-972F-1EC4205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4631-B367-432A-9DF7-CFF82930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738A-7468-41EB-A629-21333F90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9541-20AB-4DEF-BE2C-25EAB81C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828A-7090-405D-A2C5-E13A113B0937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BE84-FE18-4AD4-8AA5-AEA52AA8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D0A1-6BCD-41D9-84B6-94B14EB6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0683-F78E-4D86-9D37-8B3F28CA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7559-2843-42A5-A56B-60BC2710F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9D9ED-443C-4E89-8DD2-CB49E5800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61D6-6F53-4AF6-B78D-3DB66D81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1F70-A657-4B95-A8F5-0DA8595ACCED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D4F7-2D89-4120-A2C1-75D8D2BE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4D08-92EB-4D08-8660-41B2F4C8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8B95-FE82-43BD-BF05-039CD5D8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9B4B9-D9C4-46A5-9EC9-CA6C2276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5C077-F8E9-4463-8923-64E0BD32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6FF93-A122-4225-B350-13BFECC28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C8496-5A72-4BD5-ACB5-24D71AC1A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25F32-FF1B-46CA-9292-3CE00ED2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4F2E-4C60-4AC2-AC2D-2568E48E0575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85405-5422-43BE-BF44-E79D21E3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C0B06-DD8A-4740-9DB7-16F069B0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59F-4A16-4F46-88D3-AD9F370C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19A14-C139-4687-A6FC-5D7FB695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913-FC99-4A56-80F8-E5ED748A9693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97691-D588-4020-85BC-ED51B055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0945E-8DC0-4E17-9A49-2E0EF7D2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AE1D-EFAA-45F6-84C8-BA434C6B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E71C-7C8D-4A6E-A4CD-EFD364E46CF3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75F15-3D8D-4F60-B665-DC5A33E8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8670F-6B70-46A0-A9AC-BA2BC2C3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BAA1-DD16-497C-9F9B-2EA58AB9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5085-B9CC-4E5B-96D8-A0BB8B68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5A17D-D9DA-4A70-832F-79952EDEA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56E9B-8457-47FA-A94E-BCE4ACFC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6A3-46CC-4A67-9834-CC0B84DF6310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F7EF1-A4A8-4489-8000-1D2AD01A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62AD3-D6F9-4FD3-9F60-E62ECA4E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A507-0CC5-4B34-BEEA-E5EF401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8AE2F-1D17-49D9-B352-836676F09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58EA6-177E-49AE-A76F-DAB5C75A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64FF-77F7-4D21-9E6D-AF1A4EFC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5E6-31FC-4D07-84C4-E55E2BC86E02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5343-32BE-4FE6-A9E1-A19FE425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8DED7-135B-411C-B942-59A04739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2FDBF-1A3D-4B8A-9A44-5F6E0FE2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428B-5A87-4DD4-8F7A-F26D4CDC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0E2D-05AB-4AAB-B3D4-AD9DF6FB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ACC3-B30B-4BD2-9588-D302D69C92A8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79B2-5C37-4E5E-AC8B-A4400159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5437-39FD-40E3-B61D-53E7421F3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BF14-4966-4FA8-9E43-E599DFC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0360-9BD5-4F53-A9AA-5FBA83F8C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790" y="749147"/>
            <a:ext cx="8467209" cy="267985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PROJECT :     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 Riphah Tour and Travel Agency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F34CA-F733-4401-8EC0-CA2AC027A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1489"/>
            <a:ext cx="9144000" cy="1217363"/>
          </a:xfrm>
        </p:spPr>
        <p:txBody>
          <a:bodyPr>
            <a:normAutofit/>
          </a:bodyPr>
          <a:lstStyle/>
          <a:p>
            <a:r>
              <a:rPr lang="en-US" dirty="0"/>
              <a:t>Muhammad Esham Qureshi   (36511)</a:t>
            </a:r>
          </a:p>
          <a:p>
            <a:r>
              <a:rPr lang="en-US" dirty="0"/>
              <a:t>Abdullah Janjua   (37642)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2BDB3-FAD0-4AB2-870F-E115CE4FA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5" y="585443"/>
            <a:ext cx="1838325" cy="24860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C251-876B-4EBC-A072-DF5DF67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8A5F3-3E41-479C-8DB7-5F867E50D823}"/>
              </a:ext>
            </a:extLst>
          </p:cNvPr>
          <p:cNvSpPr txBox="1"/>
          <p:nvPr/>
        </p:nvSpPr>
        <p:spPr>
          <a:xfrm>
            <a:off x="1523999" y="37295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Presented To: </a:t>
            </a:r>
            <a:r>
              <a:rPr lang="en-US" sz="2400" b="1" dirty="0"/>
              <a:t>Prof. Basharat Hussain</a:t>
            </a:r>
          </a:p>
        </p:txBody>
      </p:sp>
    </p:spTree>
    <p:extLst>
      <p:ext uri="{BB962C8B-B14F-4D97-AF65-F5344CB8AC3E}">
        <p14:creationId xmlns:p14="http://schemas.microsoft.com/office/powerpoint/2010/main" val="326271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F446-1968-46FA-BD15-1C9E02D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208CA-D748-4A12-B1E1-A8E6195C5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306" t="30699" r="40613" b="32948"/>
          <a:stretch/>
        </p:blipFill>
        <p:spPr>
          <a:xfrm>
            <a:off x="114759" y="1784733"/>
            <a:ext cx="5981241" cy="39220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CA38D-A850-4557-9646-1FF9B516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33176-1A54-4869-BFFE-4A1DCDA00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00" t="28099" r="31064" b="27487"/>
          <a:stretch/>
        </p:blipFill>
        <p:spPr>
          <a:xfrm>
            <a:off x="6096000" y="1481768"/>
            <a:ext cx="5885762" cy="45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4830-5E20-42C9-B523-1EEC1E80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sz="4400" b="1" dirty="0"/>
              <a:t>File Serialization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14E28-F3E5-414C-AA4E-92F2959C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8950-704C-4443-BBF4-1E9FC29E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File Serialization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B2EFB-34F6-4880-A996-B9EB70D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07576-BF66-4B55-B288-F14F9B5F3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4" t="32971" r="22199" b="36545"/>
          <a:stretch/>
        </p:blipFill>
        <p:spPr>
          <a:xfrm>
            <a:off x="925417" y="1825625"/>
            <a:ext cx="9044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FF5AD-1EDB-4055-BEF0-F6B88CCA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D4B79-5772-455E-B377-ADA418A17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9" t="21204" r="21025" b="22732"/>
          <a:stretch/>
        </p:blipFill>
        <p:spPr>
          <a:xfrm>
            <a:off x="2631195" y="1506556"/>
            <a:ext cx="6929609" cy="38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1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18C2-1390-4937-82C9-BEC95835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b="1" dirty="0"/>
              <a:t>Sockets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41045-3B2E-4A2F-9616-C07B3053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7C0E-306A-4DB5-9739-F10EFDCE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147"/>
            <a:ext cx="10515600" cy="54278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int </a:t>
            </a:r>
            <a:r>
              <a:rPr lang="en-US" dirty="0" err="1"/>
              <a:t>portNumber</a:t>
            </a:r>
            <a:r>
              <a:rPr lang="en-US" dirty="0"/>
              <a:t> = 54321;</a:t>
            </a:r>
          </a:p>
          <a:p>
            <a:r>
              <a:rPr lang="en-US" dirty="0"/>
              <a:t> while(true){</a:t>
            </a:r>
          </a:p>
          <a:p>
            <a:r>
              <a:rPr lang="en-US" dirty="0"/>
              <a:t>        try (</a:t>
            </a:r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 = new </a:t>
            </a:r>
            <a:r>
              <a:rPr lang="en-US" dirty="0" err="1"/>
              <a:t>ServerSocket</a:t>
            </a:r>
            <a:r>
              <a:rPr lang="en-US" dirty="0"/>
              <a:t>(</a:t>
            </a:r>
            <a:r>
              <a:rPr lang="en-US" dirty="0" err="1"/>
              <a:t>portNumber</a:t>
            </a:r>
            <a:r>
              <a:rPr lang="en-US" dirty="0"/>
              <a:t>))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("Server is waiting for client connection on port " + </a:t>
            </a:r>
            <a:r>
              <a:rPr lang="en-US" dirty="0" err="1"/>
              <a:t>portNumber</a:t>
            </a:r>
            <a:r>
              <a:rPr lang="en-US" dirty="0"/>
              <a:t>)    </a:t>
            </a:r>
          </a:p>
          <a:p>
            <a:r>
              <a:rPr lang="en-US" dirty="0"/>
              <a:t>            // Wait for a client to connect</a:t>
            </a:r>
          </a:p>
          <a:p>
            <a:r>
              <a:rPr lang="en-US" dirty="0"/>
              <a:t>            Socket </a:t>
            </a:r>
            <a:r>
              <a:rPr lang="en-US" dirty="0" err="1"/>
              <a:t>clientSocket</a:t>
            </a:r>
            <a:r>
              <a:rPr lang="en-US" dirty="0"/>
              <a:t> = </a:t>
            </a:r>
            <a:r>
              <a:rPr lang="en-US" dirty="0" err="1"/>
              <a:t>serverSocket.accept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("Client connected");</a:t>
            </a:r>
          </a:p>
          <a:p>
            <a:r>
              <a:rPr lang="en-US" dirty="0"/>
              <a:t>            // Create input and output streams for communication with the client</a:t>
            </a:r>
          </a:p>
          <a:p>
            <a:r>
              <a:rPr lang="en-US" dirty="0"/>
              <a:t>            </a:t>
            </a:r>
            <a:r>
              <a:rPr lang="en-US" dirty="0" err="1"/>
              <a:t>BufferedReader</a:t>
            </a:r>
            <a:r>
              <a:rPr lang="en-US" dirty="0"/>
              <a:t> in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clientSocket.getInputStream</a:t>
            </a:r>
            <a:r>
              <a:rPr lang="en-US" dirty="0"/>
              <a:t>()));</a:t>
            </a:r>
          </a:p>
          <a:p>
            <a:r>
              <a:rPr lang="en-US" dirty="0"/>
              <a:t>            </a:t>
            </a:r>
            <a:r>
              <a:rPr lang="en-US" dirty="0" err="1"/>
              <a:t>PrintWriter</a:t>
            </a:r>
            <a:r>
              <a:rPr lang="en-US" dirty="0"/>
              <a:t> out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clientSocket.getOutputStream</a:t>
            </a:r>
            <a:r>
              <a:rPr lang="en-US" dirty="0"/>
              <a:t>(), true);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inputLine</a:t>
            </a:r>
            <a:r>
              <a:rPr lang="en-US" dirty="0"/>
              <a:t>;</a:t>
            </a:r>
          </a:p>
          <a:p>
            <a:r>
              <a:rPr lang="en-US" dirty="0"/>
              <a:t>            while ((</a:t>
            </a:r>
            <a:r>
              <a:rPr lang="en-US" dirty="0" err="1"/>
              <a:t>inputLine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()) != null) {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("Client: " + </a:t>
            </a:r>
            <a:r>
              <a:rPr lang="en-US" dirty="0" err="1"/>
              <a:t>inputLine</a:t>
            </a:r>
            <a:r>
              <a:rPr lang="en-US" dirty="0"/>
              <a:t>);</a:t>
            </a:r>
          </a:p>
          <a:p>
            <a:r>
              <a:rPr lang="en-US" dirty="0"/>
              <a:t>                // Send a response back to the client</a:t>
            </a:r>
          </a:p>
          <a:p>
            <a:r>
              <a:rPr lang="en-US" dirty="0"/>
              <a:t>                </a:t>
            </a:r>
            <a:r>
              <a:rPr lang="en-US" dirty="0" err="1"/>
              <a:t>out.println</a:t>
            </a:r>
            <a:r>
              <a:rPr lang="en-US" dirty="0"/>
              <a:t>("Booking Confirmed.... ");	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AB984-F942-41B5-BA05-4C47A78D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0915-829B-44DA-AA1B-85CF6641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569"/>
            <a:ext cx="10515600" cy="515239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public void req(	{</a:t>
            </a:r>
          </a:p>
          <a:p>
            <a:r>
              <a:rPr lang="en-US" dirty="0"/>
              <a:t>        String </a:t>
            </a:r>
            <a:r>
              <a:rPr lang="en-US" dirty="0" err="1"/>
              <a:t>serverAddress</a:t>
            </a:r>
            <a:r>
              <a:rPr lang="en-US" dirty="0"/>
              <a:t> = "localhost";</a:t>
            </a:r>
          </a:p>
          <a:p>
            <a:r>
              <a:rPr lang="en-US" dirty="0"/>
              <a:t>        int </a:t>
            </a:r>
            <a:r>
              <a:rPr lang="en-US" dirty="0" err="1"/>
              <a:t>portNumber</a:t>
            </a:r>
            <a:r>
              <a:rPr lang="en-US" dirty="0"/>
              <a:t> = 54321;</a:t>
            </a:r>
          </a:p>
          <a:p>
            <a:pPr marL="0" indent="0">
              <a:buNone/>
            </a:pPr>
            <a:r>
              <a:rPr lang="en-US" dirty="0"/>
              <a:t>	// Create a socket and connect to the server</a:t>
            </a:r>
          </a:p>
          <a:p>
            <a:r>
              <a:rPr lang="en-US" dirty="0"/>
              <a:t>            Socket </a:t>
            </a:r>
            <a:r>
              <a:rPr lang="en-US" dirty="0" err="1"/>
              <a:t>socket</a:t>
            </a:r>
            <a:r>
              <a:rPr lang="en-US" dirty="0"/>
              <a:t> = new Socket(</a:t>
            </a:r>
            <a:r>
              <a:rPr lang="en-US" dirty="0" err="1"/>
              <a:t>serverAddress</a:t>
            </a:r>
            <a:r>
              <a:rPr lang="en-US" dirty="0"/>
              <a:t>, </a:t>
            </a:r>
            <a:r>
              <a:rPr lang="en-US" dirty="0" err="1"/>
              <a:t>portNumber</a:t>
            </a:r>
            <a:r>
              <a:rPr lang="en-US" dirty="0"/>
              <a:t>);</a:t>
            </a:r>
          </a:p>
          <a:p>
            <a:r>
              <a:rPr lang="en-US" dirty="0"/>
              <a:t>            // Create input and output streams for communication with the server</a:t>
            </a:r>
          </a:p>
          <a:p>
            <a:r>
              <a:rPr lang="en-US" dirty="0"/>
              <a:t>            </a:t>
            </a:r>
            <a:r>
              <a:rPr lang="en-US" dirty="0" err="1"/>
              <a:t>PrintWriter</a:t>
            </a:r>
            <a:r>
              <a:rPr lang="en-US" dirty="0"/>
              <a:t> out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socket.getOutputStream</a:t>
            </a:r>
            <a:r>
              <a:rPr lang="en-US" dirty="0"/>
              <a:t>(), true);</a:t>
            </a:r>
          </a:p>
          <a:p>
            <a:r>
              <a:rPr lang="en-US" dirty="0"/>
              <a:t>            </a:t>
            </a:r>
            <a:r>
              <a:rPr lang="en-US" dirty="0" err="1"/>
              <a:t>BufferedReader</a:t>
            </a:r>
            <a:r>
              <a:rPr lang="en-US" dirty="0"/>
              <a:t> in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socket.getInputStream</a:t>
            </a:r>
            <a:r>
              <a:rPr lang="en-US" dirty="0"/>
              <a:t>()))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// Hardcoded message to send to the server</a:t>
            </a:r>
          </a:p>
          <a:p>
            <a:r>
              <a:rPr lang="en-US" dirty="0"/>
              <a:t>            String </a:t>
            </a:r>
            <a:r>
              <a:rPr lang="en-US" dirty="0" err="1"/>
              <a:t>messageToSend</a:t>
            </a:r>
            <a:r>
              <a:rPr lang="en-US" dirty="0"/>
              <a:t> = "Please Confirm the Booking";</a:t>
            </a:r>
          </a:p>
          <a:p>
            <a:endParaRPr lang="en-US" dirty="0"/>
          </a:p>
          <a:p>
            <a:r>
              <a:rPr lang="en-US" dirty="0"/>
              <a:t>            // Send the hardcoded message to the server</a:t>
            </a:r>
          </a:p>
          <a:p>
            <a:r>
              <a:rPr lang="en-US" dirty="0"/>
              <a:t>            </a:t>
            </a:r>
            <a:r>
              <a:rPr lang="en-US" dirty="0" err="1"/>
              <a:t>out.println</a:t>
            </a:r>
            <a:r>
              <a:rPr lang="en-US" dirty="0"/>
              <a:t>(</a:t>
            </a:r>
            <a:r>
              <a:rPr lang="en-US" dirty="0" err="1"/>
              <a:t>messageToSend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// Receive and print the server's response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("Server: " + </a:t>
            </a:r>
            <a:r>
              <a:rPr lang="en-US" dirty="0" err="1"/>
              <a:t>in.readLine</a:t>
            </a:r>
            <a:r>
              <a:rPr lang="en-US" dirty="0"/>
              <a:t>());</a:t>
            </a:r>
          </a:p>
          <a:p>
            <a:r>
              <a:rPr lang="en-US" dirty="0"/>
              <a:t>        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86809-5864-4E77-BD08-E6DA02B7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B930-6663-49FD-8F20-2699AC86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b="1" dirty="0"/>
              <a:t>Let’s take a view of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08637-742D-4039-9A92-94297907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54E7-75ED-41B0-B80A-CEE24F08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D533-A20B-4E02-934F-D5945A30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GUI </a:t>
            </a:r>
          </a:p>
          <a:p>
            <a:r>
              <a:rPr lang="en-US" sz="3200" dirty="0"/>
              <a:t>Threading</a:t>
            </a:r>
          </a:p>
          <a:p>
            <a:r>
              <a:rPr lang="en-US" sz="3200" dirty="0"/>
              <a:t>JDBC</a:t>
            </a:r>
          </a:p>
          <a:p>
            <a:r>
              <a:rPr lang="en-US" sz="3200" dirty="0"/>
              <a:t>File Serialization</a:t>
            </a:r>
          </a:p>
          <a:p>
            <a:r>
              <a:rPr lang="en-US" sz="3200" dirty="0"/>
              <a:t>Sockets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F70C-6F54-453F-A0C9-9F5D4730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34B3-445C-4681-B9B7-A74F8E77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b="1" dirty="0"/>
              <a:t>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B125F-6BBC-4883-829C-A9DFBFF7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2BC8-5518-4E88-B035-A43C74D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8E72-42E0-4CDC-90C0-4F9241DB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  <a:p>
            <a:r>
              <a:rPr lang="en-US" dirty="0"/>
              <a:t>Add Customer </a:t>
            </a:r>
          </a:p>
          <a:p>
            <a:r>
              <a:rPr lang="en-US" dirty="0"/>
              <a:t>Update Customer </a:t>
            </a:r>
          </a:p>
          <a:p>
            <a:r>
              <a:rPr lang="en-US" dirty="0"/>
              <a:t>Delete Customer </a:t>
            </a:r>
          </a:p>
          <a:p>
            <a:r>
              <a:rPr lang="en-US" dirty="0"/>
              <a:t>View All Customer</a:t>
            </a:r>
          </a:p>
          <a:p>
            <a:r>
              <a:rPr lang="en-US" dirty="0"/>
              <a:t>Check package </a:t>
            </a:r>
          </a:p>
          <a:p>
            <a:r>
              <a:rPr lang="en-US" dirty="0"/>
              <a:t>Book Package</a:t>
            </a:r>
          </a:p>
          <a:p>
            <a:r>
              <a:rPr lang="en-US" dirty="0"/>
              <a:t>View book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1ED1C-46F0-4DCD-818B-9C941D20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84D-D813-49C8-BBAC-E643CFB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C369-FA9D-4DB1-A3F9-4F671461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hotels</a:t>
            </a:r>
          </a:p>
          <a:p>
            <a:r>
              <a:rPr lang="en-US" dirty="0"/>
              <a:t>Book hotel</a:t>
            </a:r>
          </a:p>
          <a:p>
            <a:r>
              <a:rPr lang="en-US" dirty="0"/>
              <a:t>View book hotel </a:t>
            </a:r>
          </a:p>
          <a:p>
            <a:r>
              <a:rPr lang="en-US" dirty="0"/>
              <a:t>Destinations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Log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6877-1E63-4901-81F4-60D1E6D2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C6EC7-CCB8-449C-8E42-C98A7DFA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B0C8A-C26A-4C85-A8C9-A9711BC7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FB6FB-DD4C-4F42-8B29-3447296F9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26" t="9923" r="22820" b="15814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30BCB-2030-4EB1-A2FA-98DDB03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C7E2E-A4F3-4AF0-B332-0C0056331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3" t="50000" r="35614" b="22249"/>
          <a:stretch/>
        </p:blipFill>
        <p:spPr>
          <a:xfrm>
            <a:off x="440675" y="1200838"/>
            <a:ext cx="5655326" cy="5067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26711-566D-4CA2-977D-CA179553D01C}"/>
              </a:ext>
            </a:extLst>
          </p:cNvPr>
          <p:cNvSpPr txBox="1"/>
          <p:nvPr/>
        </p:nvSpPr>
        <p:spPr>
          <a:xfrm>
            <a:off x="440673" y="404737"/>
            <a:ext cx="40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 All Customer</a:t>
            </a:r>
          </a:p>
        </p:txBody>
      </p:sp>
    </p:spTree>
    <p:extLst>
      <p:ext uri="{BB962C8B-B14F-4D97-AF65-F5344CB8AC3E}">
        <p14:creationId xmlns:p14="http://schemas.microsoft.com/office/powerpoint/2010/main" val="153035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0CEB-9144-47B9-BEF5-D3F3634D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9742"/>
          </a:xfrm>
        </p:spPr>
        <p:txBody>
          <a:bodyPr/>
          <a:lstStyle/>
          <a:p>
            <a:pPr algn="ctr"/>
            <a:r>
              <a:rPr lang="en-US" dirty="0"/>
              <a:t>JDBC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F21B6-B179-4642-9AD6-6B5E2963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85DA8-2E4D-4C4E-B78E-99322011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F14-4966-4FA8-9E43-E599DFC579A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7B534-7B7B-4A69-92B5-01F1C184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3" t="35662" r="36205" b="31245"/>
          <a:stretch/>
        </p:blipFill>
        <p:spPr>
          <a:xfrm>
            <a:off x="1024569" y="242371"/>
            <a:ext cx="10329231" cy="3558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3A3FC-1EED-49F7-8CF4-FD0568D69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83" t="30857" r="24909" b="45143"/>
          <a:stretch/>
        </p:blipFill>
        <p:spPr>
          <a:xfrm>
            <a:off x="1145753" y="3800819"/>
            <a:ext cx="10025351" cy="24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1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413</Words>
  <Application>Microsoft Office PowerPoint</Application>
  <PresentationFormat>Widescreen</PresentationFormat>
  <Paragraphs>90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PROJECT :       Riphah Tour and Travel Agency</vt:lpstr>
      <vt:lpstr>Main Components </vt:lpstr>
      <vt:lpstr>GUI</vt:lpstr>
      <vt:lpstr>GUI</vt:lpstr>
      <vt:lpstr>GUI</vt:lpstr>
      <vt:lpstr>PowerPoint Presentation</vt:lpstr>
      <vt:lpstr>PowerPoint Presentation</vt:lpstr>
      <vt:lpstr>JDBC</vt:lpstr>
      <vt:lpstr>PowerPoint Presentation</vt:lpstr>
      <vt:lpstr>Threading</vt:lpstr>
      <vt:lpstr>File Serialization</vt:lpstr>
      <vt:lpstr>File Serialization</vt:lpstr>
      <vt:lpstr>PowerPoint Presentation</vt:lpstr>
      <vt:lpstr>Sockets</vt:lpstr>
      <vt:lpstr>PowerPoint Presentation</vt:lpstr>
      <vt:lpstr>PowerPoint Presentation</vt:lpstr>
      <vt:lpstr>Let’s take a view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and Travel Management System</dc:title>
  <dc:creator>Esham Qureshi 36511</dc:creator>
  <cp:lastModifiedBy>Esham Qureshi 36511</cp:lastModifiedBy>
  <cp:revision>22</cp:revision>
  <dcterms:created xsi:type="dcterms:W3CDTF">2023-11-28T19:49:15Z</dcterms:created>
  <dcterms:modified xsi:type="dcterms:W3CDTF">2023-11-30T04:06:31Z</dcterms:modified>
</cp:coreProperties>
</file>