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1" r:id="rId3"/>
    <p:sldId id="272" r:id="rId4"/>
    <p:sldId id="274" r:id="rId5"/>
    <p:sldId id="276" r:id="rId6"/>
    <p:sldId id="280" r:id="rId7"/>
    <p:sldId id="281" r:id="rId8"/>
    <p:sldId id="303" r:id="rId9"/>
    <p:sldId id="302" r:id="rId10"/>
    <p:sldId id="282" r:id="rId11"/>
    <p:sldId id="304" r:id="rId12"/>
    <p:sldId id="287" r:id="rId13"/>
    <p:sldId id="283" r:id="rId14"/>
    <p:sldId id="288" r:id="rId15"/>
    <p:sldId id="284" r:id="rId16"/>
    <p:sldId id="28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05" r:id="rId27"/>
    <p:sldId id="298" r:id="rId28"/>
    <p:sldId id="299" r:id="rId29"/>
    <p:sldId id="300" r:id="rId30"/>
    <p:sldId id="301" r:id="rId31"/>
    <p:sldId id="306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BE978-CB7B-499D-8403-134A66192F2E}" v="71" dt="2024-08-23T06:23:15.256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3" autoAdjust="0"/>
  </p:normalViewPr>
  <p:slideViewPr>
    <p:cSldViewPr snapToGrid="0">
      <p:cViewPr varScale="1">
        <p:scale>
          <a:sx n="56" d="100"/>
          <a:sy n="56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jamul Shahzad" userId="7d76f0c0fd863cb8" providerId="LiveId" clId="{FC2BE978-CB7B-499D-8403-134A66192F2E}"/>
    <pc:docChg chg="undo custSel addSld modSld">
      <pc:chgData name="Tajamul Shahzad" userId="7d76f0c0fd863cb8" providerId="LiveId" clId="{FC2BE978-CB7B-499D-8403-134A66192F2E}" dt="2024-08-23T06:47:58.281" v="228" actId="14100"/>
      <pc:docMkLst>
        <pc:docMk/>
      </pc:docMkLst>
      <pc:sldChg chg="modSp mod modAnim">
        <pc:chgData name="Tajamul Shahzad" userId="7d76f0c0fd863cb8" providerId="LiveId" clId="{FC2BE978-CB7B-499D-8403-134A66192F2E}" dt="2024-08-22T05:22:18.446" v="40" actId="207"/>
        <pc:sldMkLst>
          <pc:docMk/>
          <pc:sldMk cId="4072219092" sldId="282"/>
        </pc:sldMkLst>
        <pc:spChg chg="mod">
          <ac:chgData name="Tajamul Shahzad" userId="7d76f0c0fd863cb8" providerId="LiveId" clId="{FC2BE978-CB7B-499D-8403-134A66192F2E}" dt="2024-08-22T05:22:18.446" v="40" actId="207"/>
          <ac:spMkLst>
            <pc:docMk/>
            <pc:sldMk cId="4072219092" sldId="282"/>
            <ac:spMk id="3" creationId="{00000000-0000-0000-0000-000000000000}"/>
          </ac:spMkLst>
        </pc:spChg>
      </pc:sldChg>
      <pc:sldChg chg="modSp mod">
        <pc:chgData name="Tajamul Shahzad" userId="7d76f0c0fd863cb8" providerId="LiveId" clId="{FC2BE978-CB7B-499D-8403-134A66192F2E}" dt="2024-08-22T05:28:37.894" v="44" actId="20577"/>
        <pc:sldMkLst>
          <pc:docMk/>
          <pc:sldMk cId="112298108" sldId="286"/>
        </pc:sldMkLst>
        <pc:spChg chg="mod">
          <ac:chgData name="Tajamul Shahzad" userId="7d76f0c0fd863cb8" providerId="LiveId" clId="{FC2BE978-CB7B-499D-8403-134A66192F2E}" dt="2024-08-22T05:28:37.894" v="44" actId="20577"/>
          <ac:spMkLst>
            <pc:docMk/>
            <pc:sldMk cId="112298108" sldId="286"/>
            <ac:spMk id="3" creationId="{00000000-0000-0000-0000-000000000000}"/>
          </ac:spMkLst>
        </pc:spChg>
      </pc:sldChg>
      <pc:sldChg chg="modSp">
        <pc:chgData name="Tajamul Shahzad" userId="7d76f0c0fd863cb8" providerId="LiveId" clId="{FC2BE978-CB7B-499D-8403-134A66192F2E}" dt="2024-08-22T05:29:49.733" v="54" actId="207"/>
        <pc:sldMkLst>
          <pc:docMk/>
          <pc:sldMk cId="1378024342" sldId="290"/>
        </pc:sldMkLst>
        <pc:spChg chg="mod">
          <ac:chgData name="Tajamul Shahzad" userId="7d76f0c0fd863cb8" providerId="LiveId" clId="{FC2BE978-CB7B-499D-8403-134A66192F2E}" dt="2024-08-22T05:29:49.733" v="54" actId="207"/>
          <ac:spMkLst>
            <pc:docMk/>
            <pc:sldMk cId="1378024342" sldId="290"/>
            <ac:spMk id="3" creationId="{00000000-0000-0000-0000-000000000000}"/>
          </ac:spMkLst>
        </pc:spChg>
      </pc:sldChg>
      <pc:sldChg chg="modSp mod">
        <pc:chgData name="Tajamul Shahzad" userId="7d76f0c0fd863cb8" providerId="LiveId" clId="{FC2BE978-CB7B-499D-8403-134A66192F2E}" dt="2024-08-22T05:30:03.515" v="55" actId="207"/>
        <pc:sldMkLst>
          <pc:docMk/>
          <pc:sldMk cId="2273554053" sldId="294"/>
        </pc:sldMkLst>
        <pc:spChg chg="mod">
          <ac:chgData name="Tajamul Shahzad" userId="7d76f0c0fd863cb8" providerId="LiveId" clId="{FC2BE978-CB7B-499D-8403-134A66192F2E}" dt="2024-08-22T05:30:03.515" v="55" actId="207"/>
          <ac:spMkLst>
            <pc:docMk/>
            <pc:sldMk cId="2273554053" sldId="294"/>
            <ac:spMk id="3" creationId="{00000000-0000-0000-0000-000000000000}"/>
          </ac:spMkLst>
        </pc:spChg>
      </pc:sldChg>
      <pc:sldChg chg="modSp mod">
        <pc:chgData name="Tajamul Shahzad" userId="7d76f0c0fd863cb8" providerId="LiveId" clId="{FC2BE978-CB7B-499D-8403-134A66192F2E}" dt="2024-08-22T05:30:13.546" v="56" actId="14100"/>
        <pc:sldMkLst>
          <pc:docMk/>
          <pc:sldMk cId="67160129" sldId="295"/>
        </pc:sldMkLst>
        <pc:spChg chg="mod">
          <ac:chgData name="Tajamul Shahzad" userId="7d76f0c0fd863cb8" providerId="LiveId" clId="{FC2BE978-CB7B-499D-8403-134A66192F2E}" dt="2024-08-22T05:30:13.546" v="56" actId="14100"/>
          <ac:spMkLst>
            <pc:docMk/>
            <pc:sldMk cId="67160129" sldId="295"/>
            <ac:spMk id="3" creationId="{00000000-0000-0000-0000-000000000000}"/>
          </ac:spMkLst>
        </pc:spChg>
      </pc:sldChg>
      <pc:sldChg chg="modSp">
        <pc:chgData name="Tajamul Shahzad" userId="7d76f0c0fd863cb8" providerId="LiveId" clId="{FC2BE978-CB7B-499D-8403-134A66192F2E}" dt="2024-08-22T05:16:39.363" v="19" actId="207"/>
        <pc:sldMkLst>
          <pc:docMk/>
          <pc:sldMk cId="2807111369" sldId="296"/>
        </pc:sldMkLst>
        <pc:spChg chg="mod">
          <ac:chgData name="Tajamul Shahzad" userId="7d76f0c0fd863cb8" providerId="LiveId" clId="{FC2BE978-CB7B-499D-8403-134A66192F2E}" dt="2024-08-22T05:16:39.363" v="19" actId="207"/>
          <ac:spMkLst>
            <pc:docMk/>
            <pc:sldMk cId="2807111369" sldId="296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FC2BE978-CB7B-499D-8403-134A66192F2E}" dt="2024-08-23T06:17:29.480" v="86" actId="207"/>
        <pc:sldMkLst>
          <pc:docMk/>
          <pc:sldMk cId="3909072035" sldId="297"/>
        </pc:sldMkLst>
        <pc:spChg chg="mod">
          <ac:chgData name="Tajamul Shahzad" userId="7d76f0c0fd863cb8" providerId="LiveId" clId="{FC2BE978-CB7B-499D-8403-134A66192F2E}" dt="2024-08-23T06:17:29.480" v="86" actId="207"/>
          <ac:spMkLst>
            <pc:docMk/>
            <pc:sldMk cId="3909072035" sldId="297"/>
            <ac:spMk id="3" creationId="{00000000-0000-0000-0000-000000000000}"/>
          </ac:spMkLst>
        </pc:spChg>
      </pc:sldChg>
      <pc:sldChg chg="modSp mod">
        <pc:chgData name="Tajamul Shahzad" userId="7d76f0c0fd863cb8" providerId="LiveId" clId="{FC2BE978-CB7B-499D-8403-134A66192F2E}" dt="2024-08-23T06:47:58.281" v="228" actId="14100"/>
        <pc:sldMkLst>
          <pc:docMk/>
          <pc:sldMk cId="2327886333" sldId="298"/>
        </pc:sldMkLst>
        <pc:picChg chg="mod">
          <ac:chgData name="Tajamul Shahzad" userId="7d76f0c0fd863cb8" providerId="LiveId" clId="{FC2BE978-CB7B-499D-8403-134A66192F2E}" dt="2024-08-23T06:47:58.281" v="228" actId="14100"/>
          <ac:picMkLst>
            <pc:docMk/>
            <pc:sldMk cId="2327886333" sldId="298"/>
            <ac:picMk id="4" creationId="{00000000-0000-0000-0000-000000000000}"/>
          </ac:picMkLst>
        </pc:picChg>
      </pc:sldChg>
      <pc:sldChg chg="modSp">
        <pc:chgData name="Tajamul Shahzad" userId="7d76f0c0fd863cb8" providerId="LiveId" clId="{FC2BE978-CB7B-499D-8403-134A66192F2E}" dt="2024-08-22T05:20:48.710" v="27" actId="20577"/>
        <pc:sldMkLst>
          <pc:docMk/>
          <pc:sldMk cId="3903454064" sldId="302"/>
        </pc:sldMkLst>
        <pc:spChg chg="mod">
          <ac:chgData name="Tajamul Shahzad" userId="7d76f0c0fd863cb8" providerId="LiveId" clId="{FC2BE978-CB7B-499D-8403-134A66192F2E}" dt="2024-08-22T05:20:48.710" v="27" actId="20577"/>
          <ac:spMkLst>
            <pc:docMk/>
            <pc:sldMk cId="3903454064" sldId="302"/>
            <ac:spMk id="3" creationId="{00000000-0000-0000-0000-000000000000}"/>
          </ac:spMkLst>
        </pc:spChg>
      </pc:sldChg>
      <pc:sldChg chg="modSp mod">
        <pc:chgData name="Tajamul Shahzad" userId="7d76f0c0fd863cb8" providerId="LiveId" clId="{FC2BE978-CB7B-499D-8403-134A66192F2E}" dt="2024-08-22T05:39:43.251" v="66" actId="20577"/>
        <pc:sldMkLst>
          <pc:docMk/>
          <pc:sldMk cId="3614377807" sldId="304"/>
        </pc:sldMkLst>
        <pc:spChg chg="mod">
          <ac:chgData name="Tajamul Shahzad" userId="7d76f0c0fd863cb8" providerId="LiveId" clId="{FC2BE978-CB7B-499D-8403-134A66192F2E}" dt="2024-08-22T05:39:43.251" v="66" actId="20577"/>
          <ac:spMkLst>
            <pc:docMk/>
            <pc:sldMk cId="3614377807" sldId="304"/>
            <ac:spMk id="2" creationId="{00000000-0000-0000-0000-000000000000}"/>
          </ac:spMkLst>
        </pc:spChg>
      </pc:sldChg>
      <pc:sldChg chg="addSp delSp modSp add mod setBg modAnim">
        <pc:chgData name="Tajamul Shahzad" userId="7d76f0c0fd863cb8" providerId="LiveId" clId="{FC2BE978-CB7B-499D-8403-134A66192F2E}" dt="2024-08-23T06:28:48.886" v="190" actId="20577"/>
        <pc:sldMkLst>
          <pc:docMk/>
          <pc:sldMk cId="365197872" sldId="305"/>
        </pc:sldMkLst>
        <pc:spChg chg="mod">
          <ac:chgData name="Tajamul Shahzad" userId="7d76f0c0fd863cb8" providerId="LiveId" clId="{FC2BE978-CB7B-499D-8403-134A66192F2E}" dt="2024-08-23T06:28:48.886" v="190" actId="20577"/>
          <ac:spMkLst>
            <pc:docMk/>
            <pc:sldMk cId="365197872" sldId="305"/>
            <ac:spMk id="2" creationId="{00000000-0000-0000-0000-000000000000}"/>
          </ac:spMkLst>
        </pc:spChg>
        <pc:spChg chg="add del mod">
          <ac:chgData name="Tajamul Shahzad" userId="7d76f0c0fd863cb8" providerId="LiveId" clId="{FC2BE978-CB7B-499D-8403-134A66192F2E}" dt="2024-08-23T06:23:15.256" v="112"/>
          <ac:spMkLst>
            <pc:docMk/>
            <pc:sldMk cId="365197872" sldId="305"/>
            <ac:spMk id="3" creationId="{00000000-0000-0000-0000-000000000000}"/>
          </ac:spMkLst>
        </pc:spChg>
        <pc:spChg chg="add mod">
          <ac:chgData name="Tajamul Shahzad" userId="7d76f0c0fd863cb8" providerId="LiveId" clId="{FC2BE978-CB7B-499D-8403-134A66192F2E}" dt="2024-08-23T06:23:11.380" v="110" actId="1076"/>
          <ac:spMkLst>
            <pc:docMk/>
            <pc:sldMk cId="365197872" sldId="305"/>
            <ac:spMk id="19" creationId="{117DBCA4-CB1D-B0B6-A633-80415344B51B}"/>
          </ac:spMkLst>
        </pc:spChg>
        <pc:spChg chg="add">
          <ac:chgData name="Tajamul Shahzad" userId="7d76f0c0fd863cb8" providerId="LiveId" clId="{FC2BE978-CB7B-499D-8403-134A66192F2E}" dt="2024-08-23T06:23:15.256" v="112"/>
          <ac:spMkLst>
            <pc:docMk/>
            <pc:sldMk cId="365197872" sldId="305"/>
            <ac:spMk id="21" creationId="{2EC616F8-2F20-1A93-0D54-D775A3B10F65}"/>
          </ac:spMkLst>
        </pc:spChg>
        <pc:spChg chg="add del">
          <ac:chgData name="Tajamul Shahzad" userId="7d76f0c0fd863cb8" providerId="LiveId" clId="{FC2BE978-CB7B-499D-8403-134A66192F2E}" dt="2024-08-23T06:26:52.626" v="154" actId="26606"/>
          <ac:spMkLst>
            <pc:docMk/>
            <pc:sldMk cId="365197872" sldId="305"/>
            <ac:spMk id="24" creationId="{CC28BCC9-4093-4FD5-83EB-7EC297F51396}"/>
          </ac:spMkLst>
        </pc:spChg>
        <pc:spChg chg="add del">
          <ac:chgData name="Tajamul Shahzad" userId="7d76f0c0fd863cb8" providerId="LiveId" clId="{FC2BE978-CB7B-499D-8403-134A66192F2E}" dt="2024-08-23T06:23:43.959" v="121" actId="26606"/>
          <ac:spMkLst>
            <pc:docMk/>
            <pc:sldMk cId="365197872" sldId="305"/>
            <ac:spMk id="35" creationId="{CC28BCC9-4093-4FD5-83EB-7EC297F51396}"/>
          </ac:spMkLst>
        </pc:spChg>
        <pc:spChg chg="add del">
          <ac:chgData name="Tajamul Shahzad" userId="7d76f0c0fd863cb8" providerId="LiveId" clId="{FC2BE978-CB7B-499D-8403-134A66192F2E}" dt="2024-08-23T06:24:13.797" v="126" actId="26606"/>
          <ac:spMkLst>
            <pc:docMk/>
            <pc:sldMk cId="365197872" sldId="305"/>
            <ac:spMk id="49" creationId="{CC28BCC9-4093-4FD5-83EB-7EC297F51396}"/>
          </ac:spMkLst>
        </pc:spChg>
        <pc:grpChg chg="add del">
          <ac:chgData name="Tajamul Shahzad" userId="7d76f0c0fd863cb8" providerId="LiveId" clId="{FC2BE978-CB7B-499D-8403-134A66192F2E}" dt="2024-08-23T06:26:52.626" v="154" actId="26606"/>
          <ac:grpSpMkLst>
            <pc:docMk/>
            <pc:sldMk cId="365197872" sldId="305"/>
            <ac:grpSpMk id="23" creationId="{08BCF048-8940-4354-B9EC-5AD74E283CE3}"/>
          </ac:grpSpMkLst>
        </pc:grpChg>
        <pc:grpChg chg="add del">
          <ac:chgData name="Tajamul Shahzad" userId="7d76f0c0fd863cb8" providerId="LiveId" clId="{FC2BE978-CB7B-499D-8403-134A66192F2E}" dt="2024-08-23T06:23:43.959" v="121" actId="26606"/>
          <ac:grpSpMkLst>
            <pc:docMk/>
            <pc:sldMk cId="365197872" sldId="305"/>
            <ac:grpSpMk id="26" creationId="{08BCF048-8940-4354-B9EC-5AD74E283CE3}"/>
          </ac:grpSpMkLst>
        </pc:grpChg>
        <pc:grpChg chg="add del">
          <ac:chgData name="Tajamul Shahzad" userId="7d76f0c0fd863cb8" providerId="LiveId" clId="{FC2BE978-CB7B-499D-8403-134A66192F2E}" dt="2024-08-23T06:24:13.797" v="126" actId="26606"/>
          <ac:grpSpMkLst>
            <pc:docMk/>
            <pc:sldMk cId="365197872" sldId="305"/>
            <ac:grpSpMk id="40" creationId="{08BCF048-8940-4354-B9EC-5AD74E283CE3}"/>
          </ac:grpSpMkLst>
        </pc:grpChg>
        <pc:graphicFrameChg chg="add mod">
          <ac:chgData name="Tajamul Shahzad" userId="7d76f0c0fd863cb8" providerId="LiveId" clId="{FC2BE978-CB7B-499D-8403-134A66192F2E}" dt="2024-08-23T06:22:07.098" v="93"/>
          <ac:graphicFrameMkLst>
            <pc:docMk/>
            <pc:sldMk cId="365197872" sldId="305"/>
            <ac:graphicFrameMk id="4" creationId="{5C7617B6-7EEF-F343-F58C-2C3F17A30CD9}"/>
          </ac:graphicFrameMkLst>
        </pc:graphicFrameChg>
        <pc:graphicFrameChg chg="add mod">
          <ac:chgData name="Tajamul Shahzad" userId="7d76f0c0fd863cb8" providerId="LiveId" clId="{FC2BE978-CB7B-499D-8403-134A66192F2E}" dt="2024-08-23T06:21:50.901" v="90"/>
          <ac:graphicFrameMkLst>
            <pc:docMk/>
            <pc:sldMk cId="365197872" sldId="305"/>
            <ac:graphicFrameMk id="5" creationId="{32DD1454-C64E-D1FA-5B54-255D9DBF8417}"/>
          </ac:graphicFrameMkLst>
        </pc:graphicFrameChg>
        <pc:graphicFrameChg chg="add mod">
          <ac:chgData name="Tajamul Shahzad" userId="7d76f0c0fd863cb8" providerId="LiveId" clId="{FC2BE978-CB7B-499D-8403-134A66192F2E}" dt="2024-08-23T06:21:50.901" v="90"/>
          <ac:graphicFrameMkLst>
            <pc:docMk/>
            <pc:sldMk cId="365197872" sldId="305"/>
            <ac:graphicFrameMk id="6" creationId="{B2C82FAE-A3CB-20D9-4D90-D195AED549E5}"/>
          </ac:graphicFrameMkLst>
        </pc:graphicFrameChg>
        <pc:graphicFrameChg chg="add mod">
          <ac:chgData name="Tajamul Shahzad" userId="7d76f0c0fd863cb8" providerId="LiveId" clId="{FC2BE978-CB7B-499D-8403-134A66192F2E}" dt="2024-08-23T06:21:50.901" v="90"/>
          <ac:graphicFrameMkLst>
            <pc:docMk/>
            <pc:sldMk cId="365197872" sldId="305"/>
            <ac:graphicFrameMk id="7" creationId="{290C861F-AD1E-4037-689F-422CE2D38725}"/>
          </ac:graphicFrameMkLst>
        </pc:graphicFrameChg>
        <pc:graphicFrameChg chg="add mod">
          <ac:chgData name="Tajamul Shahzad" userId="7d76f0c0fd863cb8" providerId="LiveId" clId="{FC2BE978-CB7B-499D-8403-134A66192F2E}" dt="2024-08-23T06:21:50.901" v="90"/>
          <ac:graphicFrameMkLst>
            <pc:docMk/>
            <pc:sldMk cId="365197872" sldId="305"/>
            <ac:graphicFrameMk id="8" creationId="{26EC19FE-12DE-9E78-5BD1-E628103E065F}"/>
          </ac:graphicFrameMkLst>
        </pc:graphicFrameChg>
        <pc:graphicFrameChg chg="add mod">
          <ac:chgData name="Tajamul Shahzad" userId="7d76f0c0fd863cb8" providerId="LiveId" clId="{FC2BE978-CB7B-499D-8403-134A66192F2E}" dt="2024-08-23T06:21:50.901" v="90"/>
          <ac:graphicFrameMkLst>
            <pc:docMk/>
            <pc:sldMk cId="365197872" sldId="305"/>
            <ac:graphicFrameMk id="9" creationId="{713824FB-9B7A-169E-962F-4EDD20F28ADB}"/>
          </ac:graphicFrameMkLst>
        </pc:graphicFrameChg>
        <pc:graphicFrameChg chg="add mod">
          <ac:chgData name="Tajamul Shahzad" userId="7d76f0c0fd863cb8" providerId="LiveId" clId="{FC2BE978-CB7B-499D-8403-134A66192F2E}" dt="2024-08-23T06:22:06.737" v="92" actId="1076"/>
          <ac:graphicFrameMkLst>
            <pc:docMk/>
            <pc:sldMk cId="365197872" sldId="305"/>
            <ac:graphicFrameMk id="10" creationId="{BA305631-3164-4014-774D-A5FDFB736909}"/>
          </ac:graphicFrameMkLst>
        </pc:graphicFrameChg>
        <pc:graphicFrameChg chg="add mod">
          <ac:chgData name="Tajamul Shahzad" userId="7d76f0c0fd863cb8" providerId="LiveId" clId="{FC2BE978-CB7B-499D-8403-134A66192F2E}" dt="2024-08-23T06:22:24.049" v="99"/>
          <ac:graphicFrameMkLst>
            <pc:docMk/>
            <pc:sldMk cId="365197872" sldId="305"/>
            <ac:graphicFrameMk id="11" creationId="{286DD15C-5179-672F-63BB-00B858D73767}"/>
          </ac:graphicFrameMkLst>
        </pc:graphicFrameChg>
        <pc:graphicFrameChg chg="add mod">
          <ac:chgData name="Tajamul Shahzad" userId="7d76f0c0fd863cb8" providerId="LiveId" clId="{FC2BE978-CB7B-499D-8403-134A66192F2E}" dt="2024-08-23T06:22:22.715" v="98"/>
          <ac:graphicFrameMkLst>
            <pc:docMk/>
            <pc:sldMk cId="365197872" sldId="305"/>
            <ac:graphicFrameMk id="12" creationId="{D8D696BB-68E9-EAFE-82C5-EE0E4F433A12}"/>
          </ac:graphicFrameMkLst>
        </pc:graphicFrameChg>
        <pc:graphicFrameChg chg="add mod">
          <ac:chgData name="Tajamul Shahzad" userId="7d76f0c0fd863cb8" providerId="LiveId" clId="{FC2BE978-CB7B-499D-8403-134A66192F2E}" dt="2024-08-23T06:22:22.715" v="98"/>
          <ac:graphicFrameMkLst>
            <pc:docMk/>
            <pc:sldMk cId="365197872" sldId="305"/>
            <ac:graphicFrameMk id="13" creationId="{95D64886-EBFC-BA35-6645-DA74157E4D3C}"/>
          </ac:graphicFrameMkLst>
        </pc:graphicFrameChg>
        <pc:graphicFrameChg chg="add mod">
          <ac:chgData name="Tajamul Shahzad" userId="7d76f0c0fd863cb8" providerId="LiveId" clId="{FC2BE978-CB7B-499D-8403-134A66192F2E}" dt="2024-08-23T06:22:22.715" v="98"/>
          <ac:graphicFrameMkLst>
            <pc:docMk/>
            <pc:sldMk cId="365197872" sldId="305"/>
            <ac:graphicFrameMk id="14" creationId="{F6B707B6-3BCA-EA0B-159B-C9B141D14C0A}"/>
          </ac:graphicFrameMkLst>
        </pc:graphicFrameChg>
        <pc:graphicFrameChg chg="add mod">
          <ac:chgData name="Tajamul Shahzad" userId="7d76f0c0fd863cb8" providerId="LiveId" clId="{FC2BE978-CB7B-499D-8403-134A66192F2E}" dt="2024-08-23T06:22:22.715" v="98"/>
          <ac:graphicFrameMkLst>
            <pc:docMk/>
            <pc:sldMk cId="365197872" sldId="305"/>
            <ac:graphicFrameMk id="15" creationId="{2CB6A161-C97C-62DF-0208-2DA8F500DDFC}"/>
          </ac:graphicFrameMkLst>
        </pc:graphicFrameChg>
        <pc:graphicFrameChg chg="add mod">
          <ac:chgData name="Tajamul Shahzad" userId="7d76f0c0fd863cb8" providerId="LiveId" clId="{FC2BE978-CB7B-499D-8403-134A66192F2E}" dt="2024-08-23T06:22:22.715" v="98"/>
          <ac:graphicFrameMkLst>
            <pc:docMk/>
            <pc:sldMk cId="365197872" sldId="305"/>
            <ac:graphicFrameMk id="16" creationId="{5BBCE595-305F-53D1-ADB9-2F461CCA03FA}"/>
          </ac:graphicFrameMkLst>
        </pc:graphicFrameChg>
        <pc:graphicFrameChg chg="add mod">
          <ac:chgData name="Tajamul Shahzad" userId="7d76f0c0fd863cb8" providerId="LiveId" clId="{FC2BE978-CB7B-499D-8403-134A66192F2E}" dt="2024-08-23T06:22:22.715" v="98"/>
          <ac:graphicFrameMkLst>
            <pc:docMk/>
            <pc:sldMk cId="365197872" sldId="305"/>
            <ac:graphicFrameMk id="17" creationId="{003A27C8-D673-807A-5CA0-36F756318D96}"/>
          </ac:graphicFrameMkLst>
        </pc:graphicFrameChg>
        <pc:graphicFrameChg chg="add mod">
          <ac:chgData name="Tajamul Shahzad" userId="7d76f0c0fd863cb8" providerId="LiveId" clId="{FC2BE978-CB7B-499D-8403-134A66192F2E}" dt="2024-08-23T06:23:11.882" v="111"/>
          <ac:graphicFrameMkLst>
            <pc:docMk/>
            <pc:sldMk cId="365197872" sldId="305"/>
            <ac:graphicFrameMk id="18" creationId="{94D1AD09-5262-6A40-D1C1-E76DEE674E45}"/>
          </ac:graphicFrameMkLst>
        </pc:graphicFrameChg>
        <pc:graphicFrameChg chg="add mod modGraphic">
          <ac:chgData name="Tajamul Shahzad" userId="7d76f0c0fd863cb8" providerId="LiveId" clId="{FC2BE978-CB7B-499D-8403-134A66192F2E}" dt="2024-08-23T06:27:20.530" v="160" actId="113"/>
          <ac:graphicFrameMkLst>
            <pc:docMk/>
            <pc:sldMk cId="365197872" sldId="305"/>
            <ac:graphicFrameMk id="20" creationId="{20C839ED-E751-7E97-B222-0DE347180C74}"/>
          </ac:graphicFrameMkLst>
        </pc:graphicFrameChg>
      </pc:sldChg>
      <pc:sldChg chg="addSp delSp modSp add mod">
        <pc:chgData name="Tajamul Shahzad" userId="7d76f0c0fd863cb8" providerId="LiveId" clId="{FC2BE978-CB7B-499D-8403-134A66192F2E}" dt="2024-08-23T06:46:53.266" v="223" actId="27636"/>
        <pc:sldMkLst>
          <pc:docMk/>
          <pc:sldMk cId="1660605285" sldId="306"/>
        </pc:sldMkLst>
        <pc:spChg chg="mod">
          <ac:chgData name="Tajamul Shahzad" userId="7d76f0c0fd863cb8" providerId="LiveId" clId="{FC2BE978-CB7B-499D-8403-134A66192F2E}" dt="2024-08-23T06:37:13.663" v="198" actId="20577"/>
          <ac:spMkLst>
            <pc:docMk/>
            <pc:sldMk cId="1660605285" sldId="306"/>
            <ac:spMk id="2" creationId="{00000000-0000-0000-0000-000000000000}"/>
          </ac:spMkLst>
        </pc:spChg>
        <pc:spChg chg="add mod">
          <ac:chgData name="Tajamul Shahzad" userId="7d76f0c0fd863cb8" providerId="LiveId" clId="{FC2BE978-CB7B-499D-8403-134A66192F2E}" dt="2024-08-23T06:46:53.266" v="223" actId="27636"/>
          <ac:spMkLst>
            <pc:docMk/>
            <pc:sldMk cId="1660605285" sldId="306"/>
            <ac:spMk id="6" creationId="{7D445BC7-1621-464D-B022-80BF20D238B9}"/>
          </ac:spMkLst>
        </pc:spChg>
        <pc:picChg chg="del">
          <ac:chgData name="Tajamul Shahzad" userId="7d76f0c0fd863cb8" providerId="LiveId" clId="{FC2BE978-CB7B-499D-8403-134A66192F2E}" dt="2024-08-23T06:37:06.335" v="193" actId="478"/>
          <ac:picMkLst>
            <pc:docMk/>
            <pc:sldMk cId="1660605285" sldId="306"/>
            <ac:picMk id="4" creationId="{00000000-0000-0000-0000-000000000000}"/>
          </ac:picMkLst>
        </pc:picChg>
        <pc:picChg chg="del">
          <ac:chgData name="Tajamul Shahzad" userId="7d76f0c0fd863cb8" providerId="LiveId" clId="{FC2BE978-CB7B-499D-8403-134A66192F2E}" dt="2024-08-23T06:37:03.355" v="192" actId="478"/>
          <ac:picMkLst>
            <pc:docMk/>
            <pc:sldMk cId="1660605285" sldId="306"/>
            <ac:picMk id="5" creationId="{00000000-0000-0000-0000-000000000000}"/>
          </ac:picMkLst>
        </pc:picChg>
      </pc:sldChg>
    </pc:docChg>
  </pc:docChgLst>
  <pc:docChgLst>
    <pc:chgData name="Tajamul Shahzad" userId="7d76f0c0fd863cb8" providerId="LiveId" clId="{928322CE-FFB5-4C31-AD61-763C67B0B46F}"/>
    <pc:docChg chg="undo custSel addSld modSld">
      <pc:chgData name="Tajamul Shahzad" userId="7d76f0c0fd863cb8" providerId="LiveId" clId="{928322CE-FFB5-4C31-AD61-763C67B0B46F}" dt="2024-08-21T17:24:59.255" v="1045" actId="27636"/>
      <pc:docMkLst>
        <pc:docMk/>
      </pc:docMkLst>
      <pc:sldChg chg="modSp mod">
        <pc:chgData name="Tajamul Shahzad" userId="7d76f0c0fd863cb8" providerId="LiveId" clId="{928322CE-FFB5-4C31-AD61-763C67B0B46F}" dt="2024-08-13T10:40:12.494" v="776" actId="27636"/>
        <pc:sldMkLst>
          <pc:docMk/>
          <pc:sldMk cId="2147221589" sldId="256"/>
        </pc:sldMkLst>
        <pc:spChg chg="mod">
          <ac:chgData name="Tajamul Shahzad" userId="7d76f0c0fd863cb8" providerId="LiveId" clId="{928322CE-FFB5-4C31-AD61-763C67B0B46F}" dt="2024-08-13T10:40:12.494" v="776" actId="27636"/>
          <ac:spMkLst>
            <pc:docMk/>
            <pc:sldMk cId="2147221589" sldId="256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13T10:39:59.041" v="771" actId="403"/>
        <pc:sldMkLst>
          <pc:docMk/>
          <pc:sldMk cId="3770922835" sldId="271"/>
        </pc:sldMkLst>
        <pc:spChg chg="mod">
          <ac:chgData name="Tajamul Shahzad" userId="7d76f0c0fd863cb8" providerId="LiveId" clId="{928322CE-FFB5-4C31-AD61-763C67B0B46F}" dt="2024-08-13T10:39:59.041" v="771" actId="403"/>
          <ac:spMkLst>
            <pc:docMk/>
            <pc:sldMk cId="3770922835" sldId="271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13T10:39:44.807" v="767" actId="207"/>
        <pc:sldMkLst>
          <pc:docMk/>
          <pc:sldMk cId="2388701278" sldId="272"/>
        </pc:sldMkLst>
        <pc:spChg chg="mod">
          <ac:chgData name="Tajamul Shahzad" userId="7d76f0c0fd863cb8" providerId="LiveId" clId="{928322CE-FFB5-4C31-AD61-763C67B0B46F}" dt="2024-08-13T10:39:44.807" v="767" actId="207"/>
          <ac:spMkLst>
            <pc:docMk/>
            <pc:sldMk cId="2388701278" sldId="272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13T10:39:34.933" v="763" actId="27636"/>
        <pc:sldMkLst>
          <pc:docMk/>
          <pc:sldMk cId="646969982" sldId="276"/>
        </pc:sldMkLst>
        <pc:spChg chg="mod">
          <ac:chgData name="Tajamul Shahzad" userId="7d76f0c0fd863cb8" providerId="LiveId" clId="{928322CE-FFB5-4C31-AD61-763C67B0B46F}" dt="2024-08-13T10:39:34.933" v="763" actId="27636"/>
          <ac:spMkLst>
            <pc:docMk/>
            <pc:sldMk cId="646969982" sldId="276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13T10:26:59.220" v="352" actId="404"/>
        <pc:sldMkLst>
          <pc:docMk/>
          <pc:sldMk cId="276626695" sldId="281"/>
        </pc:sldMkLst>
        <pc:spChg chg="mod">
          <ac:chgData name="Tajamul Shahzad" userId="7d76f0c0fd863cb8" providerId="LiveId" clId="{928322CE-FFB5-4C31-AD61-763C67B0B46F}" dt="2024-08-13T10:25:36.963" v="190" actId="20577"/>
          <ac:spMkLst>
            <pc:docMk/>
            <pc:sldMk cId="276626695" sldId="281"/>
            <ac:spMk id="2" creationId="{00000000-0000-0000-0000-000000000000}"/>
          </ac:spMkLst>
        </pc:spChg>
        <pc:spChg chg="mod">
          <ac:chgData name="Tajamul Shahzad" userId="7d76f0c0fd863cb8" providerId="LiveId" clId="{928322CE-FFB5-4C31-AD61-763C67B0B46F}" dt="2024-08-13T10:26:59.220" v="352" actId="404"/>
          <ac:spMkLst>
            <pc:docMk/>
            <pc:sldMk cId="276626695" sldId="281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928322CE-FFB5-4C31-AD61-763C67B0B46F}" dt="2024-08-21T16:16:20.927" v="816"/>
        <pc:sldMkLst>
          <pc:docMk/>
          <pc:sldMk cId="4072219092" sldId="282"/>
        </pc:sldMkLst>
        <pc:spChg chg="mod">
          <ac:chgData name="Tajamul Shahzad" userId="7d76f0c0fd863cb8" providerId="LiveId" clId="{928322CE-FFB5-4C31-AD61-763C67B0B46F}" dt="2024-08-21T16:16:09.347" v="815" actId="27636"/>
          <ac:spMkLst>
            <pc:docMk/>
            <pc:sldMk cId="4072219092" sldId="282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928322CE-FFB5-4C31-AD61-763C67B0B46F}" dt="2024-08-21T16:16:40.419" v="817"/>
        <pc:sldMkLst>
          <pc:docMk/>
          <pc:sldMk cId="533853368" sldId="283"/>
        </pc:sldMkLst>
        <pc:spChg chg="mod">
          <ac:chgData name="Tajamul Shahzad" userId="7d76f0c0fd863cb8" providerId="LiveId" clId="{928322CE-FFB5-4C31-AD61-763C67B0B46F}" dt="2024-08-21T16:13:57.950" v="805" actId="207"/>
          <ac:spMkLst>
            <pc:docMk/>
            <pc:sldMk cId="533853368" sldId="283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13T10:33:11.087" v="672" actId="20577"/>
        <pc:sldMkLst>
          <pc:docMk/>
          <pc:sldMk cId="599953983" sldId="284"/>
        </pc:sldMkLst>
        <pc:spChg chg="mod">
          <ac:chgData name="Tajamul Shahzad" userId="7d76f0c0fd863cb8" providerId="LiveId" clId="{928322CE-FFB5-4C31-AD61-763C67B0B46F}" dt="2024-08-13T10:33:11.087" v="672" actId="20577"/>
          <ac:spMkLst>
            <pc:docMk/>
            <pc:sldMk cId="599953983" sldId="284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928322CE-FFB5-4C31-AD61-763C67B0B46F}" dt="2024-08-21T16:17:43.498" v="820"/>
        <pc:sldMkLst>
          <pc:docMk/>
          <pc:sldMk cId="112298108" sldId="286"/>
        </pc:sldMkLst>
        <pc:spChg chg="mod">
          <ac:chgData name="Tajamul Shahzad" userId="7d76f0c0fd863cb8" providerId="LiveId" clId="{928322CE-FFB5-4C31-AD61-763C67B0B46F}" dt="2024-08-13T10:33:34.399" v="680" actId="403"/>
          <ac:spMkLst>
            <pc:docMk/>
            <pc:sldMk cId="112298108" sldId="286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21T16:12:16.874" v="793" actId="20577"/>
        <pc:sldMkLst>
          <pc:docMk/>
          <pc:sldMk cId="3910058287" sldId="287"/>
        </pc:sldMkLst>
        <pc:spChg chg="mod">
          <ac:chgData name="Tajamul Shahzad" userId="7d76f0c0fd863cb8" providerId="LiveId" clId="{928322CE-FFB5-4C31-AD61-763C67B0B46F}" dt="2024-08-21T16:12:16.874" v="793" actId="20577"/>
          <ac:spMkLst>
            <pc:docMk/>
            <pc:sldMk cId="3910058287" sldId="287"/>
            <ac:spMk id="3" creationId="{00000000-0000-0000-0000-000000000000}"/>
          </ac:spMkLst>
        </pc:spChg>
        <pc:picChg chg="mod">
          <ac:chgData name="Tajamul Shahzad" userId="7d76f0c0fd863cb8" providerId="LiveId" clId="{928322CE-FFB5-4C31-AD61-763C67B0B46F}" dt="2024-08-13T10:39:06.762" v="754" actId="1076"/>
          <ac:picMkLst>
            <pc:docMk/>
            <pc:sldMk cId="3910058287" sldId="287"/>
            <ac:picMk id="6" creationId="{00000000-0000-0000-0000-000000000000}"/>
          </ac:picMkLst>
        </pc:picChg>
      </pc:sldChg>
      <pc:sldChg chg="modSp mod modAnim">
        <pc:chgData name="Tajamul Shahzad" userId="7d76f0c0fd863cb8" providerId="LiveId" clId="{928322CE-FFB5-4C31-AD61-763C67B0B46F}" dt="2024-08-21T16:17:31.840" v="819"/>
        <pc:sldMkLst>
          <pc:docMk/>
          <pc:sldMk cId="4019779983" sldId="288"/>
        </pc:sldMkLst>
        <pc:spChg chg="mod">
          <ac:chgData name="Tajamul Shahzad" userId="7d76f0c0fd863cb8" providerId="LiveId" clId="{928322CE-FFB5-4C31-AD61-763C67B0B46F}" dt="2024-08-21T16:17:28.165" v="818"/>
          <ac:spMkLst>
            <pc:docMk/>
            <pc:sldMk cId="4019779983" sldId="288"/>
            <ac:spMk id="2" creationId="{00000000-0000-0000-0000-000000000000}"/>
          </ac:spMkLst>
        </pc:spChg>
        <pc:spChg chg="mod">
          <ac:chgData name="Tajamul Shahzad" userId="7d76f0c0fd863cb8" providerId="LiveId" clId="{928322CE-FFB5-4C31-AD61-763C67B0B46F}" dt="2024-08-13T10:38:33.326" v="749" actId="14100"/>
          <ac:spMkLst>
            <pc:docMk/>
            <pc:sldMk cId="4019779983" sldId="288"/>
            <ac:spMk id="3" creationId="{00000000-0000-0000-0000-000000000000}"/>
          </ac:spMkLst>
        </pc:spChg>
      </pc:sldChg>
      <pc:sldChg chg="addSp modSp mod modAnim">
        <pc:chgData name="Tajamul Shahzad" userId="7d76f0c0fd863cb8" providerId="LiveId" clId="{928322CE-FFB5-4C31-AD61-763C67B0B46F}" dt="2024-08-21T17:16:46.749" v="1012" actId="207"/>
        <pc:sldMkLst>
          <pc:docMk/>
          <pc:sldMk cId="1378024342" sldId="290"/>
        </pc:sldMkLst>
        <pc:spChg chg="mod">
          <ac:chgData name="Tajamul Shahzad" userId="7d76f0c0fd863cb8" providerId="LiveId" clId="{928322CE-FFB5-4C31-AD61-763C67B0B46F}" dt="2024-08-21T17:16:46.749" v="1012" actId="207"/>
          <ac:spMkLst>
            <pc:docMk/>
            <pc:sldMk cId="1378024342" sldId="290"/>
            <ac:spMk id="3" creationId="{00000000-0000-0000-0000-000000000000}"/>
          </ac:spMkLst>
        </pc:spChg>
        <pc:spChg chg="add">
          <ac:chgData name="Tajamul Shahzad" userId="7d76f0c0fd863cb8" providerId="LiveId" clId="{928322CE-FFB5-4C31-AD61-763C67B0B46F}" dt="2024-08-21T17:11:39.799" v="852"/>
          <ac:spMkLst>
            <pc:docMk/>
            <pc:sldMk cId="1378024342" sldId="290"/>
            <ac:spMk id="4" creationId="{6C8FB1FE-730E-5CE2-FE05-1005F6ED8426}"/>
          </ac:spMkLst>
        </pc:spChg>
        <pc:spChg chg="add">
          <ac:chgData name="Tajamul Shahzad" userId="7d76f0c0fd863cb8" providerId="LiveId" clId="{928322CE-FFB5-4C31-AD61-763C67B0B46F}" dt="2024-08-21T17:11:55.939" v="863"/>
          <ac:spMkLst>
            <pc:docMk/>
            <pc:sldMk cId="1378024342" sldId="290"/>
            <ac:spMk id="5" creationId="{D6957AF1-5919-0D95-C5DC-82B61E83FEAA}"/>
          </ac:spMkLst>
        </pc:spChg>
      </pc:sldChg>
      <pc:sldChg chg="modSp mod">
        <pc:chgData name="Tajamul Shahzad" userId="7d76f0c0fd863cb8" providerId="LiveId" clId="{928322CE-FFB5-4C31-AD61-763C67B0B46F}" dt="2024-08-13T10:34:09.806" v="698" actId="207"/>
        <pc:sldMkLst>
          <pc:docMk/>
          <pc:sldMk cId="2636727001" sldId="291"/>
        </pc:sldMkLst>
        <pc:spChg chg="mod">
          <ac:chgData name="Tajamul Shahzad" userId="7d76f0c0fd863cb8" providerId="LiveId" clId="{928322CE-FFB5-4C31-AD61-763C67B0B46F}" dt="2024-08-13T10:34:09.806" v="698" actId="207"/>
          <ac:spMkLst>
            <pc:docMk/>
            <pc:sldMk cId="2636727001" sldId="291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928322CE-FFB5-4C31-AD61-763C67B0B46F}" dt="2024-08-21T16:18:22.193" v="822"/>
        <pc:sldMkLst>
          <pc:docMk/>
          <pc:sldMk cId="4063770880" sldId="293"/>
        </pc:sldMkLst>
        <pc:spChg chg="mod">
          <ac:chgData name="Tajamul Shahzad" userId="7d76f0c0fd863cb8" providerId="LiveId" clId="{928322CE-FFB5-4C31-AD61-763C67B0B46F}" dt="2024-08-13T10:34:21.383" v="703" actId="313"/>
          <ac:spMkLst>
            <pc:docMk/>
            <pc:sldMk cId="4063770880" sldId="293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21T17:21:11.217" v="1028" actId="33524"/>
        <pc:sldMkLst>
          <pc:docMk/>
          <pc:sldMk cId="2273554053" sldId="294"/>
        </pc:sldMkLst>
        <pc:spChg chg="mod">
          <ac:chgData name="Tajamul Shahzad" userId="7d76f0c0fd863cb8" providerId="LiveId" clId="{928322CE-FFB5-4C31-AD61-763C67B0B46F}" dt="2024-08-21T17:21:11.217" v="1028" actId="33524"/>
          <ac:spMkLst>
            <pc:docMk/>
            <pc:sldMk cId="2273554053" sldId="294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928322CE-FFB5-4C31-AD61-763C67B0B46F}" dt="2024-08-21T17:21:49.512" v="1040" actId="20577"/>
        <pc:sldMkLst>
          <pc:docMk/>
          <pc:sldMk cId="67160129" sldId="295"/>
        </pc:sldMkLst>
        <pc:spChg chg="mod">
          <ac:chgData name="Tajamul Shahzad" userId="7d76f0c0fd863cb8" providerId="LiveId" clId="{928322CE-FFB5-4C31-AD61-763C67B0B46F}" dt="2024-08-21T17:21:49.512" v="1040" actId="20577"/>
          <ac:spMkLst>
            <pc:docMk/>
            <pc:sldMk cId="67160129" sldId="295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928322CE-FFB5-4C31-AD61-763C67B0B46F}" dt="2024-08-21T17:24:59.255" v="1045" actId="27636"/>
        <pc:sldMkLst>
          <pc:docMk/>
          <pc:sldMk cId="2807111369" sldId="296"/>
        </pc:sldMkLst>
        <pc:spChg chg="mod">
          <ac:chgData name="Tajamul Shahzad" userId="7d76f0c0fd863cb8" providerId="LiveId" clId="{928322CE-FFB5-4C31-AD61-763C67B0B46F}" dt="2024-08-21T17:24:59.255" v="1045" actId="27636"/>
          <ac:spMkLst>
            <pc:docMk/>
            <pc:sldMk cId="2807111369" sldId="296"/>
            <ac:spMk id="3" creationId="{00000000-0000-0000-0000-000000000000}"/>
          </ac:spMkLst>
        </pc:spChg>
      </pc:sldChg>
      <pc:sldChg chg="modSp mod modAnim">
        <pc:chgData name="Tajamul Shahzad" userId="7d76f0c0fd863cb8" providerId="LiveId" clId="{928322CE-FFB5-4C31-AD61-763C67B0B46F}" dt="2024-08-21T16:18:48.470" v="825"/>
        <pc:sldMkLst>
          <pc:docMk/>
          <pc:sldMk cId="3909072035" sldId="297"/>
        </pc:sldMkLst>
        <pc:spChg chg="mod">
          <ac:chgData name="Tajamul Shahzad" userId="7d76f0c0fd863cb8" providerId="LiveId" clId="{928322CE-FFB5-4C31-AD61-763C67B0B46F}" dt="2024-08-13T10:37:54.703" v="742" actId="207"/>
          <ac:spMkLst>
            <pc:docMk/>
            <pc:sldMk cId="3909072035" sldId="297"/>
            <ac:spMk id="3" creationId="{00000000-0000-0000-0000-000000000000}"/>
          </ac:spMkLst>
        </pc:spChg>
      </pc:sldChg>
      <pc:sldChg chg="modSp mod">
        <pc:chgData name="Tajamul Shahzad" userId="7d76f0c0fd863cb8" providerId="LiveId" clId="{928322CE-FFB5-4C31-AD61-763C67B0B46F}" dt="2024-08-20T08:03:53.967" v="792" actId="313"/>
        <pc:sldMkLst>
          <pc:docMk/>
          <pc:sldMk cId="1170058602" sldId="299"/>
        </pc:sldMkLst>
        <pc:spChg chg="mod">
          <ac:chgData name="Tajamul Shahzad" userId="7d76f0c0fd863cb8" providerId="LiveId" clId="{928322CE-FFB5-4C31-AD61-763C67B0B46F}" dt="2024-08-20T08:03:53.967" v="792" actId="313"/>
          <ac:spMkLst>
            <pc:docMk/>
            <pc:sldMk cId="1170058602" sldId="299"/>
            <ac:spMk id="2" creationId="{00000000-0000-0000-0000-000000000000}"/>
          </ac:spMkLst>
        </pc:spChg>
        <pc:spChg chg="mod">
          <ac:chgData name="Tajamul Shahzad" userId="7d76f0c0fd863cb8" providerId="LiveId" clId="{928322CE-FFB5-4C31-AD61-763C67B0B46F}" dt="2024-08-13T10:38:06.936" v="746" actId="403"/>
          <ac:spMkLst>
            <pc:docMk/>
            <pc:sldMk cId="1170058602" sldId="299"/>
            <ac:spMk id="5" creationId="{00000000-0000-0000-0000-000000000000}"/>
          </ac:spMkLst>
        </pc:spChg>
      </pc:sldChg>
      <pc:sldChg chg="modSp add mod modTransition modAnim">
        <pc:chgData name="Tajamul Shahzad" userId="7d76f0c0fd863cb8" providerId="LiveId" clId="{928322CE-FFB5-4C31-AD61-763C67B0B46F}" dt="2024-08-21T16:15:55.037" v="813"/>
        <pc:sldMkLst>
          <pc:docMk/>
          <pc:sldMk cId="3903454064" sldId="302"/>
        </pc:sldMkLst>
        <pc:spChg chg="mod">
          <ac:chgData name="Tajamul Shahzad" userId="7d76f0c0fd863cb8" providerId="LiveId" clId="{928322CE-FFB5-4C31-AD61-763C67B0B46F}" dt="2024-08-21T16:14:53.181" v="808" actId="207"/>
          <ac:spMkLst>
            <pc:docMk/>
            <pc:sldMk cId="3903454064" sldId="302"/>
            <ac:spMk id="3" creationId="{00000000-0000-0000-0000-000000000000}"/>
          </ac:spMkLst>
        </pc:spChg>
      </pc:sldChg>
      <pc:sldChg chg="addSp modSp add mod">
        <pc:chgData name="Tajamul Shahzad" userId="7d76f0c0fd863cb8" providerId="LiveId" clId="{928322CE-FFB5-4C31-AD61-763C67B0B46F}" dt="2024-08-13T10:40:39.805" v="778" actId="207"/>
        <pc:sldMkLst>
          <pc:docMk/>
          <pc:sldMk cId="1995792466" sldId="303"/>
        </pc:sldMkLst>
        <pc:spChg chg="mod">
          <ac:chgData name="Tajamul Shahzad" userId="7d76f0c0fd863cb8" providerId="LiveId" clId="{928322CE-FFB5-4C31-AD61-763C67B0B46F}" dt="2024-08-13T10:27:14.797" v="361" actId="20577"/>
          <ac:spMkLst>
            <pc:docMk/>
            <pc:sldMk cId="1995792466" sldId="303"/>
            <ac:spMk id="2" creationId="{00000000-0000-0000-0000-000000000000}"/>
          </ac:spMkLst>
        </pc:spChg>
        <pc:spChg chg="mod">
          <ac:chgData name="Tajamul Shahzad" userId="7d76f0c0fd863cb8" providerId="LiveId" clId="{928322CE-FFB5-4C31-AD61-763C67B0B46F}" dt="2024-08-13T10:40:39.805" v="778" actId="207"/>
          <ac:spMkLst>
            <pc:docMk/>
            <pc:sldMk cId="1995792466" sldId="303"/>
            <ac:spMk id="3" creationId="{00000000-0000-0000-0000-000000000000}"/>
          </ac:spMkLst>
        </pc:spChg>
        <pc:spChg chg="add mod">
          <ac:chgData name="Tajamul Shahzad" userId="7d76f0c0fd863cb8" providerId="LiveId" clId="{928322CE-FFB5-4C31-AD61-763C67B0B46F}" dt="2024-08-13T10:28:57.402" v="459" actId="164"/>
          <ac:spMkLst>
            <pc:docMk/>
            <pc:sldMk cId="1995792466" sldId="303"/>
            <ac:spMk id="6" creationId="{A092EAB0-5770-735E-19F7-6870051F5598}"/>
          </ac:spMkLst>
        </pc:spChg>
        <pc:spChg chg="add mod">
          <ac:chgData name="Tajamul Shahzad" userId="7d76f0c0fd863cb8" providerId="LiveId" clId="{928322CE-FFB5-4C31-AD61-763C67B0B46F}" dt="2024-08-13T10:28:57.402" v="459" actId="164"/>
          <ac:spMkLst>
            <pc:docMk/>
            <pc:sldMk cId="1995792466" sldId="303"/>
            <ac:spMk id="7" creationId="{CC155C61-4E93-05EF-35AD-188CB61A533E}"/>
          </ac:spMkLst>
        </pc:spChg>
        <pc:grpChg chg="add mod">
          <ac:chgData name="Tajamul Shahzad" userId="7d76f0c0fd863cb8" providerId="LiveId" clId="{928322CE-FFB5-4C31-AD61-763C67B0B46F}" dt="2024-08-13T10:29:22.901" v="463" actId="1076"/>
          <ac:grpSpMkLst>
            <pc:docMk/>
            <pc:sldMk cId="1995792466" sldId="303"/>
            <ac:grpSpMk id="8" creationId="{3F811A56-C2B2-B60F-3CD4-02701D0A7DB4}"/>
          </ac:grpSpMkLst>
        </pc:grpChg>
        <pc:grpChg chg="add mod">
          <ac:chgData name="Tajamul Shahzad" userId="7d76f0c0fd863cb8" providerId="LiveId" clId="{928322CE-FFB5-4C31-AD61-763C67B0B46F}" dt="2024-08-13T10:29:25.010" v="464" actId="1076"/>
          <ac:grpSpMkLst>
            <pc:docMk/>
            <pc:sldMk cId="1995792466" sldId="303"/>
            <ac:grpSpMk id="10" creationId="{503CD44B-BFD3-026F-E410-F387763EFF4E}"/>
          </ac:grpSpMkLst>
        </pc:grpChg>
        <pc:cxnChg chg="add mod">
          <ac:chgData name="Tajamul Shahzad" userId="7d76f0c0fd863cb8" providerId="LiveId" clId="{928322CE-FFB5-4C31-AD61-763C67B0B46F}" dt="2024-08-13T10:29:14.557" v="462" actId="164"/>
          <ac:cxnSpMkLst>
            <pc:docMk/>
            <pc:sldMk cId="1995792466" sldId="303"/>
            <ac:cxnSpMk id="5" creationId="{B21081A6-93D0-A861-9467-78404B8C7F0F}"/>
          </ac:cxnSpMkLst>
        </pc:cxnChg>
        <pc:cxnChg chg="add mod">
          <ac:chgData name="Tajamul Shahzad" userId="7d76f0c0fd863cb8" providerId="LiveId" clId="{928322CE-FFB5-4C31-AD61-763C67B0B46F}" dt="2024-08-13T10:29:14.557" v="462" actId="164"/>
          <ac:cxnSpMkLst>
            <pc:docMk/>
            <pc:sldMk cId="1995792466" sldId="303"/>
            <ac:cxnSpMk id="9" creationId="{4EBF299E-5178-D27D-EF6F-2820A4366B3E}"/>
          </ac:cxnSpMkLst>
        </pc:cxnChg>
      </pc:sldChg>
      <pc:sldChg chg="addSp delSp modSp add mod modAnim modNotesTx">
        <pc:chgData name="Tajamul Shahzad" userId="7d76f0c0fd863cb8" providerId="LiveId" clId="{928322CE-FFB5-4C31-AD61-763C67B0B46F}" dt="2024-08-21T16:53:32.651" v="849" actId="20577"/>
        <pc:sldMkLst>
          <pc:docMk/>
          <pc:sldMk cId="3614377807" sldId="304"/>
        </pc:sldMkLst>
        <pc:spChg chg="del mod">
          <ac:chgData name="Tajamul Shahzad" userId="7d76f0c0fd863cb8" providerId="LiveId" clId="{928322CE-FFB5-4C31-AD61-763C67B0B46F}" dt="2024-08-21T16:49:35.552" v="831"/>
          <ac:spMkLst>
            <pc:docMk/>
            <pc:sldMk cId="3614377807" sldId="304"/>
            <ac:spMk id="3" creationId="{00000000-0000-0000-0000-000000000000}"/>
          </ac:spMkLst>
        </pc:spChg>
        <pc:spChg chg="add mod">
          <ac:chgData name="Tajamul Shahzad" userId="7d76f0c0fd863cb8" providerId="LiveId" clId="{928322CE-FFB5-4C31-AD61-763C67B0B46F}" dt="2024-08-21T16:49:32.301" v="828"/>
          <ac:spMkLst>
            <pc:docMk/>
            <pc:sldMk cId="3614377807" sldId="304"/>
            <ac:spMk id="5" creationId="{89DD3F16-2AA9-4DD2-2F59-9B675D31A80B}"/>
          </ac:spMkLst>
        </pc:spChg>
        <pc:spChg chg="add del mod">
          <ac:chgData name="Tajamul Shahzad" userId="7d76f0c0fd863cb8" providerId="LiveId" clId="{928322CE-FFB5-4C31-AD61-763C67B0B46F}" dt="2024-08-21T16:50:04.434" v="835" actId="478"/>
          <ac:spMkLst>
            <pc:docMk/>
            <pc:sldMk cId="3614377807" sldId="304"/>
            <ac:spMk id="7" creationId="{894EECE6-5980-40A2-1796-10BC98CAA5A2}"/>
          </ac:spMkLst>
        </pc:spChg>
        <pc:spChg chg="add del mod">
          <ac:chgData name="Tajamul Shahzad" userId="7d76f0c0fd863cb8" providerId="LiveId" clId="{928322CE-FFB5-4C31-AD61-763C67B0B46F}" dt="2024-08-21T16:50:27.674" v="839"/>
          <ac:spMkLst>
            <pc:docMk/>
            <pc:sldMk cId="3614377807" sldId="304"/>
            <ac:spMk id="8" creationId="{3CDB8036-D520-D34D-A47B-51C42784763F}"/>
          </ac:spMkLst>
        </pc:spChg>
        <pc:spChg chg="add del mod">
          <ac:chgData name="Tajamul Shahzad" userId="7d76f0c0fd863cb8" providerId="LiveId" clId="{928322CE-FFB5-4C31-AD61-763C67B0B46F}" dt="2024-08-21T16:50:20.996" v="838" actId="478"/>
          <ac:spMkLst>
            <pc:docMk/>
            <pc:sldMk cId="3614377807" sldId="304"/>
            <ac:spMk id="10" creationId="{C4E81199-7228-DE46-6BB7-040B02C886C5}"/>
          </ac:spMkLst>
        </pc:spChg>
        <pc:spChg chg="add mod">
          <ac:chgData name="Tajamul Shahzad" userId="7d76f0c0fd863cb8" providerId="LiveId" clId="{928322CE-FFB5-4C31-AD61-763C67B0B46F}" dt="2024-08-21T16:50:33.221" v="841" actId="14100"/>
          <ac:spMkLst>
            <pc:docMk/>
            <pc:sldMk cId="3614377807" sldId="304"/>
            <ac:spMk id="12" creationId="{1C4C5C83-B4ED-C4DC-952F-49A7431D5B33}"/>
          </ac:spMkLst>
        </pc:spChg>
        <pc:graphicFrameChg chg="add mod">
          <ac:chgData name="Tajamul Shahzad" userId="7d76f0c0fd863cb8" providerId="LiveId" clId="{928322CE-FFB5-4C31-AD61-763C67B0B46F}" dt="2024-08-21T16:49:28.864" v="827"/>
          <ac:graphicFrameMkLst>
            <pc:docMk/>
            <pc:sldMk cId="3614377807" sldId="304"/>
            <ac:graphicFrameMk id="4" creationId="{300EDB00-D5FB-1813-ACA4-787E9549722E}"/>
          </ac:graphicFrameMkLst>
        </pc:graphicFrameChg>
        <pc:graphicFrameChg chg="add del mod">
          <ac:chgData name="Tajamul Shahzad" userId="7d76f0c0fd863cb8" providerId="LiveId" clId="{928322CE-FFB5-4C31-AD61-763C67B0B46F}" dt="2024-08-21T16:50:04.434" v="835" actId="478"/>
          <ac:graphicFrameMkLst>
            <pc:docMk/>
            <pc:sldMk cId="3614377807" sldId="304"/>
            <ac:graphicFrameMk id="6" creationId="{4E944395-FCE5-1FA2-45D1-4E448B9EA3DA}"/>
          </ac:graphicFrameMkLst>
        </pc:graphicFrameChg>
        <pc:graphicFrameChg chg="add mod modGraphic">
          <ac:chgData name="Tajamul Shahzad" userId="7d76f0c0fd863cb8" providerId="LiveId" clId="{928322CE-FFB5-4C31-AD61-763C67B0B46F}" dt="2024-08-21T16:51:17.375" v="848" actId="1076"/>
          <ac:graphicFrameMkLst>
            <pc:docMk/>
            <pc:sldMk cId="3614377807" sldId="304"/>
            <ac:graphicFrameMk id="11" creationId="{FEE96A3B-ADDA-0F87-AD5A-244A09C8122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13583-8897-419A-8AED-7960FE0A61FB}" type="doc">
      <dgm:prSet loTypeId="urn:microsoft.com/office/officeart/2008/layout/NameandTitleOrganizationalChart" loCatId="hierarchy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49ADAD-BF3F-4364-9AA4-95BDF0AC9D08}">
      <dgm:prSet/>
      <dgm:spPr/>
      <dgm:t>
        <a:bodyPr/>
        <a:lstStyle/>
        <a:p>
          <a:pPr rtl="0"/>
          <a:r>
            <a:rPr lang="en-US" b="1" i="0"/>
            <a:t>Thank You</a:t>
          </a:r>
          <a:endParaRPr lang="en-US"/>
        </a:p>
      </dgm:t>
    </dgm:pt>
    <dgm:pt modelId="{36AB8621-C13F-41C3-BA97-BEF477B48AC9}" type="parTrans" cxnId="{90650986-359B-4989-9306-363BED8A204E}">
      <dgm:prSet/>
      <dgm:spPr/>
      <dgm:t>
        <a:bodyPr/>
        <a:lstStyle/>
        <a:p>
          <a:endParaRPr lang="en-US"/>
        </a:p>
      </dgm:t>
    </dgm:pt>
    <dgm:pt modelId="{B8B52A17-A3C3-492D-9C1B-80586B9E4C86}" type="sibTrans" cxnId="{90650986-359B-4989-9306-363BED8A204E}">
      <dgm:prSet/>
      <dgm:spPr/>
      <dgm:t>
        <a:bodyPr/>
        <a:lstStyle/>
        <a:p>
          <a:endParaRPr lang="en-US"/>
        </a:p>
      </dgm:t>
    </dgm:pt>
    <dgm:pt modelId="{F36DBFB0-5321-46EC-8758-DA05B945AEEF}" type="pres">
      <dgm:prSet presAssocID="{D4B13583-8897-419A-8AED-7960FE0A61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F2E5B4-AFC4-4949-B0CF-7A187A7CEF19}" type="pres">
      <dgm:prSet presAssocID="{0D49ADAD-BF3F-4364-9AA4-95BDF0AC9D08}" presName="hierRoot1" presStyleCnt="0">
        <dgm:presLayoutVars>
          <dgm:hierBranch val="init"/>
        </dgm:presLayoutVars>
      </dgm:prSet>
      <dgm:spPr/>
    </dgm:pt>
    <dgm:pt modelId="{C98D11CE-65A4-4308-B2E4-6B29D1D5F81E}" type="pres">
      <dgm:prSet presAssocID="{0D49ADAD-BF3F-4364-9AA4-95BDF0AC9D08}" presName="rootComposite1" presStyleCnt="0"/>
      <dgm:spPr/>
    </dgm:pt>
    <dgm:pt modelId="{CF720D5B-8220-460E-A5FE-B1A040BB8C76}" type="pres">
      <dgm:prSet presAssocID="{0D49ADAD-BF3F-4364-9AA4-95BDF0AC9D08}" presName="rootText1" presStyleLbl="node0" presStyleIdx="0" presStyleCnt="1">
        <dgm:presLayoutVars>
          <dgm:chMax/>
          <dgm:chPref val="3"/>
        </dgm:presLayoutVars>
      </dgm:prSet>
      <dgm:spPr/>
    </dgm:pt>
    <dgm:pt modelId="{1063BA76-F884-4B23-A48A-B01D2434EC2A}" type="pres">
      <dgm:prSet presAssocID="{0D49ADAD-BF3F-4364-9AA4-95BDF0AC9D08}" presName="titleText1" presStyleLbl="fgAcc0" presStyleIdx="0" presStyleCnt="1">
        <dgm:presLayoutVars>
          <dgm:chMax val="0"/>
          <dgm:chPref val="0"/>
        </dgm:presLayoutVars>
      </dgm:prSet>
      <dgm:spPr/>
    </dgm:pt>
    <dgm:pt modelId="{1230B329-1F90-432F-9B9F-C192D775E3C4}" type="pres">
      <dgm:prSet presAssocID="{0D49ADAD-BF3F-4364-9AA4-95BDF0AC9D08}" presName="rootConnector1" presStyleLbl="node1" presStyleIdx="0" presStyleCnt="0"/>
      <dgm:spPr/>
    </dgm:pt>
    <dgm:pt modelId="{E55D114B-AA45-47A4-8CCC-8AFBC9ACC4A3}" type="pres">
      <dgm:prSet presAssocID="{0D49ADAD-BF3F-4364-9AA4-95BDF0AC9D08}" presName="hierChild2" presStyleCnt="0"/>
      <dgm:spPr/>
    </dgm:pt>
    <dgm:pt modelId="{53F93C4C-8B27-4CD6-82DB-1DB9B9A330CC}" type="pres">
      <dgm:prSet presAssocID="{0D49ADAD-BF3F-4364-9AA4-95BDF0AC9D08}" presName="hierChild3" presStyleCnt="0"/>
      <dgm:spPr/>
    </dgm:pt>
  </dgm:ptLst>
  <dgm:cxnLst>
    <dgm:cxn modelId="{90650986-359B-4989-9306-363BED8A204E}" srcId="{D4B13583-8897-419A-8AED-7960FE0A61FB}" destId="{0D49ADAD-BF3F-4364-9AA4-95BDF0AC9D08}" srcOrd="0" destOrd="0" parTransId="{36AB8621-C13F-41C3-BA97-BEF477B48AC9}" sibTransId="{B8B52A17-A3C3-492D-9C1B-80586B9E4C86}"/>
    <dgm:cxn modelId="{AEF06DBA-4700-4F89-A675-A10F937821B9}" type="presOf" srcId="{0D49ADAD-BF3F-4364-9AA4-95BDF0AC9D08}" destId="{1230B329-1F90-432F-9B9F-C192D775E3C4}" srcOrd="1" destOrd="0" presId="urn:microsoft.com/office/officeart/2008/layout/NameandTitleOrganizationalChart"/>
    <dgm:cxn modelId="{BD201EC1-233E-46D9-B9A7-9B59C2B576F9}" type="presOf" srcId="{B8B52A17-A3C3-492D-9C1B-80586B9E4C86}" destId="{1063BA76-F884-4B23-A48A-B01D2434EC2A}" srcOrd="0" destOrd="0" presId="urn:microsoft.com/office/officeart/2008/layout/NameandTitleOrganizationalChart"/>
    <dgm:cxn modelId="{B87B70DC-A995-48FC-B271-2A32B26B6A66}" type="presOf" srcId="{D4B13583-8897-419A-8AED-7960FE0A61FB}" destId="{F36DBFB0-5321-46EC-8758-DA05B945AEEF}" srcOrd="0" destOrd="0" presId="urn:microsoft.com/office/officeart/2008/layout/NameandTitleOrganizationalChart"/>
    <dgm:cxn modelId="{AF4385E5-FF86-420C-BBF6-547CC1679A0E}" type="presOf" srcId="{0D49ADAD-BF3F-4364-9AA4-95BDF0AC9D08}" destId="{CF720D5B-8220-460E-A5FE-B1A040BB8C76}" srcOrd="0" destOrd="0" presId="urn:microsoft.com/office/officeart/2008/layout/NameandTitleOrganizationalChart"/>
    <dgm:cxn modelId="{8982883C-AD17-4C94-ABFF-38EFDEB10D9F}" type="presParOf" srcId="{F36DBFB0-5321-46EC-8758-DA05B945AEEF}" destId="{D5F2E5B4-AFC4-4949-B0CF-7A187A7CEF19}" srcOrd="0" destOrd="0" presId="urn:microsoft.com/office/officeart/2008/layout/NameandTitleOrganizationalChart"/>
    <dgm:cxn modelId="{98EB57A6-5CE8-4971-A088-E4747971A2BD}" type="presParOf" srcId="{D5F2E5B4-AFC4-4949-B0CF-7A187A7CEF19}" destId="{C98D11CE-65A4-4308-B2E4-6B29D1D5F81E}" srcOrd="0" destOrd="0" presId="urn:microsoft.com/office/officeart/2008/layout/NameandTitleOrganizationalChart"/>
    <dgm:cxn modelId="{A52BB929-4FCF-43D1-8E4F-72E58AC2BD8F}" type="presParOf" srcId="{C98D11CE-65A4-4308-B2E4-6B29D1D5F81E}" destId="{CF720D5B-8220-460E-A5FE-B1A040BB8C76}" srcOrd="0" destOrd="0" presId="urn:microsoft.com/office/officeart/2008/layout/NameandTitleOrganizationalChart"/>
    <dgm:cxn modelId="{9553408B-1570-4EF3-9846-9F09D14FFA2E}" type="presParOf" srcId="{C98D11CE-65A4-4308-B2E4-6B29D1D5F81E}" destId="{1063BA76-F884-4B23-A48A-B01D2434EC2A}" srcOrd="1" destOrd="0" presId="urn:microsoft.com/office/officeart/2008/layout/NameandTitleOrganizationalChart"/>
    <dgm:cxn modelId="{F579F4C3-B03D-4CBC-8AF3-A6610B47B5E7}" type="presParOf" srcId="{C98D11CE-65A4-4308-B2E4-6B29D1D5F81E}" destId="{1230B329-1F90-432F-9B9F-C192D775E3C4}" srcOrd="2" destOrd="0" presId="urn:microsoft.com/office/officeart/2008/layout/NameandTitleOrganizationalChart"/>
    <dgm:cxn modelId="{2B9A61B3-F260-46D1-904D-72DCFA36B497}" type="presParOf" srcId="{D5F2E5B4-AFC4-4949-B0CF-7A187A7CEF19}" destId="{E55D114B-AA45-47A4-8CCC-8AFBC9ACC4A3}" srcOrd="1" destOrd="0" presId="urn:microsoft.com/office/officeart/2008/layout/NameandTitleOrganizationalChart"/>
    <dgm:cxn modelId="{D5250742-B193-47E6-AFEB-4F083C17F053}" type="presParOf" srcId="{D5F2E5B4-AFC4-4949-B0CF-7A187A7CEF19}" destId="{53F93C4C-8B27-4CD6-82DB-1DB9B9A330C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20D5B-8220-460E-A5FE-B1A040BB8C76}">
      <dsp:nvSpPr>
        <dsp:cNvPr id="0" name=""/>
        <dsp:cNvSpPr/>
      </dsp:nvSpPr>
      <dsp:spPr>
        <a:xfrm>
          <a:off x="1147727" y="548"/>
          <a:ext cx="5936549" cy="3073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33731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/>
            <a:t>Thank You</a:t>
          </a:r>
          <a:endParaRPr lang="en-US" sz="6500" kern="1200"/>
        </a:p>
      </dsp:txBody>
      <dsp:txXfrm>
        <a:off x="1147727" y="548"/>
        <a:ext cx="5936549" cy="3073682"/>
      </dsp:txXfrm>
    </dsp:sp>
    <dsp:sp modelId="{1063BA76-F884-4B23-A48A-B01D2434EC2A}">
      <dsp:nvSpPr>
        <dsp:cNvPr id="0" name=""/>
        <dsp:cNvSpPr/>
      </dsp:nvSpPr>
      <dsp:spPr>
        <a:xfrm>
          <a:off x="2335037" y="2391190"/>
          <a:ext cx="5342894" cy="10245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165100" bIns="41275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335037" y="2391190"/>
        <a:ext cx="5342894" cy="102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1B14-2DD2-48B9-AAF4-77B702506A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4179-853B-41D7-8E88-2611CB9C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SERIAL-COMPUTING-vs.-PARALLEL-COMPUTING:-A-STUDY-Rathod-Khadse/0ce74682a67af626ba0f717646989ae3fe3581a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https://www.khanacademy.org/computing/ap-computer-science-principles/algorithms-101/x2d2f703b37b450a3:parallel-and-distributed-computing/a/parallel-computing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Quinn, M. J. (2015). Parallel Programming in C with MPI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McGraw-Hill Education.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million processor 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https://www.khanacademy.org/computing/ap-computer-science-principles/algorithms-101/x2d2f703b37b450a3:parallel-and-distributed-computing/a/parallel-computing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Quinn, M. J. (2015). Parallel Programming in C with MPI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McGraw-Hill Education.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https://www.khanacademy.org/computing/ap-computer-science-principles/algorithms-101/x2d2f703b37b450a3:parallel-and-distributed-computing/a/parallel-computing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Quinn, M. J. (2015). Parallel Programming in C with MPI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McGraw-Hill Education.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aseline="0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Tanenbaum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S., &amp; van Steen, M. (2016). Distributed Systems: Principles and Paradigms. Pearson Education.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 in 2014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SERIAL COMPUTING vs. PARALLEL COMPUTING: A COMPARATIVE STUDY USING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tasks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2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74179-853B-41D7-8E88-2611CB9C3D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6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4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ADC10D-DDD8-4552-BF37-D8DDCF34CA6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0A1A2D-57A0-4BB6-98E6-2B5BEE49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4504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Tajamul Shahzad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at Riphah international university Islamabad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366" y="739263"/>
            <a:ext cx="1488290" cy="1488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7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distributed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89432"/>
            <a:ext cx="10558825" cy="466856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refers to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multiple independent computers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 together to achieve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computational goal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typically has its own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capabilities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communicates with other nodes via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Tasks are distributed among these nodes, and each node works on its assigned portion of the problem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[1].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is suitable for tasks that need to scale across multiple systems, like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data processing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resources are spread across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physical locations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system is a collection of independent computers that appears to its users as a single coherent system[1].</a:t>
            </a:r>
          </a:p>
        </p:txBody>
      </p:sp>
    </p:spTree>
    <p:extLst>
      <p:ext uri="{BB962C8B-B14F-4D97-AF65-F5344CB8AC3E}">
        <p14:creationId xmlns:p14="http://schemas.microsoft.com/office/powerpoint/2010/main" val="40722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Difference?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EE96A3B-ADDA-0F87-AD5A-244A09C81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228358"/>
              </p:ext>
            </p:extLst>
          </p:nvPr>
        </p:nvGraphicFramePr>
        <p:xfrm>
          <a:off x="1566639" y="2411369"/>
          <a:ext cx="9058722" cy="4028049"/>
        </p:xfrm>
        <a:graphic>
          <a:graphicData uri="http://schemas.openxmlformats.org/drawingml/2006/table">
            <a:tbl>
              <a:tblPr/>
              <a:tblGrid>
                <a:gridCol w="3019574">
                  <a:extLst>
                    <a:ext uri="{9D8B030D-6E8A-4147-A177-3AD203B41FA5}">
                      <a16:colId xmlns:a16="http://schemas.microsoft.com/office/drawing/2014/main" val="921094565"/>
                    </a:ext>
                  </a:extLst>
                </a:gridCol>
                <a:gridCol w="3019574">
                  <a:extLst>
                    <a:ext uri="{9D8B030D-6E8A-4147-A177-3AD203B41FA5}">
                      <a16:colId xmlns:a16="http://schemas.microsoft.com/office/drawing/2014/main" val="4089682288"/>
                    </a:ext>
                  </a:extLst>
                </a:gridCol>
                <a:gridCol w="3019574">
                  <a:extLst>
                    <a:ext uri="{9D8B030D-6E8A-4147-A177-3AD203B41FA5}">
                      <a16:colId xmlns:a16="http://schemas.microsoft.com/office/drawing/2014/main" val="4034628689"/>
                    </a:ext>
                  </a:extLst>
                </a:gridCol>
              </a:tblGrid>
              <a:tr h="34563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Computing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341848"/>
                  </a:ext>
                </a:extLst>
              </a:tr>
              <a:tr h="1127703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Execution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processors perform parts of a single task simultaneously.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computers execute different tasks or parts of a task across a network.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01780"/>
                  </a:ext>
                </a:extLst>
              </a:tr>
              <a:tr h="1127703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Architecture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 uses shared memory and a single machine.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Involves multiple independent machines with distributed memory.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7854"/>
                  </a:ext>
                </a:extLst>
              </a:tr>
              <a:tr h="1388395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between processors is usually faster due to shared resources.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is slower due to network latency and inter-machine communication.</a:t>
                      </a:r>
                    </a:p>
                  </a:txBody>
                  <a:tcPr marL="79449" marR="79449" marT="39724" marB="39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95662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1C4C5C83-B4ED-C4DC-952F-49A7431D5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55" y="2532602"/>
            <a:ext cx="131543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6437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distributed computing approach, a managing computer would send the image information to each of the worker computers and each worker would report back their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00" y="3903995"/>
            <a:ext cx="4895881" cy="29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5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parallel computing in modern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58825" cy="409684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example of weather forecasting from which we have to predict what will be weather in Rawalpindi in the next 2 days.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check the atmosphere of some area of land let's say Punjab and split it into cubes of certain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, height, and depth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pressure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these cubes will be gathered 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applied on this information to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weather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cubes can be broken down into even more small cell resulting in more number of total cubes.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this much number of cubes and all this information require additional computational resources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it will be difficult to forecast weather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parallel computing in modern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96218" cy="34163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distributed computing in other words help us to fasten real-world problem-solving in many domains.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applications of PDC include (but are not limited to ) artificial research, machine learning models training, protein discovery etc.</a:t>
            </a:r>
          </a:p>
        </p:txBody>
      </p:sp>
    </p:spTree>
    <p:extLst>
      <p:ext uri="{BB962C8B-B14F-4D97-AF65-F5344CB8AC3E}">
        <p14:creationId xmlns:p14="http://schemas.microsoft.com/office/powerpoint/2010/main" val="40197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Introduction to parallelism : Formal start of parallel computing and programing</a:t>
            </a:r>
          </a:p>
        </p:txBody>
      </p:sp>
    </p:spTree>
    <p:extLst>
      <p:ext uri="{BB962C8B-B14F-4D97-AF65-F5344CB8AC3E}">
        <p14:creationId xmlns:p14="http://schemas.microsoft.com/office/powerpoint/2010/main" val="59995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56" y="2638005"/>
            <a:ext cx="10853016" cy="38835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Usually, programs are written by keeping serial/sequential execution model in mind.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composed of a sequence of instructions ( arithmetic , read or write from memory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to be run on a computer with a single processor.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executed one after the other, only one at a time </a:t>
            </a:r>
          </a:p>
        </p:txBody>
      </p:sp>
    </p:spTree>
    <p:extLst>
      <p:ext uri="{BB962C8B-B14F-4D97-AF65-F5344CB8AC3E}">
        <p14:creationId xmlns:p14="http://schemas.microsoft.com/office/powerpoint/2010/main" val="1122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36" y="2603500"/>
            <a:ext cx="7790441" cy="3416300"/>
          </a:xfrm>
        </p:spPr>
      </p:pic>
    </p:spTree>
    <p:extLst>
      <p:ext uri="{BB962C8B-B14F-4D97-AF65-F5344CB8AC3E}">
        <p14:creationId xmlns:p14="http://schemas.microsoft.com/office/powerpoint/2010/main" val="315764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of a serial/sequential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906" y="2303955"/>
            <a:ext cx="8825659" cy="440739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program has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and the processor can execute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per second, the total time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run the program is simply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divided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T=N / F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execution time.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instructions in the program.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processor's speed, measured in instructions per second.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could execute the program faster(i.e.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by augmenting the value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this has been the trend during more than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years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technology and computer architecture evolution.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we still have the same model, but we will enhance the processors so that they will be able to execute more instructions per second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parallelism comes into existence.</a:t>
            </a:r>
          </a:p>
        </p:txBody>
      </p:sp>
    </p:spTree>
    <p:extLst>
      <p:ext uri="{BB962C8B-B14F-4D97-AF65-F5344CB8AC3E}">
        <p14:creationId xmlns:p14="http://schemas.microsoft.com/office/powerpoint/2010/main" val="13780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 of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program ( mentioned in the previous slide) into discrete parts, to be called tasks, and use multiple processors to execute those tasks at the same time.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in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63672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Riphah Since March 2022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 MSCS from Bahria University.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BSCS from Arid Agriculture university.</a:t>
            </a:r>
          </a:p>
        </p:txBody>
      </p:sp>
    </p:spTree>
    <p:extLst>
      <p:ext uri="{BB962C8B-B14F-4D97-AF65-F5344CB8AC3E}">
        <p14:creationId xmlns:p14="http://schemas.microsoft.com/office/powerpoint/2010/main" val="377092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48" y="2603500"/>
            <a:ext cx="7049017" cy="3416300"/>
          </a:xfrm>
        </p:spPr>
      </p:pic>
    </p:spTree>
    <p:extLst>
      <p:ext uri="{BB962C8B-B14F-4D97-AF65-F5344CB8AC3E}">
        <p14:creationId xmlns:p14="http://schemas.microsoft.com/office/powerpoint/2010/main" val="404221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data of the program?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used in the program.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they will be treated?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handle it according to shared memory and distributed memory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406377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436496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Ideally, each processor could receive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program hence reducing its time execution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T=(N/P) / F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 is the no of processors that we are using.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formula shows the execution time when you use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processors.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/ P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that each processor is responsible for handling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fraction) of the total instructions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each processor is working on a smaller portion of the program, the execution time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reduced.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processors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4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each processor will handle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total instructions. Theoretically, this should reduce the execution time by a factor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program run 4 times faster compared to using just one processor.</a:t>
            </a:r>
          </a:p>
        </p:txBody>
      </p:sp>
    </p:spTree>
    <p:extLst>
      <p:ext uri="{BB962C8B-B14F-4D97-AF65-F5344CB8AC3E}">
        <p14:creationId xmlns:p14="http://schemas.microsoft.com/office/powerpoint/2010/main" val="227355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building parallel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4827"/>
            <a:ext cx="10611476" cy="4319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than building ever-faster, more complex,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monolithic processors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industry has decided to put multiple, relatively simple, complete processors on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chip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integrated circuits are called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multicore processors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become synonymous with the central processing unit, or CPU.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setting a conventional processor with one CPU is often called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single-core system.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these high-power multi-core processors are used to perform scientific computing in various fields.</a:t>
            </a:r>
          </a:p>
        </p:txBody>
      </p:sp>
    </p:spTree>
    <p:extLst>
      <p:ext uri="{BB962C8B-B14F-4D97-AF65-F5344CB8AC3E}">
        <p14:creationId xmlns:p14="http://schemas.microsoft.com/office/powerpoint/2010/main" val="671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WRITE PARALLEL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7017"/>
            <a:ext cx="9502536" cy="449098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programs that have been written for conventional, single-core systems cannot exploit the presence of multiple cores.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being able to run multiple instances of our favorite game program isn’t really what we want—we want the program to run faster with more realistic graphics.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this, we need to either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rewrite our serial programs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they’re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translation programs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that is, programs that will automatically convert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programs into parallel programs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short, to truly benefit from multi-core processors, we either need to update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programs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tools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 convert them into versions that can run faster by using all the available cores.</a:t>
            </a:r>
          </a:p>
        </p:txBody>
      </p:sp>
    </p:spTree>
    <p:extLst>
      <p:ext uri="{BB962C8B-B14F-4D97-AF65-F5344CB8AC3E}">
        <p14:creationId xmlns:p14="http://schemas.microsoft.com/office/powerpoint/2010/main" val="28071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writing parallel programs cont..   SUPER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75501" cy="386631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Supercomputers are general-purpose computers that function at the highest operational rate or peak performance for computers.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weather modeling, climate research, and complex simulations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a supercomputer is commonly measured in floating-point operations per second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(FLOPS)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million instructions per second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(MIPS)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often used for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processors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accurately reflect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systems used for scientific computations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Difference of FLOPS and MIPS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20C839ED-E751-7E97-B222-0DE347180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404151"/>
              </p:ext>
            </p:extLst>
          </p:nvPr>
        </p:nvGraphicFramePr>
        <p:xfrm>
          <a:off x="1186961" y="2231472"/>
          <a:ext cx="9625384" cy="462652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45281">
                  <a:extLst>
                    <a:ext uri="{9D8B030D-6E8A-4147-A177-3AD203B41FA5}">
                      <a16:colId xmlns:a16="http://schemas.microsoft.com/office/drawing/2014/main" val="1729823912"/>
                    </a:ext>
                  </a:extLst>
                </a:gridCol>
                <a:gridCol w="4445915">
                  <a:extLst>
                    <a:ext uri="{9D8B030D-6E8A-4147-A177-3AD203B41FA5}">
                      <a16:colId xmlns:a16="http://schemas.microsoft.com/office/drawing/2014/main" val="2700247461"/>
                    </a:ext>
                  </a:extLst>
                </a:gridCol>
                <a:gridCol w="4234188">
                  <a:extLst>
                    <a:ext uri="{9D8B030D-6E8A-4147-A177-3AD203B41FA5}">
                      <a16:colId xmlns:a16="http://schemas.microsoft.com/office/drawing/2014/main" val="4195422710"/>
                    </a:ext>
                  </a:extLst>
                </a:gridCol>
              </a:tblGrid>
              <a:tr h="19213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FLOPS (Floating-Point Operations Per Second)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 (Million Instructions Per Second)</a:t>
                      </a:r>
                    </a:p>
                  </a:txBody>
                  <a:tcPr marL="41870" marR="25122" marT="25122" marB="25122" anchor="ctr"/>
                </a:tc>
                <a:extLst>
                  <a:ext uri="{0D108BD9-81ED-4DB2-BD59-A6C34878D82A}">
                    <a16:rowId xmlns:a16="http://schemas.microsoft.com/office/drawing/2014/main" val="915931676"/>
                  </a:ext>
                </a:extLst>
              </a:tr>
              <a:tr h="266253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Supercomputer used for weather simulation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computer executing a basic program</a:t>
                      </a:r>
                    </a:p>
                  </a:txBody>
                  <a:tcPr marL="41870" marR="25122" marT="25122" marB="25122" anchor="ctr"/>
                </a:tc>
                <a:extLst>
                  <a:ext uri="{0D108BD9-81ED-4DB2-BD59-A6C34878D82A}">
                    <a16:rowId xmlns:a16="http://schemas.microsoft.com/office/drawing/2014/main" val="3687025329"/>
                  </a:ext>
                </a:extLst>
              </a:tr>
              <a:tr h="266253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Simulating atmospheric pressure changes across a global grid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numbers in a list using a loop</a:t>
                      </a:r>
                    </a:p>
                  </a:txBody>
                  <a:tcPr marL="41870" marR="25122" marT="25122" marB="25122" anchor="ctr"/>
                </a:tc>
                <a:extLst>
                  <a:ext uri="{0D108BD9-81ED-4DB2-BD59-A6C34878D82A}">
                    <a16:rowId xmlns:a16="http://schemas.microsoft.com/office/drawing/2014/main" val="1389101595"/>
                  </a:ext>
                </a:extLst>
              </a:tr>
              <a:tr h="266253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Multiplying and adding floating-point numbers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Loading, adding, and storing numbers</a:t>
                      </a:r>
                    </a:p>
                  </a:txBody>
                  <a:tcPr marL="41870" marR="25122" marT="25122" marB="25122" anchor="ctr"/>
                </a:tc>
                <a:extLst>
                  <a:ext uri="{0D108BD9-81ED-4DB2-BD59-A6C34878D82A}">
                    <a16:rowId xmlns:a16="http://schemas.microsoft.com/office/drawing/2014/main" val="1654423101"/>
                  </a:ext>
                </a:extLst>
              </a:tr>
              <a:tr h="1028633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 Pressure=Current Pressure×Temperature Factor+Altitude Adjustment\text{New Pressure} = \text{Current Pressure} \times \text{Temperature Factor} + \text{Altitude Adjustment}New Pressure=Current Pressure×Temperature Factor+Altitude Adjustment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Load number from memory</a:t>
                      </a:r>
                      <a:b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Add to accumulator</a:t>
                      </a:r>
                      <a:b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Store result back in memory</a:t>
                      </a:r>
                    </a:p>
                  </a:txBody>
                  <a:tcPr marL="41870" marR="25122" marT="25122" marB="25122" anchor="ctr"/>
                </a:tc>
                <a:extLst>
                  <a:ext uri="{0D108BD9-81ED-4DB2-BD59-A6C34878D82A}">
                    <a16:rowId xmlns:a16="http://schemas.microsoft.com/office/drawing/2014/main" val="1325761208"/>
                  </a:ext>
                </a:extLst>
              </a:tr>
              <a:tr h="266253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quadrillion operations per second = 1 petaflop (1 PFLOPS)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million instructions per second = 500 MIPS</a:t>
                      </a:r>
                    </a:p>
                  </a:txBody>
                  <a:tcPr marL="41870" marR="25122" marT="25122" marB="25122" anchor="ctr"/>
                </a:tc>
                <a:extLst>
                  <a:ext uri="{0D108BD9-81ED-4DB2-BD59-A6C34878D82A}">
                    <a16:rowId xmlns:a16="http://schemas.microsoft.com/office/drawing/2014/main" val="4122781259"/>
                  </a:ext>
                </a:extLst>
              </a:tr>
              <a:tr h="266253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High-performance computing tasks, scientific simulations</a:t>
                      </a:r>
                    </a:p>
                  </a:txBody>
                  <a:tcPr marL="41870" marR="25122" marT="25122" marB="25122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General-purpose computing tasks</a:t>
                      </a:r>
                    </a:p>
                  </a:txBody>
                  <a:tcPr marL="41870" marR="25122" marT="25122" marB="25122" anchor="ctr"/>
                </a:tc>
                <a:extLst>
                  <a:ext uri="{0D108BD9-81ED-4DB2-BD59-A6C34878D82A}">
                    <a16:rowId xmlns:a16="http://schemas.microsoft.com/office/drawing/2014/main" val="3183029790"/>
                  </a:ext>
                </a:extLst>
              </a:tr>
            </a:tbl>
          </a:graphicData>
        </a:graphic>
      </p:graphicFrame>
      <p:sp>
        <p:nvSpPr>
          <p:cNvPr id="21" name="Rectangle 2">
            <a:extLst>
              <a:ext uri="{FF2B5EF4-FFF2-40B4-BE49-F238E27FC236}">
                <a16:creationId xmlns:a16="http://schemas.microsoft.com/office/drawing/2014/main" id="{2EC616F8-2F20-1A93-0D54-D775A3B10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509" y="2241189"/>
            <a:ext cx="8466178" cy="44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8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parallelism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organization keeps track of top 500 fastest known computers around the world.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https://www.top500.org/lists/green500/2023/11/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06" y="4019251"/>
            <a:ext cx="4935794" cy="28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cores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7628" y="2603500"/>
            <a:ext cx="5382578" cy="40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Distributed Computing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Requisities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OOP + Databases</a:t>
            </a:r>
          </a:p>
        </p:txBody>
      </p:sp>
    </p:spTree>
    <p:extLst>
      <p:ext uri="{BB962C8B-B14F-4D97-AF65-F5344CB8AC3E}">
        <p14:creationId xmlns:p14="http://schemas.microsoft.com/office/powerpoint/2010/main" val="238870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performant computers are parallel machines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4158187"/>
            <a:ext cx="8913278" cy="1801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77" y="2610348"/>
            <a:ext cx="911975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28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45BC7-1621-464D-B022-80BF20D2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6385"/>
            <a:ext cx="10404442" cy="436496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simple loop that processes an array sequentially into a parallel loop.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array into chunks and compute the sum of each chunk in parallel using multiple processes.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Simple Producer-Consumer Problem Objective: Use threads to implement the producer-consumer problem where the producer generates data, and the consumer processes it.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Parallel Matrix Multiplication Objective: Multiply two matrices in parallel by dividing the computation of the resulting matrix into independent tasks.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Sorting with Merge Sort Objective: Implement a parallel version of the merge sort algorithm using multiple threads.</a:t>
            </a:r>
          </a:p>
        </p:txBody>
      </p:sp>
    </p:spTree>
    <p:extLst>
      <p:ext uri="{BB962C8B-B14F-4D97-AF65-F5344CB8AC3E}">
        <p14:creationId xmlns:p14="http://schemas.microsoft.com/office/powerpoint/2010/main" val="1660605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04428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02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Quizzes + Activities:	          25 %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Class Participation:            5%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Project:	                              15%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Midterm:	                       25%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Final Exam:	                30 %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*Tentative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9189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absent after 20 minutes will be marked.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to bring a working setup laptop in class will result in an absent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Misbehavior will result in negative marking in class participation marks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Cheating will be marked as zero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change in quiz/mid/final marks will be entertained in the final week of the semester.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efforts during the semester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personal favors will be given at the end.</a:t>
            </a:r>
          </a:p>
        </p:txBody>
      </p:sp>
    </p:spTree>
    <p:extLst>
      <p:ext uri="{BB962C8B-B14F-4D97-AF65-F5344CB8AC3E}">
        <p14:creationId xmlns:p14="http://schemas.microsoft.com/office/powerpoint/2010/main" val="64696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380" y="3350751"/>
            <a:ext cx="8825659" cy="9754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Let’s start this course!</a:t>
            </a:r>
          </a:p>
        </p:txBody>
      </p:sp>
    </p:spTree>
    <p:extLst>
      <p:ext uri="{BB962C8B-B14F-4D97-AF65-F5344CB8AC3E}">
        <p14:creationId xmlns:p14="http://schemas.microsoft.com/office/powerpoint/2010/main" val="32905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153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complete a given goal-oriented task using computer technology</a:t>
            </a: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Structuring, Processing, Managing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766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Parallel?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15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Mathematics: Parallel means two lines that never intersect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Equal sign =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811A56-C2B2-B60F-3CD4-02701D0A7DB4}"/>
              </a:ext>
            </a:extLst>
          </p:cNvPr>
          <p:cNvGrpSpPr/>
          <p:nvPr/>
        </p:nvGrpSpPr>
        <p:grpSpPr>
          <a:xfrm>
            <a:off x="7011584" y="4871546"/>
            <a:ext cx="2112579" cy="1352040"/>
            <a:chOff x="5817476" y="4682359"/>
            <a:chExt cx="2112579" cy="1352040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092EAB0-5770-735E-19F7-6870051F5598}"/>
                </a:ext>
              </a:extLst>
            </p:cNvPr>
            <p:cNvSpPr/>
            <p:nvPr/>
          </p:nvSpPr>
          <p:spPr>
            <a:xfrm>
              <a:off x="5943600" y="4682359"/>
              <a:ext cx="1986455" cy="120197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C155C61-4E93-05EF-35AD-188CB61A533E}"/>
                </a:ext>
              </a:extLst>
            </p:cNvPr>
            <p:cNvSpPr/>
            <p:nvPr/>
          </p:nvSpPr>
          <p:spPr>
            <a:xfrm>
              <a:off x="5817476" y="4832426"/>
              <a:ext cx="1986455" cy="120197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3CD44B-BFD3-026F-E410-F387763EFF4E}"/>
              </a:ext>
            </a:extLst>
          </p:cNvPr>
          <p:cNvGrpSpPr/>
          <p:nvPr/>
        </p:nvGrpSpPr>
        <p:grpSpPr>
          <a:xfrm>
            <a:off x="5567783" y="5314877"/>
            <a:ext cx="713519" cy="141890"/>
            <a:chOff x="3259391" y="5013435"/>
            <a:chExt cx="713519" cy="1418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1081A6-93D0-A861-9467-78404B8C7F0F}"/>
                </a:ext>
              </a:extLst>
            </p:cNvPr>
            <p:cNvCxnSpPr/>
            <p:nvPr/>
          </p:nvCxnSpPr>
          <p:spPr>
            <a:xfrm>
              <a:off x="3263462" y="5013435"/>
              <a:ext cx="709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BF299E-5178-D27D-EF6F-2820A4366B3E}"/>
                </a:ext>
              </a:extLst>
            </p:cNvPr>
            <p:cNvCxnSpPr/>
            <p:nvPr/>
          </p:nvCxnSpPr>
          <p:spPr>
            <a:xfrm>
              <a:off x="3259391" y="5155325"/>
              <a:ext cx="709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79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parallel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49061"/>
            <a:ext cx="10623071" cy="4351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on a single computer uses multiple processors to process tasks in parallel [1].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involves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execution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multiple computational tasks to solve a single problem. Tasks are broken down into smaller subtasks that can be executed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processors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a single computer (shared-memory parallelism) [2]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study more about tasks and parallelism and memory types in more detail later-on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9034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1783</TotalTime>
  <Words>1934</Words>
  <Application>Microsoft Office PowerPoint</Application>
  <PresentationFormat>Widescreen</PresentationFormat>
  <Paragraphs>168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 3</vt:lpstr>
      <vt:lpstr>Ion Boardroom</vt:lpstr>
      <vt:lpstr>Parallel and Distributed Computing</vt:lpstr>
      <vt:lpstr>Teacher Introduction</vt:lpstr>
      <vt:lpstr>Course Introduction </vt:lpstr>
      <vt:lpstr>Marks Distribution</vt:lpstr>
      <vt:lpstr>Class rules</vt:lpstr>
      <vt:lpstr>PowerPoint Presentation</vt:lpstr>
      <vt:lpstr>What is computing?</vt:lpstr>
      <vt:lpstr>What is Parallel?</vt:lpstr>
      <vt:lpstr>What is parallel computing?</vt:lpstr>
      <vt:lpstr>What is distributed computing?</vt:lpstr>
      <vt:lpstr>Difference?</vt:lpstr>
      <vt:lpstr>distributed computing</vt:lpstr>
      <vt:lpstr>Importance of parallel computing in modern world</vt:lpstr>
      <vt:lpstr>Importance of parallel computing in modern world</vt:lpstr>
      <vt:lpstr>PowerPoint Presentation</vt:lpstr>
      <vt:lpstr>Sequential Computing</vt:lpstr>
      <vt:lpstr>Sequential Computing</vt:lpstr>
      <vt:lpstr>Execution time of a serial/sequential program</vt:lpstr>
      <vt:lpstr>Parallel Execution of program </vt:lpstr>
      <vt:lpstr>Parallel Execution</vt:lpstr>
      <vt:lpstr>Parallel Execution</vt:lpstr>
      <vt:lpstr>Parallel Execution</vt:lpstr>
      <vt:lpstr>WHY we are building parallel systems</vt:lpstr>
      <vt:lpstr>WHY WE NEED TO WRITE PARALLEL PROGRAM</vt:lpstr>
      <vt:lpstr>Motivation behind writing parallel programs cont..   SUPER COMPUTERS</vt:lpstr>
      <vt:lpstr>Difference of FLOPS and MIPS</vt:lpstr>
      <vt:lpstr>PowerPoint Presentation</vt:lpstr>
      <vt:lpstr>Motivation behind parallelism</vt:lpstr>
      <vt:lpstr>Processor cores</vt:lpstr>
      <vt:lpstr>High performant computers are parallel machines</vt:lpstr>
      <vt:lpstr>Tasks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Moorche</dc:creator>
  <cp:lastModifiedBy>Tajamul Shahzad</cp:lastModifiedBy>
  <cp:revision>88</cp:revision>
  <dcterms:created xsi:type="dcterms:W3CDTF">2024-02-06T14:01:22Z</dcterms:created>
  <dcterms:modified xsi:type="dcterms:W3CDTF">2024-08-23T06:47:59Z</dcterms:modified>
</cp:coreProperties>
</file>