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74" r:id="rId12"/>
    <p:sldId id="271" r:id="rId13"/>
    <p:sldId id="272" r:id="rId14"/>
    <p:sldId id="273" r:id="rId15"/>
    <p:sldId id="27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908E4-C4A4-45CD-B923-75614AEEB699}" v="39" dt="2024-09-02T21:15:0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Gogia" userId="131871439a1d5438" providerId="LiveId" clId="{D6C908E4-C4A4-45CD-B923-75614AEEB699}"/>
    <pc:docChg chg="undo custSel addSld delSld modSld addMainMaster delMainMaster">
      <pc:chgData name="Gaurav Gogia" userId="131871439a1d5438" providerId="LiveId" clId="{D6C908E4-C4A4-45CD-B923-75614AEEB699}" dt="2024-09-02T21:19:31.418" v="2793" actId="26606"/>
      <pc:docMkLst>
        <pc:docMk/>
      </pc:docMkLst>
      <pc:sldChg chg="addSp delSp modSp new mod setBg modClrScheme addAnim delAnim modAnim setClrOvrMap chgLayout">
        <pc:chgData name="Gaurav Gogia" userId="131871439a1d5438" providerId="LiveId" clId="{D6C908E4-C4A4-45CD-B923-75614AEEB699}" dt="2024-08-22T15:38:09.416" v="84"/>
        <pc:sldMkLst>
          <pc:docMk/>
          <pc:sldMk cId="4176345378" sldId="256"/>
        </pc:sldMkLst>
        <pc:spChg chg="mod">
          <ac:chgData name="Gaurav Gogia" userId="131871439a1d5438" providerId="LiveId" clId="{D6C908E4-C4A4-45CD-B923-75614AEEB699}" dt="2024-08-22T15:37:22.803" v="82" actId="26606"/>
          <ac:spMkLst>
            <pc:docMk/>
            <pc:sldMk cId="4176345378" sldId="256"/>
            <ac:spMk id="2" creationId="{11DA1E10-1162-08ED-881B-32B5615ED2A6}"/>
          </ac:spMkLst>
        </pc:spChg>
        <pc:spChg chg="mod">
          <ac:chgData name="Gaurav Gogia" userId="131871439a1d5438" providerId="LiveId" clId="{D6C908E4-C4A4-45CD-B923-75614AEEB699}" dt="2024-08-22T15:37:22.803" v="82" actId="26606"/>
          <ac:spMkLst>
            <pc:docMk/>
            <pc:sldMk cId="4176345378" sldId="256"/>
            <ac:spMk id="3" creationId="{18409B6B-9EFD-74B9-2796-A55D5546AFBD}"/>
          </ac:spMkLst>
        </pc:spChg>
        <pc:spChg chg="add del">
          <ac:chgData name="Gaurav Gogia" userId="131871439a1d5438" providerId="LiveId" clId="{D6C908E4-C4A4-45CD-B923-75614AEEB699}" dt="2024-08-22T15:35:29.299" v="47" actId="26606"/>
          <ac:spMkLst>
            <pc:docMk/>
            <pc:sldMk cId="4176345378" sldId="256"/>
            <ac:spMk id="5" creationId="{36F292AA-C8DB-4CAA-97C9-456CF8540690}"/>
          </ac:spMkLst>
        </pc:spChg>
        <pc:spChg chg="add del">
          <ac:chgData name="Gaurav Gogia" userId="131871439a1d5438" providerId="LiveId" clId="{D6C908E4-C4A4-45CD-B923-75614AEEB699}" dt="2024-08-22T15:35:29.299" v="47" actId="26606"/>
          <ac:spMkLst>
            <pc:docMk/>
            <pc:sldMk cId="4176345378" sldId="256"/>
            <ac:spMk id="7" creationId="{AA065953-3D69-4CD4-80C3-DF10DEB4C761}"/>
          </ac:spMkLst>
        </pc:spChg>
        <pc:spChg chg="add del">
          <ac:chgData name="Gaurav Gogia" userId="131871439a1d5438" providerId="LiveId" clId="{D6C908E4-C4A4-45CD-B923-75614AEEB699}" dt="2024-08-22T15:35:29.299" v="47" actId="26606"/>
          <ac:spMkLst>
            <pc:docMk/>
            <pc:sldMk cId="4176345378" sldId="256"/>
            <ac:spMk id="8" creationId="{2AB36DB5-F10D-4EDB-87E2-ECB9301FFC62}"/>
          </ac:spMkLst>
        </pc:spChg>
        <pc:spChg chg="add del">
          <ac:chgData name="Gaurav Gogia" userId="131871439a1d5438" providerId="LiveId" clId="{D6C908E4-C4A4-45CD-B923-75614AEEB699}" dt="2024-08-22T15:24:19.504" v="32" actId="26606"/>
          <ac:spMkLst>
            <pc:docMk/>
            <pc:sldMk cId="4176345378" sldId="256"/>
            <ac:spMk id="9" creationId="{D3F794D0-2982-490E-88DA-93D48975085F}"/>
          </ac:spMkLst>
        </pc:spChg>
        <pc:spChg chg="add del">
          <ac:chgData name="Gaurav Gogia" userId="131871439a1d5438" providerId="LiveId" clId="{D6C908E4-C4A4-45CD-B923-75614AEEB699}" dt="2024-08-22T15:35:29.299" v="47" actId="26606"/>
          <ac:spMkLst>
            <pc:docMk/>
            <pc:sldMk cId="4176345378" sldId="256"/>
            <ac:spMk id="10" creationId="{446F195D-95DC-419E-BBC1-E2B601A6067B}"/>
          </ac:spMkLst>
        </pc:spChg>
        <pc:spChg chg="add del">
          <ac:chgData name="Gaurav Gogia" userId="131871439a1d5438" providerId="LiveId" clId="{D6C908E4-C4A4-45CD-B923-75614AEEB699}" dt="2024-08-22T15:24:19.504" v="32" actId="26606"/>
          <ac:spMkLst>
            <pc:docMk/>
            <pc:sldMk cId="4176345378" sldId="256"/>
            <ac:spMk id="11" creationId="{AFD24A3D-F07A-44A9-BE55-5576292E152D}"/>
          </ac:spMkLst>
        </pc:spChg>
        <pc:spChg chg="add del">
          <ac:chgData name="Gaurav Gogia" userId="131871439a1d5438" providerId="LiveId" clId="{D6C908E4-C4A4-45CD-B923-75614AEEB699}" dt="2024-08-22T15:35:29.299" v="47" actId="26606"/>
          <ac:spMkLst>
            <pc:docMk/>
            <pc:sldMk cId="4176345378" sldId="256"/>
            <ac:spMk id="12" creationId="{2256CF5B-1DAD-4912-86B9-FCA733692FED}"/>
          </ac:spMkLst>
        </pc:spChg>
        <pc:spChg chg="add del">
          <ac:chgData name="Gaurav Gogia" userId="131871439a1d5438" providerId="LiveId" clId="{D6C908E4-C4A4-45CD-B923-75614AEEB699}" dt="2024-08-22T15:24:19.504" v="32" actId="26606"/>
          <ac:spMkLst>
            <pc:docMk/>
            <pc:sldMk cId="4176345378" sldId="256"/>
            <ac:spMk id="13" creationId="{204441C9-FD2D-4031-B5C5-67478196CCCF}"/>
          </ac:spMkLst>
        </pc:spChg>
        <pc:spChg chg="add del">
          <ac:chgData name="Gaurav Gogia" userId="131871439a1d5438" providerId="LiveId" clId="{D6C908E4-C4A4-45CD-B923-75614AEEB699}" dt="2024-08-22T15:35:39.790" v="49" actId="26606"/>
          <ac:spMkLst>
            <pc:docMk/>
            <pc:sldMk cId="4176345378" sldId="256"/>
            <ac:spMk id="14" creationId="{9B7AD9F6-8CE7-4299-8FC6-328F4DCD3FF9}"/>
          </ac:spMkLst>
        </pc:spChg>
        <pc:spChg chg="add del">
          <ac:chgData name="Gaurav Gogia" userId="131871439a1d5438" providerId="LiveId" clId="{D6C908E4-C4A4-45CD-B923-75614AEEB699}" dt="2024-08-22T15:24:19.504" v="32" actId="26606"/>
          <ac:spMkLst>
            <pc:docMk/>
            <pc:sldMk cId="4176345378" sldId="256"/>
            <ac:spMk id="15" creationId="{EBF09AEC-6E6E-418F-9974-8730F1B2B6EF}"/>
          </ac:spMkLst>
        </pc:spChg>
        <pc:spChg chg="add del">
          <ac:chgData name="Gaurav Gogia" userId="131871439a1d5438" providerId="LiveId" clId="{D6C908E4-C4A4-45CD-B923-75614AEEB699}" dt="2024-08-22T15:24:19.504" v="32" actId="26606"/>
          <ac:spMkLst>
            <pc:docMk/>
            <pc:sldMk cId="4176345378" sldId="256"/>
            <ac:spMk id="17" creationId="{3D9D3989-3E00-4727-914E-959DFE8FACE9}"/>
          </ac:spMkLst>
        </pc:spChg>
        <pc:spChg chg="add del">
          <ac:chgData name="Gaurav Gogia" userId="131871439a1d5438" providerId="LiveId" clId="{D6C908E4-C4A4-45CD-B923-75614AEEB699}" dt="2024-08-22T15:35:39.790" v="49" actId="26606"/>
          <ac:spMkLst>
            <pc:docMk/>
            <pc:sldMk cId="4176345378" sldId="256"/>
            <ac:spMk id="18" creationId="{F49775AF-8896-43EE-92C6-83497D6DC56F}"/>
          </ac:spMkLst>
        </pc:spChg>
        <pc:spChg chg="add del">
          <ac:chgData name="Gaurav Gogia" userId="131871439a1d5438" providerId="LiveId" clId="{D6C908E4-C4A4-45CD-B923-75614AEEB699}" dt="2024-08-22T15:34:46.605" v="34" actId="26606"/>
          <ac:spMkLst>
            <pc:docMk/>
            <pc:sldMk cId="4176345378" sldId="256"/>
            <ac:spMk id="19" creationId="{1AB7CFDD-E67B-4078-9BD0-D09D4200E4E1}"/>
          </ac:spMkLst>
        </pc:spChg>
        <pc:spChg chg="add del">
          <ac:chgData name="Gaurav Gogia" userId="131871439a1d5438" providerId="LiveId" clId="{D6C908E4-C4A4-45CD-B923-75614AEEB699}" dt="2024-08-22T15:34:46.605" v="34" actId="26606"/>
          <ac:spMkLst>
            <pc:docMk/>
            <pc:sldMk cId="4176345378" sldId="256"/>
            <ac:spMk id="20" creationId="{B191E377-3C4E-4C42-B42C-858169F3AB3A}"/>
          </ac:spMkLst>
        </pc:spChg>
        <pc:spChg chg="add del">
          <ac:chgData name="Gaurav Gogia" userId="131871439a1d5438" providerId="LiveId" clId="{D6C908E4-C4A4-45CD-B923-75614AEEB699}" dt="2024-08-22T15:35:46.713" v="53" actId="26606"/>
          <ac:spMkLst>
            <pc:docMk/>
            <pc:sldMk cId="4176345378" sldId="256"/>
            <ac:spMk id="23" creationId="{A1D7EC86-7CB9-431D-8AC3-8AAF0440B162}"/>
          </ac:spMkLst>
        </pc:spChg>
        <pc:spChg chg="add del">
          <ac:chgData name="Gaurav Gogia" userId="131871439a1d5438" providerId="LiveId" clId="{D6C908E4-C4A4-45CD-B923-75614AEEB699}" dt="2024-08-22T15:35:46.713" v="53" actId="26606"/>
          <ac:spMkLst>
            <pc:docMk/>
            <pc:sldMk cId="4176345378" sldId="256"/>
            <ac:spMk id="24" creationId="{D4B9777F-B610-419B-9193-80306388F3E2}"/>
          </ac:spMkLst>
        </pc:spChg>
        <pc:spChg chg="add del">
          <ac:chgData name="Gaurav Gogia" userId="131871439a1d5438" providerId="LiveId" clId="{D6C908E4-C4A4-45CD-B923-75614AEEB699}" dt="2024-08-22T15:34:49.030" v="38" actId="26606"/>
          <ac:spMkLst>
            <pc:docMk/>
            <pc:sldMk cId="4176345378" sldId="256"/>
            <ac:spMk id="25" creationId="{30103171-0BA0-4AF0-AF05-04AFA1A4ACCA}"/>
          </ac:spMkLst>
        </pc:spChg>
        <pc:spChg chg="add del">
          <ac:chgData name="Gaurav Gogia" userId="131871439a1d5438" providerId="LiveId" clId="{D6C908E4-C4A4-45CD-B923-75614AEEB699}" dt="2024-08-22T15:34:49.030" v="38" actId="26606"/>
          <ac:spMkLst>
            <pc:docMk/>
            <pc:sldMk cId="4176345378" sldId="256"/>
            <ac:spMk id="27" creationId="{E128B901-D4EA-4C4D-A150-23D2A6DEC6E8}"/>
          </ac:spMkLst>
        </pc:spChg>
        <pc:spChg chg="add del">
          <ac:chgData name="Gaurav Gogia" userId="131871439a1d5438" providerId="LiveId" clId="{D6C908E4-C4A4-45CD-B923-75614AEEB699}" dt="2024-08-22T15:34:49.030" v="38" actId="26606"/>
          <ac:spMkLst>
            <pc:docMk/>
            <pc:sldMk cId="4176345378" sldId="256"/>
            <ac:spMk id="28" creationId="{A760B08A-B322-4C79-AB6D-7E4246352E9B}"/>
          </ac:spMkLst>
        </pc:spChg>
        <pc:spChg chg="add del">
          <ac:chgData name="Gaurav Gogia" userId="131871439a1d5438" providerId="LiveId" clId="{D6C908E4-C4A4-45CD-B923-75614AEEB699}" dt="2024-08-22T15:35:46.713" v="53" actId="26606"/>
          <ac:spMkLst>
            <pc:docMk/>
            <pc:sldMk cId="4176345378" sldId="256"/>
            <ac:spMk id="29" creationId="{311F016A-A753-449B-9EA6-322199B7119E}"/>
          </ac:spMkLst>
        </pc:spChg>
        <pc:spChg chg="add del">
          <ac:chgData name="Gaurav Gogia" userId="131871439a1d5438" providerId="LiveId" clId="{D6C908E4-C4A4-45CD-B923-75614AEEB699}" dt="2024-08-22T15:34:54.997" v="40" actId="26606"/>
          <ac:spMkLst>
            <pc:docMk/>
            <pc:sldMk cId="4176345378" sldId="256"/>
            <ac:spMk id="30" creationId="{9B45BA4C-9B54-4496-821F-9E0985CA984D}"/>
          </ac:spMkLst>
        </pc:spChg>
        <pc:spChg chg="add del">
          <ac:chgData name="Gaurav Gogia" userId="131871439a1d5438" providerId="LiveId" clId="{D6C908E4-C4A4-45CD-B923-75614AEEB699}" dt="2024-08-22T15:35:05.701" v="42" actId="26606"/>
          <ac:spMkLst>
            <pc:docMk/>
            <pc:sldMk cId="4176345378" sldId="256"/>
            <ac:spMk id="33" creationId="{1A32057F-F015-B1B2-4E3E-2307F8EFC97B}"/>
          </ac:spMkLst>
        </pc:spChg>
        <pc:spChg chg="add del">
          <ac:chgData name="Gaurav Gogia" userId="131871439a1d5438" providerId="LiveId" clId="{D6C908E4-C4A4-45CD-B923-75614AEEB699}" dt="2024-08-22T15:35:46.713" v="53" actId="26606"/>
          <ac:spMkLst>
            <pc:docMk/>
            <pc:sldMk cId="4176345378" sldId="256"/>
            <ac:spMk id="35" creationId="{95106A28-883A-4993-BF9E-C403B81A8D66}"/>
          </ac:spMkLst>
        </pc:spChg>
        <pc:spChg chg="add del">
          <ac:chgData name="Gaurav Gogia" userId="131871439a1d5438" providerId="LiveId" clId="{D6C908E4-C4A4-45CD-B923-75614AEEB699}" dt="2024-08-22T15:35:21.125" v="45" actId="26606"/>
          <ac:spMkLst>
            <pc:docMk/>
            <pc:sldMk cId="4176345378" sldId="256"/>
            <ac:spMk id="36" creationId="{9B45BA4C-9B54-4496-821F-9E0985CA984D}"/>
          </ac:spMkLst>
        </pc:spChg>
        <pc:spChg chg="add del">
          <ac:chgData name="Gaurav Gogia" userId="131871439a1d5438" providerId="LiveId" clId="{D6C908E4-C4A4-45CD-B923-75614AEEB699}" dt="2024-08-22T15:35:46.713" v="53" actId="26606"/>
          <ac:spMkLst>
            <pc:docMk/>
            <pc:sldMk cId="4176345378" sldId="256"/>
            <ac:spMk id="38" creationId="{F5AE4E4F-9F4C-43ED-8299-9BD63B74E8F0}"/>
          </ac:spMkLst>
        </pc:spChg>
        <pc:spChg chg="add del">
          <ac:chgData name="Gaurav Gogia" userId="131871439a1d5438" providerId="LiveId" clId="{D6C908E4-C4A4-45CD-B923-75614AEEB699}" dt="2024-08-22T15:36:45.003" v="70" actId="26606"/>
          <ac:spMkLst>
            <pc:docMk/>
            <pc:sldMk cId="4176345378" sldId="256"/>
            <ac:spMk id="39" creationId="{6052B113-E2FC-4234-8413-06DDF47ED4E8}"/>
          </ac:spMkLst>
        </pc:spChg>
        <pc:spChg chg="add del">
          <ac:chgData name="Gaurav Gogia" userId="131871439a1d5438" providerId="LiveId" clId="{D6C908E4-C4A4-45CD-B923-75614AEEB699}" dt="2024-08-22T15:36:11.760" v="55" actId="26606"/>
          <ac:spMkLst>
            <pc:docMk/>
            <pc:sldMk cId="4176345378" sldId="256"/>
            <ac:spMk id="40" creationId="{8C37C960-91F5-4F61-B2CD-8A037920720B}"/>
          </ac:spMkLst>
        </pc:spChg>
        <pc:spChg chg="add del">
          <ac:chgData name="Gaurav Gogia" userId="131871439a1d5438" providerId="LiveId" clId="{D6C908E4-C4A4-45CD-B923-75614AEEB699}" dt="2024-08-22T15:36:45.003" v="70" actId="26606"/>
          <ac:spMkLst>
            <pc:docMk/>
            <pc:sldMk cId="4176345378" sldId="256"/>
            <ac:spMk id="42" creationId="{A2E399C2-EE3C-4F52-92BA-9CA33E7072BD}"/>
          </ac:spMkLst>
        </pc:spChg>
        <pc:spChg chg="add del">
          <ac:chgData name="Gaurav Gogia" userId="131871439a1d5438" providerId="LiveId" clId="{D6C908E4-C4A4-45CD-B923-75614AEEB699}" dt="2024-08-22T15:36:28.967" v="68" actId="26606"/>
          <ac:spMkLst>
            <pc:docMk/>
            <pc:sldMk cId="4176345378" sldId="256"/>
            <ac:spMk id="43" creationId="{3011B0B3-5679-4759-90B8-3B908C4CBD21}"/>
          </ac:spMkLst>
        </pc:spChg>
        <pc:spChg chg="add del">
          <ac:chgData name="Gaurav Gogia" userId="131871439a1d5438" providerId="LiveId" clId="{D6C908E4-C4A4-45CD-B923-75614AEEB699}" dt="2024-08-22T15:36:45.003" v="70" actId="26606"/>
          <ac:spMkLst>
            <pc:docMk/>
            <pc:sldMk cId="4176345378" sldId="256"/>
            <ac:spMk id="47" creationId="{50C3D8A1-AE94-48EF-A40B-960A2153FB77}"/>
          </ac:spMkLst>
        </pc:spChg>
        <pc:spChg chg="add del">
          <ac:chgData name="Gaurav Gogia" userId="131871439a1d5438" providerId="LiveId" clId="{D6C908E4-C4A4-45CD-B923-75614AEEB699}" dt="2024-08-22T15:37:09.240" v="79" actId="26606"/>
          <ac:spMkLst>
            <pc:docMk/>
            <pc:sldMk cId="4176345378" sldId="256"/>
            <ac:spMk id="49" creationId="{0EECA69B-4C2A-7F31-8019-E90DB3BD49CB}"/>
          </ac:spMkLst>
        </pc:spChg>
        <pc:spChg chg="add del">
          <ac:chgData name="Gaurav Gogia" userId="131871439a1d5438" providerId="LiveId" clId="{D6C908E4-C4A4-45CD-B923-75614AEEB699}" dt="2024-08-22T15:37:09.240" v="79" actId="26606"/>
          <ac:spMkLst>
            <pc:docMk/>
            <pc:sldMk cId="4176345378" sldId="256"/>
            <ac:spMk id="51" creationId="{495DEB6A-976D-98B6-8875-F4C240958B3E}"/>
          </ac:spMkLst>
        </pc:spChg>
        <pc:spChg chg="add del">
          <ac:chgData name="Gaurav Gogia" userId="131871439a1d5438" providerId="LiveId" clId="{D6C908E4-C4A4-45CD-B923-75614AEEB699}" dt="2024-08-22T15:37:02.662" v="76" actId="26606"/>
          <ac:spMkLst>
            <pc:docMk/>
            <pc:sldMk cId="4176345378" sldId="256"/>
            <ac:spMk id="56" creationId="{B6D694DB-A3FC-4F14-A225-17BEBA4416DA}"/>
          </ac:spMkLst>
        </pc:spChg>
        <pc:spChg chg="add del">
          <ac:chgData name="Gaurav Gogia" userId="131871439a1d5438" providerId="LiveId" clId="{D6C908E4-C4A4-45CD-B923-75614AEEB699}" dt="2024-08-22T15:36:24.632" v="61" actId="26606"/>
          <ac:spMkLst>
            <pc:docMk/>
            <pc:sldMk cId="4176345378" sldId="256"/>
            <ac:spMk id="60" creationId="{C4F049F8-87E1-403E-2A50-2F4544BF8589}"/>
          </ac:spMkLst>
        </pc:spChg>
        <pc:spChg chg="add del">
          <ac:chgData name="Gaurav Gogia" userId="131871439a1d5438" providerId="LiveId" clId="{D6C908E4-C4A4-45CD-B923-75614AEEB699}" dt="2024-08-22T15:36:24.632" v="61" actId="26606"/>
          <ac:spMkLst>
            <pc:docMk/>
            <pc:sldMk cId="4176345378" sldId="256"/>
            <ac:spMk id="62" creationId="{DD29B6E1-6E86-A1A0-2491-E5B84B3AAD7B}"/>
          </ac:spMkLst>
        </pc:spChg>
        <pc:spChg chg="add del">
          <ac:chgData name="Gaurav Gogia" userId="131871439a1d5438" providerId="LiveId" clId="{D6C908E4-C4A4-45CD-B923-75614AEEB699}" dt="2024-08-22T15:36:25.834" v="63" actId="26606"/>
          <ac:spMkLst>
            <pc:docMk/>
            <pc:sldMk cId="4176345378" sldId="256"/>
            <ac:spMk id="64" creationId="{32DB1480-5B24-4B37-B70E-C74945DD914E}"/>
          </ac:spMkLst>
        </pc:spChg>
        <pc:spChg chg="add del">
          <ac:chgData name="Gaurav Gogia" userId="131871439a1d5438" providerId="LiveId" clId="{D6C908E4-C4A4-45CD-B923-75614AEEB699}" dt="2024-08-22T15:36:25.834" v="63" actId="26606"/>
          <ac:spMkLst>
            <pc:docMk/>
            <pc:sldMk cId="4176345378" sldId="256"/>
            <ac:spMk id="65" creationId="{EE362070-691D-44DB-98D4-BC61774B0E61}"/>
          </ac:spMkLst>
        </pc:spChg>
        <pc:spChg chg="add del">
          <ac:chgData name="Gaurav Gogia" userId="131871439a1d5438" providerId="LiveId" clId="{D6C908E4-C4A4-45CD-B923-75614AEEB699}" dt="2024-08-22T15:37:09.091" v="78" actId="26606"/>
          <ac:spMkLst>
            <pc:docMk/>
            <pc:sldMk cId="4176345378" sldId="256"/>
            <ac:spMk id="67" creationId="{A5D0B0D3-D735-4619-AA45-B57B791E1744}"/>
          </ac:spMkLst>
        </pc:spChg>
        <pc:spChg chg="add del">
          <ac:chgData name="Gaurav Gogia" userId="131871439a1d5438" providerId="LiveId" clId="{D6C908E4-C4A4-45CD-B923-75614AEEB699}" dt="2024-08-22T15:36:27.016" v="65" actId="26606"/>
          <ac:spMkLst>
            <pc:docMk/>
            <pc:sldMk cId="4176345378" sldId="256"/>
            <ac:spMk id="68" creationId="{8C37C960-91F5-4F61-B2CD-8A037920720B}"/>
          </ac:spMkLst>
        </pc:spChg>
        <pc:spChg chg="add del">
          <ac:chgData name="Gaurav Gogia" userId="131871439a1d5438" providerId="LiveId" clId="{D6C908E4-C4A4-45CD-B923-75614AEEB699}" dt="2024-08-22T15:36:27.016" v="65" actId="26606"/>
          <ac:spMkLst>
            <pc:docMk/>
            <pc:sldMk cId="4176345378" sldId="256"/>
            <ac:spMk id="69" creationId="{A5C31099-1BBD-40CE-BC60-FCE50741940D}"/>
          </ac:spMkLst>
        </pc:spChg>
        <pc:spChg chg="add del">
          <ac:chgData name="Gaurav Gogia" userId="131871439a1d5438" providerId="LiveId" clId="{D6C908E4-C4A4-45CD-B923-75614AEEB699}" dt="2024-08-22T15:36:28.511" v="67" actId="26606"/>
          <ac:spMkLst>
            <pc:docMk/>
            <pc:sldMk cId="4176345378" sldId="256"/>
            <ac:spMk id="71" creationId="{06E15305-164C-44CD-9E0F-420C2DC1B32A}"/>
          </ac:spMkLst>
        </pc:spChg>
        <pc:spChg chg="add del">
          <ac:chgData name="Gaurav Gogia" userId="131871439a1d5438" providerId="LiveId" clId="{D6C908E4-C4A4-45CD-B923-75614AEEB699}" dt="2024-08-22T15:37:09.091" v="78" actId="26606"/>
          <ac:spMkLst>
            <pc:docMk/>
            <pc:sldMk cId="4176345378" sldId="256"/>
            <ac:spMk id="78" creationId="{CF7F2079-504C-499A-A644-58F4DDC7643B}"/>
          </ac:spMkLst>
        </pc:spChg>
        <pc:spChg chg="add del">
          <ac:chgData name="Gaurav Gogia" userId="131871439a1d5438" providerId="LiveId" clId="{D6C908E4-C4A4-45CD-B923-75614AEEB699}" dt="2024-08-22T15:37:09.091" v="78" actId="26606"/>
          <ac:spMkLst>
            <pc:docMk/>
            <pc:sldMk cId="4176345378" sldId="256"/>
            <ac:spMk id="86" creationId="{3D505D40-32E9-4C48-81F8-AD80433BE6B7}"/>
          </ac:spMkLst>
        </pc:spChg>
        <pc:spChg chg="add del">
          <ac:chgData name="Gaurav Gogia" userId="131871439a1d5438" providerId="LiveId" clId="{D6C908E4-C4A4-45CD-B923-75614AEEB699}" dt="2024-08-22T15:37:22.803" v="82" actId="26606"/>
          <ac:spMkLst>
            <pc:docMk/>
            <pc:sldMk cId="4176345378" sldId="256"/>
            <ac:spMk id="89" creationId="{B6D694DB-A3FC-4F14-A225-17BEBA4416DA}"/>
          </ac:spMkLst>
        </pc:spChg>
        <pc:spChg chg="add">
          <ac:chgData name="Gaurav Gogia" userId="131871439a1d5438" providerId="LiveId" clId="{D6C908E4-C4A4-45CD-B923-75614AEEB699}" dt="2024-08-22T15:37:22.803" v="82" actId="26606"/>
          <ac:spMkLst>
            <pc:docMk/>
            <pc:sldMk cId="4176345378" sldId="256"/>
            <ac:spMk id="98" creationId="{3011B0B3-5679-4759-90B8-3B908C4CBD21}"/>
          </ac:spMkLst>
        </pc:spChg>
        <pc:grpChg chg="add del">
          <ac:chgData name="Gaurav Gogia" userId="131871439a1d5438" providerId="LiveId" clId="{D6C908E4-C4A4-45CD-B923-75614AEEB699}" dt="2024-08-22T15:34:46.605" v="34" actId="26606"/>
          <ac:grpSpMkLst>
            <pc:docMk/>
            <pc:sldMk cId="4176345378" sldId="256"/>
            <ac:grpSpMk id="22" creationId="{91B7537E-7B93-4306-B9DF-4CD583E0AA21}"/>
          </ac:grpSpMkLst>
        </pc:grpChg>
        <pc:grpChg chg="add del">
          <ac:chgData name="Gaurav Gogia" userId="131871439a1d5438" providerId="LiveId" clId="{D6C908E4-C4A4-45CD-B923-75614AEEB699}" dt="2024-08-22T15:36:28.967" v="68" actId="26606"/>
          <ac:grpSpMkLst>
            <pc:docMk/>
            <pc:sldMk cId="4176345378" sldId="256"/>
            <ac:grpSpMk id="44" creationId="{50F37AA1-A09B-4E28-987B-38E5060E1BAE}"/>
          </ac:grpSpMkLst>
        </pc:grpChg>
        <pc:grpChg chg="add del">
          <ac:chgData name="Gaurav Gogia" userId="131871439a1d5438" providerId="LiveId" clId="{D6C908E4-C4A4-45CD-B923-75614AEEB699}" dt="2024-08-22T15:37:02.662" v="76" actId="26606"/>
          <ac:grpSpMkLst>
            <pc:docMk/>
            <pc:sldMk cId="4176345378" sldId="256"/>
            <ac:grpSpMk id="58" creationId="{D4433877-8295-4A0D-94F7-BFD8A63360E4}"/>
          </ac:grpSpMkLst>
        </pc:grpChg>
        <pc:grpChg chg="add del">
          <ac:chgData name="Gaurav Gogia" userId="131871439a1d5438" providerId="LiveId" clId="{D6C908E4-C4A4-45CD-B923-75614AEEB699}" dt="2024-08-22T15:37:09.091" v="78" actId="26606"/>
          <ac:grpSpMkLst>
            <pc:docMk/>
            <pc:sldMk cId="4176345378" sldId="256"/>
            <ac:grpSpMk id="70" creationId="{C507BF36-B92B-4CAC-BCA7-8364B51E1F09}"/>
          </ac:grpSpMkLst>
        </pc:grpChg>
        <pc:grpChg chg="add del">
          <ac:chgData name="Gaurav Gogia" userId="131871439a1d5438" providerId="LiveId" clId="{D6C908E4-C4A4-45CD-B923-75614AEEB699}" dt="2024-08-22T15:37:09.091" v="78" actId="26606"/>
          <ac:grpSpMkLst>
            <pc:docMk/>
            <pc:sldMk cId="4176345378" sldId="256"/>
            <ac:grpSpMk id="79" creationId="{DBBA0A0D-8F6A-400A-9E49-8C008E2C7DB1}"/>
          </ac:grpSpMkLst>
        </pc:grpChg>
        <pc:grpChg chg="add del">
          <ac:chgData name="Gaurav Gogia" userId="131871439a1d5438" providerId="LiveId" clId="{D6C908E4-C4A4-45CD-B923-75614AEEB699}" dt="2024-08-22T15:37:22.803" v="82" actId="26606"/>
          <ac:grpSpMkLst>
            <pc:docMk/>
            <pc:sldMk cId="4176345378" sldId="256"/>
            <ac:grpSpMk id="90" creationId="{D4433877-8295-4A0D-94F7-BFD8A63360E4}"/>
          </ac:grpSpMkLst>
        </pc:grpChg>
        <pc:grpChg chg="add">
          <ac:chgData name="Gaurav Gogia" userId="131871439a1d5438" providerId="LiveId" clId="{D6C908E4-C4A4-45CD-B923-75614AEEB699}" dt="2024-08-22T15:37:22.803" v="82" actId="26606"/>
          <ac:grpSpMkLst>
            <pc:docMk/>
            <pc:sldMk cId="4176345378" sldId="256"/>
            <ac:grpSpMk id="100" creationId="{49E013D9-9421-47E7-9080-30F6E544BE45}"/>
          </ac:grpSpMkLst>
        </pc:grpChg>
        <pc:picChg chg="add del">
          <ac:chgData name="Gaurav Gogia" userId="131871439a1d5438" providerId="LiveId" clId="{D6C908E4-C4A4-45CD-B923-75614AEEB699}" dt="2024-08-22T15:24:19.504" v="32" actId="26606"/>
          <ac:picMkLst>
            <pc:docMk/>
            <pc:sldMk cId="4176345378" sldId="256"/>
            <ac:picMk id="4" creationId="{6344D9E2-E745-769B-D6CD-6C26FE0F7D40}"/>
          </ac:picMkLst>
        </pc:picChg>
        <pc:picChg chg="add del">
          <ac:chgData name="Gaurav Gogia" userId="131871439a1d5438" providerId="LiveId" clId="{D6C908E4-C4A4-45CD-B923-75614AEEB699}" dt="2024-08-22T15:35:29.299" v="47" actId="26606"/>
          <ac:picMkLst>
            <pc:docMk/>
            <pc:sldMk cId="4176345378" sldId="256"/>
            <ac:picMk id="6" creationId="{1D31412F-09E3-4C2C-DD93-C39AFDB09C63}"/>
          </ac:picMkLst>
        </pc:picChg>
        <pc:picChg chg="add del">
          <ac:chgData name="Gaurav Gogia" userId="131871439a1d5438" providerId="LiveId" clId="{D6C908E4-C4A4-45CD-B923-75614AEEB699}" dt="2024-08-22T15:35:39.790" v="49" actId="26606"/>
          <ac:picMkLst>
            <pc:docMk/>
            <pc:sldMk cId="4176345378" sldId="256"/>
            <ac:picMk id="16" creationId="{CFB8EE16-5EF4-E4FD-B4D3-51ED9EDF3979}"/>
          </ac:picMkLst>
        </pc:picChg>
        <pc:picChg chg="add del">
          <ac:chgData name="Gaurav Gogia" userId="131871439a1d5438" providerId="LiveId" clId="{D6C908E4-C4A4-45CD-B923-75614AEEB699}" dt="2024-08-22T15:34:46.605" v="34" actId="26606"/>
          <ac:picMkLst>
            <pc:docMk/>
            <pc:sldMk cId="4176345378" sldId="256"/>
            <ac:picMk id="21" creationId="{28113F54-6298-67F3-D748-D04F3B22A44F}"/>
          </ac:picMkLst>
        </pc:picChg>
        <pc:picChg chg="add del">
          <ac:chgData name="Gaurav Gogia" userId="131871439a1d5438" providerId="LiveId" clId="{D6C908E4-C4A4-45CD-B923-75614AEEB699}" dt="2024-08-22T15:34:49.030" v="38" actId="26606"/>
          <ac:picMkLst>
            <pc:docMk/>
            <pc:sldMk cId="4176345378" sldId="256"/>
            <ac:picMk id="26" creationId="{A07DD30D-9061-14D7-A897-6A611249E2B0}"/>
          </ac:picMkLst>
        </pc:picChg>
        <pc:picChg chg="add del">
          <ac:chgData name="Gaurav Gogia" userId="131871439a1d5438" providerId="LiveId" clId="{D6C908E4-C4A4-45CD-B923-75614AEEB699}" dt="2024-08-22T15:34:54.997" v="40" actId="26606"/>
          <ac:picMkLst>
            <pc:docMk/>
            <pc:sldMk cId="4176345378" sldId="256"/>
            <ac:picMk id="31" creationId="{4BE8FF88-66C6-17F0-E579-2EA8A720D9F6}"/>
          </ac:picMkLst>
        </pc:picChg>
        <pc:picChg chg="add del">
          <ac:chgData name="Gaurav Gogia" userId="131871439a1d5438" providerId="LiveId" clId="{D6C908E4-C4A4-45CD-B923-75614AEEB699}" dt="2024-08-22T15:35:46.713" v="53" actId="26606"/>
          <ac:picMkLst>
            <pc:docMk/>
            <pc:sldMk cId="4176345378" sldId="256"/>
            <ac:picMk id="32" creationId="{084CB54D-074A-A858-7060-F202440734EE}"/>
          </ac:picMkLst>
        </pc:picChg>
        <pc:picChg chg="add del">
          <ac:chgData name="Gaurav Gogia" userId="131871439a1d5438" providerId="LiveId" clId="{D6C908E4-C4A4-45CD-B923-75614AEEB699}" dt="2024-08-22T15:35:05.701" v="42" actId="26606"/>
          <ac:picMkLst>
            <pc:docMk/>
            <pc:sldMk cId="4176345378" sldId="256"/>
            <ac:picMk id="34" creationId="{3373559D-237C-1AB9-37DD-CCBDED475FA3}"/>
          </ac:picMkLst>
        </pc:picChg>
        <pc:picChg chg="add del mod">
          <ac:chgData name="Gaurav Gogia" userId="131871439a1d5438" providerId="LiveId" clId="{D6C908E4-C4A4-45CD-B923-75614AEEB699}" dt="2024-08-22T15:35:21.125" v="45" actId="26606"/>
          <ac:picMkLst>
            <pc:docMk/>
            <pc:sldMk cId="4176345378" sldId="256"/>
            <ac:picMk id="37" creationId="{4BE8FF88-66C6-17F0-E579-2EA8A720D9F6}"/>
          </ac:picMkLst>
        </pc:picChg>
        <pc:picChg chg="add del">
          <ac:chgData name="Gaurav Gogia" userId="131871439a1d5438" providerId="LiveId" clId="{D6C908E4-C4A4-45CD-B923-75614AEEB699}" dt="2024-08-22T15:36:11.760" v="55" actId="26606"/>
          <ac:picMkLst>
            <pc:docMk/>
            <pc:sldMk cId="4176345378" sldId="256"/>
            <ac:picMk id="41" creationId="{6BB0D17D-117D-7289-7C11-8C42B77E0A90}"/>
          </ac:picMkLst>
        </pc:picChg>
        <pc:picChg chg="add del">
          <ac:chgData name="Gaurav Gogia" userId="131871439a1d5438" providerId="LiveId" clId="{D6C908E4-C4A4-45CD-B923-75614AEEB699}" dt="2024-08-22T15:36:45.003" v="70" actId="26606"/>
          <ac:picMkLst>
            <pc:docMk/>
            <pc:sldMk cId="4176345378" sldId="256"/>
            <ac:picMk id="46" creationId="{55B0DBC6-4C1E-F96C-1EA4-5B45AC667F0A}"/>
          </ac:picMkLst>
        </pc:picChg>
        <pc:picChg chg="add mod ord">
          <ac:chgData name="Gaurav Gogia" userId="131871439a1d5438" providerId="LiveId" clId="{D6C908E4-C4A4-45CD-B923-75614AEEB699}" dt="2024-08-22T15:37:22.803" v="82" actId="26606"/>
          <ac:picMkLst>
            <pc:docMk/>
            <pc:sldMk cId="4176345378" sldId="256"/>
            <ac:picMk id="50" creationId="{373E9496-667D-1B06-AB20-8434A6466327}"/>
          </ac:picMkLst>
        </pc:picChg>
        <pc:picChg chg="add del mod ord">
          <ac:chgData name="Gaurav Gogia" userId="131871439a1d5438" providerId="LiveId" clId="{D6C908E4-C4A4-45CD-B923-75614AEEB699}" dt="2024-08-22T15:36:28.967" v="68" actId="26606"/>
          <ac:picMkLst>
            <pc:docMk/>
            <pc:sldMk cId="4176345378" sldId="256"/>
            <ac:picMk id="55" creationId="{BA00644B-63EA-ADA3-8690-8D6AA51A821F}"/>
          </ac:picMkLst>
        </pc:picChg>
        <pc:cxnChg chg="add del">
          <ac:chgData name="Gaurav Gogia" userId="131871439a1d5438" providerId="LiveId" clId="{D6C908E4-C4A4-45CD-B923-75614AEEB699}" dt="2024-08-22T15:36:25.834" v="63" actId="26606"/>
          <ac:cxnSpMkLst>
            <pc:docMk/>
            <pc:sldMk cId="4176345378" sldId="256"/>
            <ac:cxnSpMk id="66" creationId="{5A7EFE9C-DAE7-4ECA-BDB2-34E2534B8AB7}"/>
          </ac:cxnSpMkLst>
        </pc:cxnChg>
      </pc:sldChg>
      <pc:sldChg chg="addSp delSp modSp new mod setBg">
        <pc:chgData name="Gaurav Gogia" userId="131871439a1d5438" providerId="LiveId" clId="{D6C908E4-C4A4-45CD-B923-75614AEEB699}" dt="2024-09-02T20:34:01.316" v="1665" actId="1076"/>
        <pc:sldMkLst>
          <pc:docMk/>
          <pc:sldMk cId="3005771118" sldId="257"/>
        </pc:sldMkLst>
        <pc:spChg chg="mod">
          <ac:chgData name="Gaurav Gogia" userId="131871439a1d5438" providerId="LiveId" clId="{D6C908E4-C4A4-45CD-B923-75614AEEB699}" dt="2024-09-02T20:33:50.522" v="1661" actId="20577"/>
          <ac:spMkLst>
            <pc:docMk/>
            <pc:sldMk cId="3005771118" sldId="257"/>
            <ac:spMk id="2" creationId="{DC8BD3BE-4F10-7ED3-8444-A955AD839B96}"/>
          </ac:spMkLst>
        </pc:spChg>
        <pc:spChg chg="add del mod">
          <ac:chgData name="Gaurav Gogia" userId="131871439a1d5438" providerId="LiveId" clId="{D6C908E4-C4A4-45CD-B923-75614AEEB699}" dt="2024-09-02T20:33:35.918" v="1654" actId="26606"/>
          <ac:spMkLst>
            <pc:docMk/>
            <pc:sldMk cId="3005771118" sldId="257"/>
            <ac:spMk id="3" creationId="{E98A5E4C-0FCC-8DC0-D396-882DCB4BD4A5}"/>
          </ac:spMkLst>
        </pc:spChg>
        <pc:spChg chg="add del">
          <ac:chgData name="Gaurav Gogia" userId="131871439a1d5438" providerId="LiveId" clId="{D6C908E4-C4A4-45CD-B923-75614AEEB699}" dt="2024-09-02T20:32:01.285" v="1624" actId="26606"/>
          <ac:spMkLst>
            <pc:docMk/>
            <pc:sldMk cId="3005771118" sldId="257"/>
            <ac:spMk id="10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2:01.285" v="1624" actId="26606"/>
          <ac:spMkLst>
            <pc:docMk/>
            <pc:sldMk cId="3005771118" sldId="257"/>
            <ac:spMk id="14" creationId="{AA11AC2B-E0EE-4BB9-8BC1-EC5DA9DBEE30}"/>
          </ac:spMkLst>
        </pc:spChg>
        <pc:spChg chg="add del">
          <ac:chgData name="Gaurav Gogia" userId="131871439a1d5438" providerId="LiveId" clId="{D6C908E4-C4A4-45CD-B923-75614AEEB699}" dt="2024-09-02T20:33:35.918" v="1654" actId="26606"/>
          <ac:spMkLst>
            <pc:docMk/>
            <pc:sldMk cId="3005771118" sldId="257"/>
            <ac:spMk id="19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3:35.918" v="1654" actId="26606"/>
          <ac:spMkLst>
            <pc:docMk/>
            <pc:sldMk cId="3005771118" sldId="257"/>
            <ac:spMk id="23" creationId="{CE7512AD-9E2D-4DC1-B4A2-A93A51CDE9FE}"/>
          </ac:spMkLst>
        </pc:spChg>
        <pc:spChg chg="add del">
          <ac:chgData name="Gaurav Gogia" userId="131871439a1d5438" providerId="LiveId" clId="{D6C908E4-C4A4-45CD-B923-75614AEEB699}" dt="2024-09-02T20:33:05.512" v="1646" actId="26606"/>
          <ac:spMkLst>
            <pc:docMk/>
            <pc:sldMk cId="3005771118" sldId="257"/>
            <ac:spMk id="26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0:33:05.512" v="1646" actId="26606"/>
          <ac:spMkLst>
            <pc:docMk/>
            <pc:sldMk cId="3005771118" sldId="257"/>
            <ac:spMk id="27" creationId="{8576A6EA-4B09-480F-BB03-9616027234E4}"/>
          </ac:spMkLst>
        </pc:spChg>
        <pc:spChg chg="add del">
          <ac:chgData name="Gaurav Gogia" userId="131871439a1d5438" providerId="LiveId" clId="{D6C908E4-C4A4-45CD-B923-75614AEEB699}" dt="2024-09-02T20:32:17.917" v="1626" actId="26606"/>
          <ac:spMkLst>
            <pc:docMk/>
            <pc:sldMk cId="3005771118" sldId="257"/>
            <ac:spMk id="28" creationId="{1AEB7F98-32EC-40D3-89EE-C8433023163A}"/>
          </ac:spMkLst>
        </pc:spChg>
        <pc:spChg chg="add del">
          <ac:chgData name="Gaurav Gogia" userId="131871439a1d5438" providerId="LiveId" clId="{D6C908E4-C4A4-45CD-B923-75614AEEB699}" dt="2024-09-02T20:32:25.988" v="1629" actId="26606"/>
          <ac:spMkLst>
            <pc:docMk/>
            <pc:sldMk cId="3005771118" sldId="257"/>
            <ac:spMk id="29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2:25.988" v="1629" actId="26606"/>
          <ac:spMkLst>
            <pc:docMk/>
            <pc:sldMk cId="3005771118" sldId="257"/>
            <ac:spMk id="31" creationId="{F883A8D1-ED1B-47A1-AA44-289C080EDDB9}"/>
          </ac:spMkLst>
        </pc:spChg>
        <pc:spChg chg="add del">
          <ac:chgData name="Gaurav Gogia" userId="131871439a1d5438" providerId="LiveId" clId="{D6C908E4-C4A4-45CD-B923-75614AEEB699}" dt="2024-09-02T20:32:54.915" v="1637" actId="26606"/>
          <ac:spMkLst>
            <pc:docMk/>
            <pc:sldMk cId="3005771118" sldId="257"/>
            <ac:spMk id="32" creationId="{B083E179-CF1F-4694-AEAB-6931C9B31F53}"/>
          </ac:spMkLst>
        </pc:spChg>
        <pc:spChg chg="add del">
          <ac:chgData name="Gaurav Gogia" userId="131871439a1d5438" providerId="LiveId" clId="{D6C908E4-C4A4-45CD-B923-75614AEEB699}" dt="2024-09-02T20:32:27.214" v="1631" actId="26606"/>
          <ac:spMkLst>
            <pc:docMk/>
            <pc:sldMk cId="3005771118" sldId="257"/>
            <ac:spMk id="33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2:27.214" v="1631" actId="26606"/>
          <ac:spMkLst>
            <pc:docMk/>
            <pc:sldMk cId="3005771118" sldId="257"/>
            <ac:spMk id="36" creationId="{CE7512AD-9E2D-4DC1-B4A2-A93A51CDE9FE}"/>
          </ac:spMkLst>
        </pc:spChg>
        <pc:spChg chg="add del">
          <ac:chgData name="Gaurav Gogia" userId="131871439a1d5438" providerId="LiveId" clId="{D6C908E4-C4A4-45CD-B923-75614AEEB699}" dt="2024-09-02T20:32:32.158" v="1633" actId="26606"/>
          <ac:spMkLst>
            <pc:docMk/>
            <pc:sldMk cId="3005771118" sldId="257"/>
            <ac:spMk id="38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2:32.158" v="1633" actId="26606"/>
          <ac:spMkLst>
            <pc:docMk/>
            <pc:sldMk cId="3005771118" sldId="257"/>
            <ac:spMk id="41" creationId="{CE7512AD-9E2D-4DC1-B4A2-A93A51CDE9FE}"/>
          </ac:spMkLst>
        </pc:spChg>
        <pc:spChg chg="add del">
          <ac:chgData name="Gaurav Gogia" userId="131871439a1d5438" providerId="LiveId" clId="{D6C908E4-C4A4-45CD-B923-75614AEEB699}" dt="2024-09-02T20:33:07.854" v="1648" actId="26606"/>
          <ac:spMkLst>
            <pc:docMk/>
            <pc:sldMk cId="3005771118" sldId="257"/>
            <ac:spMk id="42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2:54.915" v="1637" actId="26606"/>
          <ac:spMkLst>
            <pc:docMk/>
            <pc:sldMk cId="3005771118" sldId="257"/>
            <ac:spMk id="43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2:54.915" v="1637" actId="26606"/>
          <ac:spMkLst>
            <pc:docMk/>
            <pc:sldMk cId="3005771118" sldId="257"/>
            <ac:spMk id="44" creationId="{8AD7D35B-560E-435E-B0FD-0F84A2E6C4E0}"/>
          </ac:spMkLst>
        </pc:spChg>
        <pc:spChg chg="add del">
          <ac:chgData name="Gaurav Gogia" userId="131871439a1d5438" providerId="LiveId" clId="{D6C908E4-C4A4-45CD-B923-75614AEEB699}" dt="2024-09-02T20:32:54.915" v="1637" actId="26606"/>
          <ac:spMkLst>
            <pc:docMk/>
            <pc:sldMk cId="3005771118" sldId="257"/>
            <ac:spMk id="45" creationId="{EADD72DC-CC5F-44D6-97D3-79407D4FF823}"/>
          </ac:spMkLst>
        </pc:spChg>
        <pc:spChg chg="add del">
          <ac:chgData name="Gaurav Gogia" userId="131871439a1d5438" providerId="LiveId" clId="{D6C908E4-C4A4-45CD-B923-75614AEEB699}" dt="2024-09-02T20:33:07.854" v="1648" actId="26606"/>
          <ac:spMkLst>
            <pc:docMk/>
            <pc:sldMk cId="3005771118" sldId="257"/>
            <ac:spMk id="48" creationId="{E98A5E4C-0FCC-8DC0-D396-882DCB4BD4A5}"/>
          </ac:spMkLst>
        </pc:spChg>
        <pc:spChg chg="add del">
          <ac:chgData name="Gaurav Gogia" userId="131871439a1d5438" providerId="LiveId" clId="{D6C908E4-C4A4-45CD-B923-75614AEEB699}" dt="2024-09-02T20:33:07.854" v="1648" actId="26606"/>
          <ac:spMkLst>
            <pc:docMk/>
            <pc:sldMk cId="3005771118" sldId="257"/>
            <ac:spMk id="51" creationId="{AA11AC2B-E0EE-4BB9-8BC1-EC5DA9DBEE30}"/>
          </ac:spMkLst>
        </pc:spChg>
        <pc:spChg chg="add">
          <ac:chgData name="Gaurav Gogia" userId="131871439a1d5438" providerId="LiveId" clId="{D6C908E4-C4A4-45CD-B923-75614AEEB699}" dt="2024-09-02T20:33:35.918" v="1654" actId="26606"/>
          <ac:spMkLst>
            <pc:docMk/>
            <pc:sldMk cId="3005771118" sldId="257"/>
            <ac:spMk id="53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0:33:28.822" v="1652" actId="26606"/>
          <ac:spMkLst>
            <pc:docMk/>
            <pc:sldMk cId="3005771118" sldId="257"/>
            <ac:spMk id="54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0:33:28.822" v="1652" actId="26606"/>
          <ac:spMkLst>
            <pc:docMk/>
            <pc:sldMk cId="3005771118" sldId="257"/>
            <ac:spMk id="55" creationId="{8576A6EA-4B09-480F-BB03-9616027234E4}"/>
          </ac:spMkLst>
        </pc:spChg>
        <pc:spChg chg="add">
          <ac:chgData name="Gaurav Gogia" userId="131871439a1d5438" providerId="LiveId" clId="{D6C908E4-C4A4-45CD-B923-75614AEEB699}" dt="2024-09-02T20:33:35.918" v="1654" actId="26606"/>
          <ac:spMkLst>
            <pc:docMk/>
            <pc:sldMk cId="3005771118" sldId="257"/>
            <ac:spMk id="58" creationId="{8576A6EA-4B09-480F-BB03-9616027234E4}"/>
          </ac:spMkLst>
        </pc:spChg>
        <pc:spChg chg="add del">
          <ac:chgData name="Gaurav Gogia" userId="131871439a1d5438" providerId="LiveId" clId="{D6C908E4-C4A4-45CD-B923-75614AEEB699}" dt="2024-09-02T20:32:54.915" v="1637" actId="26606"/>
          <ac:spMkLst>
            <pc:docMk/>
            <pc:sldMk cId="3005771118" sldId="257"/>
            <ac:spMk id="64" creationId="{A7F45189-997F-4E6B-800E-D17FF116E94F}"/>
          </ac:spMkLst>
        </pc:spChg>
        <pc:spChg chg="add del">
          <ac:chgData name="Gaurav Gogia" userId="131871439a1d5438" providerId="LiveId" clId="{D6C908E4-C4A4-45CD-B923-75614AEEB699}" dt="2024-09-02T20:33:28.413" v="1651" actId="26606"/>
          <ac:spMkLst>
            <pc:docMk/>
            <pc:sldMk cId="3005771118" sldId="257"/>
            <ac:spMk id="69" creationId="{3011B0B3-5679-4759-90B8-3B908C4CBD21}"/>
          </ac:spMkLst>
        </pc:spChg>
        <pc:spChg chg="add del">
          <ac:chgData name="Gaurav Gogia" userId="131871439a1d5438" providerId="LiveId" clId="{D6C908E4-C4A4-45CD-B923-75614AEEB699}" dt="2024-09-02T20:32:54.915" v="1637" actId="26606"/>
          <ac:spMkLst>
            <pc:docMk/>
            <pc:sldMk cId="3005771118" sldId="257"/>
            <ac:spMk id="88" creationId="{E98A5E4C-0FCC-8DC0-D396-882DCB4BD4A5}"/>
          </ac:spMkLst>
        </pc:spChg>
        <pc:spChg chg="add del">
          <ac:chgData name="Gaurav Gogia" userId="131871439a1d5438" providerId="LiveId" clId="{D6C908E4-C4A4-45CD-B923-75614AEEB699}" dt="2024-09-02T20:32:54.207" v="1636" actId="26606"/>
          <ac:spMkLst>
            <pc:docMk/>
            <pc:sldMk cId="3005771118" sldId="257"/>
            <ac:spMk id="100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0:32:54.207" v="1636" actId="26606"/>
          <ac:spMkLst>
            <pc:docMk/>
            <pc:sldMk cId="3005771118" sldId="257"/>
            <ac:spMk id="102" creationId="{8576A6EA-4B09-480F-BB03-9616027234E4}"/>
          </ac:spMkLst>
        </pc:s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46" creationId="{AC46C823-4AEE-4D15-A7B7-556599F86465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49" creationId="{EE6257A7-D071-42C9-8560-75A6EAE2771E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50" creationId="{766CF5CA-BCE0-446B-990C-62FB772ABEFA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57" creationId="{BC174C2C-9AC5-4D2F-B12B-8AD9BE8773C9}"/>
          </ac:grpSpMkLst>
        </pc:grpChg>
        <pc:grpChg chg="add del">
          <ac:chgData name="Gaurav Gogia" userId="131871439a1d5438" providerId="LiveId" clId="{D6C908E4-C4A4-45CD-B923-75614AEEB699}" dt="2024-09-02T20:33:28.413" v="1651" actId="26606"/>
          <ac:grpSpMkLst>
            <pc:docMk/>
            <pc:sldMk cId="3005771118" sldId="257"/>
            <ac:grpSpMk id="63" creationId="{F982E0B2-AA9C-441C-A08E-A9DF9CF12116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66" creationId="{BC214B40-3523-42BE-856A-2B90472652BE}"/>
          </ac:grpSpMkLst>
        </pc:grpChg>
        <pc:grpChg chg="add del">
          <ac:chgData name="Gaurav Gogia" userId="131871439a1d5438" providerId="LiveId" clId="{D6C908E4-C4A4-45CD-B923-75614AEEB699}" dt="2024-09-02T20:33:28.413" v="1651" actId="26606"/>
          <ac:grpSpMkLst>
            <pc:docMk/>
            <pc:sldMk cId="3005771118" sldId="257"/>
            <ac:grpSpMk id="71" creationId="{49E013D9-9421-47E7-9080-30F6E544BE45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78" creationId="{69D14CB3-B46C-4D52-91C7-9020767C01F1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82" creationId="{695E1464-F8FF-467B-BC7A-2DB63FD7340E}"/>
          </ac:grpSpMkLst>
        </pc:grpChg>
        <pc:grpChg chg="add del">
          <ac:chgData name="Gaurav Gogia" userId="131871439a1d5438" providerId="LiveId" clId="{D6C908E4-C4A4-45CD-B923-75614AEEB699}" dt="2024-09-02T20:32:54.915" v="1637" actId="26606"/>
          <ac:grpSpMkLst>
            <pc:docMk/>
            <pc:sldMk cId="3005771118" sldId="257"/>
            <ac:grpSpMk id="89" creationId="{D9F93B70-A436-473C-A7CE-540999A5963E}"/>
          </ac:grpSpMkLst>
        </pc:grpChg>
        <pc:graphicFrameChg chg="add del">
          <ac:chgData name="Gaurav Gogia" userId="131871439a1d5438" providerId="LiveId" clId="{D6C908E4-C4A4-45CD-B923-75614AEEB699}" dt="2024-09-02T20:32:25.988" v="1629" actId="26606"/>
          <ac:graphicFrameMkLst>
            <pc:docMk/>
            <pc:sldMk cId="3005771118" sldId="257"/>
            <ac:graphicFrameMk id="25" creationId="{996DBFD1-B6E8-B56E-85AD-A3AE4234DB7B}"/>
          </ac:graphicFrameMkLst>
        </pc:graphicFrameChg>
        <pc:graphicFrameChg chg="add del">
          <ac:chgData name="Gaurav Gogia" userId="131871439a1d5438" providerId="LiveId" clId="{D6C908E4-C4A4-45CD-B923-75614AEEB699}" dt="2024-09-02T20:32:27.214" v="1631" actId="26606"/>
          <ac:graphicFrameMkLst>
            <pc:docMk/>
            <pc:sldMk cId="3005771118" sldId="257"/>
            <ac:graphicFrameMk id="35" creationId="{2B0539BB-8C70-90EA-9035-5D6B6F841631}"/>
          </ac:graphicFrameMkLst>
        </pc:graphicFrameChg>
        <pc:graphicFrameChg chg="add del">
          <ac:chgData name="Gaurav Gogia" userId="131871439a1d5438" providerId="LiveId" clId="{D6C908E4-C4A4-45CD-B923-75614AEEB699}" dt="2024-09-02T20:33:05.512" v="1646" actId="26606"/>
          <ac:graphicFrameMkLst>
            <pc:docMk/>
            <pc:sldMk cId="3005771118" sldId="257"/>
            <ac:graphicFrameMk id="37" creationId="{4886D780-975D-684C-21F1-899DAD8C7982}"/>
          </ac:graphicFrameMkLst>
        </pc:graphicFrameChg>
        <pc:graphicFrameChg chg="add del">
          <ac:chgData name="Gaurav Gogia" userId="131871439a1d5438" providerId="LiveId" clId="{D6C908E4-C4A4-45CD-B923-75614AEEB699}" dt="2024-09-02T20:32:32.158" v="1633" actId="26606"/>
          <ac:graphicFrameMkLst>
            <pc:docMk/>
            <pc:sldMk cId="3005771118" sldId="257"/>
            <ac:graphicFrameMk id="40" creationId="{56F6C364-A69F-5AE4-96EE-DD56AD078911}"/>
          </ac:graphicFrameMkLst>
        </pc:graphicFrameChg>
        <pc:graphicFrameChg chg="add del">
          <ac:chgData name="Gaurav Gogia" userId="131871439a1d5438" providerId="LiveId" clId="{D6C908E4-C4A4-45CD-B923-75614AEEB699}" dt="2024-09-02T20:33:28.822" v="1652" actId="26606"/>
          <ac:graphicFrameMkLst>
            <pc:docMk/>
            <pc:sldMk cId="3005771118" sldId="257"/>
            <ac:graphicFrameMk id="56" creationId="{25CD8F45-BDCB-10ED-052E-ED3CC06DB744}"/>
          </ac:graphicFrameMkLst>
        </pc:graphicFrameChg>
        <pc:graphicFrameChg chg="add">
          <ac:chgData name="Gaurav Gogia" userId="131871439a1d5438" providerId="LiveId" clId="{D6C908E4-C4A4-45CD-B923-75614AEEB699}" dt="2024-09-02T20:33:35.918" v="1654" actId="26606"/>
          <ac:graphicFrameMkLst>
            <pc:docMk/>
            <pc:sldMk cId="3005771118" sldId="257"/>
            <ac:graphicFrameMk id="59" creationId="{6A43C37F-24B2-6B5E-23F8-EFEBDA84C546}"/>
          </ac:graphicFrameMkLst>
        </pc:graphicFrameChg>
        <pc:graphicFrameChg chg="add del">
          <ac:chgData name="Gaurav Gogia" userId="131871439a1d5438" providerId="LiveId" clId="{D6C908E4-C4A4-45CD-B923-75614AEEB699}" dt="2024-09-02T20:32:54.207" v="1636" actId="26606"/>
          <ac:graphicFrameMkLst>
            <pc:docMk/>
            <pc:sldMk cId="3005771118" sldId="257"/>
            <ac:graphicFrameMk id="96" creationId="{770F9AA2-5642-6706-4D9C-B7A9D235C51B}"/>
          </ac:graphicFrameMkLst>
        </pc:graphicFrameChg>
        <pc:picChg chg="add del mod">
          <ac:chgData name="Gaurav Gogia" userId="131871439a1d5438" providerId="LiveId" clId="{D6C908E4-C4A4-45CD-B923-75614AEEB699}" dt="2024-09-02T20:32:19.161" v="1627" actId="478"/>
          <ac:picMkLst>
            <pc:docMk/>
            <pc:sldMk cId="3005771118" sldId="257"/>
            <ac:picMk id="4" creationId="{52E39112-11FC-8688-2DBD-7CD22DF7677D}"/>
          </ac:picMkLst>
        </pc:picChg>
        <pc:picChg chg="add mod">
          <ac:chgData name="Gaurav Gogia" userId="131871439a1d5438" providerId="LiveId" clId="{D6C908E4-C4A4-45CD-B923-75614AEEB699}" dt="2024-09-02T20:34:01.316" v="1665" actId="1076"/>
          <ac:picMkLst>
            <pc:docMk/>
            <pc:sldMk cId="3005771118" sldId="257"/>
            <ac:picMk id="5" creationId="{164A0DD8-9D6D-9E75-876D-8295B0B7CBDD}"/>
          </ac:picMkLst>
        </pc:picChg>
        <pc:picChg chg="add del">
          <ac:chgData name="Gaurav Gogia" userId="131871439a1d5438" providerId="LiveId" clId="{D6C908E4-C4A4-45CD-B923-75614AEEB699}" dt="2024-09-02T20:31:50.711" v="1622" actId="478"/>
          <ac:picMkLst>
            <pc:docMk/>
            <pc:sldMk cId="3005771118" sldId="257"/>
            <ac:picMk id="7" creationId="{8E04C6AA-DAEE-2591-0A90-FD59C9EAE2C7}"/>
          </ac:picMkLst>
        </pc:picChg>
        <pc:picChg chg="add del">
          <ac:chgData name="Gaurav Gogia" userId="131871439a1d5438" providerId="LiveId" clId="{D6C908E4-C4A4-45CD-B923-75614AEEB699}" dt="2024-09-02T20:33:07.854" v="1648" actId="26606"/>
          <ac:picMkLst>
            <pc:docMk/>
            <pc:sldMk cId="3005771118" sldId="257"/>
            <ac:picMk id="52" creationId="{694AA8D8-7A4F-97D6-F2A3-A817CCC5A36F}"/>
          </ac:picMkLst>
        </pc:picChg>
        <pc:cxnChg chg="add del">
          <ac:chgData name="Gaurav Gogia" userId="131871439a1d5438" providerId="LiveId" clId="{D6C908E4-C4A4-45CD-B923-75614AEEB699}" dt="2024-09-02T20:32:01.285" v="1624" actId="26606"/>
          <ac:cxnSpMkLst>
            <pc:docMk/>
            <pc:sldMk cId="3005771118" sldId="257"/>
            <ac:cxnSpMk id="12" creationId="{77C6DF49-CBE3-4038-AC78-35DE4FD7CE8E}"/>
          </ac:cxnSpMkLst>
        </pc:cxnChg>
        <pc:cxnChg chg="add del">
          <ac:chgData name="Gaurav Gogia" userId="131871439a1d5438" providerId="LiveId" clId="{D6C908E4-C4A4-45CD-B923-75614AEEB699}" dt="2024-09-02T20:33:35.918" v="1654" actId="26606"/>
          <ac:cxnSpMkLst>
            <pc:docMk/>
            <pc:sldMk cId="3005771118" sldId="257"/>
            <ac:cxnSpMk id="21" creationId="{77C6DF49-CBE3-4038-AC78-35DE4FD7CE8E}"/>
          </ac:cxnSpMkLst>
        </pc:cxnChg>
        <pc:cxnChg chg="add del">
          <ac:chgData name="Gaurav Gogia" userId="131871439a1d5438" providerId="LiveId" clId="{D6C908E4-C4A4-45CD-B923-75614AEEB699}" dt="2024-09-02T20:32:17.917" v="1626" actId="26606"/>
          <ac:cxnSpMkLst>
            <pc:docMk/>
            <pc:sldMk cId="3005771118" sldId="257"/>
            <ac:cxnSpMk id="30" creationId="{77C6DF49-CBE3-4038-AC78-35DE4FD7CE8E}"/>
          </ac:cxnSpMkLst>
        </pc:cxnChg>
        <pc:cxnChg chg="add del">
          <ac:chgData name="Gaurav Gogia" userId="131871439a1d5438" providerId="LiveId" clId="{D6C908E4-C4A4-45CD-B923-75614AEEB699}" dt="2024-09-02T20:32:27.214" v="1631" actId="26606"/>
          <ac:cxnSpMkLst>
            <pc:docMk/>
            <pc:sldMk cId="3005771118" sldId="257"/>
            <ac:cxnSpMk id="34" creationId="{77C6DF49-CBE3-4038-AC78-35DE4FD7CE8E}"/>
          </ac:cxnSpMkLst>
        </pc:cxnChg>
        <pc:cxnChg chg="add del">
          <ac:chgData name="Gaurav Gogia" userId="131871439a1d5438" providerId="LiveId" clId="{D6C908E4-C4A4-45CD-B923-75614AEEB699}" dt="2024-09-02T20:32:32.158" v="1633" actId="26606"/>
          <ac:cxnSpMkLst>
            <pc:docMk/>
            <pc:sldMk cId="3005771118" sldId="257"/>
            <ac:cxnSpMk id="39" creationId="{77C6DF49-CBE3-4038-AC78-35DE4FD7CE8E}"/>
          </ac:cxnSpMkLst>
        </pc:cxnChg>
        <pc:cxnChg chg="add del">
          <ac:chgData name="Gaurav Gogia" userId="131871439a1d5438" providerId="LiveId" clId="{D6C908E4-C4A4-45CD-B923-75614AEEB699}" dt="2024-09-02T20:33:07.854" v="1648" actId="26606"/>
          <ac:cxnSpMkLst>
            <pc:docMk/>
            <pc:sldMk cId="3005771118" sldId="257"/>
            <ac:cxnSpMk id="47" creationId="{77C6DF49-CBE3-4038-AC78-35DE4FD7CE8E}"/>
          </ac:cxnSpMkLst>
        </pc:cxnChg>
        <pc:cxnChg chg="add del">
          <ac:chgData name="Gaurav Gogia" userId="131871439a1d5438" providerId="LiveId" clId="{D6C908E4-C4A4-45CD-B923-75614AEEB699}" dt="2024-09-02T20:33:28.413" v="1651" actId="26606"/>
          <ac:cxnSpMkLst>
            <pc:docMk/>
            <pc:sldMk cId="3005771118" sldId="257"/>
            <ac:cxnSpMk id="61" creationId="{701C0CAB-6A03-4C6A-9FAA-219847753628}"/>
          </ac:cxnSpMkLst>
        </pc:cxnChg>
        <pc:cxnChg chg="add del">
          <ac:chgData name="Gaurav Gogia" userId="131871439a1d5438" providerId="LiveId" clId="{D6C908E4-C4A4-45CD-B923-75614AEEB699}" dt="2024-09-02T20:32:54.915" v="1637" actId="26606"/>
          <ac:cxnSpMkLst>
            <pc:docMk/>
            <pc:sldMk cId="3005771118" sldId="257"/>
            <ac:cxnSpMk id="76" creationId="{77C6DF49-CBE3-4038-AC78-35DE4FD7CE8E}"/>
          </ac:cxnSpMkLst>
        </pc:cxnChg>
      </pc:sldChg>
      <pc:sldChg chg="addSp delSp modSp mod setBg">
        <pc:chgData name="Gaurav Gogia" userId="131871439a1d5438" providerId="LiveId" clId="{D6C908E4-C4A4-45CD-B923-75614AEEB699}" dt="2024-09-02T20:41:26.587" v="1855" actId="12"/>
        <pc:sldMkLst>
          <pc:docMk/>
          <pc:sldMk cId="4179369059" sldId="258"/>
        </pc:sldMkLst>
        <pc:spChg chg="mod">
          <ac:chgData name="Gaurav Gogia" userId="131871439a1d5438" providerId="LiveId" clId="{D6C908E4-C4A4-45CD-B923-75614AEEB699}" dt="2024-09-02T20:40:53.612" v="1850" actId="1076"/>
          <ac:spMkLst>
            <pc:docMk/>
            <pc:sldMk cId="4179369059" sldId="258"/>
            <ac:spMk id="2" creationId="{EF8132D1-D23D-79F2-E3CF-58E88262EFFB}"/>
          </ac:spMkLst>
        </pc:spChg>
        <pc:spChg chg="add del mod">
          <ac:chgData name="Gaurav Gogia" userId="131871439a1d5438" providerId="LiveId" clId="{D6C908E4-C4A4-45CD-B923-75614AEEB699}" dt="2024-09-02T20:34:17.491" v="1670" actId="26606"/>
          <ac:spMkLst>
            <pc:docMk/>
            <pc:sldMk cId="4179369059" sldId="258"/>
            <ac:spMk id="3" creationId="{DC6961C8-5C35-461E-E731-548DBF662301}"/>
          </ac:spMkLst>
        </pc:spChg>
        <pc:spChg chg="add">
          <ac:chgData name="Gaurav Gogia" userId="131871439a1d5438" providerId="LiveId" clId="{D6C908E4-C4A4-45CD-B923-75614AEEB699}" dt="2024-09-02T20:34:17.491" v="1670" actId="26606"/>
          <ac:spMkLst>
            <pc:docMk/>
            <pc:sldMk cId="4179369059" sldId="258"/>
            <ac:spMk id="8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4:15.726" v="1667" actId="26606"/>
          <ac:spMkLst>
            <pc:docMk/>
            <pc:sldMk cId="4179369059" sldId="258"/>
            <ac:spMk id="9" creationId="{EEE96A74-B62B-4642-AB22-7776A5F48CE7}"/>
          </ac:spMkLst>
        </pc:spChg>
        <pc:spChg chg="add">
          <ac:chgData name="Gaurav Gogia" userId="131871439a1d5438" providerId="LiveId" clId="{D6C908E4-C4A4-45CD-B923-75614AEEB699}" dt="2024-09-02T20:34:17.491" v="1670" actId="26606"/>
          <ac:spMkLst>
            <pc:docMk/>
            <pc:sldMk cId="4179369059" sldId="258"/>
            <ac:spMk id="10" creationId="{EADD72DC-CC5F-44D6-97D3-79407D4FF823}"/>
          </ac:spMkLst>
        </pc:spChg>
        <pc:spChg chg="add del">
          <ac:chgData name="Gaurav Gogia" userId="131871439a1d5438" providerId="LiveId" clId="{D6C908E4-C4A4-45CD-B923-75614AEEB699}" dt="2024-09-02T20:34:15.726" v="1667" actId="26606"/>
          <ac:spMkLst>
            <pc:docMk/>
            <pc:sldMk cId="4179369059" sldId="258"/>
            <ac:spMk id="11" creationId="{8576A6EA-4B09-480F-BB03-9616027234E4}"/>
          </ac:spMkLst>
        </pc:spChg>
        <pc:spChg chg="add">
          <ac:chgData name="Gaurav Gogia" userId="131871439a1d5438" providerId="LiveId" clId="{D6C908E4-C4A4-45CD-B923-75614AEEB699}" dt="2024-09-02T20:34:17.491" v="1670" actId="26606"/>
          <ac:spMkLst>
            <pc:docMk/>
            <pc:sldMk cId="4179369059" sldId="258"/>
            <ac:spMk id="12" creationId="{B083E179-CF1F-4694-AEAB-6931C9B31F53}"/>
          </ac:spMkLst>
        </pc:spChg>
        <pc:spChg chg="add del">
          <ac:chgData name="Gaurav Gogia" userId="131871439a1d5438" providerId="LiveId" clId="{D6C908E4-C4A4-45CD-B923-75614AEEB699}" dt="2024-09-02T20:34:17.426" v="1669" actId="26606"/>
          <ac:spMkLst>
            <pc:docMk/>
            <pc:sldMk cId="4179369059" sldId="258"/>
            <ac:spMk id="13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0:34:17.426" v="1669" actId="26606"/>
          <ac:spMkLst>
            <pc:docMk/>
            <pc:sldMk cId="4179369059" sldId="258"/>
            <ac:spMk id="14" creationId="{F883A8D1-ED1B-47A1-AA44-289C080EDDB9}"/>
          </ac:spMkLst>
        </pc:spChg>
        <pc:spChg chg="add">
          <ac:chgData name="Gaurav Gogia" userId="131871439a1d5438" providerId="LiveId" clId="{D6C908E4-C4A4-45CD-B923-75614AEEB699}" dt="2024-09-02T20:34:17.491" v="1670" actId="26606"/>
          <ac:spMkLst>
            <pc:docMk/>
            <pc:sldMk cId="4179369059" sldId="258"/>
            <ac:spMk id="24" creationId="{8AD7D35B-560E-435E-B0FD-0F84A2E6C4E0}"/>
          </ac:spMkLst>
        </pc:spChg>
        <pc:spChg chg="add mod">
          <ac:chgData name="Gaurav Gogia" userId="131871439a1d5438" providerId="LiveId" clId="{D6C908E4-C4A4-45CD-B923-75614AEEB699}" dt="2024-09-02T20:41:26.587" v="1855" actId="12"/>
          <ac:spMkLst>
            <pc:docMk/>
            <pc:sldMk cId="4179369059" sldId="258"/>
            <ac:spMk id="29" creationId="{DC6961C8-5C35-461E-E731-548DBF662301}"/>
          </ac:spMkLst>
        </pc:spChg>
        <pc:spChg chg="add">
          <ac:chgData name="Gaurav Gogia" userId="131871439a1d5438" providerId="LiveId" clId="{D6C908E4-C4A4-45CD-B923-75614AEEB699}" dt="2024-09-02T20:34:17.491" v="1670" actId="26606"/>
          <ac:spMkLst>
            <pc:docMk/>
            <pc:sldMk cId="4179369059" sldId="258"/>
            <ac:spMk id="44" creationId="{A7F45189-997F-4E6B-800E-D17FF116E94F}"/>
          </ac:spMkLst>
        </pc:s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23" creationId="{EE6257A7-D071-42C9-8560-75A6EAE2771E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26" creationId="{AC46C823-4AEE-4D15-A7B7-556599F86465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30" creationId="{766CF5CA-BCE0-446B-990C-62FB772ABEFA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37" creationId="{BC174C2C-9AC5-4D2F-B12B-8AD9BE8773C9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46" creationId="{BC214B40-3523-42BE-856A-2B90472652BE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58" creationId="{69D14CB3-B46C-4D52-91C7-9020767C01F1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62" creationId="{695E1464-F8FF-467B-BC7A-2DB63FD7340E}"/>
          </ac:grpSpMkLst>
        </pc:grpChg>
        <pc:grpChg chg="add">
          <ac:chgData name="Gaurav Gogia" userId="131871439a1d5438" providerId="LiveId" clId="{D6C908E4-C4A4-45CD-B923-75614AEEB699}" dt="2024-09-02T20:34:17.491" v="1670" actId="26606"/>
          <ac:grpSpMkLst>
            <pc:docMk/>
            <pc:sldMk cId="4179369059" sldId="258"/>
            <ac:grpSpMk id="69" creationId="{D9F93B70-A436-473C-A7CE-540999A5963E}"/>
          </ac:grpSpMkLst>
        </pc:grpChg>
        <pc:graphicFrameChg chg="add del">
          <ac:chgData name="Gaurav Gogia" userId="131871439a1d5438" providerId="LiveId" clId="{D6C908E4-C4A4-45CD-B923-75614AEEB699}" dt="2024-09-02T20:34:15.726" v="1667" actId="26606"/>
          <ac:graphicFrameMkLst>
            <pc:docMk/>
            <pc:sldMk cId="4179369059" sldId="258"/>
            <ac:graphicFrameMk id="5" creationId="{51FF00F6-5BA3-E5D0-D56E-062EE1D78587}"/>
          </ac:graphicFrameMkLst>
        </pc:graphicFrameChg>
        <pc:graphicFrameChg chg="add del">
          <ac:chgData name="Gaurav Gogia" userId="131871439a1d5438" providerId="LiveId" clId="{D6C908E4-C4A4-45CD-B923-75614AEEB699}" dt="2024-09-02T20:34:17.426" v="1669" actId="26606"/>
          <ac:graphicFrameMkLst>
            <pc:docMk/>
            <pc:sldMk cId="4179369059" sldId="258"/>
            <ac:graphicFrameMk id="15" creationId="{F66BFF7C-BAFE-BEC9-E40D-80D60F2518D3}"/>
          </ac:graphicFrameMkLst>
        </pc:graphicFrameChg>
        <pc:cxnChg chg="add">
          <ac:chgData name="Gaurav Gogia" userId="131871439a1d5438" providerId="LiveId" clId="{D6C908E4-C4A4-45CD-B923-75614AEEB699}" dt="2024-09-02T20:34:17.491" v="1670" actId="26606"/>
          <ac:cxnSpMkLst>
            <pc:docMk/>
            <pc:sldMk cId="4179369059" sldId="258"/>
            <ac:cxnSpMk id="56" creationId="{77C6DF49-CBE3-4038-AC78-35DE4FD7CE8E}"/>
          </ac:cxnSpMkLst>
        </pc:cxnChg>
      </pc:sldChg>
      <pc:sldChg chg="addSp delSp modSp new mod setBg">
        <pc:chgData name="Gaurav Gogia" userId="131871439a1d5438" providerId="LiveId" clId="{D6C908E4-C4A4-45CD-B923-75614AEEB699}" dt="2024-09-02T20:35:53.100" v="1684" actId="26606"/>
        <pc:sldMkLst>
          <pc:docMk/>
          <pc:sldMk cId="2432099355" sldId="259"/>
        </pc:sldMkLst>
        <pc:spChg chg="mod">
          <ac:chgData name="Gaurav Gogia" userId="131871439a1d5438" providerId="LiveId" clId="{D6C908E4-C4A4-45CD-B923-75614AEEB699}" dt="2024-09-02T20:34:47.562" v="1672" actId="26606"/>
          <ac:spMkLst>
            <pc:docMk/>
            <pc:sldMk cId="2432099355" sldId="259"/>
            <ac:spMk id="2" creationId="{64A1C920-747D-8474-518E-002BCB4136D4}"/>
          </ac:spMkLst>
        </pc:spChg>
        <pc:spChg chg="add del mod">
          <ac:chgData name="Gaurav Gogia" userId="131871439a1d5438" providerId="LiveId" clId="{D6C908E4-C4A4-45CD-B923-75614AEEB699}" dt="2024-09-02T20:35:21.282" v="1678" actId="26606"/>
          <ac:spMkLst>
            <pc:docMk/>
            <pc:sldMk cId="2432099355" sldId="259"/>
            <ac:spMk id="3" creationId="{1AA51CB6-A01E-CDC1-809C-3E6001023D3D}"/>
          </ac:spMkLst>
        </pc:spChg>
        <pc:spChg chg="add mod">
          <ac:chgData name="Gaurav Gogia" userId="131871439a1d5438" providerId="LiveId" clId="{D6C908E4-C4A4-45CD-B923-75614AEEB699}" dt="2024-09-02T20:35:48.660" v="1683" actId="1076"/>
          <ac:spMkLst>
            <pc:docMk/>
            <pc:sldMk cId="2432099355" sldId="259"/>
            <ac:spMk id="4" creationId="{537F2F96-74D4-AC14-AC57-95DB262625E8}"/>
          </ac:spMkLst>
        </pc:spChg>
        <pc:spChg chg="add del">
          <ac:chgData name="Gaurav Gogia" userId="131871439a1d5438" providerId="LiveId" clId="{D6C908E4-C4A4-45CD-B923-75614AEEB699}" dt="2024-09-02T20:34:47.562" v="1672" actId="26606"/>
          <ac:spMkLst>
            <pc:docMk/>
            <pc:sldMk cId="2432099355" sldId="259"/>
            <ac:spMk id="9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0:34:47.562" v="1672" actId="26606"/>
          <ac:spMkLst>
            <pc:docMk/>
            <pc:sldMk cId="2432099355" sldId="259"/>
            <ac:spMk id="11" creationId="{8576A6EA-4B09-480F-BB03-9616027234E4}"/>
          </ac:spMkLst>
        </pc:spChg>
        <pc:graphicFrameChg chg="add del">
          <ac:chgData name="Gaurav Gogia" userId="131871439a1d5438" providerId="LiveId" clId="{D6C908E4-C4A4-45CD-B923-75614AEEB699}" dt="2024-09-02T20:34:47.562" v="1672" actId="26606"/>
          <ac:graphicFrameMkLst>
            <pc:docMk/>
            <pc:sldMk cId="2432099355" sldId="259"/>
            <ac:graphicFrameMk id="5" creationId="{39AC8D4B-49E8-7813-435D-335E25B6B03F}"/>
          </ac:graphicFrameMkLst>
        </pc:graphicFrameChg>
        <pc:graphicFrameChg chg="add mod modGraphic">
          <ac:chgData name="Gaurav Gogia" userId="131871439a1d5438" providerId="LiveId" clId="{D6C908E4-C4A4-45CD-B923-75614AEEB699}" dt="2024-09-02T20:35:53.100" v="1684" actId="26606"/>
          <ac:graphicFrameMkLst>
            <pc:docMk/>
            <pc:sldMk cId="2432099355" sldId="259"/>
            <ac:graphicFrameMk id="6" creationId="{FBB60016-F831-A34C-7421-2C9731C4E6BC}"/>
          </ac:graphicFrameMkLst>
        </pc:graphicFrameChg>
      </pc:sldChg>
      <pc:sldChg chg="addSp delSp modSp new mod setBg addAnim modAnim">
        <pc:chgData name="Gaurav Gogia" userId="131871439a1d5438" providerId="LiveId" clId="{D6C908E4-C4A4-45CD-B923-75614AEEB699}" dt="2024-09-02T20:37:15.997" v="1804"/>
        <pc:sldMkLst>
          <pc:docMk/>
          <pc:sldMk cId="3805699779" sldId="260"/>
        </pc:sldMkLst>
        <pc:spChg chg="mod">
          <ac:chgData name="Gaurav Gogia" userId="131871439a1d5438" providerId="LiveId" clId="{D6C908E4-C4A4-45CD-B923-75614AEEB699}" dt="2024-09-02T20:36:58.007" v="1801" actId="26606"/>
          <ac:spMkLst>
            <pc:docMk/>
            <pc:sldMk cId="3805699779" sldId="260"/>
            <ac:spMk id="2" creationId="{2CFD6089-5B30-8C17-05EC-ACC5FF8A5D11}"/>
          </ac:spMkLst>
        </pc:spChg>
        <pc:spChg chg="mod">
          <ac:chgData name="Gaurav Gogia" userId="131871439a1d5438" providerId="LiveId" clId="{D6C908E4-C4A4-45CD-B923-75614AEEB699}" dt="2024-09-02T20:36:58.007" v="1801" actId="26606"/>
          <ac:spMkLst>
            <pc:docMk/>
            <pc:sldMk cId="3805699779" sldId="260"/>
            <ac:spMk id="3" creationId="{AE0995B5-F441-4F1A-8F3C-4A923628DCC8}"/>
          </ac:spMkLst>
        </pc:spChg>
        <pc:spChg chg="add del">
          <ac:chgData name="Gaurav Gogia" userId="131871439a1d5438" providerId="LiveId" clId="{D6C908E4-C4A4-45CD-B923-75614AEEB699}" dt="2024-09-02T20:36:57.989" v="1800" actId="26606"/>
          <ac:spMkLst>
            <pc:docMk/>
            <pc:sldMk cId="3805699779" sldId="260"/>
            <ac:spMk id="16" creationId="{3011B0B3-5679-4759-90B8-3B908C4CBD21}"/>
          </ac:spMkLst>
        </pc:spChg>
        <pc:spChg chg="add del">
          <ac:chgData name="Gaurav Gogia" userId="131871439a1d5438" providerId="LiveId" clId="{D6C908E4-C4A4-45CD-B923-75614AEEB699}" dt="2024-09-02T20:37:10.031" v="1802" actId="26606"/>
          <ac:spMkLst>
            <pc:docMk/>
            <pc:sldMk cId="3805699779" sldId="260"/>
            <ac:spMk id="34" creationId="{3011B0B3-5679-4759-90B8-3B908C4CBD21}"/>
          </ac:spMkLst>
        </pc:spChg>
        <pc:spChg chg="add">
          <ac:chgData name="Gaurav Gogia" userId="131871439a1d5438" providerId="LiveId" clId="{D6C908E4-C4A4-45CD-B923-75614AEEB699}" dt="2024-09-02T20:37:10.031" v="1802" actId="26606"/>
          <ac:spMkLst>
            <pc:docMk/>
            <pc:sldMk cId="3805699779" sldId="260"/>
            <ac:spMk id="48" creationId="{3011B0B3-5679-4759-90B8-3B908C4CBD21}"/>
          </ac:spMkLst>
        </pc:spChg>
        <pc:grpChg chg="add del">
          <ac:chgData name="Gaurav Gogia" userId="131871439a1d5438" providerId="LiveId" clId="{D6C908E4-C4A4-45CD-B923-75614AEEB699}" dt="2024-09-02T20:36:57.989" v="1800" actId="26606"/>
          <ac:grpSpMkLst>
            <pc:docMk/>
            <pc:sldMk cId="3805699779" sldId="260"/>
            <ac:grpSpMk id="10" creationId="{F982E0B2-AA9C-441C-A08E-A9DF9CF12116}"/>
          </ac:grpSpMkLst>
        </pc:grpChg>
        <pc:grpChg chg="add del">
          <ac:chgData name="Gaurav Gogia" userId="131871439a1d5438" providerId="LiveId" clId="{D6C908E4-C4A4-45CD-B923-75614AEEB699}" dt="2024-09-02T20:37:10.031" v="1802" actId="26606"/>
          <ac:grpSpMkLst>
            <pc:docMk/>
            <pc:sldMk cId="3805699779" sldId="260"/>
            <ac:grpSpMk id="20" creationId="{A854FEA6-8A3E-4369-A14B-CCD3C670E707}"/>
          </ac:grpSpMkLst>
        </pc:grpChg>
        <pc:grpChg chg="add del">
          <ac:chgData name="Gaurav Gogia" userId="131871439a1d5438" providerId="LiveId" clId="{D6C908E4-C4A4-45CD-B923-75614AEEB699}" dt="2024-09-02T20:37:10.031" v="1802" actId="26606"/>
          <ac:grpSpMkLst>
            <pc:docMk/>
            <pc:sldMk cId="3805699779" sldId="260"/>
            <ac:grpSpMk id="31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37:10.031" v="1802" actId="26606"/>
          <ac:grpSpMkLst>
            <pc:docMk/>
            <pc:sldMk cId="3805699779" sldId="260"/>
            <ac:grpSpMk id="42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37:10.031" v="1802" actId="26606"/>
          <ac:grpSpMkLst>
            <pc:docMk/>
            <pc:sldMk cId="3805699779" sldId="260"/>
            <ac:grpSpMk id="52" creationId="{A854FEA6-8A3E-4369-A14B-CCD3C670E707}"/>
          </ac:grpSpMkLst>
        </pc:grpChg>
        <pc:cxnChg chg="add del">
          <ac:chgData name="Gaurav Gogia" userId="131871439a1d5438" providerId="LiveId" clId="{D6C908E4-C4A4-45CD-B923-75614AEEB699}" dt="2024-09-02T20:36:57.989" v="1800" actId="26606"/>
          <ac:cxnSpMkLst>
            <pc:docMk/>
            <pc:sldMk cId="3805699779" sldId="260"/>
            <ac:cxnSpMk id="8" creationId="{701C0CAB-6A03-4C6A-9FAA-219847753628}"/>
          </ac:cxnSpMkLst>
        </pc:cxnChg>
        <pc:cxnChg chg="add del">
          <ac:chgData name="Gaurav Gogia" userId="131871439a1d5438" providerId="LiveId" clId="{D6C908E4-C4A4-45CD-B923-75614AEEB699}" dt="2024-09-02T20:36:57.989" v="1800" actId="26606"/>
          <ac:cxnSpMkLst>
            <pc:docMk/>
            <pc:sldMk cId="3805699779" sldId="260"/>
            <ac:cxnSpMk id="18" creationId="{32E97E5C-7A5F-424E-AAE4-654396E90799}"/>
          </ac:cxnSpMkLst>
        </pc:cxnChg>
        <pc:cxnChg chg="add del">
          <ac:chgData name="Gaurav Gogia" userId="131871439a1d5438" providerId="LiveId" clId="{D6C908E4-C4A4-45CD-B923-75614AEEB699}" dt="2024-09-02T20:37:10.031" v="1802" actId="26606"/>
          <ac:cxnSpMkLst>
            <pc:docMk/>
            <pc:sldMk cId="3805699779" sldId="260"/>
            <ac:cxnSpMk id="30" creationId="{701C0CAB-6A03-4C6A-9FAA-219847753628}"/>
          </ac:cxnSpMkLst>
        </pc:cxnChg>
        <pc:cxnChg chg="add del">
          <ac:chgData name="Gaurav Gogia" userId="131871439a1d5438" providerId="LiveId" clId="{D6C908E4-C4A4-45CD-B923-75614AEEB699}" dt="2024-09-02T20:37:10.031" v="1802" actId="26606"/>
          <ac:cxnSpMkLst>
            <pc:docMk/>
            <pc:sldMk cId="3805699779" sldId="260"/>
            <ac:cxnSpMk id="35" creationId="{1A041F13-4B5A-407B-A9F0-E8673F6F99C3}"/>
          </ac:cxnSpMkLst>
        </pc:cxnChg>
        <pc:cxnChg chg="add">
          <ac:chgData name="Gaurav Gogia" userId="131871439a1d5438" providerId="LiveId" clId="{D6C908E4-C4A4-45CD-B923-75614AEEB699}" dt="2024-09-02T20:37:10.031" v="1802" actId="26606"/>
          <ac:cxnSpMkLst>
            <pc:docMk/>
            <pc:sldMk cId="3805699779" sldId="260"/>
            <ac:cxnSpMk id="40" creationId="{701C0CAB-6A03-4C6A-9FAA-219847753628}"/>
          </ac:cxnSpMkLst>
        </pc:cxnChg>
        <pc:cxnChg chg="add">
          <ac:chgData name="Gaurav Gogia" userId="131871439a1d5438" providerId="LiveId" clId="{D6C908E4-C4A4-45CD-B923-75614AEEB699}" dt="2024-09-02T20:37:10.031" v="1802" actId="26606"/>
          <ac:cxnSpMkLst>
            <pc:docMk/>
            <pc:sldMk cId="3805699779" sldId="260"/>
            <ac:cxnSpMk id="50" creationId="{1A041F13-4B5A-407B-A9F0-E8673F6F99C3}"/>
          </ac:cxnSpMkLst>
        </pc:cxnChg>
      </pc:sldChg>
      <pc:sldChg chg="addSp delSp modSp new mod setBg">
        <pc:chgData name="Gaurav Gogia" userId="131871439a1d5438" providerId="LiveId" clId="{D6C908E4-C4A4-45CD-B923-75614AEEB699}" dt="2024-09-02T20:38:01.123" v="1817" actId="20577"/>
        <pc:sldMkLst>
          <pc:docMk/>
          <pc:sldMk cId="3065828878" sldId="261"/>
        </pc:sldMkLst>
        <pc:spChg chg="mod">
          <ac:chgData name="Gaurav Gogia" userId="131871439a1d5438" providerId="LiveId" clId="{D6C908E4-C4A4-45CD-B923-75614AEEB699}" dt="2024-09-02T20:37:45.303" v="1806" actId="26606"/>
          <ac:spMkLst>
            <pc:docMk/>
            <pc:sldMk cId="3065828878" sldId="261"/>
            <ac:spMk id="2" creationId="{7179A49F-BD62-9C10-A687-C09FAE29F830}"/>
          </ac:spMkLst>
        </pc:spChg>
        <pc:spChg chg="del mod">
          <ac:chgData name="Gaurav Gogia" userId="131871439a1d5438" providerId="LiveId" clId="{D6C908E4-C4A4-45CD-B923-75614AEEB699}" dt="2024-09-02T20:37:28.360" v="1805" actId="26606"/>
          <ac:spMkLst>
            <pc:docMk/>
            <pc:sldMk cId="3065828878" sldId="261"/>
            <ac:spMk id="3" creationId="{C7DACBE3-7809-E7D7-5EB4-8B41E5EF48F5}"/>
          </ac:spMkLst>
        </pc:spChg>
        <pc:spChg chg="add del">
          <ac:chgData name="Gaurav Gogia" userId="131871439a1d5438" providerId="LiveId" clId="{D6C908E4-C4A4-45CD-B923-75614AEEB699}" dt="2024-09-02T20:37:45.303" v="1806" actId="26606"/>
          <ac:spMkLst>
            <pc:docMk/>
            <pc:sldMk cId="3065828878" sldId="261"/>
            <ac:spMk id="9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0:37:45.303" v="1806" actId="26606"/>
          <ac:spMkLst>
            <pc:docMk/>
            <pc:sldMk cId="3065828878" sldId="261"/>
            <ac:spMk id="11" creationId="{8576A6EA-4B09-480F-BB03-9616027234E4}"/>
          </ac:spMkLst>
        </pc:spChg>
        <pc:spChg chg="add">
          <ac:chgData name="Gaurav Gogia" userId="131871439a1d5438" providerId="LiveId" clId="{D6C908E4-C4A4-45CD-B923-75614AEEB699}" dt="2024-09-02T20:37:45.303" v="1806" actId="26606"/>
          <ac:spMkLst>
            <pc:docMk/>
            <pc:sldMk cId="3065828878" sldId="261"/>
            <ac:spMk id="16" creationId="{DB66C9CD-6BF4-44CA-8078-0BB819080761}"/>
          </ac:spMkLst>
        </pc:spChg>
        <pc:graphicFrameChg chg="add mod modGraphic">
          <ac:chgData name="Gaurav Gogia" userId="131871439a1d5438" providerId="LiveId" clId="{D6C908E4-C4A4-45CD-B923-75614AEEB699}" dt="2024-09-02T20:38:01.123" v="1817" actId="20577"/>
          <ac:graphicFrameMkLst>
            <pc:docMk/>
            <pc:sldMk cId="3065828878" sldId="261"/>
            <ac:graphicFrameMk id="5" creationId="{B23C3045-10E8-4B12-831F-2C3279EB43E2}"/>
          </ac:graphicFrameMkLst>
        </pc:graphicFrameChg>
        <pc:cxnChg chg="add">
          <ac:chgData name="Gaurav Gogia" userId="131871439a1d5438" providerId="LiveId" clId="{D6C908E4-C4A4-45CD-B923-75614AEEB699}" dt="2024-09-02T20:37:45.303" v="1806" actId="26606"/>
          <ac:cxnSpMkLst>
            <pc:docMk/>
            <pc:sldMk cId="3065828878" sldId="261"/>
            <ac:cxnSpMk id="18" creationId="{D9BF9BF3-7E9D-458B-A5D2-E730C5FFD0CD}"/>
          </ac:cxnSpMkLst>
        </pc:cxnChg>
      </pc:sldChg>
      <pc:sldChg chg="addSp delSp modSp new mod setBg">
        <pc:chgData name="Gaurav Gogia" userId="131871439a1d5438" providerId="LiveId" clId="{D6C908E4-C4A4-45CD-B923-75614AEEB699}" dt="2024-09-02T20:42:31.032" v="1892" actId="26606"/>
        <pc:sldMkLst>
          <pc:docMk/>
          <pc:sldMk cId="751623504" sldId="262"/>
        </pc:sldMkLst>
        <pc:spChg chg="mod">
          <ac:chgData name="Gaurav Gogia" userId="131871439a1d5438" providerId="LiveId" clId="{D6C908E4-C4A4-45CD-B923-75614AEEB699}" dt="2024-09-02T20:42:31.032" v="1892" actId="26606"/>
          <ac:spMkLst>
            <pc:docMk/>
            <pc:sldMk cId="751623504" sldId="262"/>
            <ac:spMk id="2" creationId="{A567CC57-3E8E-7EED-65EA-BA151A88F549}"/>
          </ac:spMkLst>
        </pc:spChg>
        <pc:spChg chg="del">
          <ac:chgData name="Gaurav Gogia" userId="131871439a1d5438" providerId="LiveId" clId="{D6C908E4-C4A4-45CD-B923-75614AEEB699}" dt="2024-09-02T20:42:08.008" v="1890" actId="478"/>
          <ac:spMkLst>
            <pc:docMk/>
            <pc:sldMk cId="751623504" sldId="262"/>
            <ac:spMk id="3" creationId="{54ADA8C4-FC48-62F3-5749-4C30237002D6}"/>
          </ac:spMkLst>
        </pc:spChg>
        <pc:spChg chg="add del">
          <ac:chgData name="Gaurav Gogia" userId="131871439a1d5438" providerId="LiveId" clId="{D6C908E4-C4A4-45CD-B923-75614AEEB699}" dt="2024-09-02T20:42:31.032" v="1892" actId="26606"/>
          <ac:spMkLst>
            <pc:docMk/>
            <pc:sldMk cId="751623504" sldId="262"/>
            <ac:spMk id="15" creationId="{3011B0B3-5679-4759-90B8-3B908C4CBD21}"/>
          </ac:spMkLst>
        </pc:spChg>
        <pc:spChg chg="add">
          <ac:chgData name="Gaurav Gogia" userId="131871439a1d5438" providerId="LiveId" clId="{D6C908E4-C4A4-45CD-B923-75614AEEB699}" dt="2024-09-02T20:42:31.032" v="1892" actId="26606"/>
          <ac:spMkLst>
            <pc:docMk/>
            <pc:sldMk cId="751623504" sldId="262"/>
            <ac:spMk id="30" creationId="{3011B0B3-5679-4759-90B8-3B908C4CBD21}"/>
          </ac:spMkLst>
        </pc:spChg>
        <pc:grpChg chg="add del">
          <ac:chgData name="Gaurav Gogia" userId="131871439a1d5438" providerId="LiveId" clId="{D6C908E4-C4A4-45CD-B923-75614AEEB699}" dt="2024-09-02T20:42:31.032" v="1892" actId="26606"/>
          <ac:grpSpMkLst>
            <pc:docMk/>
            <pc:sldMk cId="751623504" sldId="262"/>
            <ac:grpSpMk id="9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42:31.032" v="1892" actId="26606"/>
          <ac:grpSpMkLst>
            <pc:docMk/>
            <pc:sldMk cId="751623504" sldId="262"/>
            <ac:grpSpMk id="24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42:31.032" v="1892" actId="26606"/>
          <ac:grpSpMkLst>
            <pc:docMk/>
            <pc:sldMk cId="751623504" sldId="262"/>
            <ac:grpSpMk id="32" creationId="{49E013D9-9421-47E7-9080-30F6E544BE45}"/>
          </ac:grpSpMkLst>
        </pc:grpChg>
        <pc:cxnChg chg="add del">
          <ac:chgData name="Gaurav Gogia" userId="131871439a1d5438" providerId="LiveId" clId="{D6C908E4-C4A4-45CD-B923-75614AEEB699}" dt="2024-09-02T20:42:31.032" v="1892" actId="26606"/>
          <ac:cxnSpMkLst>
            <pc:docMk/>
            <pc:sldMk cId="751623504" sldId="262"/>
            <ac:cxnSpMk id="7" creationId="{701C0CAB-6A03-4C6A-9FAA-219847753628}"/>
          </ac:cxnSpMkLst>
        </pc:cxnChg>
        <pc:cxnChg chg="add del">
          <ac:chgData name="Gaurav Gogia" userId="131871439a1d5438" providerId="LiveId" clId="{D6C908E4-C4A4-45CD-B923-75614AEEB699}" dt="2024-09-02T20:42:31.032" v="1892" actId="26606"/>
          <ac:cxnSpMkLst>
            <pc:docMk/>
            <pc:sldMk cId="751623504" sldId="262"/>
            <ac:cxnSpMk id="17" creationId="{32E97E5C-7A5F-424E-AAE4-654396E90799}"/>
          </ac:cxnSpMkLst>
        </pc:cxnChg>
        <pc:cxnChg chg="add">
          <ac:chgData name="Gaurav Gogia" userId="131871439a1d5438" providerId="LiveId" clId="{D6C908E4-C4A4-45CD-B923-75614AEEB699}" dt="2024-09-02T20:42:31.032" v="1892" actId="26606"/>
          <ac:cxnSpMkLst>
            <pc:docMk/>
            <pc:sldMk cId="751623504" sldId="262"/>
            <ac:cxnSpMk id="22" creationId="{701C0CAB-6A03-4C6A-9FAA-219847753628}"/>
          </ac:cxnSpMkLst>
        </pc:cxnChg>
      </pc:sldChg>
      <pc:sldChg chg="addSp delSp modSp new mod setBg">
        <pc:chgData name="Gaurav Gogia" userId="131871439a1d5438" providerId="LiveId" clId="{D6C908E4-C4A4-45CD-B923-75614AEEB699}" dt="2024-09-02T20:38:13.118" v="1819" actId="27614"/>
        <pc:sldMkLst>
          <pc:docMk/>
          <pc:sldMk cId="1802491645" sldId="263"/>
        </pc:sldMkLst>
        <pc:spChg chg="del">
          <ac:chgData name="Gaurav Gogia" userId="131871439a1d5438" providerId="LiveId" clId="{D6C908E4-C4A4-45CD-B923-75614AEEB699}" dt="2024-09-02T19:18:14.198" v="814" actId="478"/>
          <ac:spMkLst>
            <pc:docMk/>
            <pc:sldMk cId="1802491645" sldId="263"/>
            <ac:spMk id="2" creationId="{51D1930B-E4E2-A0DA-A994-1DD3C20A9FF0}"/>
          </ac:spMkLst>
        </pc:spChg>
        <pc:spChg chg="del">
          <ac:chgData name="Gaurav Gogia" userId="131871439a1d5438" providerId="LiveId" clId="{D6C908E4-C4A4-45CD-B923-75614AEEB699}" dt="2024-09-02T19:18:10.876" v="813"/>
          <ac:spMkLst>
            <pc:docMk/>
            <pc:sldMk cId="1802491645" sldId="263"/>
            <ac:spMk id="3" creationId="{0CBC4F5E-1B99-BBE7-2242-EE36BE1FC436}"/>
          </ac:spMkLst>
        </pc:spChg>
        <pc:spChg chg="add">
          <ac:chgData name="Gaurav Gogia" userId="131871439a1d5438" providerId="LiveId" clId="{D6C908E4-C4A4-45CD-B923-75614AEEB699}" dt="2024-09-02T20:38:06.792" v="1818" actId="26606"/>
          <ac:spMkLst>
            <pc:docMk/>
            <pc:sldMk cId="1802491645" sldId="263"/>
            <ac:spMk id="1031" creationId="{11D6B34F-7BF9-4DD7-81F6-50B3C232316C}"/>
          </ac:spMkLst>
        </pc:spChg>
        <pc:picChg chg="add mod">
          <ac:chgData name="Gaurav Gogia" userId="131871439a1d5438" providerId="LiveId" clId="{D6C908E4-C4A4-45CD-B923-75614AEEB699}" dt="2024-09-02T20:38:13.118" v="1819" actId="27614"/>
          <ac:picMkLst>
            <pc:docMk/>
            <pc:sldMk cId="1802491645" sldId="263"/>
            <ac:picMk id="1026" creationId="{A1DCD1D4-4302-BFE6-7AD6-A3459EF75BAE}"/>
          </ac:picMkLst>
        </pc:picChg>
      </pc:sldChg>
      <pc:sldChg chg="addSp delSp modSp new mod setBg">
        <pc:chgData name="Gaurav Gogia" userId="131871439a1d5438" providerId="LiveId" clId="{D6C908E4-C4A4-45CD-B923-75614AEEB699}" dt="2024-09-02T20:38:35.100" v="1824" actId="26606"/>
        <pc:sldMkLst>
          <pc:docMk/>
          <pc:sldMk cId="2230794010" sldId="264"/>
        </pc:sldMkLst>
        <pc:spChg chg="mod">
          <ac:chgData name="Gaurav Gogia" userId="131871439a1d5438" providerId="LiveId" clId="{D6C908E4-C4A4-45CD-B923-75614AEEB699}" dt="2024-09-02T20:38:35.100" v="1824" actId="26606"/>
          <ac:spMkLst>
            <pc:docMk/>
            <pc:sldMk cId="2230794010" sldId="264"/>
            <ac:spMk id="2" creationId="{7551CFB9-C627-C0D2-4C1F-9927BE7E27B1}"/>
          </ac:spMkLst>
        </pc:spChg>
        <pc:spChg chg="add del mod">
          <ac:chgData name="Gaurav Gogia" userId="131871439a1d5438" providerId="LiveId" clId="{D6C908E4-C4A4-45CD-B923-75614AEEB699}" dt="2024-09-02T20:38:35.100" v="1824" actId="26606"/>
          <ac:spMkLst>
            <pc:docMk/>
            <pc:sldMk cId="2230794010" sldId="264"/>
            <ac:spMk id="3" creationId="{163FB57A-3693-942B-2490-7A63D0C662BB}"/>
          </ac:spMkLst>
        </pc:spChg>
        <pc:spChg chg="add del">
          <ac:chgData name="Gaurav Gogia" userId="131871439a1d5438" providerId="LiveId" clId="{D6C908E4-C4A4-45CD-B923-75614AEEB699}" dt="2024-09-02T20:38:29.517" v="1821" actId="26606"/>
          <ac:spMkLst>
            <pc:docMk/>
            <pc:sldMk cId="2230794010" sldId="264"/>
            <ac:spMk id="9" creationId="{DB66C9CD-6BF4-44CA-8078-0BB819080761}"/>
          </ac:spMkLst>
        </pc:spChg>
        <pc:spChg chg="add">
          <ac:chgData name="Gaurav Gogia" userId="131871439a1d5438" providerId="LiveId" clId="{D6C908E4-C4A4-45CD-B923-75614AEEB699}" dt="2024-09-02T20:38:35.100" v="1824" actId="26606"/>
          <ac:spMkLst>
            <pc:docMk/>
            <pc:sldMk cId="2230794010" sldId="264"/>
            <ac:spMk id="15" creationId="{DB66C9CD-6BF4-44CA-8078-0BB819080761}"/>
          </ac:spMkLst>
        </pc:spChg>
        <pc:graphicFrameChg chg="add del">
          <ac:chgData name="Gaurav Gogia" userId="131871439a1d5438" providerId="LiveId" clId="{D6C908E4-C4A4-45CD-B923-75614AEEB699}" dt="2024-09-02T20:38:29.517" v="1821" actId="26606"/>
          <ac:graphicFrameMkLst>
            <pc:docMk/>
            <pc:sldMk cId="2230794010" sldId="264"/>
            <ac:graphicFrameMk id="5" creationId="{7910171B-F590-5008-41B3-FE3B870FC776}"/>
          </ac:graphicFrameMkLst>
        </pc:graphicFrameChg>
        <pc:graphicFrameChg chg="add del">
          <ac:chgData name="Gaurav Gogia" userId="131871439a1d5438" providerId="LiveId" clId="{D6C908E4-C4A4-45CD-B923-75614AEEB699}" dt="2024-09-02T20:38:35.024" v="1823" actId="26606"/>
          <ac:graphicFrameMkLst>
            <pc:docMk/>
            <pc:sldMk cId="2230794010" sldId="264"/>
            <ac:graphicFrameMk id="13" creationId="{6DE2A826-1970-1DED-651E-BDA745EA536A}"/>
          </ac:graphicFrameMkLst>
        </pc:graphicFrameChg>
        <pc:graphicFrameChg chg="add">
          <ac:chgData name="Gaurav Gogia" userId="131871439a1d5438" providerId="LiveId" clId="{D6C908E4-C4A4-45CD-B923-75614AEEB699}" dt="2024-09-02T20:38:35.100" v="1824" actId="26606"/>
          <ac:graphicFrameMkLst>
            <pc:docMk/>
            <pc:sldMk cId="2230794010" sldId="264"/>
            <ac:graphicFrameMk id="17" creationId="{7910171B-F590-5008-41B3-FE3B870FC776}"/>
          </ac:graphicFrameMkLst>
        </pc:graphicFrameChg>
        <pc:cxnChg chg="add del">
          <ac:chgData name="Gaurav Gogia" userId="131871439a1d5438" providerId="LiveId" clId="{D6C908E4-C4A4-45CD-B923-75614AEEB699}" dt="2024-09-02T20:38:29.517" v="1821" actId="26606"/>
          <ac:cxnSpMkLst>
            <pc:docMk/>
            <pc:sldMk cId="2230794010" sldId="264"/>
            <ac:cxnSpMk id="11" creationId="{D9BF9BF3-7E9D-458B-A5D2-E730C5FFD0CD}"/>
          </ac:cxnSpMkLst>
        </pc:cxnChg>
        <pc:cxnChg chg="add">
          <ac:chgData name="Gaurav Gogia" userId="131871439a1d5438" providerId="LiveId" clId="{D6C908E4-C4A4-45CD-B923-75614AEEB699}" dt="2024-09-02T20:38:35.100" v="1824" actId="26606"/>
          <ac:cxnSpMkLst>
            <pc:docMk/>
            <pc:sldMk cId="2230794010" sldId="264"/>
            <ac:cxnSpMk id="16" creationId="{D9BF9BF3-7E9D-458B-A5D2-E730C5FFD0CD}"/>
          </ac:cxnSpMkLst>
        </pc:cxnChg>
      </pc:sldChg>
      <pc:sldChg chg="new del">
        <pc:chgData name="Gaurav Gogia" userId="131871439a1d5438" providerId="LiveId" clId="{D6C908E4-C4A4-45CD-B923-75614AEEB699}" dt="2024-09-02T20:36:13.297" v="1685" actId="47"/>
        <pc:sldMkLst>
          <pc:docMk/>
          <pc:sldMk cId="2164145870" sldId="265"/>
        </pc:sldMkLst>
      </pc:sldChg>
      <pc:sldChg chg="addSp delSp modSp new mod">
        <pc:chgData name="Gaurav Gogia" userId="131871439a1d5438" providerId="LiveId" clId="{D6C908E4-C4A4-45CD-B923-75614AEEB699}" dt="2024-09-02T20:38:56.008" v="1825" actId="26606"/>
        <pc:sldMkLst>
          <pc:docMk/>
          <pc:sldMk cId="650153027" sldId="266"/>
        </pc:sldMkLst>
        <pc:spChg chg="mod">
          <ac:chgData name="Gaurav Gogia" userId="131871439a1d5438" providerId="LiveId" clId="{D6C908E4-C4A4-45CD-B923-75614AEEB699}" dt="2024-09-02T20:28:24.628" v="1248" actId="20577"/>
          <ac:spMkLst>
            <pc:docMk/>
            <pc:sldMk cId="650153027" sldId="266"/>
            <ac:spMk id="2" creationId="{56F661A6-7341-4559-873A-3A3D5A5F1560}"/>
          </ac:spMkLst>
        </pc:spChg>
        <pc:spChg chg="del mod">
          <ac:chgData name="Gaurav Gogia" userId="131871439a1d5438" providerId="LiveId" clId="{D6C908E4-C4A4-45CD-B923-75614AEEB699}" dt="2024-09-02T20:38:56.008" v="1825" actId="26606"/>
          <ac:spMkLst>
            <pc:docMk/>
            <pc:sldMk cId="650153027" sldId="266"/>
            <ac:spMk id="3" creationId="{F7EC4E15-F6D3-5571-6853-B487382303B4}"/>
          </ac:spMkLst>
        </pc:spChg>
        <pc:graphicFrameChg chg="add">
          <ac:chgData name="Gaurav Gogia" userId="131871439a1d5438" providerId="LiveId" clId="{D6C908E4-C4A4-45CD-B923-75614AEEB699}" dt="2024-09-02T20:38:56.008" v="1825" actId="26606"/>
          <ac:graphicFrameMkLst>
            <pc:docMk/>
            <pc:sldMk cId="650153027" sldId="266"/>
            <ac:graphicFrameMk id="5" creationId="{0E2B5F48-E5B4-A587-CE26-01B7AB277075}"/>
          </ac:graphicFrameMkLst>
        </pc:graphicFrameChg>
      </pc:sldChg>
      <pc:sldChg chg="addSp delSp modSp new mod setBg">
        <pc:chgData name="Gaurav Gogia" userId="131871439a1d5438" providerId="LiveId" clId="{D6C908E4-C4A4-45CD-B923-75614AEEB699}" dt="2024-09-02T20:44:52.614" v="2248" actId="26606"/>
        <pc:sldMkLst>
          <pc:docMk/>
          <pc:sldMk cId="378341129" sldId="267"/>
        </pc:sldMkLst>
        <pc:spChg chg="mod">
          <ac:chgData name="Gaurav Gogia" userId="131871439a1d5438" providerId="LiveId" clId="{D6C908E4-C4A4-45CD-B923-75614AEEB699}" dt="2024-09-02T20:44:52.614" v="2248" actId="26606"/>
          <ac:spMkLst>
            <pc:docMk/>
            <pc:sldMk cId="378341129" sldId="267"/>
            <ac:spMk id="2" creationId="{68D8795B-05A7-69A6-BBB8-38D5A48E38C1}"/>
          </ac:spMkLst>
        </pc:spChg>
        <pc:spChg chg="del">
          <ac:chgData name="Gaurav Gogia" userId="131871439a1d5438" providerId="LiveId" clId="{D6C908E4-C4A4-45CD-B923-75614AEEB699}" dt="2024-09-02T20:44:48.663" v="2247" actId="478"/>
          <ac:spMkLst>
            <pc:docMk/>
            <pc:sldMk cId="378341129" sldId="267"/>
            <ac:spMk id="3" creationId="{B04CE5B3-25AB-11B7-EBCB-1FABE256470C}"/>
          </ac:spMkLst>
        </pc:spChg>
        <pc:spChg chg="add">
          <ac:chgData name="Gaurav Gogia" userId="131871439a1d5438" providerId="LiveId" clId="{D6C908E4-C4A4-45CD-B923-75614AEEB699}" dt="2024-09-02T20:44:52.614" v="2248" actId="26606"/>
          <ac:spMkLst>
            <pc:docMk/>
            <pc:sldMk cId="378341129" sldId="267"/>
            <ac:spMk id="17" creationId="{3011B0B3-5679-4759-90B8-3B908C4CBD21}"/>
          </ac:spMkLst>
        </pc:spChg>
        <pc:spChg chg="add">
          <ac:chgData name="Gaurav Gogia" userId="131871439a1d5438" providerId="LiveId" clId="{D6C908E4-C4A4-45CD-B923-75614AEEB699}" dt="2024-09-02T20:44:52.614" v="2248" actId="26606"/>
          <ac:spMkLst>
            <pc:docMk/>
            <pc:sldMk cId="378341129" sldId="267"/>
            <ac:spMk id="34" creationId="{470449D5-48B2-452B-AC40-73EFA74FA445}"/>
          </ac:spMkLst>
        </pc:spChg>
        <pc:grpChg chg="add">
          <ac:chgData name="Gaurav Gogia" userId="131871439a1d5438" providerId="LiveId" clId="{D6C908E4-C4A4-45CD-B923-75614AEEB699}" dt="2024-09-02T20:44:52.614" v="2248" actId="26606"/>
          <ac:grpSpMkLst>
            <pc:docMk/>
            <pc:sldMk cId="378341129" sldId="267"/>
            <ac:grpSpMk id="11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44:52.614" v="2248" actId="26606"/>
          <ac:grpSpMkLst>
            <pc:docMk/>
            <pc:sldMk cId="378341129" sldId="267"/>
            <ac:grpSpMk id="19" creationId="{49E013D9-9421-47E7-9080-30F6E544BE45}"/>
          </ac:grpSpMkLst>
        </pc:grpChg>
        <pc:picChg chg="add">
          <ac:chgData name="Gaurav Gogia" userId="131871439a1d5438" providerId="LiveId" clId="{D6C908E4-C4A4-45CD-B923-75614AEEB699}" dt="2024-09-02T20:44:52.614" v="2248" actId="26606"/>
          <ac:picMkLst>
            <pc:docMk/>
            <pc:sldMk cId="378341129" sldId="267"/>
            <ac:picMk id="6" creationId="{DF067737-FD43-4CE5-7FE4-A70517F029E0}"/>
          </ac:picMkLst>
        </pc:picChg>
        <pc:cxnChg chg="add">
          <ac:chgData name="Gaurav Gogia" userId="131871439a1d5438" providerId="LiveId" clId="{D6C908E4-C4A4-45CD-B923-75614AEEB699}" dt="2024-09-02T20:44:52.614" v="2248" actId="26606"/>
          <ac:cxnSpMkLst>
            <pc:docMk/>
            <pc:sldMk cId="378341129" sldId="267"/>
            <ac:cxnSpMk id="9" creationId="{701C0CAB-6A03-4C6A-9FAA-219847753628}"/>
          </ac:cxnSpMkLst>
        </pc:cxnChg>
      </pc:sldChg>
      <pc:sldChg chg="addSp delSp modSp new mod setBg">
        <pc:chgData name="Gaurav Gogia" userId="131871439a1d5438" providerId="LiveId" clId="{D6C908E4-C4A4-45CD-B923-75614AEEB699}" dt="2024-09-02T20:45:12.735" v="2252" actId="26606"/>
        <pc:sldMkLst>
          <pc:docMk/>
          <pc:sldMk cId="3415412408" sldId="268"/>
        </pc:sldMkLst>
        <pc:spChg chg="mod">
          <ac:chgData name="Gaurav Gogia" userId="131871439a1d5438" providerId="LiveId" clId="{D6C908E4-C4A4-45CD-B923-75614AEEB699}" dt="2024-09-02T20:45:12.735" v="2252" actId="26606"/>
          <ac:spMkLst>
            <pc:docMk/>
            <pc:sldMk cId="3415412408" sldId="268"/>
            <ac:spMk id="2" creationId="{83F3088B-5B5B-5617-1612-4D47EE18EBBD}"/>
          </ac:spMkLst>
        </pc:spChg>
        <pc:spChg chg="del mod">
          <ac:chgData name="Gaurav Gogia" userId="131871439a1d5438" providerId="LiveId" clId="{D6C908E4-C4A4-45CD-B923-75614AEEB699}" dt="2024-09-02T20:45:07.959" v="2251" actId="26606"/>
          <ac:spMkLst>
            <pc:docMk/>
            <pc:sldMk cId="3415412408" sldId="268"/>
            <ac:spMk id="3" creationId="{1F112D68-47C2-4D7F-D0DD-A12FC5387B71}"/>
          </ac:spMkLst>
        </pc:spChg>
        <pc:spChg chg="add">
          <ac:chgData name="Gaurav Gogia" userId="131871439a1d5438" providerId="LiveId" clId="{D6C908E4-C4A4-45CD-B923-75614AEEB699}" dt="2024-09-02T20:45:12.735" v="2252" actId="26606"/>
          <ac:spMkLst>
            <pc:docMk/>
            <pc:sldMk cId="3415412408" sldId="268"/>
            <ac:spMk id="10" creationId="{DB66C9CD-6BF4-44CA-8078-0BB819080761}"/>
          </ac:spMkLst>
        </pc:spChg>
        <pc:graphicFrameChg chg="add mod modGraphic">
          <ac:chgData name="Gaurav Gogia" userId="131871439a1d5438" providerId="LiveId" clId="{D6C908E4-C4A4-45CD-B923-75614AEEB699}" dt="2024-09-02T20:45:12.735" v="2252" actId="26606"/>
          <ac:graphicFrameMkLst>
            <pc:docMk/>
            <pc:sldMk cId="3415412408" sldId="268"/>
            <ac:graphicFrameMk id="5" creationId="{3D60DCC5-3844-D03A-D1D0-D05177B71D13}"/>
          </ac:graphicFrameMkLst>
        </pc:graphicFrameChg>
        <pc:cxnChg chg="add del">
          <ac:chgData name="Gaurav Gogia" userId="131871439a1d5438" providerId="LiveId" clId="{D6C908E4-C4A4-45CD-B923-75614AEEB699}" dt="2024-09-02T20:45:07.935" v="2250" actId="26606"/>
          <ac:cxnSpMkLst>
            <pc:docMk/>
            <pc:sldMk cId="3415412408" sldId="268"/>
            <ac:cxnSpMk id="8" creationId="{77C6DF49-CBE3-4038-AC78-35DE4FD7CE8E}"/>
          </ac:cxnSpMkLst>
        </pc:cxnChg>
        <pc:cxnChg chg="add">
          <ac:chgData name="Gaurav Gogia" userId="131871439a1d5438" providerId="LiveId" clId="{D6C908E4-C4A4-45CD-B923-75614AEEB699}" dt="2024-09-02T20:45:12.735" v="2252" actId="26606"/>
          <ac:cxnSpMkLst>
            <pc:docMk/>
            <pc:sldMk cId="3415412408" sldId="268"/>
            <ac:cxnSpMk id="12" creationId="{D9BF9BF3-7E9D-458B-A5D2-E730C5FFD0CD}"/>
          </ac:cxnSpMkLst>
        </pc:cxnChg>
      </pc:sldChg>
      <pc:sldChg chg="addSp delSp modSp new mod setBg addAnim delAnim">
        <pc:chgData name="Gaurav Gogia" userId="131871439a1d5438" providerId="LiveId" clId="{D6C908E4-C4A4-45CD-B923-75614AEEB699}" dt="2024-09-02T20:44:31.488" v="2245" actId="26606"/>
        <pc:sldMkLst>
          <pc:docMk/>
          <pc:sldMk cId="1576962928" sldId="269"/>
        </pc:sldMkLst>
        <pc:spChg chg="mod">
          <ac:chgData name="Gaurav Gogia" userId="131871439a1d5438" providerId="LiveId" clId="{D6C908E4-C4A4-45CD-B923-75614AEEB699}" dt="2024-09-02T20:44:31.488" v="2245" actId="26606"/>
          <ac:spMkLst>
            <pc:docMk/>
            <pc:sldMk cId="1576962928" sldId="269"/>
            <ac:spMk id="2" creationId="{AEFA29E2-BFED-2D3D-D71C-38ADA0BE37F5}"/>
          </ac:spMkLst>
        </pc:spChg>
        <pc:spChg chg="del">
          <ac:chgData name="Gaurav Gogia" userId="131871439a1d5438" providerId="LiveId" clId="{D6C908E4-C4A4-45CD-B923-75614AEEB699}" dt="2024-09-02T20:43:57.917" v="2237" actId="478"/>
          <ac:spMkLst>
            <pc:docMk/>
            <pc:sldMk cId="1576962928" sldId="269"/>
            <ac:spMk id="3" creationId="{0D4CE178-AF47-063D-7FAE-4F44412F757B}"/>
          </ac:spMkLst>
        </pc:spChg>
        <pc:spChg chg="add del">
          <ac:chgData name="Gaurav Gogia" userId="131871439a1d5438" providerId="LiveId" clId="{D6C908E4-C4A4-45CD-B923-75614AEEB699}" dt="2024-09-02T20:44:20.623" v="2242" actId="26606"/>
          <ac:spMkLst>
            <pc:docMk/>
            <pc:sldMk cId="1576962928" sldId="269"/>
            <ac:spMk id="16" creationId="{3011B0B3-5679-4759-90B8-3B908C4CBD21}"/>
          </ac:spMkLst>
        </pc:spChg>
        <pc:spChg chg="add">
          <ac:chgData name="Gaurav Gogia" userId="131871439a1d5438" providerId="LiveId" clId="{D6C908E4-C4A4-45CD-B923-75614AEEB699}" dt="2024-09-02T20:44:31.488" v="2245" actId="26606"/>
          <ac:spMkLst>
            <pc:docMk/>
            <pc:sldMk cId="1576962928" sldId="269"/>
            <ac:spMk id="17" creationId="{3011B0B3-5679-4759-90B8-3B908C4CBD21}"/>
          </ac:spMkLst>
        </pc:spChg>
        <pc:spChg chg="add del">
          <ac:chgData name="Gaurav Gogia" userId="131871439a1d5438" providerId="LiveId" clId="{D6C908E4-C4A4-45CD-B923-75614AEEB699}" dt="2024-09-02T20:44:20.623" v="2242" actId="26606"/>
          <ac:spMkLst>
            <pc:docMk/>
            <pc:sldMk cId="1576962928" sldId="269"/>
            <ac:spMk id="18" creationId="{767E5D14-5396-4D7B-996A-7BFD00576139}"/>
          </ac:spMkLst>
        </pc:spChg>
        <pc:spChg chg="add">
          <ac:chgData name="Gaurav Gogia" userId="131871439a1d5438" providerId="LiveId" clId="{D6C908E4-C4A4-45CD-B923-75614AEEB699}" dt="2024-09-02T20:44:31.488" v="2245" actId="26606"/>
          <ac:spMkLst>
            <pc:docMk/>
            <pc:sldMk cId="1576962928" sldId="269"/>
            <ac:spMk id="34" creationId="{8036B80B-269D-4F02-9EF9-A6A4E917B386}"/>
          </ac:spMkLst>
        </pc:spChg>
        <pc:spChg chg="add del">
          <ac:chgData name="Gaurav Gogia" userId="131871439a1d5438" providerId="LiveId" clId="{D6C908E4-C4A4-45CD-B923-75614AEEB699}" dt="2024-09-02T20:44:20.119" v="2241" actId="26606"/>
          <ac:spMkLst>
            <pc:docMk/>
            <pc:sldMk cId="1576962928" sldId="269"/>
            <ac:spMk id="46" creationId="{3011B0B3-5679-4759-90B8-3B908C4CBD21}"/>
          </ac:spMkLst>
        </pc:spChg>
        <pc:grpChg chg="add del">
          <ac:chgData name="Gaurav Gogia" userId="131871439a1d5438" providerId="LiveId" clId="{D6C908E4-C4A4-45CD-B923-75614AEEB699}" dt="2024-09-02T20:44:20.623" v="2242" actId="26606"/>
          <ac:grpSpMkLst>
            <pc:docMk/>
            <pc:sldMk cId="1576962928" sldId="269"/>
            <ac:grpSpMk id="10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44:31.488" v="2245" actId="26606"/>
          <ac:grpSpMkLst>
            <pc:docMk/>
            <pc:sldMk cId="1576962928" sldId="269"/>
            <ac:grpSpMk id="11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44:31.488" v="2245" actId="26606"/>
          <ac:grpSpMkLst>
            <pc:docMk/>
            <pc:sldMk cId="1576962928" sldId="269"/>
            <ac:grpSpMk id="19" creationId="{49E013D9-9421-47E7-9080-30F6E544BE45}"/>
          </ac:grpSpMkLst>
        </pc:grpChg>
        <pc:grpChg chg="add del">
          <ac:chgData name="Gaurav Gogia" userId="131871439a1d5438" providerId="LiveId" clId="{D6C908E4-C4A4-45CD-B923-75614AEEB699}" dt="2024-09-02T20:44:20.623" v="2242" actId="26606"/>
          <ac:grpSpMkLst>
            <pc:docMk/>
            <pc:sldMk cId="1576962928" sldId="269"/>
            <ac:grpSpMk id="20" creationId="{785708A7-99B4-41EE-8012-C176C8AA44C0}"/>
          </ac:grpSpMkLst>
        </pc:grpChg>
        <pc:grpChg chg="add del">
          <ac:chgData name="Gaurav Gogia" userId="131871439a1d5438" providerId="LiveId" clId="{D6C908E4-C4A4-45CD-B923-75614AEEB699}" dt="2024-09-02T20:44:20.119" v="2241" actId="26606"/>
          <ac:grpSpMkLst>
            <pc:docMk/>
            <pc:sldMk cId="1576962928" sldId="269"/>
            <ac:grpSpMk id="40" creationId="{F982E0B2-AA9C-441C-A08E-A9DF9CF12116}"/>
          </ac:grpSpMkLst>
        </pc:grpChg>
        <pc:grpChg chg="add del">
          <ac:chgData name="Gaurav Gogia" userId="131871439a1d5438" providerId="LiveId" clId="{D6C908E4-C4A4-45CD-B923-75614AEEB699}" dt="2024-09-02T20:44:20.119" v="2241" actId="26606"/>
          <ac:grpSpMkLst>
            <pc:docMk/>
            <pc:sldMk cId="1576962928" sldId="269"/>
            <ac:grpSpMk id="48" creationId="{49E013D9-9421-47E7-9080-30F6E544BE45}"/>
          </ac:grpSpMkLst>
        </pc:grpChg>
        <pc:picChg chg="add del mod ord">
          <ac:chgData name="Gaurav Gogia" userId="131871439a1d5438" providerId="LiveId" clId="{D6C908E4-C4A4-45CD-B923-75614AEEB699}" dt="2024-09-02T20:44:20.623" v="2242" actId="26606"/>
          <ac:picMkLst>
            <pc:docMk/>
            <pc:sldMk cId="1576962928" sldId="269"/>
            <ac:picMk id="4" creationId="{7BDBFE22-671F-076E-6FDD-15B8A7445741}"/>
          </ac:picMkLst>
        </pc:picChg>
        <pc:picChg chg="add">
          <ac:chgData name="Gaurav Gogia" userId="131871439a1d5438" providerId="LiveId" clId="{D6C908E4-C4A4-45CD-B923-75614AEEB699}" dt="2024-09-02T20:44:31.488" v="2245" actId="26606"/>
          <ac:picMkLst>
            <pc:docMk/>
            <pc:sldMk cId="1576962928" sldId="269"/>
            <ac:picMk id="6" creationId="{66CDE10A-5414-446B-97A5-9821BF8D5E28}"/>
          </ac:picMkLst>
        </pc:picChg>
        <pc:cxnChg chg="add del">
          <ac:chgData name="Gaurav Gogia" userId="131871439a1d5438" providerId="LiveId" clId="{D6C908E4-C4A4-45CD-B923-75614AEEB699}" dt="2024-09-02T20:44:20.623" v="2242" actId="26606"/>
          <ac:cxnSpMkLst>
            <pc:docMk/>
            <pc:sldMk cId="1576962928" sldId="269"/>
            <ac:cxnSpMk id="8" creationId="{701C0CAB-6A03-4C6A-9FAA-219847753628}"/>
          </ac:cxnSpMkLst>
        </pc:cxnChg>
        <pc:cxnChg chg="add">
          <ac:chgData name="Gaurav Gogia" userId="131871439a1d5438" providerId="LiveId" clId="{D6C908E4-C4A4-45CD-B923-75614AEEB699}" dt="2024-09-02T20:44:31.488" v="2245" actId="26606"/>
          <ac:cxnSpMkLst>
            <pc:docMk/>
            <pc:sldMk cId="1576962928" sldId="269"/>
            <ac:cxnSpMk id="9" creationId="{701C0CAB-6A03-4C6A-9FAA-219847753628}"/>
          </ac:cxnSpMkLst>
        </pc:cxnChg>
        <pc:cxnChg chg="add del">
          <ac:chgData name="Gaurav Gogia" userId="131871439a1d5438" providerId="LiveId" clId="{D6C908E4-C4A4-45CD-B923-75614AEEB699}" dt="2024-09-02T20:44:20.119" v="2241" actId="26606"/>
          <ac:cxnSpMkLst>
            <pc:docMk/>
            <pc:sldMk cId="1576962928" sldId="269"/>
            <ac:cxnSpMk id="38" creationId="{701C0CAB-6A03-4C6A-9FAA-219847753628}"/>
          </ac:cxnSpMkLst>
        </pc:cxnChg>
      </pc:sldChg>
      <pc:sldChg chg="addSp delSp modSp new mod setBg">
        <pc:chgData name="Gaurav Gogia" userId="131871439a1d5438" providerId="LiveId" clId="{D6C908E4-C4A4-45CD-B923-75614AEEB699}" dt="2024-09-02T20:44:43.249" v="2246" actId="26606"/>
        <pc:sldMkLst>
          <pc:docMk/>
          <pc:sldMk cId="1157599457" sldId="270"/>
        </pc:sldMkLst>
        <pc:spChg chg="mod">
          <ac:chgData name="Gaurav Gogia" userId="131871439a1d5438" providerId="LiveId" clId="{D6C908E4-C4A4-45CD-B923-75614AEEB699}" dt="2024-09-02T20:44:43.249" v="2246" actId="26606"/>
          <ac:spMkLst>
            <pc:docMk/>
            <pc:sldMk cId="1157599457" sldId="270"/>
            <ac:spMk id="2" creationId="{446C42C2-0B09-1196-DAA2-B9EAD3D6C3A4}"/>
          </ac:spMkLst>
        </pc:spChg>
        <pc:spChg chg="del">
          <ac:chgData name="Gaurav Gogia" userId="131871439a1d5438" providerId="LiveId" clId="{D6C908E4-C4A4-45CD-B923-75614AEEB699}" dt="2024-09-02T20:43:55.051" v="2236" actId="478"/>
          <ac:spMkLst>
            <pc:docMk/>
            <pc:sldMk cId="1157599457" sldId="270"/>
            <ac:spMk id="3" creationId="{F12F4116-4632-9955-040D-DAED9DFD92A3}"/>
          </ac:spMkLst>
        </pc:spChg>
        <pc:spChg chg="add">
          <ac:chgData name="Gaurav Gogia" userId="131871439a1d5438" providerId="LiveId" clId="{D6C908E4-C4A4-45CD-B923-75614AEEB699}" dt="2024-09-02T20:44:43.249" v="2246" actId="26606"/>
          <ac:spMkLst>
            <pc:docMk/>
            <pc:sldMk cId="1157599457" sldId="270"/>
            <ac:spMk id="17" creationId="{3011B0B3-5679-4759-90B8-3B908C4CBD21}"/>
          </ac:spMkLst>
        </pc:spChg>
        <pc:spChg chg="add">
          <ac:chgData name="Gaurav Gogia" userId="131871439a1d5438" providerId="LiveId" clId="{D6C908E4-C4A4-45CD-B923-75614AEEB699}" dt="2024-09-02T20:44:43.249" v="2246" actId="26606"/>
          <ac:spMkLst>
            <pc:docMk/>
            <pc:sldMk cId="1157599457" sldId="270"/>
            <ac:spMk id="34" creationId="{470449D5-48B2-452B-AC40-73EFA74FA445}"/>
          </ac:spMkLst>
        </pc:spChg>
        <pc:grpChg chg="add">
          <ac:chgData name="Gaurav Gogia" userId="131871439a1d5438" providerId="LiveId" clId="{D6C908E4-C4A4-45CD-B923-75614AEEB699}" dt="2024-09-02T20:44:43.249" v="2246" actId="26606"/>
          <ac:grpSpMkLst>
            <pc:docMk/>
            <pc:sldMk cId="1157599457" sldId="270"/>
            <ac:grpSpMk id="11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0:44:43.249" v="2246" actId="26606"/>
          <ac:grpSpMkLst>
            <pc:docMk/>
            <pc:sldMk cId="1157599457" sldId="270"/>
            <ac:grpSpMk id="19" creationId="{49E013D9-9421-47E7-9080-30F6E544BE45}"/>
          </ac:grpSpMkLst>
        </pc:grpChg>
        <pc:picChg chg="add">
          <ac:chgData name="Gaurav Gogia" userId="131871439a1d5438" providerId="LiveId" clId="{D6C908E4-C4A4-45CD-B923-75614AEEB699}" dt="2024-09-02T20:44:43.249" v="2246" actId="26606"/>
          <ac:picMkLst>
            <pc:docMk/>
            <pc:sldMk cId="1157599457" sldId="270"/>
            <ac:picMk id="6" creationId="{F659F95A-47F3-0389-0EB3-28F6194EE9C4}"/>
          </ac:picMkLst>
        </pc:picChg>
        <pc:cxnChg chg="add">
          <ac:chgData name="Gaurav Gogia" userId="131871439a1d5438" providerId="LiveId" clId="{D6C908E4-C4A4-45CD-B923-75614AEEB699}" dt="2024-09-02T20:44:43.249" v="2246" actId="26606"/>
          <ac:cxnSpMkLst>
            <pc:docMk/>
            <pc:sldMk cId="1157599457" sldId="270"/>
            <ac:cxnSpMk id="9" creationId="{701C0CAB-6A03-4C6A-9FAA-219847753628}"/>
          </ac:cxnSpMkLst>
        </pc:cxnChg>
      </pc:sldChg>
      <pc:sldChg chg="addSp delSp modSp new mod setBg">
        <pc:chgData name="Gaurav Gogia" userId="131871439a1d5438" providerId="LiveId" clId="{D6C908E4-C4A4-45CD-B923-75614AEEB699}" dt="2024-09-02T21:13:57.110" v="2644" actId="20577"/>
        <pc:sldMkLst>
          <pc:docMk/>
          <pc:sldMk cId="836461893" sldId="271"/>
        </pc:sldMkLst>
        <pc:spChg chg="mod">
          <ac:chgData name="Gaurav Gogia" userId="131871439a1d5438" providerId="LiveId" clId="{D6C908E4-C4A4-45CD-B923-75614AEEB699}" dt="2024-09-02T21:12:50.860" v="2479" actId="26606"/>
          <ac:spMkLst>
            <pc:docMk/>
            <pc:sldMk cId="836461893" sldId="271"/>
            <ac:spMk id="2" creationId="{84EF8DB4-2CCF-4D97-85E1-A71CCF2104D6}"/>
          </ac:spMkLst>
        </pc:spChg>
        <pc:spChg chg="add del mod">
          <ac:chgData name="Gaurav Gogia" userId="131871439a1d5438" providerId="LiveId" clId="{D6C908E4-C4A4-45CD-B923-75614AEEB699}" dt="2024-09-02T21:12:51.573" v="2482" actId="26606"/>
          <ac:spMkLst>
            <pc:docMk/>
            <pc:sldMk cId="836461893" sldId="271"/>
            <ac:spMk id="3" creationId="{4A731AED-337C-19A9-137F-BB605C96EEB2}"/>
          </ac:spMkLst>
        </pc:spChg>
        <pc:spChg chg="add del">
          <ac:chgData name="Gaurav Gogia" userId="131871439a1d5438" providerId="LiveId" clId="{D6C908E4-C4A4-45CD-B923-75614AEEB699}" dt="2024-09-02T21:12:47.768" v="2475" actId="26606"/>
          <ac:spMkLst>
            <pc:docMk/>
            <pc:sldMk cId="836461893" sldId="271"/>
            <ac:spMk id="8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1:11:56.703" v="2397" actId="26606"/>
          <ac:spMkLst>
            <pc:docMk/>
            <pc:sldMk cId="836461893" sldId="271"/>
            <ac:spMk id="9" creationId="{EEE96A74-B62B-4642-AB22-7776A5F48CE7}"/>
          </ac:spMkLst>
        </pc:spChg>
        <pc:spChg chg="add del">
          <ac:chgData name="Gaurav Gogia" userId="131871439a1d5438" providerId="LiveId" clId="{D6C908E4-C4A4-45CD-B923-75614AEEB699}" dt="2024-09-02T21:12:47.768" v="2475" actId="26606"/>
          <ac:spMkLst>
            <pc:docMk/>
            <pc:sldMk cId="836461893" sldId="271"/>
            <ac:spMk id="10" creationId="{8576A6EA-4B09-480F-BB03-9616027234E4}"/>
          </ac:spMkLst>
        </pc:spChg>
        <pc:spChg chg="add del">
          <ac:chgData name="Gaurav Gogia" userId="131871439a1d5438" providerId="LiveId" clId="{D6C908E4-C4A4-45CD-B923-75614AEEB699}" dt="2024-09-02T21:11:56.703" v="2397" actId="26606"/>
          <ac:spMkLst>
            <pc:docMk/>
            <pc:sldMk cId="836461893" sldId="271"/>
            <ac:spMk id="11" creationId="{8576A6EA-4B09-480F-BB03-9616027234E4}"/>
          </ac:spMkLst>
        </pc:spChg>
        <pc:spChg chg="add del">
          <ac:chgData name="Gaurav Gogia" userId="131871439a1d5438" providerId="LiveId" clId="{D6C908E4-C4A4-45CD-B923-75614AEEB699}" dt="2024-09-02T21:12:48.746" v="2477" actId="26606"/>
          <ac:spMkLst>
            <pc:docMk/>
            <pc:sldMk cId="836461893" sldId="271"/>
            <ac:spMk id="14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1:12:48.746" v="2477" actId="26606"/>
          <ac:spMkLst>
            <pc:docMk/>
            <pc:sldMk cId="836461893" sldId="271"/>
            <ac:spMk id="15" creationId="{F883A8D1-ED1B-47A1-AA44-289C080EDDB9}"/>
          </ac:spMkLst>
        </pc:spChg>
        <pc:spChg chg="add del">
          <ac:chgData name="Gaurav Gogia" userId="131871439a1d5438" providerId="LiveId" clId="{D6C908E4-C4A4-45CD-B923-75614AEEB699}" dt="2024-09-02T21:12:50.860" v="2479" actId="26606"/>
          <ac:spMkLst>
            <pc:docMk/>
            <pc:sldMk cId="836461893" sldId="271"/>
            <ac:spMk id="18" creationId="{DB66C9CD-6BF4-44CA-8078-0BB819080761}"/>
          </ac:spMkLst>
        </pc:spChg>
        <pc:spChg chg="add del">
          <ac:chgData name="Gaurav Gogia" userId="131871439a1d5438" providerId="LiveId" clId="{D6C908E4-C4A4-45CD-B923-75614AEEB699}" dt="2024-09-02T21:12:50.860" v="2479" actId="26606"/>
          <ac:spMkLst>
            <pc:docMk/>
            <pc:sldMk cId="836461893" sldId="271"/>
            <ac:spMk id="19" creationId="{F883A8D1-ED1B-47A1-AA44-289C080EDDB9}"/>
          </ac:spMkLst>
        </pc:spChg>
        <pc:graphicFrameChg chg="add del">
          <ac:chgData name="Gaurav Gogia" userId="131871439a1d5438" providerId="LiveId" clId="{D6C908E4-C4A4-45CD-B923-75614AEEB699}" dt="2024-09-02T21:11:56.703" v="2397" actId="26606"/>
          <ac:graphicFrameMkLst>
            <pc:docMk/>
            <pc:sldMk cId="836461893" sldId="271"/>
            <ac:graphicFrameMk id="5" creationId="{3AB9D60F-D1CE-76FE-98EE-F8857B822D50}"/>
          </ac:graphicFrameMkLst>
        </pc:graphicFrameChg>
        <pc:graphicFrameChg chg="add del">
          <ac:chgData name="Gaurav Gogia" userId="131871439a1d5438" providerId="LiveId" clId="{D6C908E4-C4A4-45CD-B923-75614AEEB699}" dt="2024-09-02T21:12:45.311" v="2473" actId="26606"/>
          <ac:graphicFrameMkLst>
            <pc:docMk/>
            <pc:sldMk cId="836461893" sldId="271"/>
            <ac:graphicFrameMk id="6" creationId="{183738E0-23FC-C95E-7C23-AFDEF1BB701F}"/>
          </ac:graphicFrameMkLst>
        </pc:graphicFrameChg>
        <pc:graphicFrameChg chg="add del">
          <ac:chgData name="Gaurav Gogia" userId="131871439a1d5438" providerId="LiveId" clId="{D6C908E4-C4A4-45CD-B923-75614AEEB699}" dt="2024-09-02T21:12:47.768" v="2475" actId="26606"/>
          <ac:graphicFrameMkLst>
            <pc:docMk/>
            <pc:sldMk cId="836461893" sldId="271"/>
            <ac:graphicFrameMk id="12" creationId="{8480C3DB-EE88-149B-B185-843A68D703D5}"/>
          </ac:graphicFrameMkLst>
        </pc:graphicFrameChg>
        <pc:graphicFrameChg chg="add del">
          <ac:chgData name="Gaurav Gogia" userId="131871439a1d5438" providerId="LiveId" clId="{D6C908E4-C4A4-45CD-B923-75614AEEB699}" dt="2024-09-02T21:12:48.746" v="2477" actId="26606"/>
          <ac:graphicFrameMkLst>
            <pc:docMk/>
            <pc:sldMk cId="836461893" sldId="271"/>
            <ac:graphicFrameMk id="16" creationId="{27E99378-8873-48ED-EBF8-ACB6BBFE3084}"/>
          </ac:graphicFrameMkLst>
        </pc:graphicFrameChg>
        <pc:graphicFrameChg chg="add del">
          <ac:chgData name="Gaurav Gogia" userId="131871439a1d5438" providerId="LiveId" clId="{D6C908E4-C4A4-45CD-B923-75614AEEB699}" dt="2024-09-02T21:12:50.860" v="2479" actId="26606"/>
          <ac:graphicFrameMkLst>
            <pc:docMk/>
            <pc:sldMk cId="836461893" sldId="271"/>
            <ac:graphicFrameMk id="20" creationId="{28266D3C-00EA-18A5-12FC-F5377A11DE08}"/>
          </ac:graphicFrameMkLst>
        </pc:graphicFrameChg>
        <pc:graphicFrameChg chg="add del">
          <ac:chgData name="Gaurav Gogia" userId="131871439a1d5438" providerId="LiveId" clId="{D6C908E4-C4A4-45CD-B923-75614AEEB699}" dt="2024-09-02T21:12:51.556" v="2481" actId="26606"/>
          <ac:graphicFrameMkLst>
            <pc:docMk/>
            <pc:sldMk cId="836461893" sldId="271"/>
            <ac:graphicFrameMk id="22" creationId="{A72C4558-CEC4-A279-CF84-B38426B46ED7}"/>
          </ac:graphicFrameMkLst>
        </pc:graphicFrameChg>
        <pc:graphicFrameChg chg="add mod modGraphic">
          <ac:chgData name="Gaurav Gogia" userId="131871439a1d5438" providerId="LiveId" clId="{D6C908E4-C4A4-45CD-B923-75614AEEB699}" dt="2024-09-02T21:13:57.110" v="2644" actId="20577"/>
          <ac:graphicFrameMkLst>
            <pc:docMk/>
            <pc:sldMk cId="836461893" sldId="271"/>
            <ac:graphicFrameMk id="24" creationId="{183738E0-23FC-C95E-7C23-AFDEF1BB701F}"/>
          </ac:graphicFrameMkLst>
        </pc:graphicFrameChg>
      </pc:sldChg>
      <pc:sldChg chg="addSp delSp modSp new mod">
        <pc:chgData name="Gaurav Gogia" userId="131871439a1d5438" providerId="LiveId" clId="{D6C908E4-C4A4-45CD-B923-75614AEEB699}" dt="2024-09-02T21:14:14.967" v="2645" actId="26606"/>
        <pc:sldMkLst>
          <pc:docMk/>
          <pc:sldMk cId="1389668960" sldId="272"/>
        </pc:sldMkLst>
        <pc:spChg chg="mod">
          <ac:chgData name="Gaurav Gogia" userId="131871439a1d5438" providerId="LiveId" clId="{D6C908E4-C4A4-45CD-B923-75614AEEB699}" dt="2024-09-02T21:13:15.217" v="2503" actId="20577"/>
          <ac:spMkLst>
            <pc:docMk/>
            <pc:sldMk cId="1389668960" sldId="272"/>
            <ac:spMk id="2" creationId="{8FAC4C5A-88D3-F9F8-2136-8B1FBD0E21F9}"/>
          </ac:spMkLst>
        </pc:spChg>
        <pc:spChg chg="del mod">
          <ac:chgData name="Gaurav Gogia" userId="131871439a1d5438" providerId="LiveId" clId="{D6C908E4-C4A4-45CD-B923-75614AEEB699}" dt="2024-09-02T21:14:14.967" v="2645" actId="26606"/>
          <ac:spMkLst>
            <pc:docMk/>
            <pc:sldMk cId="1389668960" sldId="272"/>
            <ac:spMk id="3" creationId="{509B8D71-D4C5-C234-08CB-930186308AE3}"/>
          </ac:spMkLst>
        </pc:spChg>
        <pc:graphicFrameChg chg="add">
          <ac:chgData name="Gaurav Gogia" userId="131871439a1d5438" providerId="LiveId" clId="{D6C908E4-C4A4-45CD-B923-75614AEEB699}" dt="2024-09-02T21:14:14.967" v="2645" actId="26606"/>
          <ac:graphicFrameMkLst>
            <pc:docMk/>
            <pc:sldMk cId="1389668960" sldId="272"/>
            <ac:graphicFrameMk id="5" creationId="{F0926E5F-A6FC-5852-B5FC-923D61348FA2}"/>
          </ac:graphicFrameMkLst>
        </pc:graphicFrameChg>
      </pc:sldChg>
      <pc:sldChg chg="addSp delSp modSp new mod">
        <pc:chgData name="Gaurav Gogia" userId="131871439a1d5438" providerId="LiveId" clId="{D6C908E4-C4A4-45CD-B923-75614AEEB699}" dt="2024-09-02T21:14:25.259" v="2646" actId="26606"/>
        <pc:sldMkLst>
          <pc:docMk/>
          <pc:sldMk cId="494755284" sldId="273"/>
        </pc:sldMkLst>
        <pc:spChg chg="mod">
          <ac:chgData name="Gaurav Gogia" userId="131871439a1d5438" providerId="LiveId" clId="{D6C908E4-C4A4-45CD-B923-75614AEEB699}" dt="2024-09-02T21:13:36.090" v="2569" actId="20577"/>
          <ac:spMkLst>
            <pc:docMk/>
            <pc:sldMk cId="494755284" sldId="273"/>
            <ac:spMk id="2" creationId="{B16AEFC0-820C-C10D-C156-31CEF9492308}"/>
          </ac:spMkLst>
        </pc:spChg>
        <pc:spChg chg="del mod">
          <ac:chgData name="Gaurav Gogia" userId="131871439a1d5438" providerId="LiveId" clId="{D6C908E4-C4A4-45CD-B923-75614AEEB699}" dt="2024-09-02T21:14:25.259" v="2646" actId="26606"/>
          <ac:spMkLst>
            <pc:docMk/>
            <pc:sldMk cId="494755284" sldId="273"/>
            <ac:spMk id="3" creationId="{F152FBF9-FBD2-2EE5-19CF-8D1648D50D40}"/>
          </ac:spMkLst>
        </pc:spChg>
        <pc:graphicFrameChg chg="add">
          <ac:chgData name="Gaurav Gogia" userId="131871439a1d5438" providerId="LiveId" clId="{D6C908E4-C4A4-45CD-B923-75614AEEB699}" dt="2024-09-02T21:14:25.259" v="2646" actId="26606"/>
          <ac:graphicFrameMkLst>
            <pc:docMk/>
            <pc:sldMk cId="494755284" sldId="273"/>
            <ac:graphicFrameMk id="5" creationId="{90ECA84D-28CE-8E4E-9A86-E8453F0CD36A}"/>
          </ac:graphicFrameMkLst>
        </pc:graphicFrameChg>
      </pc:sldChg>
      <pc:sldChg chg="addSp modSp new mod setBg addAnim modAnim">
        <pc:chgData name="Gaurav Gogia" userId="131871439a1d5438" providerId="LiveId" clId="{D6C908E4-C4A4-45CD-B923-75614AEEB699}" dt="2024-09-02T21:15:07.573" v="2708"/>
        <pc:sldMkLst>
          <pc:docMk/>
          <pc:sldMk cId="4047810434" sldId="274"/>
        </pc:sldMkLst>
        <pc:spChg chg="mod">
          <ac:chgData name="Gaurav Gogia" userId="131871439a1d5438" providerId="LiveId" clId="{D6C908E4-C4A4-45CD-B923-75614AEEB699}" dt="2024-09-02T21:14:52.253" v="2706" actId="26606"/>
          <ac:spMkLst>
            <pc:docMk/>
            <pc:sldMk cId="4047810434" sldId="274"/>
            <ac:spMk id="2" creationId="{D85F6BED-DA1F-2570-303D-A5AD3B14C7A4}"/>
          </ac:spMkLst>
        </pc:spChg>
        <pc:spChg chg="mod">
          <ac:chgData name="Gaurav Gogia" userId="131871439a1d5438" providerId="LiveId" clId="{D6C908E4-C4A4-45CD-B923-75614AEEB699}" dt="2024-09-02T21:14:52.253" v="2706" actId="26606"/>
          <ac:spMkLst>
            <pc:docMk/>
            <pc:sldMk cId="4047810434" sldId="274"/>
            <ac:spMk id="3" creationId="{3910DE44-4757-21A5-B4AE-5406A16FA256}"/>
          </ac:spMkLst>
        </pc:spChg>
        <pc:spChg chg="add">
          <ac:chgData name="Gaurav Gogia" userId="131871439a1d5438" providerId="LiveId" clId="{D6C908E4-C4A4-45CD-B923-75614AEEB699}" dt="2024-09-02T21:14:52.253" v="2706" actId="26606"/>
          <ac:spMkLst>
            <pc:docMk/>
            <pc:sldMk cId="4047810434" sldId="274"/>
            <ac:spMk id="16" creationId="{3011B0B3-5679-4759-90B8-3B908C4CBD21}"/>
          </ac:spMkLst>
        </pc:spChg>
        <pc:grpChg chg="add">
          <ac:chgData name="Gaurav Gogia" userId="131871439a1d5438" providerId="LiveId" clId="{D6C908E4-C4A4-45CD-B923-75614AEEB699}" dt="2024-09-02T21:14:52.253" v="2706" actId="26606"/>
          <ac:grpSpMkLst>
            <pc:docMk/>
            <pc:sldMk cId="4047810434" sldId="274"/>
            <ac:grpSpMk id="10" creationId="{F982E0B2-AA9C-441C-A08E-A9DF9CF12116}"/>
          </ac:grpSpMkLst>
        </pc:grpChg>
        <pc:grpChg chg="add">
          <ac:chgData name="Gaurav Gogia" userId="131871439a1d5438" providerId="LiveId" clId="{D6C908E4-C4A4-45CD-B923-75614AEEB699}" dt="2024-09-02T21:14:52.253" v="2706" actId="26606"/>
          <ac:grpSpMkLst>
            <pc:docMk/>
            <pc:sldMk cId="4047810434" sldId="274"/>
            <ac:grpSpMk id="18" creationId="{49E013D9-9421-47E7-9080-30F6E544BE45}"/>
          </ac:grpSpMkLst>
        </pc:grpChg>
        <pc:cxnChg chg="add">
          <ac:chgData name="Gaurav Gogia" userId="131871439a1d5438" providerId="LiveId" clId="{D6C908E4-C4A4-45CD-B923-75614AEEB699}" dt="2024-09-02T21:14:52.253" v="2706" actId="26606"/>
          <ac:cxnSpMkLst>
            <pc:docMk/>
            <pc:sldMk cId="4047810434" sldId="274"/>
            <ac:cxnSpMk id="8" creationId="{701C0CAB-6A03-4C6A-9FAA-219847753628}"/>
          </ac:cxnSpMkLst>
        </pc:cxnChg>
      </pc:sldChg>
      <pc:sldChg chg="addSp delSp modSp new mod">
        <pc:chgData name="Gaurav Gogia" userId="131871439a1d5438" providerId="LiveId" clId="{D6C908E4-C4A4-45CD-B923-75614AEEB699}" dt="2024-09-02T21:19:31.418" v="2793" actId="26606"/>
        <pc:sldMkLst>
          <pc:docMk/>
          <pc:sldMk cId="3976932866" sldId="275"/>
        </pc:sldMkLst>
        <pc:spChg chg="mod">
          <ac:chgData name="Gaurav Gogia" userId="131871439a1d5438" providerId="LiveId" clId="{D6C908E4-C4A4-45CD-B923-75614AEEB699}" dt="2024-09-02T21:19:08.383" v="2715" actId="20577"/>
          <ac:spMkLst>
            <pc:docMk/>
            <pc:sldMk cId="3976932866" sldId="275"/>
            <ac:spMk id="2" creationId="{1794DEFF-ADA5-F84C-A5FC-602AB7A86997}"/>
          </ac:spMkLst>
        </pc:spChg>
        <pc:spChg chg="del mod">
          <ac:chgData name="Gaurav Gogia" userId="131871439a1d5438" providerId="LiveId" clId="{D6C908E4-C4A4-45CD-B923-75614AEEB699}" dt="2024-09-02T21:19:31.418" v="2793" actId="26606"/>
          <ac:spMkLst>
            <pc:docMk/>
            <pc:sldMk cId="3976932866" sldId="275"/>
            <ac:spMk id="3" creationId="{83501414-C92D-2681-7683-E9A04B7B1C89}"/>
          </ac:spMkLst>
        </pc:spChg>
        <pc:graphicFrameChg chg="add">
          <ac:chgData name="Gaurav Gogia" userId="131871439a1d5438" providerId="LiveId" clId="{D6C908E4-C4A4-45CD-B923-75614AEEB699}" dt="2024-09-02T21:19:31.418" v="2793" actId="26606"/>
          <ac:graphicFrameMkLst>
            <pc:docMk/>
            <pc:sldMk cId="3976932866" sldId="275"/>
            <ac:graphicFrameMk id="5" creationId="{8C0CAF06-E1CC-6F83-D5F8-AEA651A7602C}"/>
          </ac:graphicFrameMkLst>
        </pc:graphicFrameChg>
      </pc:sldChg>
      <pc:sldMasterChg chg="add del addSldLayout delSldLayout">
        <pc:chgData name="Gaurav Gogia" userId="131871439a1d5438" providerId="LiveId" clId="{D6C908E4-C4A4-45CD-B923-75614AEEB699}" dt="2024-08-22T15:36:45.066" v="71" actId="26606"/>
        <pc:sldMasterMkLst>
          <pc:docMk/>
          <pc:sldMasterMk cId="1414676060" sldId="2147483648"/>
        </pc:sldMasterMkLst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2912268449" sldId="2147483649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3472863244" sldId="2147483650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3090779724" sldId="2147483651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396957452" sldId="2147483652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1800953514" sldId="2147483653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669437977" sldId="2147483654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2790340508" sldId="2147483655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1832835654" sldId="2147483656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1789872347" sldId="2147483657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3478274978" sldId="2147483658"/>
          </pc:sldLayoutMkLst>
        </pc:sldLayoutChg>
        <pc:sldLayoutChg chg="add del">
          <pc:chgData name="Gaurav Gogia" userId="131871439a1d5438" providerId="LiveId" clId="{D6C908E4-C4A4-45CD-B923-75614AEEB699}" dt="2024-08-22T15:36:45.066" v="71" actId="26606"/>
          <pc:sldLayoutMkLst>
            <pc:docMk/>
            <pc:sldMasterMk cId="1414676060" sldId="2147483648"/>
            <pc:sldLayoutMk cId="4285958925" sldId="2147483659"/>
          </pc:sldLayoutMkLst>
        </pc:sldLayoutChg>
      </pc:sldMasterChg>
      <pc:sldMasterChg chg="add del replId addSldLayout delSldLayout">
        <pc:chgData name="Gaurav Gogia" userId="131871439a1d5438" providerId="LiveId" clId="{D6C908E4-C4A4-45CD-B923-75614AEEB699}" dt="2024-08-22T15:35:46.713" v="53" actId="26606"/>
        <pc:sldMasterMkLst>
          <pc:docMk/>
          <pc:sldMasterMk cId="485635557" sldId="2147483660"/>
        </pc:sldMasterMkLst>
        <pc:sldLayoutChg chg="add del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229491190" sldId="2147483661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457805120" sldId="2147483662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1212795489" sldId="2147483663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264257359" sldId="2147483664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3116854222" sldId="2147483665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1412843440" sldId="2147483666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33205641" sldId="2147483667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348733183" sldId="2147483668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3548621014" sldId="2147483669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304992017" sldId="2147483670"/>
          </pc:sldLayoutMkLst>
        </pc:sldLayoutChg>
        <pc:sldLayoutChg chg="add del replId">
          <pc:chgData name="Gaurav Gogia" userId="131871439a1d5438" providerId="LiveId" clId="{D6C908E4-C4A4-45CD-B923-75614AEEB699}" dt="2024-08-22T15:35:46.713" v="53" actId="26606"/>
          <pc:sldLayoutMkLst>
            <pc:docMk/>
            <pc:sldMasterMk cId="485635557" sldId="2147483660"/>
            <pc:sldLayoutMk cId="4108965930" sldId="2147483671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4:49.030" v="38" actId="26606"/>
        <pc:sldMasterMkLst>
          <pc:docMk/>
          <pc:sldMasterMk cId="2972985858" sldId="2147483686"/>
        </pc:sldMasterMkLst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950122870" sldId="2147483675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936745540" sldId="2147483676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4220527039" sldId="2147483677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1431886798" sldId="2147483678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1596973827" sldId="2147483679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4063591648" sldId="2147483680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755843292" sldId="2147483681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3673066118" sldId="2147483682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1147520246" sldId="2147483683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241401593" sldId="2147483684"/>
          </pc:sldLayoutMkLst>
        </pc:sldLayoutChg>
        <pc:sldLayoutChg chg="add del">
          <pc:chgData name="Gaurav Gogia" userId="131871439a1d5438" providerId="LiveId" clId="{D6C908E4-C4A4-45CD-B923-75614AEEB699}" dt="2024-08-22T15:34:49.030" v="38" actId="26606"/>
          <pc:sldLayoutMkLst>
            <pc:docMk/>
            <pc:sldMasterMk cId="2972985858" sldId="2147483686"/>
            <pc:sldLayoutMk cId="2090759711" sldId="2147483685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4:46.605" v="34" actId="26606"/>
        <pc:sldMasterMkLst>
          <pc:docMk/>
          <pc:sldMasterMk cId="3061158578" sldId="2147483686"/>
        </pc:sldMasterMkLst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453787947" sldId="2147483675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3385455976" sldId="2147483676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1896732399" sldId="2147483677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1040993803" sldId="2147483678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3441703232" sldId="2147483679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3073732940" sldId="2147483680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3539818864" sldId="2147483681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1055493089" sldId="2147483682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171089533" sldId="2147483683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3880676674" sldId="2147483684"/>
          </pc:sldLayoutMkLst>
        </pc:sldLayoutChg>
        <pc:sldLayoutChg chg="add del">
          <pc:chgData name="Gaurav Gogia" userId="131871439a1d5438" providerId="LiveId" clId="{D6C908E4-C4A4-45CD-B923-75614AEEB699}" dt="2024-08-22T15:34:46.605" v="34" actId="26606"/>
          <pc:sldLayoutMkLst>
            <pc:docMk/>
            <pc:sldMasterMk cId="3061158578" sldId="2147483686"/>
            <pc:sldLayoutMk cId="2818812560" sldId="2147483685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5:21.125" v="45" actId="26606"/>
        <pc:sldMasterMkLst>
          <pc:docMk/>
          <pc:sldMasterMk cId="2051263758" sldId="2147483712"/>
        </pc:sldMasterMkLst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2959391230" sldId="2147483701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309679649" sldId="2147483702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1822892923" sldId="2147483703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85167863" sldId="2147483704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3072224323" sldId="2147483705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2532051546" sldId="2147483706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884646558" sldId="2147483707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1283487064" sldId="2147483708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4102146732" sldId="2147483709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4000722874" sldId="2147483710"/>
          </pc:sldLayoutMkLst>
        </pc:sldLayoutChg>
        <pc:sldLayoutChg chg="add del">
          <pc:chgData name="Gaurav Gogia" userId="131871439a1d5438" providerId="LiveId" clId="{D6C908E4-C4A4-45CD-B923-75614AEEB699}" dt="2024-08-22T15:35:21.125" v="45" actId="26606"/>
          <pc:sldLayoutMkLst>
            <pc:docMk/>
            <pc:sldMasterMk cId="2051263758" sldId="2147483712"/>
            <pc:sldLayoutMk cId="2508257262" sldId="2147483711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5:39.790" v="49" actId="26606"/>
        <pc:sldMasterMkLst>
          <pc:docMk/>
          <pc:sldMasterMk cId="1546950743" sldId="2147483725"/>
        </pc:sldMasterMkLst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551135685" sldId="2147483714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4201529547" sldId="2147483715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3709651485" sldId="2147483716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1761733201" sldId="2147483717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1445272220" sldId="2147483718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3579968494" sldId="2147483719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3332775782" sldId="2147483720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2928795044" sldId="2147483721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2976499455" sldId="2147483722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3102255332" sldId="2147483723"/>
          </pc:sldLayoutMkLst>
        </pc:sldLayoutChg>
        <pc:sldLayoutChg chg="add del">
          <pc:chgData name="Gaurav Gogia" userId="131871439a1d5438" providerId="LiveId" clId="{D6C908E4-C4A4-45CD-B923-75614AEEB699}" dt="2024-08-22T15:35:39.790" v="49" actId="26606"/>
          <pc:sldLayoutMkLst>
            <pc:docMk/>
            <pc:sldMasterMk cId="1546950743" sldId="2147483725"/>
            <pc:sldLayoutMk cId="2915995568" sldId="2147483724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11.760" v="55" actId="26606"/>
        <pc:sldMasterMkLst>
          <pc:docMk/>
          <pc:sldMasterMk cId="3570300375" sldId="2147483725"/>
        </pc:sldMasterMkLst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3586138166" sldId="2147483714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323295120" sldId="2147483715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2584509722" sldId="2147483716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3724795539" sldId="2147483717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964339332" sldId="2147483718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4182516131" sldId="2147483719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1696924163" sldId="2147483720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2735180738" sldId="2147483721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2342291076" sldId="2147483722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1084189014" sldId="2147483723"/>
          </pc:sldLayoutMkLst>
        </pc:sldLayoutChg>
        <pc:sldLayoutChg chg="add del">
          <pc:chgData name="Gaurav Gogia" userId="131871439a1d5438" providerId="LiveId" clId="{D6C908E4-C4A4-45CD-B923-75614AEEB699}" dt="2024-08-22T15:36:11.760" v="55" actId="26606"/>
          <pc:sldLayoutMkLst>
            <pc:docMk/>
            <pc:sldMasterMk cId="3570300375" sldId="2147483725"/>
            <pc:sldLayoutMk cId="996091216" sldId="2147483724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5:05.701" v="42" actId="26606"/>
        <pc:sldMasterMkLst>
          <pc:docMk/>
          <pc:sldMasterMk cId="152757818" sldId="2147483738"/>
        </pc:sldMasterMkLst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85452881" sldId="2147483727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187133389" sldId="2147483728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3225547114" sldId="2147483729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2602436502" sldId="2147483730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3130852042" sldId="2147483731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2621401191" sldId="2147483732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2254916086" sldId="2147483733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446241101" sldId="2147483734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3582831436" sldId="2147483735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2692308270" sldId="2147483736"/>
          </pc:sldLayoutMkLst>
        </pc:sldLayoutChg>
        <pc:sldLayoutChg chg="add del">
          <pc:chgData name="Gaurav Gogia" userId="131871439a1d5438" providerId="LiveId" clId="{D6C908E4-C4A4-45CD-B923-75614AEEB699}" dt="2024-08-22T15:35:05.701" v="42" actId="26606"/>
          <pc:sldLayoutMkLst>
            <pc:docMk/>
            <pc:sldMasterMk cId="152757818" sldId="2147483738"/>
            <pc:sldLayoutMk cId="4005039821" sldId="2147483737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7:09.240" v="79" actId="26606"/>
        <pc:sldMasterMkLst>
          <pc:docMk/>
          <pc:sldMasterMk cId="255824744" sldId="2147483738"/>
        </pc:sldMasterMkLst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2037185010" sldId="2147483727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1233302730" sldId="2147483728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1391222918" sldId="2147483729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3862264597" sldId="2147483730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2410395170" sldId="2147483731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475075550" sldId="2147483732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2435237003" sldId="2147483733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1383840086" sldId="2147483734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205639654" sldId="2147483735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3907724688" sldId="2147483736"/>
          </pc:sldLayoutMkLst>
        </pc:sldLayoutChg>
        <pc:sldLayoutChg chg="add del">
          <pc:chgData name="Gaurav Gogia" userId="131871439a1d5438" providerId="LiveId" clId="{D6C908E4-C4A4-45CD-B923-75614AEEB699}" dt="2024-08-22T15:37:09.240" v="79" actId="26606"/>
          <pc:sldLayoutMkLst>
            <pc:docMk/>
            <pc:sldMasterMk cId="255824744" sldId="2147483738"/>
            <pc:sldLayoutMk cId="925203258" sldId="2147483737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28.967" v="68" actId="26606"/>
        <pc:sldMasterMkLst>
          <pc:docMk/>
          <pc:sldMasterMk cId="577648354" sldId="2147483738"/>
        </pc:sldMasterMkLst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4118938088" sldId="2147483727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3449758236" sldId="2147483728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3520461007" sldId="2147483729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216184468" sldId="2147483730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1513074039" sldId="2147483731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3011566810" sldId="2147483732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124232037" sldId="2147483733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2585426609" sldId="2147483734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1267189336" sldId="2147483735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2044415013" sldId="2147483736"/>
          </pc:sldLayoutMkLst>
        </pc:sldLayoutChg>
        <pc:sldLayoutChg chg="add del">
          <pc:chgData name="Gaurav Gogia" userId="131871439a1d5438" providerId="LiveId" clId="{D6C908E4-C4A4-45CD-B923-75614AEEB699}" dt="2024-08-22T15:36:28.967" v="68" actId="26606"/>
          <pc:sldLayoutMkLst>
            <pc:docMk/>
            <pc:sldMasterMk cId="577648354" sldId="2147483738"/>
            <pc:sldLayoutMk cId="3026353956" sldId="2147483737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5:29.299" v="47" actId="26606"/>
        <pc:sldMasterMkLst>
          <pc:docMk/>
          <pc:sldMasterMk cId="3145939049" sldId="2147483738"/>
        </pc:sldMasterMkLst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3594571312" sldId="2147483727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323117043" sldId="2147483728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1528877864" sldId="2147483729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4054170896" sldId="2147483730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2026253195" sldId="2147483731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2348331611" sldId="2147483732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1950929071" sldId="2147483733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2900406630" sldId="2147483734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1634752841" sldId="2147483735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826039139" sldId="2147483736"/>
          </pc:sldLayoutMkLst>
        </pc:sldLayoutChg>
        <pc:sldLayoutChg chg="add del">
          <pc:chgData name="Gaurav Gogia" userId="131871439a1d5438" providerId="LiveId" clId="{D6C908E4-C4A4-45CD-B923-75614AEEB699}" dt="2024-08-22T15:35:29.299" v="47" actId="26606"/>
          <pc:sldLayoutMkLst>
            <pc:docMk/>
            <pc:sldMasterMk cId="3145939049" sldId="2147483738"/>
            <pc:sldLayoutMk cId="1010832993" sldId="2147483737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24:19.504" v="32" actId="26606"/>
        <pc:sldMasterMkLst>
          <pc:docMk/>
          <pc:sldMasterMk cId="3810102798" sldId="2147483738"/>
        </pc:sldMasterMkLst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3819651432" sldId="2147483727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1227798247" sldId="2147483728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1190705329" sldId="2147483729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2140822743" sldId="2147483730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2112207697" sldId="2147483731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1447877195" sldId="2147483732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2672106974" sldId="2147483733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465976091" sldId="2147483734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3284258003" sldId="2147483735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1712102991" sldId="2147483736"/>
          </pc:sldLayoutMkLst>
        </pc:sldLayoutChg>
        <pc:sldLayoutChg chg="add del">
          <pc:chgData name="Gaurav Gogia" userId="131871439a1d5438" providerId="LiveId" clId="{D6C908E4-C4A4-45CD-B923-75614AEEB699}" dt="2024-08-22T15:24:19.504" v="32" actId="26606"/>
          <pc:sldLayoutMkLst>
            <pc:docMk/>
            <pc:sldMasterMk cId="3810102798" sldId="2147483738"/>
            <pc:sldLayoutMk cId="2731830366" sldId="2147483737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24.632" v="61" actId="26606"/>
        <pc:sldMasterMkLst>
          <pc:docMk/>
          <pc:sldMasterMk cId="1295810554" sldId="2147483739"/>
        </pc:sldMasterMkLst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3839310498" sldId="2147483740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3805785867" sldId="2147483741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1979955294" sldId="2147483742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1067045777" sldId="2147483743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1983513118" sldId="2147483744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4294475108" sldId="2147483745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4154599018" sldId="2147483746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500028747" sldId="2147483747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4227559473" sldId="2147483748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1163543264" sldId="2147483749"/>
          </pc:sldLayoutMkLst>
        </pc:sldLayoutChg>
        <pc:sldLayoutChg chg="add del">
          <pc:chgData name="Gaurav Gogia" userId="131871439a1d5438" providerId="LiveId" clId="{D6C908E4-C4A4-45CD-B923-75614AEEB699}" dt="2024-08-22T15:36:24.632" v="61" actId="26606"/>
          <pc:sldLayoutMkLst>
            <pc:docMk/>
            <pc:sldMasterMk cId="1295810554" sldId="2147483739"/>
            <pc:sldLayoutMk cId="3573160840" sldId="2147483750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45.003" v="70" actId="26606"/>
        <pc:sldMasterMkLst>
          <pc:docMk/>
          <pc:sldMasterMk cId="373117400" sldId="2147483751"/>
        </pc:sldMasterMkLst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3625023920" sldId="2147483740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898284116" sldId="2147483741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2541709627" sldId="2147483742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1459792807" sldId="2147483743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448143842" sldId="2147483744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2322729967" sldId="2147483745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2622111625" sldId="2147483746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2463546133" sldId="2147483747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3891396598" sldId="2147483748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2435154564" sldId="2147483749"/>
          </pc:sldLayoutMkLst>
        </pc:sldLayoutChg>
        <pc:sldLayoutChg chg="add del">
          <pc:chgData name="Gaurav Gogia" userId="131871439a1d5438" providerId="LiveId" clId="{D6C908E4-C4A4-45CD-B923-75614AEEB699}" dt="2024-08-22T15:36:45.003" v="70" actId="26606"/>
          <pc:sldLayoutMkLst>
            <pc:docMk/>
            <pc:sldMasterMk cId="373117400" sldId="2147483751"/>
            <pc:sldLayoutMk cId="186490947" sldId="2147483750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7:22.803" v="82" actId="26606"/>
        <pc:sldMasterMkLst>
          <pc:docMk/>
          <pc:sldMasterMk cId="2189959020" sldId="2147483762"/>
        </pc:sldMasterMkLst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1666975501" sldId="2147483751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1029091647" sldId="2147483752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2096696358" sldId="2147483753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2943135942" sldId="2147483754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553391755" sldId="2147483755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1559885066" sldId="2147483756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4119599147" sldId="2147483757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3194618190" sldId="2147483758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2424284192" sldId="2147483759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3673664016" sldId="2147483760"/>
          </pc:sldLayoutMkLst>
        </pc:sldLayoutChg>
        <pc:sldLayoutChg chg="add del">
          <pc:chgData name="Gaurav Gogia" userId="131871439a1d5438" providerId="LiveId" clId="{D6C908E4-C4A4-45CD-B923-75614AEEB699}" dt="2024-08-22T15:37:22.803" v="82" actId="26606"/>
          <pc:sldLayoutMkLst>
            <pc:docMk/>
            <pc:sldMasterMk cId="2189959020" sldId="2147483762"/>
            <pc:sldLayoutMk cId="3173232813" sldId="2147483761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7:09.091" v="78" actId="26606"/>
        <pc:sldMasterMkLst>
          <pc:docMk/>
          <pc:sldMasterMk cId="2236191334" sldId="2147483775"/>
        </pc:sldMasterMkLst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152833727" sldId="2147483764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774922607" sldId="2147483765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914222509" sldId="2147483766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1110990036" sldId="2147483767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3937901339" sldId="2147483768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3754594772" sldId="2147483769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1522222595" sldId="2147483770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344919937" sldId="2147483771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3165711628" sldId="2147483772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955273365" sldId="2147483773"/>
          </pc:sldLayoutMkLst>
        </pc:sldLayoutChg>
        <pc:sldLayoutChg chg="add del">
          <pc:chgData name="Gaurav Gogia" userId="131871439a1d5438" providerId="LiveId" clId="{D6C908E4-C4A4-45CD-B923-75614AEEB699}" dt="2024-08-22T15:37:09.091" v="78" actId="26606"/>
          <pc:sldLayoutMkLst>
            <pc:docMk/>
            <pc:sldMasterMk cId="2236191334" sldId="2147483775"/>
            <pc:sldLayoutMk cId="352051325" sldId="2147483774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25.834" v="63" actId="26606"/>
        <pc:sldMasterMkLst>
          <pc:docMk/>
          <pc:sldMasterMk cId="1652961" sldId="2147483788"/>
        </pc:sldMasterMkLst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243243886" sldId="2147483777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3336978010" sldId="2147483778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3103884649" sldId="2147483779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2222931920" sldId="2147483780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84333035" sldId="2147483781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663226193" sldId="2147483782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2187788420" sldId="2147483783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1582818514" sldId="2147483784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3511089139" sldId="2147483785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3083345387" sldId="2147483786"/>
          </pc:sldLayoutMkLst>
        </pc:sldLayoutChg>
        <pc:sldLayoutChg chg="add del">
          <pc:chgData name="Gaurav Gogia" userId="131871439a1d5438" providerId="LiveId" clId="{D6C908E4-C4A4-45CD-B923-75614AEEB699}" dt="2024-08-22T15:36:25.834" v="63" actId="26606"/>
          <pc:sldLayoutMkLst>
            <pc:docMk/>
            <pc:sldMasterMk cId="1652961" sldId="2147483788"/>
            <pc:sldLayoutMk cId="3912908194" sldId="2147483787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27.016" v="65" actId="26606"/>
        <pc:sldMasterMkLst>
          <pc:docMk/>
          <pc:sldMasterMk cId="2293725692" sldId="2147483827"/>
        </pc:sldMasterMkLst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2451286354" sldId="2147483816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3929369593" sldId="2147483817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481876154" sldId="2147483818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2531949245" sldId="2147483819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992610205" sldId="2147483820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290034131" sldId="2147483821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1904960368" sldId="2147483822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1086726858" sldId="2147483823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810588020" sldId="2147483824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1760357501" sldId="2147483825"/>
          </pc:sldLayoutMkLst>
        </pc:sldLayoutChg>
        <pc:sldLayoutChg chg="add del">
          <pc:chgData name="Gaurav Gogia" userId="131871439a1d5438" providerId="LiveId" clId="{D6C908E4-C4A4-45CD-B923-75614AEEB699}" dt="2024-08-22T15:36:27.016" v="65" actId="26606"/>
          <pc:sldLayoutMkLst>
            <pc:docMk/>
            <pc:sldMasterMk cId="2293725692" sldId="2147483827"/>
            <pc:sldLayoutMk cId="3536032616" sldId="2147483826"/>
          </pc:sldLayoutMkLst>
        </pc:sldLayoutChg>
      </pc:sldMasterChg>
      <pc:sldMasterChg chg="add del addSldLayout delSldLayout">
        <pc:chgData name="Gaurav Gogia" userId="131871439a1d5438" providerId="LiveId" clId="{D6C908E4-C4A4-45CD-B923-75614AEEB699}" dt="2024-08-22T15:36:28.511" v="67" actId="26606"/>
        <pc:sldMasterMkLst>
          <pc:docMk/>
          <pc:sldMasterMk cId="3216814327" sldId="2147483840"/>
        </pc:sldMasterMkLst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1283494485" sldId="2147483829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1125863714" sldId="2147483830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1568838294" sldId="2147483831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2591749054" sldId="2147483832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1827955890" sldId="2147483833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2349196061" sldId="2147483834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1386403647" sldId="2147483835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1812404674" sldId="2147483836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2862916968" sldId="2147483837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3238311469" sldId="2147483838"/>
          </pc:sldLayoutMkLst>
        </pc:sldLayoutChg>
        <pc:sldLayoutChg chg="add del">
          <pc:chgData name="Gaurav Gogia" userId="131871439a1d5438" providerId="LiveId" clId="{D6C908E4-C4A4-45CD-B923-75614AEEB699}" dt="2024-08-22T15:36:28.511" v="67" actId="26606"/>
          <pc:sldLayoutMkLst>
            <pc:docMk/>
            <pc:sldMasterMk cId="3216814327" sldId="2147483840"/>
            <pc:sldLayoutMk cId="3410821178" sldId="2147483839"/>
          </pc:sldLayoutMkLst>
        </pc:sldLayoutChg>
      </pc:sldMasterChg>
      <pc:sldMasterChg chg="add addSldLayout">
        <pc:chgData name="Gaurav Gogia" userId="131871439a1d5438" providerId="LiveId" clId="{D6C908E4-C4A4-45CD-B923-75614AEEB699}" dt="2024-08-22T15:37:22.803" v="82" actId="26606"/>
        <pc:sldMasterMkLst>
          <pc:docMk/>
          <pc:sldMasterMk cId="3729303126" sldId="2147483851"/>
        </pc:sldMasterMkLst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4180219008" sldId="2147483840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3593531728" sldId="2147483841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3165895058" sldId="2147483842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605691160" sldId="2147483843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3522704022" sldId="2147483844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3978010955" sldId="2147483845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886779093" sldId="2147483846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2990685426" sldId="2147483847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780310766" sldId="2147483848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2676868207" sldId="2147483849"/>
          </pc:sldLayoutMkLst>
        </pc:sldLayoutChg>
        <pc:sldLayoutChg chg="add">
          <pc:chgData name="Gaurav Gogia" userId="131871439a1d5438" providerId="LiveId" clId="{D6C908E4-C4A4-45CD-B923-75614AEEB699}" dt="2024-08-22T15:37:22.803" v="82" actId="26606"/>
          <pc:sldLayoutMkLst>
            <pc:docMk/>
            <pc:sldMasterMk cId="3729303126" sldId="2147483851"/>
            <pc:sldLayoutMk cId="1153113462" sldId="21474838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B52FC-3C4F-41F7-851B-48CABD0923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D0C113-CFFC-4659-A4A9-99FDFCA861D0}">
      <dgm:prSet/>
      <dgm:spPr/>
      <dgm:t>
        <a:bodyPr/>
        <a:lstStyle/>
        <a:p>
          <a:r>
            <a:rPr lang="en-IN"/>
            <a:t>Security Engineer @Qualys</a:t>
          </a:r>
          <a:endParaRPr lang="en-US"/>
        </a:p>
      </dgm:t>
    </dgm:pt>
    <dgm:pt modelId="{51C6BA35-79A8-4882-90DD-29881175F239}" type="parTrans" cxnId="{3D5F15F7-6D1F-4533-9A77-5A40E800020E}">
      <dgm:prSet/>
      <dgm:spPr/>
      <dgm:t>
        <a:bodyPr/>
        <a:lstStyle/>
        <a:p>
          <a:endParaRPr lang="en-US"/>
        </a:p>
      </dgm:t>
    </dgm:pt>
    <dgm:pt modelId="{28BB5C32-AD05-400C-8143-A0446AFF6E56}" type="sibTrans" cxnId="{3D5F15F7-6D1F-4533-9A77-5A40E800020E}">
      <dgm:prSet/>
      <dgm:spPr/>
      <dgm:t>
        <a:bodyPr/>
        <a:lstStyle/>
        <a:p>
          <a:endParaRPr lang="en-US"/>
        </a:p>
      </dgm:t>
    </dgm:pt>
    <dgm:pt modelId="{B2028AC0-F1C2-4FBC-A89F-A467ACCFE76C}">
      <dgm:prSet/>
      <dgm:spPr/>
      <dgm:t>
        <a:bodyPr/>
        <a:lstStyle/>
        <a:p>
          <a:r>
            <a:rPr lang="en-IN"/>
            <a:t>Research Scholar (Ph. D) @NFSU</a:t>
          </a:r>
          <a:endParaRPr lang="en-US"/>
        </a:p>
      </dgm:t>
    </dgm:pt>
    <dgm:pt modelId="{26DAF87D-FD27-4BAA-8151-C027215A52C4}" type="parTrans" cxnId="{B2CF4C3A-7A57-4E6D-905F-8C6C654FA6D9}">
      <dgm:prSet/>
      <dgm:spPr/>
      <dgm:t>
        <a:bodyPr/>
        <a:lstStyle/>
        <a:p>
          <a:endParaRPr lang="en-US"/>
        </a:p>
      </dgm:t>
    </dgm:pt>
    <dgm:pt modelId="{0C5E73A1-1686-4854-B5D5-37366B660E0C}" type="sibTrans" cxnId="{B2CF4C3A-7A57-4E6D-905F-8C6C654FA6D9}">
      <dgm:prSet/>
      <dgm:spPr/>
      <dgm:t>
        <a:bodyPr/>
        <a:lstStyle/>
        <a:p>
          <a:endParaRPr lang="en-US"/>
        </a:p>
      </dgm:t>
    </dgm:pt>
    <dgm:pt modelId="{DD036F67-D835-4F97-8DAC-8A6E3CB1342A}">
      <dgm:prSet/>
      <dgm:spPr/>
      <dgm:t>
        <a:bodyPr/>
        <a:lstStyle/>
        <a:p>
          <a:r>
            <a:rPr lang="en-IN"/>
            <a:t>Full-time Foodie</a:t>
          </a:r>
          <a:endParaRPr lang="en-US"/>
        </a:p>
      </dgm:t>
    </dgm:pt>
    <dgm:pt modelId="{148C71DA-62C2-47E3-BBD5-D2058F213725}" type="parTrans" cxnId="{950661B4-ECA9-4F5A-B440-F7EA204DE49F}">
      <dgm:prSet/>
      <dgm:spPr/>
      <dgm:t>
        <a:bodyPr/>
        <a:lstStyle/>
        <a:p>
          <a:endParaRPr lang="en-US"/>
        </a:p>
      </dgm:t>
    </dgm:pt>
    <dgm:pt modelId="{DBEB5A4E-23EF-4750-8649-A59053A782C5}" type="sibTrans" cxnId="{950661B4-ECA9-4F5A-B440-F7EA204DE49F}">
      <dgm:prSet/>
      <dgm:spPr/>
      <dgm:t>
        <a:bodyPr/>
        <a:lstStyle/>
        <a:p>
          <a:endParaRPr lang="en-US"/>
        </a:p>
      </dgm:t>
    </dgm:pt>
    <dgm:pt modelId="{2C9E4345-8659-4F1B-B188-E155827D9CD4}">
      <dgm:prSet/>
      <dgm:spPr/>
      <dgm:t>
        <a:bodyPr/>
        <a:lstStyle/>
        <a:p>
          <a:r>
            <a:rPr lang="en-IN"/>
            <a:t>Anime Enthusiast</a:t>
          </a:r>
          <a:endParaRPr lang="en-US"/>
        </a:p>
      </dgm:t>
    </dgm:pt>
    <dgm:pt modelId="{208E6751-A7FF-48AD-B4B2-40917570594F}" type="parTrans" cxnId="{C890BDFF-0D82-4323-9157-5B01DA49E406}">
      <dgm:prSet/>
      <dgm:spPr/>
      <dgm:t>
        <a:bodyPr/>
        <a:lstStyle/>
        <a:p>
          <a:endParaRPr lang="en-US"/>
        </a:p>
      </dgm:t>
    </dgm:pt>
    <dgm:pt modelId="{1A0EA189-B841-498B-BD62-13CC0F4838ED}" type="sibTrans" cxnId="{C890BDFF-0D82-4323-9157-5B01DA49E406}">
      <dgm:prSet/>
      <dgm:spPr/>
      <dgm:t>
        <a:bodyPr/>
        <a:lstStyle/>
        <a:p>
          <a:endParaRPr lang="en-US"/>
        </a:p>
      </dgm:t>
    </dgm:pt>
    <dgm:pt modelId="{4ADBC12C-3753-4034-AF2F-3C51581630E2}" type="pres">
      <dgm:prSet presAssocID="{172B52FC-3C4F-41F7-851B-48CABD09239E}" presName="root" presStyleCnt="0">
        <dgm:presLayoutVars>
          <dgm:dir/>
          <dgm:resizeHandles val="exact"/>
        </dgm:presLayoutVars>
      </dgm:prSet>
      <dgm:spPr/>
    </dgm:pt>
    <dgm:pt modelId="{0D69AA6D-74C2-4A84-AF70-86206DFC95D2}" type="pres">
      <dgm:prSet presAssocID="{EBD0C113-CFFC-4659-A4A9-99FDFCA861D0}" presName="compNode" presStyleCnt="0"/>
      <dgm:spPr/>
    </dgm:pt>
    <dgm:pt modelId="{D09A7AAF-2FDE-457D-9CE0-619973FA16CE}" type="pres">
      <dgm:prSet presAssocID="{EBD0C113-CFFC-4659-A4A9-99FDFCA861D0}" presName="bgRect" presStyleLbl="bgShp" presStyleIdx="0" presStyleCnt="4"/>
      <dgm:spPr/>
    </dgm:pt>
    <dgm:pt modelId="{013A02FE-88AC-4CC3-9922-FFFACBE110F4}" type="pres">
      <dgm:prSet presAssocID="{EBD0C113-CFFC-4659-A4A9-99FDFCA861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F1BAA76-31AF-4346-A305-8A3F886D63BC}" type="pres">
      <dgm:prSet presAssocID="{EBD0C113-CFFC-4659-A4A9-99FDFCA861D0}" presName="spaceRect" presStyleCnt="0"/>
      <dgm:spPr/>
    </dgm:pt>
    <dgm:pt modelId="{C64A7173-818C-47EA-BA51-26709C84F139}" type="pres">
      <dgm:prSet presAssocID="{EBD0C113-CFFC-4659-A4A9-99FDFCA861D0}" presName="parTx" presStyleLbl="revTx" presStyleIdx="0" presStyleCnt="4">
        <dgm:presLayoutVars>
          <dgm:chMax val="0"/>
          <dgm:chPref val="0"/>
        </dgm:presLayoutVars>
      </dgm:prSet>
      <dgm:spPr/>
    </dgm:pt>
    <dgm:pt modelId="{1CE9661E-9CE6-47AE-AAF5-BF9C50E30259}" type="pres">
      <dgm:prSet presAssocID="{28BB5C32-AD05-400C-8143-A0446AFF6E56}" presName="sibTrans" presStyleCnt="0"/>
      <dgm:spPr/>
    </dgm:pt>
    <dgm:pt modelId="{1D30C3C6-AEF5-44B4-8A54-F641D813133B}" type="pres">
      <dgm:prSet presAssocID="{B2028AC0-F1C2-4FBC-A89F-A467ACCFE76C}" presName="compNode" presStyleCnt="0"/>
      <dgm:spPr/>
    </dgm:pt>
    <dgm:pt modelId="{8854A3AE-DFF3-4B14-9691-97F0C1E2810F}" type="pres">
      <dgm:prSet presAssocID="{B2028AC0-F1C2-4FBC-A89F-A467ACCFE76C}" presName="bgRect" presStyleLbl="bgShp" presStyleIdx="1" presStyleCnt="4"/>
      <dgm:spPr/>
    </dgm:pt>
    <dgm:pt modelId="{3F57714C-1394-41CC-B58E-6D82892C0E6B}" type="pres">
      <dgm:prSet presAssocID="{B2028AC0-F1C2-4FBC-A89F-A467ACCFE7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A76AFBA2-932B-43FD-A325-8922C101D317}" type="pres">
      <dgm:prSet presAssocID="{B2028AC0-F1C2-4FBC-A89F-A467ACCFE76C}" presName="spaceRect" presStyleCnt="0"/>
      <dgm:spPr/>
    </dgm:pt>
    <dgm:pt modelId="{AADE9E4A-6D40-4626-88C5-3B94F5B36B89}" type="pres">
      <dgm:prSet presAssocID="{B2028AC0-F1C2-4FBC-A89F-A467ACCFE76C}" presName="parTx" presStyleLbl="revTx" presStyleIdx="1" presStyleCnt="4">
        <dgm:presLayoutVars>
          <dgm:chMax val="0"/>
          <dgm:chPref val="0"/>
        </dgm:presLayoutVars>
      </dgm:prSet>
      <dgm:spPr/>
    </dgm:pt>
    <dgm:pt modelId="{AD19861E-9EBA-41CB-9FB8-20A698FF79AB}" type="pres">
      <dgm:prSet presAssocID="{0C5E73A1-1686-4854-B5D5-37366B660E0C}" presName="sibTrans" presStyleCnt="0"/>
      <dgm:spPr/>
    </dgm:pt>
    <dgm:pt modelId="{1457D44F-2017-4157-B605-852A175CE339}" type="pres">
      <dgm:prSet presAssocID="{DD036F67-D835-4F97-8DAC-8A6E3CB1342A}" presName="compNode" presStyleCnt="0"/>
      <dgm:spPr/>
    </dgm:pt>
    <dgm:pt modelId="{D5B558F9-63BB-4AD0-B1CD-880C2F4F155E}" type="pres">
      <dgm:prSet presAssocID="{DD036F67-D835-4F97-8DAC-8A6E3CB1342A}" presName="bgRect" presStyleLbl="bgShp" presStyleIdx="2" presStyleCnt="4"/>
      <dgm:spPr/>
    </dgm:pt>
    <dgm:pt modelId="{3078201B-4562-4668-9A89-FC0BB0FC329F}" type="pres">
      <dgm:prSet presAssocID="{DD036F67-D835-4F97-8DAC-8A6E3CB13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589D382-8B8A-4D28-8EDC-50670BA04B40}" type="pres">
      <dgm:prSet presAssocID="{DD036F67-D835-4F97-8DAC-8A6E3CB1342A}" presName="spaceRect" presStyleCnt="0"/>
      <dgm:spPr/>
    </dgm:pt>
    <dgm:pt modelId="{3CA4C9A4-E8F2-4A23-B1AD-454B432ACF8C}" type="pres">
      <dgm:prSet presAssocID="{DD036F67-D835-4F97-8DAC-8A6E3CB1342A}" presName="parTx" presStyleLbl="revTx" presStyleIdx="2" presStyleCnt="4">
        <dgm:presLayoutVars>
          <dgm:chMax val="0"/>
          <dgm:chPref val="0"/>
        </dgm:presLayoutVars>
      </dgm:prSet>
      <dgm:spPr/>
    </dgm:pt>
    <dgm:pt modelId="{6255B382-38FE-4047-8D86-EA6F8013F926}" type="pres">
      <dgm:prSet presAssocID="{DBEB5A4E-23EF-4750-8649-A59053A782C5}" presName="sibTrans" presStyleCnt="0"/>
      <dgm:spPr/>
    </dgm:pt>
    <dgm:pt modelId="{D8BC260A-86BB-4B58-8EBF-42665869465E}" type="pres">
      <dgm:prSet presAssocID="{2C9E4345-8659-4F1B-B188-E155827D9CD4}" presName="compNode" presStyleCnt="0"/>
      <dgm:spPr/>
    </dgm:pt>
    <dgm:pt modelId="{2975252E-6446-44BF-A763-AE2EDC46F0DF}" type="pres">
      <dgm:prSet presAssocID="{2C9E4345-8659-4F1B-B188-E155827D9CD4}" presName="bgRect" presStyleLbl="bgShp" presStyleIdx="3" presStyleCnt="4"/>
      <dgm:spPr/>
    </dgm:pt>
    <dgm:pt modelId="{AF37B89F-1E46-4E07-83DA-6EECBC847392}" type="pres">
      <dgm:prSet presAssocID="{2C9E4345-8659-4F1B-B188-E155827D9C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A078DE3-B75E-4FDF-B0D2-110C0477C7DA}" type="pres">
      <dgm:prSet presAssocID="{2C9E4345-8659-4F1B-B188-E155827D9CD4}" presName="spaceRect" presStyleCnt="0"/>
      <dgm:spPr/>
    </dgm:pt>
    <dgm:pt modelId="{27EB0E78-EBCA-4387-A21D-0F7A57CE36BE}" type="pres">
      <dgm:prSet presAssocID="{2C9E4345-8659-4F1B-B188-E155827D9CD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90CA14-C946-470D-A99F-B7B51DE7DAFA}" type="presOf" srcId="{172B52FC-3C4F-41F7-851B-48CABD09239E}" destId="{4ADBC12C-3753-4034-AF2F-3C51581630E2}" srcOrd="0" destOrd="0" presId="urn:microsoft.com/office/officeart/2018/2/layout/IconVerticalSolidList"/>
    <dgm:cxn modelId="{B2CF4C3A-7A57-4E6D-905F-8C6C654FA6D9}" srcId="{172B52FC-3C4F-41F7-851B-48CABD09239E}" destId="{B2028AC0-F1C2-4FBC-A89F-A467ACCFE76C}" srcOrd="1" destOrd="0" parTransId="{26DAF87D-FD27-4BAA-8151-C027215A52C4}" sibTransId="{0C5E73A1-1686-4854-B5D5-37366B660E0C}"/>
    <dgm:cxn modelId="{E540A064-2F92-476C-AFBD-66E619300344}" type="presOf" srcId="{B2028AC0-F1C2-4FBC-A89F-A467ACCFE76C}" destId="{AADE9E4A-6D40-4626-88C5-3B94F5B36B89}" srcOrd="0" destOrd="0" presId="urn:microsoft.com/office/officeart/2018/2/layout/IconVerticalSolidList"/>
    <dgm:cxn modelId="{BAB27E4B-3D28-4231-914D-7F1B75B6A907}" type="presOf" srcId="{2C9E4345-8659-4F1B-B188-E155827D9CD4}" destId="{27EB0E78-EBCA-4387-A21D-0F7A57CE36BE}" srcOrd="0" destOrd="0" presId="urn:microsoft.com/office/officeart/2018/2/layout/IconVerticalSolidList"/>
    <dgm:cxn modelId="{15C64C6C-2102-430C-AC7B-F5B3132D5B5D}" type="presOf" srcId="{DD036F67-D835-4F97-8DAC-8A6E3CB1342A}" destId="{3CA4C9A4-E8F2-4A23-B1AD-454B432ACF8C}" srcOrd="0" destOrd="0" presId="urn:microsoft.com/office/officeart/2018/2/layout/IconVerticalSolidList"/>
    <dgm:cxn modelId="{EEE773A8-C537-4EF5-AC4E-C69021CB7877}" type="presOf" srcId="{EBD0C113-CFFC-4659-A4A9-99FDFCA861D0}" destId="{C64A7173-818C-47EA-BA51-26709C84F139}" srcOrd="0" destOrd="0" presId="urn:microsoft.com/office/officeart/2018/2/layout/IconVerticalSolidList"/>
    <dgm:cxn modelId="{950661B4-ECA9-4F5A-B440-F7EA204DE49F}" srcId="{172B52FC-3C4F-41F7-851B-48CABD09239E}" destId="{DD036F67-D835-4F97-8DAC-8A6E3CB1342A}" srcOrd="2" destOrd="0" parTransId="{148C71DA-62C2-47E3-BBD5-D2058F213725}" sibTransId="{DBEB5A4E-23EF-4750-8649-A59053A782C5}"/>
    <dgm:cxn modelId="{3D5F15F7-6D1F-4533-9A77-5A40E800020E}" srcId="{172B52FC-3C4F-41F7-851B-48CABD09239E}" destId="{EBD0C113-CFFC-4659-A4A9-99FDFCA861D0}" srcOrd="0" destOrd="0" parTransId="{51C6BA35-79A8-4882-90DD-29881175F239}" sibTransId="{28BB5C32-AD05-400C-8143-A0446AFF6E56}"/>
    <dgm:cxn modelId="{C890BDFF-0D82-4323-9157-5B01DA49E406}" srcId="{172B52FC-3C4F-41F7-851B-48CABD09239E}" destId="{2C9E4345-8659-4F1B-B188-E155827D9CD4}" srcOrd="3" destOrd="0" parTransId="{208E6751-A7FF-48AD-B4B2-40917570594F}" sibTransId="{1A0EA189-B841-498B-BD62-13CC0F4838ED}"/>
    <dgm:cxn modelId="{56100296-9758-436F-BD4A-D471FAD7EDC0}" type="presParOf" srcId="{4ADBC12C-3753-4034-AF2F-3C51581630E2}" destId="{0D69AA6D-74C2-4A84-AF70-86206DFC95D2}" srcOrd="0" destOrd="0" presId="urn:microsoft.com/office/officeart/2018/2/layout/IconVerticalSolidList"/>
    <dgm:cxn modelId="{C6566781-B521-4378-81FC-28D6276FACF0}" type="presParOf" srcId="{0D69AA6D-74C2-4A84-AF70-86206DFC95D2}" destId="{D09A7AAF-2FDE-457D-9CE0-619973FA16CE}" srcOrd="0" destOrd="0" presId="urn:microsoft.com/office/officeart/2018/2/layout/IconVerticalSolidList"/>
    <dgm:cxn modelId="{A0A1409A-9B44-427B-A2EF-AFC9481BCA37}" type="presParOf" srcId="{0D69AA6D-74C2-4A84-AF70-86206DFC95D2}" destId="{013A02FE-88AC-4CC3-9922-FFFACBE110F4}" srcOrd="1" destOrd="0" presId="urn:microsoft.com/office/officeart/2018/2/layout/IconVerticalSolidList"/>
    <dgm:cxn modelId="{0EC79FEE-4972-4391-B8C7-8F81A80F7DB8}" type="presParOf" srcId="{0D69AA6D-74C2-4A84-AF70-86206DFC95D2}" destId="{7F1BAA76-31AF-4346-A305-8A3F886D63BC}" srcOrd="2" destOrd="0" presId="urn:microsoft.com/office/officeart/2018/2/layout/IconVerticalSolidList"/>
    <dgm:cxn modelId="{E5C0E7EC-94DF-4AF4-9B1F-451A20C41CAE}" type="presParOf" srcId="{0D69AA6D-74C2-4A84-AF70-86206DFC95D2}" destId="{C64A7173-818C-47EA-BA51-26709C84F139}" srcOrd="3" destOrd="0" presId="urn:microsoft.com/office/officeart/2018/2/layout/IconVerticalSolidList"/>
    <dgm:cxn modelId="{BA835A96-D2F7-4BDB-A79A-5F19400E3E3D}" type="presParOf" srcId="{4ADBC12C-3753-4034-AF2F-3C51581630E2}" destId="{1CE9661E-9CE6-47AE-AAF5-BF9C50E30259}" srcOrd="1" destOrd="0" presId="urn:microsoft.com/office/officeart/2018/2/layout/IconVerticalSolidList"/>
    <dgm:cxn modelId="{D5A6E290-7A4D-405F-BABF-989256C3F387}" type="presParOf" srcId="{4ADBC12C-3753-4034-AF2F-3C51581630E2}" destId="{1D30C3C6-AEF5-44B4-8A54-F641D813133B}" srcOrd="2" destOrd="0" presId="urn:microsoft.com/office/officeart/2018/2/layout/IconVerticalSolidList"/>
    <dgm:cxn modelId="{5EAF2DF0-A265-4602-83E3-6F34DBB31B2A}" type="presParOf" srcId="{1D30C3C6-AEF5-44B4-8A54-F641D813133B}" destId="{8854A3AE-DFF3-4B14-9691-97F0C1E2810F}" srcOrd="0" destOrd="0" presId="urn:microsoft.com/office/officeart/2018/2/layout/IconVerticalSolidList"/>
    <dgm:cxn modelId="{9ECB731E-5797-474B-94C4-54D1032B4BBB}" type="presParOf" srcId="{1D30C3C6-AEF5-44B4-8A54-F641D813133B}" destId="{3F57714C-1394-41CC-B58E-6D82892C0E6B}" srcOrd="1" destOrd="0" presId="urn:microsoft.com/office/officeart/2018/2/layout/IconVerticalSolidList"/>
    <dgm:cxn modelId="{7FBA23B6-1309-4CEE-86D3-505852687613}" type="presParOf" srcId="{1D30C3C6-AEF5-44B4-8A54-F641D813133B}" destId="{A76AFBA2-932B-43FD-A325-8922C101D317}" srcOrd="2" destOrd="0" presId="urn:microsoft.com/office/officeart/2018/2/layout/IconVerticalSolidList"/>
    <dgm:cxn modelId="{5DCE32D3-67E5-4B5E-BFB8-35A0E3EE0B57}" type="presParOf" srcId="{1D30C3C6-AEF5-44B4-8A54-F641D813133B}" destId="{AADE9E4A-6D40-4626-88C5-3B94F5B36B89}" srcOrd="3" destOrd="0" presId="urn:microsoft.com/office/officeart/2018/2/layout/IconVerticalSolidList"/>
    <dgm:cxn modelId="{D850A648-575D-466D-BD7E-8721DA52C46E}" type="presParOf" srcId="{4ADBC12C-3753-4034-AF2F-3C51581630E2}" destId="{AD19861E-9EBA-41CB-9FB8-20A698FF79AB}" srcOrd="3" destOrd="0" presId="urn:microsoft.com/office/officeart/2018/2/layout/IconVerticalSolidList"/>
    <dgm:cxn modelId="{153E971B-AB56-45A0-90A5-2A2BFD733D39}" type="presParOf" srcId="{4ADBC12C-3753-4034-AF2F-3C51581630E2}" destId="{1457D44F-2017-4157-B605-852A175CE339}" srcOrd="4" destOrd="0" presId="urn:microsoft.com/office/officeart/2018/2/layout/IconVerticalSolidList"/>
    <dgm:cxn modelId="{62464321-F6B7-4837-A821-1CF092C22897}" type="presParOf" srcId="{1457D44F-2017-4157-B605-852A175CE339}" destId="{D5B558F9-63BB-4AD0-B1CD-880C2F4F155E}" srcOrd="0" destOrd="0" presId="urn:microsoft.com/office/officeart/2018/2/layout/IconVerticalSolidList"/>
    <dgm:cxn modelId="{7E748782-968C-4AD6-83F7-80BAB5AF2A80}" type="presParOf" srcId="{1457D44F-2017-4157-B605-852A175CE339}" destId="{3078201B-4562-4668-9A89-FC0BB0FC329F}" srcOrd="1" destOrd="0" presId="urn:microsoft.com/office/officeart/2018/2/layout/IconVerticalSolidList"/>
    <dgm:cxn modelId="{6432F624-A8BE-4616-9744-613266EACDA9}" type="presParOf" srcId="{1457D44F-2017-4157-B605-852A175CE339}" destId="{0589D382-8B8A-4D28-8EDC-50670BA04B40}" srcOrd="2" destOrd="0" presId="urn:microsoft.com/office/officeart/2018/2/layout/IconVerticalSolidList"/>
    <dgm:cxn modelId="{FBA28920-19FE-4B44-B8A2-D403C25FACB5}" type="presParOf" srcId="{1457D44F-2017-4157-B605-852A175CE339}" destId="{3CA4C9A4-E8F2-4A23-B1AD-454B432ACF8C}" srcOrd="3" destOrd="0" presId="urn:microsoft.com/office/officeart/2018/2/layout/IconVerticalSolidList"/>
    <dgm:cxn modelId="{D5F24FFA-4639-4C7D-A2B4-F763CFA56A6B}" type="presParOf" srcId="{4ADBC12C-3753-4034-AF2F-3C51581630E2}" destId="{6255B382-38FE-4047-8D86-EA6F8013F926}" srcOrd="5" destOrd="0" presId="urn:microsoft.com/office/officeart/2018/2/layout/IconVerticalSolidList"/>
    <dgm:cxn modelId="{94FC69FC-0337-4E0B-A8A5-ED0708B24DBE}" type="presParOf" srcId="{4ADBC12C-3753-4034-AF2F-3C51581630E2}" destId="{D8BC260A-86BB-4B58-8EBF-42665869465E}" srcOrd="6" destOrd="0" presId="urn:microsoft.com/office/officeart/2018/2/layout/IconVerticalSolidList"/>
    <dgm:cxn modelId="{536E587B-72BE-416B-92CD-16ADCCED1ADE}" type="presParOf" srcId="{D8BC260A-86BB-4B58-8EBF-42665869465E}" destId="{2975252E-6446-44BF-A763-AE2EDC46F0DF}" srcOrd="0" destOrd="0" presId="urn:microsoft.com/office/officeart/2018/2/layout/IconVerticalSolidList"/>
    <dgm:cxn modelId="{83E99890-FB13-4792-BF0C-1024AF48B7E6}" type="presParOf" srcId="{D8BC260A-86BB-4B58-8EBF-42665869465E}" destId="{AF37B89F-1E46-4E07-83DA-6EECBC847392}" srcOrd="1" destOrd="0" presId="urn:microsoft.com/office/officeart/2018/2/layout/IconVerticalSolidList"/>
    <dgm:cxn modelId="{07A26F0E-1CAB-4DAD-A6EB-19339D9ACEDD}" type="presParOf" srcId="{D8BC260A-86BB-4B58-8EBF-42665869465E}" destId="{4A078DE3-B75E-4FDF-B0D2-110C0477C7DA}" srcOrd="2" destOrd="0" presId="urn:microsoft.com/office/officeart/2018/2/layout/IconVerticalSolidList"/>
    <dgm:cxn modelId="{C66FC0AA-ED80-4991-B0E8-1196F2DF33CB}" type="presParOf" srcId="{D8BC260A-86BB-4B58-8EBF-42665869465E}" destId="{27EB0E78-EBCA-4387-A21D-0F7A57CE3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7394F-2933-4FA5-A9F5-B02729D912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36F9A7-B810-404C-8858-5F0AFB5DAA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Every part of the kill chain needs to exploit some vulnerability</a:t>
          </a:r>
          <a:endParaRPr lang="en-US"/>
        </a:p>
      </dgm:t>
    </dgm:pt>
    <dgm:pt modelId="{927ACD28-2894-4938-BED9-0B70718C6E6F}" type="parTrans" cxnId="{53AAE4FC-82B1-46D3-A80E-112904B380D3}">
      <dgm:prSet/>
      <dgm:spPr/>
      <dgm:t>
        <a:bodyPr/>
        <a:lstStyle/>
        <a:p>
          <a:endParaRPr lang="en-US"/>
        </a:p>
      </dgm:t>
    </dgm:pt>
    <dgm:pt modelId="{F23255F6-0791-4748-9CDA-8867079B233C}" type="sibTrans" cxnId="{53AAE4FC-82B1-46D3-A80E-112904B380D3}">
      <dgm:prSet/>
      <dgm:spPr/>
      <dgm:t>
        <a:bodyPr/>
        <a:lstStyle/>
        <a:p>
          <a:endParaRPr lang="en-US"/>
        </a:p>
      </dgm:t>
    </dgm:pt>
    <dgm:pt modelId="{2E689140-AACC-43BE-BD59-D6F84D96E5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Most vulnerabilities are documented – they have CVEs</a:t>
          </a:r>
          <a:endParaRPr lang="en-US"/>
        </a:p>
      </dgm:t>
    </dgm:pt>
    <dgm:pt modelId="{D5E96E5D-36B4-4D44-81C3-0788C72AEC7F}" type="parTrans" cxnId="{59109070-FD9A-4234-81BB-738BD7384782}">
      <dgm:prSet/>
      <dgm:spPr/>
      <dgm:t>
        <a:bodyPr/>
        <a:lstStyle/>
        <a:p>
          <a:endParaRPr lang="en-US"/>
        </a:p>
      </dgm:t>
    </dgm:pt>
    <dgm:pt modelId="{CEE26224-2BE3-4E5D-BB03-422073F46C20}" type="sibTrans" cxnId="{59109070-FD9A-4234-81BB-738BD7384782}">
      <dgm:prSet/>
      <dgm:spPr/>
      <dgm:t>
        <a:bodyPr/>
        <a:lstStyle/>
        <a:p>
          <a:endParaRPr lang="en-US"/>
        </a:p>
      </dgm:t>
    </dgm:pt>
    <dgm:pt modelId="{085563C0-0223-4BE3-8EFA-F6A72578EE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Detection can be as simple as software or kernel version</a:t>
          </a:r>
          <a:endParaRPr lang="en-US"/>
        </a:p>
      </dgm:t>
    </dgm:pt>
    <dgm:pt modelId="{EB4E6965-26C5-40C5-8219-B4B2E66E202F}" type="parTrans" cxnId="{6430EB4C-1693-4CE0-9C9D-16448FACF13C}">
      <dgm:prSet/>
      <dgm:spPr/>
      <dgm:t>
        <a:bodyPr/>
        <a:lstStyle/>
        <a:p>
          <a:endParaRPr lang="en-US"/>
        </a:p>
      </dgm:t>
    </dgm:pt>
    <dgm:pt modelId="{D801C892-4082-4D29-A924-E5585CDD3205}" type="sibTrans" cxnId="{6430EB4C-1693-4CE0-9C9D-16448FACF13C}">
      <dgm:prSet/>
      <dgm:spPr/>
      <dgm:t>
        <a:bodyPr/>
        <a:lstStyle/>
        <a:p>
          <a:endParaRPr lang="en-US"/>
        </a:p>
      </dgm:t>
    </dgm:pt>
    <dgm:pt modelId="{43E101C7-AA3A-4C44-8081-388E06A3B79A}" type="pres">
      <dgm:prSet presAssocID="{5BA7394F-2933-4FA5-A9F5-B02729D9124D}" presName="root" presStyleCnt="0">
        <dgm:presLayoutVars>
          <dgm:dir/>
          <dgm:resizeHandles val="exact"/>
        </dgm:presLayoutVars>
      </dgm:prSet>
      <dgm:spPr/>
    </dgm:pt>
    <dgm:pt modelId="{5E8E47D6-D8C6-462B-BCEE-838E50ACBB1C}" type="pres">
      <dgm:prSet presAssocID="{9736F9A7-B810-404C-8858-5F0AFB5DAAF6}" presName="compNode" presStyleCnt="0"/>
      <dgm:spPr/>
    </dgm:pt>
    <dgm:pt modelId="{3FC35614-32E4-4AB5-BFDB-CC9A51FFC60C}" type="pres">
      <dgm:prSet presAssocID="{9736F9A7-B810-404C-8858-5F0AFB5DAAF6}" presName="iconBgRect" presStyleLbl="bgShp" presStyleIdx="0" presStyleCnt="3"/>
      <dgm:spPr/>
    </dgm:pt>
    <dgm:pt modelId="{480B57AE-DEC1-4C32-AC2D-F9FA6B5E5131}" type="pres">
      <dgm:prSet presAssocID="{9736F9A7-B810-404C-8858-5F0AFB5DAA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484B752-B0A0-4955-A345-7C3C4754D7C1}" type="pres">
      <dgm:prSet presAssocID="{9736F9A7-B810-404C-8858-5F0AFB5DAAF6}" presName="spaceRect" presStyleCnt="0"/>
      <dgm:spPr/>
    </dgm:pt>
    <dgm:pt modelId="{B410FEDB-0083-4625-A2BD-EFD2E7E5B540}" type="pres">
      <dgm:prSet presAssocID="{9736F9A7-B810-404C-8858-5F0AFB5DAAF6}" presName="textRect" presStyleLbl="revTx" presStyleIdx="0" presStyleCnt="3">
        <dgm:presLayoutVars>
          <dgm:chMax val="1"/>
          <dgm:chPref val="1"/>
        </dgm:presLayoutVars>
      </dgm:prSet>
      <dgm:spPr/>
    </dgm:pt>
    <dgm:pt modelId="{40BA514E-9197-4177-B496-5308066FB58B}" type="pres">
      <dgm:prSet presAssocID="{F23255F6-0791-4748-9CDA-8867079B233C}" presName="sibTrans" presStyleCnt="0"/>
      <dgm:spPr/>
    </dgm:pt>
    <dgm:pt modelId="{2FF541DB-076C-42E7-B413-2DEE9B5B41E3}" type="pres">
      <dgm:prSet presAssocID="{2E689140-AACC-43BE-BD59-D6F84D96E574}" presName="compNode" presStyleCnt="0"/>
      <dgm:spPr/>
    </dgm:pt>
    <dgm:pt modelId="{7A8FEE02-E9A7-4ACE-8D68-FB90C1433DB0}" type="pres">
      <dgm:prSet presAssocID="{2E689140-AACC-43BE-BD59-D6F84D96E574}" presName="iconBgRect" presStyleLbl="bgShp" presStyleIdx="1" presStyleCnt="3"/>
      <dgm:spPr/>
    </dgm:pt>
    <dgm:pt modelId="{6C097472-855B-4751-917B-5EA06D78580E}" type="pres">
      <dgm:prSet presAssocID="{2E689140-AACC-43BE-BD59-D6F84D96E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38F4949-6489-420D-9CD7-E674C6C08B20}" type="pres">
      <dgm:prSet presAssocID="{2E689140-AACC-43BE-BD59-D6F84D96E574}" presName="spaceRect" presStyleCnt="0"/>
      <dgm:spPr/>
    </dgm:pt>
    <dgm:pt modelId="{81B42773-B5A7-42D0-B54B-4DDBDF3D34F7}" type="pres">
      <dgm:prSet presAssocID="{2E689140-AACC-43BE-BD59-D6F84D96E574}" presName="textRect" presStyleLbl="revTx" presStyleIdx="1" presStyleCnt="3">
        <dgm:presLayoutVars>
          <dgm:chMax val="1"/>
          <dgm:chPref val="1"/>
        </dgm:presLayoutVars>
      </dgm:prSet>
      <dgm:spPr/>
    </dgm:pt>
    <dgm:pt modelId="{0A9AB82A-9375-4CED-8BCD-E60EF3916B88}" type="pres">
      <dgm:prSet presAssocID="{CEE26224-2BE3-4E5D-BB03-422073F46C20}" presName="sibTrans" presStyleCnt="0"/>
      <dgm:spPr/>
    </dgm:pt>
    <dgm:pt modelId="{6E093AD5-C18B-4FD0-A928-29187F22D105}" type="pres">
      <dgm:prSet presAssocID="{085563C0-0223-4BE3-8EFA-F6A72578EE6B}" presName="compNode" presStyleCnt="0"/>
      <dgm:spPr/>
    </dgm:pt>
    <dgm:pt modelId="{861B280E-6292-4163-9457-F0BF4252A53A}" type="pres">
      <dgm:prSet presAssocID="{085563C0-0223-4BE3-8EFA-F6A72578EE6B}" presName="iconBgRect" presStyleLbl="bgShp" presStyleIdx="2" presStyleCnt="3"/>
      <dgm:spPr/>
    </dgm:pt>
    <dgm:pt modelId="{957CAA77-3E35-40B5-BBDF-663604FB87E4}" type="pres">
      <dgm:prSet presAssocID="{085563C0-0223-4BE3-8EFA-F6A72578E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E462CF0-C115-4327-8A14-D868F55485C0}" type="pres">
      <dgm:prSet presAssocID="{085563C0-0223-4BE3-8EFA-F6A72578EE6B}" presName="spaceRect" presStyleCnt="0"/>
      <dgm:spPr/>
    </dgm:pt>
    <dgm:pt modelId="{46F066C2-D018-4940-A778-F95E4F4AFA56}" type="pres">
      <dgm:prSet presAssocID="{085563C0-0223-4BE3-8EFA-F6A72578EE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29E228-6C4F-4AD4-9A83-256BA70E5B0F}" type="presOf" srcId="{5BA7394F-2933-4FA5-A9F5-B02729D9124D}" destId="{43E101C7-AA3A-4C44-8081-388E06A3B79A}" srcOrd="0" destOrd="0" presId="urn:microsoft.com/office/officeart/2018/5/layout/IconCircleLabelList"/>
    <dgm:cxn modelId="{6430EB4C-1693-4CE0-9C9D-16448FACF13C}" srcId="{5BA7394F-2933-4FA5-A9F5-B02729D9124D}" destId="{085563C0-0223-4BE3-8EFA-F6A72578EE6B}" srcOrd="2" destOrd="0" parTransId="{EB4E6965-26C5-40C5-8219-B4B2E66E202F}" sibTransId="{D801C892-4082-4D29-A924-E5585CDD3205}"/>
    <dgm:cxn modelId="{59109070-FD9A-4234-81BB-738BD7384782}" srcId="{5BA7394F-2933-4FA5-A9F5-B02729D9124D}" destId="{2E689140-AACC-43BE-BD59-D6F84D96E574}" srcOrd="1" destOrd="0" parTransId="{D5E96E5D-36B4-4D44-81C3-0788C72AEC7F}" sibTransId="{CEE26224-2BE3-4E5D-BB03-422073F46C20}"/>
    <dgm:cxn modelId="{7E15CF9B-7D72-4FA0-85A5-62EB2084DAC6}" type="presOf" srcId="{2E689140-AACC-43BE-BD59-D6F84D96E574}" destId="{81B42773-B5A7-42D0-B54B-4DDBDF3D34F7}" srcOrd="0" destOrd="0" presId="urn:microsoft.com/office/officeart/2018/5/layout/IconCircleLabelList"/>
    <dgm:cxn modelId="{752704A2-BA76-4826-B16C-11AE6E36973C}" type="presOf" srcId="{085563C0-0223-4BE3-8EFA-F6A72578EE6B}" destId="{46F066C2-D018-4940-A778-F95E4F4AFA56}" srcOrd="0" destOrd="0" presId="urn:microsoft.com/office/officeart/2018/5/layout/IconCircleLabelList"/>
    <dgm:cxn modelId="{5D082CAE-0A0A-49A0-B9EA-28FED8FC5C7C}" type="presOf" srcId="{9736F9A7-B810-404C-8858-5F0AFB5DAAF6}" destId="{B410FEDB-0083-4625-A2BD-EFD2E7E5B540}" srcOrd="0" destOrd="0" presId="urn:microsoft.com/office/officeart/2018/5/layout/IconCircleLabelList"/>
    <dgm:cxn modelId="{53AAE4FC-82B1-46D3-A80E-112904B380D3}" srcId="{5BA7394F-2933-4FA5-A9F5-B02729D9124D}" destId="{9736F9A7-B810-404C-8858-5F0AFB5DAAF6}" srcOrd="0" destOrd="0" parTransId="{927ACD28-2894-4938-BED9-0B70718C6E6F}" sibTransId="{F23255F6-0791-4748-9CDA-8867079B233C}"/>
    <dgm:cxn modelId="{F37A13C4-16D6-4258-AB9A-04127965CCDC}" type="presParOf" srcId="{43E101C7-AA3A-4C44-8081-388E06A3B79A}" destId="{5E8E47D6-D8C6-462B-BCEE-838E50ACBB1C}" srcOrd="0" destOrd="0" presId="urn:microsoft.com/office/officeart/2018/5/layout/IconCircleLabelList"/>
    <dgm:cxn modelId="{02B9BB09-7121-43F8-A0B1-6B8DDDD83FDC}" type="presParOf" srcId="{5E8E47D6-D8C6-462B-BCEE-838E50ACBB1C}" destId="{3FC35614-32E4-4AB5-BFDB-CC9A51FFC60C}" srcOrd="0" destOrd="0" presId="urn:microsoft.com/office/officeart/2018/5/layout/IconCircleLabelList"/>
    <dgm:cxn modelId="{08203E31-DBAF-4ECA-8CF8-E1570547A5B6}" type="presParOf" srcId="{5E8E47D6-D8C6-462B-BCEE-838E50ACBB1C}" destId="{480B57AE-DEC1-4C32-AC2D-F9FA6B5E5131}" srcOrd="1" destOrd="0" presId="urn:microsoft.com/office/officeart/2018/5/layout/IconCircleLabelList"/>
    <dgm:cxn modelId="{F03E6C93-8125-45C9-9549-E249D8853043}" type="presParOf" srcId="{5E8E47D6-D8C6-462B-BCEE-838E50ACBB1C}" destId="{1484B752-B0A0-4955-A345-7C3C4754D7C1}" srcOrd="2" destOrd="0" presId="urn:microsoft.com/office/officeart/2018/5/layout/IconCircleLabelList"/>
    <dgm:cxn modelId="{9141FDAE-1B4F-407F-94D5-23D5EFBE437D}" type="presParOf" srcId="{5E8E47D6-D8C6-462B-BCEE-838E50ACBB1C}" destId="{B410FEDB-0083-4625-A2BD-EFD2E7E5B540}" srcOrd="3" destOrd="0" presId="urn:microsoft.com/office/officeart/2018/5/layout/IconCircleLabelList"/>
    <dgm:cxn modelId="{24099682-D572-4F67-B453-112C4970C2CA}" type="presParOf" srcId="{43E101C7-AA3A-4C44-8081-388E06A3B79A}" destId="{40BA514E-9197-4177-B496-5308066FB58B}" srcOrd="1" destOrd="0" presId="urn:microsoft.com/office/officeart/2018/5/layout/IconCircleLabelList"/>
    <dgm:cxn modelId="{DC8506DC-41FC-4544-8188-BC2AF6156795}" type="presParOf" srcId="{43E101C7-AA3A-4C44-8081-388E06A3B79A}" destId="{2FF541DB-076C-42E7-B413-2DEE9B5B41E3}" srcOrd="2" destOrd="0" presId="urn:microsoft.com/office/officeart/2018/5/layout/IconCircleLabelList"/>
    <dgm:cxn modelId="{2DAEB4C9-BE5E-4E4D-89E6-9025CA9FF510}" type="presParOf" srcId="{2FF541DB-076C-42E7-B413-2DEE9B5B41E3}" destId="{7A8FEE02-E9A7-4ACE-8D68-FB90C1433DB0}" srcOrd="0" destOrd="0" presId="urn:microsoft.com/office/officeart/2018/5/layout/IconCircleLabelList"/>
    <dgm:cxn modelId="{973B0924-12D9-40DC-A20B-7BED08B01FB0}" type="presParOf" srcId="{2FF541DB-076C-42E7-B413-2DEE9B5B41E3}" destId="{6C097472-855B-4751-917B-5EA06D78580E}" srcOrd="1" destOrd="0" presId="urn:microsoft.com/office/officeart/2018/5/layout/IconCircleLabelList"/>
    <dgm:cxn modelId="{A5F63B3F-929D-41CC-9FE6-4D1FB1E564E8}" type="presParOf" srcId="{2FF541DB-076C-42E7-B413-2DEE9B5B41E3}" destId="{638F4949-6489-420D-9CD7-E674C6C08B20}" srcOrd="2" destOrd="0" presId="urn:microsoft.com/office/officeart/2018/5/layout/IconCircleLabelList"/>
    <dgm:cxn modelId="{9A62CD38-7A5A-478F-92BF-0C6CE436432A}" type="presParOf" srcId="{2FF541DB-076C-42E7-B413-2DEE9B5B41E3}" destId="{81B42773-B5A7-42D0-B54B-4DDBDF3D34F7}" srcOrd="3" destOrd="0" presId="urn:microsoft.com/office/officeart/2018/5/layout/IconCircleLabelList"/>
    <dgm:cxn modelId="{9933C762-FD8A-40DE-B1AB-203CC578873A}" type="presParOf" srcId="{43E101C7-AA3A-4C44-8081-388E06A3B79A}" destId="{0A9AB82A-9375-4CED-8BCD-E60EF3916B88}" srcOrd="3" destOrd="0" presId="urn:microsoft.com/office/officeart/2018/5/layout/IconCircleLabelList"/>
    <dgm:cxn modelId="{E0F31A46-167D-4F17-9B9E-B3D2232314B8}" type="presParOf" srcId="{43E101C7-AA3A-4C44-8081-388E06A3B79A}" destId="{6E093AD5-C18B-4FD0-A928-29187F22D105}" srcOrd="4" destOrd="0" presId="urn:microsoft.com/office/officeart/2018/5/layout/IconCircleLabelList"/>
    <dgm:cxn modelId="{76EA1EE4-2B42-433E-A7AD-ECA4C79AEB73}" type="presParOf" srcId="{6E093AD5-C18B-4FD0-A928-29187F22D105}" destId="{861B280E-6292-4163-9457-F0BF4252A53A}" srcOrd="0" destOrd="0" presId="urn:microsoft.com/office/officeart/2018/5/layout/IconCircleLabelList"/>
    <dgm:cxn modelId="{5AF5E864-1B7F-4C79-B0FF-E8AF7FF143DE}" type="presParOf" srcId="{6E093AD5-C18B-4FD0-A928-29187F22D105}" destId="{957CAA77-3E35-40B5-BBDF-663604FB87E4}" srcOrd="1" destOrd="0" presId="urn:microsoft.com/office/officeart/2018/5/layout/IconCircleLabelList"/>
    <dgm:cxn modelId="{36D9A5EE-595E-4739-B1BC-233BC8D58CE3}" type="presParOf" srcId="{6E093AD5-C18B-4FD0-A928-29187F22D105}" destId="{0E462CF0-C115-4327-8A14-D868F55485C0}" srcOrd="2" destOrd="0" presId="urn:microsoft.com/office/officeart/2018/5/layout/IconCircleLabelList"/>
    <dgm:cxn modelId="{E6B83EA2-C357-42AE-83EB-1743D003C84B}" type="presParOf" srcId="{6E093AD5-C18B-4FD0-A928-29187F22D105}" destId="{46F066C2-D018-4940-A778-F95E4F4AFA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72A3A-E7EC-48E2-8FD0-33D7B6F0D4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70F2CC-2C44-4DE1-8A4F-3969F0920269}">
      <dgm:prSet custT="1"/>
      <dgm:spPr/>
      <dgm:t>
        <a:bodyPr/>
        <a:lstStyle/>
        <a:p>
          <a:r>
            <a:rPr lang="en-IN" sz="1800"/>
            <a:t>Reconnaissance</a:t>
          </a:r>
          <a:endParaRPr lang="en-US" sz="1800"/>
        </a:p>
      </dgm:t>
    </dgm:pt>
    <dgm:pt modelId="{AC5ED33A-1742-4274-9BF7-73D4D7C0F1B1}" type="parTrans" cxnId="{5EDB723F-25DF-4EBC-B417-1541E34CCE38}">
      <dgm:prSet/>
      <dgm:spPr/>
      <dgm:t>
        <a:bodyPr/>
        <a:lstStyle/>
        <a:p>
          <a:endParaRPr lang="en-US"/>
        </a:p>
      </dgm:t>
    </dgm:pt>
    <dgm:pt modelId="{AEE34D9C-85B2-4019-8A9F-DA892AD21E2F}" type="sibTrans" cxnId="{5EDB723F-25DF-4EBC-B417-1541E34CCE38}">
      <dgm:prSet/>
      <dgm:spPr/>
      <dgm:t>
        <a:bodyPr/>
        <a:lstStyle/>
        <a:p>
          <a:endParaRPr lang="en-US"/>
        </a:p>
      </dgm:t>
    </dgm:pt>
    <dgm:pt modelId="{B191B182-F0FE-42AC-B8AF-52A14CD5331E}">
      <dgm:prSet custT="1"/>
      <dgm:spPr/>
      <dgm:t>
        <a:bodyPr/>
        <a:lstStyle/>
        <a:p>
          <a:r>
            <a:rPr lang="en-IN" sz="1800"/>
            <a:t>Weaponization</a:t>
          </a:r>
          <a:endParaRPr lang="en-US" sz="1800"/>
        </a:p>
      </dgm:t>
    </dgm:pt>
    <dgm:pt modelId="{070216F9-9A60-47F9-8E1E-ABF13D2111B9}" type="parTrans" cxnId="{C076BF21-0C1E-410D-9572-29546BFB7F7B}">
      <dgm:prSet/>
      <dgm:spPr/>
      <dgm:t>
        <a:bodyPr/>
        <a:lstStyle/>
        <a:p>
          <a:endParaRPr lang="en-US"/>
        </a:p>
      </dgm:t>
    </dgm:pt>
    <dgm:pt modelId="{0FADCDC1-DDBE-48EC-B3B3-AC731C5484C6}" type="sibTrans" cxnId="{C076BF21-0C1E-410D-9572-29546BFB7F7B}">
      <dgm:prSet/>
      <dgm:spPr/>
      <dgm:t>
        <a:bodyPr/>
        <a:lstStyle/>
        <a:p>
          <a:endParaRPr lang="en-US"/>
        </a:p>
      </dgm:t>
    </dgm:pt>
    <dgm:pt modelId="{A4EFD4AE-9F77-4EC9-B1F5-D403D4CABAC1}">
      <dgm:prSet custT="1"/>
      <dgm:spPr/>
      <dgm:t>
        <a:bodyPr/>
        <a:lstStyle/>
        <a:p>
          <a:r>
            <a:rPr lang="en-IN" sz="1800"/>
            <a:t>Delivery</a:t>
          </a:r>
          <a:endParaRPr lang="en-US" sz="1800"/>
        </a:p>
      </dgm:t>
    </dgm:pt>
    <dgm:pt modelId="{A411B440-E9F6-418B-B779-8CA3FDEF7B59}" type="parTrans" cxnId="{431B976B-716E-46E8-A194-ABD89994D8C5}">
      <dgm:prSet/>
      <dgm:spPr/>
      <dgm:t>
        <a:bodyPr/>
        <a:lstStyle/>
        <a:p>
          <a:endParaRPr lang="en-US"/>
        </a:p>
      </dgm:t>
    </dgm:pt>
    <dgm:pt modelId="{0F99CA84-CE6B-4F6B-B766-9A42C13776A0}" type="sibTrans" cxnId="{431B976B-716E-46E8-A194-ABD89994D8C5}">
      <dgm:prSet/>
      <dgm:spPr/>
      <dgm:t>
        <a:bodyPr/>
        <a:lstStyle/>
        <a:p>
          <a:endParaRPr lang="en-US"/>
        </a:p>
      </dgm:t>
    </dgm:pt>
    <dgm:pt modelId="{5AD80FF5-8BBF-4518-8F13-31F2695F31C4}">
      <dgm:prSet custT="1"/>
      <dgm:spPr/>
      <dgm:t>
        <a:bodyPr/>
        <a:lstStyle/>
        <a:p>
          <a:r>
            <a:rPr lang="en-IN" sz="1800"/>
            <a:t>Exploitation</a:t>
          </a:r>
          <a:endParaRPr lang="en-US" sz="1800"/>
        </a:p>
      </dgm:t>
    </dgm:pt>
    <dgm:pt modelId="{A81D598A-3479-41C1-9F12-2E5033B15418}" type="parTrans" cxnId="{DF8F7A32-4B47-464A-A174-BFF7DDC992CC}">
      <dgm:prSet/>
      <dgm:spPr/>
      <dgm:t>
        <a:bodyPr/>
        <a:lstStyle/>
        <a:p>
          <a:endParaRPr lang="en-US"/>
        </a:p>
      </dgm:t>
    </dgm:pt>
    <dgm:pt modelId="{7C17FAE9-6D48-457F-8347-EB60A35A5649}" type="sibTrans" cxnId="{DF8F7A32-4B47-464A-A174-BFF7DDC992CC}">
      <dgm:prSet/>
      <dgm:spPr/>
      <dgm:t>
        <a:bodyPr/>
        <a:lstStyle/>
        <a:p>
          <a:endParaRPr lang="en-US"/>
        </a:p>
      </dgm:t>
    </dgm:pt>
    <dgm:pt modelId="{18431AF8-213E-4693-B75D-68EA5E9E4039}">
      <dgm:prSet custT="1"/>
      <dgm:spPr/>
      <dgm:t>
        <a:bodyPr/>
        <a:lstStyle/>
        <a:p>
          <a:r>
            <a:rPr lang="en-IN" sz="1800"/>
            <a:t>Installation</a:t>
          </a:r>
          <a:endParaRPr lang="en-US" sz="1800"/>
        </a:p>
      </dgm:t>
    </dgm:pt>
    <dgm:pt modelId="{5C387965-442B-4F19-B69B-1289D76145AF}" type="parTrans" cxnId="{A49B6704-560C-4621-89A9-00D771113A1D}">
      <dgm:prSet/>
      <dgm:spPr/>
      <dgm:t>
        <a:bodyPr/>
        <a:lstStyle/>
        <a:p>
          <a:endParaRPr lang="en-US"/>
        </a:p>
      </dgm:t>
    </dgm:pt>
    <dgm:pt modelId="{6F5004FD-8C57-4727-9E2D-9583B30B1A7E}" type="sibTrans" cxnId="{A49B6704-560C-4621-89A9-00D771113A1D}">
      <dgm:prSet/>
      <dgm:spPr/>
      <dgm:t>
        <a:bodyPr/>
        <a:lstStyle/>
        <a:p>
          <a:endParaRPr lang="en-US"/>
        </a:p>
      </dgm:t>
    </dgm:pt>
    <dgm:pt modelId="{6C3358AD-E55B-4854-B9EE-3C83D2604FF8}">
      <dgm:prSet custT="1"/>
      <dgm:spPr/>
      <dgm:t>
        <a:bodyPr/>
        <a:lstStyle/>
        <a:p>
          <a:r>
            <a:rPr lang="en-IN" sz="1800"/>
            <a:t>Command and Control</a:t>
          </a:r>
          <a:endParaRPr lang="en-US" sz="1800"/>
        </a:p>
      </dgm:t>
    </dgm:pt>
    <dgm:pt modelId="{0089C9C4-FC72-4882-8C16-D5CFAA0F3E4F}" type="parTrans" cxnId="{C591736D-AD5F-4ECC-ADB6-250874F7B0A6}">
      <dgm:prSet/>
      <dgm:spPr/>
      <dgm:t>
        <a:bodyPr/>
        <a:lstStyle/>
        <a:p>
          <a:endParaRPr lang="en-US"/>
        </a:p>
      </dgm:t>
    </dgm:pt>
    <dgm:pt modelId="{FB962D21-22E8-4B3E-B2E6-D1C618BA30CD}" type="sibTrans" cxnId="{C591736D-AD5F-4ECC-ADB6-250874F7B0A6}">
      <dgm:prSet/>
      <dgm:spPr/>
      <dgm:t>
        <a:bodyPr/>
        <a:lstStyle/>
        <a:p>
          <a:endParaRPr lang="en-US"/>
        </a:p>
      </dgm:t>
    </dgm:pt>
    <dgm:pt modelId="{64B7488D-31CA-4407-8593-A6B48CAD36EB}">
      <dgm:prSet custT="1"/>
      <dgm:spPr/>
      <dgm:t>
        <a:bodyPr/>
        <a:lstStyle/>
        <a:p>
          <a:r>
            <a:rPr lang="en-IN" sz="1800"/>
            <a:t>Actions</a:t>
          </a:r>
          <a:endParaRPr lang="en-US" sz="1800"/>
        </a:p>
      </dgm:t>
    </dgm:pt>
    <dgm:pt modelId="{1F867D23-235F-48B2-BFC6-60FED4960BEF}" type="parTrans" cxnId="{C1717C9E-4AB7-4F1E-8019-B238E5107296}">
      <dgm:prSet/>
      <dgm:spPr/>
      <dgm:t>
        <a:bodyPr/>
        <a:lstStyle/>
        <a:p>
          <a:endParaRPr lang="en-US"/>
        </a:p>
      </dgm:t>
    </dgm:pt>
    <dgm:pt modelId="{20C5786D-6D4D-4BA5-AED5-175C2816E5E8}" type="sibTrans" cxnId="{C1717C9E-4AB7-4F1E-8019-B238E5107296}">
      <dgm:prSet/>
      <dgm:spPr/>
      <dgm:t>
        <a:bodyPr/>
        <a:lstStyle/>
        <a:p>
          <a:endParaRPr lang="en-US"/>
        </a:p>
      </dgm:t>
    </dgm:pt>
    <dgm:pt modelId="{ECD1B5FE-E725-4322-85BB-DA0D77E95F6F}">
      <dgm:prSet custT="1"/>
      <dgm:spPr/>
      <dgm:t>
        <a:bodyPr/>
        <a:lstStyle/>
        <a:p>
          <a:r>
            <a:rPr lang="en-IN" sz="1800"/>
            <a:t>Monetization</a:t>
          </a:r>
          <a:endParaRPr lang="en-US" sz="1800"/>
        </a:p>
      </dgm:t>
    </dgm:pt>
    <dgm:pt modelId="{D2FBF544-2D69-45C6-98D0-6FB6E46C32D5}" type="parTrans" cxnId="{E83FC18B-72AE-4529-A571-39CA7DDD5194}">
      <dgm:prSet/>
      <dgm:spPr/>
      <dgm:t>
        <a:bodyPr/>
        <a:lstStyle/>
        <a:p>
          <a:endParaRPr lang="en-US"/>
        </a:p>
      </dgm:t>
    </dgm:pt>
    <dgm:pt modelId="{ACAFB5B8-ED80-4702-8C6B-4B86024F73C7}" type="sibTrans" cxnId="{E83FC18B-72AE-4529-A571-39CA7DDD5194}">
      <dgm:prSet/>
      <dgm:spPr/>
      <dgm:t>
        <a:bodyPr/>
        <a:lstStyle/>
        <a:p>
          <a:endParaRPr lang="en-US"/>
        </a:p>
      </dgm:t>
    </dgm:pt>
    <dgm:pt modelId="{6F99A562-3714-40F4-B4AA-FA310B9B6380}" type="pres">
      <dgm:prSet presAssocID="{43072A3A-E7EC-48E2-8FD0-33D7B6F0D4A7}" presName="diagram" presStyleCnt="0">
        <dgm:presLayoutVars>
          <dgm:dir/>
          <dgm:resizeHandles val="exact"/>
        </dgm:presLayoutVars>
      </dgm:prSet>
      <dgm:spPr/>
    </dgm:pt>
    <dgm:pt modelId="{448086E1-D574-4969-9DEE-E45C607A376E}" type="pres">
      <dgm:prSet presAssocID="{7E70F2CC-2C44-4DE1-8A4F-3969F0920269}" presName="node" presStyleLbl="node1" presStyleIdx="0" presStyleCnt="8">
        <dgm:presLayoutVars>
          <dgm:bulletEnabled val="1"/>
        </dgm:presLayoutVars>
      </dgm:prSet>
      <dgm:spPr/>
    </dgm:pt>
    <dgm:pt modelId="{3517DA37-2C31-4127-94EC-5DA5CE98F668}" type="pres">
      <dgm:prSet presAssocID="{AEE34D9C-85B2-4019-8A9F-DA892AD21E2F}" presName="sibTrans" presStyleCnt="0"/>
      <dgm:spPr/>
    </dgm:pt>
    <dgm:pt modelId="{2259ED3E-B0D3-4575-ADDB-9F5653AD60FF}" type="pres">
      <dgm:prSet presAssocID="{B191B182-F0FE-42AC-B8AF-52A14CD5331E}" presName="node" presStyleLbl="node1" presStyleIdx="1" presStyleCnt="8">
        <dgm:presLayoutVars>
          <dgm:bulletEnabled val="1"/>
        </dgm:presLayoutVars>
      </dgm:prSet>
      <dgm:spPr/>
    </dgm:pt>
    <dgm:pt modelId="{5E9FB409-E6F6-4554-9605-119238023F21}" type="pres">
      <dgm:prSet presAssocID="{0FADCDC1-DDBE-48EC-B3B3-AC731C5484C6}" presName="sibTrans" presStyleCnt="0"/>
      <dgm:spPr/>
    </dgm:pt>
    <dgm:pt modelId="{65C97C5A-2C0D-4F04-BE8E-39829882BB85}" type="pres">
      <dgm:prSet presAssocID="{A4EFD4AE-9F77-4EC9-B1F5-D403D4CABAC1}" presName="node" presStyleLbl="node1" presStyleIdx="2" presStyleCnt="8">
        <dgm:presLayoutVars>
          <dgm:bulletEnabled val="1"/>
        </dgm:presLayoutVars>
      </dgm:prSet>
      <dgm:spPr/>
    </dgm:pt>
    <dgm:pt modelId="{1784D4A2-AD8C-4296-9F01-2680E48E8429}" type="pres">
      <dgm:prSet presAssocID="{0F99CA84-CE6B-4F6B-B766-9A42C13776A0}" presName="sibTrans" presStyleCnt="0"/>
      <dgm:spPr/>
    </dgm:pt>
    <dgm:pt modelId="{FED649EF-9DF7-48A9-A037-69B2F6DD090E}" type="pres">
      <dgm:prSet presAssocID="{5AD80FF5-8BBF-4518-8F13-31F2695F31C4}" presName="node" presStyleLbl="node1" presStyleIdx="3" presStyleCnt="8">
        <dgm:presLayoutVars>
          <dgm:bulletEnabled val="1"/>
        </dgm:presLayoutVars>
      </dgm:prSet>
      <dgm:spPr/>
    </dgm:pt>
    <dgm:pt modelId="{E18325CF-93D4-4C8C-9225-CC5723E2B0A1}" type="pres">
      <dgm:prSet presAssocID="{7C17FAE9-6D48-457F-8347-EB60A35A5649}" presName="sibTrans" presStyleCnt="0"/>
      <dgm:spPr/>
    </dgm:pt>
    <dgm:pt modelId="{3419920A-546C-4C67-9CA8-35BF89F7C43E}" type="pres">
      <dgm:prSet presAssocID="{18431AF8-213E-4693-B75D-68EA5E9E4039}" presName="node" presStyleLbl="node1" presStyleIdx="4" presStyleCnt="8">
        <dgm:presLayoutVars>
          <dgm:bulletEnabled val="1"/>
        </dgm:presLayoutVars>
      </dgm:prSet>
      <dgm:spPr/>
    </dgm:pt>
    <dgm:pt modelId="{E902DD62-317D-4B85-8297-E367009BF0D6}" type="pres">
      <dgm:prSet presAssocID="{6F5004FD-8C57-4727-9E2D-9583B30B1A7E}" presName="sibTrans" presStyleCnt="0"/>
      <dgm:spPr/>
    </dgm:pt>
    <dgm:pt modelId="{9CDA89A5-473C-4D71-865A-193F19C248BD}" type="pres">
      <dgm:prSet presAssocID="{6C3358AD-E55B-4854-B9EE-3C83D2604FF8}" presName="node" presStyleLbl="node1" presStyleIdx="5" presStyleCnt="8">
        <dgm:presLayoutVars>
          <dgm:bulletEnabled val="1"/>
        </dgm:presLayoutVars>
      </dgm:prSet>
      <dgm:spPr/>
    </dgm:pt>
    <dgm:pt modelId="{945D99DB-AEFF-403D-AB29-ACF66F771F86}" type="pres">
      <dgm:prSet presAssocID="{FB962D21-22E8-4B3E-B2E6-D1C618BA30CD}" presName="sibTrans" presStyleCnt="0"/>
      <dgm:spPr/>
    </dgm:pt>
    <dgm:pt modelId="{D639BB17-DCB5-481E-8130-888124386AA2}" type="pres">
      <dgm:prSet presAssocID="{64B7488D-31CA-4407-8593-A6B48CAD36EB}" presName="node" presStyleLbl="node1" presStyleIdx="6" presStyleCnt="8">
        <dgm:presLayoutVars>
          <dgm:bulletEnabled val="1"/>
        </dgm:presLayoutVars>
      </dgm:prSet>
      <dgm:spPr/>
    </dgm:pt>
    <dgm:pt modelId="{BBAE4F55-5738-477C-9D5D-4F0BDF57A9F6}" type="pres">
      <dgm:prSet presAssocID="{20C5786D-6D4D-4BA5-AED5-175C2816E5E8}" presName="sibTrans" presStyleCnt="0"/>
      <dgm:spPr/>
    </dgm:pt>
    <dgm:pt modelId="{4F9497BC-6323-4F90-B971-B95EA8F845DB}" type="pres">
      <dgm:prSet presAssocID="{ECD1B5FE-E725-4322-85BB-DA0D77E95F6F}" presName="node" presStyleLbl="node1" presStyleIdx="7" presStyleCnt="8">
        <dgm:presLayoutVars>
          <dgm:bulletEnabled val="1"/>
        </dgm:presLayoutVars>
      </dgm:prSet>
      <dgm:spPr/>
    </dgm:pt>
  </dgm:ptLst>
  <dgm:cxnLst>
    <dgm:cxn modelId="{A49B6704-560C-4621-89A9-00D771113A1D}" srcId="{43072A3A-E7EC-48E2-8FD0-33D7B6F0D4A7}" destId="{18431AF8-213E-4693-B75D-68EA5E9E4039}" srcOrd="4" destOrd="0" parTransId="{5C387965-442B-4F19-B69B-1289D76145AF}" sibTransId="{6F5004FD-8C57-4727-9E2D-9583B30B1A7E}"/>
    <dgm:cxn modelId="{C076BF21-0C1E-410D-9572-29546BFB7F7B}" srcId="{43072A3A-E7EC-48E2-8FD0-33D7B6F0D4A7}" destId="{B191B182-F0FE-42AC-B8AF-52A14CD5331E}" srcOrd="1" destOrd="0" parTransId="{070216F9-9A60-47F9-8E1E-ABF13D2111B9}" sibTransId="{0FADCDC1-DDBE-48EC-B3B3-AC731C5484C6}"/>
    <dgm:cxn modelId="{450D4A26-324F-4C03-9F2C-F96942867AE5}" type="presOf" srcId="{B191B182-F0FE-42AC-B8AF-52A14CD5331E}" destId="{2259ED3E-B0D3-4575-ADDB-9F5653AD60FF}" srcOrd="0" destOrd="0" presId="urn:microsoft.com/office/officeart/2005/8/layout/default"/>
    <dgm:cxn modelId="{B4D63229-1DD2-498A-9E68-AFC0E2BB6EB9}" type="presOf" srcId="{64B7488D-31CA-4407-8593-A6B48CAD36EB}" destId="{D639BB17-DCB5-481E-8130-888124386AA2}" srcOrd="0" destOrd="0" presId="urn:microsoft.com/office/officeart/2005/8/layout/default"/>
    <dgm:cxn modelId="{DF8F7A32-4B47-464A-A174-BFF7DDC992CC}" srcId="{43072A3A-E7EC-48E2-8FD0-33D7B6F0D4A7}" destId="{5AD80FF5-8BBF-4518-8F13-31F2695F31C4}" srcOrd="3" destOrd="0" parTransId="{A81D598A-3479-41C1-9F12-2E5033B15418}" sibTransId="{7C17FAE9-6D48-457F-8347-EB60A35A5649}"/>
    <dgm:cxn modelId="{4BDAF53A-69D7-469D-993A-3A09F1CA7769}" type="presOf" srcId="{ECD1B5FE-E725-4322-85BB-DA0D77E95F6F}" destId="{4F9497BC-6323-4F90-B971-B95EA8F845DB}" srcOrd="0" destOrd="0" presId="urn:microsoft.com/office/officeart/2005/8/layout/default"/>
    <dgm:cxn modelId="{5EDB723F-25DF-4EBC-B417-1541E34CCE38}" srcId="{43072A3A-E7EC-48E2-8FD0-33D7B6F0D4A7}" destId="{7E70F2CC-2C44-4DE1-8A4F-3969F0920269}" srcOrd="0" destOrd="0" parTransId="{AC5ED33A-1742-4274-9BF7-73D4D7C0F1B1}" sibTransId="{AEE34D9C-85B2-4019-8A9F-DA892AD21E2F}"/>
    <dgm:cxn modelId="{42200347-065F-4CB3-8653-3ABCE834F022}" type="presOf" srcId="{6C3358AD-E55B-4854-B9EE-3C83D2604FF8}" destId="{9CDA89A5-473C-4D71-865A-193F19C248BD}" srcOrd="0" destOrd="0" presId="urn:microsoft.com/office/officeart/2005/8/layout/default"/>
    <dgm:cxn modelId="{431B976B-716E-46E8-A194-ABD89994D8C5}" srcId="{43072A3A-E7EC-48E2-8FD0-33D7B6F0D4A7}" destId="{A4EFD4AE-9F77-4EC9-B1F5-D403D4CABAC1}" srcOrd="2" destOrd="0" parTransId="{A411B440-E9F6-418B-B779-8CA3FDEF7B59}" sibTransId="{0F99CA84-CE6B-4F6B-B766-9A42C13776A0}"/>
    <dgm:cxn modelId="{C591736D-AD5F-4ECC-ADB6-250874F7B0A6}" srcId="{43072A3A-E7EC-48E2-8FD0-33D7B6F0D4A7}" destId="{6C3358AD-E55B-4854-B9EE-3C83D2604FF8}" srcOrd="5" destOrd="0" parTransId="{0089C9C4-FC72-4882-8C16-D5CFAA0F3E4F}" sibTransId="{FB962D21-22E8-4B3E-B2E6-D1C618BA30CD}"/>
    <dgm:cxn modelId="{E83FC18B-72AE-4529-A571-39CA7DDD5194}" srcId="{43072A3A-E7EC-48E2-8FD0-33D7B6F0D4A7}" destId="{ECD1B5FE-E725-4322-85BB-DA0D77E95F6F}" srcOrd="7" destOrd="0" parTransId="{D2FBF544-2D69-45C6-98D0-6FB6E46C32D5}" sibTransId="{ACAFB5B8-ED80-4702-8C6B-4B86024F73C7}"/>
    <dgm:cxn modelId="{C1717C9E-4AB7-4F1E-8019-B238E5107296}" srcId="{43072A3A-E7EC-48E2-8FD0-33D7B6F0D4A7}" destId="{64B7488D-31CA-4407-8593-A6B48CAD36EB}" srcOrd="6" destOrd="0" parTransId="{1F867D23-235F-48B2-BFC6-60FED4960BEF}" sibTransId="{20C5786D-6D4D-4BA5-AED5-175C2816E5E8}"/>
    <dgm:cxn modelId="{FE59D9A9-E579-4C0E-B42F-7A07A4CF0483}" type="presOf" srcId="{43072A3A-E7EC-48E2-8FD0-33D7B6F0D4A7}" destId="{6F99A562-3714-40F4-B4AA-FA310B9B6380}" srcOrd="0" destOrd="0" presId="urn:microsoft.com/office/officeart/2005/8/layout/default"/>
    <dgm:cxn modelId="{CF473CAF-12FD-4A57-B41F-0A0C5B7AA583}" type="presOf" srcId="{5AD80FF5-8BBF-4518-8F13-31F2695F31C4}" destId="{FED649EF-9DF7-48A9-A037-69B2F6DD090E}" srcOrd="0" destOrd="0" presId="urn:microsoft.com/office/officeart/2005/8/layout/default"/>
    <dgm:cxn modelId="{43F3A3C6-BD21-4614-B634-918C5725FA4C}" type="presOf" srcId="{A4EFD4AE-9F77-4EC9-B1F5-D403D4CABAC1}" destId="{65C97C5A-2C0D-4F04-BE8E-39829882BB85}" srcOrd="0" destOrd="0" presId="urn:microsoft.com/office/officeart/2005/8/layout/default"/>
    <dgm:cxn modelId="{D113CADB-AEBB-4520-9A94-319D83EBEB77}" type="presOf" srcId="{7E70F2CC-2C44-4DE1-8A4F-3969F0920269}" destId="{448086E1-D574-4969-9DEE-E45C607A376E}" srcOrd="0" destOrd="0" presId="urn:microsoft.com/office/officeart/2005/8/layout/default"/>
    <dgm:cxn modelId="{80D554FC-CC2B-41E0-90DA-D953A1A54772}" type="presOf" srcId="{18431AF8-213E-4693-B75D-68EA5E9E4039}" destId="{3419920A-546C-4C67-9CA8-35BF89F7C43E}" srcOrd="0" destOrd="0" presId="urn:microsoft.com/office/officeart/2005/8/layout/default"/>
    <dgm:cxn modelId="{CD27B563-8912-4209-A124-75E93C7392D1}" type="presParOf" srcId="{6F99A562-3714-40F4-B4AA-FA310B9B6380}" destId="{448086E1-D574-4969-9DEE-E45C607A376E}" srcOrd="0" destOrd="0" presId="urn:microsoft.com/office/officeart/2005/8/layout/default"/>
    <dgm:cxn modelId="{5DA3EDA3-C0B4-42D8-AAB8-8B88939680AC}" type="presParOf" srcId="{6F99A562-3714-40F4-B4AA-FA310B9B6380}" destId="{3517DA37-2C31-4127-94EC-5DA5CE98F668}" srcOrd="1" destOrd="0" presId="urn:microsoft.com/office/officeart/2005/8/layout/default"/>
    <dgm:cxn modelId="{F19CF3E6-71B8-49E2-A9AE-74D7D00999D5}" type="presParOf" srcId="{6F99A562-3714-40F4-B4AA-FA310B9B6380}" destId="{2259ED3E-B0D3-4575-ADDB-9F5653AD60FF}" srcOrd="2" destOrd="0" presId="urn:microsoft.com/office/officeart/2005/8/layout/default"/>
    <dgm:cxn modelId="{5DFB4832-DB61-4B7F-8718-BAE60DC9A858}" type="presParOf" srcId="{6F99A562-3714-40F4-B4AA-FA310B9B6380}" destId="{5E9FB409-E6F6-4554-9605-119238023F21}" srcOrd="3" destOrd="0" presId="urn:microsoft.com/office/officeart/2005/8/layout/default"/>
    <dgm:cxn modelId="{B879AE31-3FC4-4C58-8612-72C4458B31E1}" type="presParOf" srcId="{6F99A562-3714-40F4-B4AA-FA310B9B6380}" destId="{65C97C5A-2C0D-4F04-BE8E-39829882BB85}" srcOrd="4" destOrd="0" presId="urn:microsoft.com/office/officeart/2005/8/layout/default"/>
    <dgm:cxn modelId="{0DA1ACC5-126A-44E3-A9F8-D7730378961C}" type="presParOf" srcId="{6F99A562-3714-40F4-B4AA-FA310B9B6380}" destId="{1784D4A2-AD8C-4296-9F01-2680E48E8429}" srcOrd="5" destOrd="0" presId="urn:microsoft.com/office/officeart/2005/8/layout/default"/>
    <dgm:cxn modelId="{E1F00ACA-AFC5-4F4A-A3B0-B10E3C9367E8}" type="presParOf" srcId="{6F99A562-3714-40F4-B4AA-FA310B9B6380}" destId="{FED649EF-9DF7-48A9-A037-69B2F6DD090E}" srcOrd="6" destOrd="0" presId="urn:microsoft.com/office/officeart/2005/8/layout/default"/>
    <dgm:cxn modelId="{009DAFFF-C4B4-4D10-828E-7B3D935822AB}" type="presParOf" srcId="{6F99A562-3714-40F4-B4AA-FA310B9B6380}" destId="{E18325CF-93D4-4C8C-9225-CC5723E2B0A1}" srcOrd="7" destOrd="0" presId="urn:microsoft.com/office/officeart/2005/8/layout/default"/>
    <dgm:cxn modelId="{AE778D8C-31D9-45AF-940F-B96708EFA58C}" type="presParOf" srcId="{6F99A562-3714-40F4-B4AA-FA310B9B6380}" destId="{3419920A-546C-4C67-9CA8-35BF89F7C43E}" srcOrd="8" destOrd="0" presId="urn:microsoft.com/office/officeart/2005/8/layout/default"/>
    <dgm:cxn modelId="{172668EE-DC61-45EE-8B09-F2B24BC72435}" type="presParOf" srcId="{6F99A562-3714-40F4-B4AA-FA310B9B6380}" destId="{E902DD62-317D-4B85-8297-E367009BF0D6}" srcOrd="9" destOrd="0" presId="urn:microsoft.com/office/officeart/2005/8/layout/default"/>
    <dgm:cxn modelId="{BE8026DC-9CAA-485E-8610-C58A08790E20}" type="presParOf" srcId="{6F99A562-3714-40F4-B4AA-FA310B9B6380}" destId="{9CDA89A5-473C-4D71-865A-193F19C248BD}" srcOrd="10" destOrd="0" presId="urn:microsoft.com/office/officeart/2005/8/layout/default"/>
    <dgm:cxn modelId="{89ABD153-EF24-48E4-922A-C298DD533940}" type="presParOf" srcId="{6F99A562-3714-40F4-B4AA-FA310B9B6380}" destId="{945D99DB-AEFF-403D-AB29-ACF66F771F86}" srcOrd="11" destOrd="0" presId="urn:microsoft.com/office/officeart/2005/8/layout/default"/>
    <dgm:cxn modelId="{3AAAE8A7-1A90-476E-A9F5-CEB449033426}" type="presParOf" srcId="{6F99A562-3714-40F4-B4AA-FA310B9B6380}" destId="{D639BB17-DCB5-481E-8130-888124386AA2}" srcOrd="12" destOrd="0" presId="urn:microsoft.com/office/officeart/2005/8/layout/default"/>
    <dgm:cxn modelId="{D966F10D-74AF-4295-8681-36DF8CB7E582}" type="presParOf" srcId="{6F99A562-3714-40F4-B4AA-FA310B9B6380}" destId="{BBAE4F55-5738-477C-9D5D-4F0BDF57A9F6}" srcOrd="13" destOrd="0" presId="urn:microsoft.com/office/officeart/2005/8/layout/default"/>
    <dgm:cxn modelId="{2D505F54-1D2D-4245-9268-D0070AB9F64B}" type="presParOf" srcId="{6F99A562-3714-40F4-B4AA-FA310B9B6380}" destId="{4F9497BC-6323-4F90-B971-B95EA8F845D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7C82A-C3C3-446D-AF3D-03766D2D740E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2F6BC0-6F16-4CD1-887F-A8F18D57EFD1}">
      <dgm:prSet/>
      <dgm:spPr/>
      <dgm:t>
        <a:bodyPr/>
        <a:lstStyle/>
        <a:p>
          <a:r>
            <a:rPr lang="en-IN"/>
            <a:t>An APT group</a:t>
          </a:r>
          <a:endParaRPr lang="en-US"/>
        </a:p>
      </dgm:t>
    </dgm:pt>
    <dgm:pt modelId="{BB027C94-C652-4272-9D78-88ABF05E3952}" type="parTrans" cxnId="{A5995BA5-190C-404A-85E7-9AB181CB181D}">
      <dgm:prSet/>
      <dgm:spPr/>
      <dgm:t>
        <a:bodyPr/>
        <a:lstStyle/>
        <a:p>
          <a:endParaRPr lang="en-US"/>
        </a:p>
      </dgm:t>
    </dgm:pt>
    <dgm:pt modelId="{43FA86AD-CD23-40C4-B4E4-F75507C1F884}" type="sibTrans" cxnId="{A5995BA5-190C-404A-85E7-9AB181CB181D}">
      <dgm:prSet/>
      <dgm:spPr/>
      <dgm:t>
        <a:bodyPr/>
        <a:lstStyle/>
        <a:p>
          <a:endParaRPr lang="en-US"/>
        </a:p>
      </dgm:t>
    </dgm:pt>
    <dgm:pt modelId="{E74F92FF-A3F9-43FA-BBF6-6B23940E69E5}">
      <dgm:prSet/>
      <dgm:spPr/>
      <dgm:t>
        <a:bodyPr/>
        <a:lstStyle/>
        <a:p>
          <a:r>
            <a:rPr lang="en-IN"/>
            <a:t>Launched a malware campaign that exploited several Windows CVEs</a:t>
          </a:r>
          <a:endParaRPr lang="en-US"/>
        </a:p>
      </dgm:t>
    </dgm:pt>
    <dgm:pt modelId="{2B07C70C-D1AC-4F94-B98E-5D66873E0162}" type="parTrans" cxnId="{28AC55D8-DB12-46F2-BDCF-412AB14C643A}">
      <dgm:prSet/>
      <dgm:spPr/>
      <dgm:t>
        <a:bodyPr/>
        <a:lstStyle/>
        <a:p>
          <a:endParaRPr lang="en-US"/>
        </a:p>
      </dgm:t>
    </dgm:pt>
    <dgm:pt modelId="{5ABA70EA-C5CC-416F-9F53-7C7AD8C7A045}" type="sibTrans" cxnId="{28AC55D8-DB12-46F2-BDCF-412AB14C643A}">
      <dgm:prSet/>
      <dgm:spPr/>
      <dgm:t>
        <a:bodyPr/>
        <a:lstStyle/>
        <a:p>
          <a:endParaRPr lang="en-US"/>
        </a:p>
      </dgm:t>
    </dgm:pt>
    <dgm:pt modelId="{AD7DFFF5-BA09-4A3A-ADBC-C1AB8A3D0163}">
      <dgm:prSet/>
      <dgm:spPr/>
      <dgm:t>
        <a:bodyPr/>
        <a:lstStyle/>
        <a:p>
          <a:r>
            <a:rPr lang="en-IN" dirty="0"/>
            <a:t>Let’s look into one of their Kill Chain</a:t>
          </a:r>
          <a:endParaRPr lang="en-US" dirty="0"/>
        </a:p>
      </dgm:t>
    </dgm:pt>
    <dgm:pt modelId="{FAD68D9E-8532-4A4C-9A85-256CFFB69416}" type="parTrans" cxnId="{1D3ACFF3-0C38-4645-B5B3-40B83DBB8885}">
      <dgm:prSet/>
      <dgm:spPr/>
      <dgm:t>
        <a:bodyPr/>
        <a:lstStyle/>
        <a:p>
          <a:endParaRPr lang="en-US"/>
        </a:p>
      </dgm:t>
    </dgm:pt>
    <dgm:pt modelId="{75FB1318-31F7-49CB-AFC6-E52E7A0F9AA9}" type="sibTrans" cxnId="{1D3ACFF3-0C38-4645-B5B3-40B83DBB8885}">
      <dgm:prSet/>
      <dgm:spPr/>
      <dgm:t>
        <a:bodyPr/>
        <a:lstStyle/>
        <a:p>
          <a:endParaRPr lang="en-US"/>
        </a:p>
      </dgm:t>
    </dgm:pt>
    <dgm:pt modelId="{CF690A8D-9E21-4B6F-B0B4-E2567D17C54F}" type="pres">
      <dgm:prSet presAssocID="{8B87C82A-C3C3-446D-AF3D-03766D2D740E}" presName="outerComposite" presStyleCnt="0">
        <dgm:presLayoutVars>
          <dgm:chMax val="5"/>
          <dgm:dir/>
          <dgm:resizeHandles val="exact"/>
        </dgm:presLayoutVars>
      </dgm:prSet>
      <dgm:spPr/>
    </dgm:pt>
    <dgm:pt modelId="{638619D1-F5F7-4968-8560-A017BAFB237D}" type="pres">
      <dgm:prSet presAssocID="{8B87C82A-C3C3-446D-AF3D-03766D2D740E}" presName="dummyMaxCanvas" presStyleCnt="0">
        <dgm:presLayoutVars/>
      </dgm:prSet>
      <dgm:spPr/>
    </dgm:pt>
    <dgm:pt modelId="{F34CE10A-4E21-46C5-A7A6-AB830F45F79E}" type="pres">
      <dgm:prSet presAssocID="{8B87C82A-C3C3-446D-AF3D-03766D2D740E}" presName="ThreeNodes_1" presStyleLbl="node1" presStyleIdx="0" presStyleCnt="3">
        <dgm:presLayoutVars>
          <dgm:bulletEnabled val="1"/>
        </dgm:presLayoutVars>
      </dgm:prSet>
      <dgm:spPr/>
    </dgm:pt>
    <dgm:pt modelId="{000BF7F5-E034-44CA-9A7D-DE32B1A0F15D}" type="pres">
      <dgm:prSet presAssocID="{8B87C82A-C3C3-446D-AF3D-03766D2D740E}" presName="ThreeNodes_2" presStyleLbl="node1" presStyleIdx="1" presStyleCnt="3">
        <dgm:presLayoutVars>
          <dgm:bulletEnabled val="1"/>
        </dgm:presLayoutVars>
      </dgm:prSet>
      <dgm:spPr/>
    </dgm:pt>
    <dgm:pt modelId="{120468D6-7FBB-48FE-B19A-21B103BC614B}" type="pres">
      <dgm:prSet presAssocID="{8B87C82A-C3C3-446D-AF3D-03766D2D740E}" presName="ThreeNodes_3" presStyleLbl="node1" presStyleIdx="2" presStyleCnt="3">
        <dgm:presLayoutVars>
          <dgm:bulletEnabled val="1"/>
        </dgm:presLayoutVars>
      </dgm:prSet>
      <dgm:spPr/>
    </dgm:pt>
    <dgm:pt modelId="{0891C52D-8453-4222-A088-184ADF7B0912}" type="pres">
      <dgm:prSet presAssocID="{8B87C82A-C3C3-446D-AF3D-03766D2D740E}" presName="ThreeConn_1-2" presStyleLbl="fgAccFollowNode1" presStyleIdx="0" presStyleCnt="2">
        <dgm:presLayoutVars>
          <dgm:bulletEnabled val="1"/>
        </dgm:presLayoutVars>
      </dgm:prSet>
      <dgm:spPr/>
    </dgm:pt>
    <dgm:pt modelId="{35FFF896-B2B7-4174-8956-DC53FDD8F425}" type="pres">
      <dgm:prSet presAssocID="{8B87C82A-C3C3-446D-AF3D-03766D2D740E}" presName="ThreeConn_2-3" presStyleLbl="fgAccFollowNode1" presStyleIdx="1" presStyleCnt="2">
        <dgm:presLayoutVars>
          <dgm:bulletEnabled val="1"/>
        </dgm:presLayoutVars>
      </dgm:prSet>
      <dgm:spPr/>
    </dgm:pt>
    <dgm:pt modelId="{B17F80ED-97AF-4B37-B8D3-8E7898BCC00B}" type="pres">
      <dgm:prSet presAssocID="{8B87C82A-C3C3-446D-AF3D-03766D2D740E}" presName="ThreeNodes_1_text" presStyleLbl="node1" presStyleIdx="2" presStyleCnt="3">
        <dgm:presLayoutVars>
          <dgm:bulletEnabled val="1"/>
        </dgm:presLayoutVars>
      </dgm:prSet>
      <dgm:spPr/>
    </dgm:pt>
    <dgm:pt modelId="{5960476F-2CD2-4745-B69E-94DDE7FE463C}" type="pres">
      <dgm:prSet presAssocID="{8B87C82A-C3C3-446D-AF3D-03766D2D740E}" presName="ThreeNodes_2_text" presStyleLbl="node1" presStyleIdx="2" presStyleCnt="3">
        <dgm:presLayoutVars>
          <dgm:bulletEnabled val="1"/>
        </dgm:presLayoutVars>
      </dgm:prSet>
      <dgm:spPr/>
    </dgm:pt>
    <dgm:pt modelId="{529FBC30-B8B9-4302-AB6D-D3CA2A5EA255}" type="pres">
      <dgm:prSet presAssocID="{8B87C82A-C3C3-446D-AF3D-03766D2D740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C17262-2E4D-49D1-9A4C-616AE7687CC0}" type="presOf" srcId="{AD7DFFF5-BA09-4A3A-ADBC-C1AB8A3D0163}" destId="{529FBC30-B8B9-4302-AB6D-D3CA2A5EA255}" srcOrd="1" destOrd="0" presId="urn:microsoft.com/office/officeart/2005/8/layout/vProcess5"/>
    <dgm:cxn modelId="{93843B8E-446A-4CFD-AF6D-645C03056A4D}" type="presOf" srcId="{2E2F6BC0-6F16-4CD1-887F-A8F18D57EFD1}" destId="{B17F80ED-97AF-4B37-B8D3-8E7898BCC00B}" srcOrd="1" destOrd="0" presId="urn:microsoft.com/office/officeart/2005/8/layout/vProcess5"/>
    <dgm:cxn modelId="{CB02E299-2865-468D-A521-27578F19475D}" type="presOf" srcId="{2E2F6BC0-6F16-4CD1-887F-A8F18D57EFD1}" destId="{F34CE10A-4E21-46C5-A7A6-AB830F45F79E}" srcOrd="0" destOrd="0" presId="urn:microsoft.com/office/officeart/2005/8/layout/vProcess5"/>
    <dgm:cxn modelId="{A5995BA5-190C-404A-85E7-9AB181CB181D}" srcId="{8B87C82A-C3C3-446D-AF3D-03766D2D740E}" destId="{2E2F6BC0-6F16-4CD1-887F-A8F18D57EFD1}" srcOrd="0" destOrd="0" parTransId="{BB027C94-C652-4272-9D78-88ABF05E3952}" sibTransId="{43FA86AD-CD23-40C4-B4E4-F75507C1F884}"/>
    <dgm:cxn modelId="{30D467A8-760D-4DD2-89A0-CC3BE28866DD}" type="presOf" srcId="{43FA86AD-CD23-40C4-B4E4-F75507C1F884}" destId="{0891C52D-8453-4222-A088-184ADF7B0912}" srcOrd="0" destOrd="0" presId="urn:microsoft.com/office/officeart/2005/8/layout/vProcess5"/>
    <dgm:cxn modelId="{F9C9A5BE-BD60-4C7F-9883-A68771E89238}" type="presOf" srcId="{5ABA70EA-C5CC-416F-9F53-7C7AD8C7A045}" destId="{35FFF896-B2B7-4174-8956-DC53FDD8F425}" srcOrd="0" destOrd="0" presId="urn:microsoft.com/office/officeart/2005/8/layout/vProcess5"/>
    <dgm:cxn modelId="{F1BB77C6-9849-4955-BA20-1F5124A25424}" type="presOf" srcId="{E74F92FF-A3F9-43FA-BBF6-6B23940E69E5}" destId="{000BF7F5-E034-44CA-9A7D-DE32B1A0F15D}" srcOrd="0" destOrd="0" presId="urn:microsoft.com/office/officeart/2005/8/layout/vProcess5"/>
    <dgm:cxn modelId="{3DE6C8CE-3CCB-4493-9230-48510076F2BE}" type="presOf" srcId="{8B87C82A-C3C3-446D-AF3D-03766D2D740E}" destId="{CF690A8D-9E21-4B6F-B0B4-E2567D17C54F}" srcOrd="0" destOrd="0" presId="urn:microsoft.com/office/officeart/2005/8/layout/vProcess5"/>
    <dgm:cxn modelId="{28AC55D8-DB12-46F2-BDCF-412AB14C643A}" srcId="{8B87C82A-C3C3-446D-AF3D-03766D2D740E}" destId="{E74F92FF-A3F9-43FA-BBF6-6B23940E69E5}" srcOrd="1" destOrd="0" parTransId="{2B07C70C-D1AC-4F94-B98E-5D66873E0162}" sibTransId="{5ABA70EA-C5CC-416F-9F53-7C7AD8C7A045}"/>
    <dgm:cxn modelId="{C827F5E2-D946-4FAC-86CD-47AA8E7182CB}" type="presOf" srcId="{AD7DFFF5-BA09-4A3A-ADBC-C1AB8A3D0163}" destId="{120468D6-7FBB-48FE-B19A-21B103BC614B}" srcOrd="0" destOrd="0" presId="urn:microsoft.com/office/officeart/2005/8/layout/vProcess5"/>
    <dgm:cxn modelId="{1D3ACFF3-0C38-4645-B5B3-40B83DBB8885}" srcId="{8B87C82A-C3C3-446D-AF3D-03766D2D740E}" destId="{AD7DFFF5-BA09-4A3A-ADBC-C1AB8A3D0163}" srcOrd="2" destOrd="0" parTransId="{FAD68D9E-8532-4A4C-9A85-256CFFB69416}" sibTransId="{75FB1318-31F7-49CB-AFC6-E52E7A0F9AA9}"/>
    <dgm:cxn modelId="{50CBE5F3-B514-4305-B532-73A70884307D}" type="presOf" srcId="{E74F92FF-A3F9-43FA-BBF6-6B23940E69E5}" destId="{5960476F-2CD2-4745-B69E-94DDE7FE463C}" srcOrd="1" destOrd="0" presId="urn:microsoft.com/office/officeart/2005/8/layout/vProcess5"/>
    <dgm:cxn modelId="{8BCE5F73-C05B-4DB7-A57C-0F7A7B703D93}" type="presParOf" srcId="{CF690A8D-9E21-4B6F-B0B4-E2567D17C54F}" destId="{638619D1-F5F7-4968-8560-A017BAFB237D}" srcOrd="0" destOrd="0" presId="urn:microsoft.com/office/officeart/2005/8/layout/vProcess5"/>
    <dgm:cxn modelId="{1682B9A1-5624-4623-8A88-F02B6867B9C5}" type="presParOf" srcId="{CF690A8D-9E21-4B6F-B0B4-E2567D17C54F}" destId="{F34CE10A-4E21-46C5-A7A6-AB830F45F79E}" srcOrd="1" destOrd="0" presId="urn:microsoft.com/office/officeart/2005/8/layout/vProcess5"/>
    <dgm:cxn modelId="{67896EB8-0CA9-4CB0-A79B-A4647F3F0278}" type="presParOf" srcId="{CF690A8D-9E21-4B6F-B0B4-E2567D17C54F}" destId="{000BF7F5-E034-44CA-9A7D-DE32B1A0F15D}" srcOrd="2" destOrd="0" presId="urn:microsoft.com/office/officeart/2005/8/layout/vProcess5"/>
    <dgm:cxn modelId="{3C43534E-3A9A-4D83-9642-6EDB64A64CB8}" type="presParOf" srcId="{CF690A8D-9E21-4B6F-B0B4-E2567D17C54F}" destId="{120468D6-7FBB-48FE-B19A-21B103BC614B}" srcOrd="3" destOrd="0" presId="urn:microsoft.com/office/officeart/2005/8/layout/vProcess5"/>
    <dgm:cxn modelId="{74E96D9A-AD5A-470E-AB5C-3AF520B72732}" type="presParOf" srcId="{CF690A8D-9E21-4B6F-B0B4-E2567D17C54F}" destId="{0891C52D-8453-4222-A088-184ADF7B0912}" srcOrd="4" destOrd="0" presId="urn:microsoft.com/office/officeart/2005/8/layout/vProcess5"/>
    <dgm:cxn modelId="{6F82D495-C948-4430-B45D-60B56BDFC995}" type="presParOf" srcId="{CF690A8D-9E21-4B6F-B0B4-E2567D17C54F}" destId="{35FFF896-B2B7-4174-8956-DC53FDD8F425}" srcOrd="5" destOrd="0" presId="urn:microsoft.com/office/officeart/2005/8/layout/vProcess5"/>
    <dgm:cxn modelId="{1B1889C4-1231-48C9-A9B3-EEAFA5C7A7A9}" type="presParOf" srcId="{CF690A8D-9E21-4B6F-B0B4-E2567D17C54F}" destId="{B17F80ED-97AF-4B37-B8D3-8E7898BCC00B}" srcOrd="6" destOrd="0" presId="urn:microsoft.com/office/officeart/2005/8/layout/vProcess5"/>
    <dgm:cxn modelId="{9FC49206-3547-4BD0-8288-FAE00FA7CCEE}" type="presParOf" srcId="{CF690A8D-9E21-4B6F-B0B4-E2567D17C54F}" destId="{5960476F-2CD2-4745-B69E-94DDE7FE463C}" srcOrd="7" destOrd="0" presId="urn:microsoft.com/office/officeart/2005/8/layout/vProcess5"/>
    <dgm:cxn modelId="{4B1D908B-1EB8-4E54-9F69-C11A8577A912}" type="presParOf" srcId="{CF690A8D-9E21-4B6F-B0B4-E2567D17C54F}" destId="{529FBC30-B8B9-4302-AB6D-D3CA2A5EA25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E76D38-7428-430A-91AD-C772FFEA8092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9FBA7F-59AF-4387-BFD7-BBF94F1C8336}">
      <dgm:prSet/>
      <dgm:spPr/>
      <dgm:t>
        <a:bodyPr/>
        <a:lstStyle/>
        <a:p>
          <a:r>
            <a:rPr lang="en-IN"/>
            <a:t>Victim received an Email</a:t>
          </a:r>
          <a:endParaRPr lang="en-US"/>
        </a:p>
      </dgm:t>
    </dgm:pt>
    <dgm:pt modelId="{D49994DE-C089-43C0-98A2-E54E3381F916}" type="parTrans" cxnId="{C7E0ACC3-CA01-43B7-AA8A-AEDB57D28A0A}">
      <dgm:prSet/>
      <dgm:spPr/>
      <dgm:t>
        <a:bodyPr/>
        <a:lstStyle/>
        <a:p>
          <a:endParaRPr lang="en-US"/>
        </a:p>
      </dgm:t>
    </dgm:pt>
    <dgm:pt modelId="{2D4B1508-177A-4024-85D7-5DC99E4AC47A}" type="sibTrans" cxnId="{C7E0ACC3-CA01-43B7-AA8A-AEDB57D28A0A}">
      <dgm:prSet/>
      <dgm:spPr/>
      <dgm:t>
        <a:bodyPr/>
        <a:lstStyle/>
        <a:p>
          <a:endParaRPr lang="en-US"/>
        </a:p>
      </dgm:t>
    </dgm:pt>
    <dgm:pt modelId="{A7251F0A-29A5-4C66-9539-8F2394F02959}">
      <dgm:prSet/>
      <dgm:spPr/>
      <dgm:t>
        <a:bodyPr/>
        <a:lstStyle/>
        <a:p>
          <a:r>
            <a:rPr lang="en-IN"/>
            <a:t>Email contained a malicious PDF</a:t>
          </a:r>
          <a:endParaRPr lang="en-US"/>
        </a:p>
      </dgm:t>
    </dgm:pt>
    <dgm:pt modelId="{DC09801E-0CAE-4480-8F13-D3D03F0A8771}" type="parTrans" cxnId="{67D20DED-23F1-4942-8980-45360075EE35}">
      <dgm:prSet/>
      <dgm:spPr/>
      <dgm:t>
        <a:bodyPr/>
        <a:lstStyle/>
        <a:p>
          <a:endParaRPr lang="en-US"/>
        </a:p>
      </dgm:t>
    </dgm:pt>
    <dgm:pt modelId="{F20441C4-64B6-4CF3-8A4D-A3CD7CADB2CF}" type="sibTrans" cxnId="{67D20DED-23F1-4942-8980-45360075EE35}">
      <dgm:prSet/>
      <dgm:spPr/>
      <dgm:t>
        <a:bodyPr/>
        <a:lstStyle/>
        <a:p>
          <a:endParaRPr lang="en-US"/>
        </a:p>
      </dgm:t>
    </dgm:pt>
    <dgm:pt modelId="{12CB8D04-FEBA-467B-8C44-52AC8F4780C4}">
      <dgm:prSet/>
      <dgm:spPr/>
      <dgm:t>
        <a:bodyPr/>
        <a:lstStyle/>
        <a:p>
          <a:r>
            <a:rPr lang="en-IN"/>
            <a:t>PDF contains link to a web server</a:t>
          </a:r>
          <a:endParaRPr lang="en-US"/>
        </a:p>
      </dgm:t>
    </dgm:pt>
    <dgm:pt modelId="{8435FF34-0E38-4E8A-A14C-15310262DF22}" type="parTrans" cxnId="{0D891F95-0157-4A05-9A88-DF867A4EFB8C}">
      <dgm:prSet/>
      <dgm:spPr/>
      <dgm:t>
        <a:bodyPr/>
        <a:lstStyle/>
        <a:p>
          <a:endParaRPr lang="en-US"/>
        </a:p>
      </dgm:t>
    </dgm:pt>
    <dgm:pt modelId="{AF4ED99A-600D-46F2-9C97-854EA2610A0E}" type="sibTrans" cxnId="{0D891F95-0157-4A05-9A88-DF867A4EFB8C}">
      <dgm:prSet/>
      <dgm:spPr/>
      <dgm:t>
        <a:bodyPr/>
        <a:lstStyle/>
        <a:p>
          <a:endParaRPr lang="en-US"/>
        </a:p>
      </dgm:t>
    </dgm:pt>
    <dgm:pt modelId="{8F96326F-C857-48F3-8BB3-581ED4BAD172}">
      <dgm:prSet/>
      <dgm:spPr/>
      <dgm:t>
        <a:bodyPr/>
        <a:lstStyle/>
        <a:p>
          <a:r>
            <a:rPr lang="en-IN"/>
            <a:t>Web server redirects to URL file which redirects again</a:t>
          </a:r>
          <a:endParaRPr lang="en-US"/>
        </a:p>
      </dgm:t>
    </dgm:pt>
    <dgm:pt modelId="{C55F3E81-21C8-4EC5-8595-6AC637A36FF7}" type="parTrans" cxnId="{2779A783-06BA-4973-8EDA-2177F87DB1F6}">
      <dgm:prSet/>
      <dgm:spPr/>
      <dgm:t>
        <a:bodyPr/>
        <a:lstStyle/>
        <a:p>
          <a:endParaRPr lang="en-US"/>
        </a:p>
      </dgm:t>
    </dgm:pt>
    <dgm:pt modelId="{DBA04C7B-7943-4F1C-B6AB-44EF5A0CE26A}" type="sibTrans" cxnId="{2779A783-06BA-4973-8EDA-2177F87DB1F6}">
      <dgm:prSet/>
      <dgm:spPr/>
      <dgm:t>
        <a:bodyPr/>
        <a:lstStyle/>
        <a:p>
          <a:endParaRPr lang="en-US"/>
        </a:p>
      </dgm:t>
    </dgm:pt>
    <dgm:pt modelId="{F1CA773C-7B68-4E58-8BA0-45F16A6EF3B6}">
      <dgm:prSet/>
      <dgm:spPr/>
      <dgm:t>
        <a:bodyPr/>
        <a:lstStyle/>
        <a:p>
          <a:r>
            <a:rPr lang="en-IN"/>
            <a:t>Second URL file opens an MSI bypassing MoTW</a:t>
          </a:r>
          <a:endParaRPr lang="en-US"/>
        </a:p>
      </dgm:t>
    </dgm:pt>
    <dgm:pt modelId="{5DA0FFC8-E668-4658-9275-CE9FF580F4F1}" type="parTrans" cxnId="{8BA61C5F-F7ED-4FD4-93BD-138DC13B5FF5}">
      <dgm:prSet/>
      <dgm:spPr/>
      <dgm:t>
        <a:bodyPr/>
        <a:lstStyle/>
        <a:p>
          <a:endParaRPr lang="en-US"/>
        </a:p>
      </dgm:t>
    </dgm:pt>
    <dgm:pt modelId="{39286838-DE2A-4782-9C65-9E7A0191BE8C}" type="sibTrans" cxnId="{8BA61C5F-F7ED-4FD4-93BD-138DC13B5FF5}">
      <dgm:prSet/>
      <dgm:spPr/>
      <dgm:t>
        <a:bodyPr/>
        <a:lstStyle/>
        <a:p>
          <a:endParaRPr lang="en-US"/>
        </a:p>
      </dgm:t>
    </dgm:pt>
    <dgm:pt modelId="{3984DDE9-7186-4192-9F88-B4F8D410669B}" type="pres">
      <dgm:prSet presAssocID="{40E76D38-7428-430A-91AD-C772FFEA8092}" presName="outerComposite" presStyleCnt="0">
        <dgm:presLayoutVars>
          <dgm:chMax val="5"/>
          <dgm:dir/>
          <dgm:resizeHandles val="exact"/>
        </dgm:presLayoutVars>
      </dgm:prSet>
      <dgm:spPr/>
    </dgm:pt>
    <dgm:pt modelId="{3A21D6E9-2257-489A-AFB3-E60155520D31}" type="pres">
      <dgm:prSet presAssocID="{40E76D38-7428-430A-91AD-C772FFEA8092}" presName="dummyMaxCanvas" presStyleCnt="0">
        <dgm:presLayoutVars/>
      </dgm:prSet>
      <dgm:spPr/>
    </dgm:pt>
    <dgm:pt modelId="{77529DED-1435-464C-8E20-8620A7814DF3}" type="pres">
      <dgm:prSet presAssocID="{40E76D38-7428-430A-91AD-C772FFEA8092}" presName="FiveNodes_1" presStyleLbl="node1" presStyleIdx="0" presStyleCnt="5">
        <dgm:presLayoutVars>
          <dgm:bulletEnabled val="1"/>
        </dgm:presLayoutVars>
      </dgm:prSet>
      <dgm:spPr/>
    </dgm:pt>
    <dgm:pt modelId="{5EBE19E4-008A-490E-9429-E24B9EBECC1F}" type="pres">
      <dgm:prSet presAssocID="{40E76D38-7428-430A-91AD-C772FFEA8092}" presName="FiveNodes_2" presStyleLbl="node1" presStyleIdx="1" presStyleCnt="5">
        <dgm:presLayoutVars>
          <dgm:bulletEnabled val="1"/>
        </dgm:presLayoutVars>
      </dgm:prSet>
      <dgm:spPr/>
    </dgm:pt>
    <dgm:pt modelId="{FD7A1A2F-0830-4873-9695-3B096295DF53}" type="pres">
      <dgm:prSet presAssocID="{40E76D38-7428-430A-91AD-C772FFEA8092}" presName="FiveNodes_3" presStyleLbl="node1" presStyleIdx="2" presStyleCnt="5">
        <dgm:presLayoutVars>
          <dgm:bulletEnabled val="1"/>
        </dgm:presLayoutVars>
      </dgm:prSet>
      <dgm:spPr/>
    </dgm:pt>
    <dgm:pt modelId="{8A3C980E-6E4A-4239-86BD-C73D299C6ECC}" type="pres">
      <dgm:prSet presAssocID="{40E76D38-7428-430A-91AD-C772FFEA8092}" presName="FiveNodes_4" presStyleLbl="node1" presStyleIdx="3" presStyleCnt="5">
        <dgm:presLayoutVars>
          <dgm:bulletEnabled val="1"/>
        </dgm:presLayoutVars>
      </dgm:prSet>
      <dgm:spPr/>
    </dgm:pt>
    <dgm:pt modelId="{BED7BA82-4D90-4C57-AD9B-61451A1654AF}" type="pres">
      <dgm:prSet presAssocID="{40E76D38-7428-430A-91AD-C772FFEA8092}" presName="FiveNodes_5" presStyleLbl="node1" presStyleIdx="4" presStyleCnt="5">
        <dgm:presLayoutVars>
          <dgm:bulletEnabled val="1"/>
        </dgm:presLayoutVars>
      </dgm:prSet>
      <dgm:spPr/>
    </dgm:pt>
    <dgm:pt modelId="{7C2A4C48-6DED-467C-A762-1279DD4B2F65}" type="pres">
      <dgm:prSet presAssocID="{40E76D38-7428-430A-91AD-C772FFEA8092}" presName="FiveConn_1-2" presStyleLbl="fgAccFollowNode1" presStyleIdx="0" presStyleCnt="4">
        <dgm:presLayoutVars>
          <dgm:bulletEnabled val="1"/>
        </dgm:presLayoutVars>
      </dgm:prSet>
      <dgm:spPr/>
    </dgm:pt>
    <dgm:pt modelId="{2900382D-2A34-4902-AD96-426B8C20D5D7}" type="pres">
      <dgm:prSet presAssocID="{40E76D38-7428-430A-91AD-C772FFEA8092}" presName="FiveConn_2-3" presStyleLbl="fgAccFollowNode1" presStyleIdx="1" presStyleCnt="4">
        <dgm:presLayoutVars>
          <dgm:bulletEnabled val="1"/>
        </dgm:presLayoutVars>
      </dgm:prSet>
      <dgm:spPr/>
    </dgm:pt>
    <dgm:pt modelId="{232E7E5A-5CE7-49C0-BC57-4534274D6E06}" type="pres">
      <dgm:prSet presAssocID="{40E76D38-7428-430A-91AD-C772FFEA8092}" presName="FiveConn_3-4" presStyleLbl="fgAccFollowNode1" presStyleIdx="2" presStyleCnt="4">
        <dgm:presLayoutVars>
          <dgm:bulletEnabled val="1"/>
        </dgm:presLayoutVars>
      </dgm:prSet>
      <dgm:spPr/>
    </dgm:pt>
    <dgm:pt modelId="{BEB29FFC-9652-4714-994F-3A12CC6F33F8}" type="pres">
      <dgm:prSet presAssocID="{40E76D38-7428-430A-91AD-C772FFEA8092}" presName="FiveConn_4-5" presStyleLbl="fgAccFollowNode1" presStyleIdx="3" presStyleCnt="4">
        <dgm:presLayoutVars>
          <dgm:bulletEnabled val="1"/>
        </dgm:presLayoutVars>
      </dgm:prSet>
      <dgm:spPr/>
    </dgm:pt>
    <dgm:pt modelId="{D7BBDF10-8A66-424C-8CA3-6BB716BF325C}" type="pres">
      <dgm:prSet presAssocID="{40E76D38-7428-430A-91AD-C772FFEA8092}" presName="FiveNodes_1_text" presStyleLbl="node1" presStyleIdx="4" presStyleCnt="5">
        <dgm:presLayoutVars>
          <dgm:bulletEnabled val="1"/>
        </dgm:presLayoutVars>
      </dgm:prSet>
      <dgm:spPr/>
    </dgm:pt>
    <dgm:pt modelId="{25E49E4B-B8D3-404D-8AA2-3A70E8769BA3}" type="pres">
      <dgm:prSet presAssocID="{40E76D38-7428-430A-91AD-C772FFEA8092}" presName="FiveNodes_2_text" presStyleLbl="node1" presStyleIdx="4" presStyleCnt="5">
        <dgm:presLayoutVars>
          <dgm:bulletEnabled val="1"/>
        </dgm:presLayoutVars>
      </dgm:prSet>
      <dgm:spPr/>
    </dgm:pt>
    <dgm:pt modelId="{DE51535B-EC13-4892-9A7A-0C6A1935406F}" type="pres">
      <dgm:prSet presAssocID="{40E76D38-7428-430A-91AD-C772FFEA8092}" presName="FiveNodes_3_text" presStyleLbl="node1" presStyleIdx="4" presStyleCnt="5">
        <dgm:presLayoutVars>
          <dgm:bulletEnabled val="1"/>
        </dgm:presLayoutVars>
      </dgm:prSet>
      <dgm:spPr/>
    </dgm:pt>
    <dgm:pt modelId="{48AE1355-2E76-4FFF-94D7-96D4FC53AB50}" type="pres">
      <dgm:prSet presAssocID="{40E76D38-7428-430A-91AD-C772FFEA8092}" presName="FiveNodes_4_text" presStyleLbl="node1" presStyleIdx="4" presStyleCnt="5">
        <dgm:presLayoutVars>
          <dgm:bulletEnabled val="1"/>
        </dgm:presLayoutVars>
      </dgm:prSet>
      <dgm:spPr/>
    </dgm:pt>
    <dgm:pt modelId="{5DA67461-9301-46B5-A0A3-1B1108B105D9}" type="pres">
      <dgm:prSet presAssocID="{40E76D38-7428-430A-91AD-C772FFEA809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ECF460E-4589-410C-9BD2-132801B7EFD0}" type="presOf" srcId="{A7251F0A-29A5-4C66-9539-8F2394F02959}" destId="{25E49E4B-B8D3-404D-8AA2-3A70E8769BA3}" srcOrd="1" destOrd="0" presId="urn:microsoft.com/office/officeart/2005/8/layout/vProcess5"/>
    <dgm:cxn modelId="{F5731117-30E5-4B80-9138-C107CB326797}" type="presOf" srcId="{8F96326F-C857-48F3-8BB3-581ED4BAD172}" destId="{8A3C980E-6E4A-4239-86BD-C73D299C6ECC}" srcOrd="0" destOrd="0" presId="urn:microsoft.com/office/officeart/2005/8/layout/vProcess5"/>
    <dgm:cxn modelId="{3C547A5C-F3AC-48E1-BEC7-ACBAB648293E}" type="presOf" srcId="{2D4B1508-177A-4024-85D7-5DC99E4AC47A}" destId="{7C2A4C48-6DED-467C-A762-1279DD4B2F65}" srcOrd="0" destOrd="0" presId="urn:microsoft.com/office/officeart/2005/8/layout/vProcess5"/>
    <dgm:cxn modelId="{8BA61C5F-F7ED-4FD4-93BD-138DC13B5FF5}" srcId="{40E76D38-7428-430A-91AD-C772FFEA8092}" destId="{F1CA773C-7B68-4E58-8BA0-45F16A6EF3B6}" srcOrd="4" destOrd="0" parTransId="{5DA0FFC8-E668-4658-9275-CE9FF580F4F1}" sibTransId="{39286838-DE2A-4782-9C65-9E7A0191BE8C}"/>
    <dgm:cxn modelId="{E64B715F-05EE-4883-B726-ECC1E81AF748}" type="presOf" srcId="{12CB8D04-FEBA-467B-8C44-52AC8F4780C4}" destId="{DE51535B-EC13-4892-9A7A-0C6A1935406F}" srcOrd="1" destOrd="0" presId="urn:microsoft.com/office/officeart/2005/8/layout/vProcess5"/>
    <dgm:cxn modelId="{06684667-60DF-473E-B7CC-7B2EB7A8E68F}" type="presOf" srcId="{689FBA7F-59AF-4387-BFD7-BBF94F1C8336}" destId="{77529DED-1435-464C-8E20-8620A7814DF3}" srcOrd="0" destOrd="0" presId="urn:microsoft.com/office/officeart/2005/8/layout/vProcess5"/>
    <dgm:cxn modelId="{08AAA247-A5A7-41EE-BA20-7ECCC26AE6BF}" type="presOf" srcId="{F1CA773C-7B68-4E58-8BA0-45F16A6EF3B6}" destId="{5DA67461-9301-46B5-A0A3-1B1108B105D9}" srcOrd="1" destOrd="0" presId="urn:microsoft.com/office/officeart/2005/8/layout/vProcess5"/>
    <dgm:cxn modelId="{F9C34853-9F6C-4CF2-B9F6-C631A7B3B03C}" type="presOf" srcId="{DBA04C7B-7943-4F1C-B6AB-44EF5A0CE26A}" destId="{BEB29FFC-9652-4714-994F-3A12CC6F33F8}" srcOrd="0" destOrd="0" presId="urn:microsoft.com/office/officeart/2005/8/layout/vProcess5"/>
    <dgm:cxn modelId="{1FE95080-E9FE-4F07-A081-24331723C1A9}" type="presOf" srcId="{F1CA773C-7B68-4E58-8BA0-45F16A6EF3B6}" destId="{BED7BA82-4D90-4C57-AD9B-61451A1654AF}" srcOrd="0" destOrd="0" presId="urn:microsoft.com/office/officeart/2005/8/layout/vProcess5"/>
    <dgm:cxn modelId="{2779A783-06BA-4973-8EDA-2177F87DB1F6}" srcId="{40E76D38-7428-430A-91AD-C772FFEA8092}" destId="{8F96326F-C857-48F3-8BB3-581ED4BAD172}" srcOrd="3" destOrd="0" parTransId="{C55F3E81-21C8-4EC5-8595-6AC637A36FF7}" sibTransId="{DBA04C7B-7943-4F1C-B6AB-44EF5A0CE26A}"/>
    <dgm:cxn modelId="{5CE1C589-9A69-492A-9C99-7947AA91524B}" type="presOf" srcId="{689FBA7F-59AF-4387-BFD7-BBF94F1C8336}" destId="{D7BBDF10-8A66-424C-8CA3-6BB716BF325C}" srcOrd="1" destOrd="0" presId="urn:microsoft.com/office/officeart/2005/8/layout/vProcess5"/>
    <dgm:cxn modelId="{0D891F95-0157-4A05-9A88-DF867A4EFB8C}" srcId="{40E76D38-7428-430A-91AD-C772FFEA8092}" destId="{12CB8D04-FEBA-467B-8C44-52AC8F4780C4}" srcOrd="2" destOrd="0" parTransId="{8435FF34-0E38-4E8A-A14C-15310262DF22}" sibTransId="{AF4ED99A-600D-46F2-9C97-854EA2610A0E}"/>
    <dgm:cxn modelId="{E980B5A6-827F-4A03-8395-7FCBC149F955}" type="presOf" srcId="{A7251F0A-29A5-4C66-9539-8F2394F02959}" destId="{5EBE19E4-008A-490E-9429-E24B9EBECC1F}" srcOrd="0" destOrd="0" presId="urn:microsoft.com/office/officeart/2005/8/layout/vProcess5"/>
    <dgm:cxn modelId="{47C166B8-362E-407B-A4D0-5EC6735E39DE}" type="presOf" srcId="{AF4ED99A-600D-46F2-9C97-854EA2610A0E}" destId="{232E7E5A-5CE7-49C0-BC57-4534274D6E06}" srcOrd="0" destOrd="0" presId="urn:microsoft.com/office/officeart/2005/8/layout/vProcess5"/>
    <dgm:cxn modelId="{13E0F1C1-D475-470C-A94C-50331C7126FA}" type="presOf" srcId="{40E76D38-7428-430A-91AD-C772FFEA8092}" destId="{3984DDE9-7186-4192-9F88-B4F8D410669B}" srcOrd="0" destOrd="0" presId="urn:microsoft.com/office/officeart/2005/8/layout/vProcess5"/>
    <dgm:cxn modelId="{C7E0ACC3-CA01-43B7-AA8A-AEDB57D28A0A}" srcId="{40E76D38-7428-430A-91AD-C772FFEA8092}" destId="{689FBA7F-59AF-4387-BFD7-BBF94F1C8336}" srcOrd="0" destOrd="0" parTransId="{D49994DE-C089-43C0-98A2-E54E3381F916}" sibTransId="{2D4B1508-177A-4024-85D7-5DC99E4AC47A}"/>
    <dgm:cxn modelId="{B707B7CB-A058-4DCB-B230-C47BCD11BD02}" type="presOf" srcId="{F20441C4-64B6-4CF3-8A4D-A3CD7CADB2CF}" destId="{2900382D-2A34-4902-AD96-426B8C20D5D7}" srcOrd="0" destOrd="0" presId="urn:microsoft.com/office/officeart/2005/8/layout/vProcess5"/>
    <dgm:cxn modelId="{67D20DED-23F1-4942-8980-45360075EE35}" srcId="{40E76D38-7428-430A-91AD-C772FFEA8092}" destId="{A7251F0A-29A5-4C66-9539-8F2394F02959}" srcOrd="1" destOrd="0" parTransId="{DC09801E-0CAE-4480-8F13-D3D03F0A8771}" sibTransId="{F20441C4-64B6-4CF3-8A4D-A3CD7CADB2CF}"/>
    <dgm:cxn modelId="{F05AAEF8-1727-49CF-A7E8-53BC51A09CE1}" type="presOf" srcId="{8F96326F-C857-48F3-8BB3-581ED4BAD172}" destId="{48AE1355-2E76-4FFF-94D7-96D4FC53AB50}" srcOrd="1" destOrd="0" presId="urn:microsoft.com/office/officeart/2005/8/layout/vProcess5"/>
    <dgm:cxn modelId="{8B2E4FFD-CD52-4FAF-8ABF-4CDFD6C1DF98}" type="presOf" srcId="{12CB8D04-FEBA-467B-8C44-52AC8F4780C4}" destId="{FD7A1A2F-0830-4873-9695-3B096295DF53}" srcOrd="0" destOrd="0" presId="urn:microsoft.com/office/officeart/2005/8/layout/vProcess5"/>
    <dgm:cxn modelId="{834AA886-A85B-4E91-834E-81B1AE0A82F5}" type="presParOf" srcId="{3984DDE9-7186-4192-9F88-B4F8D410669B}" destId="{3A21D6E9-2257-489A-AFB3-E60155520D31}" srcOrd="0" destOrd="0" presId="urn:microsoft.com/office/officeart/2005/8/layout/vProcess5"/>
    <dgm:cxn modelId="{0126E6F5-D864-4CE5-8073-D7DEEE873BB1}" type="presParOf" srcId="{3984DDE9-7186-4192-9F88-B4F8D410669B}" destId="{77529DED-1435-464C-8E20-8620A7814DF3}" srcOrd="1" destOrd="0" presId="urn:microsoft.com/office/officeart/2005/8/layout/vProcess5"/>
    <dgm:cxn modelId="{AA412878-3688-4633-B305-9B90EE0D2B69}" type="presParOf" srcId="{3984DDE9-7186-4192-9F88-B4F8D410669B}" destId="{5EBE19E4-008A-490E-9429-E24B9EBECC1F}" srcOrd="2" destOrd="0" presId="urn:microsoft.com/office/officeart/2005/8/layout/vProcess5"/>
    <dgm:cxn modelId="{E8F4B49F-8393-47F2-92F3-030470CCF1D5}" type="presParOf" srcId="{3984DDE9-7186-4192-9F88-B4F8D410669B}" destId="{FD7A1A2F-0830-4873-9695-3B096295DF53}" srcOrd="3" destOrd="0" presId="urn:microsoft.com/office/officeart/2005/8/layout/vProcess5"/>
    <dgm:cxn modelId="{76FD097F-F0AC-4180-88A8-88B0B7D2C1AF}" type="presParOf" srcId="{3984DDE9-7186-4192-9F88-B4F8D410669B}" destId="{8A3C980E-6E4A-4239-86BD-C73D299C6ECC}" srcOrd="4" destOrd="0" presId="urn:microsoft.com/office/officeart/2005/8/layout/vProcess5"/>
    <dgm:cxn modelId="{2738B282-4F1C-40E7-9E34-8C3F25E8B38F}" type="presParOf" srcId="{3984DDE9-7186-4192-9F88-B4F8D410669B}" destId="{BED7BA82-4D90-4C57-AD9B-61451A1654AF}" srcOrd="5" destOrd="0" presId="urn:microsoft.com/office/officeart/2005/8/layout/vProcess5"/>
    <dgm:cxn modelId="{1122A6C5-3576-40AE-B50E-192E95535DAB}" type="presParOf" srcId="{3984DDE9-7186-4192-9F88-B4F8D410669B}" destId="{7C2A4C48-6DED-467C-A762-1279DD4B2F65}" srcOrd="6" destOrd="0" presId="urn:microsoft.com/office/officeart/2005/8/layout/vProcess5"/>
    <dgm:cxn modelId="{7E3EA4A7-583F-4197-BC55-B72D15A180A2}" type="presParOf" srcId="{3984DDE9-7186-4192-9F88-B4F8D410669B}" destId="{2900382D-2A34-4902-AD96-426B8C20D5D7}" srcOrd="7" destOrd="0" presId="urn:microsoft.com/office/officeart/2005/8/layout/vProcess5"/>
    <dgm:cxn modelId="{D083F863-9D00-4545-A6C0-D3A7F0B69597}" type="presParOf" srcId="{3984DDE9-7186-4192-9F88-B4F8D410669B}" destId="{232E7E5A-5CE7-49C0-BC57-4534274D6E06}" srcOrd="8" destOrd="0" presId="urn:microsoft.com/office/officeart/2005/8/layout/vProcess5"/>
    <dgm:cxn modelId="{A361807E-D47A-4C52-A6BA-1EA12C14DC94}" type="presParOf" srcId="{3984DDE9-7186-4192-9F88-B4F8D410669B}" destId="{BEB29FFC-9652-4714-994F-3A12CC6F33F8}" srcOrd="9" destOrd="0" presId="urn:microsoft.com/office/officeart/2005/8/layout/vProcess5"/>
    <dgm:cxn modelId="{AC5E40CE-71AA-4146-9FFD-F9F9141E5F3A}" type="presParOf" srcId="{3984DDE9-7186-4192-9F88-B4F8D410669B}" destId="{D7BBDF10-8A66-424C-8CA3-6BB716BF325C}" srcOrd="10" destOrd="0" presId="urn:microsoft.com/office/officeart/2005/8/layout/vProcess5"/>
    <dgm:cxn modelId="{AFC1CA4A-9C13-4064-8F96-DFFD3E434602}" type="presParOf" srcId="{3984DDE9-7186-4192-9F88-B4F8D410669B}" destId="{25E49E4B-B8D3-404D-8AA2-3A70E8769BA3}" srcOrd="11" destOrd="0" presId="urn:microsoft.com/office/officeart/2005/8/layout/vProcess5"/>
    <dgm:cxn modelId="{500FFECA-B7E2-4270-A451-C0C73A4EEC27}" type="presParOf" srcId="{3984DDE9-7186-4192-9F88-B4F8D410669B}" destId="{DE51535B-EC13-4892-9A7A-0C6A1935406F}" srcOrd="12" destOrd="0" presId="urn:microsoft.com/office/officeart/2005/8/layout/vProcess5"/>
    <dgm:cxn modelId="{645791DE-D764-4F3F-8832-8B59E98CF73D}" type="presParOf" srcId="{3984DDE9-7186-4192-9F88-B4F8D410669B}" destId="{48AE1355-2E76-4FFF-94D7-96D4FC53AB50}" srcOrd="13" destOrd="0" presId="urn:microsoft.com/office/officeart/2005/8/layout/vProcess5"/>
    <dgm:cxn modelId="{0C3DABB8-3DDC-4350-B8FB-8D37EAD07A5C}" type="presParOf" srcId="{3984DDE9-7186-4192-9F88-B4F8D410669B}" destId="{5DA67461-9301-46B5-A0A3-1B1108B105D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873A72-641C-4B4F-A375-2A36EE25BF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DF8BDE-7207-4B88-9E1A-56E93506F6CB}">
      <dgm:prSet/>
      <dgm:spPr/>
      <dgm:t>
        <a:bodyPr/>
        <a:lstStyle/>
        <a:p>
          <a:r>
            <a:rPr lang="en-IN"/>
            <a:t>MSI expands to CAB file</a:t>
          </a:r>
          <a:endParaRPr lang="en-US"/>
        </a:p>
      </dgm:t>
    </dgm:pt>
    <dgm:pt modelId="{44EBCB7B-3157-45AF-B715-AE84F751F301}" type="parTrans" cxnId="{A34E98B4-BDB3-4057-BC0B-406325127954}">
      <dgm:prSet/>
      <dgm:spPr/>
      <dgm:t>
        <a:bodyPr/>
        <a:lstStyle/>
        <a:p>
          <a:endParaRPr lang="en-US"/>
        </a:p>
      </dgm:t>
    </dgm:pt>
    <dgm:pt modelId="{5C9445ED-E55B-44C3-ABFC-9829A08AE756}" type="sibTrans" cxnId="{A34E98B4-BDB3-4057-BC0B-406325127954}">
      <dgm:prSet/>
      <dgm:spPr/>
      <dgm:t>
        <a:bodyPr/>
        <a:lstStyle/>
        <a:p>
          <a:endParaRPr lang="en-US"/>
        </a:p>
      </dgm:t>
    </dgm:pt>
    <dgm:pt modelId="{563B784A-237D-44D7-936C-CF8EDFC2368E}">
      <dgm:prSet/>
      <dgm:spPr/>
      <dgm:t>
        <a:bodyPr/>
        <a:lstStyle/>
        <a:p>
          <a:r>
            <a:rPr lang="en-IN"/>
            <a:t>Executes an EXE that sideloads DLL</a:t>
          </a:r>
          <a:endParaRPr lang="en-US"/>
        </a:p>
      </dgm:t>
    </dgm:pt>
    <dgm:pt modelId="{E93E5242-33E9-4B3D-BD72-443E659DD055}" type="parTrans" cxnId="{3AC024D8-CEF2-4B51-BE81-5C6D39145EF3}">
      <dgm:prSet/>
      <dgm:spPr/>
      <dgm:t>
        <a:bodyPr/>
        <a:lstStyle/>
        <a:p>
          <a:endParaRPr lang="en-US"/>
        </a:p>
      </dgm:t>
    </dgm:pt>
    <dgm:pt modelId="{70B61160-98B8-490D-8C9A-9FDD578C757A}" type="sibTrans" cxnId="{3AC024D8-CEF2-4B51-BE81-5C6D39145EF3}">
      <dgm:prSet/>
      <dgm:spPr/>
      <dgm:t>
        <a:bodyPr/>
        <a:lstStyle/>
        <a:p>
          <a:endParaRPr lang="en-US"/>
        </a:p>
      </dgm:t>
    </dgm:pt>
    <dgm:pt modelId="{DC994154-18D9-47B7-A57C-C66EE6ACBF68}">
      <dgm:prSet/>
      <dgm:spPr/>
      <dgm:t>
        <a:bodyPr/>
        <a:lstStyle/>
        <a:p>
          <a:r>
            <a:rPr lang="en-IN"/>
            <a:t>Reach process injection</a:t>
          </a:r>
          <a:endParaRPr lang="en-US"/>
        </a:p>
      </dgm:t>
    </dgm:pt>
    <dgm:pt modelId="{BD554639-AD07-4590-840A-DF40D130E0E4}" type="parTrans" cxnId="{3BF8AF13-CDBE-4B9F-9E64-953245D90E7A}">
      <dgm:prSet/>
      <dgm:spPr/>
      <dgm:t>
        <a:bodyPr/>
        <a:lstStyle/>
        <a:p>
          <a:endParaRPr lang="en-US"/>
        </a:p>
      </dgm:t>
    </dgm:pt>
    <dgm:pt modelId="{F348DCAA-72E1-4F6A-9D39-229AB6A7DB88}" type="sibTrans" cxnId="{3BF8AF13-CDBE-4B9F-9E64-953245D90E7A}">
      <dgm:prSet/>
      <dgm:spPr/>
      <dgm:t>
        <a:bodyPr/>
        <a:lstStyle/>
        <a:p>
          <a:endParaRPr lang="en-US"/>
        </a:p>
      </dgm:t>
    </dgm:pt>
    <dgm:pt modelId="{7721BDE4-D06E-4B6E-B35C-1376964C7A17}">
      <dgm:prSet/>
      <dgm:spPr/>
      <dgm:t>
        <a:bodyPr/>
        <a:lstStyle/>
        <a:p>
          <a:r>
            <a:rPr lang="en-IN"/>
            <a:t>Drop more files to temp dir </a:t>
          </a:r>
          <a:endParaRPr lang="en-US"/>
        </a:p>
      </dgm:t>
    </dgm:pt>
    <dgm:pt modelId="{0B491173-CA8E-44A2-B2AF-509BBF575E1C}" type="parTrans" cxnId="{F27E8360-BB23-42FE-985E-5A1207A75DC9}">
      <dgm:prSet/>
      <dgm:spPr/>
      <dgm:t>
        <a:bodyPr/>
        <a:lstStyle/>
        <a:p>
          <a:endParaRPr lang="en-US"/>
        </a:p>
      </dgm:t>
    </dgm:pt>
    <dgm:pt modelId="{D0419BC1-DB1F-4BDD-BBE6-D228EA1556BF}" type="sibTrans" cxnId="{F27E8360-BB23-42FE-985E-5A1207A75DC9}">
      <dgm:prSet/>
      <dgm:spPr/>
      <dgm:t>
        <a:bodyPr/>
        <a:lstStyle/>
        <a:p>
          <a:endParaRPr lang="en-US"/>
        </a:p>
      </dgm:t>
    </dgm:pt>
    <dgm:pt modelId="{6650F708-BFB5-4CAD-B24C-B4A1D1A619FC}">
      <dgm:prSet/>
      <dgm:spPr/>
      <dgm:t>
        <a:bodyPr/>
        <a:lstStyle/>
        <a:p>
          <a:r>
            <a:rPr lang="en-IN"/>
            <a:t>More process injection </a:t>
          </a:r>
          <a:endParaRPr lang="en-US"/>
        </a:p>
      </dgm:t>
    </dgm:pt>
    <dgm:pt modelId="{3F7E68D3-B96E-483D-8506-6AFC59BAEC41}" type="parTrans" cxnId="{18F9101F-3AA2-4DD8-B546-6581A31A824E}">
      <dgm:prSet/>
      <dgm:spPr/>
      <dgm:t>
        <a:bodyPr/>
        <a:lstStyle/>
        <a:p>
          <a:endParaRPr lang="en-US"/>
        </a:p>
      </dgm:t>
    </dgm:pt>
    <dgm:pt modelId="{DAF32789-EA62-43DC-A03C-75911B9F2A89}" type="sibTrans" cxnId="{18F9101F-3AA2-4DD8-B546-6581A31A824E}">
      <dgm:prSet/>
      <dgm:spPr/>
      <dgm:t>
        <a:bodyPr/>
        <a:lstStyle/>
        <a:p>
          <a:endParaRPr lang="en-US"/>
        </a:p>
      </dgm:t>
    </dgm:pt>
    <dgm:pt modelId="{B1F627B3-38C2-49E5-9B76-92312E2438AF}">
      <dgm:prSet/>
      <dgm:spPr/>
      <dgm:t>
        <a:bodyPr/>
        <a:lstStyle/>
        <a:p>
          <a:r>
            <a:rPr lang="en-IN"/>
            <a:t>C2 connection</a:t>
          </a:r>
          <a:endParaRPr lang="en-US"/>
        </a:p>
      </dgm:t>
    </dgm:pt>
    <dgm:pt modelId="{849B231C-8F60-482F-8C70-1D109846B914}" type="parTrans" cxnId="{1EE7EAB2-D04A-48AB-B1E6-4279F907FA6A}">
      <dgm:prSet/>
      <dgm:spPr/>
      <dgm:t>
        <a:bodyPr/>
        <a:lstStyle/>
        <a:p>
          <a:endParaRPr lang="en-US"/>
        </a:p>
      </dgm:t>
    </dgm:pt>
    <dgm:pt modelId="{CAE18D90-1674-46FC-9559-C30156D7F8DF}" type="sibTrans" cxnId="{1EE7EAB2-D04A-48AB-B1E6-4279F907FA6A}">
      <dgm:prSet/>
      <dgm:spPr/>
      <dgm:t>
        <a:bodyPr/>
        <a:lstStyle/>
        <a:p>
          <a:endParaRPr lang="en-US"/>
        </a:p>
      </dgm:t>
    </dgm:pt>
    <dgm:pt modelId="{C6510F1D-4B3E-48EC-9F62-1BD6CBCA6A73}" type="pres">
      <dgm:prSet presAssocID="{8D873A72-641C-4B4F-A375-2A36EE25BFDF}" presName="linear" presStyleCnt="0">
        <dgm:presLayoutVars>
          <dgm:animLvl val="lvl"/>
          <dgm:resizeHandles val="exact"/>
        </dgm:presLayoutVars>
      </dgm:prSet>
      <dgm:spPr/>
    </dgm:pt>
    <dgm:pt modelId="{72AF926A-251D-4641-8DDC-57E979BAA4DC}" type="pres">
      <dgm:prSet presAssocID="{FFDF8BDE-7207-4B88-9E1A-56E93506F6C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443BE5F-59AE-4BCE-A552-3D8B5EE115A4}" type="pres">
      <dgm:prSet presAssocID="{5C9445ED-E55B-44C3-ABFC-9829A08AE756}" presName="spacer" presStyleCnt="0"/>
      <dgm:spPr/>
    </dgm:pt>
    <dgm:pt modelId="{807E11EF-913D-4BE0-8821-699F13555BDB}" type="pres">
      <dgm:prSet presAssocID="{563B784A-237D-44D7-936C-CF8EDFC236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1253CF-CD49-415F-AB2E-31FC82A4B6D9}" type="pres">
      <dgm:prSet presAssocID="{70B61160-98B8-490D-8C9A-9FDD578C757A}" presName="spacer" presStyleCnt="0"/>
      <dgm:spPr/>
    </dgm:pt>
    <dgm:pt modelId="{E616A8EF-C285-4041-AFD0-A70E5250705D}" type="pres">
      <dgm:prSet presAssocID="{DC994154-18D9-47B7-A57C-C66EE6ACBF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4E3AF70-5635-455C-92E1-3B88556F79BA}" type="pres">
      <dgm:prSet presAssocID="{F348DCAA-72E1-4F6A-9D39-229AB6A7DB88}" presName="spacer" presStyleCnt="0"/>
      <dgm:spPr/>
    </dgm:pt>
    <dgm:pt modelId="{D12ACE8A-3B30-4D03-97AB-F2583F5BF1B9}" type="pres">
      <dgm:prSet presAssocID="{7721BDE4-D06E-4B6E-B35C-1376964C7A1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D91180-6CE6-4100-AD42-DD8E0A7D8D70}" type="pres">
      <dgm:prSet presAssocID="{D0419BC1-DB1F-4BDD-BBE6-D228EA1556BF}" presName="spacer" presStyleCnt="0"/>
      <dgm:spPr/>
    </dgm:pt>
    <dgm:pt modelId="{D21AB8E6-26C0-4428-83C4-14A6C6985451}" type="pres">
      <dgm:prSet presAssocID="{6650F708-BFB5-4CAD-B24C-B4A1D1A619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1EA4B7D-2751-47EE-8EEF-1B32E7F14DE9}" type="pres">
      <dgm:prSet presAssocID="{DAF32789-EA62-43DC-A03C-75911B9F2A89}" presName="spacer" presStyleCnt="0"/>
      <dgm:spPr/>
    </dgm:pt>
    <dgm:pt modelId="{B4EAD1C6-7E02-428F-BAE7-565CD668562C}" type="pres">
      <dgm:prSet presAssocID="{B1F627B3-38C2-49E5-9B76-92312E2438A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BF8AF13-CDBE-4B9F-9E64-953245D90E7A}" srcId="{8D873A72-641C-4B4F-A375-2A36EE25BFDF}" destId="{DC994154-18D9-47B7-A57C-C66EE6ACBF68}" srcOrd="2" destOrd="0" parTransId="{BD554639-AD07-4590-840A-DF40D130E0E4}" sibTransId="{F348DCAA-72E1-4F6A-9D39-229AB6A7DB88}"/>
    <dgm:cxn modelId="{18F9101F-3AA2-4DD8-B546-6581A31A824E}" srcId="{8D873A72-641C-4B4F-A375-2A36EE25BFDF}" destId="{6650F708-BFB5-4CAD-B24C-B4A1D1A619FC}" srcOrd="4" destOrd="0" parTransId="{3F7E68D3-B96E-483D-8506-6AFC59BAEC41}" sibTransId="{DAF32789-EA62-43DC-A03C-75911B9F2A89}"/>
    <dgm:cxn modelId="{AA68625D-DE22-4936-BDDE-160AAF4B4AE1}" type="presOf" srcId="{DC994154-18D9-47B7-A57C-C66EE6ACBF68}" destId="{E616A8EF-C285-4041-AFD0-A70E5250705D}" srcOrd="0" destOrd="0" presId="urn:microsoft.com/office/officeart/2005/8/layout/vList2"/>
    <dgm:cxn modelId="{F27E8360-BB23-42FE-985E-5A1207A75DC9}" srcId="{8D873A72-641C-4B4F-A375-2A36EE25BFDF}" destId="{7721BDE4-D06E-4B6E-B35C-1376964C7A17}" srcOrd="3" destOrd="0" parTransId="{0B491173-CA8E-44A2-B2AF-509BBF575E1C}" sibTransId="{D0419BC1-DB1F-4BDD-BBE6-D228EA1556BF}"/>
    <dgm:cxn modelId="{54A89247-59E9-4AFE-97C4-E6D5E9DF9741}" type="presOf" srcId="{B1F627B3-38C2-49E5-9B76-92312E2438AF}" destId="{B4EAD1C6-7E02-428F-BAE7-565CD668562C}" srcOrd="0" destOrd="0" presId="urn:microsoft.com/office/officeart/2005/8/layout/vList2"/>
    <dgm:cxn modelId="{875FCB71-6361-4579-8D33-E454ED94B68A}" type="presOf" srcId="{6650F708-BFB5-4CAD-B24C-B4A1D1A619FC}" destId="{D21AB8E6-26C0-4428-83C4-14A6C6985451}" srcOrd="0" destOrd="0" presId="urn:microsoft.com/office/officeart/2005/8/layout/vList2"/>
    <dgm:cxn modelId="{8BE41974-6976-49F4-9CC1-2DA70834FA1E}" type="presOf" srcId="{7721BDE4-D06E-4B6E-B35C-1376964C7A17}" destId="{D12ACE8A-3B30-4D03-97AB-F2583F5BF1B9}" srcOrd="0" destOrd="0" presId="urn:microsoft.com/office/officeart/2005/8/layout/vList2"/>
    <dgm:cxn modelId="{06C08278-63A2-40A2-BEE6-BACFAA0D5C6D}" type="presOf" srcId="{563B784A-237D-44D7-936C-CF8EDFC2368E}" destId="{807E11EF-913D-4BE0-8821-699F13555BDB}" srcOrd="0" destOrd="0" presId="urn:microsoft.com/office/officeart/2005/8/layout/vList2"/>
    <dgm:cxn modelId="{C53FB09D-F7CE-45C5-B1E7-27A043AC564C}" type="presOf" srcId="{FFDF8BDE-7207-4B88-9E1A-56E93506F6CB}" destId="{72AF926A-251D-4641-8DDC-57E979BAA4DC}" srcOrd="0" destOrd="0" presId="urn:microsoft.com/office/officeart/2005/8/layout/vList2"/>
    <dgm:cxn modelId="{1EE7EAB2-D04A-48AB-B1E6-4279F907FA6A}" srcId="{8D873A72-641C-4B4F-A375-2A36EE25BFDF}" destId="{B1F627B3-38C2-49E5-9B76-92312E2438AF}" srcOrd="5" destOrd="0" parTransId="{849B231C-8F60-482F-8C70-1D109846B914}" sibTransId="{CAE18D90-1674-46FC-9559-C30156D7F8DF}"/>
    <dgm:cxn modelId="{A34E98B4-BDB3-4057-BC0B-406325127954}" srcId="{8D873A72-641C-4B4F-A375-2A36EE25BFDF}" destId="{FFDF8BDE-7207-4B88-9E1A-56E93506F6CB}" srcOrd="0" destOrd="0" parTransId="{44EBCB7B-3157-45AF-B715-AE84F751F301}" sibTransId="{5C9445ED-E55B-44C3-ABFC-9829A08AE756}"/>
    <dgm:cxn modelId="{E966F6CF-4D88-4A92-9268-521FE9052B47}" type="presOf" srcId="{8D873A72-641C-4B4F-A375-2A36EE25BFDF}" destId="{C6510F1D-4B3E-48EC-9F62-1BD6CBCA6A73}" srcOrd="0" destOrd="0" presId="urn:microsoft.com/office/officeart/2005/8/layout/vList2"/>
    <dgm:cxn modelId="{3AC024D8-CEF2-4B51-BE81-5C6D39145EF3}" srcId="{8D873A72-641C-4B4F-A375-2A36EE25BFDF}" destId="{563B784A-237D-44D7-936C-CF8EDFC2368E}" srcOrd="1" destOrd="0" parTransId="{E93E5242-33E9-4B3D-BD72-443E659DD055}" sibTransId="{70B61160-98B8-490D-8C9A-9FDD578C757A}"/>
    <dgm:cxn modelId="{9992C447-BC04-4CA2-A08A-ABD2F81AA3AA}" type="presParOf" srcId="{C6510F1D-4B3E-48EC-9F62-1BD6CBCA6A73}" destId="{72AF926A-251D-4641-8DDC-57E979BAA4DC}" srcOrd="0" destOrd="0" presId="urn:microsoft.com/office/officeart/2005/8/layout/vList2"/>
    <dgm:cxn modelId="{997A0F4F-A0C3-425E-83A3-AAE3BF5D58B7}" type="presParOf" srcId="{C6510F1D-4B3E-48EC-9F62-1BD6CBCA6A73}" destId="{F443BE5F-59AE-4BCE-A552-3D8B5EE115A4}" srcOrd="1" destOrd="0" presId="urn:microsoft.com/office/officeart/2005/8/layout/vList2"/>
    <dgm:cxn modelId="{793BD430-E836-48F6-906D-48627F418289}" type="presParOf" srcId="{C6510F1D-4B3E-48EC-9F62-1BD6CBCA6A73}" destId="{807E11EF-913D-4BE0-8821-699F13555BDB}" srcOrd="2" destOrd="0" presId="urn:microsoft.com/office/officeart/2005/8/layout/vList2"/>
    <dgm:cxn modelId="{D63A3737-0B93-49AD-9873-C00EEF41FB51}" type="presParOf" srcId="{C6510F1D-4B3E-48EC-9F62-1BD6CBCA6A73}" destId="{A91253CF-CD49-415F-AB2E-31FC82A4B6D9}" srcOrd="3" destOrd="0" presId="urn:microsoft.com/office/officeart/2005/8/layout/vList2"/>
    <dgm:cxn modelId="{346C0F17-47F1-4DC6-B303-5BB29C95CBD4}" type="presParOf" srcId="{C6510F1D-4B3E-48EC-9F62-1BD6CBCA6A73}" destId="{E616A8EF-C285-4041-AFD0-A70E5250705D}" srcOrd="4" destOrd="0" presId="urn:microsoft.com/office/officeart/2005/8/layout/vList2"/>
    <dgm:cxn modelId="{00757D55-3BDC-4095-97EA-7B57701480A4}" type="presParOf" srcId="{C6510F1D-4B3E-48EC-9F62-1BD6CBCA6A73}" destId="{84E3AF70-5635-455C-92E1-3B88556F79BA}" srcOrd="5" destOrd="0" presId="urn:microsoft.com/office/officeart/2005/8/layout/vList2"/>
    <dgm:cxn modelId="{459E54DB-E86D-4568-9AE1-386EEDE7E284}" type="presParOf" srcId="{C6510F1D-4B3E-48EC-9F62-1BD6CBCA6A73}" destId="{D12ACE8A-3B30-4D03-97AB-F2583F5BF1B9}" srcOrd="6" destOrd="0" presId="urn:microsoft.com/office/officeart/2005/8/layout/vList2"/>
    <dgm:cxn modelId="{EEBEE4F4-4B9E-49B2-9270-ADC67839BCA4}" type="presParOf" srcId="{C6510F1D-4B3E-48EC-9F62-1BD6CBCA6A73}" destId="{8DD91180-6CE6-4100-AD42-DD8E0A7D8D70}" srcOrd="7" destOrd="0" presId="urn:microsoft.com/office/officeart/2005/8/layout/vList2"/>
    <dgm:cxn modelId="{EDC5959B-7D53-490C-83F6-56923504932F}" type="presParOf" srcId="{C6510F1D-4B3E-48EC-9F62-1BD6CBCA6A73}" destId="{D21AB8E6-26C0-4428-83C4-14A6C6985451}" srcOrd="8" destOrd="0" presId="urn:microsoft.com/office/officeart/2005/8/layout/vList2"/>
    <dgm:cxn modelId="{4C5D1A57-A746-41AD-9A98-3E8E13E298CA}" type="presParOf" srcId="{C6510F1D-4B3E-48EC-9F62-1BD6CBCA6A73}" destId="{A1EA4B7D-2751-47EE-8EEF-1B32E7F14DE9}" srcOrd="9" destOrd="0" presId="urn:microsoft.com/office/officeart/2005/8/layout/vList2"/>
    <dgm:cxn modelId="{8947068D-1CA8-49BF-A877-EE52647258BD}" type="presParOf" srcId="{C6510F1D-4B3E-48EC-9F62-1BD6CBCA6A73}" destId="{B4EAD1C6-7E02-428F-BAE7-565CD668562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742112-815F-493C-8A5B-956D2076D9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FE031F-0D52-4C57-AC10-0A4D009CC36E}">
      <dgm:prSet/>
      <dgm:spPr/>
      <dgm:t>
        <a:bodyPr/>
        <a:lstStyle/>
        <a:p>
          <a:r>
            <a:rPr lang="en-IN"/>
            <a:t>Malicious Website</a:t>
          </a:r>
          <a:endParaRPr lang="en-US"/>
        </a:p>
      </dgm:t>
    </dgm:pt>
    <dgm:pt modelId="{590A20D5-F9AC-4563-BD92-7FBAF1035C02}" type="parTrans" cxnId="{66F572E2-36E8-44B2-9D4D-4F90575973CE}">
      <dgm:prSet/>
      <dgm:spPr/>
      <dgm:t>
        <a:bodyPr/>
        <a:lstStyle/>
        <a:p>
          <a:endParaRPr lang="en-US"/>
        </a:p>
      </dgm:t>
    </dgm:pt>
    <dgm:pt modelId="{9662D94D-3438-4791-AB20-E7E08936BF46}" type="sibTrans" cxnId="{66F572E2-36E8-44B2-9D4D-4F90575973CE}">
      <dgm:prSet/>
      <dgm:spPr/>
      <dgm:t>
        <a:bodyPr/>
        <a:lstStyle/>
        <a:p>
          <a:endParaRPr lang="en-US"/>
        </a:p>
      </dgm:t>
    </dgm:pt>
    <dgm:pt modelId="{72515390-52E0-4441-956B-2CD9CBFC3B6C}">
      <dgm:prSet/>
      <dgm:spPr/>
      <dgm:t>
        <a:bodyPr/>
        <a:lstStyle/>
        <a:p>
          <a:r>
            <a:rPr lang="en-IN" dirty="0"/>
            <a:t>CVE-2024-21412</a:t>
          </a:r>
          <a:endParaRPr lang="en-US" dirty="0"/>
        </a:p>
      </dgm:t>
    </dgm:pt>
    <dgm:pt modelId="{364D9AC2-CED6-478B-988F-515A0D7D388C}" type="parTrans" cxnId="{A1272ABF-6B87-4175-BF55-3108DD77A61B}">
      <dgm:prSet/>
      <dgm:spPr/>
      <dgm:t>
        <a:bodyPr/>
        <a:lstStyle/>
        <a:p>
          <a:endParaRPr lang="en-US"/>
        </a:p>
      </dgm:t>
    </dgm:pt>
    <dgm:pt modelId="{C17B5A01-1901-4C0D-B06E-74C4A21EEB2E}" type="sibTrans" cxnId="{A1272ABF-6B87-4175-BF55-3108DD77A61B}">
      <dgm:prSet/>
      <dgm:spPr/>
      <dgm:t>
        <a:bodyPr/>
        <a:lstStyle/>
        <a:p>
          <a:endParaRPr lang="en-US"/>
        </a:p>
      </dgm:t>
    </dgm:pt>
    <dgm:pt modelId="{7FF93153-4BB8-483C-B104-8272DBCE0220}">
      <dgm:prSet/>
      <dgm:spPr/>
      <dgm:t>
        <a:bodyPr/>
        <a:lstStyle/>
        <a:p>
          <a:r>
            <a:rPr lang="en-IN"/>
            <a:t>CVE-2023-24880</a:t>
          </a:r>
          <a:endParaRPr lang="en-US"/>
        </a:p>
      </dgm:t>
    </dgm:pt>
    <dgm:pt modelId="{31A0C194-3DD8-4ED1-BD9D-3BB0AE904141}" type="parTrans" cxnId="{8E507147-4E98-40E1-AF5B-A5CD0029785A}">
      <dgm:prSet/>
      <dgm:spPr/>
      <dgm:t>
        <a:bodyPr/>
        <a:lstStyle/>
        <a:p>
          <a:endParaRPr lang="en-US"/>
        </a:p>
      </dgm:t>
    </dgm:pt>
    <dgm:pt modelId="{7926E793-CBB7-477A-AC25-A87AA16B2333}" type="sibTrans" cxnId="{8E507147-4E98-40E1-AF5B-A5CD0029785A}">
      <dgm:prSet/>
      <dgm:spPr/>
      <dgm:t>
        <a:bodyPr/>
        <a:lstStyle/>
        <a:p>
          <a:endParaRPr lang="en-US"/>
        </a:p>
      </dgm:t>
    </dgm:pt>
    <dgm:pt modelId="{9B8F2AF6-4081-44BA-B63E-2F8397DC00AA}">
      <dgm:prSet/>
      <dgm:spPr/>
      <dgm:t>
        <a:bodyPr/>
        <a:lstStyle/>
        <a:p>
          <a:r>
            <a:rPr lang="en-US" dirty="0" err="1"/>
            <a:t>WebDav</a:t>
          </a:r>
          <a:r>
            <a:rPr lang="en-US" dirty="0"/>
            <a:t> Server</a:t>
          </a:r>
        </a:p>
      </dgm:t>
    </dgm:pt>
    <dgm:pt modelId="{5712102B-135A-4252-A3D0-98DA0D259DA9}" type="parTrans" cxnId="{B775E502-6571-4A2B-B524-A0CC95EFB7EA}">
      <dgm:prSet/>
      <dgm:spPr/>
      <dgm:t>
        <a:bodyPr/>
        <a:lstStyle/>
        <a:p>
          <a:endParaRPr lang="en-IN"/>
        </a:p>
      </dgm:t>
    </dgm:pt>
    <dgm:pt modelId="{231B4BD0-BA3D-493C-92AB-A2F9FC4AF082}" type="sibTrans" cxnId="{B775E502-6571-4A2B-B524-A0CC95EFB7EA}">
      <dgm:prSet/>
      <dgm:spPr/>
      <dgm:t>
        <a:bodyPr/>
        <a:lstStyle/>
        <a:p>
          <a:endParaRPr lang="en-IN"/>
        </a:p>
      </dgm:t>
    </dgm:pt>
    <dgm:pt modelId="{58640EE2-28A9-402C-8496-496723C804CD}" type="pres">
      <dgm:prSet presAssocID="{00742112-815F-493C-8A5B-956D2076D964}" presName="linear" presStyleCnt="0">
        <dgm:presLayoutVars>
          <dgm:animLvl val="lvl"/>
          <dgm:resizeHandles val="exact"/>
        </dgm:presLayoutVars>
      </dgm:prSet>
      <dgm:spPr/>
    </dgm:pt>
    <dgm:pt modelId="{9A181D42-E403-4F5E-AA37-11866B9537EA}" type="pres">
      <dgm:prSet presAssocID="{FBFE031F-0D52-4C57-AC10-0A4D009CC3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870EBC-3B8B-4A65-87AF-597EC1FCD5DB}" type="pres">
      <dgm:prSet presAssocID="{9662D94D-3438-4791-AB20-E7E08936BF46}" presName="spacer" presStyleCnt="0"/>
      <dgm:spPr/>
    </dgm:pt>
    <dgm:pt modelId="{2CC0A938-A205-4C79-88EC-99433C3E28C3}" type="pres">
      <dgm:prSet presAssocID="{9B8F2AF6-4081-44BA-B63E-2F8397DC00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6ADF9-84D1-4506-B11C-75F0952BEB17}" type="pres">
      <dgm:prSet presAssocID="{231B4BD0-BA3D-493C-92AB-A2F9FC4AF082}" presName="spacer" presStyleCnt="0"/>
      <dgm:spPr/>
    </dgm:pt>
    <dgm:pt modelId="{CE27191E-B0E8-4FB1-9CB0-AEBB667E126F}" type="pres">
      <dgm:prSet presAssocID="{72515390-52E0-4441-956B-2CD9CBFC3B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C110B0-A253-4ABA-8350-F2CEECA065F0}" type="pres">
      <dgm:prSet presAssocID="{C17B5A01-1901-4C0D-B06E-74C4A21EEB2E}" presName="spacer" presStyleCnt="0"/>
      <dgm:spPr/>
    </dgm:pt>
    <dgm:pt modelId="{6DA252A8-6659-44C8-A469-1DD1CBA18345}" type="pres">
      <dgm:prSet presAssocID="{7FF93153-4BB8-483C-B104-8272DBCE02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602001-5614-4CC2-BA9C-F11AF3476A39}" type="presOf" srcId="{72515390-52E0-4441-956B-2CD9CBFC3B6C}" destId="{CE27191E-B0E8-4FB1-9CB0-AEBB667E126F}" srcOrd="0" destOrd="0" presId="urn:microsoft.com/office/officeart/2005/8/layout/vList2"/>
    <dgm:cxn modelId="{B775E502-6571-4A2B-B524-A0CC95EFB7EA}" srcId="{00742112-815F-493C-8A5B-956D2076D964}" destId="{9B8F2AF6-4081-44BA-B63E-2F8397DC00AA}" srcOrd="1" destOrd="0" parTransId="{5712102B-135A-4252-A3D0-98DA0D259DA9}" sibTransId="{231B4BD0-BA3D-493C-92AB-A2F9FC4AF082}"/>
    <dgm:cxn modelId="{C505FC3C-39A3-4212-943A-9932BAFED33B}" type="presOf" srcId="{00742112-815F-493C-8A5B-956D2076D964}" destId="{58640EE2-28A9-402C-8496-496723C804CD}" srcOrd="0" destOrd="0" presId="urn:microsoft.com/office/officeart/2005/8/layout/vList2"/>
    <dgm:cxn modelId="{8E507147-4E98-40E1-AF5B-A5CD0029785A}" srcId="{00742112-815F-493C-8A5B-956D2076D964}" destId="{7FF93153-4BB8-483C-B104-8272DBCE0220}" srcOrd="3" destOrd="0" parTransId="{31A0C194-3DD8-4ED1-BD9D-3BB0AE904141}" sibTransId="{7926E793-CBB7-477A-AC25-A87AA16B2333}"/>
    <dgm:cxn modelId="{776C6780-6617-4B05-95A6-AAD69D0B76C8}" type="presOf" srcId="{7FF93153-4BB8-483C-B104-8272DBCE0220}" destId="{6DA252A8-6659-44C8-A469-1DD1CBA18345}" srcOrd="0" destOrd="0" presId="urn:microsoft.com/office/officeart/2005/8/layout/vList2"/>
    <dgm:cxn modelId="{6FBEA992-416B-4463-AC2A-EBD852CFEA26}" type="presOf" srcId="{FBFE031F-0D52-4C57-AC10-0A4D009CC36E}" destId="{9A181D42-E403-4F5E-AA37-11866B9537EA}" srcOrd="0" destOrd="0" presId="urn:microsoft.com/office/officeart/2005/8/layout/vList2"/>
    <dgm:cxn modelId="{E68BA3A0-B0EE-40CD-8F40-FACBEE590494}" type="presOf" srcId="{9B8F2AF6-4081-44BA-B63E-2F8397DC00AA}" destId="{2CC0A938-A205-4C79-88EC-99433C3E28C3}" srcOrd="0" destOrd="0" presId="urn:microsoft.com/office/officeart/2005/8/layout/vList2"/>
    <dgm:cxn modelId="{A1272ABF-6B87-4175-BF55-3108DD77A61B}" srcId="{00742112-815F-493C-8A5B-956D2076D964}" destId="{72515390-52E0-4441-956B-2CD9CBFC3B6C}" srcOrd="2" destOrd="0" parTransId="{364D9AC2-CED6-478B-988F-515A0D7D388C}" sibTransId="{C17B5A01-1901-4C0D-B06E-74C4A21EEB2E}"/>
    <dgm:cxn modelId="{66F572E2-36E8-44B2-9D4D-4F90575973CE}" srcId="{00742112-815F-493C-8A5B-956D2076D964}" destId="{FBFE031F-0D52-4C57-AC10-0A4D009CC36E}" srcOrd="0" destOrd="0" parTransId="{590A20D5-F9AC-4563-BD92-7FBAF1035C02}" sibTransId="{9662D94D-3438-4791-AB20-E7E08936BF46}"/>
    <dgm:cxn modelId="{6835D6FB-FE22-460A-A783-D081A5855EBF}" type="presParOf" srcId="{58640EE2-28A9-402C-8496-496723C804CD}" destId="{9A181D42-E403-4F5E-AA37-11866B9537EA}" srcOrd="0" destOrd="0" presId="urn:microsoft.com/office/officeart/2005/8/layout/vList2"/>
    <dgm:cxn modelId="{DB8886EF-D8CF-4A5E-8EB5-3A8996FD11ED}" type="presParOf" srcId="{58640EE2-28A9-402C-8496-496723C804CD}" destId="{8B870EBC-3B8B-4A65-87AF-597EC1FCD5DB}" srcOrd="1" destOrd="0" presId="urn:microsoft.com/office/officeart/2005/8/layout/vList2"/>
    <dgm:cxn modelId="{F9564E99-6CED-4867-B22A-AA7050773E4B}" type="presParOf" srcId="{58640EE2-28A9-402C-8496-496723C804CD}" destId="{2CC0A938-A205-4C79-88EC-99433C3E28C3}" srcOrd="2" destOrd="0" presId="urn:microsoft.com/office/officeart/2005/8/layout/vList2"/>
    <dgm:cxn modelId="{C473AD55-C68A-4877-84A3-42D218825CA3}" type="presParOf" srcId="{58640EE2-28A9-402C-8496-496723C804CD}" destId="{4D16ADF9-84D1-4506-B11C-75F0952BEB17}" srcOrd="3" destOrd="0" presId="urn:microsoft.com/office/officeart/2005/8/layout/vList2"/>
    <dgm:cxn modelId="{424D7973-5F3F-404C-AA10-20659F19AD9C}" type="presParOf" srcId="{58640EE2-28A9-402C-8496-496723C804CD}" destId="{CE27191E-B0E8-4FB1-9CB0-AEBB667E126F}" srcOrd="4" destOrd="0" presId="urn:microsoft.com/office/officeart/2005/8/layout/vList2"/>
    <dgm:cxn modelId="{C4DED15A-6245-45FD-99E7-D18BF20FA3CF}" type="presParOf" srcId="{58640EE2-28A9-402C-8496-496723C804CD}" destId="{7BC110B0-A253-4ABA-8350-F2CEECA065F0}" srcOrd="5" destOrd="0" presId="urn:microsoft.com/office/officeart/2005/8/layout/vList2"/>
    <dgm:cxn modelId="{E83BC702-D6EA-4651-8DDF-EA9E460211A4}" type="presParOf" srcId="{58640EE2-28A9-402C-8496-496723C804CD}" destId="{6DA252A8-6659-44C8-A469-1DD1CBA183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75BD27-C254-499D-BE76-373A3272BF4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D4096-824C-420D-BE4A-FFCB6A8B05FD}">
      <dgm:prSet/>
      <dgm:spPr/>
      <dgm:t>
        <a:bodyPr/>
        <a:lstStyle/>
        <a:p>
          <a:r>
            <a:rPr lang="en-IN"/>
            <a:t>URL File Bypass</a:t>
          </a:r>
          <a:endParaRPr lang="en-US"/>
        </a:p>
      </dgm:t>
    </dgm:pt>
    <dgm:pt modelId="{1C166750-9316-4722-B8F9-10D34DFC44C0}" type="parTrans" cxnId="{F57B8FE5-CA35-4FD2-9E82-63638B37DAD4}">
      <dgm:prSet/>
      <dgm:spPr/>
      <dgm:t>
        <a:bodyPr/>
        <a:lstStyle/>
        <a:p>
          <a:endParaRPr lang="en-US"/>
        </a:p>
      </dgm:t>
    </dgm:pt>
    <dgm:pt modelId="{4540BDE1-7AD6-41F0-84D1-57B057602C9C}" type="sibTrans" cxnId="{F57B8FE5-CA35-4FD2-9E82-63638B37DAD4}">
      <dgm:prSet/>
      <dgm:spPr/>
      <dgm:t>
        <a:bodyPr/>
        <a:lstStyle/>
        <a:p>
          <a:endParaRPr lang="en-US"/>
        </a:p>
      </dgm:t>
    </dgm:pt>
    <dgm:pt modelId="{B0ABD38E-8E8F-46CD-B117-139195F420E2}">
      <dgm:prSet/>
      <dgm:spPr/>
      <dgm:t>
        <a:bodyPr/>
        <a:lstStyle/>
        <a:p>
          <a:r>
            <a:rPr lang="en-IN"/>
            <a:t>URL -&gt; URL -&gt; Payload</a:t>
          </a:r>
          <a:endParaRPr lang="en-US"/>
        </a:p>
      </dgm:t>
    </dgm:pt>
    <dgm:pt modelId="{19F2A5DA-5346-41C0-8580-CCB9C592D88A}" type="parTrans" cxnId="{D84BD238-01E1-461D-AF51-55691EDBC5F2}">
      <dgm:prSet/>
      <dgm:spPr/>
      <dgm:t>
        <a:bodyPr/>
        <a:lstStyle/>
        <a:p>
          <a:endParaRPr lang="en-US"/>
        </a:p>
      </dgm:t>
    </dgm:pt>
    <dgm:pt modelId="{2EF2EF4B-6BEA-4E84-A314-AE691E339A85}" type="sibTrans" cxnId="{D84BD238-01E1-461D-AF51-55691EDBC5F2}">
      <dgm:prSet/>
      <dgm:spPr/>
      <dgm:t>
        <a:bodyPr/>
        <a:lstStyle/>
        <a:p>
          <a:endParaRPr lang="en-US"/>
        </a:p>
      </dgm:t>
    </dgm:pt>
    <dgm:pt modelId="{5660D182-DB64-4E12-A50D-93FE14701BE0}" type="pres">
      <dgm:prSet presAssocID="{9B75BD27-C254-499D-BE76-373A3272BF48}" presName="linear" presStyleCnt="0">
        <dgm:presLayoutVars>
          <dgm:dir/>
          <dgm:animLvl val="lvl"/>
          <dgm:resizeHandles val="exact"/>
        </dgm:presLayoutVars>
      </dgm:prSet>
      <dgm:spPr/>
    </dgm:pt>
    <dgm:pt modelId="{27453795-7621-4597-BEAC-C216CCF4AAC8}" type="pres">
      <dgm:prSet presAssocID="{728D4096-824C-420D-BE4A-FFCB6A8B05FD}" presName="parentLin" presStyleCnt="0"/>
      <dgm:spPr/>
    </dgm:pt>
    <dgm:pt modelId="{00ABD3C7-3889-4085-84F7-4F0CE71EC045}" type="pres">
      <dgm:prSet presAssocID="{728D4096-824C-420D-BE4A-FFCB6A8B05FD}" presName="parentLeftMargin" presStyleLbl="node1" presStyleIdx="0" presStyleCnt="2"/>
      <dgm:spPr/>
    </dgm:pt>
    <dgm:pt modelId="{870C0A26-B0CB-41CF-BF76-D6AC6CA4F247}" type="pres">
      <dgm:prSet presAssocID="{728D4096-824C-420D-BE4A-FFCB6A8B05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05EEA9-CE42-49FE-B4C1-F17D49FE9DF2}" type="pres">
      <dgm:prSet presAssocID="{728D4096-824C-420D-BE4A-FFCB6A8B05FD}" presName="negativeSpace" presStyleCnt="0"/>
      <dgm:spPr/>
    </dgm:pt>
    <dgm:pt modelId="{06CE4A6C-C793-40E7-9471-A9B52CC3E28A}" type="pres">
      <dgm:prSet presAssocID="{728D4096-824C-420D-BE4A-FFCB6A8B05FD}" presName="childText" presStyleLbl="conFgAcc1" presStyleIdx="0" presStyleCnt="2">
        <dgm:presLayoutVars>
          <dgm:bulletEnabled val="1"/>
        </dgm:presLayoutVars>
      </dgm:prSet>
      <dgm:spPr/>
    </dgm:pt>
    <dgm:pt modelId="{6500CAFF-7E23-4ACF-A52E-0F51156C5426}" type="pres">
      <dgm:prSet presAssocID="{4540BDE1-7AD6-41F0-84D1-57B057602C9C}" presName="spaceBetweenRectangles" presStyleCnt="0"/>
      <dgm:spPr/>
    </dgm:pt>
    <dgm:pt modelId="{5F0AFAC6-4617-4D9D-8D88-840F60912671}" type="pres">
      <dgm:prSet presAssocID="{B0ABD38E-8E8F-46CD-B117-139195F420E2}" presName="parentLin" presStyleCnt="0"/>
      <dgm:spPr/>
    </dgm:pt>
    <dgm:pt modelId="{57927DE2-A9ED-41D8-B7CA-D6BB3BF115D9}" type="pres">
      <dgm:prSet presAssocID="{B0ABD38E-8E8F-46CD-B117-139195F420E2}" presName="parentLeftMargin" presStyleLbl="node1" presStyleIdx="0" presStyleCnt="2"/>
      <dgm:spPr/>
    </dgm:pt>
    <dgm:pt modelId="{394B40A0-522F-40D2-AB7F-F29457C89017}" type="pres">
      <dgm:prSet presAssocID="{B0ABD38E-8E8F-46CD-B117-139195F420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310F76-1CFE-4DFB-87A3-D4B7A58A5B39}" type="pres">
      <dgm:prSet presAssocID="{B0ABD38E-8E8F-46CD-B117-139195F420E2}" presName="negativeSpace" presStyleCnt="0"/>
      <dgm:spPr/>
    </dgm:pt>
    <dgm:pt modelId="{F9E3F3A5-4061-468C-B804-E1F03F510209}" type="pres">
      <dgm:prSet presAssocID="{B0ABD38E-8E8F-46CD-B117-139195F420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5E3B12-AB61-4382-9FC4-DD22F358E91B}" type="presOf" srcId="{B0ABD38E-8E8F-46CD-B117-139195F420E2}" destId="{57927DE2-A9ED-41D8-B7CA-D6BB3BF115D9}" srcOrd="0" destOrd="0" presId="urn:microsoft.com/office/officeart/2005/8/layout/list1"/>
    <dgm:cxn modelId="{D84BD238-01E1-461D-AF51-55691EDBC5F2}" srcId="{9B75BD27-C254-499D-BE76-373A3272BF48}" destId="{B0ABD38E-8E8F-46CD-B117-139195F420E2}" srcOrd="1" destOrd="0" parTransId="{19F2A5DA-5346-41C0-8580-CCB9C592D88A}" sibTransId="{2EF2EF4B-6BEA-4E84-A314-AE691E339A85}"/>
    <dgm:cxn modelId="{ED491A87-97C6-46EF-A5DC-72C2EE657543}" type="presOf" srcId="{B0ABD38E-8E8F-46CD-B117-139195F420E2}" destId="{394B40A0-522F-40D2-AB7F-F29457C89017}" srcOrd="1" destOrd="0" presId="urn:microsoft.com/office/officeart/2005/8/layout/list1"/>
    <dgm:cxn modelId="{FA5618BC-185A-4D08-A5CE-7816D62B02D1}" type="presOf" srcId="{728D4096-824C-420D-BE4A-FFCB6A8B05FD}" destId="{00ABD3C7-3889-4085-84F7-4F0CE71EC045}" srcOrd="0" destOrd="0" presId="urn:microsoft.com/office/officeart/2005/8/layout/list1"/>
    <dgm:cxn modelId="{F57B8FE5-CA35-4FD2-9E82-63638B37DAD4}" srcId="{9B75BD27-C254-499D-BE76-373A3272BF48}" destId="{728D4096-824C-420D-BE4A-FFCB6A8B05FD}" srcOrd="0" destOrd="0" parTransId="{1C166750-9316-4722-B8F9-10D34DFC44C0}" sibTransId="{4540BDE1-7AD6-41F0-84D1-57B057602C9C}"/>
    <dgm:cxn modelId="{EECCD2F5-4B80-4B62-83F5-D5A5E929BB27}" type="presOf" srcId="{9B75BD27-C254-499D-BE76-373A3272BF48}" destId="{5660D182-DB64-4E12-A50D-93FE14701BE0}" srcOrd="0" destOrd="0" presId="urn:microsoft.com/office/officeart/2005/8/layout/list1"/>
    <dgm:cxn modelId="{CDDEEFF9-AF3D-464F-8490-F479C2A5A738}" type="presOf" srcId="{728D4096-824C-420D-BE4A-FFCB6A8B05FD}" destId="{870C0A26-B0CB-41CF-BF76-D6AC6CA4F247}" srcOrd="1" destOrd="0" presId="urn:microsoft.com/office/officeart/2005/8/layout/list1"/>
    <dgm:cxn modelId="{8E1337C9-B039-4B42-9918-E7718D262823}" type="presParOf" srcId="{5660D182-DB64-4E12-A50D-93FE14701BE0}" destId="{27453795-7621-4597-BEAC-C216CCF4AAC8}" srcOrd="0" destOrd="0" presId="urn:microsoft.com/office/officeart/2005/8/layout/list1"/>
    <dgm:cxn modelId="{EE37142F-94C8-4E76-8224-87E2841576BE}" type="presParOf" srcId="{27453795-7621-4597-BEAC-C216CCF4AAC8}" destId="{00ABD3C7-3889-4085-84F7-4F0CE71EC045}" srcOrd="0" destOrd="0" presId="urn:microsoft.com/office/officeart/2005/8/layout/list1"/>
    <dgm:cxn modelId="{3275DEF4-500A-4B53-9F7B-AF66B9772D36}" type="presParOf" srcId="{27453795-7621-4597-BEAC-C216CCF4AAC8}" destId="{870C0A26-B0CB-41CF-BF76-D6AC6CA4F247}" srcOrd="1" destOrd="0" presId="urn:microsoft.com/office/officeart/2005/8/layout/list1"/>
    <dgm:cxn modelId="{41E8B434-70EA-4699-ABDC-97834BD61057}" type="presParOf" srcId="{5660D182-DB64-4E12-A50D-93FE14701BE0}" destId="{A405EEA9-CE42-49FE-B4C1-F17D49FE9DF2}" srcOrd="1" destOrd="0" presId="urn:microsoft.com/office/officeart/2005/8/layout/list1"/>
    <dgm:cxn modelId="{4D8C49B9-C9C4-41FB-9FC9-04B5EAD0FC79}" type="presParOf" srcId="{5660D182-DB64-4E12-A50D-93FE14701BE0}" destId="{06CE4A6C-C793-40E7-9471-A9B52CC3E28A}" srcOrd="2" destOrd="0" presId="urn:microsoft.com/office/officeart/2005/8/layout/list1"/>
    <dgm:cxn modelId="{E520B1B3-FE5C-42B3-A390-49B2747EF935}" type="presParOf" srcId="{5660D182-DB64-4E12-A50D-93FE14701BE0}" destId="{6500CAFF-7E23-4ACF-A52E-0F51156C5426}" srcOrd="3" destOrd="0" presId="urn:microsoft.com/office/officeart/2005/8/layout/list1"/>
    <dgm:cxn modelId="{F6AA7C6A-D34C-4473-AE97-88AFC50366F1}" type="presParOf" srcId="{5660D182-DB64-4E12-A50D-93FE14701BE0}" destId="{5F0AFAC6-4617-4D9D-8D88-840F60912671}" srcOrd="4" destOrd="0" presId="urn:microsoft.com/office/officeart/2005/8/layout/list1"/>
    <dgm:cxn modelId="{2D6BA268-E07A-4AD9-94A8-C0A87AA60F44}" type="presParOf" srcId="{5F0AFAC6-4617-4D9D-8D88-840F60912671}" destId="{57927DE2-A9ED-41D8-B7CA-D6BB3BF115D9}" srcOrd="0" destOrd="0" presId="urn:microsoft.com/office/officeart/2005/8/layout/list1"/>
    <dgm:cxn modelId="{CD919A01-9094-46C4-B05D-32DCA31F2718}" type="presParOf" srcId="{5F0AFAC6-4617-4D9D-8D88-840F60912671}" destId="{394B40A0-522F-40D2-AB7F-F29457C89017}" srcOrd="1" destOrd="0" presId="urn:microsoft.com/office/officeart/2005/8/layout/list1"/>
    <dgm:cxn modelId="{D4024892-D7E9-4F95-AD0F-98911904F865}" type="presParOf" srcId="{5660D182-DB64-4E12-A50D-93FE14701BE0}" destId="{F2310F76-1CFE-4DFB-87A3-D4B7A58A5B39}" srcOrd="5" destOrd="0" presId="urn:microsoft.com/office/officeart/2005/8/layout/list1"/>
    <dgm:cxn modelId="{03DCEB3D-AB11-4BC5-A949-D1C832656241}" type="presParOf" srcId="{5660D182-DB64-4E12-A50D-93FE14701BE0}" destId="{F9E3F3A5-4061-468C-B804-E1F03F51020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E78E09-7504-481B-90A0-28C7646784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DA91C9-5DC1-4A04-9F74-10853572D3F4}">
      <dgm:prSet/>
      <dgm:spPr/>
      <dgm:t>
        <a:bodyPr/>
        <a:lstStyle/>
        <a:p>
          <a:r>
            <a:rPr lang="en-IN"/>
            <a:t>Mark of the Web Bypass</a:t>
          </a:r>
          <a:endParaRPr lang="en-US"/>
        </a:p>
      </dgm:t>
    </dgm:pt>
    <dgm:pt modelId="{016D5FA7-1B84-4260-AD2D-EB0F27EBEA53}" type="parTrans" cxnId="{101BE1C6-04B0-4C23-A137-898203F4B7E5}">
      <dgm:prSet/>
      <dgm:spPr/>
      <dgm:t>
        <a:bodyPr/>
        <a:lstStyle/>
        <a:p>
          <a:endParaRPr lang="en-US"/>
        </a:p>
      </dgm:t>
    </dgm:pt>
    <dgm:pt modelId="{AFB6D9B2-E14E-4AB0-9548-56F30998E296}" type="sibTrans" cxnId="{101BE1C6-04B0-4C23-A137-898203F4B7E5}">
      <dgm:prSet/>
      <dgm:spPr/>
      <dgm:t>
        <a:bodyPr/>
        <a:lstStyle/>
        <a:p>
          <a:endParaRPr lang="en-US"/>
        </a:p>
      </dgm:t>
    </dgm:pt>
    <dgm:pt modelId="{042D9CCE-8184-4836-A104-F939BFDD8B39}">
      <dgm:prSet/>
      <dgm:spPr/>
      <dgm:t>
        <a:bodyPr/>
        <a:lstStyle/>
        <a:p>
          <a:r>
            <a:rPr lang="en-IN"/>
            <a:t>Executes malicious payload</a:t>
          </a:r>
          <a:endParaRPr lang="en-US"/>
        </a:p>
      </dgm:t>
    </dgm:pt>
    <dgm:pt modelId="{6F7A234F-730A-4760-A844-DEBB3C1D18AF}" type="parTrans" cxnId="{67446E2A-BB16-45DB-8205-F0C630D2CA2B}">
      <dgm:prSet/>
      <dgm:spPr/>
      <dgm:t>
        <a:bodyPr/>
        <a:lstStyle/>
        <a:p>
          <a:endParaRPr lang="en-US"/>
        </a:p>
      </dgm:t>
    </dgm:pt>
    <dgm:pt modelId="{D019037F-6617-43E9-8D6C-E8E5E9D9A3C4}" type="sibTrans" cxnId="{67446E2A-BB16-45DB-8205-F0C630D2CA2B}">
      <dgm:prSet/>
      <dgm:spPr/>
      <dgm:t>
        <a:bodyPr/>
        <a:lstStyle/>
        <a:p>
          <a:endParaRPr lang="en-US"/>
        </a:p>
      </dgm:t>
    </dgm:pt>
    <dgm:pt modelId="{6932BE75-2C31-4856-9D8F-1228D9260A5A}" type="pres">
      <dgm:prSet presAssocID="{2DE78E09-7504-481B-90A0-28C76467845B}" presName="linear" presStyleCnt="0">
        <dgm:presLayoutVars>
          <dgm:dir/>
          <dgm:animLvl val="lvl"/>
          <dgm:resizeHandles val="exact"/>
        </dgm:presLayoutVars>
      </dgm:prSet>
      <dgm:spPr/>
    </dgm:pt>
    <dgm:pt modelId="{4C4F89B7-113F-499E-B1A1-94323F204E39}" type="pres">
      <dgm:prSet presAssocID="{A4DA91C9-5DC1-4A04-9F74-10853572D3F4}" presName="parentLin" presStyleCnt="0"/>
      <dgm:spPr/>
    </dgm:pt>
    <dgm:pt modelId="{AC0EBFA7-FD02-4C3C-8385-25164CB90EFF}" type="pres">
      <dgm:prSet presAssocID="{A4DA91C9-5DC1-4A04-9F74-10853572D3F4}" presName="parentLeftMargin" presStyleLbl="node1" presStyleIdx="0" presStyleCnt="2"/>
      <dgm:spPr/>
    </dgm:pt>
    <dgm:pt modelId="{B157762F-B8E0-42BD-9725-D8D0B1425934}" type="pres">
      <dgm:prSet presAssocID="{A4DA91C9-5DC1-4A04-9F74-10853572D3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02FA32-F793-48DB-9B6A-66AE15D08622}" type="pres">
      <dgm:prSet presAssocID="{A4DA91C9-5DC1-4A04-9F74-10853572D3F4}" presName="negativeSpace" presStyleCnt="0"/>
      <dgm:spPr/>
    </dgm:pt>
    <dgm:pt modelId="{F22B9E52-4D41-4488-9303-06BD3A57E26C}" type="pres">
      <dgm:prSet presAssocID="{A4DA91C9-5DC1-4A04-9F74-10853572D3F4}" presName="childText" presStyleLbl="conFgAcc1" presStyleIdx="0" presStyleCnt="2">
        <dgm:presLayoutVars>
          <dgm:bulletEnabled val="1"/>
        </dgm:presLayoutVars>
      </dgm:prSet>
      <dgm:spPr/>
    </dgm:pt>
    <dgm:pt modelId="{208B9868-2AA7-4639-B370-14B3118C27A0}" type="pres">
      <dgm:prSet presAssocID="{AFB6D9B2-E14E-4AB0-9548-56F30998E296}" presName="spaceBetweenRectangles" presStyleCnt="0"/>
      <dgm:spPr/>
    </dgm:pt>
    <dgm:pt modelId="{96CBDD20-FA79-4065-985E-349DBD56B46A}" type="pres">
      <dgm:prSet presAssocID="{042D9CCE-8184-4836-A104-F939BFDD8B39}" presName="parentLin" presStyleCnt="0"/>
      <dgm:spPr/>
    </dgm:pt>
    <dgm:pt modelId="{41F78230-150E-4063-AA8A-9CB38FF1ACE3}" type="pres">
      <dgm:prSet presAssocID="{042D9CCE-8184-4836-A104-F939BFDD8B39}" presName="parentLeftMargin" presStyleLbl="node1" presStyleIdx="0" presStyleCnt="2"/>
      <dgm:spPr/>
    </dgm:pt>
    <dgm:pt modelId="{3C7D4FD8-EDC9-44FC-ACD2-5C2784E7A78F}" type="pres">
      <dgm:prSet presAssocID="{042D9CCE-8184-4836-A104-F939BFDD8B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B6F56C-6DF5-4F57-A2D0-4452D8CD73CF}" type="pres">
      <dgm:prSet presAssocID="{042D9CCE-8184-4836-A104-F939BFDD8B39}" presName="negativeSpace" presStyleCnt="0"/>
      <dgm:spPr/>
    </dgm:pt>
    <dgm:pt modelId="{9B71B164-698E-41C3-932C-764C8A119176}" type="pres">
      <dgm:prSet presAssocID="{042D9CCE-8184-4836-A104-F939BFDD8B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95E007-DFBA-4FCB-9A9D-BB27460879FD}" type="presOf" srcId="{2DE78E09-7504-481B-90A0-28C76467845B}" destId="{6932BE75-2C31-4856-9D8F-1228D9260A5A}" srcOrd="0" destOrd="0" presId="urn:microsoft.com/office/officeart/2005/8/layout/list1"/>
    <dgm:cxn modelId="{67446E2A-BB16-45DB-8205-F0C630D2CA2B}" srcId="{2DE78E09-7504-481B-90A0-28C76467845B}" destId="{042D9CCE-8184-4836-A104-F939BFDD8B39}" srcOrd="1" destOrd="0" parTransId="{6F7A234F-730A-4760-A844-DEBB3C1D18AF}" sibTransId="{D019037F-6617-43E9-8D6C-E8E5E9D9A3C4}"/>
    <dgm:cxn modelId="{CCC8DD69-A7D0-43E4-8430-7E0100C8A5EC}" type="presOf" srcId="{042D9CCE-8184-4836-A104-F939BFDD8B39}" destId="{3C7D4FD8-EDC9-44FC-ACD2-5C2784E7A78F}" srcOrd="1" destOrd="0" presId="urn:microsoft.com/office/officeart/2005/8/layout/list1"/>
    <dgm:cxn modelId="{CC43999F-6B0E-409A-8ECE-6EDF9B71921A}" type="presOf" srcId="{A4DA91C9-5DC1-4A04-9F74-10853572D3F4}" destId="{AC0EBFA7-FD02-4C3C-8385-25164CB90EFF}" srcOrd="0" destOrd="0" presId="urn:microsoft.com/office/officeart/2005/8/layout/list1"/>
    <dgm:cxn modelId="{101BE1C6-04B0-4C23-A137-898203F4B7E5}" srcId="{2DE78E09-7504-481B-90A0-28C76467845B}" destId="{A4DA91C9-5DC1-4A04-9F74-10853572D3F4}" srcOrd="0" destOrd="0" parTransId="{016D5FA7-1B84-4260-AD2D-EB0F27EBEA53}" sibTransId="{AFB6D9B2-E14E-4AB0-9548-56F30998E296}"/>
    <dgm:cxn modelId="{9AF696CE-F1DC-4B6A-A85C-6D0784ABFD2A}" type="presOf" srcId="{042D9CCE-8184-4836-A104-F939BFDD8B39}" destId="{41F78230-150E-4063-AA8A-9CB38FF1ACE3}" srcOrd="0" destOrd="0" presId="urn:microsoft.com/office/officeart/2005/8/layout/list1"/>
    <dgm:cxn modelId="{27429BF2-7A1E-4288-8B91-D82981727114}" type="presOf" srcId="{A4DA91C9-5DC1-4A04-9F74-10853572D3F4}" destId="{B157762F-B8E0-42BD-9725-D8D0B1425934}" srcOrd="1" destOrd="0" presId="urn:microsoft.com/office/officeart/2005/8/layout/list1"/>
    <dgm:cxn modelId="{75ED4201-3E80-4F71-BA07-15B7D0E7512C}" type="presParOf" srcId="{6932BE75-2C31-4856-9D8F-1228D9260A5A}" destId="{4C4F89B7-113F-499E-B1A1-94323F204E39}" srcOrd="0" destOrd="0" presId="urn:microsoft.com/office/officeart/2005/8/layout/list1"/>
    <dgm:cxn modelId="{D47C997A-13B1-43FB-AEB9-9A9F172E8DDA}" type="presParOf" srcId="{4C4F89B7-113F-499E-B1A1-94323F204E39}" destId="{AC0EBFA7-FD02-4C3C-8385-25164CB90EFF}" srcOrd="0" destOrd="0" presId="urn:microsoft.com/office/officeart/2005/8/layout/list1"/>
    <dgm:cxn modelId="{C3F6360F-CB8F-4F67-ABFB-5CE96BC1443E}" type="presParOf" srcId="{4C4F89B7-113F-499E-B1A1-94323F204E39}" destId="{B157762F-B8E0-42BD-9725-D8D0B1425934}" srcOrd="1" destOrd="0" presId="urn:microsoft.com/office/officeart/2005/8/layout/list1"/>
    <dgm:cxn modelId="{4D5C6121-430B-4A16-A4FC-69954D85D118}" type="presParOf" srcId="{6932BE75-2C31-4856-9D8F-1228D9260A5A}" destId="{A702FA32-F793-48DB-9B6A-66AE15D08622}" srcOrd="1" destOrd="0" presId="urn:microsoft.com/office/officeart/2005/8/layout/list1"/>
    <dgm:cxn modelId="{42A9E010-4A6C-47C0-A9EE-7E52FA1FDDC9}" type="presParOf" srcId="{6932BE75-2C31-4856-9D8F-1228D9260A5A}" destId="{F22B9E52-4D41-4488-9303-06BD3A57E26C}" srcOrd="2" destOrd="0" presId="urn:microsoft.com/office/officeart/2005/8/layout/list1"/>
    <dgm:cxn modelId="{95059CC7-85D8-4A32-8B34-FAA9FD820353}" type="presParOf" srcId="{6932BE75-2C31-4856-9D8F-1228D9260A5A}" destId="{208B9868-2AA7-4639-B370-14B3118C27A0}" srcOrd="3" destOrd="0" presId="urn:microsoft.com/office/officeart/2005/8/layout/list1"/>
    <dgm:cxn modelId="{6A066DDD-FFC7-451C-819E-8615CAB6CE47}" type="presParOf" srcId="{6932BE75-2C31-4856-9D8F-1228D9260A5A}" destId="{96CBDD20-FA79-4065-985E-349DBD56B46A}" srcOrd="4" destOrd="0" presId="urn:microsoft.com/office/officeart/2005/8/layout/list1"/>
    <dgm:cxn modelId="{22BA569C-0B62-4D44-A801-99B4145082AD}" type="presParOf" srcId="{96CBDD20-FA79-4065-985E-349DBD56B46A}" destId="{41F78230-150E-4063-AA8A-9CB38FF1ACE3}" srcOrd="0" destOrd="0" presId="urn:microsoft.com/office/officeart/2005/8/layout/list1"/>
    <dgm:cxn modelId="{97CD6C1F-6240-47F6-8E96-865D1F8A1362}" type="presParOf" srcId="{96CBDD20-FA79-4065-985E-349DBD56B46A}" destId="{3C7D4FD8-EDC9-44FC-ACD2-5C2784E7A78F}" srcOrd="1" destOrd="0" presId="urn:microsoft.com/office/officeart/2005/8/layout/list1"/>
    <dgm:cxn modelId="{1164623D-E62E-4166-8831-7DB1C2667D8F}" type="presParOf" srcId="{6932BE75-2C31-4856-9D8F-1228D9260A5A}" destId="{41B6F56C-6DF5-4F57-A2D0-4452D8CD73CF}" srcOrd="5" destOrd="0" presId="urn:microsoft.com/office/officeart/2005/8/layout/list1"/>
    <dgm:cxn modelId="{1268B0AC-46B9-4B9B-9408-C55352754A76}" type="presParOf" srcId="{6932BE75-2C31-4856-9D8F-1228D9260A5A}" destId="{9B71B164-698E-41C3-932C-764C8A1191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A19E63-AF43-4F2E-A18D-0FD133244F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64909B-9A3D-49D5-92F8-A15E4CEC1C63}">
      <dgm:prSet/>
      <dgm:spPr/>
      <dgm:t>
        <a:bodyPr/>
        <a:lstStyle/>
        <a:p>
          <a:r>
            <a:rPr lang="en-IN"/>
            <a:t>Demo is NOT weaponized</a:t>
          </a:r>
          <a:endParaRPr lang="en-US"/>
        </a:p>
      </dgm:t>
    </dgm:pt>
    <dgm:pt modelId="{7138D368-7E48-451C-8292-B3AEDED60615}" type="parTrans" cxnId="{9A623007-4FB2-4832-AD05-BE4875D6F9F8}">
      <dgm:prSet/>
      <dgm:spPr/>
      <dgm:t>
        <a:bodyPr/>
        <a:lstStyle/>
        <a:p>
          <a:endParaRPr lang="en-US"/>
        </a:p>
      </dgm:t>
    </dgm:pt>
    <dgm:pt modelId="{59F0847E-133B-4B76-B996-87D7F9EEB035}" type="sibTrans" cxnId="{9A623007-4FB2-4832-AD05-BE4875D6F9F8}">
      <dgm:prSet/>
      <dgm:spPr/>
      <dgm:t>
        <a:bodyPr/>
        <a:lstStyle/>
        <a:p>
          <a:endParaRPr lang="en-US"/>
        </a:p>
      </dgm:t>
    </dgm:pt>
    <dgm:pt modelId="{BDB506BD-B2A3-401D-94D6-84C3C7FFAE33}">
      <dgm:prSet/>
      <dgm:spPr/>
      <dgm:t>
        <a:bodyPr/>
        <a:lstStyle/>
        <a:p>
          <a:r>
            <a:rPr lang="en-IN"/>
            <a:t>It is just a PoC</a:t>
          </a:r>
          <a:endParaRPr lang="en-US"/>
        </a:p>
      </dgm:t>
    </dgm:pt>
    <dgm:pt modelId="{B52DB15E-1458-4371-A581-6F9D6EA13791}" type="parTrans" cxnId="{4AA730E5-4180-4148-878E-3312F7807105}">
      <dgm:prSet/>
      <dgm:spPr/>
      <dgm:t>
        <a:bodyPr/>
        <a:lstStyle/>
        <a:p>
          <a:endParaRPr lang="en-US"/>
        </a:p>
      </dgm:t>
    </dgm:pt>
    <dgm:pt modelId="{4F680A95-9623-4D55-BEC8-B82436FF86EA}" type="sibTrans" cxnId="{4AA730E5-4180-4148-878E-3312F7807105}">
      <dgm:prSet/>
      <dgm:spPr/>
      <dgm:t>
        <a:bodyPr/>
        <a:lstStyle/>
        <a:p>
          <a:endParaRPr lang="en-US"/>
        </a:p>
      </dgm:t>
    </dgm:pt>
    <dgm:pt modelId="{6B9B67FE-E56E-4A02-879A-63087CACE096}">
      <dgm:prSet/>
      <dgm:spPr/>
      <dgm:t>
        <a:bodyPr/>
        <a:lstStyle/>
        <a:p>
          <a:r>
            <a:rPr lang="en-IN"/>
            <a:t>We are not discussing full exploits</a:t>
          </a:r>
          <a:endParaRPr lang="en-US"/>
        </a:p>
      </dgm:t>
    </dgm:pt>
    <dgm:pt modelId="{E362305F-AFC5-49B3-BD47-B946D1138A51}" type="parTrans" cxnId="{808B0E26-3E5E-4572-81A4-288581B9A8F9}">
      <dgm:prSet/>
      <dgm:spPr/>
      <dgm:t>
        <a:bodyPr/>
        <a:lstStyle/>
        <a:p>
          <a:endParaRPr lang="en-US"/>
        </a:p>
      </dgm:t>
    </dgm:pt>
    <dgm:pt modelId="{155CFBC8-86BE-4A85-A4F6-C7FAFC440F6C}" type="sibTrans" cxnId="{808B0E26-3E5E-4572-81A4-288581B9A8F9}">
      <dgm:prSet/>
      <dgm:spPr/>
      <dgm:t>
        <a:bodyPr/>
        <a:lstStyle/>
        <a:p>
          <a:endParaRPr lang="en-US"/>
        </a:p>
      </dgm:t>
    </dgm:pt>
    <dgm:pt modelId="{B1EED834-C657-4E2D-AE0D-1275443F7CD5}" type="pres">
      <dgm:prSet presAssocID="{2CA19E63-AF43-4F2E-A18D-0FD133244FCE}" presName="linear" presStyleCnt="0">
        <dgm:presLayoutVars>
          <dgm:animLvl val="lvl"/>
          <dgm:resizeHandles val="exact"/>
        </dgm:presLayoutVars>
      </dgm:prSet>
      <dgm:spPr/>
    </dgm:pt>
    <dgm:pt modelId="{5AF3DD98-D510-4D4B-8F7E-8CBEA05B9DDC}" type="pres">
      <dgm:prSet presAssocID="{2564909B-9A3D-49D5-92F8-A15E4CEC1C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1F4E26-3FAF-4A60-A837-385D2F1789AC}" type="pres">
      <dgm:prSet presAssocID="{59F0847E-133B-4B76-B996-87D7F9EEB035}" presName="spacer" presStyleCnt="0"/>
      <dgm:spPr/>
    </dgm:pt>
    <dgm:pt modelId="{FAC7273B-8398-4813-BDFF-2C6B09DBD198}" type="pres">
      <dgm:prSet presAssocID="{BDB506BD-B2A3-401D-94D6-84C3C7FFAE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55779E-D6D9-4F70-B8D6-CFDB9D051229}" type="pres">
      <dgm:prSet presAssocID="{4F680A95-9623-4D55-BEC8-B82436FF86EA}" presName="spacer" presStyleCnt="0"/>
      <dgm:spPr/>
    </dgm:pt>
    <dgm:pt modelId="{0429DA5E-053C-400A-8070-AC0819DC6750}" type="pres">
      <dgm:prSet presAssocID="{6B9B67FE-E56E-4A02-879A-63087CACE0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A623007-4FB2-4832-AD05-BE4875D6F9F8}" srcId="{2CA19E63-AF43-4F2E-A18D-0FD133244FCE}" destId="{2564909B-9A3D-49D5-92F8-A15E4CEC1C63}" srcOrd="0" destOrd="0" parTransId="{7138D368-7E48-451C-8292-B3AEDED60615}" sibTransId="{59F0847E-133B-4B76-B996-87D7F9EEB035}"/>
    <dgm:cxn modelId="{808B0E26-3E5E-4572-81A4-288581B9A8F9}" srcId="{2CA19E63-AF43-4F2E-A18D-0FD133244FCE}" destId="{6B9B67FE-E56E-4A02-879A-63087CACE096}" srcOrd="2" destOrd="0" parTransId="{E362305F-AFC5-49B3-BD47-B946D1138A51}" sibTransId="{155CFBC8-86BE-4A85-A4F6-C7FAFC440F6C}"/>
    <dgm:cxn modelId="{2AF36F37-B38C-4EF7-94BF-2226CB50A056}" type="presOf" srcId="{BDB506BD-B2A3-401D-94D6-84C3C7FFAE33}" destId="{FAC7273B-8398-4813-BDFF-2C6B09DBD198}" srcOrd="0" destOrd="0" presId="urn:microsoft.com/office/officeart/2005/8/layout/vList2"/>
    <dgm:cxn modelId="{A0000481-80B6-4FB6-897D-F24456F58B9D}" type="presOf" srcId="{6B9B67FE-E56E-4A02-879A-63087CACE096}" destId="{0429DA5E-053C-400A-8070-AC0819DC6750}" srcOrd="0" destOrd="0" presId="urn:microsoft.com/office/officeart/2005/8/layout/vList2"/>
    <dgm:cxn modelId="{81AA1D97-03C1-4979-9B06-AA5B778D6ED6}" type="presOf" srcId="{2564909B-9A3D-49D5-92F8-A15E4CEC1C63}" destId="{5AF3DD98-D510-4D4B-8F7E-8CBEA05B9DDC}" srcOrd="0" destOrd="0" presId="urn:microsoft.com/office/officeart/2005/8/layout/vList2"/>
    <dgm:cxn modelId="{63CAA3A0-82F8-454E-8A3B-134D17C493B6}" type="presOf" srcId="{2CA19E63-AF43-4F2E-A18D-0FD133244FCE}" destId="{B1EED834-C657-4E2D-AE0D-1275443F7CD5}" srcOrd="0" destOrd="0" presId="urn:microsoft.com/office/officeart/2005/8/layout/vList2"/>
    <dgm:cxn modelId="{4AA730E5-4180-4148-878E-3312F7807105}" srcId="{2CA19E63-AF43-4F2E-A18D-0FD133244FCE}" destId="{BDB506BD-B2A3-401D-94D6-84C3C7FFAE33}" srcOrd="1" destOrd="0" parTransId="{B52DB15E-1458-4371-A581-6F9D6EA13791}" sibTransId="{4F680A95-9623-4D55-BEC8-B82436FF86EA}"/>
    <dgm:cxn modelId="{E6B48FEA-063F-4152-890F-BF656E3A549C}" type="presParOf" srcId="{B1EED834-C657-4E2D-AE0D-1275443F7CD5}" destId="{5AF3DD98-D510-4D4B-8F7E-8CBEA05B9DDC}" srcOrd="0" destOrd="0" presId="urn:microsoft.com/office/officeart/2005/8/layout/vList2"/>
    <dgm:cxn modelId="{F35B5AA3-34B5-40DB-BFBA-FEDC63F3E021}" type="presParOf" srcId="{B1EED834-C657-4E2D-AE0D-1275443F7CD5}" destId="{FD1F4E26-3FAF-4A60-A837-385D2F1789AC}" srcOrd="1" destOrd="0" presId="urn:microsoft.com/office/officeart/2005/8/layout/vList2"/>
    <dgm:cxn modelId="{53A3342F-A142-4C93-8312-3D52DCD358F2}" type="presParOf" srcId="{B1EED834-C657-4E2D-AE0D-1275443F7CD5}" destId="{FAC7273B-8398-4813-BDFF-2C6B09DBD198}" srcOrd="2" destOrd="0" presId="urn:microsoft.com/office/officeart/2005/8/layout/vList2"/>
    <dgm:cxn modelId="{F795E8CE-CC74-49D5-8FD6-EFAD5F4627C7}" type="presParOf" srcId="{B1EED834-C657-4E2D-AE0D-1275443F7CD5}" destId="{0155779E-D6D9-4F70-B8D6-CFDB9D051229}" srcOrd="3" destOrd="0" presId="urn:microsoft.com/office/officeart/2005/8/layout/vList2"/>
    <dgm:cxn modelId="{D6B77FEC-5122-4DC3-8C36-00BB862E9069}" type="presParOf" srcId="{B1EED834-C657-4E2D-AE0D-1275443F7CD5}" destId="{0429DA5E-053C-400A-8070-AC0819DC67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7AAF-2FDE-457D-9CE0-619973FA16CE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A02FE-88AC-4CC3-9922-FFFACBE110F4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A7173-818C-47EA-BA51-26709C84F139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Security Engineer @Qualys</a:t>
          </a:r>
          <a:endParaRPr lang="en-US" sz="2200" kern="1200"/>
        </a:p>
      </dsp:txBody>
      <dsp:txXfrm>
        <a:off x="1403800" y="2398"/>
        <a:ext cx="5265630" cy="1215411"/>
      </dsp:txXfrm>
    </dsp:sp>
    <dsp:sp modelId="{8854A3AE-DFF3-4B14-9691-97F0C1E2810F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7714C-1394-41CC-B58E-6D82892C0E6B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E9E4A-6D40-4626-88C5-3B94F5B36B89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Research Scholar (Ph. D) @NFSU</a:t>
          </a:r>
          <a:endParaRPr lang="en-US" sz="2200" kern="1200"/>
        </a:p>
      </dsp:txBody>
      <dsp:txXfrm>
        <a:off x="1403800" y="1521662"/>
        <a:ext cx="5265630" cy="1215411"/>
      </dsp:txXfrm>
    </dsp:sp>
    <dsp:sp modelId="{D5B558F9-63BB-4AD0-B1CD-880C2F4F155E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8201B-4562-4668-9A89-FC0BB0FC329F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4C9A4-E8F2-4A23-B1AD-454B432ACF8C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Full-time Foodie</a:t>
          </a:r>
          <a:endParaRPr lang="en-US" sz="2200" kern="1200"/>
        </a:p>
      </dsp:txBody>
      <dsp:txXfrm>
        <a:off x="1403800" y="3040926"/>
        <a:ext cx="5265630" cy="1215411"/>
      </dsp:txXfrm>
    </dsp:sp>
    <dsp:sp modelId="{2975252E-6446-44BF-A763-AE2EDC46F0DF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7B89F-1E46-4E07-83DA-6EECBC847392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B0E78-EBCA-4387-A21D-0F7A57CE36BE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Anime Enthusiast</a:t>
          </a:r>
          <a:endParaRPr lang="en-US" sz="2200" kern="1200"/>
        </a:p>
      </dsp:txBody>
      <dsp:txXfrm>
        <a:off x="1403800" y="4560190"/>
        <a:ext cx="5265630" cy="12154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35614-32E4-4AB5-BFDB-CC9A51FFC60C}">
      <dsp:nvSpPr>
        <dsp:cNvPr id="0" name=""/>
        <dsp:cNvSpPr/>
      </dsp:nvSpPr>
      <dsp:spPr>
        <a:xfrm>
          <a:off x="937349" y="381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B57AE-DEC1-4C32-AC2D-F9FA6B5E5131}">
      <dsp:nvSpPr>
        <dsp:cNvPr id="0" name=""/>
        <dsp:cNvSpPr/>
      </dsp:nvSpPr>
      <dsp:spPr>
        <a:xfrm>
          <a:off x="1295662" y="358693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0FEDB-0083-4625-A2BD-EFD2E7E5B540}">
      <dsp:nvSpPr>
        <dsp:cNvPr id="0" name=""/>
        <dsp:cNvSpPr/>
      </dsp:nvSpPr>
      <dsp:spPr>
        <a:xfrm>
          <a:off x="399881" y="220538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Every part of the kill chain needs to exploit some vulnerability</a:t>
          </a:r>
          <a:endParaRPr lang="en-US" sz="1500" kern="1200"/>
        </a:p>
      </dsp:txBody>
      <dsp:txXfrm>
        <a:off x="399881" y="2205381"/>
        <a:ext cx="2756250" cy="720000"/>
      </dsp:txXfrm>
    </dsp:sp>
    <dsp:sp modelId="{7A8FEE02-E9A7-4ACE-8D68-FB90C1433DB0}">
      <dsp:nvSpPr>
        <dsp:cNvPr id="0" name=""/>
        <dsp:cNvSpPr/>
      </dsp:nvSpPr>
      <dsp:spPr>
        <a:xfrm>
          <a:off x="4175943" y="381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97472-855B-4751-917B-5EA06D78580E}">
      <dsp:nvSpPr>
        <dsp:cNvPr id="0" name=""/>
        <dsp:cNvSpPr/>
      </dsp:nvSpPr>
      <dsp:spPr>
        <a:xfrm>
          <a:off x="4534256" y="358693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42773-B5A7-42D0-B54B-4DDBDF3D34F7}">
      <dsp:nvSpPr>
        <dsp:cNvPr id="0" name=""/>
        <dsp:cNvSpPr/>
      </dsp:nvSpPr>
      <dsp:spPr>
        <a:xfrm>
          <a:off x="3638475" y="220538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Most vulnerabilities are documented – they have CVEs</a:t>
          </a:r>
          <a:endParaRPr lang="en-US" sz="1500" kern="1200"/>
        </a:p>
      </dsp:txBody>
      <dsp:txXfrm>
        <a:off x="3638475" y="2205381"/>
        <a:ext cx="2756250" cy="720000"/>
      </dsp:txXfrm>
    </dsp:sp>
    <dsp:sp modelId="{861B280E-6292-4163-9457-F0BF4252A53A}">
      <dsp:nvSpPr>
        <dsp:cNvPr id="0" name=""/>
        <dsp:cNvSpPr/>
      </dsp:nvSpPr>
      <dsp:spPr>
        <a:xfrm>
          <a:off x="7414537" y="381"/>
          <a:ext cx="1681312" cy="1681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CAA77-3E35-40B5-BBDF-663604FB87E4}">
      <dsp:nvSpPr>
        <dsp:cNvPr id="0" name=""/>
        <dsp:cNvSpPr/>
      </dsp:nvSpPr>
      <dsp:spPr>
        <a:xfrm>
          <a:off x="7772850" y="358693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66C2-D018-4940-A778-F95E4F4AFA56}">
      <dsp:nvSpPr>
        <dsp:cNvPr id="0" name=""/>
        <dsp:cNvSpPr/>
      </dsp:nvSpPr>
      <dsp:spPr>
        <a:xfrm>
          <a:off x="6877068" y="220538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Detection can be as simple as software or kernel version</a:t>
          </a:r>
          <a:endParaRPr lang="en-US" sz="1500" kern="1200"/>
        </a:p>
      </dsp:txBody>
      <dsp:txXfrm>
        <a:off x="6877068" y="2205381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086E1-D574-4969-9DEE-E45C607A376E}">
      <dsp:nvSpPr>
        <dsp:cNvPr id="0" name=""/>
        <dsp:cNvSpPr/>
      </dsp:nvSpPr>
      <dsp:spPr>
        <a:xfrm>
          <a:off x="2937" y="70818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Reconnaissance</a:t>
          </a:r>
          <a:endParaRPr lang="en-US" sz="1800" kern="1200"/>
        </a:p>
      </dsp:txBody>
      <dsp:txXfrm>
        <a:off x="2937" y="70818"/>
        <a:ext cx="2330412" cy="1398247"/>
      </dsp:txXfrm>
    </dsp:sp>
    <dsp:sp modelId="{2259ED3E-B0D3-4575-ADDB-9F5653AD60FF}">
      <dsp:nvSpPr>
        <dsp:cNvPr id="0" name=""/>
        <dsp:cNvSpPr/>
      </dsp:nvSpPr>
      <dsp:spPr>
        <a:xfrm>
          <a:off x="2566391" y="70818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Weaponization</a:t>
          </a:r>
          <a:endParaRPr lang="en-US" sz="1800" kern="1200"/>
        </a:p>
      </dsp:txBody>
      <dsp:txXfrm>
        <a:off x="2566391" y="70818"/>
        <a:ext cx="2330412" cy="1398247"/>
      </dsp:txXfrm>
    </dsp:sp>
    <dsp:sp modelId="{65C97C5A-2C0D-4F04-BE8E-39829882BB85}">
      <dsp:nvSpPr>
        <dsp:cNvPr id="0" name=""/>
        <dsp:cNvSpPr/>
      </dsp:nvSpPr>
      <dsp:spPr>
        <a:xfrm>
          <a:off x="5129845" y="70818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Delivery</a:t>
          </a:r>
          <a:endParaRPr lang="en-US" sz="1800" kern="1200"/>
        </a:p>
      </dsp:txBody>
      <dsp:txXfrm>
        <a:off x="5129845" y="70818"/>
        <a:ext cx="2330412" cy="1398247"/>
      </dsp:txXfrm>
    </dsp:sp>
    <dsp:sp modelId="{FED649EF-9DF7-48A9-A037-69B2F6DD090E}">
      <dsp:nvSpPr>
        <dsp:cNvPr id="0" name=""/>
        <dsp:cNvSpPr/>
      </dsp:nvSpPr>
      <dsp:spPr>
        <a:xfrm>
          <a:off x="7693299" y="70818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Exploitation</a:t>
          </a:r>
          <a:endParaRPr lang="en-US" sz="1800" kern="1200"/>
        </a:p>
      </dsp:txBody>
      <dsp:txXfrm>
        <a:off x="7693299" y="70818"/>
        <a:ext cx="2330412" cy="1398247"/>
      </dsp:txXfrm>
    </dsp:sp>
    <dsp:sp modelId="{3419920A-546C-4C67-9CA8-35BF89F7C43E}">
      <dsp:nvSpPr>
        <dsp:cNvPr id="0" name=""/>
        <dsp:cNvSpPr/>
      </dsp:nvSpPr>
      <dsp:spPr>
        <a:xfrm>
          <a:off x="2937" y="1702107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Installation</a:t>
          </a:r>
          <a:endParaRPr lang="en-US" sz="1800" kern="1200"/>
        </a:p>
      </dsp:txBody>
      <dsp:txXfrm>
        <a:off x="2937" y="1702107"/>
        <a:ext cx="2330412" cy="1398247"/>
      </dsp:txXfrm>
    </dsp:sp>
    <dsp:sp modelId="{9CDA89A5-473C-4D71-865A-193F19C248BD}">
      <dsp:nvSpPr>
        <dsp:cNvPr id="0" name=""/>
        <dsp:cNvSpPr/>
      </dsp:nvSpPr>
      <dsp:spPr>
        <a:xfrm>
          <a:off x="2566391" y="1702107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Command and Control</a:t>
          </a:r>
          <a:endParaRPr lang="en-US" sz="1800" kern="1200"/>
        </a:p>
      </dsp:txBody>
      <dsp:txXfrm>
        <a:off x="2566391" y="1702107"/>
        <a:ext cx="2330412" cy="1398247"/>
      </dsp:txXfrm>
    </dsp:sp>
    <dsp:sp modelId="{D639BB17-DCB5-481E-8130-888124386AA2}">
      <dsp:nvSpPr>
        <dsp:cNvPr id="0" name=""/>
        <dsp:cNvSpPr/>
      </dsp:nvSpPr>
      <dsp:spPr>
        <a:xfrm>
          <a:off x="5129845" y="1702107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Actions</a:t>
          </a:r>
          <a:endParaRPr lang="en-US" sz="1800" kern="1200"/>
        </a:p>
      </dsp:txBody>
      <dsp:txXfrm>
        <a:off x="5129845" y="1702107"/>
        <a:ext cx="2330412" cy="1398247"/>
      </dsp:txXfrm>
    </dsp:sp>
    <dsp:sp modelId="{4F9497BC-6323-4F90-B971-B95EA8F845DB}">
      <dsp:nvSpPr>
        <dsp:cNvPr id="0" name=""/>
        <dsp:cNvSpPr/>
      </dsp:nvSpPr>
      <dsp:spPr>
        <a:xfrm>
          <a:off x="7693299" y="1702107"/>
          <a:ext cx="2330412" cy="1398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Monetization</a:t>
          </a:r>
          <a:endParaRPr lang="en-US" sz="1800" kern="1200"/>
        </a:p>
      </dsp:txBody>
      <dsp:txXfrm>
        <a:off x="7693299" y="1702107"/>
        <a:ext cx="2330412" cy="1398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CE10A-4E21-46C5-A7A6-AB830F45F79E}">
      <dsp:nvSpPr>
        <dsp:cNvPr id="0" name=""/>
        <dsp:cNvSpPr/>
      </dsp:nvSpPr>
      <dsp:spPr>
        <a:xfrm>
          <a:off x="0" y="0"/>
          <a:ext cx="8528220" cy="877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An APT group</a:t>
          </a:r>
          <a:endParaRPr lang="en-US" sz="2300" kern="1200"/>
        </a:p>
      </dsp:txBody>
      <dsp:txXfrm>
        <a:off x="25708" y="25708"/>
        <a:ext cx="7581081" cy="826312"/>
      </dsp:txXfrm>
    </dsp:sp>
    <dsp:sp modelId="{000BF7F5-E034-44CA-9A7D-DE32B1A0F15D}">
      <dsp:nvSpPr>
        <dsp:cNvPr id="0" name=""/>
        <dsp:cNvSpPr/>
      </dsp:nvSpPr>
      <dsp:spPr>
        <a:xfrm>
          <a:off x="752489" y="1024016"/>
          <a:ext cx="8528220" cy="877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Launched a malware campaign that exploited several Windows CVEs</a:t>
          </a:r>
          <a:endParaRPr lang="en-US" sz="2300" kern="1200"/>
        </a:p>
      </dsp:txBody>
      <dsp:txXfrm>
        <a:off x="778197" y="1049724"/>
        <a:ext cx="7153790" cy="826312"/>
      </dsp:txXfrm>
    </dsp:sp>
    <dsp:sp modelId="{120468D6-7FBB-48FE-B19A-21B103BC614B}">
      <dsp:nvSpPr>
        <dsp:cNvPr id="0" name=""/>
        <dsp:cNvSpPr/>
      </dsp:nvSpPr>
      <dsp:spPr>
        <a:xfrm>
          <a:off x="1504979" y="2048033"/>
          <a:ext cx="8528220" cy="877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Let’s look into one of their Kill Chain</a:t>
          </a:r>
          <a:endParaRPr lang="en-US" sz="2300" kern="1200" dirty="0"/>
        </a:p>
      </dsp:txBody>
      <dsp:txXfrm>
        <a:off x="1530687" y="2073741"/>
        <a:ext cx="7153790" cy="826312"/>
      </dsp:txXfrm>
    </dsp:sp>
    <dsp:sp modelId="{0891C52D-8453-4222-A088-184ADF7B0912}">
      <dsp:nvSpPr>
        <dsp:cNvPr id="0" name=""/>
        <dsp:cNvSpPr/>
      </dsp:nvSpPr>
      <dsp:spPr>
        <a:xfrm>
          <a:off x="7957696" y="665610"/>
          <a:ext cx="570523" cy="5705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086064" y="665610"/>
        <a:ext cx="313787" cy="429319"/>
      </dsp:txXfrm>
    </dsp:sp>
    <dsp:sp modelId="{35FFF896-B2B7-4174-8956-DC53FDD8F425}">
      <dsp:nvSpPr>
        <dsp:cNvPr id="0" name=""/>
        <dsp:cNvSpPr/>
      </dsp:nvSpPr>
      <dsp:spPr>
        <a:xfrm>
          <a:off x="8710186" y="1683776"/>
          <a:ext cx="570523" cy="5705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838554" y="1683776"/>
        <a:ext cx="313787" cy="429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29DED-1435-464C-8E20-8620A7814DF3}">
      <dsp:nvSpPr>
        <dsp:cNvPr id="0" name=""/>
        <dsp:cNvSpPr/>
      </dsp:nvSpPr>
      <dsp:spPr>
        <a:xfrm>
          <a:off x="0" y="0"/>
          <a:ext cx="7725564" cy="5266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Victim received an Email</a:t>
          </a:r>
          <a:endParaRPr lang="en-US" sz="2100" kern="1200"/>
        </a:p>
      </dsp:txBody>
      <dsp:txXfrm>
        <a:off x="15425" y="15425"/>
        <a:ext cx="7095664" cy="495787"/>
      </dsp:txXfrm>
    </dsp:sp>
    <dsp:sp modelId="{5EBE19E4-008A-490E-9429-E24B9EBECC1F}">
      <dsp:nvSpPr>
        <dsp:cNvPr id="0" name=""/>
        <dsp:cNvSpPr/>
      </dsp:nvSpPr>
      <dsp:spPr>
        <a:xfrm>
          <a:off x="576909" y="599781"/>
          <a:ext cx="7725564" cy="526637"/>
        </a:xfrm>
        <a:prstGeom prst="roundRect">
          <a:avLst>
            <a:gd name="adj" fmla="val 10000"/>
          </a:avLst>
        </a:prstGeom>
        <a:solidFill>
          <a:schemeClr val="accent5">
            <a:hueOff val="-365724"/>
            <a:satOff val="1486"/>
            <a:lumOff val="-6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Email contained a malicious PDF</a:t>
          </a:r>
          <a:endParaRPr lang="en-US" sz="2100" kern="1200"/>
        </a:p>
      </dsp:txBody>
      <dsp:txXfrm>
        <a:off x="592334" y="615206"/>
        <a:ext cx="6775490" cy="495787"/>
      </dsp:txXfrm>
    </dsp:sp>
    <dsp:sp modelId="{FD7A1A2F-0830-4873-9695-3B096295DF53}">
      <dsp:nvSpPr>
        <dsp:cNvPr id="0" name=""/>
        <dsp:cNvSpPr/>
      </dsp:nvSpPr>
      <dsp:spPr>
        <a:xfrm>
          <a:off x="1153818" y="1199562"/>
          <a:ext cx="7725564" cy="526637"/>
        </a:xfrm>
        <a:prstGeom prst="roundRect">
          <a:avLst>
            <a:gd name="adj" fmla="val 10000"/>
          </a:avLst>
        </a:prstGeom>
        <a:solidFill>
          <a:schemeClr val="accent5">
            <a:hueOff val="-731448"/>
            <a:satOff val="2972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PDF contains link to a web server</a:t>
          </a:r>
          <a:endParaRPr lang="en-US" sz="2100" kern="1200"/>
        </a:p>
      </dsp:txBody>
      <dsp:txXfrm>
        <a:off x="1169243" y="1214987"/>
        <a:ext cx="6775490" cy="495787"/>
      </dsp:txXfrm>
    </dsp:sp>
    <dsp:sp modelId="{8A3C980E-6E4A-4239-86BD-C73D299C6ECC}">
      <dsp:nvSpPr>
        <dsp:cNvPr id="0" name=""/>
        <dsp:cNvSpPr/>
      </dsp:nvSpPr>
      <dsp:spPr>
        <a:xfrm>
          <a:off x="1730727" y="1799343"/>
          <a:ext cx="7725564" cy="526637"/>
        </a:xfrm>
        <a:prstGeom prst="roundRect">
          <a:avLst>
            <a:gd name="adj" fmla="val 10000"/>
          </a:avLst>
        </a:prstGeom>
        <a:solidFill>
          <a:schemeClr val="accent5">
            <a:hueOff val="-1097172"/>
            <a:satOff val="4457"/>
            <a:lumOff val="-20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Web server redirects to URL file which redirects again</a:t>
          </a:r>
          <a:endParaRPr lang="en-US" sz="2100" kern="1200"/>
        </a:p>
      </dsp:txBody>
      <dsp:txXfrm>
        <a:off x="1746152" y="1814768"/>
        <a:ext cx="6775490" cy="495787"/>
      </dsp:txXfrm>
    </dsp:sp>
    <dsp:sp modelId="{BED7BA82-4D90-4C57-AD9B-61451A1654AF}">
      <dsp:nvSpPr>
        <dsp:cNvPr id="0" name=""/>
        <dsp:cNvSpPr/>
      </dsp:nvSpPr>
      <dsp:spPr>
        <a:xfrm>
          <a:off x="2307636" y="2399124"/>
          <a:ext cx="7725564" cy="526637"/>
        </a:xfrm>
        <a:prstGeom prst="roundRect">
          <a:avLst>
            <a:gd name="adj" fmla="val 10000"/>
          </a:avLst>
        </a:prstGeom>
        <a:solidFill>
          <a:schemeClr val="accent5">
            <a:hueOff val="-1462896"/>
            <a:satOff val="5943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Second URL file opens an MSI bypassing MoTW</a:t>
          </a:r>
          <a:endParaRPr lang="en-US" sz="2100" kern="1200"/>
        </a:p>
      </dsp:txBody>
      <dsp:txXfrm>
        <a:off x="2323061" y="2414549"/>
        <a:ext cx="6775490" cy="495787"/>
      </dsp:txXfrm>
    </dsp:sp>
    <dsp:sp modelId="{7C2A4C48-6DED-467C-A762-1279DD4B2F65}">
      <dsp:nvSpPr>
        <dsp:cNvPr id="0" name=""/>
        <dsp:cNvSpPr/>
      </dsp:nvSpPr>
      <dsp:spPr>
        <a:xfrm>
          <a:off x="7383249" y="384737"/>
          <a:ext cx="342314" cy="342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60270" y="384737"/>
        <a:ext cx="188272" cy="257591"/>
      </dsp:txXfrm>
    </dsp:sp>
    <dsp:sp modelId="{2900382D-2A34-4902-AD96-426B8C20D5D7}">
      <dsp:nvSpPr>
        <dsp:cNvPr id="0" name=""/>
        <dsp:cNvSpPr/>
      </dsp:nvSpPr>
      <dsp:spPr>
        <a:xfrm>
          <a:off x="7960158" y="984518"/>
          <a:ext cx="342314" cy="342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325"/>
            <a:satOff val="519"/>
            <a:lumOff val="-4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037179" y="984518"/>
        <a:ext cx="188272" cy="257591"/>
      </dsp:txXfrm>
    </dsp:sp>
    <dsp:sp modelId="{232E7E5A-5CE7-49C0-BC57-4534274D6E06}">
      <dsp:nvSpPr>
        <dsp:cNvPr id="0" name=""/>
        <dsp:cNvSpPr/>
      </dsp:nvSpPr>
      <dsp:spPr>
        <a:xfrm>
          <a:off x="8537067" y="1575522"/>
          <a:ext cx="342314" cy="342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56649"/>
            <a:satOff val="1038"/>
            <a:lumOff val="-9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614088" y="1575522"/>
        <a:ext cx="188272" cy="257591"/>
      </dsp:txXfrm>
    </dsp:sp>
    <dsp:sp modelId="{BEB29FFC-9652-4714-994F-3A12CC6F33F8}">
      <dsp:nvSpPr>
        <dsp:cNvPr id="0" name=""/>
        <dsp:cNvSpPr/>
      </dsp:nvSpPr>
      <dsp:spPr>
        <a:xfrm>
          <a:off x="9113976" y="2181155"/>
          <a:ext cx="342314" cy="342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34974"/>
            <a:satOff val="1557"/>
            <a:lumOff val="-14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190997" y="2181155"/>
        <a:ext cx="188272" cy="257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F926A-251D-4641-8DDC-57E979BAA4DC}">
      <dsp:nvSpPr>
        <dsp:cNvPr id="0" name=""/>
        <dsp:cNvSpPr/>
      </dsp:nvSpPr>
      <dsp:spPr>
        <a:xfrm>
          <a:off x="0" y="10262"/>
          <a:ext cx="100266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MSI expands to CAB file</a:t>
          </a:r>
          <a:endParaRPr lang="en-US" sz="2500" kern="1200"/>
        </a:p>
      </dsp:txBody>
      <dsp:txXfrm>
        <a:off x="29271" y="39533"/>
        <a:ext cx="9968108" cy="541083"/>
      </dsp:txXfrm>
    </dsp:sp>
    <dsp:sp modelId="{807E11EF-913D-4BE0-8821-699F13555BDB}">
      <dsp:nvSpPr>
        <dsp:cNvPr id="0" name=""/>
        <dsp:cNvSpPr/>
      </dsp:nvSpPr>
      <dsp:spPr>
        <a:xfrm>
          <a:off x="0" y="681887"/>
          <a:ext cx="100266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Executes an EXE that sideloads DLL</a:t>
          </a:r>
          <a:endParaRPr lang="en-US" sz="2500" kern="1200"/>
        </a:p>
      </dsp:txBody>
      <dsp:txXfrm>
        <a:off x="29271" y="711158"/>
        <a:ext cx="9968108" cy="541083"/>
      </dsp:txXfrm>
    </dsp:sp>
    <dsp:sp modelId="{E616A8EF-C285-4041-AFD0-A70E5250705D}">
      <dsp:nvSpPr>
        <dsp:cNvPr id="0" name=""/>
        <dsp:cNvSpPr/>
      </dsp:nvSpPr>
      <dsp:spPr>
        <a:xfrm>
          <a:off x="0" y="1353512"/>
          <a:ext cx="100266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Reach process injection</a:t>
          </a:r>
          <a:endParaRPr lang="en-US" sz="2500" kern="1200"/>
        </a:p>
      </dsp:txBody>
      <dsp:txXfrm>
        <a:off x="29271" y="1382783"/>
        <a:ext cx="9968108" cy="541083"/>
      </dsp:txXfrm>
    </dsp:sp>
    <dsp:sp modelId="{D12ACE8A-3B30-4D03-97AB-F2583F5BF1B9}">
      <dsp:nvSpPr>
        <dsp:cNvPr id="0" name=""/>
        <dsp:cNvSpPr/>
      </dsp:nvSpPr>
      <dsp:spPr>
        <a:xfrm>
          <a:off x="0" y="2025137"/>
          <a:ext cx="100266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Drop more files to temp dir </a:t>
          </a:r>
          <a:endParaRPr lang="en-US" sz="2500" kern="1200"/>
        </a:p>
      </dsp:txBody>
      <dsp:txXfrm>
        <a:off x="29271" y="2054408"/>
        <a:ext cx="9968108" cy="541083"/>
      </dsp:txXfrm>
    </dsp:sp>
    <dsp:sp modelId="{D21AB8E6-26C0-4428-83C4-14A6C6985451}">
      <dsp:nvSpPr>
        <dsp:cNvPr id="0" name=""/>
        <dsp:cNvSpPr/>
      </dsp:nvSpPr>
      <dsp:spPr>
        <a:xfrm>
          <a:off x="0" y="2696762"/>
          <a:ext cx="100266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More process injection </a:t>
          </a:r>
          <a:endParaRPr lang="en-US" sz="2500" kern="1200"/>
        </a:p>
      </dsp:txBody>
      <dsp:txXfrm>
        <a:off x="29271" y="2726033"/>
        <a:ext cx="9968108" cy="541083"/>
      </dsp:txXfrm>
    </dsp:sp>
    <dsp:sp modelId="{B4EAD1C6-7E02-428F-BAE7-565CD668562C}">
      <dsp:nvSpPr>
        <dsp:cNvPr id="0" name=""/>
        <dsp:cNvSpPr/>
      </dsp:nvSpPr>
      <dsp:spPr>
        <a:xfrm>
          <a:off x="0" y="3368387"/>
          <a:ext cx="1002665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C2 connection</a:t>
          </a:r>
          <a:endParaRPr lang="en-US" sz="2500" kern="1200"/>
        </a:p>
      </dsp:txBody>
      <dsp:txXfrm>
        <a:off x="29271" y="3397658"/>
        <a:ext cx="9968108" cy="541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81D42-E403-4F5E-AA37-11866B9537EA}">
      <dsp:nvSpPr>
        <dsp:cNvPr id="0" name=""/>
        <dsp:cNvSpPr/>
      </dsp:nvSpPr>
      <dsp:spPr>
        <a:xfrm>
          <a:off x="0" y="2117"/>
          <a:ext cx="1002665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Malicious Website</a:t>
          </a:r>
          <a:endParaRPr lang="en-US" sz="3800" kern="1200"/>
        </a:p>
      </dsp:txBody>
      <dsp:txXfrm>
        <a:off x="44492" y="46609"/>
        <a:ext cx="9937666" cy="822446"/>
      </dsp:txXfrm>
    </dsp:sp>
    <dsp:sp modelId="{2CC0A938-A205-4C79-88EC-99433C3E28C3}">
      <dsp:nvSpPr>
        <dsp:cNvPr id="0" name=""/>
        <dsp:cNvSpPr/>
      </dsp:nvSpPr>
      <dsp:spPr>
        <a:xfrm>
          <a:off x="0" y="1022987"/>
          <a:ext cx="1002665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WebDav</a:t>
          </a:r>
          <a:r>
            <a:rPr lang="en-US" sz="3800" kern="1200" dirty="0"/>
            <a:t> Server</a:t>
          </a:r>
        </a:p>
      </dsp:txBody>
      <dsp:txXfrm>
        <a:off x="44492" y="1067479"/>
        <a:ext cx="9937666" cy="822446"/>
      </dsp:txXfrm>
    </dsp:sp>
    <dsp:sp modelId="{CE27191E-B0E8-4FB1-9CB0-AEBB667E126F}">
      <dsp:nvSpPr>
        <dsp:cNvPr id="0" name=""/>
        <dsp:cNvSpPr/>
      </dsp:nvSpPr>
      <dsp:spPr>
        <a:xfrm>
          <a:off x="0" y="2043857"/>
          <a:ext cx="1002665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CVE-2024-21412</a:t>
          </a:r>
          <a:endParaRPr lang="en-US" sz="3800" kern="1200" dirty="0"/>
        </a:p>
      </dsp:txBody>
      <dsp:txXfrm>
        <a:off x="44492" y="2088349"/>
        <a:ext cx="9937666" cy="822446"/>
      </dsp:txXfrm>
    </dsp:sp>
    <dsp:sp modelId="{6DA252A8-6659-44C8-A469-1DD1CBA18345}">
      <dsp:nvSpPr>
        <dsp:cNvPr id="0" name=""/>
        <dsp:cNvSpPr/>
      </dsp:nvSpPr>
      <dsp:spPr>
        <a:xfrm>
          <a:off x="0" y="3064727"/>
          <a:ext cx="1002665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CVE-2023-24880</a:t>
          </a:r>
          <a:endParaRPr lang="en-US" sz="3800" kern="1200"/>
        </a:p>
      </dsp:txBody>
      <dsp:txXfrm>
        <a:off x="44492" y="3109219"/>
        <a:ext cx="9937666" cy="822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E4A6C-C793-40E7-9471-A9B52CC3E28A}">
      <dsp:nvSpPr>
        <dsp:cNvPr id="0" name=""/>
        <dsp:cNvSpPr/>
      </dsp:nvSpPr>
      <dsp:spPr>
        <a:xfrm>
          <a:off x="0" y="705737"/>
          <a:ext cx="1002665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C0A26-B0CB-41CF-BF76-D6AC6CA4F247}">
      <dsp:nvSpPr>
        <dsp:cNvPr id="0" name=""/>
        <dsp:cNvSpPr/>
      </dsp:nvSpPr>
      <dsp:spPr>
        <a:xfrm>
          <a:off x="501332" y="26777"/>
          <a:ext cx="7018655" cy="135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88" tIns="0" rIns="265288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URL File Bypass</a:t>
          </a:r>
          <a:endParaRPr lang="en-US" sz="4600" kern="1200"/>
        </a:p>
      </dsp:txBody>
      <dsp:txXfrm>
        <a:off x="567620" y="93065"/>
        <a:ext cx="6886079" cy="1225344"/>
      </dsp:txXfrm>
    </dsp:sp>
    <dsp:sp modelId="{F9E3F3A5-4061-468C-B804-E1F03F510209}">
      <dsp:nvSpPr>
        <dsp:cNvPr id="0" name=""/>
        <dsp:cNvSpPr/>
      </dsp:nvSpPr>
      <dsp:spPr>
        <a:xfrm>
          <a:off x="0" y="2792297"/>
          <a:ext cx="1002665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B40A0-522F-40D2-AB7F-F29457C89017}">
      <dsp:nvSpPr>
        <dsp:cNvPr id="0" name=""/>
        <dsp:cNvSpPr/>
      </dsp:nvSpPr>
      <dsp:spPr>
        <a:xfrm>
          <a:off x="501332" y="2113337"/>
          <a:ext cx="7018655" cy="135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88" tIns="0" rIns="265288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URL -&gt; URL -&gt; Payload</a:t>
          </a:r>
          <a:endParaRPr lang="en-US" sz="4600" kern="1200"/>
        </a:p>
      </dsp:txBody>
      <dsp:txXfrm>
        <a:off x="567620" y="2179625"/>
        <a:ext cx="6886079" cy="1225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B9E52-4D41-4488-9303-06BD3A57E26C}">
      <dsp:nvSpPr>
        <dsp:cNvPr id="0" name=""/>
        <dsp:cNvSpPr/>
      </dsp:nvSpPr>
      <dsp:spPr>
        <a:xfrm>
          <a:off x="0" y="873137"/>
          <a:ext cx="1002665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7762F-B8E0-42BD-9725-D8D0B1425934}">
      <dsp:nvSpPr>
        <dsp:cNvPr id="0" name=""/>
        <dsp:cNvSpPr/>
      </dsp:nvSpPr>
      <dsp:spPr>
        <a:xfrm>
          <a:off x="501332" y="282737"/>
          <a:ext cx="7018655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88" tIns="0" rIns="26528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Mark of the Web Bypass</a:t>
          </a:r>
          <a:endParaRPr lang="en-US" sz="4000" kern="1200"/>
        </a:p>
      </dsp:txBody>
      <dsp:txXfrm>
        <a:off x="558974" y="340379"/>
        <a:ext cx="6903371" cy="1065516"/>
      </dsp:txXfrm>
    </dsp:sp>
    <dsp:sp modelId="{9B71B164-698E-41C3-932C-764C8A119176}">
      <dsp:nvSpPr>
        <dsp:cNvPr id="0" name=""/>
        <dsp:cNvSpPr/>
      </dsp:nvSpPr>
      <dsp:spPr>
        <a:xfrm>
          <a:off x="0" y="2687537"/>
          <a:ext cx="1002665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D4FD8-EDC9-44FC-ACD2-5C2784E7A78F}">
      <dsp:nvSpPr>
        <dsp:cNvPr id="0" name=""/>
        <dsp:cNvSpPr/>
      </dsp:nvSpPr>
      <dsp:spPr>
        <a:xfrm>
          <a:off x="501332" y="2097137"/>
          <a:ext cx="7018655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88" tIns="0" rIns="26528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Executes malicious payload</a:t>
          </a:r>
          <a:endParaRPr lang="en-US" sz="4000" kern="1200"/>
        </a:p>
      </dsp:txBody>
      <dsp:txXfrm>
        <a:off x="558974" y="2154779"/>
        <a:ext cx="6903371" cy="10655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3DD98-D510-4D4B-8F7E-8CBEA05B9DDC}">
      <dsp:nvSpPr>
        <dsp:cNvPr id="0" name=""/>
        <dsp:cNvSpPr/>
      </dsp:nvSpPr>
      <dsp:spPr>
        <a:xfrm>
          <a:off x="0" y="85120"/>
          <a:ext cx="10026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Demo is NOT weaponized</a:t>
          </a:r>
          <a:endParaRPr lang="en-US" sz="4900" kern="1200"/>
        </a:p>
      </dsp:txBody>
      <dsp:txXfrm>
        <a:off x="57372" y="142492"/>
        <a:ext cx="9911906" cy="1060520"/>
      </dsp:txXfrm>
    </dsp:sp>
    <dsp:sp modelId="{FAC7273B-8398-4813-BDFF-2C6B09DBD198}">
      <dsp:nvSpPr>
        <dsp:cNvPr id="0" name=""/>
        <dsp:cNvSpPr/>
      </dsp:nvSpPr>
      <dsp:spPr>
        <a:xfrm>
          <a:off x="0" y="1401505"/>
          <a:ext cx="10026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It is just a PoC</a:t>
          </a:r>
          <a:endParaRPr lang="en-US" sz="4900" kern="1200"/>
        </a:p>
      </dsp:txBody>
      <dsp:txXfrm>
        <a:off x="57372" y="1458877"/>
        <a:ext cx="9911906" cy="1060520"/>
      </dsp:txXfrm>
    </dsp:sp>
    <dsp:sp modelId="{0429DA5E-053C-400A-8070-AC0819DC6750}">
      <dsp:nvSpPr>
        <dsp:cNvPr id="0" name=""/>
        <dsp:cNvSpPr/>
      </dsp:nvSpPr>
      <dsp:spPr>
        <a:xfrm>
          <a:off x="0" y="2717889"/>
          <a:ext cx="10026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We are not discussing full exploits</a:t>
          </a:r>
          <a:endParaRPr lang="en-US" sz="4900" kern="1200"/>
        </a:p>
      </dsp:txBody>
      <dsp:txXfrm>
        <a:off x="57372" y="2775261"/>
        <a:ext cx="991190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67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1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0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A1E10-1162-08ED-881B-32B5615ED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Decoding Kill Chains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09B6B-9EFD-74B9-2796-A55D5546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451349" cy="1520975"/>
          </a:xfrm>
        </p:spPr>
        <p:txBody>
          <a:bodyPr>
            <a:normAutofit/>
          </a:bodyPr>
          <a:lstStyle/>
          <a:p>
            <a:r>
              <a:rPr lang="en-IN" dirty="0"/>
              <a:t>Learn what makes an APT tick!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0" name="Picture 49" descr="A close-up of a network&#10;&#10;Description automatically generated">
            <a:extLst>
              <a:ext uri="{FF2B5EF4-FFF2-40B4-BE49-F238E27FC236}">
                <a16:creationId xmlns:a16="http://schemas.microsoft.com/office/drawing/2014/main" id="{373E9496-667D-1B06-AB20-8434A646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17" r="1656" b="1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7CC57-3E8E-7EED-65EA-BA151A88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Do you want to build a kill chain?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5162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F6BED-DA1F-2570-303D-A5AD3B14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What makes a kill chain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DE44-4757-21A5-B4AE-5406A16F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4248000"/>
            <a:ext cx="5575300" cy="1520975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/>
              <a:t>Exploit Chaining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04781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8DB4-2CCF-4D97-85E1-A71CCF21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 small kill chain</a:t>
            </a:r>
            <a:endParaRPr lang="en-IN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83738E0-23FC-C95E-7C23-AFDEF1BB7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658624"/>
              </p:ext>
            </p:extLst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46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4C5A-88D3-F9F8-2136-8B1FBD0E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CVE-2024-21412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26E5F-A6FC-5852-B5FC-923D61348F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66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EFC0-820C-C10D-C156-31CEF94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CVE-2023-24880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ECA84D-28CE-8E4E-9A86-E8453F0CD3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75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DEFF-ADA5-F84C-A5FC-602AB7A8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CAF06-E1CC-6F83-D5F8-AEA651A760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93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8795B-05A7-69A6-BBB8-38D5A48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6118224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Demo time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0449D5-48B2-452B-AC40-73EFA74FA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Alarm Clock">
            <a:extLst>
              <a:ext uri="{FF2B5EF4-FFF2-40B4-BE49-F238E27FC236}">
                <a16:creationId xmlns:a16="http://schemas.microsoft.com/office/drawing/2014/main" id="{DF067737-FD43-4CE5-7FE4-A70517F02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3088B-5B5B-5617-1612-4D47EE18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/>
              <a:t>Playing detective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0DCC5-3844-D03A-D1D0-D05177B71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80045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41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29E2-BFED-2D3D-D71C-38ADA0B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Q/A?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66CDE10A-5414-446B-97A5-9821BF8D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42C2-0B09-1196-DAA2-B9EAD3D6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6118224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0449D5-48B2-452B-AC40-73EFA74FA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659F95A-47F3-0389-0EB3-28F6194E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BD3BE-4F10-7ED3-8444-A955AD83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$</a:t>
            </a:r>
            <a:r>
              <a:rPr lang="en-IN" dirty="0" err="1"/>
              <a:t>whoami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6A43C37F-24B2-6B5E-23F8-EFEBDA84C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95738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artoon of a cat&#10;&#10;Description automatically generated">
            <a:extLst>
              <a:ext uri="{FF2B5EF4-FFF2-40B4-BE49-F238E27FC236}">
                <a16:creationId xmlns:a16="http://schemas.microsoft.com/office/drawing/2014/main" id="{164A0DD8-9D6D-9E75-876D-8295B0B7CB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"/>
          <a:stretch/>
        </p:blipFill>
        <p:spPr>
          <a:xfrm>
            <a:off x="1197299" y="2439115"/>
            <a:ext cx="2031352" cy="29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132D1-D23D-79F2-E3CF-58E88262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Agenda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6961C8-5C35-461E-E731-548DBF66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45" y="2145753"/>
            <a:ext cx="5767375" cy="3806985"/>
          </a:xfrm>
        </p:spPr>
        <p:txBody>
          <a:bodyPr>
            <a:normAutofit fontScale="850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n-IN" sz="2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/>
              <a:t>What’s a Kill Chain?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/>
              <a:t>What’s an APT?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Dark Gate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>
                <a:latin typeface="Aptos" panose="020B0004020202020204" pitchFamily="34" charset="0"/>
                <a:cs typeface="Times New Roman" panose="02020603050405020304" pitchFamily="18" charset="0"/>
              </a:rPr>
              <a:t>Do you want to build a Kill Chain?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>
                <a:latin typeface="Aptos" panose="020B0004020202020204" pitchFamily="34" charset="0"/>
                <a:cs typeface="Times New Roman" panose="02020603050405020304" pitchFamily="18" charset="0"/>
              </a:rPr>
              <a:t>Playing Detective</a:t>
            </a:r>
            <a:endParaRPr lang="en-IN" sz="3200" dirty="0"/>
          </a:p>
          <a:p>
            <a:pPr algn="ctr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936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920-747D-8474-518E-002BCB41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a kill chain?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B60016-F831-A34C-7421-2C9731C4E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314171"/>
              </p:ext>
            </p:extLst>
          </p:nvPr>
        </p:nvGraphicFramePr>
        <p:xfrm>
          <a:off x="1079500" y="2597802"/>
          <a:ext cx="10026650" cy="317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7F2F96-74D4-AC14-AC57-95DB262625E8}"/>
              </a:ext>
            </a:extLst>
          </p:cNvPr>
          <p:cNvSpPr txBox="1"/>
          <p:nvPr/>
        </p:nvSpPr>
        <p:spPr>
          <a:xfrm>
            <a:off x="987552" y="1578340"/>
            <a:ext cx="91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security model that breaks down a cyber-attack into 8 stages</a:t>
            </a:r>
          </a:p>
        </p:txBody>
      </p:sp>
    </p:spTree>
    <p:extLst>
      <p:ext uri="{BB962C8B-B14F-4D97-AF65-F5344CB8AC3E}">
        <p14:creationId xmlns:p14="http://schemas.microsoft.com/office/powerpoint/2010/main" val="24320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D6089-5B30-8C17-05EC-ACC5FF8A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What’s an APT?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95B5-F441-4F1A-8F3C-4A923628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350" y="4113213"/>
            <a:ext cx="5575300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/>
              <a:t>A highly advanced and sophisticated threat actor, often backed by large amount of funds.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041F13-4B5A-407B-A9F0-E8673F6F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854FEA6-8A3E-4369-A14B-CCD3C670E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5225" y="3848369"/>
            <a:ext cx="2208479" cy="2190778"/>
            <a:chOff x="9075225" y="3848369"/>
            <a:chExt cx="2208479" cy="219077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7D9FB72-A53B-44BE-A45C-0D07A2D0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181715" y="4250840"/>
              <a:ext cx="1781491" cy="1795124"/>
            </a:xfrm>
            <a:custGeom>
              <a:avLst/>
              <a:gdLst>
                <a:gd name="connsiteX0" fmla="*/ 440819 w 1781491"/>
                <a:gd name="connsiteY0" fmla="*/ 60 h 1795124"/>
                <a:gd name="connsiteX1" fmla="*/ 845918 w 1781491"/>
                <a:gd name="connsiteY1" fmla="*/ 261597 h 1795124"/>
                <a:gd name="connsiteX2" fmla="*/ 890746 w 1781491"/>
                <a:gd name="connsiteY2" fmla="*/ 356027 h 1795124"/>
                <a:gd name="connsiteX3" fmla="*/ 935573 w 1781491"/>
                <a:gd name="connsiteY3" fmla="*/ 261597 h 1795124"/>
                <a:gd name="connsiteX4" fmla="*/ 1401615 w 1781491"/>
                <a:gd name="connsiteY4" fmla="*/ 3723 h 1795124"/>
                <a:gd name="connsiteX5" fmla="*/ 1018409 w 1781491"/>
                <a:gd name="connsiteY5" fmla="*/ 1694836 h 1795124"/>
                <a:gd name="connsiteX6" fmla="*/ 892992 w 1781491"/>
                <a:gd name="connsiteY6" fmla="*/ 1791656 h 1795124"/>
                <a:gd name="connsiteX7" fmla="*/ 892992 w 1781491"/>
                <a:gd name="connsiteY7" fmla="*/ 1795124 h 1795124"/>
                <a:gd name="connsiteX8" fmla="*/ 890746 w 1781491"/>
                <a:gd name="connsiteY8" fmla="*/ 1793390 h 1795124"/>
                <a:gd name="connsiteX9" fmla="*/ 888499 w 1781491"/>
                <a:gd name="connsiteY9" fmla="*/ 1795124 h 1795124"/>
                <a:gd name="connsiteX10" fmla="*/ 888499 w 1781491"/>
                <a:gd name="connsiteY10" fmla="*/ 1791656 h 1795124"/>
                <a:gd name="connsiteX11" fmla="*/ 763082 w 1781491"/>
                <a:gd name="connsiteY11" fmla="*/ 1694836 h 1795124"/>
                <a:gd name="connsiteX12" fmla="*/ 379876 w 1781491"/>
                <a:gd name="connsiteY12" fmla="*/ 3723 h 1795124"/>
                <a:gd name="connsiteX13" fmla="*/ 440819 w 1781491"/>
                <a:gd name="connsiteY13" fmla="*/ 60 h 179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91" h="1795124">
                  <a:moveTo>
                    <a:pt x="440819" y="60"/>
                  </a:moveTo>
                  <a:cubicBezTo>
                    <a:pt x="584367" y="2559"/>
                    <a:pt x="735105" y="83294"/>
                    <a:pt x="845918" y="261597"/>
                  </a:cubicBezTo>
                  <a:lnTo>
                    <a:pt x="890746" y="356027"/>
                  </a:lnTo>
                  <a:lnTo>
                    <a:pt x="935573" y="261597"/>
                  </a:lnTo>
                  <a:cubicBezTo>
                    <a:pt x="1062217" y="57822"/>
                    <a:pt x="1241007" y="-18517"/>
                    <a:pt x="1401615" y="3723"/>
                  </a:cubicBezTo>
                  <a:cubicBezTo>
                    <a:pt x="1823210" y="62105"/>
                    <a:pt x="2119509" y="799772"/>
                    <a:pt x="1018409" y="1694836"/>
                  </a:cubicBezTo>
                  <a:lnTo>
                    <a:pt x="892992" y="1791656"/>
                  </a:lnTo>
                  <a:lnTo>
                    <a:pt x="892992" y="1795124"/>
                  </a:lnTo>
                  <a:lnTo>
                    <a:pt x="890746" y="1793390"/>
                  </a:lnTo>
                  <a:lnTo>
                    <a:pt x="888499" y="1795124"/>
                  </a:lnTo>
                  <a:lnTo>
                    <a:pt x="888499" y="1791656"/>
                  </a:lnTo>
                  <a:lnTo>
                    <a:pt x="763082" y="1694836"/>
                  </a:lnTo>
                  <a:cubicBezTo>
                    <a:pt x="-338018" y="799772"/>
                    <a:pt x="-41719" y="62105"/>
                    <a:pt x="379876" y="3723"/>
                  </a:cubicBezTo>
                  <a:cubicBezTo>
                    <a:pt x="399952" y="943"/>
                    <a:pt x="420312" y="-297"/>
                    <a:pt x="440819" y="6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B63E11-C319-46C5-BB71-D23C6D45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9075225" y="3848369"/>
              <a:ext cx="2208479" cy="2156829"/>
              <a:chOff x="-4336775" y="174977"/>
              <a:chExt cx="2208479" cy="215682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1AAB037-9A56-4241-929A-56490D6AB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2535" y="108488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8B2FEF6-1AB3-4B90-B1A4-CCB806492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 flipH="1">
                <a:off x="-3981264" y="168944"/>
                <a:ext cx="1787674" cy="1799740"/>
              </a:xfrm>
              <a:custGeom>
                <a:avLst/>
                <a:gdLst>
                  <a:gd name="connsiteX0" fmla="*/ 894683 w 1787674"/>
                  <a:gd name="connsiteY0" fmla="*/ 1795124 h 1799740"/>
                  <a:gd name="connsiteX1" fmla="*/ 1024593 w 1787674"/>
                  <a:gd name="connsiteY1" fmla="*/ 1694836 h 1799740"/>
                  <a:gd name="connsiteX2" fmla="*/ 1407798 w 1787674"/>
                  <a:gd name="connsiteY2" fmla="*/ 3723 h 1799740"/>
                  <a:gd name="connsiteX3" fmla="*/ 941757 w 1787674"/>
                  <a:gd name="connsiteY3" fmla="*/ 261597 h 1799740"/>
                  <a:gd name="connsiteX4" fmla="*/ 894683 w 1787674"/>
                  <a:gd name="connsiteY4" fmla="*/ 360759 h 1799740"/>
                  <a:gd name="connsiteX5" fmla="*/ 572691 w 1787674"/>
                  <a:gd name="connsiteY5" fmla="*/ 1533599 h 1799740"/>
                  <a:gd name="connsiteX6" fmla="*/ 763082 w 1787674"/>
                  <a:gd name="connsiteY6" fmla="*/ 1699452 h 1799740"/>
                  <a:gd name="connsiteX7" fmla="*/ 892992 w 1787674"/>
                  <a:gd name="connsiteY7" fmla="*/ 1799740 h 1799740"/>
                  <a:gd name="connsiteX8" fmla="*/ 892992 w 1787674"/>
                  <a:gd name="connsiteY8" fmla="*/ 365375 h 1799740"/>
                  <a:gd name="connsiteX9" fmla="*/ 845918 w 1787674"/>
                  <a:gd name="connsiteY9" fmla="*/ 266213 h 1799740"/>
                  <a:gd name="connsiteX10" fmla="*/ 379876 w 1787674"/>
                  <a:gd name="connsiteY10" fmla="*/ 8339 h 1799740"/>
                  <a:gd name="connsiteX11" fmla="*/ 572691 w 1787674"/>
                  <a:gd name="connsiteY11" fmla="*/ 1533599 h 179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7674" h="1799740">
                    <a:moveTo>
                      <a:pt x="894683" y="1795124"/>
                    </a:moveTo>
                    <a:lnTo>
                      <a:pt x="1024593" y="1694836"/>
                    </a:lnTo>
                    <a:cubicBezTo>
                      <a:pt x="2125692" y="799772"/>
                      <a:pt x="1829394" y="62105"/>
                      <a:pt x="1407798" y="3723"/>
                    </a:cubicBezTo>
                    <a:cubicBezTo>
                      <a:pt x="1247191" y="-18517"/>
                      <a:pt x="1068401" y="57822"/>
                      <a:pt x="941757" y="261597"/>
                    </a:cubicBezTo>
                    <a:lnTo>
                      <a:pt x="894683" y="360759"/>
                    </a:lnTo>
                    <a:close/>
                    <a:moveTo>
                      <a:pt x="572691" y="1533599"/>
                    </a:moveTo>
                    <a:cubicBezTo>
                      <a:pt x="630903" y="1588184"/>
                      <a:pt x="694263" y="1643510"/>
                      <a:pt x="763082" y="1699452"/>
                    </a:cubicBezTo>
                    <a:lnTo>
                      <a:pt x="892992" y="1799740"/>
                    </a:lnTo>
                    <a:lnTo>
                      <a:pt x="892992" y="365375"/>
                    </a:lnTo>
                    <a:lnTo>
                      <a:pt x="845918" y="266213"/>
                    </a:lnTo>
                    <a:cubicBezTo>
                      <a:pt x="719274" y="62438"/>
                      <a:pt x="540484" y="-13901"/>
                      <a:pt x="379876" y="8339"/>
                    </a:cubicBezTo>
                    <a:cubicBezTo>
                      <a:pt x="-15370" y="63072"/>
                      <a:pt x="-300491" y="714833"/>
                      <a:pt x="572691" y="153359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4A81C7D-6B27-4EEB-9CAB-B16485F95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8977" y="47229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276CEE8-F6E6-46FD-B2E3-BF4419CAD0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794895" y="602621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AC07FC5-F1E4-42A8-84FA-0682FB134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4345031" y="1437969"/>
                <a:ext cx="17876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4DFF43C-0B85-44C7-8B92-04B707930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2927707" y="78356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11DAF18-D688-4040-95F6-45C5E6556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3307342" y="1090175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569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9A49F-BD62-9C10-A687-C09FAE29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 dirty="0"/>
              <a:t>Dark gate</a:t>
            </a:r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C3045-10E8-4B12-831F-2C3279EB4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34198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82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A1DCD1D4-4302-BFE6-7AD6-A3459EF75B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r="3655" b="1"/>
          <a:stretch/>
        </p:blipFill>
        <p:spPr bwMode="auto">
          <a:xfrm>
            <a:off x="1079400" y="1080000"/>
            <a:ext cx="1003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1CFB9-C627-C0D2-4C1F-9927BE7E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IN"/>
              <a:t>Stage 1 – dropping malware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910171B-F590-5008-41B3-FE3B870F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0853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7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61A6-7341-4559-873A-3A3D5A5F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 – malware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B5F48-E5B4-A587-CE26-01B7AB2770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02665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15302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296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Avenir Next LT Pro Light</vt:lpstr>
      <vt:lpstr>Bell MT</vt:lpstr>
      <vt:lpstr>Rockwell Nova Light</vt:lpstr>
      <vt:lpstr>Wingdings</vt:lpstr>
      <vt:lpstr>LeafVTI</vt:lpstr>
      <vt:lpstr>Decoding Kill Chains</vt:lpstr>
      <vt:lpstr>$whoami       </vt:lpstr>
      <vt:lpstr>Agenda</vt:lpstr>
      <vt:lpstr>What’s a kill chain?</vt:lpstr>
      <vt:lpstr>What’s an APT?</vt:lpstr>
      <vt:lpstr>Dark gate</vt:lpstr>
      <vt:lpstr>PowerPoint Presentation</vt:lpstr>
      <vt:lpstr>Stage 1 – dropping malware</vt:lpstr>
      <vt:lpstr>Stage 2 – malware attack</vt:lpstr>
      <vt:lpstr>Do you want to build a kill chain?</vt:lpstr>
      <vt:lpstr>What makes a kill chain work?</vt:lpstr>
      <vt:lpstr>A small kill chain</vt:lpstr>
      <vt:lpstr>CVE-2024-21412</vt:lpstr>
      <vt:lpstr>CVE-2023-24880</vt:lpstr>
      <vt:lpstr>PS</vt:lpstr>
      <vt:lpstr>Demo time</vt:lpstr>
      <vt:lpstr>Playing detective</vt:lpstr>
      <vt:lpstr>Q/A?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Gogia</dc:creator>
  <cp:lastModifiedBy>Gaurav Gogia</cp:lastModifiedBy>
  <cp:revision>2</cp:revision>
  <dcterms:created xsi:type="dcterms:W3CDTF">2024-08-22T15:22:25Z</dcterms:created>
  <dcterms:modified xsi:type="dcterms:W3CDTF">2024-09-02T21:19:31Z</dcterms:modified>
</cp:coreProperties>
</file>