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90" r:id="rId4"/>
    <p:sldId id="268" r:id="rId5"/>
    <p:sldId id="265" r:id="rId6"/>
    <p:sldId id="278" r:id="rId7"/>
    <p:sldId id="292" r:id="rId8"/>
    <p:sldId id="293" r:id="rId9"/>
    <p:sldId id="266" r:id="rId10"/>
    <p:sldId id="273" r:id="rId11"/>
    <p:sldId id="294" r:id="rId12"/>
    <p:sldId id="269" r:id="rId13"/>
    <p:sldId id="280" r:id="rId14"/>
    <p:sldId id="260" r:id="rId15"/>
    <p:sldId id="286" r:id="rId1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8"/>
      <p:bold r:id="rId19"/>
      <p:italic r:id="rId20"/>
      <p:boldItalic r:id="rId21"/>
    </p:embeddedFont>
    <p:embeddedFont>
      <p:font typeface="Fira Sans Condensed" panose="020B0503050000020004" pitchFamily="34" charset="0"/>
      <p:regular r:id="rId22"/>
      <p:bold r:id="rId23"/>
      <p:italic r:id="rId24"/>
      <p:boldItalic r:id="rId25"/>
    </p:embeddedFont>
    <p:embeddedFont>
      <p:font typeface="Fira Sans Condensed Medium" panose="020B06030500000200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68D"/>
    <a:srgbClr val="028090"/>
    <a:srgbClr val="00A896"/>
    <a:srgbClr val="54C5B9"/>
    <a:srgbClr val="56F8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A483B-FA85-4AA1-A4DD-A9B333C36738}" v="40" dt="2022-03-04T16:32:05.884"/>
    <p1510:client id="{28062A48-A77E-4564-984E-4FB4F9231EA1}" v="65" dt="2022-03-04T02:26:32.222"/>
    <p1510:client id="{28A4ED32-3827-4CCF-A701-18CC4595084F}" v="363" dt="2022-03-04T04:50:12.498"/>
    <p1510:client id="{2D68EBAA-7839-493E-8C0A-FAA8B81A493D}" v="394" dt="2022-03-04T16:50:10.625"/>
    <p1510:client id="{34F80468-67F8-49FC-857A-5FF48359F333}" v="7" dt="2022-03-03T19:36:00.586"/>
    <p1510:client id="{37C6B4DE-4ACF-4A0C-BACB-7E13574647F4}" v="81" dt="2022-03-03T19:42:13.771"/>
    <p1510:client id="{4577C2FA-3CA7-46C1-B1E0-7AA63CA0A7AF}" v="82" dt="2022-03-04T00:01:06.138"/>
    <p1510:client id="{552721F6-D27D-42DB-87E8-C8CDBC3AFD62}" v="39" dt="2022-03-04T16:24:32.731"/>
    <p1510:client id="{677E15B2-D8CC-49B3-9551-EB9AA02DDD04}" v="1" dt="2022-03-04T16:39:52.790"/>
    <p1510:client id="{77460ED1-29A0-4999-BE3E-1E48DC53F634}" v="1" dt="2022-03-04T16:49:22.205"/>
    <p1510:client id="{7AE4AFD5-5557-4B94-BE85-9C7C97A4158E}" v="2" dt="2022-03-04T17:12:28.239"/>
    <p1510:client id="{8408DA23-1AC4-4789-A749-A2EE901C3CCF}" v="17" dt="2022-03-04T06:02:51.832"/>
    <p1510:client id="{8464B838-A719-40AC-9626-FC0A42A21129}" v="201" dt="2022-03-04T16:13:50.868"/>
    <p1510:client id="{ACDE6F69-E866-4DBB-A74F-E57A2F30A39A}" v="587" dt="2022-03-04T06:38:17.303"/>
    <p1510:client id="{E0AA6565-ED2A-41B3-9616-5F2B6330D8FB}" v="2" dt="2022-03-03T20:52:51.523"/>
    <p1510:client id="{E41AE30F-FFB5-4F92-B3B0-40BE78F10DAC}" v="16" dt="2022-03-03T19:17:23.655"/>
    <p1510:client id="{E573BEC4-5CDC-4363-92DC-24337E9CAC4B}" v="5" dt="2022-03-04T17:06:12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5/10/relationships/revisionInfo" Target="revisionInfo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ra, Mansha" userId="S::kalram@purdue.edu::8c37f886-ce7b-4781-92b3-e81f37f6ac41" providerId="AD" clId="Web-{E573BEC4-5CDC-4363-92DC-24337E9CAC4B}"/>
    <pc:docChg chg="modSld">
      <pc:chgData name="Kalra, Mansha" userId="S::kalram@purdue.edu::8c37f886-ce7b-4781-92b3-e81f37f6ac41" providerId="AD" clId="Web-{E573BEC4-5CDC-4363-92DC-24337E9CAC4B}" dt="2022-03-04T17:06:12.163" v="4"/>
      <pc:docMkLst>
        <pc:docMk/>
      </pc:docMkLst>
      <pc:sldChg chg="modSp">
        <pc:chgData name="Kalra, Mansha" userId="S::kalram@purdue.edu::8c37f886-ce7b-4781-92b3-e81f37f6ac41" providerId="AD" clId="Web-{E573BEC4-5CDC-4363-92DC-24337E9CAC4B}" dt="2022-03-04T17:06:12.163" v="4"/>
        <pc:sldMkLst>
          <pc:docMk/>
          <pc:sldMk cId="0" sldId="260"/>
        </pc:sldMkLst>
        <pc:spChg chg="mod">
          <ac:chgData name="Kalra, Mansha" userId="S::kalram@purdue.edu::8c37f886-ce7b-4781-92b3-e81f37f6ac41" providerId="AD" clId="Web-{E573BEC4-5CDC-4363-92DC-24337E9CAC4B}" dt="2022-03-04T17:05:53.211" v="0" actId="14100"/>
          <ac:spMkLst>
            <pc:docMk/>
            <pc:sldMk cId="0" sldId="260"/>
            <ac:spMk id="236" creationId="{00000000-0000-0000-0000-000000000000}"/>
          </ac:spMkLst>
        </pc:spChg>
        <pc:picChg chg="mod">
          <ac:chgData name="Kalra, Mansha" userId="S::kalram@purdue.edu::8c37f886-ce7b-4781-92b3-e81f37f6ac41" providerId="AD" clId="Web-{E573BEC4-5CDC-4363-92DC-24337E9CAC4B}" dt="2022-03-04T17:06:12.163" v="4"/>
          <ac:picMkLst>
            <pc:docMk/>
            <pc:sldMk cId="0" sldId="260"/>
            <ac:picMk id="5" creationId="{7F625220-88AE-4985-BA3C-003B4AEDA183}"/>
          </ac:picMkLst>
        </pc:picChg>
        <pc:picChg chg="mod">
          <ac:chgData name="Kalra, Mansha" userId="S::kalram@purdue.edu::8c37f886-ce7b-4781-92b3-e81f37f6ac41" providerId="AD" clId="Web-{E573BEC4-5CDC-4363-92DC-24337E9CAC4B}" dt="2022-03-04T17:06:07.351" v="2"/>
          <ac:picMkLst>
            <pc:docMk/>
            <pc:sldMk cId="0" sldId="260"/>
            <ac:picMk id="6" creationId="{9A06BBE4-823A-4B59-80D9-6002A6D99606}"/>
          </ac:picMkLst>
        </pc:picChg>
        <pc:picChg chg="mod">
          <ac:chgData name="Kalra, Mansha" userId="S::kalram@purdue.edu::8c37f886-ce7b-4781-92b3-e81f37f6ac41" providerId="AD" clId="Web-{E573BEC4-5CDC-4363-92DC-24337E9CAC4B}" dt="2022-03-04T17:06:05.023" v="1"/>
          <ac:picMkLst>
            <pc:docMk/>
            <pc:sldMk cId="0" sldId="260"/>
            <ac:picMk id="7" creationId="{FD440FF9-F08F-40AF-A3E6-8F1209FFF227}"/>
          </ac:picMkLst>
        </pc:picChg>
        <pc:picChg chg="mod">
          <ac:chgData name="Kalra, Mansha" userId="S::kalram@purdue.edu::8c37f886-ce7b-4781-92b3-e81f37f6ac41" providerId="AD" clId="Web-{E573BEC4-5CDC-4363-92DC-24337E9CAC4B}" dt="2022-03-04T17:06:09.476" v="3"/>
          <ac:picMkLst>
            <pc:docMk/>
            <pc:sldMk cId="0" sldId="260"/>
            <ac:picMk id="8" creationId="{56494CE2-7AA3-4C06-8668-52AE51540030}"/>
          </ac:picMkLst>
        </pc:picChg>
      </pc:sldChg>
    </pc:docChg>
  </pc:docChgLst>
  <pc:docChgLst>
    <pc:chgData name="Kalra, Mansha" userId="S::kalram@purdue.edu::8c37f886-ce7b-4781-92b3-e81f37f6ac41" providerId="AD" clId="Web-{28A4ED32-3827-4CCF-A701-18CC4595084F}"/>
    <pc:docChg chg="delSld modSld">
      <pc:chgData name="Kalra, Mansha" userId="S::kalram@purdue.edu::8c37f886-ce7b-4781-92b3-e81f37f6ac41" providerId="AD" clId="Web-{28A4ED32-3827-4CCF-A701-18CC4595084F}" dt="2022-03-04T04:50:12.498" v="238" actId="1076"/>
      <pc:docMkLst>
        <pc:docMk/>
      </pc:docMkLst>
      <pc:sldChg chg="modSp">
        <pc:chgData name="Kalra, Mansha" userId="S::kalram@purdue.edu::8c37f886-ce7b-4781-92b3-e81f37f6ac41" providerId="AD" clId="Web-{28A4ED32-3827-4CCF-A701-18CC4595084F}" dt="2022-03-04T04:48:24.855" v="225" actId="20577"/>
        <pc:sldMkLst>
          <pc:docMk/>
          <pc:sldMk cId="0" sldId="266"/>
        </pc:sldMkLst>
        <pc:spChg chg="mod">
          <ac:chgData name="Kalra, Mansha" userId="S::kalram@purdue.edu::8c37f886-ce7b-4781-92b3-e81f37f6ac41" providerId="AD" clId="Web-{28A4ED32-3827-4CCF-A701-18CC4595084F}" dt="2022-03-04T04:48:21.574" v="223" actId="20577"/>
          <ac:spMkLst>
            <pc:docMk/>
            <pc:sldMk cId="0" sldId="266"/>
            <ac:spMk id="570" creationId="{00000000-0000-0000-0000-000000000000}"/>
          </ac:spMkLst>
        </pc:spChg>
        <pc:spChg chg="mod">
          <ac:chgData name="Kalra, Mansha" userId="S::kalram@purdue.edu::8c37f886-ce7b-4781-92b3-e81f37f6ac41" providerId="AD" clId="Web-{28A4ED32-3827-4CCF-A701-18CC4595084F}" dt="2022-03-04T04:48:24.855" v="225" actId="20577"/>
          <ac:spMkLst>
            <pc:docMk/>
            <pc:sldMk cId="0" sldId="266"/>
            <ac:spMk id="575" creationId="{00000000-0000-0000-0000-000000000000}"/>
          </ac:spMkLst>
        </pc:spChg>
        <pc:spChg chg="mod">
          <ac:chgData name="Kalra, Mansha" userId="S::kalram@purdue.edu::8c37f886-ce7b-4781-92b3-e81f37f6ac41" providerId="AD" clId="Web-{28A4ED32-3827-4CCF-A701-18CC4595084F}" dt="2022-03-04T04:47:55.715" v="214" actId="20577"/>
          <ac:spMkLst>
            <pc:docMk/>
            <pc:sldMk cId="0" sldId="266"/>
            <ac:spMk id="576" creationId="{00000000-0000-0000-0000-000000000000}"/>
          </ac:spMkLst>
        </pc:spChg>
        <pc:spChg chg="mod">
          <ac:chgData name="Kalra, Mansha" userId="S::kalram@purdue.edu::8c37f886-ce7b-4781-92b3-e81f37f6ac41" providerId="AD" clId="Web-{28A4ED32-3827-4CCF-A701-18CC4595084F}" dt="2022-03-04T04:48:19.465" v="222" actId="20577"/>
          <ac:spMkLst>
            <pc:docMk/>
            <pc:sldMk cId="0" sldId="266"/>
            <ac:spMk id="580" creationId="{00000000-0000-0000-0000-000000000000}"/>
          </ac:spMkLst>
        </pc:spChg>
        <pc:spChg chg="mod">
          <ac:chgData name="Kalra, Mansha" userId="S::kalram@purdue.edu::8c37f886-ce7b-4781-92b3-e81f37f6ac41" providerId="AD" clId="Web-{28A4ED32-3827-4CCF-A701-18CC4595084F}" dt="2022-03-04T04:48:17.324" v="220" actId="20577"/>
          <ac:spMkLst>
            <pc:docMk/>
            <pc:sldMk cId="0" sldId="266"/>
            <ac:spMk id="588" creationId="{00000000-0000-0000-0000-000000000000}"/>
          </ac:spMkLst>
        </pc:spChg>
      </pc:sldChg>
      <pc:sldChg chg="modSp">
        <pc:chgData name="Kalra, Mansha" userId="S::kalram@purdue.edu::8c37f886-ce7b-4781-92b3-e81f37f6ac41" providerId="AD" clId="Web-{28A4ED32-3827-4CCF-A701-18CC4595084F}" dt="2022-03-04T04:36:15.081" v="0" actId="20577"/>
        <pc:sldMkLst>
          <pc:docMk/>
          <pc:sldMk cId="0" sldId="268"/>
        </pc:sldMkLst>
        <pc:spChg chg="mod">
          <ac:chgData name="Kalra, Mansha" userId="S::kalram@purdue.edu::8c37f886-ce7b-4781-92b3-e81f37f6ac41" providerId="AD" clId="Web-{28A4ED32-3827-4CCF-A701-18CC4595084F}" dt="2022-03-04T04:36:15.081" v="0" actId="20577"/>
          <ac:spMkLst>
            <pc:docMk/>
            <pc:sldMk cId="0" sldId="268"/>
            <ac:spMk id="651" creationId="{00000000-0000-0000-0000-000000000000}"/>
          </ac:spMkLst>
        </pc:spChg>
      </pc:sldChg>
      <pc:sldChg chg="addSp delSp modSp">
        <pc:chgData name="Kalra, Mansha" userId="S::kalram@purdue.edu::8c37f886-ce7b-4781-92b3-e81f37f6ac41" providerId="AD" clId="Web-{28A4ED32-3827-4CCF-A701-18CC4595084F}" dt="2022-03-04T04:47:17.934" v="210" actId="1076"/>
        <pc:sldMkLst>
          <pc:docMk/>
          <pc:sldMk cId="0" sldId="273"/>
        </pc:sldMkLst>
        <pc:spChg chg="add del mod">
          <ac:chgData name="Kalra, Mansha" userId="S::kalram@purdue.edu::8c37f886-ce7b-4781-92b3-e81f37f6ac41" providerId="AD" clId="Web-{28A4ED32-3827-4CCF-A701-18CC4595084F}" dt="2022-03-04T04:36:51.409" v="4"/>
          <ac:spMkLst>
            <pc:docMk/>
            <pc:sldMk cId="0" sldId="273"/>
            <ac:spMk id="7" creationId="{C45094F5-C011-43A5-9F82-8BA94CF5FCF3}"/>
          </ac:spMkLst>
        </pc:spChg>
        <pc:spChg chg="add mod">
          <ac:chgData name="Kalra, Mansha" userId="S::kalram@purdue.edu::8c37f886-ce7b-4781-92b3-e81f37f6ac41" providerId="AD" clId="Web-{28A4ED32-3827-4CCF-A701-18CC4595084F}" dt="2022-03-04T04:44:43.014" v="182" actId="1076"/>
          <ac:spMkLst>
            <pc:docMk/>
            <pc:sldMk cId="0" sldId="273"/>
            <ac:spMk id="8" creationId="{6EE4A055-0E01-44F2-8901-EC8144D6F4D9}"/>
          </ac:spMkLst>
        </pc:spChg>
        <pc:spChg chg="add del mod">
          <ac:chgData name="Kalra, Mansha" userId="S::kalram@purdue.edu::8c37f886-ce7b-4781-92b3-e81f37f6ac41" providerId="AD" clId="Web-{28A4ED32-3827-4CCF-A701-18CC4595084F}" dt="2022-03-04T04:38:12.361" v="68"/>
          <ac:spMkLst>
            <pc:docMk/>
            <pc:sldMk cId="0" sldId="273"/>
            <ac:spMk id="9" creationId="{F0D4788B-8300-44D2-98AD-C4CC94E1E3D4}"/>
          </ac:spMkLst>
        </pc:spChg>
        <pc:spChg chg="add mod">
          <ac:chgData name="Kalra, Mansha" userId="S::kalram@purdue.edu::8c37f886-ce7b-4781-92b3-e81f37f6ac41" providerId="AD" clId="Web-{28A4ED32-3827-4CCF-A701-18CC4595084F}" dt="2022-03-04T04:39:25.532" v="114" actId="1076"/>
          <ac:spMkLst>
            <pc:docMk/>
            <pc:sldMk cId="0" sldId="273"/>
            <ac:spMk id="78" creationId="{46C63390-8E0A-4061-B256-C6C61FBE2A06}"/>
          </ac:spMkLst>
        </pc:spChg>
        <pc:spChg chg="add mod">
          <ac:chgData name="Kalra, Mansha" userId="S::kalram@purdue.edu::8c37f886-ce7b-4781-92b3-e81f37f6ac41" providerId="AD" clId="Web-{28A4ED32-3827-4CCF-A701-18CC4595084F}" dt="2022-03-04T04:45:45.513" v="208" actId="1076"/>
          <ac:spMkLst>
            <pc:docMk/>
            <pc:sldMk cId="0" sldId="273"/>
            <ac:spMk id="79" creationId="{2C56C691-BF65-4D2F-83B8-2624A997E2FB}"/>
          </ac:spMkLst>
        </pc:spChg>
        <pc:spChg chg="add mod">
          <ac:chgData name="Kalra, Mansha" userId="S::kalram@purdue.edu::8c37f886-ce7b-4781-92b3-e81f37f6ac41" providerId="AD" clId="Web-{28A4ED32-3827-4CCF-A701-18CC4595084F}" dt="2022-03-04T04:45:38.654" v="207" actId="20577"/>
          <ac:spMkLst>
            <pc:docMk/>
            <pc:sldMk cId="0" sldId="273"/>
            <ac:spMk id="80" creationId="{25D41737-530F-4985-A9C1-C6E9E5486113}"/>
          </ac:spMkLst>
        </pc:spChg>
        <pc:spChg chg="mod">
          <ac:chgData name="Kalra, Mansha" userId="S::kalram@purdue.edu::8c37f886-ce7b-4781-92b3-e81f37f6ac41" providerId="AD" clId="Web-{28A4ED32-3827-4CCF-A701-18CC4595084F}" dt="2022-03-04T04:39:25.173" v="101" actId="1076"/>
          <ac:spMkLst>
            <pc:docMk/>
            <pc:sldMk cId="0" sldId="273"/>
            <ac:spMk id="884" creationId="{00000000-0000-0000-0000-000000000000}"/>
          </ac:spMkLst>
        </pc:spChg>
        <pc:spChg chg="mod">
          <ac:chgData name="Kalra, Mansha" userId="S::kalram@purdue.edu::8c37f886-ce7b-4781-92b3-e81f37f6ac41" providerId="AD" clId="Web-{28A4ED32-3827-4CCF-A701-18CC4595084F}" dt="2022-03-04T04:39:25.220" v="103" actId="1076"/>
          <ac:spMkLst>
            <pc:docMk/>
            <pc:sldMk cId="0" sldId="273"/>
            <ac:spMk id="894" creationId="{00000000-0000-0000-0000-000000000000}"/>
          </ac:spMkLst>
        </pc:spChg>
        <pc:spChg chg="mod">
          <ac:chgData name="Kalra, Mansha" userId="S::kalram@purdue.edu::8c37f886-ce7b-4781-92b3-e81f37f6ac41" providerId="AD" clId="Web-{28A4ED32-3827-4CCF-A701-18CC4595084F}" dt="2022-03-04T04:45:15.013" v="188" actId="1076"/>
          <ac:spMkLst>
            <pc:docMk/>
            <pc:sldMk cId="0" sldId="273"/>
            <ac:spMk id="914" creationId="{00000000-0000-0000-0000-000000000000}"/>
          </ac:spMkLst>
        </pc:spChg>
        <pc:spChg chg="mod">
          <ac:chgData name="Kalra, Mansha" userId="S::kalram@purdue.edu::8c37f886-ce7b-4781-92b3-e81f37f6ac41" providerId="AD" clId="Web-{28A4ED32-3827-4CCF-A701-18CC4595084F}" dt="2022-03-04T04:38:54.267" v="99" actId="1076"/>
          <ac:spMkLst>
            <pc:docMk/>
            <pc:sldMk cId="0" sldId="273"/>
            <ac:spMk id="948" creationId="{00000000-0000-0000-0000-000000000000}"/>
          </ac:spMkLst>
        </pc:spChg>
        <pc:grpChg chg="add mod">
          <ac:chgData name="Kalra, Mansha" userId="S::kalram@purdue.edu::8c37f886-ce7b-4781-92b3-e81f37f6ac41" providerId="AD" clId="Web-{28A4ED32-3827-4CCF-A701-18CC4595084F}" dt="2022-03-04T04:47:17.934" v="210" actId="1076"/>
          <ac:grpSpMkLst>
            <pc:docMk/>
            <pc:sldMk cId="0" sldId="273"/>
            <ac:grpSpMk id="10" creationId="{BF2CA4D6-1286-4D9B-8D07-74935895B9F7}"/>
          </ac:grpSpMkLst>
        </pc:grpChg>
        <pc:grpChg chg="mod">
          <ac:chgData name="Kalra, Mansha" userId="S::kalram@purdue.edu::8c37f886-ce7b-4781-92b3-e81f37f6ac41" providerId="AD" clId="Web-{28A4ED32-3827-4CCF-A701-18CC4595084F}" dt="2022-03-04T04:39:38.048" v="122" actId="1076"/>
          <ac:grpSpMkLst>
            <pc:docMk/>
            <pc:sldMk cId="0" sldId="273"/>
            <ac:grpSpMk id="875" creationId="{00000000-0000-0000-0000-000000000000}"/>
          </ac:grpSpMkLst>
        </pc:grpChg>
        <pc:grpChg chg="mod">
          <ac:chgData name="Kalra, Mansha" userId="S::kalram@purdue.edu::8c37f886-ce7b-4781-92b3-e81f37f6ac41" providerId="AD" clId="Web-{28A4ED32-3827-4CCF-A701-18CC4595084F}" dt="2022-03-04T04:39:25.204" v="102" actId="1076"/>
          <ac:grpSpMkLst>
            <pc:docMk/>
            <pc:sldMk cId="0" sldId="273"/>
            <ac:grpSpMk id="885" creationId="{00000000-0000-0000-0000-000000000000}"/>
          </ac:grpSpMkLst>
        </pc:grpChg>
        <pc:grpChg chg="mod">
          <ac:chgData name="Kalra, Mansha" userId="S::kalram@purdue.edu::8c37f886-ce7b-4781-92b3-e81f37f6ac41" providerId="AD" clId="Web-{28A4ED32-3827-4CCF-A701-18CC4595084F}" dt="2022-03-04T04:39:25.251" v="104" actId="1076"/>
          <ac:grpSpMkLst>
            <pc:docMk/>
            <pc:sldMk cId="0" sldId="273"/>
            <ac:grpSpMk id="895" creationId="{00000000-0000-0000-0000-000000000000}"/>
          </ac:grpSpMkLst>
        </pc:grpChg>
        <pc:grpChg chg="mod">
          <ac:chgData name="Kalra, Mansha" userId="S::kalram@purdue.edu::8c37f886-ce7b-4781-92b3-e81f37f6ac41" providerId="AD" clId="Web-{28A4ED32-3827-4CCF-A701-18CC4595084F}" dt="2022-03-04T04:39:25.313" v="105" actId="1076"/>
          <ac:grpSpMkLst>
            <pc:docMk/>
            <pc:sldMk cId="0" sldId="273"/>
            <ac:grpSpMk id="904" creationId="{00000000-0000-0000-0000-000000000000}"/>
          </ac:grpSpMkLst>
        </pc:grpChg>
        <pc:grpChg chg="mod">
          <ac:chgData name="Kalra, Mansha" userId="S::kalram@purdue.edu::8c37f886-ce7b-4781-92b3-e81f37f6ac41" providerId="AD" clId="Web-{28A4ED32-3827-4CCF-A701-18CC4595084F}" dt="2022-03-04T04:39:25.345" v="106" actId="1076"/>
          <ac:grpSpMkLst>
            <pc:docMk/>
            <pc:sldMk cId="0" sldId="273"/>
            <ac:grpSpMk id="921" creationId="{00000000-0000-0000-0000-000000000000}"/>
          </ac:grpSpMkLst>
        </pc:grpChg>
        <pc:grpChg chg="mod">
          <ac:chgData name="Kalra, Mansha" userId="S::kalram@purdue.edu::8c37f886-ce7b-4781-92b3-e81f37f6ac41" providerId="AD" clId="Web-{28A4ED32-3827-4CCF-A701-18CC4595084F}" dt="2022-03-04T04:39:25.407" v="107" actId="1076"/>
          <ac:grpSpMkLst>
            <pc:docMk/>
            <pc:sldMk cId="0" sldId="273"/>
            <ac:grpSpMk id="936" creationId="{00000000-0000-0000-0000-000000000000}"/>
          </ac:grpSpMkLst>
        </pc:grpChg>
        <pc:grpChg chg="mod">
          <ac:chgData name="Kalra, Mansha" userId="S::kalram@purdue.edu::8c37f886-ce7b-4781-92b3-e81f37f6ac41" providerId="AD" clId="Web-{28A4ED32-3827-4CCF-A701-18CC4595084F}" dt="2022-03-04T04:39:38.048" v="121" actId="1076"/>
          <ac:grpSpMkLst>
            <pc:docMk/>
            <pc:sldMk cId="0" sldId="273"/>
            <ac:grpSpMk id="950" creationId="{00000000-0000-0000-0000-000000000000}"/>
          </ac:grpSpMkLst>
        </pc:grpChg>
        <pc:picChg chg="mod">
          <ac:chgData name="Kalra, Mansha" userId="S::kalram@purdue.edu::8c37f886-ce7b-4781-92b3-e81f37f6ac41" providerId="AD" clId="Web-{28A4ED32-3827-4CCF-A701-18CC4595084F}" dt="2022-03-04T04:39:38.048" v="120" actId="1076"/>
          <ac:picMkLst>
            <pc:docMk/>
            <pc:sldMk cId="0" sldId="273"/>
            <ac:picMk id="3" creationId="{4CE56B7B-EEAD-48A3-B526-FC309DCC4CDA}"/>
          </ac:picMkLst>
        </pc:picChg>
        <pc:picChg chg="mod">
          <ac:chgData name="Kalra, Mansha" userId="S::kalram@purdue.edu::8c37f886-ce7b-4781-92b3-e81f37f6ac41" providerId="AD" clId="Web-{28A4ED32-3827-4CCF-A701-18CC4595084F}" dt="2022-03-04T04:39:25.470" v="110" actId="1076"/>
          <ac:picMkLst>
            <pc:docMk/>
            <pc:sldMk cId="0" sldId="273"/>
            <ac:picMk id="4" creationId="{E33BEA4F-2479-400F-A692-ABE55F930153}"/>
          </ac:picMkLst>
        </pc:picChg>
        <pc:picChg chg="mod">
          <ac:chgData name="Kalra, Mansha" userId="S::kalram@purdue.edu::8c37f886-ce7b-4781-92b3-e81f37f6ac41" providerId="AD" clId="Web-{28A4ED32-3827-4CCF-A701-18CC4595084F}" dt="2022-03-04T04:39:58.172" v="123" actId="1076"/>
          <ac:picMkLst>
            <pc:docMk/>
            <pc:sldMk cId="0" sldId="273"/>
            <ac:picMk id="5" creationId="{D914D2B5-7666-4E92-9CF8-DF02994178E1}"/>
          </ac:picMkLst>
        </pc:picChg>
        <pc:picChg chg="mod">
          <ac:chgData name="Kalra, Mansha" userId="S::kalram@purdue.edu::8c37f886-ce7b-4781-92b3-e81f37f6ac41" providerId="AD" clId="Web-{28A4ED32-3827-4CCF-A701-18CC4595084F}" dt="2022-03-04T04:39:25.485" v="112" actId="1076"/>
          <ac:picMkLst>
            <pc:docMk/>
            <pc:sldMk cId="0" sldId="273"/>
            <ac:picMk id="6" creationId="{E1DFF88C-5A53-4832-A2BF-EC608A488C24}"/>
          </ac:picMkLst>
        </pc:picChg>
      </pc:sldChg>
      <pc:sldChg chg="del">
        <pc:chgData name="Kalra, Mansha" userId="S::kalram@purdue.edu::8c37f886-ce7b-4781-92b3-e81f37f6ac41" providerId="AD" clId="Web-{28A4ED32-3827-4CCF-A701-18CC4595084F}" dt="2022-03-04T04:49:03.839" v="226"/>
        <pc:sldMkLst>
          <pc:docMk/>
          <pc:sldMk cId="0" sldId="287"/>
        </pc:sldMkLst>
      </pc:sldChg>
      <pc:sldChg chg="del">
        <pc:chgData name="Kalra, Mansha" userId="S::kalram@purdue.edu::8c37f886-ce7b-4781-92b3-e81f37f6ac41" providerId="AD" clId="Web-{28A4ED32-3827-4CCF-A701-18CC4595084F}" dt="2022-03-04T04:49:05.917" v="227"/>
        <pc:sldMkLst>
          <pc:docMk/>
          <pc:sldMk cId="0" sldId="288"/>
        </pc:sldMkLst>
      </pc:sldChg>
      <pc:sldChg chg="del">
        <pc:chgData name="Kalra, Mansha" userId="S::kalram@purdue.edu::8c37f886-ce7b-4781-92b3-e81f37f6ac41" providerId="AD" clId="Web-{28A4ED32-3827-4CCF-A701-18CC4595084F}" dt="2022-03-04T04:49:05.995" v="228"/>
        <pc:sldMkLst>
          <pc:docMk/>
          <pc:sldMk cId="0" sldId="289"/>
        </pc:sldMkLst>
      </pc:sldChg>
      <pc:sldChg chg="modSp">
        <pc:chgData name="Kalra, Mansha" userId="S::kalram@purdue.edu::8c37f886-ce7b-4781-92b3-e81f37f6ac41" providerId="AD" clId="Web-{28A4ED32-3827-4CCF-A701-18CC4595084F}" dt="2022-03-04T04:50:12.498" v="238" actId="1076"/>
        <pc:sldMkLst>
          <pc:docMk/>
          <pc:sldMk cId="2536944313" sldId="294"/>
        </pc:sldMkLst>
        <pc:spChg chg="mod">
          <ac:chgData name="Kalra, Mansha" userId="S::kalram@purdue.edu::8c37f886-ce7b-4781-92b3-e81f37f6ac41" providerId="AD" clId="Web-{28A4ED32-3827-4CCF-A701-18CC4595084F}" dt="2022-03-04T04:49:51.201" v="234" actId="20577"/>
          <ac:spMkLst>
            <pc:docMk/>
            <pc:sldMk cId="2536944313" sldId="294"/>
            <ac:spMk id="1305" creationId="{00000000-0000-0000-0000-000000000000}"/>
          </ac:spMkLst>
        </pc:spChg>
        <pc:spChg chg="mod">
          <ac:chgData name="Kalra, Mansha" userId="S::kalram@purdue.edu::8c37f886-ce7b-4781-92b3-e81f37f6ac41" providerId="AD" clId="Web-{28A4ED32-3827-4CCF-A701-18CC4595084F}" dt="2022-03-04T04:50:08.186" v="236" actId="1076"/>
          <ac:spMkLst>
            <pc:docMk/>
            <pc:sldMk cId="2536944313" sldId="294"/>
            <ac:spMk id="1319" creationId="{00000000-0000-0000-0000-000000000000}"/>
          </ac:spMkLst>
        </pc:spChg>
        <pc:grpChg chg="mod">
          <ac:chgData name="Kalra, Mansha" userId="S::kalram@purdue.edu::8c37f886-ce7b-4781-92b3-e81f37f6ac41" providerId="AD" clId="Web-{28A4ED32-3827-4CCF-A701-18CC4595084F}" dt="2022-03-04T04:50:12.498" v="238" actId="1076"/>
          <ac:grpSpMkLst>
            <pc:docMk/>
            <pc:sldMk cId="2536944313" sldId="294"/>
            <ac:grpSpMk id="1300" creationId="{00000000-0000-0000-0000-000000000000}"/>
          </ac:grpSpMkLst>
        </pc:grpChg>
      </pc:sldChg>
    </pc:docChg>
  </pc:docChgLst>
  <pc:docChgLst>
    <pc:chgData name="Sengupta, Ranojoy" userId="S::sengup14@purdue.edu::a2854349-0516-4fb3-83bb-2939cead8d15" providerId="AD" clId="Web-{3232BF13-A49A-4B43-B30D-4BC6E5B64C3D}"/>
    <pc:docChg chg="addSld modSld sldOrd">
      <pc:chgData name="Sengupta, Ranojoy" userId="S::sengup14@purdue.edu::a2854349-0516-4fb3-83bb-2939cead8d15" providerId="AD" clId="Web-{3232BF13-A49A-4B43-B30D-4BC6E5B64C3D}" dt="2022-03-03T00:42:58.103" v="1080" actId="20577"/>
      <pc:docMkLst>
        <pc:docMk/>
      </pc:docMkLst>
      <pc:sldChg chg="modSp">
        <pc:chgData name="Sengupta, Ranojoy" userId="S::sengup14@purdue.edu::a2854349-0516-4fb3-83bb-2939cead8d15" providerId="AD" clId="Web-{3232BF13-A49A-4B43-B30D-4BC6E5B64C3D}" dt="2022-03-02T21:23:04.624" v="7" actId="1076"/>
        <pc:sldMkLst>
          <pc:docMk/>
          <pc:sldMk cId="0" sldId="259"/>
        </pc:sldMkLst>
        <pc:spChg chg="mod">
          <ac:chgData name="Sengupta, Ranojoy" userId="S::sengup14@purdue.edu::a2854349-0516-4fb3-83bb-2939cead8d15" providerId="AD" clId="Web-{3232BF13-A49A-4B43-B30D-4BC6E5B64C3D}" dt="2022-03-02T21:23:04.624" v="7" actId="1076"/>
          <ac:spMkLst>
            <pc:docMk/>
            <pc:sldMk cId="0" sldId="259"/>
            <ac:spMk id="190" creationId="{00000000-0000-0000-0000-000000000000}"/>
          </ac:spMkLst>
        </pc:spChg>
        <pc:grpChg chg="mod">
          <ac:chgData name="Sengupta, Ranojoy" userId="S::sengup14@purdue.edu::a2854349-0516-4fb3-83bb-2939cead8d15" providerId="AD" clId="Web-{3232BF13-A49A-4B43-B30D-4BC6E5B64C3D}" dt="2022-03-02T21:23:04.624" v="6" actId="1076"/>
          <ac:grpSpMkLst>
            <pc:docMk/>
            <pc:sldMk cId="0" sldId="259"/>
            <ac:grpSpMk id="192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2T21:23:04.624" v="5" actId="1076"/>
          <ac:grpSpMkLst>
            <pc:docMk/>
            <pc:sldMk cId="0" sldId="259"/>
            <ac:grpSpMk id="196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2T21:23:04.624" v="4" actId="1076"/>
          <ac:grpSpMkLst>
            <pc:docMk/>
            <pc:sldMk cId="0" sldId="259"/>
            <ac:grpSpMk id="212" creationId="{00000000-0000-0000-0000-000000000000}"/>
          </ac:grpSpMkLst>
        </pc:grpChg>
      </pc:sldChg>
      <pc:sldChg chg="addSp delSp modSp">
        <pc:chgData name="Sengupta, Ranojoy" userId="S::sengup14@purdue.edu::a2854349-0516-4fb3-83bb-2939cead8d15" providerId="AD" clId="Web-{3232BF13-A49A-4B43-B30D-4BC6E5B64C3D}" dt="2022-03-03T00:21:37.265" v="714" actId="1076"/>
        <pc:sldMkLst>
          <pc:docMk/>
          <pc:sldMk cId="0" sldId="265"/>
        </pc:sldMkLst>
        <pc:spChg chg="add mod">
          <ac:chgData name="Sengupta, Ranojoy" userId="S::sengup14@purdue.edu::a2854349-0516-4fb3-83bb-2939cead8d15" providerId="AD" clId="Web-{3232BF13-A49A-4B43-B30D-4BC6E5B64C3D}" dt="2022-03-03T00:11:51.530" v="549" actId="20577"/>
          <ac:spMkLst>
            <pc:docMk/>
            <pc:sldMk cId="0" sldId="265"/>
            <ac:spMk id="3" creationId="{D211A0CA-F953-4533-BAA5-2ECCC1EFB070}"/>
          </ac:spMkLst>
        </pc:spChg>
        <pc:spChg chg="add del">
          <ac:chgData name="Sengupta, Ranojoy" userId="S::sengup14@purdue.edu::a2854349-0516-4fb3-83bb-2939cead8d15" providerId="AD" clId="Web-{3232BF13-A49A-4B43-B30D-4BC6E5B64C3D}" dt="2022-03-02T21:41:35.557" v="104"/>
          <ac:spMkLst>
            <pc:docMk/>
            <pc:sldMk cId="0" sldId="265"/>
            <ac:spMk id="5" creationId="{594DFFEC-739E-497D-B047-EB7187F342A4}"/>
          </ac:spMkLst>
        </pc:spChg>
        <pc:spChg chg="add del">
          <ac:chgData name="Sengupta, Ranojoy" userId="S::sengup14@purdue.edu::a2854349-0516-4fb3-83bb-2939cead8d15" providerId="AD" clId="Web-{3232BF13-A49A-4B43-B30D-4BC6E5B64C3D}" dt="2022-03-02T21:42:15.605" v="106"/>
          <ac:spMkLst>
            <pc:docMk/>
            <pc:sldMk cId="0" sldId="265"/>
            <ac:spMk id="6" creationId="{3DA3BF4C-0A8B-46E2-B5CF-89DF716A2622}"/>
          </ac:spMkLst>
        </pc:spChg>
        <pc:spChg chg="add del mod">
          <ac:chgData name="Sengupta, Ranojoy" userId="S::sengup14@purdue.edu::a2854349-0516-4fb3-83bb-2939cead8d15" providerId="AD" clId="Web-{3232BF13-A49A-4B43-B30D-4BC6E5B64C3D}" dt="2022-03-02T21:42:44.416" v="109"/>
          <ac:spMkLst>
            <pc:docMk/>
            <pc:sldMk cId="0" sldId="265"/>
            <ac:spMk id="7" creationId="{CF9ABED9-6119-435E-A057-F207C7ACB631}"/>
          </ac:spMkLst>
        </pc:spChg>
        <pc:spChg chg="add del">
          <ac:chgData name="Sengupta, Ranojoy" userId="S::sengup14@purdue.edu::a2854349-0516-4fb3-83bb-2939cead8d15" providerId="AD" clId="Web-{3232BF13-A49A-4B43-B30D-4BC6E5B64C3D}" dt="2022-03-02T21:45:50.041" v="127"/>
          <ac:spMkLst>
            <pc:docMk/>
            <pc:sldMk cId="0" sldId="265"/>
            <ac:spMk id="9" creationId="{F8B8D34B-7E22-41CC-B80E-C18C91B5FA2A}"/>
          </ac:spMkLst>
        </pc:spChg>
        <pc:spChg chg="add del">
          <ac:chgData name="Sengupta, Ranojoy" userId="S::sengup14@purdue.edu::a2854349-0516-4fb3-83bb-2939cead8d15" providerId="AD" clId="Web-{3232BF13-A49A-4B43-B30D-4BC6E5B64C3D}" dt="2022-03-02T21:53:15.852" v="172"/>
          <ac:spMkLst>
            <pc:docMk/>
            <pc:sldMk cId="0" sldId="265"/>
            <ac:spMk id="16" creationId="{35ACDA31-5395-48F1-8A8A-26B1672640F5}"/>
          </ac:spMkLst>
        </pc:spChg>
        <pc:spChg chg="add del">
          <ac:chgData name="Sengupta, Ranojoy" userId="S::sengup14@purdue.edu::a2854349-0516-4fb3-83bb-2939cead8d15" providerId="AD" clId="Web-{3232BF13-A49A-4B43-B30D-4BC6E5B64C3D}" dt="2022-03-02T21:53:59.383" v="181"/>
          <ac:spMkLst>
            <pc:docMk/>
            <pc:sldMk cId="0" sldId="265"/>
            <ac:spMk id="17" creationId="{7A07CD14-79E7-4970-BCBB-8FABE4B521C4}"/>
          </ac:spMkLst>
        </pc:spChg>
        <pc:spChg chg="add del mod">
          <ac:chgData name="Sengupta, Ranojoy" userId="S::sengup14@purdue.edu::a2854349-0516-4fb3-83bb-2939cead8d15" providerId="AD" clId="Web-{3232BF13-A49A-4B43-B30D-4BC6E5B64C3D}" dt="2022-03-02T21:53:55.367" v="180"/>
          <ac:spMkLst>
            <pc:docMk/>
            <pc:sldMk cId="0" sldId="265"/>
            <ac:spMk id="18" creationId="{0199FA39-6E2F-4469-A7E2-90261094BDEA}"/>
          </ac:spMkLst>
        </pc:spChg>
        <pc:spChg chg="add del">
          <ac:chgData name="Sengupta, Ranojoy" userId="S::sengup14@purdue.edu::a2854349-0516-4fb3-83bb-2939cead8d15" providerId="AD" clId="Web-{3232BF13-A49A-4B43-B30D-4BC6E5B64C3D}" dt="2022-03-02T21:58:09.522" v="212"/>
          <ac:spMkLst>
            <pc:docMk/>
            <pc:sldMk cId="0" sldId="265"/>
            <ac:spMk id="19" creationId="{085EEDDF-0762-48A7-8205-432163CCC6FF}"/>
          </ac:spMkLst>
        </pc:spChg>
        <pc:spChg chg="add mod">
          <ac:chgData name="Sengupta, Ranojoy" userId="S::sengup14@purdue.edu::a2854349-0516-4fb3-83bb-2939cead8d15" providerId="AD" clId="Web-{3232BF13-A49A-4B43-B30D-4BC6E5B64C3D}" dt="2022-03-03T00:17:24.474" v="662" actId="1076"/>
          <ac:spMkLst>
            <pc:docMk/>
            <pc:sldMk cId="0" sldId="265"/>
            <ac:spMk id="23" creationId="{6EC15D46-5A8E-47BF-B8CB-953906B61AF0}"/>
          </ac:spMkLst>
        </pc:spChg>
        <pc:spChg chg="add mod">
          <ac:chgData name="Sengupta, Ranojoy" userId="S::sengup14@purdue.edu::a2854349-0516-4fb3-83bb-2939cead8d15" providerId="AD" clId="Web-{3232BF13-A49A-4B43-B30D-4BC6E5B64C3D}" dt="2022-03-03T00:17:14.654" v="661" actId="1076"/>
          <ac:spMkLst>
            <pc:docMk/>
            <pc:sldMk cId="0" sldId="265"/>
            <ac:spMk id="24" creationId="{3218A05D-D3BB-4F89-9FC8-FD544D7C818F}"/>
          </ac:spMkLst>
        </pc:spChg>
        <pc:spChg chg="add mod">
          <ac:chgData name="Sengupta, Ranojoy" userId="S::sengup14@purdue.edu::a2854349-0516-4fb3-83bb-2939cead8d15" providerId="AD" clId="Web-{3232BF13-A49A-4B43-B30D-4BC6E5B64C3D}" dt="2022-03-03T00:21:37.265" v="714" actId="1076"/>
          <ac:spMkLst>
            <pc:docMk/>
            <pc:sldMk cId="0" sldId="265"/>
            <ac:spMk id="25" creationId="{4D482A9B-39D0-4BE4-A01B-76960919E0BF}"/>
          </ac:spMkLst>
        </pc:spChg>
        <pc:spChg chg="del mod">
          <ac:chgData name="Sengupta, Ranojoy" userId="S::sengup14@purdue.edu::a2854349-0516-4fb3-83bb-2939cead8d15" providerId="AD" clId="Web-{3232BF13-A49A-4B43-B30D-4BC6E5B64C3D}" dt="2022-03-02T21:37:46.855" v="90"/>
          <ac:spMkLst>
            <pc:docMk/>
            <pc:sldMk cId="0" sldId="265"/>
            <ac:spMk id="57" creationId="{0CA2193A-FEAF-4985-A40F-C0F5CABAA235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6:23.543" v="77"/>
          <ac:spMkLst>
            <pc:docMk/>
            <pc:sldMk cId="0" sldId="265"/>
            <ac:spMk id="58" creationId="{72EACCE7-DA8E-4D18-9DB2-C1D12083B48C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5:26.308" v="70"/>
          <ac:spMkLst>
            <pc:docMk/>
            <pc:sldMk cId="0" sldId="265"/>
            <ac:spMk id="59" creationId="{A50492AB-5276-4811-96EA-547E09E0747F}"/>
          </ac:spMkLst>
        </pc:spChg>
        <pc:spChg chg="del topLvl">
          <ac:chgData name="Sengupta, Ranojoy" userId="S::sengup14@purdue.edu::a2854349-0516-4fb3-83bb-2939cead8d15" providerId="AD" clId="Web-{3232BF13-A49A-4B43-B30D-4BC6E5B64C3D}" dt="2022-03-02T21:40:03.198" v="95"/>
          <ac:spMkLst>
            <pc:docMk/>
            <pc:sldMk cId="0" sldId="265"/>
            <ac:spMk id="61" creationId="{50EF3F7E-8EF2-436A-BA37-BB5041277ECE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9:54.464" v="94"/>
          <ac:spMkLst>
            <pc:docMk/>
            <pc:sldMk cId="0" sldId="265"/>
            <ac:spMk id="62" creationId="{B2B0CE55-57C3-4333-B1C2-AEFC45AE9B02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9:33.698" v="93"/>
          <ac:spMkLst>
            <pc:docMk/>
            <pc:sldMk cId="0" sldId="265"/>
            <ac:spMk id="63" creationId="{37EB1CBC-D3A7-4704-AFF2-F8F3707707E6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9:21.276" v="92"/>
          <ac:spMkLst>
            <pc:docMk/>
            <pc:sldMk cId="0" sldId="265"/>
            <ac:spMk id="64" creationId="{FA4FC9EA-6C9A-4DA1-97CE-3C8ABF1BFAEB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5:36.402" v="71"/>
          <ac:spMkLst>
            <pc:docMk/>
            <pc:sldMk cId="0" sldId="265"/>
            <ac:spMk id="65" creationId="{E2D43233-F427-4395-A426-3721E00771F9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5:17.777" v="69"/>
          <ac:spMkLst>
            <pc:docMk/>
            <pc:sldMk cId="0" sldId="265"/>
            <ac:spMk id="66" creationId="{3B4CE04E-1386-4B9E-970C-109A5A57FCA4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6:04.074" v="76"/>
          <ac:spMkLst>
            <pc:docMk/>
            <pc:sldMk cId="0" sldId="265"/>
            <ac:spMk id="67" creationId="{A8F465B1-8C43-49CE-A1EC-97690AF93880}"/>
          </ac:spMkLst>
        </pc:spChg>
        <pc:spChg chg="mod">
          <ac:chgData name="Sengupta, Ranojoy" userId="S::sengup14@purdue.edu::a2854349-0516-4fb3-83bb-2939cead8d15" providerId="AD" clId="Web-{3232BF13-A49A-4B43-B30D-4BC6E5B64C3D}" dt="2022-03-02T21:36:59.339" v="81" actId="14100"/>
          <ac:spMkLst>
            <pc:docMk/>
            <pc:sldMk cId="0" sldId="265"/>
            <ac:spMk id="69" creationId="{48AD7CD2-B98F-4069-9CCC-E6F456F25021}"/>
          </ac:spMkLst>
        </pc:spChg>
        <pc:spChg chg="mod">
          <ac:chgData name="Sengupta, Ranojoy" userId="S::sengup14@purdue.edu::a2854349-0516-4fb3-83bb-2939cead8d15" providerId="AD" clId="Web-{3232BF13-A49A-4B43-B30D-4BC6E5B64C3D}" dt="2022-03-02T21:36:48.949" v="79" actId="14100"/>
          <ac:spMkLst>
            <pc:docMk/>
            <pc:sldMk cId="0" sldId="265"/>
            <ac:spMk id="70" creationId="{59E6CACE-91B9-4181-9C6E-F0ABE2A8AF9A}"/>
          </ac:spMkLst>
        </pc:spChg>
        <pc:spChg chg="del mod">
          <ac:chgData name="Sengupta, Ranojoy" userId="S::sengup14@purdue.edu::a2854349-0516-4fb3-83bb-2939cead8d15" providerId="AD" clId="Web-{3232BF13-A49A-4B43-B30D-4BC6E5B64C3D}" dt="2022-03-02T21:45:01.806" v="122"/>
          <ac:spMkLst>
            <pc:docMk/>
            <pc:sldMk cId="0" sldId="265"/>
            <ac:spMk id="85" creationId="{2D3AE18E-16D6-49A9-8F6E-9014F4CB6916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3:30.119" v="118"/>
          <ac:spMkLst>
            <pc:docMk/>
            <pc:sldMk cId="0" sldId="265"/>
            <ac:spMk id="86" creationId="{08C32829-DAF4-4378-AB31-6CB477B73A25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3:18.447" v="115"/>
          <ac:spMkLst>
            <pc:docMk/>
            <pc:sldMk cId="0" sldId="265"/>
            <ac:spMk id="87" creationId="{BF83AA9C-B6E0-4144-B622-E92F207379DE}"/>
          </ac:spMkLst>
        </pc:spChg>
        <pc:spChg chg="del topLvl">
          <ac:chgData name="Sengupta, Ranojoy" userId="S::sengup14@purdue.edu::a2854349-0516-4fb3-83bb-2939cead8d15" providerId="AD" clId="Web-{3232BF13-A49A-4B43-B30D-4BC6E5B64C3D}" dt="2022-03-02T21:45:34.259" v="125"/>
          <ac:spMkLst>
            <pc:docMk/>
            <pc:sldMk cId="0" sldId="265"/>
            <ac:spMk id="89" creationId="{E668441C-CC74-4828-83BD-23166F029172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5:09.994" v="123"/>
          <ac:spMkLst>
            <pc:docMk/>
            <pc:sldMk cId="0" sldId="265"/>
            <ac:spMk id="90" creationId="{587301FF-E487-4B51-90ED-4C1690F254D9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5:17.947" v="124"/>
          <ac:spMkLst>
            <pc:docMk/>
            <pc:sldMk cId="0" sldId="265"/>
            <ac:spMk id="91" creationId="{433E49C6-D89D-4690-A404-381DC7CE555D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3:21.494" v="116"/>
          <ac:spMkLst>
            <pc:docMk/>
            <pc:sldMk cId="0" sldId="265"/>
            <ac:spMk id="92" creationId="{A9AF0349-EC87-4F1F-9AEC-D4E2CC3392CB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4:40.666" v="120"/>
          <ac:spMkLst>
            <pc:docMk/>
            <pc:sldMk cId="0" sldId="265"/>
            <ac:spMk id="93" creationId="{4C6E7162-B360-4D99-8596-37A1F471E61A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3:33.775" v="119"/>
          <ac:spMkLst>
            <pc:docMk/>
            <pc:sldMk cId="0" sldId="265"/>
            <ac:spMk id="94" creationId="{24236088-55C6-4FBB-A88F-D9BAE9E4888F}"/>
          </ac:spMkLst>
        </pc:spChg>
        <pc:spChg chg="mod">
          <ac:chgData name="Sengupta, Ranojoy" userId="S::sengup14@purdue.edu::a2854349-0516-4fb3-83bb-2939cead8d15" providerId="AD" clId="Web-{3232BF13-A49A-4B43-B30D-4BC6E5B64C3D}" dt="2022-03-02T21:46:17.119" v="132" actId="14100"/>
          <ac:spMkLst>
            <pc:docMk/>
            <pc:sldMk cId="0" sldId="265"/>
            <ac:spMk id="97" creationId="{0A998ECB-609F-49DD-95BD-A3EA0BF9DE49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8:51.774" v="146"/>
          <ac:spMkLst>
            <pc:docMk/>
            <pc:sldMk cId="0" sldId="265"/>
            <ac:spMk id="104" creationId="{D5B01E89-54F5-4F65-9BE2-62B1F4B37A74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8:45.118" v="145"/>
          <ac:spMkLst>
            <pc:docMk/>
            <pc:sldMk cId="0" sldId="265"/>
            <ac:spMk id="105" creationId="{22FB2234-9D6A-4D67-8B37-C9B744A4DABB}"/>
          </ac:spMkLst>
        </pc:spChg>
        <pc:spChg chg="del mod">
          <ac:chgData name="Sengupta, Ranojoy" userId="S::sengup14@purdue.edu::a2854349-0516-4fb3-83bb-2939cead8d15" providerId="AD" clId="Web-{3232BF13-A49A-4B43-B30D-4BC6E5B64C3D}" dt="2022-03-02T21:49:06.477" v="147"/>
          <ac:spMkLst>
            <pc:docMk/>
            <pc:sldMk cId="0" sldId="265"/>
            <ac:spMk id="106" creationId="{304A8114-1DAC-4F12-89E5-D4AD32E6717B}"/>
          </ac:spMkLst>
        </pc:spChg>
        <pc:spChg chg="del topLvl">
          <ac:chgData name="Sengupta, Ranojoy" userId="S::sengup14@purdue.edu::a2854349-0516-4fb3-83bb-2939cead8d15" providerId="AD" clId="Web-{3232BF13-A49A-4B43-B30D-4BC6E5B64C3D}" dt="2022-03-02T21:51:15.665" v="161"/>
          <ac:spMkLst>
            <pc:docMk/>
            <pc:sldMk cId="0" sldId="265"/>
            <ac:spMk id="107" creationId="{68DC3814-6477-4D37-B3FB-D06EE198C58D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8:40.665" v="144"/>
          <ac:spMkLst>
            <pc:docMk/>
            <pc:sldMk cId="0" sldId="265"/>
            <ac:spMk id="108" creationId="{5D898309-860B-497B-884B-C4055F097FBF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9:12.571" v="149"/>
          <ac:spMkLst>
            <pc:docMk/>
            <pc:sldMk cId="0" sldId="265"/>
            <ac:spMk id="109" creationId="{CD4EA2CC-006B-4FA9-952F-7574B3C12101}"/>
          </ac:spMkLst>
        </pc:spChg>
        <pc:spChg chg="del">
          <ac:chgData name="Sengupta, Ranojoy" userId="S::sengup14@purdue.edu::a2854349-0516-4fb3-83bb-2939cead8d15" providerId="AD" clId="Web-{3232BF13-A49A-4B43-B30D-4BC6E5B64C3D}" dt="2022-03-02T21:49:09.649" v="148"/>
          <ac:spMkLst>
            <pc:docMk/>
            <pc:sldMk cId="0" sldId="265"/>
            <ac:spMk id="110" creationId="{46A884B6-A15D-4647-9D11-97387C155EBF}"/>
          </ac:spMkLst>
        </pc:spChg>
        <pc:spChg chg="del">
          <ac:chgData name="Sengupta, Ranojoy" userId="S::sengup14@purdue.edu::a2854349-0516-4fb3-83bb-2939cead8d15" providerId="AD" clId="Web-{3232BF13-A49A-4B43-B30D-4BC6E5B64C3D}" dt="2022-03-02T21:53:34.352" v="175"/>
          <ac:spMkLst>
            <pc:docMk/>
            <pc:sldMk cId="0" sldId="265"/>
            <ac:spMk id="131" creationId="{AAC7E57C-171A-4837-9CBB-F414C6E37608}"/>
          </ac:spMkLst>
        </pc:spChg>
        <pc:spChg chg="del">
          <ac:chgData name="Sengupta, Ranojoy" userId="S::sengup14@purdue.edu::a2854349-0516-4fb3-83bb-2939cead8d15" providerId="AD" clId="Web-{3232BF13-A49A-4B43-B30D-4BC6E5B64C3D}" dt="2022-03-02T21:53:27.586" v="174"/>
          <ac:spMkLst>
            <pc:docMk/>
            <pc:sldMk cId="0" sldId="265"/>
            <ac:spMk id="132" creationId="{19CDFC49-CC74-4AEA-84FA-7B3B9E09700D}"/>
          </ac:spMkLst>
        </pc:spChg>
        <pc:spChg chg="del">
          <ac:chgData name="Sengupta, Ranojoy" userId="S::sengup14@purdue.edu::a2854349-0516-4fb3-83bb-2939cead8d15" providerId="AD" clId="Web-{3232BF13-A49A-4B43-B30D-4BC6E5B64C3D}" dt="2022-03-02T21:53:02.461" v="170"/>
          <ac:spMkLst>
            <pc:docMk/>
            <pc:sldMk cId="0" sldId="265"/>
            <ac:spMk id="133" creationId="{8C2CA57C-FC1F-4681-AA36-23564F859BF9}"/>
          </ac:spMkLst>
        </pc:spChg>
        <pc:spChg chg="del">
          <ac:chgData name="Sengupta, Ranojoy" userId="S::sengup14@purdue.edu::a2854349-0516-4fb3-83bb-2939cead8d15" providerId="AD" clId="Web-{3232BF13-A49A-4B43-B30D-4BC6E5B64C3D}" dt="2022-03-02T21:52:58.961" v="169"/>
          <ac:spMkLst>
            <pc:docMk/>
            <pc:sldMk cId="0" sldId="265"/>
            <ac:spMk id="138" creationId="{0D6D76C6-00E0-404D-AC3F-34025ED9D2AB}"/>
          </ac:spMkLst>
        </pc:spChg>
        <pc:spChg chg="del">
          <ac:chgData name="Sengupta, Ranojoy" userId="S::sengup14@purdue.edu::a2854349-0516-4fb3-83bb-2939cead8d15" providerId="AD" clId="Web-{3232BF13-A49A-4B43-B30D-4BC6E5B64C3D}" dt="2022-03-02T21:53:24.117" v="173"/>
          <ac:spMkLst>
            <pc:docMk/>
            <pc:sldMk cId="0" sldId="265"/>
            <ac:spMk id="140" creationId="{8AC6C300-3507-46B6-8EFC-D2068B7C5558}"/>
          </ac:spMkLst>
        </pc:spChg>
        <pc:spChg chg="del mod">
          <ac:chgData name="Sengupta, Ranojoy" userId="S::sengup14@purdue.edu::a2854349-0516-4fb3-83bb-2939cead8d15" providerId="AD" clId="Web-{3232BF13-A49A-4B43-B30D-4BC6E5B64C3D}" dt="2022-03-02T21:58:23.085" v="213"/>
          <ac:spMkLst>
            <pc:docMk/>
            <pc:sldMk cId="0" sldId="265"/>
            <ac:spMk id="141" creationId="{0E8A0D11-419F-4F75-A9F1-59604EBF1E30}"/>
          </ac:spMkLst>
        </pc:spChg>
        <pc:spChg chg="del">
          <ac:chgData name="Sengupta, Ranojoy" userId="S::sengup14@purdue.edu::a2854349-0516-4fb3-83bb-2939cead8d15" providerId="AD" clId="Web-{3232BF13-A49A-4B43-B30D-4BC6E5B64C3D}" dt="2022-03-02T21:54:26.351" v="185"/>
          <ac:spMkLst>
            <pc:docMk/>
            <pc:sldMk cId="0" sldId="265"/>
            <ac:spMk id="142" creationId="{DAF1A708-7249-4EED-9974-18452F047976}"/>
          </ac:spMkLst>
        </pc:spChg>
        <pc:spChg chg="del">
          <ac:chgData name="Sengupta, Ranojoy" userId="S::sengup14@purdue.edu::a2854349-0516-4fb3-83bb-2939cead8d15" providerId="AD" clId="Web-{3232BF13-A49A-4B43-B30D-4BC6E5B64C3D}" dt="2022-03-02T21:54:16.351" v="183"/>
          <ac:spMkLst>
            <pc:docMk/>
            <pc:sldMk cId="0" sldId="265"/>
            <ac:spMk id="143" creationId="{C82D6E05-07F4-400C-9A7B-573B5AAF2492}"/>
          </ac:spMkLst>
        </pc:spChg>
        <pc:spChg chg="add del mod">
          <ac:chgData name="Sengupta, Ranojoy" userId="S::sengup14@purdue.edu::a2854349-0516-4fb3-83bb-2939cead8d15" providerId="AD" clId="Web-{3232BF13-A49A-4B43-B30D-4BC6E5B64C3D}" dt="2022-03-02T21:58:02.772" v="210"/>
          <ac:spMkLst>
            <pc:docMk/>
            <pc:sldMk cId="0" sldId="265"/>
            <ac:spMk id="148" creationId="{D4D56C38-8FFA-4FF9-94F2-188BDE6261F6}"/>
          </ac:spMkLst>
        </pc:spChg>
        <pc:spChg chg="add mod">
          <ac:chgData name="Sengupta, Ranojoy" userId="S::sengup14@purdue.edu::a2854349-0516-4fb3-83bb-2939cead8d15" providerId="AD" clId="Web-{3232BF13-A49A-4B43-B30D-4BC6E5B64C3D}" dt="2022-03-02T21:57:59.382" v="209" actId="14100"/>
          <ac:spMkLst>
            <pc:docMk/>
            <pc:sldMk cId="0" sldId="265"/>
            <ac:spMk id="149" creationId="{1B2DFA63-87D3-49F9-AE51-EE349C38D327}"/>
          </ac:spMkLst>
        </pc:spChg>
        <pc:spChg chg="add mod">
          <ac:chgData name="Sengupta, Ranojoy" userId="S::sengup14@purdue.edu::a2854349-0516-4fb3-83bb-2939cead8d15" providerId="AD" clId="Web-{3232BF13-A49A-4B43-B30D-4BC6E5B64C3D}" dt="2022-03-02T21:57:39.913" v="207" actId="1076"/>
          <ac:spMkLst>
            <pc:docMk/>
            <pc:sldMk cId="0" sldId="265"/>
            <ac:spMk id="150" creationId="{44FAB635-A398-4495-925F-54A46B6B6B20}"/>
          </ac:spMkLst>
        </pc:spChg>
        <pc:spChg chg="mod">
          <ac:chgData name="Sengupta, Ranojoy" userId="S::sengup14@purdue.edu::a2854349-0516-4fb3-83bb-2939cead8d15" providerId="AD" clId="Web-{3232BF13-A49A-4B43-B30D-4BC6E5B64C3D}" dt="2022-03-02T21:34:05.184" v="58" actId="20577"/>
          <ac:spMkLst>
            <pc:docMk/>
            <pc:sldMk cId="0" sldId="265"/>
            <ac:spMk id="511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1:33.466" v="28"/>
          <ac:spMkLst>
            <pc:docMk/>
            <pc:sldMk cId="0" sldId="265"/>
            <ac:spMk id="513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2:03.340" v="34"/>
          <ac:spMkLst>
            <pc:docMk/>
            <pc:sldMk cId="0" sldId="265"/>
            <ac:spMk id="514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1:57.528" v="33"/>
          <ac:spMkLst>
            <pc:docMk/>
            <pc:sldMk cId="0" sldId="265"/>
            <ac:spMk id="515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1:52.544" v="32"/>
          <ac:spMkLst>
            <pc:docMk/>
            <pc:sldMk cId="0" sldId="265"/>
            <ac:spMk id="516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2:06.715" v="35"/>
          <ac:spMkLst>
            <pc:docMk/>
            <pc:sldMk cId="0" sldId="265"/>
            <ac:spMk id="517" creationId="{00000000-0000-0000-0000-000000000000}"/>
          </ac:spMkLst>
        </pc:spChg>
        <pc:spChg chg="mod">
          <ac:chgData name="Sengupta, Ranojoy" userId="S::sengup14@purdue.edu::a2854349-0516-4fb3-83bb-2939cead8d15" providerId="AD" clId="Web-{3232BF13-A49A-4B43-B30D-4BC6E5B64C3D}" dt="2022-03-02T21:34:14.949" v="59" actId="20577"/>
          <ac:spMkLst>
            <pc:docMk/>
            <pc:sldMk cId="0" sldId="265"/>
            <ac:spMk id="518" creationId="{00000000-0000-0000-0000-000000000000}"/>
          </ac:spMkLst>
        </pc:spChg>
        <pc:spChg chg="mod">
          <ac:chgData name="Sengupta, Ranojoy" userId="S::sengup14@purdue.edu::a2854349-0516-4fb3-83bb-2939cead8d15" providerId="AD" clId="Web-{3232BF13-A49A-4B43-B30D-4BC6E5B64C3D}" dt="2022-03-02T21:34:17.356" v="60" actId="20577"/>
          <ac:spMkLst>
            <pc:docMk/>
            <pc:sldMk cId="0" sldId="265"/>
            <ac:spMk id="519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1:31:38.575" v="29"/>
          <ac:spMkLst>
            <pc:docMk/>
            <pc:sldMk cId="0" sldId="265"/>
            <ac:spMk id="524" creationId="{00000000-0000-0000-0000-000000000000}"/>
          </ac:spMkLst>
        </pc:spChg>
        <pc:spChg chg="mod">
          <ac:chgData name="Sengupta, Ranojoy" userId="S::sengup14@purdue.edu::a2854349-0516-4fb3-83bb-2939cead8d15" providerId="AD" clId="Web-{3232BF13-A49A-4B43-B30D-4BC6E5B64C3D}" dt="2022-03-02T21:29:07.529" v="24" actId="20577"/>
          <ac:spMkLst>
            <pc:docMk/>
            <pc:sldMk cId="0" sldId="265"/>
            <ac:spMk id="544" creationId="{00000000-0000-0000-0000-000000000000}"/>
          </ac:spMkLst>
        </pc:spChg>
        <pc:grpChg chg="add del mod">
          <ac:chgData name="Sengupta, Ranojoy" userId="S::sengup14@purdue.edu::a2854349-0516-4fb3-83bb-2939cead8d15" providerId="AD" clId="Web-{3232BF13-A49A-4B43-B30D-4BC6E5B64C3D}" dt="2022-03-02T21:40:03.198" v="95"/>
          <ac:grpSpMkLst>
            <pc:docMk/>
            <pc:sldMk cId="0" sldId="265"/>
            <ac:grpSpMk id="3" creationId="{9A6045D2-D416-449C-9692-ECC48059CA7C}"/>
          </ac:grpSpMkLst>
        </pc:grpChg>
        <pc:grpChg chg="add del mod">
          <ac:chgData name="Sengupta, Ranojoy" userId="S::sengup14@purdue.edu::a2854349-0516-4fb3-83bb-2939cead8d15" providerId="AD" clId="Web-{3232BF13-A49A-4B43-B30D-4BC6E5B64C3D}" dt="2022-03-02T21:45:34.259" v="125"/>
          <ac:grpSpMkLst>
            <pc:docMk/>
            <pc:sldMk cId="0" sldId="265"/>
            <ac:grpSpMk id="8" creationId="{832C9512-809C-46F3-B8E2-9F088B3A289D}"/>
          </ac:grpSpMkLst>
        </pc:grpChg>
        <pc:grpChg chg="add del mod">
          <ac:chgData name="Sengupta, Ranojoy" userId="S::sengup14@purdue.edu::a2854349-0516-4fb3-83bb-2939cead8d15" providerId="AD" clId="Web-{3232BF13-A49A-4B43-B30D-4BC6E5B64C3D}" dt="2022-03-02T21:51:15.665" v="161"/>
          <ac:grpSpMkLst>
            <pc:docMk/>
            <pc:sldMk cId="0" sldId="265"/>
            <ac:grpSpMk id="12" creationId="{5329AFA0-90B4-4A27-A9C1-31CFDE511CDB}"/>
          </ac:grpSpMkLst>
        </pc:grpChg>
        <pc:grpChg chg="add del">
          <ac:chgData name="Sengupta, Ranojoy" userId="S::sengup14@purdue.edu::a2854349-0516-4fb3-83bb-2939cead8d15" providerId="AD" clId="Web-{3232BF13-A49A-4B43-B30D-4BC6E5B64C3D}" dt="2022-03-02T21:52:45.352" v="167"/>
          <ac:grpSpMkLst>
            <pc:docMk/>
            <pc:sldMk cId="0" sldId="265"/>
            <ac:grpSpMk id="14" creationId="{1B83A918-8362-447A-AC63-4185BD6674A4}"/>
          </ac:grpSpMkLst>
        </pc:grpChg>
        <pc:grpChg chg="add del mod">
          <ac:chgData name="Sengupta, Ranojoy" userId="S::sengup14@purdue.edu::a2854349-0516-4fb3-83bb-2939cead8d15" providerId="AD" clId="Web-{3232BF13-A49A-4B43-B30D-4BC6E5B64C3D}" dt="2022-03-02T21:58:36.304" v="214"/>
          <ac:grpSpMkLst>
            <pc:docMk/>
            <pc:sldMk cId="0" sldId="265"/>
            <ac:grpSpMk id="15" creationId="{F979EAD8-E8CC-43D9-9C1B-C51BF79E5112}"/>
          </ac:grpSpMkLst>
        </pc:grpChg>
        <pc:grpChg chg="topLvl">
          <ac:chgData name="Sengupta, Ranojoy" userId="S::sengup14@purdue.edu::a2854349-0516-4fb3-83bb-2939cead8d15" providerId="AD" clId="Web-{3232BF13-A49A-4B43-B30D-4BC6E5B64C3D}" dt="2022-03-02T21:40:03.198" v="95"/>
          <ac:grpSpMkLst>
            <pc:docMk/>
            <pc:sldMk cId="0" sldId="265"/>
            <ac:grpSpMk id="56" creationId="{29E4C5D7-90B0-4FA3-8E43-20C6E9222711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1:39:54.464" v="94"/>
          <ac:grpSpMkLst>
            <pc:docMk/>
            <pc:sldMk cId="0" sldId="265"/>
            <ac:grpSpMk id="60" creationId="{84CEA53E-6E31-4C45-B723-3EC190FCBFBA}"/>
          </ac:grpSpMkLst>
        </pc:grpChg>
        <pc:grpChg chg="add del mod">
          <ac:chgData name="Sengupta, Ranojoy" userId="S::sengup14@purdue.edu::a2854349-0516-4fb3-83bb-2939cead8d15" providerId="AD" clId="Web-{3232BF13-A49A-4B43-B30D-4BC6E5B64C3D}" dt="2022-03-02T21:43:02.260" v="111"/>
          <ac:grpSpMkLst>
            <pc:docMk/>
            <pc:sldMk cId="0" sldId="265"/>
            <ac:grpSpMk id="73" creationId="{5A6BEECC-8C8F-43D8-8356-7D9790686073}"/>
          </ac:grpSpMkLst>
        </pc:grpChg>
        <pc:grpChg chg="mod topLvl">
          <ac:chgData name="Sengupta, Ranojoy" userId="S::sengup14@purdue.edu::a2854349-0516-4fb3-83bb-2939cead8d15" providerId="AD" clId="Web-{3232BF13-A49A-4B43-B30D-4BC6E5B64C3D}" dt="2022-03-02T21:46:25.337" v="133" actId="14100"/>
          <ac:grpSpMkLst>
            <pc:docMk/>
            <pc:sldMk cId="0" sldId="265"/>
            <ac:grpSpMk id="84" creationId="{CA742A03-8733-438C-9702-6BACBA7F4C9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1:45:17.947" v="124"/>
          <ac:grpSpMkLst>
            <pc:docMk/>
            <pc:sldMk cId="0" sldId="265"/>
            <ac:grpSpMk id="88" creationId="{AFC67601-EF88-49E1-9DF8-DFE6668FB230}"/>
          </ac:grpSpMkLst>
        </pc:grpChg>
        <pc:grpChg chg="topLvl">
          <ac:chgData name="Sengupta, Ranojoy" userId="S::sengup14@purdue.edu::a2854349-0516-4fb3-83bb-2939cead8d15" providerId="AD" clId="Web-{3232BF13-A49A-4B43-B30D-4BC6E5B64C3D}" dt="2022-03-02T21:51:15.665" v="161"/>
          <ac:grpSpMkLst>
            <pc:docMk/>
            <pc:sldMk cId="0" sldId="265"/>
            <ac:grpSpMk id="103" creationId="{C6BF275C-E377-4E50-A3CF-9630502917F9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1:58:23.085" v="213"/>
          <ac:grpSpMkLst>
            <pc:docMk/>
            <pc:sldMk cId="0" sldId="265"/>
            <ac:grpSpMk id="130" creationId="{4E4191EC-90AD-45EF-AD0D-A1891D08483F}"/>
          </ac:grpSpMkLst>
        </pc:grpChg>
        <pc:grpChg chg="add del">
          <ac:chgData name="Sengupta, Ranojoy" userId="S::sengup14@purdue.edu::a2854349-0516-4fb3-83bb-2939cead8d15" providerId="AD" clId="Web-{3232BF13-A49A-4B43-B30D-4BC6E5B64C3D}" dt="2022-03-02T21:34:20.496" v="61"/>
          <ac:grpSpMkLst>
            <pc:docMk/>
            <pc:sldMk cId="0" sldId="265"/>
            <ac:grpSpMk id="512" creationId="{00000000-0000-0000-0000-00000000000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1:29:11.247" v="25"/>
          <ac:grpSpMkLst>
            <pc:docMk/>
            <pc:sldMk cId="0" sldId="265"/>
            <ac:grpSpMk id="526" creationId="{00000000-0000-0000-0000-000000000000}"/>
          </ac:grpSpMkLst>
        </pc:grpChg>
        <pc:grpChg chg="del mod">
          <ac:chgData name="Sengupta, Ranojoy" userId="S::sengup14@purdue.edu::a2854349-0516-4fb3-83bb-2939cead8d15" providerId="AD" clId="Web-{3232BF13-A49A-4B43-B30D-4BC6E5B64C3D}" dt="2022-03-02T21:29:13.232" v="26"/>
          <ac:grpSpMkLst>
            <pc:docMk/>
            <pc:sldMk cId="0" sldId="265"/>
            <ac:grpSpMk id="538" creationId="{00000000-0000-0000-0000-00000000000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1:29:23.888" v="27"/>
          <ac:grpSpMkLst>
            <pc:docMk/>
            <pc:sldMk cId="0" sldId="265"/>
            <ac:grpSpMk id="550" creationId="{00000000-0000-0000-0000-000000000000}"/>
          </ac:grpSpMkLst>
        </pc:grpChg>
        <pc:picChg chg="add mod">
          <ac:chgData name="Sengupta, Ranojoy" userId="S::sengup14@purdue.edu::a2854349-0516-4fb3-83bb-2939cead8d15" providerId="AD" clId="Web-{3232BF13-A49A-4B43-B30D-4BC6E5B64C3D}" dt="2022-03-02T21:52:03.196" v="165" actId="1076"/>
          <ac:picMkLst>
            <pc:docMk/>
            <pc:sldMk cId="0" sldId="265"/>
            <ac:picMk id="2" creationId="{937954A1-F3A3-4292-8C91-8A568650A3CD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2T21:40:24.120" v="100" actId="1076"/>
          <ac:picMkLst>
            <pc:docMk/>
            <pc:sldMk cId="0" sldId="265"/>
            <ac:picMk id="4" creationId="{D19ED2F9-6241-4531-AF8B-EF92A6ACA8BE}"/>
          </ac:picMkLst>
        </pc:picChg>
        <pc:picChg chg="add del mod">
          <ac:chgData name="Sengupta, Ranojoy" userId="S::sengup14@purdue.edu::a2854349-0516-4fb3-83bb-2939cead8d15" providerId="AD" clId="Web-{3232BF13-A49A-4B43-B30D-4BC6E5B64C3D}" dt="2022-03-02T21:47:27.165" v="135"/>
          <ac:picMkLst>
            <pc:docMk/>
            <pc:sldMk cId="0" sldId="265"/>
            <ac:picMk id="10" creationId="{F67F3A7C-BEE7-4294-9700-DAB03AA9BAD6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2T21:47:51.603" v="138" actId="1076"/>
          <ac:picMkLst>
            <pc:docMk/>
            <pc:sldMk cId="0" sldId="265"/>
            <ac:picMk id="11" creationId="{DA471577-8BFE-4D99-9A04-12DEC5782D42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2T21:51:38.258" v="163" actId="1076"/>
          <ac:picMkLst>
            <pc:docMk/>
            <pc:sldMk cId="0" sldId="265"/>
            <ac:picMk id="13" creationId="{6EDB0F8A-1EE2-4496-B161-52DB445362D4}"/>
          </ac:picMkLst>
        </pc:picChg>
        <pc:picChg chg="add del mod">
          <ac:chgData name="Sengupta, Ranojoy" userId="S::sengup14@purdue.edu::a2854349-0516-4fb3-83bb-2939cead8d15" providerId="AD" clId="Web-{3232BF13-A49A-4B43-B30D-4BC6E5B64C3D}" dt="2022-03-02T22:04:44.162" v="219"/>
          <ac:picMkLst>
            <pc:docMk/>
            <pc:sldMk cId="0" sldId="265"/>
            <ac:picMk id="20" creationId="{A3590067-FBED-4036-A5C3-819A03DC39F0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2T22:06:01.021" v="222" actId="1076"/>
          <ac:picMkLst>
            <pc:docMk/>
            <pc:sldMk cId="0" sldId="265"/>
            <ac:picMk id="21" creationId="{60B35CF5-F638-4DCD-B16F-FA68FDE2BAC4}"/>
          </ac:picMkLst>
        </pc:picChg>
      </pc:sldChg>
      <pc:sldChg chg="modSp">
        <pc:chgData name="Sengupta, Ranojoy" userId="S::sengup14@purdue.edu::a2854349-0516-4fb3-83bb-2939cead8d15" providerId="AD" clId="Web-{3232BF13-A49A-4B43-B30D-4BC6E5B64C3D}" dt="2022-03-02T23:58:02.596" v="396" actId="1076"/>
        <pc:sldMkLst>
          <pc:docMk/>
          <pc:sldMk cId="0" sldId="272"/>
        </pc:sldMkLst>
        <pc:spChg chg="mod">
          <ac:chgData name="Sengupta, Ranojoy" userId="S::sengup14@purdue.edu::a2854349-0516-4fb3-83bb-2939cead8d15" providerId="AD" clId="Web-{3232BF13-A49A-4B43-B30D-4BC6E5B64C3D}" dt="2022-03-02T23:58:02.596" v="396" actId="1076"/>
          <ac:spMkLst>
            <pc:docMk/>
            <pc:sldMk cId="0" sldId="272"/>
            <ac:spMk id="796" creationId="{00000000-0000-0000-0000-000000000000}"/>
          </ac:spMkLst>
        </pc:spChg>
      </pc:sldChg>
      <pc:sldChg chg="addSp delSp modSp ord">
        <pc:chgData name="Sengupta, Ranojoy" userId="S::sengup14@purdue.edu::a2854349-0516-4fb3-83bb-2939cead8d15" providerId="AD" clId="Web-{3232BF13-A49A-4B43-B30D-4BC6E5B64C3D}" dt="2022-03-02T22:19:05.612" v="275"/>
        <pc:sldMkLst>
          <pc:docMk/>
          <pc:sldMk cId="0" sldId="275"/>
        </pc:sldMkLst>
        <pc:spChg chg="add del mod">
          <ac:chgData name="Sengupta, Ranojoy" userId="S::sengup14@purdue.edu::a2854349-0516-4fb3-83bb-2939cead8d15" providerId="AD" clId="Web-{3232BF13-A49A-4B43-B30D-4BC6E5B64C3D}" dt="2022-03-02T22:19:05.612" v="275"/>
          <ac:spMkLst>
            <pc:docMk/>
            <pc:sldMk cId="0" sldId="275"/>
            <ac:spMk id="3" creationId="{B83907D4-CCB5-4AAA-ADBA-D68EE9C11670}"/>
          </ac:spMkLst>
        </pc:spChg>
        <pc:spChg chg="mod">
          <ac:chgData name="Sengupta, Ranojoy" userId="S::sengup14@purdue.edu::a2854349-0516-4fb3-83bb-2939cead8d15" providerId="AD" clId="Web-{3232BF13-A49A-4B43-B30D-4BC6E5B64C3D}" dt="2022-03-02T22:18:53.737" v="267" actId="14100"/>
          <ac:spMkLst>
            <pc:docMk/>
            <pc:sldMk cId="0" sldId="275"/>
            <ac:spMk id="1047" creationId="{00000000-0000-0000-0000-000000000000}"/>
          </ac:spMkLst>
        </pc:spChg>
        <pc:spChg chg="mod">
          <ac:chgData name="Sengupta, Ranojoy" userId="S::sengup14@purdue.edu::a2854349-0516-4fb3-83bb-2939cead8d15" providerId="AD" clId="Web-{3232BF13-A49A-4B43-B30D-4BC6E5B64C3D}" dt="2022-03-02T22:18:53.752" v="268" actId="14100"/>
          <ac:spMkLst>
            <pc:docMk/>
            <pc:sldMk cId="0" sldId="275"/>
            <ac:spMk id="1048" creationId="{00000000-0000-0000-0000-000000000000}"/>
          </ac:spMkLst>
        </pc:spChg>
        <pc:grpChg chg="mod">
          <ac:chgData name="Sengupta, Ranojoy" userId="S::sengup14@purdue.edu::a2854349-0516-4fb3-83bb-2939cead8d15" providerId="AD" clId="Web-{3232BF13-A49A-4B43-B30D-4BC6E5B64C3D}" dt="2022-03-02T22:18:53.799" v="269" actId="14100"/>
          <ac:grpSpMkLst>
            <pc:docMk/>
            <pc:sldMk cId="0" sldId="275"/>
            <ac:grpSpMk id="1049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2T22:18:14.830" v="252" actId="1076"/>
          <ac:grpSpMkLst>
            <pc:docMk/>
            <pc:sldMk cId="0" sldId="275"/>
            <ac:grpSpMk id="1060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2T22:18:53.846" v="270" actId="14100"/>
          <ac:grpSpMkLst>
            <pc:docMk/>
            <pc:sldMk cId="0" sldId="275"/>
            <ac:grpSpMk id="1072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2T22:18:53.908" v="271" actId="14100"/>
          <ac:grpSpMkLst>
            <pc:docMk/>
            <pc:sldMk cId="0" sldId="275"/>
            <ac:grpSpMk id="1082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2T22:18:53.940" v="272" actId="14100"/>
          <ac:grpSpMkLst>
            <pc:docMk/>
            <pc:sldMk cId="0" sldId="275"/>
            <ac:grpSpMk id="1094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2T22:18:53.971" v="273" actId="14100"/>
          <ac:grpSpMkLst>
            <pc:docMk/>
            <pc:sldMk cId="0" sldId="275"/>
            <ac:grpSpMk id="1101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2T22:18:15.034" v="257" actId="1076"/>
          <ac:grpSpMkLst>
            <pc:docMk/>
            <pc:sldMk cId="0" sldId="275"/>
            <ac:grpSpMk id="1108" creationId="{00000000-0000-0000-0000-000000000000}"/>
          </ac:grpSpMkLst>
        </pc:grpChg>
        <pc:picChg chg="add del mod">
          <ac:chgData name="Sengupta, Ranojoy" userId="S::sengup14@purdue.edu::a2854349-0516-4fb3-83bb-2939cead8d15" providerId="AD" clId="Web-{3232BF13-A49A-4B43-B30D-4BC6E5B64C3D}" dt="2022-03-02T22:18:38.096" v="259"/>
          <ac:picMkLst>
            <pc:docMk/>
            <pc:sldMk cId="0" sldId="275"/>
            <ac:picMk id="2" creationId="{3CCACCB1-D7EF-4059-BAF9-DC8B4DC61E99}"/>
          </ac:picMkLst>
        </pc:picChg>
      </pc:sldChg>
      <pc:sldChg chg="addSp delSp modSp ord">
        <pc:chgData name="Sengupta, Ranojoy" userId="S::sengup14@purdue.edu::a2854349-0516-4fb3-83bb-2939cead8d15" providerId="AD" clId="Web-{3232BF13-A49A-4B43-B30D-4BC6E5B64C3D}" dt="2022-03-03T00:42:58.103" v="1080" actId="20577"/>
        <pc:sldMkLst>
          <pc:docMk/>
          <pc:sldMk cId="0" sldId="278"/>
        </pc:sldMkLst>
        <pc:spChg chg="add del mod">
          <ac:chgData name="Sengupta, Ranojoy" userId="S::sengup14@purdue.edu::a2854349-0516-4fb3-83bb-2939cead8d15" providerId="AD" clId="Web-{3232BF13-A49A-4B43-B30D-4BC6E5B64C3D}" dt="2022-03-03T00:24:02.655" v="720"/>
          <ac:spMkLst>
            <pc:docMk/>
            <pc:sldMk cId="0" sldId="278"/>
            <ac:spMk id="8" creationId="{35F83491-16BC-42D4-9EAC-FFA2882BEB51}"/>
          </ac:spMkLst>
        </pc:spChg>
        <pc:spChg chg="add mod">
          <ac:chgData name="Sengupta, Ranojoy" userId="S::sengup14@purdue.edu::a2854349-0516-4fb3-83bb-2939cead8d15" providerId="AD" clId="Web-{3232BF13-A49A-4B43-B30D-4BC6E5B64C3D}" dt="2022-03-03T00:26:54.404" v="807"/>
          <ac:spMkLst>
            <pc:docMk/>
            <pc:sldMk cId="0" sldId="278"/>
            <ac:spMk id="9" creationId="{C668E912-337B-4D1F-9748-83C4336DD47F}"/>
          </ac:spMkLst>
        </pc:spChg>
        <pc:spChg chg="add mod">
          <ac:chgData name="Sengupta, Ranojoy" userId="S::sengup14@purdue.edu::a2854349-0516-4fb3-83bb-2939cead8d15" providerId="AD" clId="Web-{3232BF13-A49A-4B43-B30D-4BC6E5B64C3D}" dt="2022-03-03T00:41:57.182" v="1063" actId="20577"/>
          <ac:spMkLst>
            <pc:docMk/>
            <pc:sldMk cId="0" sldId="278"/>
            <ac:spMk id="10" creationId="{0500261B-0A81-4B4E-9DB0-18234E764DE1}"/>
          </ac:spMkLst>
        </pc:spChg>
        <pc:spChg chg="add mod">
          <ac:chgData name="Sengupta, Ranojoy" userId="S::sengup14@purdue.edu::a2854349-0516-4fb3-83bb-2939cead8d15" providerId="AD" clId="Web-{3232BF13-A49A-4B43-B30D-4BC6E5B64C3D}" dt="2022-03-03T00:42:58.103" v="1080" actId="20577"/>
          <ac:spMkLst>
            <pc:docMk/>
            <pc:sldMk cId="0" sldId="278"/>
            <ac:spMk id="11" creationId="{42583BA1-4D5F-4056-9C15-D34B3AE3DF97}"/>
          </ac:spMkLst>
        </pc:spChg>
        <pc:spChg chg="mod">
          <ac:chgData name="Sengupta, Ranojoy" userId="S::sengup14@purdue.edu::a2854349-0516-4fb3-83bb-2939cead8d15" providerId="AD" clId="Web-{3232BF13-A49A-4B43-B30D-4BC6E5B64C3D}" dt="2022-03-02T22:57:26.687" v="307" actId="20577"/>
          <ac:spMkLst>
            <pc:docMk/>
            <pc:sldMk cId="0" sldId="278"/>
            <ac:spMk id="1236" creationId="{00000000-0000-0000-0000-000000000000}"/>
          </ac:spMkLst>
        </pc:spChg>
        <pc:spChg chg="del mod">
          <ac:chgData name="Sengupta, Ranojoy" userId="S::sengup14@purdue.edu::a2854349-0516-4fb3-83bb-2939cead8d15" providerId="AD" clId="Web-{3232BF13-A49A-4B43-B30D-4BC6E5B64C3D}" dt="2022-03-02T22:21:27.002" v="284"/>
          <ac:spMkLst>
            <pc:docMk/>
            <pc:sldMk cId="0" sldId="278"/>
            <ac:spMk id="1240" creationId="{00000000-0000-0000-0000-000000000000}"/>
          </ac:spMkLst>
        </pc:spChg>
        <pc:spChg chg="mod">
          <ac:chgData name="Sengupta, Ranojoy" userId="S::sengup14@purdue.edu::a2854349-0516-4fb3-83bb-2939cead8d15" providerId="AD" clId="Web-{3232BF13-A49A-4B43-B30D-4BC6E5B64C3D}" dt="2022-03-03T00:27:51.388" v="808" actId="1076"/>
          <ac:spMkLst>
            <pc:docMk/>
            <pc:sldMk cId="0" sldId="278"/>
            <ac:spMk id="1241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3:03:15.639" v="340"/>
          <ac:spMkLst>
            <pc:docMk/>
            <pc:sldMk cId="0" sldId="278"/>
            <ac:spMk id="1242" creationId="{00000000-0000-0000-0000-000000000000}"/>
          </ac:spMkLst>
        </pc:spChg>
        <pc:spChg chg="del mod">
          <ac:chgData name="Sengupta, Ranojoy" userId="S::sengup14@purdue.edu::a2854349-0516-4fb3-83bb-2939cead8d15" providerId="AD" clId="Web-{3232BF13-A49A-4B43-B30D-4BC6E5B64C3D}" dt="2022-03-02T23:00:13.530" v="329"/>
          <ac:spMkLst>
            <pc:docMk/>
            <pc:sldMk cId="0" sldId="278"/>
            <ac:spMk id="1263" creationId="{00000000-0000-0000-0000-000000000000}"/>
          </ac:spMkLst>
        </pc:spChg>
        <pc:spChg chg="del mod">
          <ac:chgData name="Sengupta, Ranojoy" userId="S::sengup14@purdue.edu::a2854349-0516-4fb3-83bb-2939cead8d15" providerId="AD" clId="Web-{3232BF13-A49A-4B43-B30D-4BC6E5B64C3D}" dt="2022-03-02T23:00:07.249" v="327"/>
          <ac:spMkLst>
            <pc:docMk/>
            <pc:sldMk cId="0" sldId="278"/>
            <ac:spMk id="1264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56:21.484" v="293"/>
          <ac:spMkLst>
            <pc:docMk/>
            <pc:sldMk cId="0" sldId="278"/>
            <ac:spMk id="1265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56:52.953" v="302"/>
          <ac:spMkLst>
            <pc:docMk/>
            <pc:sldMk cId="0" sldId="278"/>
            <ac:spMk id="1266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57:02.703" v="305"/>
          <ac:spMkLst>
            <pc:docMk/>
            <pc:sldMk cId="0" sldId="278"/>
            <ac:spMk id="1267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21:38.767" v="286"/>
          <ac:spMkLst>
            <pc:docMk/>
            <pc:sldMk cId="0" sldId="278"/>
            <ac:spMk id="1268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21:36.517" v="285"/>
          <ac:spMkLst>
            <pc:docMk/>
            <pc:sldMk cId="0" sldId="278"/>
            <ac:spMk id="1269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56:25.672" v="294"/>
          <ac:spMkLst>
            <pc:docMk/>
            <pc:sldMk cId="0" sldId="278"/>
            <ac:spMk id="1270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56:44.968" v="301"/>
          <ac:spMkLst>
            <pc:docMk/>
            <pc:sldMk cId="0" sldId="278"/>
            <ac:spMk id="1271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56:41.203" v="300"/>
          <ac:spMkLst>
            <pc:docMk/>
            <pc:sldMk cId="0" sldId="278"/>
            <ac:spMk id="1272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22:01.470" v="290"/>
          <ac:spMkLst>
            <pc:docMk/>
            <pc:sldMk cId="0" sldId="278"/>
            <ac:spMk id="1273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22:07.752" v="291"/>
          <ac:spMkLst>
            <pc:docMk/>
            <pc:sldMk cId="0" sldId="278"/>
            <ac:spMk id="1274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56:38.656" v="299"/>
          <ac:spMkLst>
            <pc:docMk/>
            <pc:sldMk cId="0" sldId="278"/>
            <ac:spMk id="1275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56:36.718" v="298"/>
          <ac:spMkLst>
            <pc:docMk/>
            <pc:sldMk cId="0" sldId="278"/>
            <ac:spMk id="1276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56:33.906" v="297"/>
          <ac:spMkLst>
            <pc:docMk/>
            <pc:sldMk cId="0" sldId="278"/>
            <ac:spMk id="1277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56:56.812" v="303"/>
          <ac:spMkLst>
            <pc:docMk/>
            <pc:sldMk cId="0" sldId="278"/>
            <ac:spMk id="1278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56:59.781" v="304"/>
          <ac:spMkLst>
            <pc:docMk/>
            <pc:sldMk cId="0" sldId="278"/>
            <ac:spMk id="1279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2:21:56.267" v="289"/>
          <ac:spMkLst>
            <pc:docMk/>
            <pc:sldMk cId="0" sldId="278"/>
            <ac:spMk id="1280" creationId="{00000000-0000-0000-0000-000000000000}"/>
          </ac:spMkLst>
        </pc:spChg>
        <pc:grpChg chg="add del mod">
          <ac:chgData name="Sengupta, Ranojoy" userId="S::sengup14@purdue.edu::a2854349-0516-4fb3-83bb-2939cead8d15" providerId="AD" clId="Web-{3232BF13-A49A-4B43-B30D-4BC6E5B64C3D}" dt="2022-03-02T23:03:12.764" v="339"/>
          <ac:grpSpMkLst>
            <pc:docMk/>
            <pc:sldMk cId="0" sldId="278"/>
            <ac:grpSpMk id="1237" creationId="{00000000-0000-0000-0000-00000000000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2:19:38.768" v="278"/>
          <ac:grpSpMkLst>
            <pc:docMk/>
            <pc:sldMk cId="0" sldId="278"/>
            <ac:grpSpMk id="1243" creationId="{00000000-0000-0000-0000-00000000000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2:19:42.065" v="279"/>
          <ac:grpSpMkLst>
            <pc:docMk/>
            <pc:sldMk cId="0" sldId="278"/>
            <ac:grpSpMk id="1251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2T22:57:57.390" v="314" actId="14100"/>
          <ac:grpSpMkLst>
            <pc:docMk/>
            <pc:sldMk cId="0" sldId="278"/>
            <ac:grpSpMk id="1260" creationId="{00000000-0000-0000-0000-000000000000}"/>
          </ac:grpSpMkLst>
        </pc:grpChg>
        <pc:picChg chg="add mod">
          <ac:chgData name="Sengupta, Ranojoy" userId="S::sengup14@purdue.edu::a2854349-0516-4fb3-83bb-2939cead8d15" providerId="AD" clId="Web-{3232BF13-A49A-4B43-B30D-4BC6E5B64C3D}" dt="2022-03-02T22:57:34.968" v="309" actId="14100"/>
          <ac:picMkLst>
            <pc:docMk/>
            <pc:sldMk cId="0" sldId="278"/>
            <ac:picMk id="2" creationId="{543240DE-F6D4-4AD0-8ED3-285AB18A338A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2T22:58:41.374" v="318" actId="1076"/>
          <ac:picMkLst>
            <pc:docMk/>
            <pc:sldMk cId="0" sldId="278"/>
            <ac:picMk id="3" creationId="{06600232-C2DD-4FFA-8F15-474A38FB14C9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2T22:59:21.562" v="323" actId="1076"/>
          <ac:picMkLst>
            <pc:docMk/>
            <pc:sldMk cId="0" sldId="278"/>
            <ac:picMk id="4" creationId="{04A09ED7-4339-408A-A59C-39B5A3FFE7BF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2T23:00:47.905" v="336" actId="1076"/>
          <ac:picMkLst>
            <pc:docMk/>
            <pc:sldMk cId="0" sldId="278"/>
            <ac:picMk id="5" creationId="{C13B4E1D-32BB-4B9F-903B-C0DA6816DC49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2T23:03:28.436" v="343" actId="1076"/>
          <ac:picMkLst>
            <pc:docMk/>
            <pc:sldMk cId="0" sldId="278"/>
            <ac:picMk id="6" creationId="{59886A0C-C5C2-43B5-98C6-D1DBB174A7EB}"/>
          </ac:picMkLst>
        </pc:picChg>
      </pc:sldChg>
      <pc:sldChg chg="add ord replId">
        <pc:chgData name="Sengupta, Ranojoy" userId="S::sengup14@purdue.edu::a2854349-0516-4fb3-83bb-2939cead8d15" providerId="AD" clId="Web-{3232BF13-A49A-4B43-B30D-4BC6E5B64C3D}" dt="2022-03-02T22:19:26.643" v="277"/>
        <pc:sldMkLst>
          <pc:docMk/>
          <pc:sldMk cId="4092698581" sldId="291"/>
        </pc:sldMkLst>
      </pc:sldChg>
      <pc:sldChg chg="addSp delSp modSp add ord replId">
        <pc:chgData name="Sengupta, Ranojoy" userId="S::sengup14@purdue.edu::a2854349-0516-4fb3-83bb-2939cead8d15" providerId="AD" clId="Web-{3232BF13-A49A-4B43-B30D-4BC6E5B64C3D}" dt="2022-03-03T00:35:09.965" v="897" actId="20577"/>
        <pc:sldMkLst>
          <pc:docMk/>
          <pc:sldMk cId="2863648257" sldId="292"/>
        </pc:sldMkLst>
        <pc:spChg chg="mod">
          <ac:chgData name="Sengupta, Ranojoy" userId="S::sengup14@purdue.edu::a2854349-0516-4fb3-83bb-2939cead8d15" providerId="AD" clId="Web-{3232BF13-A49A-4B43-B30D-4BC6E5B64C3D}" dt="2022-03-02T23:22:28.635" v="367" actId="1076"/>
          <ac:spMkLst>
            <pc:docMk/>
            <pc:sldMk cId="2863648257" sldId="292"/>
            <ac:spMk id="1507" creationId="{00000000-0000-0000-0000-000000000000}"/>
          </ac:spMkLst>
        </pc:spChg>
        <pc:spChg chg="mod">
          <ac:chgData name="Sengupta, Ranojoy" userId="S::sengup14@purdue.edu::a2854349-0516-4fb3-83bb-2939cead8d15" providerId="AD" clId="Web-{3232BF13-A49A-4B43-B30D-4BC6E5B64C3D}" dt="2022-03-03T00:34:56.183" v="896" actId="20577"/>
          <ac:spMkLst>
            <pc:docMk/>
            <pc:sldMk cId="2863648257" sldId="292"/>
            <ac:spMk id="1513" creationId="{00000000-0000-0000-0000-000000000000}"/>
          </ac:spMkLst>
        </pc:spChg>
        <pc:spChg chg="del mod">
          <ac:chgData name="Sengupta, Ranojoy" userId="S::sengup14@purdue.edu::a2854349-0516-4fb3-83bb-2939cead8d15" providerId="AD" clId="Web-{3232BF13-A49A-4B43-B30D-4BC6E5B64C3D}" dt="2022-03-03T00:33:25.559" v="841"/>
          <ac:spMkLst>
            <pc:docMk/>
            <pc:sldMk cId="2863648257" sldId="292"/>
            <ac:spMk id="1514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3:23:34.025" v="377"/>
          <ac:spMkLst>
            <pc:docMk/>
            <pc:sldMk cId="2863648257" sldId="292"/>
            <ac:spMk id="1515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3:28:25.306" v="387"/>
          <ac:spMkLst>
            <pc:docMk/>
            <pc:sldMk cId="2863648257" sldId="292"/>
            <ac:spMk id="1517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3:28:22.915" v="386"/>
          <ac:spMkLst>
            <pc:docMk/>
            <pc:sldMk cId="2863648257" sldId="292"/>
            <ac:spMk id="1518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3:28:28.524" v="388"/>
          <ac:spMkLst>
            <pc:docMk/>
            <pc:sldMk cId="2863648257" sldId="292"/>
            <ac:spMk id="1519" creationId="{00000000-0000-0000-0000-000000000000}"/>
          </ac:spMkLst>
        </pc:spChg>
        <pc:spChg chg="mod">
          <ac:chgData name="Sengupta, Ranojoy" userId="S::sengup14@purdue.edu::a2854349-0516-4fb3-83bb-2939cead8d15" providerId="AD" clId="Web-{3232BF13-A49A-4B43-B30D-4BC6E5B64C3D}" dt="2022-03-03T00:35:09.965" v="897" actId="20577"/>
          <ac:spMkLst>
            <pc:docMk/>
            <pc:sldMk cId="2863648257" sldId="292"/>
            <ac:spMk id="1525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3T00:32:25.825" v="809"/>
          <ac:spMkLst>
            <pc:docMk/>
            <pc:sldMk cId="2863648257" sldId="292"/>
            <ac:spMk id="1526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3:23:16.307" v="374"/>
          <ac:spMkLst>
            <pc:docMk/>
            <pc:sldMk cId="2863648257" sldId="292"/>
            <ac:spMk id="1527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3:24:07.572" v="379"/>
          <ac:spMkLst>
            <pc:docMk/>
            <pc:sldMk cId="2863648257" sldId="292"/>
            <ac:spMk id="1529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2T23:24:10.541" v="380"/>
          <ac:spMkLst>
            <pc:docMk/>
            <pc:sldMk cId="2863648257" sldId="292"/>
            <ac:spMk id="1530" creationId="{00000000-0000-0000-0000-000000000000}"/>
          </ac:spMkLst>
        </pc:spChg>
        <pc:grpChg chg="mod">
          <ac:chgData name="Sengupta, Ranojoy" userId="S::sengup14@purdue.edu::a2854349-0516-4fb3-83bb-2939cead8d15" providerId="AD" clId="Web-{3232BF13-A49A-4B43-B30D-4BC6E5B64C3D}" dt="2022-03-02T23:21:24.995" v="358" actId="14100"/>
          <ac:grpSpMkLst>
            <pc:docMk/>
            <pc:sldMk cId="2863648257" sldId="292"/>
            <ac:grpSpMk id="1508" creationId="{00000000-0000-0000-0000-00000000000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3:28:25.306" v="387"/>
          <ac:grpSpMkLst>
            <pc:docMk/>
            <pc:sldMk cId="2863648257" sldId="292"/>
            <ac:grpSpMk id="1516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2T23:23:22.619" v="376" actId="1076"/>
          <ac:grpSpMkLst>
            <pc:docMk/>
            <pc:sldMk cId="2863648257" sldId="292"/>
            <ac:grpSpMk id="1520" creationId="{00000000-0000-0000-0000-00000000000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3:24:07.572" v="379"/>
          <ac:grpSpMkLst>
            <pc:docMk/>
            <pc:sldMk cId="2863648257" sldId="292"/>
            <ac:grpSpMk id="1528" creationId="{00000000-0000-0000-0000-000000000000}"/>
          </ac:grpSpMkLst>
        </pc:grpChg>
        <pc:grpChg chg="del mod">
          <ac:chgData name="Sengupta, Ranojoy" userId="S::sengup14@purdue.edu::a2854349-0516-4fb3-83bb-2939cead8d15" providerId="AD" clId="Web-{3232BF13-A49A-4B43-B30D-4BC6E5B64C3D}" dt="2022-03-02T23:21:32.620" v="359"/>
          <ac:grpSpMkLst>
            <pc:docMk/>
            <pc:sldMk cId="2863648257" sldId="292"/>
            <ac:grpSpMk id="1531" creationId="{00000000-0000-0000-0000-000000000000}"/>
          </ac:grpSpMkLst>
        </pc:grpChg>
        <pc:grpChg chg="del mod">
          <ac:chgData name="Sengupta, Ranojoy" userId="S::sengup14@purdue.edu::a2854349-0516-4fb3-83bb-2939cead8d15" providerId="AD" clId="Web-{3232BF13-A49A-4B43-B30D-4BC6E5B64C3D}" dt="2022-03-02T23:21:34.745" v="360"/>
          <ac:grpSpMkLst>
            <pc:docMk/>
            <pc:sldMk cId="2863648257" sldId="292"/>
            <ac:grpSpMk id="1540" creationId="{00000000-0000-0000-0000-000000000000}"/>
          </ac:grpSpMkLst>
        </pc:grpChg>
        <pc:picChg chg="add mod">
          <ac:chgData name="Sengupta, Ranojoy" userId="S::sengup14@purdue.edu::a2854349-0516-4fb3-83bb-2939cead8d15" providerId="AD" clId="Web-{3232BF13-A49A-4B43-B30D-4BC6E5B64C3D}" dt="2022-03-02T23:23:00.885" v="373" actId="1076"/>
          <ac:picMkLst>
            <pc:docMk/>
            <pc:sldMk cId="2863648257" sldId="292"/>
            <ac:picMk id="2" creationId="{0FB23304-3D0A-4085-B848-EE46D2577CB2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2T23:24:52.885" v="384" actId="1076"/>
          <ac:picMkLst>
            <pc:docMk/>
            <pc:sldMk cId="2863648257" sldId="292"/>
            <ac:picMk id="3" creationId="{54C313FB-67AB-468A-80D1-DEA46BF19004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2T23:29:20.915" v="395" actId="1076"/>
          <ac:picMkLst>
            <pc:docMk/>
            <pc:sldMk cId="2863648257" sldId="292"/>
            <ac:picMk id="4" creationId="{A255D902-0B1C-423B-98E9-D7223F4960B4}"/>
          </ac:picMkLst>
        </pc:picChg>
      </pc:sldChg>
      <pc:sldChg chg="addSp delSp modSp add ord replId">
        <pc:chgData name="Sengupta, Ranojoy" userId="S::sengup14@purdue.edu::a2854349-0516-4fb3-83bb-2939cead8d15" providerId="AD" clId="Web-{3232BF13-A49A-4B43-B30D-4BC6E5B64C3D}" dt="2022-03-03T00:40:02.135" v="1009" actId="20577"/>
        <pc:sldMkLst>
          <pc:docMk/>
          <pc:sldMk cId="2629719699" sldId="293"/>
        </pc:sldMkLst>
        <pc:spChg chg="add del mod">
          <ac:chgData name="Sengupta, Ranojoy" userId="S::sengup14@purdue.edu::a2854349-0516-4fb3-83bb-2939cead8d15" providerId="AD" clId="Web-{3232BF13-A49A-4B43-B30D-4BC6E5B64C3D}" dt="2022-03-02T23:58:56.174" v="409"/>
          <ac:spMkLst>
            <pc:docMk/>
            <pc:sldMk cId="2629719699" sldId="293"/>
            <ac:spMk id="4" creationId="{27A16B98-CB20-4B8A-B57C-C759FEF7CAA8}"/>
          </ac:spMkLst>
        </pc:spChg>
        <pc:spChg chg="add del mod">
          <ac:chgData name="Sengupta, Ranojoy" userId="S::sengup14@purdue.edu::a2854349-0516-4fb3-83bb-2939cead8d15" providerId="AD" clId="Web-{3232BF13-A49A-4B43-B30D-4BC6E5B64C3D}" dt="2022-03-02T23:58:56.174" v="409"/>
          <ac:spMkLst>
            <pc:docMk/>
            <pc:sldMk cId="2629719699" sldId="293"/>
            <ac:spMk id="796" creationId="{00000000-0000-0000-0000-000000000000}"/>
          </ac:spMkLst>
        </pc:spChg>
        <pc:spChg chg="mod">
          <ac:chgData name="Sengupta, Ranojoy" userId="S::sengup14@purdue.edu::a2854349-0516-4fb3-83bb-2939cead8d15" providerId="AD" clId="Web-{3232BF13-A49A-4B43-B30D-4BC6E5B64C3D}" dt="2022-03-03T00:03:00.532" v="436" actId="14100"/>
          <ac:spMkLst>
            <pc:docMk/>
            <pc:sldMk cId="2629719699" sldId="293"/>
            <ac:spMk id="806" creationId="{00000000-0000-0000-0000-000000000000}"/>
          </ac:spMkLst>
        </pc:spChg>
        <pc:spChg chg="mod">
          <ac:chgData name="Sengupta, Ranojoy" userId="S::sengup14@purdue.edu::a2854349-0516-4fb3-83bb-2939cead8d15" providerId="AD" clId="Web-{3232BF13-A49A-4B43-B30D-4BC6E5B64C3D}" dt="2022-03-03T00:36:55.948" v="938" actId="20577"/>
          <ac:spMkLst>
            <pc:docMk/>
            <pc:sldMk cId="2629719699" sldId="293"/>
            <ac:spMk id="807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3T00:00:59.861" v="419"/>
          <ac:spMkLst>
            <pc:docMk/>
            <pc:sldMk cId="2629719699" sldId="293"/>
            <ac:spMk id="808" creationId="{00000000-0000-0000-0000-000000000000}"/>
          </ac:spMkLst>
        </pc:spChg>
        <pc:spChg chg="mod">
          <ac:chgData name="Sengupta, Ranojoy" userId="S::sengup14@purdue.edu::a2854349-0516-4fb3-83bb-2939cead8d15" providerId="AD" clId="Web-{3232BF13-A49A-4B43-B30D-4BC6E5B64C3D}" dt="2022-03-03T00:39:19.917" v="978" actId="20577"/>
          <ac:spMkLst>
            <pc:docMk/>
            <pc:sldMk cId="2629719699" sldId="293"/>
            <ac:spMk id="822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3T00:01:07.533" v="420"/>
          <ac:spMkLst>
            <pc:docMk/>
            <pc:sldMk cId="2629719699" sldId="293"/>
            <ac:spMk id="823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3T00:02:04.314" v="430"/>
          <ac:spMkLst>
            <pc:docMk/>
            <pc:sldMk cId="2629719699" sldId="293"/>
            <ac:spMk id="824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3T00:02:16.251" v="432"/>
          <ac:spMkLst>
            <pc:docMk/>
            <pc:sldMk cId="2629719699" sldId="293"/>
            <ac:spMk id="843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3T00:02:11.845" v="431"/>
          <ac:spMkLst>
            <pc:docMk/>
            <pc:sldMk cId="2629719699" sldId="293"/>
            <ac:spMk id="844" creationId="{00000000-0000-0000-0000-000000000000}"/>
          </ac:spMkLst>
        </pc:spChg>
        <pc:spChg chg="mod">
          <ac:chgData name="Sengupta, Ranojoy" userId="S::sengup14@purdue.edu::a2854349-0516-4fb3-83bb-2939cead8d15" providerId="AD" clId="Web-{3232BF13-A49A-4B43-B30D-4BC6E5B64C3D}" dt="2022-03-03T00:40:02.135" v="1009" actId="20577"/>
          <ac:spMkLst>
            <pc:docMk/>
            <pc:sldMk cId="2629719699" sldId="293"/>
            <ac:spMk id="848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3T00:01:14.954" v="422"/>
          <ac:spMkLst>
            <pc:docMk/>
            <pc:sldMk cId="2629719699" sldId="293"/>
            <ac:spMk id="849" creationId="{00000000-0000-0000-0000-000000000000}"/>
          </ac:spMkLst>
        </pc:spChg>
        <pc:spChg chg="del mod">
          <ac:chgData name="Sengupta, Ranojoy" userId="S::sengup14@purdue.edu::a2854349-0516-4fb3-83bb-2939cead8d15" providerId="AD" clId="Web-{3232BF13-A49A-4B43-B30D-4BC6E5B64C3D}" dt="2022-03-03T00:01:53.314" v="429"/>
          <ac:spMkLst>
            <pc:docMk/>
            <pc:sldMk cId="2629719699" sldId="293"/>
            <ac:spMk id="850" creationId="{00000000-0000-0000-0000-000000000000}"/>
          </ac:spMkLst>
        </pc:spChg>
        <pc:spChg chg="del">
          <ac:chgData name="Sengupta, Ranojoy" userId="S::sengup14@purdue.edu::a2854349-0516-4fb3-83bb-2939cead8d15" providerId="AD" clId="Web-{3232BF13-A49A-4B43-B30D-4BC6E5B64C3D}" dt="2022-03-03T00:01:11.783" v="421"/>
          <ac:spMkLst>
            <pc:docMk/>
            <pc:sldMk cId="2629719699" sldId="293"/>
            <ac:spMk id="851" creationId="{00000000-0000-0000-0000-000000000000}"/>
          </ac:spMkLst>
        </pc:spChg>
        <pc:grpChg chg="del">
          <ac:chgData name="Sengupta, Ranojoy" userId="S::sengup14@purdue.edu::a2854349-0516-4fb3-83bb-2939cead8d15" providerId="AD" clId="Web-{3232BF13-A49A-4B43-B30D-4BC6E5B64C3D}" dt="2022-03-02T23:58:46.049" v="406"/>
          <ac:grpSpMkLst>
            <pc:docMk/>
            <pc:sldMk cId="2629719699" sldId="293"/>
            <ac:grpSpMk id="797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3T00:05:10.313" v="446" actId="1076"/>
          <ac:grpSpMkLst>
            <pc:docMk/>
            <pc:sldMk cId="2629719699" sldId="293"/>
            <ac:grpSpMk id="804" creationId="{00000000-0000-0000-0000-00000000000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3:58:46.049" v="405"/>
          <ac:grpSpMkLst>
            <pc:docMk/>
            <pc:sldMk cId="2629719699" sldId="293"/>
            <ac:grpSpMk id="809" creationId="{00000000-0000-0000-0000-000000000000}"/>
          </ac:grpSpMkLst>
        </pc:grpChg>
        <pc:grpChg chg="mod">
          <ac:chgData name="Sengupta, Ranojoy" userId="S::sengup14@purdue.edu::a2854349-0516-4fb3-83bb-2939cead8d15" providerId="AD" clId="Web-{3232BF13-A49A-4B43-B30D-4BC6E5B64C3D}" dt="2022-03-03T00:05:10.328" v="447" actId="1076"/>
          <ac:grpSpMkLst>
            <pc:docMk/>
            <pc:sldMk cId="2629719699" sldId="293"/>
            <ac:grpSpMk id="819" creationId="{00000000-0000-0000-0000-00000000000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3:58:46.049" v="404"/>
          <ac:grpSpMkLst>
            <pc:docMk/>
            <pc:sldMk cId="2629719699" sldId="293"/>
            <ac:grpSpMk id="825" creationId="{00000000-0000-0000-0000-00000000000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3:58:46.049" v="403"/>
          <ac:grpSpMkLst>
            <pc:docMk/>
            <pc:sldMk cId="2629719699" sldId="293"/>
            <ac:grpSpMk id="834" creationId="{00000000-0000-0000-0000-000000000000}"/>
          </ac:grpSpMkLst>
        </pc:grpChg>
        <pc:grpChg chg="add del mod">
          <ac:chgData name="Sengupta, Ranojoy" userId="S::sengup14@purdue.edu::a2854349-0516-4fb3-83bb-2939cead8d15" providerId="AD" clId="Web-{3232BF13-A49A-4B43-B30D-4BC6E5B64C3D}" dt="2022-03-03T00:05:10.344" v="448" actId="1076"/>
          <ac:grpSpMkLst>
            <pc:docMk/>
            <pc:sldMk cId="2629719699" sldId="293"/>
            <ac:grpSpMk id="842" creationId="{00000000-0000-0000-0000-00000000000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3:58:46.049" v="402"/>
          <ac:grpSpMkLst>
            <pc:docMk/>
            <pc:sldMk cId="2629719699" sldId="293"/>
            <ac:grpSpMk id="852" creationId="{00000000-0000-0000-0000-000000000000}"/>
          </ac:grpSpMkLst>
        </pc:grpChg>
        <pc:grpChg chg="del">
          <ac:chgData name="Sengupta, Ranojoy" userId="S::sengup14@purdue.edu::a2854349-0516-4fb3-83bb-2939cead8d15" providerId="AD" clId="Web-{3232BF13-A49A-4B43-B30D-4BC6E5B64C3D}" dt="2022-03-02T23:58:50.455" v="407"/>
          <ac:grpSpMkLst>
            <pc:docMk/>
            <pc:sldMk cId="2629719699" sldId="293"/>
            <ac:grpSpMk id="861" creationId="{00000000-0000-0000-0000-000000000000}"/>
          </ac:grpSpMkLst>
        </pc:grpChg>
        <pc:picChg chg="add mod">
          <ac:chgData name="Sengupta, Ranojoy" userId="S::sengup14@purdue.edu::a2854349-0516-4fb3-83bb-2939cead8d15" providerId="AD" clId="Web-{3232BF13-A49A-4B43-B30D-4BC6E5B64C3D}" dt="2022-03-02T23:59:30.220" v="412" actId="14100"/>
          <ac:picMkLst>
            <pc:docMk/>
            <pc:sldMk cId="2629719699" sldId="293"/>
            <ac:picMk id="5" creationId="{60B6EDDF-4DBB-4D0C-9806-4C92F3AAE357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3T00:05:10.344" v="449" actId="1076"/>
          <ac:picMkLst>
            <pc:docMk/>
            <pc:sldMk cId="2629719699" sldId="293"/>
            <ac:picMk id="6" creationId="{7FF7AAD6-F767-4C60-BAEE-542074C94282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3T00:05:10.360" v="450" actId="1076"/>
          <ac:picMkLst>
            <pc:docMk/>
            <pc:sldMk cId="2629719699" sldId="293"/>
            <ac:picMk id="7" creationId="{23C0C9F8-7B40-42E5-A942-738920E074C1}"/>
          </ac:picMkLst>
        </pc:picChg>
        <pc:picChg chg="add mod">
          <ac:chgData name="Sengupta, Ranojoy" userId="S::sengup14@purdue.edu::a2854349-0516-4fb3-83bb-2939cead8d15" providerId="AD" clId="Web-{3232BF13-A49A-4B43-B30D-4BC6E5B64C3D}" dt="2022-03-03T00:05:10.360" v="451" actId="1076"/>
          <ac:picMkLst>
            <pc:docMk/>
            <pc:sldMk cId="2629719699" sldId="293"/>
            <ac:picMk id="8" creationId="{1C98DED7-A3AB-4CE1-8E13-BDE147329A12}"/>
          </ac:picMkLst>
        </pc:picChg>
      </pc:sldChg>
    </pc:docChg>
  </pc:docChgLst>
  <pc:docChgLst>
    <pc:chgData name="Kalra, Mansha" userId="S::kalram@purdue.edu::8c37f886-ce7b-4781-92b3-e81f37f6ac41" providerId="AD" clId="Web-{10DA483B-FA85-4AA1-A4DD-A9B333C36738}"/>
    <pc:docChg chg="modSld">
      <pc:chgData name="Kalra, Mansha" userId="S::kalram@purdue.edu::8c37f886-ce7b-4781-92b3-e81f37f6ac41" providerId="AD" clId="Web-{10DA483B-FA85-4AA1-A4DD-A9B333C36738}" dt="2022-03-04T16:32:05.884" v="38" actId="20577"/>
      <pc:docMkLst>
        <pc:docMk/>
      </pc:docMkLst>
      <pc:sldChg chg="modSp">
        <pc:chgData name="Kalra, Mansha" userId="S::kalram@purdue.edu::8c37f886-ce7b-4781-92b3-e81f37f6ac41" providerId="AD" clId="Web-{10DA483B-FA85-4AA1-A4DD-A9B333C36738}" dt="2022-03-04T16:32:05.884" v="38" actId="20577"/>
        <pc:sldMkLst>
          <pc:docMk/>
          <pc:sldMk cId="0" sldId="260"/>
        </pc:sldMkLst>
        <pc:spChg chg="mod">
          <ac:chgData name="Kalra, Mansha" userId="S::kalram@purdue.edu::8c37f886-ce7b-4781-92b3-e81f37f6ac41" providerId="AD" clId="Web-{10DA483B-FA85-4AA1-A4DD-A9B333C36738}" dt="2022-03-04T16:32:05.884" v="38" actId="20577"/>
          <ac:spMkLst>
            <pc:docMk/>
            <pc:sldMk cId="0" sldId="260"/>
            <ac:spMk id="236" creationId="{00000000-0000-0000-0000-000000000000}"/>
          </ac:spMkLst>
        </pc:spChg>
        <pc:spChg chg="mod">
          <ac:chgData name="Kalra, Mansha" userId="S::kalram@purdue.edu::8c37f886-ce7b-4781-92b3-e81f37f6ac41" providerId="AD" clId="Web-{10DA483B-FA85-4AA1-A4DD-A9B333C36738}" dt="2022-03-04T16:29:02.430" v="4" actId="20577"/>
          <ac:spMkLst>
            <pc:docMk/>
            <pc:sldMk cId="0" sldId="260"/>
            <ac:spMk id="251" creationId="{00000000-0000-0000-0000-000000000000}"/>
          </ac:spMkLst>
        </pc:spChg>
      </pc:sldChg>
    </pc:docChg>
  </pc:docChgLst>
  <pc:docChgLst>
    <pc:chgData name="Sengupta, Ranojoy" userId="S::sengup14@purdue.edu::a2854349-0516-4fb3-83bb-2939cead8d15" providerId="AD" clId="Web-{2D68EBAA-7839-493E-8C0A-FAA8B81A493D}"/>
    <pc:docChg chg="addSld delSld modSld sldOrd">
      <pc:chgData name="Sengupta, Ranojoy" userId="S::sengup14@purdue.edu::a2854349-0516-4fb3-83bb-2939cead8d15" providerId="AD" clId="Web-{2D68EBAA-7839-493E-8C0A-FAA8B81A493D}" dt="2022-03-04T16:50:10.625" v="373"/>
      <pc:docMkLst>
        <pc:docMk/>
      </pc:docMkLst>
      <pc:sldChg chg="ord">
        <pc:chgData name="Sengupta, Ranojoy" userId="S::sengup14@purdue.edu::a2854349-0516-4fb3-83bb-2939cead8d15" providerId="AD" clId="Web-{2D68EBAA-7839-493E-8C0A-FAA8B81A493D}" dt="2022-03-04T15:21:03.744" v="77"/>
        <pc:sldMkLst>
          <pc:docMk/>
          <pc:sldMk cId="0" sldId="257"/>
        </pc:sldMkLst>
      </pc:sldChg>
      <pc:sldChg chg="addSp delSp modSp">
        <pc:chgData name="Sengupta, Ranojoy" userId="S::sengup14@purdue.edu::a2854349-0516-4fb3-83bb-2939cead8d15" providerId="AD" clId="Web-{2D68EBAA-7839-493E-8C0A-FAA8B81A493D}" dt="2022-03-04T16:35:38.914" v="371" actId="1076"/>
        <pc:sldMkLst>
          <pc:docMk/>
          <pc:sldMk cId="0" sldId="260"/>
        </pc:sldMkLst>
        <pc:spChg chg="del">
          <ac:chgData name="Sengupta, Ranojoy" userId="S::sengup14@purdue.edu::a2854349-0516-4fb3-83bb-2939cead8d15" providerId="AD" clId="Web-{2D68EBAA-7839-493E-8C0A-FAA8B81A493D}" dt="2022-03-04T15:39:37.551" v="317"/>
          <ac:spMkLst>
            <pc:docMk/>
            <pc:sldMk cId="0" sldId="260"/>
            <ac:spMk id="228" creationId="{00000000-0000-0000-0000-000000000000}"/>
          </ac:spMkLst>
        </pc:spChg>
        <pc:spChg chg="mod">
          <ac:chgData name="Sengupta, Ranojoy" userId="S::sengup14@purdue.edu::a2854349-0516-4fb3-83bb-2939cead8d15" providerId="AD" clId="Web-{2D68EBAA-7839-493E-8C0A-FAA8B81A493D}" dt="2022-03-04T15:37:37.099" v="307" actId="20577"/>
          <ac:spMkLst>
            <pc:docMk/>
            <pc:sldMk cId="0" sldId="260"/>
            <ac:spMk id="229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35:01.896" v="271"/>
          <ac:spMkLst>
            <pc:docMk/>
            <pc:sldMk cId="0" sldId="260"/>
            <ac:spMk id="230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6:34:36.586" v="363"/>
          <ac:spMkLst>
            <pc:docMk/>
            <pc:sldMk cId="0" sldId="260"/>
            <ac:spMk id="233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6:34:45.367" v="366"/>
          <ac:spMkLst>
            <pc:docMk/>
            <pc:sldMk cId="0" sldId="260"/>
            <ac:spMk id="234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6:34:39.992" v="364"/>
          <ac:spMkLst>
            <pc:docMk/>
            <pc:sldMk cId="0" sldId="260"/>
            <ac:spMk id="235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35:44.990" v="275"/>
          <ac:spMkLst>
            <pc:docMk/>
            <pc:sldMk cId="0" sldId="260"/>
            <ac:spMk id="237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6:30:47.400" v="349"/>
          <ac:spMkLst>
            <pc:docMk/>
            <pc:sldMk cId="0" sldId="260"/>
            <ac:spMk id="240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6:30:51.385" v="350"/>
          <ac:spMkLst>
            <pc:docMk/>
            <pc:sldMk cId="0" sldId="260"/>
            <ac:spMk id="241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6:30:54.744" v="351"/>
          <ac:spMkLst>
            <pc:docMk/>
            <pc:sldMk cId="0" sldId="260"/>
            <ac:spMk id="242" creationId="{00000000-0000-0000-0000-000000000000}"/>
          </ac:spMkLst>
        </pc:spChg>
        <pc:spChg chg="mod">
          <ac:chgData name="Sengupta, Ranojoy" userId="S::sengup14@purdue.edu::a2854349-0516-4fb3-83bb-2939cead8d15" providerId="AD" clId="Web-{2D68EBAA-7839-493E-8C0A-FAA8B81A493D}" dt="2022-03-04T15:41:56.972" v="342" actId="20577"/>
          <ac:spMkLst>
            <pc:docMk/>
            <pc:sldMk cId="0" sldId="260"/>
            <ac:spMk id="243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35:48.412" v="276"/>
          <ac:spMkLst>
            <pc:docMk/>
            <pc:sldMk cId="0" sldId="260"/>
            <ac:spMk id="244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40:21.285" v="322"/>
          <ac:spMkLst>
            <pc:docMk/>
            <pc:sldMk cId="0" sldId="260"/>
            <ac:spMk id="247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40:28.754" v="324"/>
          <ac:spMkLst>
            <pc:docMk/>
            <pc:sldMk cId="0" sldId="260"/>
            <ac:spMk id="248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40:17.910" v="321"/>
          <ac:spMkLst>
            <pc:docMk/>
            <pc:sldMk cId="0" sldId="260"/>
            <ac:spMk id="249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40:23.395" v="323"/>
          <ac:spMkLst>
            <pc:docMk/>
            <pc:sldMk cId="0" sldId="260"/>
            <ac:spMk id="250" creationId="{00000000-0000-0000-0000-000000000000}"/>
          </ac:spMkLst>
        </pc:spChg>
        <pc:spChg chg="mod">
          <ac:chgData name="Sengupta, Ranojoy" userId="S::sengup14@purdue.edu::a2854349-0516-4fb3-83bb-2939cead8d15" providerId="AD" clId="Web-{2D68EBAA-7839-493E-8C0A-FAA8B81A493D}" dt="2022-03-04T15:35:22.412" v="274" actId="1076"/>
          <ac:spMkLst>
            <pc:docMk/>
            <pc:sldMk cId="0" sldId="260"/>
            <ac:spMk id="251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32:32.272" v="266"/>
          <ac:spMkLst>
            <pc:docMk/>
            <pc:sldMk cId="0" sldId="260"/>
            <ac:spMk id="252" creationId="{00000000-0000-0000-0000-000000000000}"/>
          </ac:spMkLst>
        </pc:spChg>
        <pc:spChg chg="del mod">
          <ac:chgData name="Sengupta, Ranojoy" userId="S::sengup14@purdue.edu::a2854349-0516-4fb3-83bb-2939cead8d15" providerId="AD" clId="Web-{2D68EBAA-7839-493E-8C0A-FAA8B81A493D}" dt="2022-03-04T15:37:46.911" v="310"/>
          <ac:spMkLst>
            <pc:docMk/>
            <pc:sldMk cId="0" sldId="260"/>
            <ac:spMk id="256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34:39.381" v="268"/>
          <ac:spMkLst>
            <pc:docMk/>
            <pc:sldMk cId="0" sldId="260"/>
            <ac:spMk id="257" creationId="{00000000-0000-0000-0000-000000000000}"/>
          </ac:spMkLst>
        </pc:spChg>
        <pc:grpChg chg="mod">
          <ac:chgData name="Sengupta, Ranojoy" userId="S::sengup14@purdue.edu::a2854349-0516-4fb3-83bb-2939cead8d15" providerId="AD" clId="Web-{2D68EBAA-7839-493E-8C0A-FAA8B81A493D}" dt="2022-03-04T15:38:01.817" v="312" actId="1076"/>
          <ac:grpSpMkLst>
            <pc:docMk/>
            <pc:sldMk cId="0" sldId="260"/>
            <ac:grpSpMk id="226" creationId="{00000000-0000-0000-0000-000000000000}"/>
          </ac:grpSpMkLst>
        </pc:grpChg>
        <pc:grpChg chg="mod">
          <ac:chgData name="Sengupta, Ranojoy" userId="S::sengup14@purdue.edu::a2854349-0516-4fb3-83bb-2939cead8d15" providerId="AD" clId="Web-{2D68EBAA-7839-493E-8C0A-FAA8B81A493D}" dt="2022-03-04T15:38:01.848" v="313" actId="1076"/>
          <ac:grpSpMkLst>
            <pc:docMk/>
            <pc:sldMk cId="0" sldId="260"/>
            <ac:grpSpMk id="231" creationId="{00000000-0000-0000-0000-000000000000}"/>
          </ac:grpSpMkLst>
        </pc:grpChg>
        <pc:grpChg chg="mod">
          <ac:chgData name="Sengupta, Ranojoy" userId="S::sengup14@purdue.edu::a2854349-0516-4fb3-83bb-2939cead8d15" providerId="AD" clId="Web-{2D68EBAA-7839-493E-8C0A-FAA8B81A493D}" dt="2022-03-04T15:38:01.880" v="314" actId="1076"/>
          <ac:grpSpMkLst>
            <pc:docMk/>
            <pc:sldMk cId="0" sldId="260"/>
            <ac:grpSpMk id="238" creationId="{00000000-0000-0000-0000-000000000000}"/>
          </ac:grpSpMkLst>
        </pc:grpChg>
        <pc:grpChg chg="mod">
          <ac:chgData name="Sengupta, Ranojoy" userId="S::sengup14@purdue.edu::a2854349-0516-4fb3-83bb-2939cead8d15" providerId="AD" clId="Web-{2D68EBAA-7839-493E-8C0A-FAA8B81A493D}" dt="2022-03-04T15:38:01.927" v="315" actId="1076"/>
          <ac:grpSpMkLst>
            <pc:docMk/>
            <pc:sldMk cId="0" sldId="260"/>
            <ac:grpSpMk id="245" creationId="{00000000-0000-0000-0000-000000000000}"/>
          </ac:grpSpMkLst>
        </pc:grpChg>
        <pc:grpChg chg="add del">
          <ac:chgData name="Sengupta, Ranojoy" userId="S::sengup14@purdue.edu::a2854349-0516-4fb3-83bb-2939cead8d15" providerId="AD" clId="Web-{2D68EBAA-7839-493E-8C0A-FAA8B81A493D}" dt="2022-03-04T15:37:49.755" v="311"/>
          <ac:grpSpMkLst>
            <pc:docMk/>
            <pc:sldMk cId="0" sldId="260"/>
            <ac:grpSpMk id="253" creationId="{00000000-0000-0000-0000-000000000000}"/>
          </ac:grpSpMkLst>
        </pc:grpChg>
        <pc:picChg chg="add del mod">
          <ac:chgData name="Sengupta, Ranojoy" userId="S::sengup14@purdue.edu::a2854349-0516-4fb3-83bb-2939cead8d15" providerId="AD" clId="Web-{2D68EBAA-7839-493E-8C0A-FAA8B81A493D}" dt="2022-03-04T16:35:31.398" v="370"/>
          <ac:picMkLst>
            <pc:docMk/>
            <pc:sldMk cId="0" sldId="260"/>
            <ac:picMk id="2" creationId="{83CCD7C1-FCFA-4B7A-BB46-A483950488C0}"/>
          </ac:picMkLst>
        </pc:picChg>
        <pc:picChg chg="add del mod">
          <ac:chgData name="Sengupta, Ranojoy" userId="S::sengup14@purdue.edu::a2854349-0516-4fb3-83bb-2939cead8d15" providerId="AD" clId="Web-{2D68EBAA-7839-493E-8C0A-FAA8B81A493D}" dt="2022-03-04T16:33:01.680" v="358"/>
          <ac:picMkLst>
            <pc:docMk/>
            <pc:sldMk cId="0" sldId="260"/>
            <ac:picMk id="4" creationId="{DEFEB053-4A93-4E5D-91CB-11C030E29CF3}"/>
          </ac:picMkLst>
        </pc:picChg>
        <pc:picChg chg="add mod">
          <ac:chgData name="Sengupta, Ranojoy" userId="S::sengup14@purdue.edu::a2854349-0516-4fb3-83bb-2939cead8d15" providerId="AD" clId="Web-{2D68EBAA-7839-493E-8C0A-FAA8B81A493D}" dt="2022-03-04T16:33:28.883" v="360" actId="1076"/>
          <ac:picMkLst>
            <pc:docMk/>
            <pc:sldMk cId="0" sldId="260"/>
            <ac:picMk id="5" creationId="{7F625220-88AE-4985-BA3C-003B4AEDA183}"/>
          </ac:picMkLst>
        </pc:picChg>
        <pc:picChg chg="add del mod">
          <ac:chgData name="Sengupta, Ranojoy" userId="S::sengup14@purdue.edu::a2854349-0516-4fb3-83bb-2939cead8d15" providerId="AD" clId="Web-{2D68EBAA-7839-493E-8C0A-FAA8B81A493D}" dt="2022-03-04T16:29:05.776" v="345"/>
          <ac:picMkLst>
            <pc:docMk/>
            <pc:sldMk cId="0" sldId="260"/>
            <ac:picMk id="5" creationId="{86225728-ECF8-4DFE-8AC7-65E92B514CF4}"/>
          </ac:picMkLst>
        </pc:picChg>
        <pc:picChg chg="add mod">
          <ac:chgData name="Sengupta, Ranojoy" userId="S::sengup14@purdue.edu::a2854349-0516-4fb3-83bb-2939cead8d15" providerId="AD" clId="Web-{2D68EBAA-7839-493E-8C0A-FAA8B81A493D}" dt="2022-03-04T16:30:59.588" v="352" actId="1076"/>
          <ac:picMkLst>
            <pc:docMk/>
            <pc:sldMk cId="0" sldId="260"/>
            <ac:picMk id="6" creationId="{9A06BBE4-823A-4B59-80D9-6002A6D99606}"/>
          </ac:picMkLst>
        </pc:picChg>
        <pc:picChg chg="add del mod">
          <ac:chgData name="Sengupta, Ranojoy" userId="S::sengup14@purdue.edu::a2854349-0516-4fb3-83bb-2939cead8d15" providerId="AD" clId="Web-{2D68EBAA-7839-493E-8C0A-FAA8B81A493D}" dt="2022-03-04T16:31:14.213" v="354"/>
          <ac:picMkLst>
            <pc:docMk/>
            <pc:sldMk cId="0" sldId="260"/>
            <ac:picMk id="7" creationId="{A63E6226-1DE6-412C-A997-C568CECFB717}"/>
          </ac:picMkLst>
        </pc:picChg>
        <pc:picChg chg="add mod">
          <ac:chgData name="Sengupta, Ranojoy" userId="S::sengup14@purdue.edu::a2854349-0516-4fb3-83bb-2939cead8d15" providerId="AD" clId="Web-{2D68EBAA-7839-493E-8C0A-FAA8B81A493D}" dt="2022-03-04T16:34:53.398" v="367" actId="1076"/>
          <ac:picMkLst>
            <pc:docMk/>
            <pc:sldMk cId="0" sldId="260"/>
            <ac:picMk id="7" creationId="{FD440FF9-F08F-40AF-A3E6-8F1209FFF227}"/>
          </ac:picMkLst>
        </pc:picChg>
        <pc:picChg chg="add mod">
          <ac:chgData name="Sengupta, Ranojoy" userId="S::sengup14@purdue.edu::a2854349-0516-4fb3-83bb-2939cead8d15" providerId="AD" clId="Web-{2D68EBAA-7839-493E-8C0A-FAA8B81A493D}" dt="2022-03-04T16:35:38.914" v="371" actId="1076"/>
          <ac:picMkLst>
            <pc:docMk/>
            <pc:sldMk cId="0" sldId="260"/>
            <ac:picMk id="8" creationId="{56494CE2-7AA3-4C06-8668-52AE51540030}"/>
          </ac:picMkLst>
        </pc:picChg>
        <pc:picChg chg="add del mod">
          <ac:chgData name="Sengupta, Ranojoy" userId="S::sengup14@purdue.edu::a2854349-0516-4fb3-83bb-2939cead8d15" providerId="AD" clId="Web-{2D68EBAA-7839-493E-8C0A-FAA8B81A493D}" dt="2022-03-04T16:31:52.619" v="356"/>
          <ac:picMkLst>
            <pc:docMk/>
            <pc:sldMk cId="0" sldId="260"/>
            <ac:picMk id="8" creationId="{E7BEF230-ECA1-4407-B96D-61F435C76CF4}"/>
          </ac:picMkLst>
        </pc:picChg>
      </pc:sldChg>
      <pc:sldChg chg="ord">
        <pc:chgData name="Sengupta, Ranojoy" userId="S::sengup14@purdue.edu::a2854349-0516-4fb3-83bb-2939cead8d15" providerId="AD" clId="Web-{2D68EBAA-7839-493E-8C0A-FAA8B81A493D}" dt="2022-03-04T16:50:10.625" v="373"/>
        <pc:sldMkLst>
          <pc:docMk/>
          <pc:sldMk cId="0" sldId="266"/>
        </pc:sldMkLst>
      </pc:sldChg>
      <pc:sldChg chg="addSp delSp modSp ord">
        <pc:chgData name="Sengupta, Ranojoy" userId="S::sengup14@purdue.edu::a2854349-0516-4fb3-83bb-2939cead8d15" providerId="AD" clId="Web-{2D68EBAA-7839-493E-8C0A-FAA8B81A493D}" dt="2022-03-04T15:30:35.444" v="254" actId="1076"/>
        <pc:sldMkLst>
          <pc:docMk/>
          <pc:sldMk cId="0" sldId="269"/>
        </pc:sldMkLst>
        <pc:spChg chg="add mod">
          <ac:chgData name="Sengupta, Ranojoy" userId="S::sengup14@purdue.edu::a2854349-0516-4fb3-83bb-2939cead8d15" providerId="AD" clId="Web-{2D68EBAA-7839-493E-8C0A-FAA8B81A493D}" dt="2022-03-04T15:23:42.368" v="126" actId="1076"/>
          <ac:spMkLst>
            <pc:docMk/>
            <pc:sldMk cId="0" sldId="269"/>
            <ac:spMk id="4" creationId="{A62FAED4-9387-4411-87FE-004F1C6B41D6}"/>
          </ac:spMkLst>
        </pc:spChg>
        <pc:spChg chg="add mod">
          <ac:chgData name="Sengupta, Ranojoy" userId="S::sengup14@purdue.edu::a2854349-0516-4fb3-83bb-2939cead8d15" providerId="AD" clId="Web-{2D68EBAA-7839-493E-8C0A-FAA8B81A493D}" dt="2022-03-04T15:30:20.710" v="251" actId="1076"/>
          <ac:spMkLst>
            <pc:docMk/>
            <pc:sldMk cId="0" sldId="269"/>
            <ac:spMk id="5" creationId="{8AADB3AC-3CBE-4CA0-AE23-2DFB166872AD}"/>
          </ac:spMkLst>
        </pc:spChg>
        <pc:spChg chg="add mod">
          <ac:chgData name="Sengupta, Ranojoy" userId="S::sengup14@purdue.edu::a2854349-0516-4fb3-83bb-2939cead8d15" providerId="AD" clId="Web-{2D68EBAA-7839-493E-8C0A-FAA8B81A493D}" dt="2022-03-04T15:25:02.852" v="151" actId="1076"/>
          <ac:spMkLst>
            <pc:docMk/>
            <pc:sldMk cId="0" sldId="269"/>
            <ac:spMk id="40" creationId="{3C3DCEAD-97E4-4D1B-B232-AB0515E0A8B8}"/>
          </ac:spMkLst>
        </pc:spChg>
        <pc:spChg chg="add mod">
          <ac:chgData name="Sengupta, Ranojoy" userId="S::sengup14@purdue.edu::a2854349-0516-4fb3-83bb-2939cead8d15" providerId="AD" clId="Web-{2D68EBAA-7839-493E-8C0A-FAA8B81A493D}" dt="2022-03-04T15:24:57.665" v="150" actId="1076"/>
          <ac:spMkLst>
            <pc:docMk/>
            <pc:sldMk cId="0" sldId="269"/>
            <ac:spMk id="41" creationId="{308DCBB5-1978-4C75-9CB7-D3738C81387D}"/>
          </ac:spMkLst>
        </pc:spChg>
        <pc:spChg chg="add mod">
          <ac:chgData name="Sengupta, Ranojoy" userId="S::sengup14@purdue.edu::a2854349-0516-4fb3-83bb-2939cead8d15" providerId="AD" clId="Web-{2D68EBAA-7839-493E-8C0A-FAA8B81A493D}" dt="2022-03-04T15:30:24.866" v="252" actId="1076"/>
          <ac:spMkLst>
            <pc:docMk/>
            <pc:sldMk cId="0" sldId="269"/>
            <ac:spMk id="44" creationId="{C8DD83CC-4BDE-4B42-9B05-0C9CEFE166C2}"/>
          </ac:spMkLst>
        </pc:spChg>
        <pc:spChg chg="add mod">
          <ac:chgData name="Sengupta, Ranojoy" userId="S::sengup14@purdue.edu::a2854349-0516-4fb3-83bb-2939cead8d15" providerId="AD" clId="Web-{2D68EBAA-7839-493E-8C0A-FAA8B81A493D}" dt="2022-03-04T15:30:28.679" v="253" actId="1076"/>
          <ac:spMkLst>
            <pc:docMk/>
            <pc:sldMk cId="0" sldId="269"/>
            <ac:spMk id="45" creationId="{6C803558-CB84-49A0-A576-A948741D9E55}"/>
          </ac:spMkLst>
        </pc:spChg>
        <pc:spChg chg="mod">
          <ac:chgData name="Sengupta, Ranojoy" userId="S::sengup14@purdue.edu::a2854349-0516-4fb3-83bb-2939cead8d15" providerId="AD" clId="Web-{2D68EBAA-7839-493E-8C0A-FAA8B81A493D}" dt="2022-03-04T15:12:24.200" v="5" actId="20577"/>
          <ac:spMkLst>
            <pc:docMk/>
            <pc:sldMk cId="0" sldId="269"/>
            <ac:spMk id="673" creationId="{00000000-0000-0000-0000-000000000000}"/>
          </ac:spMkLst>
        </pc:spChg>
        <pc:spChg chg="del mod topLvl">
          <ac:chgData name="Sengupta, Ranojoy" userId="S::sengup14@purdue.edu::a2854349-0516-4fb3-83bb-2939cead8d15" providerId="AD" clId="Web-{2D68EBAA-7839-493E-8C0A-FAA8B81A493D}" dt="2022-03-04T15:25:35.055" v="154"/>
          <ac:spMkLst>
            <pc:docMk/>
            <pc:sldMk cId="0" sldId="269"/>
            <ac:spMk id="687" creationId="{00000000-0000-0000-0000-000000000000}"/>
          </ac:spMkLst>
        </pc:spChg>
        <pc:spChg chg="del mod topLvl">
          <ac:chgData name="Sengupta, Ranojoy" userId="S::sengup14@purdue.edu::a2854349-0516-4fb3-83bb-2939cead8d15" providerId="AD" clId="Web-{2D68EBAA-7839-493E-8C0A-FAA8B81A493D}" dt="2022-03-04T15:26:17.883" v="168"/>
          <ac:spMkLst>
            <pc:docMk/>
            <pc:sldMk cId="0" sldId="269"/>
            <ac:spMk id="688" creationId="{00000000-0000-0000-0000-000000000000}"/>
          </ac:spMkLst>
        </pc:spChg>
        <pc:spChg chg="del topLvl">
          <ac:chgData name="Sengupta, Ranojoy" userId="S::sengup14@purdue.edu::a2854349-0516-4fb3-83bb-2939cead8d15" providerId="AD" clId="Web-{2D68EBAA-7839-493E-8C0A-FAA8B81A493D}" dt="2022-03-04T15:13:56.137" v="13"/>
          <ac:spMkLst>
            <pc:docMk/>
            <pc:sldMk cId="0" sldId="269"/>
            <ac:spMk id="690" creationId="{00000000-0000-0000-0000-000000000000}"/>
          </ac:spMkLst>
        </pc:spChg>
        <pc:spChg chg="del topLvl">
          <ac:chgData name="Sengupta, Ranojoy" userId="S::sengup14@purdue.edu::a2854349-0516-4fb3-83bb-2939cead8d15" providerId="AD" clId="Web-{2D68EBAA-7839-493E-8C0A-FAA8B81A493D}" dt="2022-03-04T15:13:52.996" v="12"/>
          <ac:spMkLst>
            <pc:docMk/>
            <pc:sldMk cId="0" sldId="269"/>
            <ac:spMk id="691" creationId="{00000000-0000-0000-0000-000000000000}"/>
          </ac:spMkLst>
        </pc:spChg>
        <pc:spChg chg="del mod topLvl">
          <ac:chgData name="Sengupta, Ranojoy" userId="S::sengup14@purdue.edu::a2854349-0516-4fb3-83bb-2939cead8d15" providerId="AD" clId="Web-{2D68EBAA-7839-493E-8C0A-FAA8B81A493D}" dt="2022-03-04T15:23:30.509" v="124"/>
          <ac:spMkLst>
            <pc:docMk/>
            <pc:sldMk cId="0" sldId="269"/>
            <ac:spMk id="693" creationId="{00000000-0000-0000-0000-000000000000}"/>
          </ac:spMkLst>
        </pc:spChg>
        <pc:spChg chg="mod topLvl">
          <ac:chgData name="Sengupta, Ranojoy" userId="S::sengup14@purdue.edu::a2854349-0516-4fb3-83bb-2939cead8d15" providerId="AD" clId="Web-{2D68EBAA-7839-493E-8C0A-FAA8B81A493D}" dt="2022-03-04T15:30:35.444" v="254" actId="1076"/>
          <ac:spMkLst>
            <pc:docMk/>
            <pc:sldMk cId="0" sldId="269"/>
            <ac:spMk id="694" creationId="{00000000-0000-0000-0000-000000000000}"/>
          </ac:spMkLst>
        </pc:spChg>
        <pc:grpChg chg="del">
          <ac:chgData name="Sengupta, Ranojoy" userId="S::sengup14@purdue.edu::a2854349-0516-4fb3-83bb-2939cead8d15" providerId="AD" clId="Web-{2D68EBAA-7839-493E-8C0A-FAA8B81A493D}" dt="2022-03-04T15:12:28.700" v="6"/>
          <ac:grpSpMkLst>
            <pc:docMk/>
            <pc:sldMk cId="0" sldId="269"/>
            <ac:grpSpMk id="674" creationId="{00000000-0000-0000-0000-000000000000}"/>
          </ac:grpSpMkLst>
        </pc:grpChg>
        <pc:grpChg chg="del">
          <ac:chgData name="Sengupta, Ranojoy" userId="S::sengup14@purdue.edu::a2854349-0516-4fb3-83bb-2939cead8d15" providerId="AD" clId="Web-{2D68EBAA-7839-493E-8C0A-FAA8B81A493D}" dt="2022-03-04T15:14:35.090" v="14"/>
          <ac:grpSpMkLst>
            <pc:docMk/>
            <pc:sldMk cId="0" sldId="269"/>
            <ac:grpSpMk id="683" creationId="{00000000-0000-0000-0000-000000000000}"/>
          </ac:grpSpMkLst>
        </pc:grpChg>
        <pc:grpChg chg="del mod">
          <ac:chgData name="Sengupta, Ranojoy" userId="S::sengup14@purdue.edu::a2854349-0516-4fb3-83bb-2939cead8d15" providerId="AD" clId="Web-{2D68EBAA-7839-493E-8C0A-FAA8B81A493D}" dt="2022-03-04T15:25:35.055" v="154"/>
          <ac:grpSpMkLst>
            <pc:docMk/>
            <pc:sldMk cId="0" sldId="269"/>
            <ac:grpSpMk id="686" creationId="{00000000-0000-0000-0000-000000000000}"/>
          </ac:grpSpMkLst>
        </pc:grpChg>
        <pc:grpChg chg="del">
          <ac:chgData name="Sengupta, Ranojoy" userId="S::sengup14@purdue.edu::a2854349-0516-4fb3-83bb-2939cead8d15" providerId="AD" clId="Web-{2D68EBAA-7839-493E-8C0A-FAA8B81A493D}" dt="2022-03-04T15:13:52.996" v="12"/>
          <ac:grpSpMkLst>
            <pc:docMk/>
            <pc:sldMk cId="0" sldId="269"/>
            <ac:grpSpMk id="689" creationId="{00000000-0000-0000-0000-000000000000}"/>
          </ac:grpSpMkLst>
        </pc:grpChg>
        <pc:grpChg chg="del mod">
          <ac:chgData name="Sengupta, Ranojoy" userId="S::sengup14@purdue.edu::a2854349-0516-4fb3-83bb-2939cead8d15" providerId="AD" clId="Web-{2D68EBAA-7839-493E-8C0A-FAA8B81A493D}" dt="2022-03-04T15:23:30.509" v="124"/>
          <ac:grpSpMkLst>
            <pc:docMk/>
            <pc:sldMk cId="0" sldId="269"/>
            <ac:grpSpMk id="692" creationId="{00000000-0000-0000-0000-000000000000}"/>
          </ac:grpSpMkLst>
        </pc:grpChg>
        <pc:picChg chg="add mod">
          <ac:chgData name="Sengupta, Ranojoy" userId="S::sengup14@purdue.edu::a2854349-0516-4fb3-83bb-2939cead8d15" providerId="AD" clId="Web-{2D68EBAA-7839-493E-8C0A-FAA8B81A493D}" dt="2022-03-04T15:16:16.574" v="31" actId="1076"/>
          <ac:picMkLst>
            <pc:docMk/>
            <pc:sldMk cId="0" sldId="269"/>
            <ac:picMk id="2" creationId="{69C2332B-A90A-47C8-994B-CF64EBB886D8}"/>
          </ac:picMkLst>
        </pc:picChg>
      </pc:sldChg>
      <pc:sldChg chg="ord">
        <pc:chgData name="Sengupta, Ranojoy" userId="S::sengup14@purdue.edu::a2854349-0516-4fb3-83bb-2939cead8d15" providerId="AD" clId="Web-{2D68EBAA-7839-493E-8C0A-FAA8B81A493D}" dt="2022-03-04T16:49:40.828" v="372"/>
        <pc:sldMkLst>
          <pc:docMk/>
          <pc:sldMk cId="0" sldId="273"/>
        </pc:sldMkLst>
      </pc:sldChg>
      <pc:sldChg chg="addSp delSp modSp ord">
        <pc:chgData name="Sengupta, Ranojoy" userId="S::sengup14@purdue.edu::a2854349-0516-4fb3-83bb-2939cead8d15" providerId="AD" clId="Web-{2D68EBAA-7839-493E-8C0A-FAA8B81A493D}" dt="2022-03-04T15:29:52.804" v="250" actId="20577"/>
        <pc:sldMkLst>
          <pc:docMk/>
          <pc:sldMk cId="0" sldId="280"/>
        </pc:sldMkLst>
        <pc:spChg chg="mod">
          <ac:chgData name="Sengupta, Ranojoy" userId="S::sengup14@purdue.edu::a2854349-0516-4fb3-83bb-2939cead8d15" providerId="AD" clId="Web-{2D68EBAA-7839-493E-8C0A-FAA8B81A493D}" dt="2022-03-04T15:18:17.011" v="47" actId="20577"/>
          <ac:spMkLst>
            <pc:docMk/>
            <pc:sldMk cId="0" sldId="280"/>
            <ac:spMk id="1354" creationId="{00000000-0000-0000-0000-000000000000}"/>
          </ac:spMkLst>
        </pc:spChg>
        <pc:spChg chg="mod">
          <ac:chgData name="Sengupta, Ranojoy" userId="S::sengup14@purdue.edu::a2854349-0516-4fb3-83bb-2939cead8d15" providerId="AD" clId="Web-{2D68EBAA-7839-493E-8C0A-FAA8B81A493D}" dt="2022-03-04T15:28:14.633" v="199" actId="20577"/>
          <ac:spMkLst>
            <pc:docMk/>
            <pc:sldMk cId="0" sldId="280"/>
            <ac:spMk id="1368" creationId="{00000000-0000-0000-0000-000000000000}"/>
          </ac:spMkLst>
        </pc:spChg>
        <pc:spChg chg="del mod">
          <ac:chgData name="Sengupta, Ranojoy" userId="S::sengup14@purdue.edu::a2854349-0516-4fb3-83bb-2939cead8d15" providerId="AD" clId="Web-{2D68EBAA-7839-493E-8C0A-FAA8B81A493D}" dt="2022-03-04T15:20:39.385" v="73"/>
          <ac:spMkLst>
            <pc:docMk/>
            <pc:sldMk cId="0" sldId="280"/>
            <ac:spMk id="1369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28:08.211" v="197"/>
          <ac:spMkLst>
            <pc:docMk/>
            <pc:sldMk cId="0" sldId="280"/>
            <ac:spMk id="1370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28:03.586" v="196"/>
          <ac:spMkLst>
            <pc:docMk/>
            <pc:sldMk cId="0" sldId="280"/>
            <ac:spMk id="1371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20:50.775" v="76"/>
          <ac:spMkLst>
            <pc:docMk/>
            <pc:sldMk cId="0" sldId="280"/>
            <ac:spMk id="1376" creationId="{00000000-0000-0000-0000-000000000000}"/>
          </ac:spMkLst>
        </pc:spChg>
        <pc:spChg chg="mod">
          <ac:chgData name="Sengupta, Ranojoy" userId="S::sengup14@purdue.edu::a2854349-0516-4fb3-83bb-2939cead8d15" providerId="AD" clId="Web-{2D68EBAA-7839-493E-8C0A-FAA8B81A493D}" dt="2022-03-04T15:29:52.804" v="250" actId="20577"/>
          <ac:spMkLst>
            <pc:docMk/>
            <pc:sldMk cId="0" sldId="280"/>
            <ac:spMk id="1385" creationId="{00000000-0000-0000-0000-000000000000}"/>
          </ac:spMkLst>
        </pc:spChg>
        <pc:spChg chg="del mod">
          <ac:chgData name="Sengupta, Ranojoy" userId="S::sengup14@purdue.edu::a2854349-0516-4fb3-83bb-2939cead8d15" providerId="AD" clId="Web-{2D68EBAA-7839-493E-8C0A-FAA8B81A493D}" dt="2022-03-04T15:20:48.604" v="75"/>
          <ac:spMkLst>
            <pc:docMk/>
            <pc:sldMk cId="0" sldId="280"/>
            <ac:spMk id="1386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28:24.289" v="201"/>
          <ac:spMkLst>
            <pc:docMk/>
            <pc:sldMk cId="0" sldId="280"/>
            <ac:spMk id="1387" creationId="{00000000-0000-0000-0000-000000000000}"/>
          </ac:spMkLst>
        </pc:spChg>
        <pc:spChg chg="del">
          <ac:chgData name="Sengupta, Ranojoy" userId="S::sengup14@purdue.edu::a2854349-0516-4fb3-83bb-2939cead8d15" providerId="AD" clId="Web-{2D68EBAA-7839-493E-8C0A-FAA8B81A493D}" dt="2022-03-04T15:28:21.992" v="200"/>
          <ac:spMkLst>
            <pc:docMk/>
            <pc:sldMk cId="0" sldId="280"/>
            <ac:spMk id="1388" creationId="{00000000-0000-0000-0000-000000000000}"/>
          </ac:spMkLst>
        </pc:spChg>
        <pc:grpChg chg="del">
          <ac:chgData name="Sengupta, Ranojoy" userId="S::sengup14@purdue.edu::a2854349-0516-4fb3-83bb-2939cead8d15" providerId="AD" clId="Web-{2D68EBAA-7839-493E-8C0A-FAA8B81A493D}" dt="2022-03-04T15:18:25.511" v="50"/>
          <ac:grpSpMkLst>
            <pc:docMk/>
            <pc:sldMk cId="0" sldId="280"/>
            <ac:grpSpMk id="1355" creationId="{00000000-0000-0000-0000-000000000000}"/>
          </ac:grpSpMkLst>
        </pc:grpChg>
        <pc:grpChg chg="del">
          <ac:chgData name="Sengupta, Ranojoy" userId="S::sengup14@purdue.edu::a2854349-0516-4fb3-83bb-2939cead8d15" providerId="AD" clId="Web-{2D68EBAA-7839-493E-8C0A-FAA8B81A493D}" dt="2022-03-04T15:18:23.339" v="49"/>
          <ac:grpSpMkLst>
            <pc:docMk/>
            <pc:sldMk cId="0" sldId="280"/>
            <ac:grpSpMk id="1360" creationId="{00000000-0000-0000-0000-000000000000}"/>
          </ac:grpSpMkLst>
        </pc:grpChg>
        <pc:grpChg chg="add del mod">
          <ac:chgData name="Sengupta, Ranojoy" userId="S::sengup14@purdue.edu::a2854349-0516-4fb3-83bb-2939cead8d15" providerId="AD" clId="Web-{2D68EBAA-7839-493E-8C0A-FAA8B81A493D}" dt="2022-03-04T15:27:59.398" v="195"/>
          <ac:grpSpMkLst>
            <pc:docMk/>
            <pc:sldMk cId="0" sldId="280"/>
            <ac:grpSpMk id="1366" creationId="{00000000-0000-0000-0000-000000000000}"/>
          </ac:grpSpMkLst>
        </pc:grpChg>
        <pc:grpChg chg="del mod">
          <ac:chgData name="Sengupta, Ranojoy" userId="S::sengup14@purdue.edu::a2854349-0516-4fb3-83bb-2939cead8d15" providerId="AD" clId="Web-{2D68EBAA-7839-493E-8C0A-FAA8B81A493D}" dt="2022-03-04T15:26:39.117" v="169"/>
          <ac:grpSpMkLst>
            <pc:docMk/>
            <pc:sldMk cId="0" sldId="280"/>
            <ac:grpSpMk id="1372" creationId="{00000000-0000-0000-0000-000000000000}"/>
          </ac:grpSpMkLst>
        </pc:grpChg>
        <pc:grpChg chg="mod">
          <ac:chgData name="Sengupta, Ranojoy" userId="S::sengup14@purdue.edu::a2854349-0516-4fb3-83bb-2939cead8d15" providerId="AD" clId="Web-{2D68EBAA-7839-493E-8C0A-FAA8B81A493D}" dt="2022-03-04T15:26:52.414" v="171" actId="1076"/>
          <ac:grpSpMkLst>
            <pc:docMk/>
            <pc:sldMk cId="0" sldId="280"/>
            <ac:grpSpMk id="1382" creationId="{00000000-0000-0000-0000-000000000000}"/>
          </ac:grpSpMkLst>
        </pc:grpChg>
        <pc:grpChg chg="del">
          <ac:chgData name="Sengupta, Ranojoy" userId="S::sengup14@purdue.edu::a2854349-0516-4fb3-83bb-2939cead8d15" providerId="AD" clId="Web-{2D68EBAA-7839-493E-8C0A-FAA8B81A493D}" dt="2022-03-04T15:18:21.151" v="48"/>
          <ac:grpSpMkLst>
            <pc:docMk/>
            <pc:sldMk cId="0" sldId="280"/>
            <ac:grpSpMk id="1389" creationId="{00000000-0000-0000-0000-000000000000}"/>
          </ac:grpSpMkLst>
        </pc:grpChg>
        <pc:picChg chg="add mod">
          <ac:chgData name="Sengupta, Ranojoy" userId="S::sengup14@purdue.edu::a2854349-0516-4fb3-83bb-2939cead8d15" providerId="AD" clId="Web-{2D68EBAA-7839-493E-8C0A-FAA8B81A493D}" dt="2022-03-04T15:19:51.526" v="65" actId="1076"/>
          <ac:picMkLst>
            <pc:docMk/>
            <pc:sldMk cId="0" sldId="280"/>
            <ac:picMk id="2" creationId="{693F018F-484E-45E8-AC2E-0886494FDF6B}"/>
          </ac:picMkLst>
        </pc:picChg>
      </pc:sldChg>
      <pc:sldChg chg="add replId">
        <pc:chgData name="Sengupta, Ranojoy" userId="S::sengup14@purdue.edu::a2854349-0516-4fb3-83bb-2939cead8d15" providerId="AD" clId="Web-{2D68EBAA-7839-493E-8C0A-FAA8B81A493D}" dt="2022-03-04T15:17:31.183" v="32"/>
        <pc:sldMkLst>
          <pc:docMk/>
          <pc:sldMk cId="1893441738" sldId="295"/>
        </pc:sldMkLst>
      </pc:sldChg>
      <pc:sldChg chg="add del mod replId modShow">
        <pc:chgData name="Sengupta, Ranojoy" userId="S::sengup14@purdue.edu::a2854349-0516-4fb3-83bb-2939cead8d15" providerId="AD" clId="Web-{2D68EBAA-7839-493E-8C0A-FAA8B81A493D}" dt="2022-03-04T15:25:09.837" v="152"/>
        <pc:sldMkLst>
          <pc:docMk/>
          <pc:sldMk cId="524845572" sldId="296"/>
        </pc:sldMkLst>
      </pc:sldChg>
    </pc:docChg>
  </pc:docChgLst>
  <pc:docChgLst>
    <pc:chgData name="Kalra, Mansha" userId="S::kalram@purdue.edu::8c37f886-ce7b-4781-92b3-e81f37f6ac41" providerId="AD" clId="Web-{E0AA6565-ED2A-41B3-9616-5F2B6330D8FB}"/>
    <pc:docChg chg="modSld">
      <pc:chgData name="Kalra, Mansha" userId="S::kalram@purdue.edu::8c37f886-ce7b-4781-92b3-e81f37f6ac41" providerId="AD" clId="Web-{E0AA6565-ED2A-41B3-9616-5F2B6330D8FB}" dt="2022-03-03T20:52:51.523" v="1" actId="20577"/>
      <pc:docMkLst>
        <pc:docMk/>
      </pc:docMkLst>
      <pc:sldChg chg="modSp">
        <pc:chgData name="Kalra, Mansha" userId="S::kalram@purdue.edu::8c37f886-ce7b-4781-92b3-e81f37f6ac41" providerId="AD" clId="Web-{E0AA6565-ED2A-41B3-9616-5F2B6330D8FB}" dt="2022-03-03T20:52:51.523" v="1" actId="20577"/>
        <pc:sldMkLst>
          <pc:docMk/>
          <pc:sldMk cId="3914300942" sldId="290"/>
        </pc:sldMkLst>
        <pc:spChg chg="mod">
          <ac:chgData name="Kalra, Mansha" userId="S::kalram@purdue.edu::8c37f886-ce7b-4781-92b3-e81f37f6ac41" providerId="AD" clId="Web-{E0AA6565-ED2A-41B3-9616-5F2B6330D8FB}" dt="2022-03-03T20:52:51.523" v="1" actId="20577"/>
          <ac:spMkLst>
            <pc:docMk/>
            <pc:sldMk cId="3914300942" sldId="290"/>
            <ac:spMk id="1457" creationId="{00000000-0000-0000-0000-000000000000}"/>
          </ac:spMkLst>
        </pc:spChg>
      </pc:sldChg>
    </pc:docChg>
  </pc:docChgLst>
  <pc:docChgLst>
    <pc:chgData name="Kalra, Mansha" userId="S::kalram@purdue.edu::8c37f886-ce7b-4781-92b3-e81f37f6ac41" providerId="AD" clId="Web-{37C6B4DE-4ACF-4A0C-BACB-7E13574647F4}"/>
    <pc:docChg chg="modSld">
      <pc:chgData name="Kalra, Mansha" userId="S::kalram@purdue.edu::8c37f886-ce7b-4781-92b3-e81f37f6ac41" providerId="AD" clId="Web-{37C6B4DE-4ACF-4A0C-BACB-7E13574647F4}" dt="2022-03-03T19:42:06.474" v="12" actId="1076"/>
      <pc:docMkLst>
        <pc:docMk/>
      </pc:docMkLst>
      <pc:sldChg chg="modSp">
        <pc:chgData name="Kalra, Mansha" userId="S::kalram@purdue.edu::8c37f886-ce7b-4781-92b3-e81f37f6ac41" providerId="AD" clId="Web-{37C6B4DE-4ACF-4A0C-BACB-7E13574647F4}" dt="2022-03-03T19:42:06.474" v="12" actId="1076"/>
        <pc:sldMkLst>
          <pc:docMk/>
          <pc:sldMk cId="0" sldId="268"/>
        </pc:sldMkLst>
        <pc:spChg chg="mod">
          <ac:chgData name="Kalra, Mansha" userId="S::kalram@purdue.edu::8c37f886-ce7b-4781-92b3-e81f37f6ac41" providerId="AD" clId="Web-{37C6B4DE-4ACF-4A0C-BACB-7E13574647F4}" dt="2022-03-03T19:41:29.458" v="5" actId="14100"/>
          <ac:spMkLst>
            <pc:docMk/>
            <pc:sldMk cId="0" sldId="268"/>
            <ac:spMk id="635" creationId="{00000000-0000-0000-0000-000000000000}"/>
          </ac:spMkLst>
        </pc:spChg>
        <pc:spChg chg="mod">
          <ac:chgData name="Kalra, Mansha" userId="S::kalram@purdue.edu::8c37f886-ce7b-4781-92b3-e81f37f6ac41" providerId="AD" clId="Web-{37C6B4DE-4ACF-4A0C-BACB-7E13574647F4}" dt="2022-03-03T19:42:06.474" v="12" actId="1076"/>
          <ac:spMkLst>
            <pc:docMk/>
            <pc:sldMk cId="0" sldId="268"/>
            <ac:spMk id="651" creationId="{00000000-0000-0000-0000-000000000000}"/>
          </ac:spMkLst>
        </pc:spChg>
        <pc:spChg chg="mod">
          <ac:chgData name="Kalra, Mansha" userId="S::kalram@purdue.edu::8c37f886-ce7b-4781-92b3-e81f37f6ac41" providerId="AD" clId="Web-{37C6B4DE-4ACF-4A0C-BACB-7E13574647F4}" dt="2022-03-03T19:41:48.693" v="10" actId="14100"/>
          <ac:spMkLst>
            <pc:docMk/>
            <pc:sldMk cId="0" sldId="268"/>
            <ac:spMk id="657" creationId="{00000000-0000-0000-0000-000000000000}"/>
          </ac:spMkLst>
        </pc:spChg>
        <pc:spChg chg="mod">
          <ac:chgData name="Kalra, Mansha" userId="S::kalram@purdue.edu::8c37f886-ce7b-4781-92b3-e81f37f6ac41" providerId="AD" clId="Web-{37C6B4DE-4ACF-4A0C-BACB-7E13574647F4}" dt="2022-03-03T19:41:20.677" v="3" actId="20577"/>
          <ac:spMkLst>
            <pc:docMk/>
            <pc:sldMk cId="0" sldId="268"/>
            <ac:spMk id="658" creationId="{00000000-0000-0000-0000-000000000000}"/>
          </ac:spMkLst>
        </pc:spChg>
      </pc:sldChg>
    </pc:docChg>
  </pc:docChgLst>
  <pc:docChgLst>
    <pc:chgData name="Kalra, Mansha" userId="S::kalram@purdue.edu::8c37f886-ce7b-4781-92b3-e81f37f6ac41" providerId="AD" clId="Web-{E674A543-D5A7-4B67-ADB4-8E33A17869E5}"/>
    <pc:docChg chg="modSld">
      <pc:chgData name="Kalra, Mansha" userId="S::kalram@purdue.edu::8c37f886-ce7b-4781-92b3-e81f37f6ac41" providerId="AD" clId="Web-{E674A543-D5A7-4B67-ADB4-8E33A17869E5}" dt="2022-03-01T21:32:52.934" v="85"/>
      <pc:docMkLst>
        <pc:docMk/>
      </pc:docMkLst>
      <pc:sldChg chg="addSp modSp">
        <pc:chgData name="Kalra, Mansha" userId="S::kalram@purdue.edu::8c37f886-ce7b-4781-92b3-e81f37f6ac41" providerId="AD" clId="Web-{E674A543-D5A7-4B67-ADB4-8E33A17869E5}" dt="2022-03-01T21:32:52.934" v="85"/>
        <pc:sldMkLst>
          <pc:docMk/>
          <pc:sldMk cId="0" sldId="256"/>
        </pc:sldMkLst>
        <pc:spChg chg="mod">
          <ac:chgData name="Kalra, Mansha" userId="S::kalram@purdue.edu::8c37f886-ce7b-4781-92b3-e81f37f6ac41" providerId="AD" clId="Web-{E674A543-D5A7-4B67-ADB4-8E33A17869E5}" dt="2022-03-01T21:31:26.935" v="42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Kalra, Mansha" userId="S::kalram@purdue.edu::8c37f886-ce7b-4781-92b3-e81f37f6ac41" providerId="AD" clId="Web-{E674A543-D5A7-4B67-ADB4-8E33A17869E5}" dt="2022-03-01T21:32:02.825" v="81" actId="14100"/>
          <ac:spMkLst>
            <pc:docMk/>
            <pc:sldMk cId="0" sldId="256"/>
            <ac:spMk id="58" creationId="{00000000-0000-0000-0000-000000000000}"/>
          </ac:spMkLst>
        </pc:spChg>
        <pc:grpChg chg="mod">
          <ac:chgData name="Kalra, Mansha" userId="S::kalram@purdue.edu::8c37f886-ce7b-4781-92b3-e81f37f6ac41" providerId="AD" clId="Web-{E674A543-D5A7-4B67-ADB4-8E33A17869E5}" dt="2022-03-01T21:32:20.544" v="83" actId="1076"/>
          <ac:grpSpMkLst>
            <pc:docMk/>
            <pc:sldMk cId="0" sldId="256"/>
            <ac:grpSpMk id="59" creationId="{00000000-0000-0000-0000-000000000000}"/>
          </ac:grpSpMkLst>
        </pc:grpChg>
        <pc:picChg chg="add mod">
          <ac:chgData name="Kalra, Mansha" userId="S::kalram@purdue.edu::8c37f886-ce7b-4781-92b3-e81f37f6ac41" providerId="AD" clId="Web-{E674A543-D5A7-4B67-ADB4-8E33A17869E5}" dt="2022-03-01T21:32:52.934" v="85"/>
          <ac:picMkLst>
            <pc:docMk/>
            <pc:sldMk cId="0" sldId="256"/>
            <ac:picMk id="2" creationId="{68411239-5EC6-4AD5-AA8B-7B2445643D87}"/>
          </ac:picMkLst>
        </pc:picChg>
      </pc:sldChg>
    </pc:docChg>
  </pc:docChgLst>
  <pc:docChgLst>
    <pc:chgData name="Kalra, Mansha" userId="S::kalram@purdue.edu::8c37f886-ce7b-4781-92b3-e81f37f6ac41" providerId="AD" clId="Web-{552721F6-D27D-42DB-87E8-C8CDBC3AFD62}"/>
    <pc:docChg chg="modSld">
      <pc:chgData name="Kalra, Mansha" userId="S::kalram@purdue.edu::8c37f886-ce7b-4781-92b3-e81f37f6ac41" providerId="AD" clId="Web-{552721F6-D27D-42DB-87E8-C8CDBC3AFD62}" dt="2022-03-04T16:24:32.731" v="31" actId="1076"/>
      <pc:docMkLst>
        <pc:docMk/>
      </pc:docMkLst>
      <pc:sldChg chg="modSp">
        <pc:chgData name="Kalra, Mansha" userId="S::kalram@purdue.edu::8c37f886-ce7b-4781-92b3-e81f37f6ac41" providerId="AD" clId="Web-{552721F6-D27D-42DB-87E8-C8CDBC3AFD62}" dt="2022-03-04T16:24:32.731" v="31" actId="1076"/>
        <pc:sldMkLst>
          <pc:docMk/>
          <pc:sldMk cId="0" sldId="260"/>
        </pc:sldMkLst>
        <pc:spChg chg="mod">
          <ac:chgData name="Kalra, Mansha" userId="S::kalram@purdue.edu::8c37f886-ce7b-4781-92b3-e81f37f6ac41" providerId="AD" clId="Web-{552721F6-D27D-42DB-87E8-C8CDBC3AFD62}" dt="2022-03-04T16:24:32.731" v="31" actId="1076"/>
          <ac:spMkLst>
            <pc:docMk/>
            <pc:sldMk cId="0" sldId="260"/>
            <ac:spMk id="229" creationId="{00000000-0000-0000-0000-000000000000}"/>
          </ac:spMkLst>
        </pc:spChg>
        <pc:spChg chg="mod">
          <ac:chgData name="Kalra, Mansha" userId="S::kalram@purdue.edu::8c37f886-ce7b-4781-92b3-e81f37f6ac41" providerId="AD" clId="Web-{552721F6-D27D-42DB-87E8-C8CDBC3AFD62}" dt="2022-03-04T16:23:11.747" v="23" actId="1076"/>
          <ac:spMkLst>
            <pc:docMk/>
            <pc:sldMk cId="0" sldId="260"/>
            <ac:spMk id="236" creationId="{00000000-0000-0000-0000-000000000000}"/>
          </ac:spMkLst>
        </pc:spChg>
        <pc:spChg chg="mod">
          <ac:chgData name="Kalra, Mansha" userId="S::kalram@purdue.edu::8c37f886-ce7b-4781-92b3-e81f37f6ac41" providerId="AD" clId="Web-{552721F6-D27D-42DB-87E8-C8CDBC3AFD62}" dt="2022-03-04T16:22:21.137" v="7" actId="1076"/>
          <ac:spMkLst>
            <pc:docMk/>
            <pc:sldMk cId="0" sldId="260"/>
            <ac:spMk id="251" creationId="{00000000-0000-0000-0000-000000000000}"/>
          </ac:spMkLst>
        </pc:spChg>
      </pc:sldChg>
    </pc:docChg>
  </pc:docChgLst>
  <pc:docChgLst>
    <pc:chgData name="Sharma, Eshan" userId="S::sharm526@purdue.edu::908cbe81-8e24-4b37-a380-b5832a02bed3" providerId="AD" clId="Web-{7AE4AFD5-5557-4B94-BE85-9C7C97A4158E}"/>
    <pc:docChg chg="sldOrd">
      <pc:chgData name="Sharma, Eshan" userId="S::sharm526@purdue.edu::908cbe81-8e24-4b37-a380-b5832a02bed3" providerId="AD" clId="Web-{7AE4AFD5-5557-4B94-BE85-9C7C97A4158E}" dt="2022-03-04T17:12:28.239" v="1"/>
      <pc:docMkLst>
        <pc:docMk/>
      </pc:docMkLst>
      <pc:sldChg chg="ord">
        <pc:chgData name="Sharma, Eshan" userId="S::sharm526@purdue.edu::908cbe81-8e24-4b37-a380-b5832a02bed3" providerId="AD" clId="Web-{7AE4AFD5-5557-4B94-BE85-9C7C97A4158E}" dt="2022-03-04T17:12:28.239" v="1"/>
        <pc:sldMkLst>
          <pc:docMk/>
          <pc:sldMk cId="0" sldId="260"/>
        </pc:sldMkLst>
      </pc:sldChg>
      <pc:sldChg chg="ord">
        <pc:chgData name="Sharma, Eshan" userId="S::sharm526@purdue.edu::908cbe81-8e24-4b37-a380-b5832a02bed3" providerId="AD" clId="Web-{7AE4AFD5-5557-4B94-BE85-9C7C97A4158E}" dt="2022-03-04T17:12:24.200" v="0"/>
        <pc:sldMkLst>
          <pc:docMk/>
          <pc:sldMk cId="0" sldId="286"/>
        </pc:sldMkLst>
      </pc:sldChg>
    </pc:docChg>
  </pc:docChgLst>
  <pc:docChgLst>
    <pc:chgData name="Kalra, Mansha" userId="8c37f886-ce7b-4781-92b3-e81f37f6ac41" providerId="ADAL" clId="{37DF56DD-0099-4EB1-A634-6582C37F1D63}"/>
    <pc:docChg chg="undo redo custSel addSld delSld modSld sldOrd modMainMaster addSection delSection">
      <pc:chgData name="Kalra, Mansha" userId="8c37f886-ce7b-4781-92b3-e81f37f6ac41" providerId="ADAL" clId="{37DF56DD-0099-4EB1-A634-6582C37F1D63}" dt="2022-03-04T18:19:35.267" v="2650" actId="20577"/>
      <pc:docMkLst>
        <pc:docMk/>
      </pc:docMkLst>
      <pc:sldChg chg="addSp delSp modSp mod">
        <pc:chgData name="Kalra, Mansha" userId="8c37f886-ce7b-4781-92b3-e81f37f6ac41" providerId="ADAL" clId="{37DF56DD-0099-4EB1-A634-6582C37F1D63}" dt="2022-03-04T18:19:35.267" v="2650" actId="20577"/>
        <pc:sldMkLst>
          <pc:docMk/>
          <pc:sldMk cId="0" sldId="256"/>
        </pc:sldMkLst>
        <pc:spChg chg="add del mod">
          <ac:chgData name="Kalra, Mansha" userId="8c37f886-ce7b-4781-92b3-e81f37f6ac41" providerId="ADAL" clId="{37DF56DD-0099-4EB1-A634-6582C37F1D63}" dt="2022-03-01T21:34:14.747" v="9" actId="478"/>
          <ac:spMkLst>
            <pc:docMk/>
            <pc:sldMk cId="0" sldId="256"/>
            <ac:spMk id="4" creationId="{1A575AA1-3667-4795-9B68-C374485A6DD4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55" creationId="{269A317A-04A6-43FF-951B-48BDF15B276D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56" creationId="{540E37D9-D728-4E80-97F5-A334B41B14F4}"/>
          </ac:spMkLst>
        </pc:spChg>
        <pc:spChg chg="del">
          <ac:chgData name="Kalra, Mansha" userId="8c37f886-ce7b-4781-92b3-e81f37f6ac41" providerId="ADAL" clId="{37DF56DD-0099-4EB1-A634-6582C37F1D63}" dt="2022-03-01T21:34:10.709" v="8" actId="478"/>
          <ac:spMkLst>
            <pc:docMk/>
            <pc:sldMk cId="0" sldId="256"/>
            <ac:spMk id="57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18:19:35.267" v="2650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1T21:37:08.074" v="22" actId="207"/>
          <ac:spMkLst>
            <pc:docMk/>
            <pc:sldMk cId="0" sldId="256"/>
            <ac:spMk id="69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1T21:37:04.607" v="21" actId="207"/>
          <ac:spMkLst>
            <pc:docMk/>
            <pc:sldMk cId="0" sldId="256"/>
            <ac:spMk id="73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02" creationId="{C1BFAFEF-243B-43ED-BC1B-A6C2A1F9F0F6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03" creationId="{00167512-8B77-43A5-8386-EE19AD1BAD96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04" creationId="{77C31845-348E-46D2-895D-4E73088C477E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05" creationId="{378C65DF-569C-4ABF-B581-D42426D95EB8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06" creationId="{95910A4F-8F42-44D7-8085-44A8D3E5AADB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07" creationId="{005EE271-E046-4E54-86C9-DABEABB77FEC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08" creationId="{FAD2EA51-5705-471A-99E9-7A2D2799C2F3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09" creationId="{8EF64472-4C9D-4EDC-89EC-F19253DCEFF2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10" creationId="{F1208FF4-A491-4847-A869-EECBF37370FA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11" creationId="{15C74A4C-FD6D-407E-96E1-A61F7DB75128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12" creationId="{AB410C8D-98E3-4439-B4BD-A3060A102AA3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13" creationId="{62EA6938-7E8D-4A67-B4DC-0C060069D870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14" creationId="{A61A3A4E-3570-4F72-A2C0-5CF34E655558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15" creationId="{2DCD371B-82F4-4F1B-A3B4-A8C8315FF8A2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16" creationId="{3B4D814B-C1F7-41B2-B825-5AA0E97BCD46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17" creationId="{AE99DF33-2327-4C43-ACF9-00B15EADCB40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18" creationId="{58AA9162-E672-4196-AB7D-A61459759976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19" creationId="{3C275D5D-B713-4AC3-BCA4-7B67EC2B25B7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20" creationId="{E86566EC-6A4F-4596-865D-F24A27D6BE50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21" creationId="{B2154B8B-3218-4A8D-91AB-5446B566DF58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22" creationId="{43002092-2761-4601-A03D-055BBB7AB56D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23" creationId="{5BF930EE-A26B-4666-A3AD-CC32DA13362E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24" creationId="{2048F664-5A2A-4626-BBA6-E7C9AA626B65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25" creationId="{3D58CDF8-3E51-48F5-B78C-D86DA8A23CF7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26" creationId="{58F3CDCD-1B99-4142-851E-40655DD6F36F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27" creationId="{48C77B72-0C5E-4AE7-8FE9-7800B5CDB87C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28" creationId="{3B3CE6F2-6625-4D3A-8291-3B2C64B5EFEB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29" creationId="{BE65148A-7D04-404F-ADF2-9287EE6B10F8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30" creationId="{BBD03914-68B1-4494-8084-417894E82B8A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31" creationId="{05F50DA8-7C91-4AC5-BF4F-D07164990007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32" creationId="{EEADA552-8E09-4AE8-B394-84CAFE97B645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33" creationId="{B7E51095-C205-4B76-AC1B-EA8A25416D94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34" creationId="{EA0897CF-48E5-4908-96EC-5C5F67FF1110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35" creationId="{5A4A9F17-77A0-4EBD-B1F9-0BE679F498E6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36" creationId="{5923E97B-25CA-49A8-A890-043B59D6F217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37" creationId="{7FEE867D-A01F-4BE8-AF32-E40A97F10F04}"/>
          </ac:spMkLst>
        </pc:spChg>
        <pc:spChg chg="mod">
          <ac:chgData name="Kalra, Mansha" userId="8c37f886-ce7b-4781-92b3-e81f37f6ac41" providerId="ADAL" clId="{37DF56DD-0099-4EB1-A634-6582C37F1D63}" dt="2022-03-02T00:08:59.864" v="728"/>
          <ac:spMkLst>
            <pc:docMk/>
            <pc:sldMk cId="0" sldId="256"/>
            <ac:spMk id="138" creationId="{B8A6DA35-BC86-4525-98E2-0D1BB64FDB08}"/>
          </ac:spMkLst>
        </pc:spChg>
        <pc:grpChg chg="add del mod">
          <ac:chgData name="Kalra, Mansha" userId="8c37f886-ce7b-4781-92b3-e81f37f6ac41" providerId="ADAL" clId="{37DF56DD-0099-4EB1-A634-6582C37F1D63}" dt="2022-03-02T00:09:03.064" v="731"/>
          <ac:grpSpMkLst>
            <pc:docMk/>
            <pc:sldMk cId="0" sldId="256"/>
            <ac:grpSpMk id="51" creationId="{34AF97A8-71A9-4562-A202-F5C80736AACA}"/>
          </ac:grpSpMkLst>
        </pc:grpChg>
        <pc:grpChg chg="mod">
          <ac:chgData name="Kalra, Mansha" userId="8c37f886-ce7b-4781-92b3-e81f37f6ac41" providerId="ADAL" clId="{37DF56DD-0099-4EB1-A634-6582C37F1D63}" dt="2022-03-02T00:08:59.864" v="728"/>
          <ac:grpSpMkLst>
            <pc:docMk/>
            <pc:sldMk cId="0" sldId="256"/>
            <ac:grpSpMk id="52" creationId="{9334E83F-3D4C-4150-927A-B51F8F606A9D}"/>
          </ac:grpSpMkLst>
        </pc:grpChg>
        <pc:grpChg chg="mod">
          <ac:chgData name="Kalra, Mansha" userId="8c37f886-ce7b-4781-92b3-e81f37f6ac41" providerId="ADAL" clId="{37DF56DD-0099-4EB1-A634-6582C37F1D63}" dt="2022-03-02T00:08:59.864" v="728"/>
          <ac:grpSpMkLst>
            <pc:docMk/>
            <pc:sldMk cId="0" sldId="256"/>
            <ac:grpSpMk id="53" creationId="{D941A746-EFA8-468E-B0C6-8A3C3B739EC2}"/>
          </ac:grpSpMkLst>
        </pc:grpChg>
        <pc:grpChg chg="mod">
          <ac:chgData name="Kalra, Mansha" userId="8c37f886-ce7b-4781-92b3-e81f37f6ac41" providerId="ADAL" clId="{37DF56DD-0099-4EB1-A634-6582C37F1D63}" dt="2022-03-02T00:08:59.864" v="728"/>
          <ac:grpSpMkLst>
            <pc:docMk/>
            <pc:sldMk cId="0" sldId="256"/>
            <ac:grpSpMk id="54" creationId="{1F0E2BDF-BAF7-46CE-9F5C-5D4303EB7952}"/>
          </ac:grpSpMkLst>
        </pc:grpChg>
        <pc:grpChg chg="del mod">
          <ac:chgData name="Kalra, Mansha" userId="8c37f886-ce7b-4781-92b3-e81f37f6ac41" providerId="ADAL" clId="{37DF56DD-0099-4EB1-A634-6582C37F1D63}" dt="2022-03-02T00:08:58.535" v="727" actId="21"/>
          <ac:grpSpMkLst>
            <pc:docMk/>
            <pc:sldMk cId="0" sldId="256"/>
            <ac:grpSpMk id="59" creationId="{00000000-0000-0000-0000-000000000000}"/>
          </ac:grpSpMkLst>
        </pc:grpChg>
        <pc:picChg chg="del mod">
          <ac:chgData name="Kalra, Mansha" userId="8c37f886-ce7b-4781-92b3-e81f37f6ac41" providerId="ADAL" clId="{37DF56DD-0099-4EB1-A634-6582C37F1D63}" dt="2022-03-01T21:33:34.892" v="2" actId="478"/>
          <ac:picMkLst>
            <pc:docMk/>
            <pc:sldMk cId="0" sldId="256"/>
            <ac:picMk id="2" creationId="{68411239-5EC6-4AD5-AA8B-7B2445643D87}"/>
          </ac:picMkLst>
        </pc:picChg>
        <pc:picChg chg="add mod modCrop">
          <ac:chgData name="Kalra, Mansha" userId="8c37f886-ce7b-4781-92b3-e81f37f6ac41" providerId="ADAL" clId="{37DF56DD-0099-4EB1-A634-6582C37F1D63}" dt="2022-03-02T00:10:14.704" v="744" actId="732"/>
          <ac:picMkLst>
            <pc:docMk/>
            <pc:sldMk cId="0" sldId="256"/>
            <ac:picMk id="5" creationId="{1A8D6402-D986-4417-8391-B839BAC669A8}"/>
          </ac:picMkLst>
        </pc:picChg>
        <pc:picChg chg="add mod">
          <ac:chgData name="Kalra, Mansha" userId="8c37f886-ce7b-4781-92b3-e81f37f6ac41" providerId="ADAL" clId="{37DF56DD-0099-4EB1-A634-6582C37F1D63}" dt="2022-03-02T00:08:13.766" v="722" actId="1076"/>
          <ac:picMkLst>
            <pc:docMk/>
            <pc:sldMk cId="0" sldId="256"/>
            <ac:picMk id="1026" creationId="{17646AA8-D426-4E6E-9490-98B59F06150C}"/>
          </ac:picMkLst>
        </pc:picChg>
      </pc:sldChg>
      <pc:sldChg chg="modSp mod ord">
        <pc:chgData name="Kalra, Mansha" userId="8c37f886-ce7b-4781-92b3-e81f37f6ac41" providerId="ADAL" clId="{37DF56DD-0099-4EB1-A634-6582C37F1D63}" dt="2022-03-04T05:42:22.135" v="2571" actId="20577"/>
        <pc:sldMkLst>
          <pc:docMk/>
          <pc:sldMk cId="0" sldId="257"/>
        </pc:sldMkLst>
        <pc:spChg chg="mod">
          <ac:chgData name="Kalra, Mansha" userId="8c37f886-ce7b-4781-92b3-e81f37f6ac41" providerId="ADAL" clId="{37DF56DD-0099-4EB1-A634-6582C37F1D63}" dt="2022-03-04T05:42:22.135" v="2571" actId="20577"/>
          <ac:spMkLst>
            <pc:docMk/>
            <pc:sldMk cId="0" sldId="257"/>
            <ac:spMk id="106" creationId="{00000000-0000-0000-0000-000000000000}"/>
          </ac:spMkLst>
        </pc:spChg>
      </pc:sldChg>
      <pc:sldChg chg="modSp mod">
        <pc:chgData name="Kalra, Mansha" userId="8c37f886-ce7b-4781-92b3-e81f37f6ac41" providerId="ADAL" clId="{37DF56DD-0099-4EB1-A634-6582C37F1D63}" dt="2022-03-04T17:35:54.269" v="2643" actId="20577"/>
        <pc:sldMkLst>
          <pc:docMk/>
          <pc:sldMk cId="0" sldId="260"/>
        </pc:sldMkLst>
        <pc:spChg chg="mod">
          <ac:chgData name="Kalra, Mansha" userId="8c37f886-ce7b-4781-92b3-e81f37f6ac41" providerId="ADAL" clId="{37DF56DD-0099-4EB1-A634-6582C37F1D63}" dt="2022-03-04T05:30:32.736" v="2329" actId="14100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17:35:54.269" v="2643" actId="20577"/>
          <ac:spMkLst>
            <pc:docMk/>
            <pc:sldMk cId="0" sldId="260"/>
            <ac:spMk id="236" creationId="{00000000-0000-0000-0000-000000000000}"/>
          </ac:spMkLst>
        </pc:spChg>
      </pc:sldChg>
      <pc:sldChg chg="addSp delSp modSp mod ord">
        <pc:chgData name="Kalra, Mansha" userId="8c37f886-ce7b-4781-92b3-e81f37f6ac41" providerId="ADAL" clId="{37DF56DD-0099-4EB1-A634-6582C37F1D63}" dt="2022-03-04T05:28:23.787" v="2306" actId="14100"/>
        <pc:sldMkLst>
          <pc:docMk/>
          <pc:sldMk cId="0" sldId="261"/>
        </pc:sldMkLst>
        <pc:spChg chg="mod">
          <ac:chgData name="Kalra, Mansha" userId="8c37f886-ce7b-4781-92b3-e81f37f6ac41" providerId="ADAL" clId="{37DF56DD-0099-4EB1-A634-6582C37F1D63}" dt="2022-03-04T05:28:23.787" v="2306" actId="14100"/>
          <ac:spMkLst>
            <pc:docMk/>
            <pc:sldMk cId="0" sldId="261"/>
            <ac:spMk id="262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1T21:52:29.606" v="110" actId="20577"/>
          <ac:spMkLst>
            <pc:docMk/>
            <pc:sldMk cId="0" sldId="261"/>
            <ac:spMk id="270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1T22:04:26.875" v="232" actId="20577"/>
          <ac:spMkLst>
            <pc:docMk/>
            <pc:sldMk cId="0" sldId="261"/>
            <ac:spMk id="279" creationId="{00000000-0000-0000-0000-000000000000}"/>
          </ac:spMkLst>
        </pc:spChg>
        <pc:spChg chg="del">
          <ac:chgData name="Kalra, Mansha" userId="8c37f886-ce7b-4781-92b3-e81f37f6ac41" providerId="ADAL" clId="{37DF56DD-0099-4EB1-A634-6582C37F1D63}" dt="2022-03-01T22:05:49.339" v="312" actId="478"/>
          <ac:spMkLst>
            <pc:docMk/>
            <pc:sldMk cId="0" sldId="261"/>
            <ac:spMk id="284" creationId="{00000000-0000-0000-0000-000000000000}"/>
          </ac:spMkLst>
        </pc:spChg>
        <pc:spChg chg="del">
          <ac:chgData name="Kalra, Mansha" userId="8c37f886-ce7b-4781-92b3-e81f37f6ac41" providerId="ADAL" clId="{37DF56DD-0099-4EB1-A634-6582C37F1D63}" dt="2022-03-01T22:05:47.388" v="311" actId="478"/>
          <ac:spMkLst>
            <pc:docMk/>
            <pc:sldMk cId="0" sldId="261"/>
            <ac:spMk id="285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4:50:33.946" v="1866" actId="1076"/>
          <ac:spMkLst>
            <pc:docMk/>
            <pc:sldMk cId="0" sldId="261"/>
            <ac:spMk id="288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1T22:05:29.254" v="284" actId="20577"/>
          <ac:spMkLst>
            <pc:docMk/>
            <pc:sldMk cId="0" sldId="261"/>
            <ac:spMk id="290" creationId="{00000000-0000-0000-0000-000000000000}"/>
          </ac:spMkLst>
        </pc:spChg>
        <pc:spChg chg="del">
          <ac:chgData name="Kalra, Mansha" userId="8c37f886-ce7b-4781-92b3-e81f37f6ac41" providerId="ADAL" clId="{37DF56DD-0099-4EB1-A634-6582C37F1D63}" dt="2022-03-04T04:50:38.087" v="1867" actId="478"/>
          <ac:spMkLst>
            <pc:docMk/>
            <pc:sldMk cId="0" sldId="261"/>
            <ac:spMk id="292" creationId="{00000000-0000-0000-0000-000000000000}"/>
          </ac:spMkLst>
        </pc:spChg>
        <pc:spChg chg="del">
          <ac:chgData name="Kalra, Mansha" userId="8c37f886-ce7b-4781-92b3-e81f37f6ac41" providerId="ADAL" clId="{37DF56DD-0099-4EB1-A634-6582C37F1D63}" dt="2022-03-04T04:50:43.475" v="1868" actId="478"/>
          <ac:spMkLst>
            <pc:docMk/>
            <pc:sldMk cId="0" sldId="261"/>
            <ac:spMk id="293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1T21:56:29.510" v="159" actId="20577"/>
          <ac:spMkLst>
            <pc:docMk/>
            <pc:sldMk cId="0" sldId="261"/>
            <ac:spMk id="298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1T21:59:17.205" v="212" actId="20577"/>
          <ac:spMkLst>
            <pc:docMk/>
            <pc:sldMk cId="0" sldId="261"/>
            <ac:spMk id="308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1T22:05:33.077" v="294" actId="20577"/>
          <ac:spMkLst>
            <pc:docMk/>
            <pc:sldMk cId="0" sldId="261"/>
            <ac:spMk id="317" creationId="{00000000-0000-0000-0000-000000000000}"/>
          </ac:spMkLst>
        </pc:spChg>
        <pc:spChg chg="del mod">
          <ac:chgData name="Kalra, Mansha" userId="8c37f886-ce7b-4781-92b3-e81f37f6ac41" providerId="ADAL" clId="{37DF56DD-0099-4EB1-A634-6582C37F1D63}" dt="2022-03-01T22:04:57.503" v="265" actId="478"/>
          <ac:spMkLst>
            <pc:docMk/>
            <pc:sldMk cId="0" sldId="261"/>
            <ac:spMk id="322" creationId="{00000000-0000-0000-0000-000000000000}"/>
          </ac:spMkLst>
        </pc:spChg>
        <pc:spChg chg="del">
          <ac:chgData name="Kalra, Mansha" userId="8c37f886-ce7b-4781-92b3-e81f37f6ac41" providerId="ADAL" clId="{37DF56DD-0099-4EB1-A634-6582C37F1D63}" dt="2022-03-01T22:05:02.857" v="266" actId="478"/>
          <ac:spMkLst>
            <pc:docMk/>
            <pc:sldMk cId="0" sldId="261"/>
            <ac:spMk id="323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1T22:05:38.668" v="309" actId="20577"/>
          <ac:spMkLst>
            <pc:docMk/>
            <pc:sldMk cId="0" sldId="261"/>
            <ac:spMk id="326" creationId="{00000000-0000-0000-0000-000000000000}"/>
          </ac:spMkLst>
        </pc:spChg>
        <pc:grpChg chg="mod">
          <ac:chgData name="Kalra, Mansha" userId="8c37f886-ce7b-4781-92b3-e81f37f6ac41" providerId="ADAL" clId="{37DF56DD-0099-4EB1-A634-6582C37F1D63}" dt="2022-03-04T04:50:31.159" v="1865" actId="1076"/>
          <ac:grpSpMkLst>
            <pc:docMk/>
            <pc:sldMk cId="0" sldId="261"/>
            <ac:grpSpMk id="283" creationId="{00000000-0000-0000-0000-000000000000}"/>
          </ac:grpSpMkLst>
        </pc:grpChg>
        <pc:grpChg chg="del">
          <ac:chgData name="Kalra, Mansha" userId="8c37f886-ce7b-4781-92b3-e81f37f6ac41" providerId="ADAL" clId="{37DF56DD-0099-4EB1-A634-6582C37F1D63}" dt="2022-03-04T04:50:38.087" v="1867" actId="478"/>
          <ac:grpSpMkLst>
            <pc:docMk/>
            <pc:sldMk cId="0" sldId="261"/>
            <ac:grpSpMk id="291" creationId="{00000000-0000-0000-0000-000000000000}"/>
          </ac:grpSpMkLst>
        </pc:grpChg>
        <pc:grpChg chg="del">
          <ac:chgData name="Kalra, Mansha" userId="8c37f886-ce7b-4781-92b3-e81f37f6ac41" providerId="ADAL" clId="{37DF56DD-0099-4EB1-A634-6582C37F1D63}" dt="2022-03-01T22:05:43.917" v="310" actId="478"/>
          <ac:grpSpMkLst>
            <pc:docMk/>
            <pc:sldMk cId="0" sldId="261"/>
            <ac:grpSpMk id="331" creationId="{00000000-0000-0000-0000-000000000000}"/>
          </ac:grpSpMkLst>
        </pc:grpChg>
        <pc:picChg chg="add mod">
          <ac:chgData name="Kalra, Mansha" userId="8c37f886-ce7b-4781-92b3-e81f37f6ac41" providerId="ADAL" clId="{37DF56DD-0099-4EB1-A634-6582C37F1D63}" dt="2022-03-04T04:51:35.302" v="1873" actId="1076"/>
          <ac:picMkLst>
            <pc:docMk/>
            <pc:sldMk cId="0" sldId="261"/>
            <ac:picMk id="4" creationId="{82C65591-144C-443E-A603-CAFAFC9F9FE4}"/>
          </ac:picMkLst>
        </pc:picChg>
      </pc:sldChg>
      <pc:sldChg chg="addSp delSp modSp mod">
        <pc:chgData name="Kalra, Mansha" userId="8c37f886-ce7b-4781-92b3-e81f37f6ac41" providerId="ADAL" clId="{37DF56DD-0099-4EB1-A634-6582C37F1D63}" dt="2022-03-04T05:50:27.806" v="2617" actId="1076"/>
        <pc:sldMkLst>
          <pc:docMk/>
          <pc:sldMk cId="0" sldId="265"/>
        </pc:sldMkLst>
        <pc:spChg chg="mod">
          <ac:chgData name="Kalra, Mansha" userId="8c37f886-ce7b-4781-92b3-e81f37f6ac41" providerId="ADAL" clId="{37DF56DD-0099-4EB1-A634-6582C37F1D63}" dt="2022-03-04T05:50:21.186" v="2616" actId="1076"/>
          <ac:spMkLst>
            <pc:docMk/>
            <pc:sldMk cId="0" sldId="265"/>
            <ac:spMk id="3" creationId="{D211A0CA-F953-4533-BAA5-2ECCC1EFB070}"/>
          </ac:spMkLst>
        </pc:spChg>
        <pc:spChg chg="mod">
          <ac:chgData name="Kalra, Mansha" userId="8c37f886-ce7b-4781-92b3-e81f37f6ac41" providerId="ADAL" clId="{37DF56DD-0099-4EB1-A634-6582C37F1D63}" dt="2022-03-04T05:50:07.054" v="2614" actId="1076"/>
          <ac:spMkLst>
            <pc:docMk/>
            <pc:sldMk cId="0" sldId="265"/>
            <ac:spMk id="23" creationId="{6EC15D46-5A8E-47BF-B8CB-953906B61AF0}"/>
          </ac:spMkLst>
        </pc:spChg>
        <pc:spChg chg="mod">
          <ac:chgData name="Kalra, Mansha" userId="8c37f886-ce7b-4781-92b3-e81f37f6ac41" providerId="ADAL" clId="{37DF56DD-0099-4EB1-A634-6582C37F1D63}" dt="2022-03-04T05:50:27.806" v="2617" actId="1076"/>
          <ac:spMkLst>
            <pc:docMk/>
            <pc:sldMk cId="0" sldId="265"/>
            <ac:spMk id="24" creationId="{3218A05D-D3BB-4F89-9FC8-FD544D7C818F}"/>
          </ac:spMkLst>
        </pc:spChg>
        <pc:spChg chg="mod">
          <ac:chgData name="Kalra, Mansha" userId="8c37f886-ce7b-4781-92b3-e81f37f6ac41" providerId="ADAL" clId="{37DF56DD-0099-4EB1-A634-6582C37F1D63}" dt="2022-03-04T05:49:58.116" v="2612" actId="1076"/>
          <ac:spMkLst>
            <pc:docMk/>
            <pc:sldMk cId="0" sldId="265"/>
            <ac:spMk id="25" creationId="{4D482A9B-39D0-4BE4-A01B-76960919E0BF}"/>
          </ac:spMkLst>
        </pc:spChg>
        <pc:spChg chg="mod">
          <ac:chgData name="Kalra, Mansha" userId="8c37f886-ce7b-4781-92b3-e81f37f6ac41" providerId="ADAL" clId="{37DF56DD-0099-4EB1-A634-6582C37F1D63}" dt="2022-03-04T05:49:19.945" v="2602"/>
          <ac:spMkLst>
            <pc:docMk/>
            <pc:sldMk cId="0" sldId="265"/>
            <ac:spMk id="33" creationId="{63D2E2EF-9640-42C7-949A-B1B1848CEA1D}"/>
          </ac:spMkLst>
        </pc:spChg>
        <pc:spChg chg="mod">
          <ac:chgData name="Kalra, Mansha" userId="8c37f886-ce7b-4781-92b3-e81f37f6ac41" providerId="ADAL" clId="{37DF56DD-0099-4EB1-A634-6582C37F1D63}" dt="2022-03-04T05:49:19.945" v="2602"/>
          <ac:spMkLst>
            <pc:docMk/>
            <pc:sldMk cId="0" sldId="265"/>
            <ac:spMk id="34" creationId="{913BE040-2289-440A-967B-8B2DC905E8BB}"/>
          </ac:spMkLst>
        </pc:spChg>
        <pc:spChg chg="mod">
          <ac:chgData name="Kalra, Mansha" userId="8c37f886-ce7b-4781-92b3-e81f37f6ac41" providerId="ADAL" clId="{37DF56DD-0099-4EB1-A634-6582C37F1D63}" dt="2022-03-04T05:49:19.945" v="2602"/>
          <ac:spMkLst>
            <pc:docMk/>
            <pc:sldMk cId="0" sldId="265"/>
            <ac:spMk id="35" creationId="{9C545174-5F8B-47A3-9484-754AE9C68AE1}"/>
          </ac:spMkLst>
        </pc:spChg>
        <pc:spChg chg="del mod">
          <ac:chgData name="Kalra, Mansha" userId="8c37f886-ce7b-4781-92b3-e81f37f6ac41" providerId="ADAL" clId="{37DF56DD-0099-4EB1-A634-6582C37F1D63}" dt="2022-03-04T05:49:17.742" v="2601" actId="478"/>
          <ac:spMkLst>
            <pc:docMk/>
            <pc:sldMk cId="0" sldId="265"/>
            <ac:spMk id="149" creationId="{1B2DFA63-87D3-49F9-AE51-EE349C38D327}"/>
          </ac:spMkLst>
        </pc:spChg>
        <pc:spChg chg="del mod">
          <ac:chgData name="Kalra, Mansha" userId="8c37f886-ce7b-4781-92b3-e81f37f6ac41" providerId="ADAL" clId="{37DF56DD-0099-4EB1-A634-6582C37F1D63}" dt="2022-03-04T05:49:17.742" v="2601" actId="478"/>
          <ac:spMkLst>
            <pc:docMk/>
            <pc:sldMk cId="0" sldId="265"/>
            <ac:spMk id="150" creationId="{44FAB635-A398-4495-925F-54A46B6B6B20}"/>
          </ac:spMkLst>
        </pc:spChg>
        <pc:spChg chg="mod">
          <ac:chgData name="Kalra, Mansha" userId="8c37f886-ce7b-4781-92b3-e81f37f6ac41" providerId="ADAL" clId="{37DF56DD-0099-4EB1-A634-6582C37F1D63}" dt="2022-03-04T05:28:52.020" v="2311" actId="14100"/>
          <ac:spMkLst>
            <pc:docMk/>
            <pc:sldMk cId="0" sldId="265"/>
            <ac:spMk id="511" creationId="{00000000-0000-0000-0000-000000000000}"/>
          </ac:spMkLst>
        </pc:spChg>
        <pc:grpChg chg="add mod">
          <ac:chgData name="Kalra, Mansha" userId="8c37f886-ce7b-4781-92b3-e81f37f6ac41" providerId="ADAL" clId="{37DF56DD-0099-4EB1-A634-6582C37F1D63}" dt="2022-03-04T05:47:38.805" v="2579" actId="1076"/>
          <ac:grpSpMkLst>
            <pc:docMk/>
            <pc:sldMk cId="0" sldId="265"/>
            <ac:grpSpMk id="6" creationId="{4904714B-04B6-46AA-8A46-74DC26867C69}"/>
          </ac:grpSpMkLst>
        </pc:grpChg>
        <pc:grpChg chg="add mod">
          <ac:chgData name="Kalra, Mansha" userId="8c37f886-ce7b-4781-92b3-e81f37f6ac41" providerId="ADAL" clId="{37DF56DD-0099-4EB1-A634-6582C37F1D63}" dt="2022-03-04T05:48:10.754" v="2584" actId="1076"/>
          <ac:grpSpMkLst>
            <pc:docMk/>
            <pc:sldMk cId="0" sldId="265"/>
            <ac:grpSpMk id="7" creationId="{A868021D-B5AB-42C7-A3E1-8881D4EFC0B9}"/>
          </ac:grpSpMkLst>
        </pc:grpChg>
        <pc:grpChg chg="add mod">
          <ac:chgData name="Kalra, Mansha" userId="8c37f886-ce7b-4781-92b3-e81f37f6ac41" providerId="ADAL" clId="{37DF56DD-0099-4EB1-A634-6582C37F1D63}" dt="2022-03-04T05:48:42.956" v="2592" actId="1076"/>
          <ac:grpSpMkLst>
            <pc:docMk/>
            <pc:sldMk cId="0" sldId="265"/>
            <ac:grpSpMk id="8" creationId="{61D711AD-B3B8-400D-94C7-09C89B9376AD}"/>
          </ac:grpSpMkLst>
        </pc:grpChg>
        <pc:grpChg chg="add mod">
          <ac:chgData name="Kalra, Mansha" userId="8c37f886-ce7b-4781-92b3-e81f37f6ac41" providerId="ADAL" clId="{37DF56DD-0099-4EB1-A634-6582C37F1D63}" dt="2022-03-04T05:49:52.401" v="2611" actId="164"/>
          <ac:grpSpMkLst>
            <pc:docMk/>
            <pc:sldMk cId="0" sldId="265"/>
            <ac:grpSpMk id="9" creationId="{10F0EAD2-A9FF-4C58-BD46-B9C94F89958C}"/>
          </ac:grpSpMkLst>
        </pc:grpChg>
        <pc:grpChg chg="add del mod">
          <ac:chgData name="Kalra, Mansha" userId="8c37f886-ce7b-4781-92b3-e81f37f6ac41" providerId="ADAL" clId="{37DF56DD-0099-4EB1-A634-6582C37F1D63}" dt="2022-03-04T05:49:30.107" v="2604" actId="478"/>
          <ac:grpSpMkLst>
            <pc:docMk/>
            <pc:sldMk cId="0" sldId="265"/>
            <ac:grpSpMk id="30" creationId="{D3B184DF-8F3B-404F-BA4C-8F96CE553452}"/>
          </ac:grpSpMkLst>
        </pc:grpChg>
        <pc:grpChg chg="mod topLvl">
          <ac:chgData name="Kalra, Mansha" userId="8c37f886-ce7b-4781-92b3-e81f37f6ac41" providerId="ADAL" clId="{37DF56DD-0099-4EB1-A634-6582C37F1D63}" dt="2022-03-04T05:49:52.401" v="2611" actId="164"/>
          <ac:grpSpMkLst>
            <pc:docMk/>
            <pc:sldMk cId="0" sldId="265"/>
            <ac:grpSpMk id="31" creationId="{41ACF9FD-71BF-4676-BA53-638B5E123D8F}"/>
          </ac:grpSpMkLst>
        </pc:grpChg>
        <pc:grpChg chg="mod">
          <ac:chgData name="Kalra, Mansha" userId="8c37f886-ce7b-4781-92b3-e81f37f6ac41" providerId="ADAL" clId="{37DF56DD-0099-4EB1-A634-6582C37F1D63}" dt="2022-03-04T05:47:34.587" v="2578" actId="164"/>
          <ac:grpSpMkLst>
            <pc:docMk/>
            <pc:sldMk cId="0" sldId="265"/>
            <ac:grpSpMk id="56" creationId="{29E4C5D7-90B0-4FA3-8E43-20C6E9222711}"/>
          </ac:grpSpMkLst>
        </pc:grpChg>
        <pc:grpChg chg="mod">
          <ac:chgData name="Kalra, Mansha" userId="8c37f886-ce7b-4781-92b3-e81f37f6ac41" providerId="ADAL" clId="{37DF56DD-0099-4EB1-A634-6582C37F1D63}" dt="2022-03-04T05:48:05.323" v="2583" actId="164"/>
          <ac:grpSpMkLst>
            <pc:docMk/>
            <pc:sldMk cId="0" sldId="265"/>
            <ac:grpSpMk id="84" creationId="{CA742A03-8733-438C-9702-6BACBA7F4C90}"/>
          </ac:grpSpMkLst>
        </pc:grpChg>
        <pc:grpChg chg="mod">
          <ac:chgData name="Kalra, Mansha" userId="8c37f886-ce7b-4781-92b3-e81f37f6ac41" providerId="ADAL" clId="{37DF56DD-0099-4EB1-A634-6582C37F1D63}" dt="2022-03-04T05:48:40.569" v="2590" actId="164"/>
          <ac:grpSpMkLst>
            <pc:docMk/>
            <pc:sldMk cId="0" sldId="265"/>
            <ac:grpSpMk id="103" creationId="{C6BF275C-E377-4E50-A3CF-9630502917F9}"/>
          </ac:grpSpMkLst>
        </pc:grpChg>
        <pc:picChg chg="mod">
          <ac:chgData name="Kalra, Mansha" userId="8c37f886-ce7b-4781-92b3-e81f37f6ac41" providerId="ADAL" clId="{37DF56DD-0099-4EB1-A634-6582C37F1D63}" dt="2022-03-04T05:49:14.918" v="2600" actId="1076"/>
          <ac:picMkLst>
            <pc:docMk/>
            <pc:sldMk cId="0" sldId="265"/>
            <ac:picMk id="2" creationId="{937954A1-F3A3-4292-8C91-8A568650A3CD}"/>
          </ac:picMkLst>
        </pc:picChg>
        <pc:picChg chg="mod">
          <ac:chgData name="Kalra, Mansha" userId="8c37f886-ce7b-4781-92b3-e81f37f6ac41" providerId="ADAL" clId="{37DF56DD-0099-4EB1-A634-6582C37F1D63}" dt="2022-03-04T05:47:34.587" v="2578" actId="164"/>
          <ac:picMkLst>
            <pc:docMk/>
            <pc:sldMk cId="0" sldId="265"/>
            <ac:picMk id="4" creationId="{D19ED2F9-6241-4531-AF8B-EF92A6ACA8BE}"/>
          </ac:picMkLst>
        </pc:picChg>
        <pc:picChg chg="mod">
          <ac:chgData name="Kalra, Mansha" userId="8c37f886-ce7b-4781-92b3-e81f37f6ac41" providerId="ADAL" clId="{37DF56DD-0099-4EB1-A634-6582C37F1D63}" dt="2022-03-04T05:48:05.323" v="2583" actId="164"/>
          <ac:picMkLst>
            <pc:docMk/>
            <pc:sldMk cId="0" sldId="265"/>
            <ac:picMk id="11" creationId="{DA471577-8BFE-4D99-9A04-12DEC5782D42}"/>
          </ac:picMkLst>
        </pc:picChg>
        <pc:picChg chg="mod">
          <ac:chgData name="Kalra, Mansha" userId="8c37f886-ce7b-4781-92b3-e81f37f6ac41" providerId="ADAL" clId="{37DF56DD-0099-4EB1-A634-6582C37F1D63}" dt="2022-03-04T05:48:45.956" v="2593" actId="1076"/>
          <ac:picMkLst>
            <pc:docMk/>
            <pc:sldMk cId="0" sldId="265"/>
            <ac:picMk id="13" creationId="{6EDB0F8A-1EE2-4496-B161-52DB445362D4}"/>
          </ac:picMkLst>
        </pc:picChg>
        <pc:picChg chg="mod ord">
          <ac:chgData name="Kalra, Mansha" userId="8c37f886-ce7b-4781-92b3-e81f37f6ac41" providerId="ADAL" clId="{37DF56DD-0099-4EB1-A634-6582C37F1D63}" dt="2022-03-04T05:49:52.401" v="2611" actId="164"/>
          <ac:picMkLst>
            <pc:docMk/>
            <pc:sldMk cId="0" sldId="265"/>
            <ac:picMk id="21" creationId="{60B35CF5-F638-4DCD-B16F-FA68FDE2BAC4}"/>
          </ac:picMkLst>
        </pc:picChg>
        <pc:picChg chg="del mod topLvl">
          <ac:chgData name="Kalra, Mansha" userId="8c37f886-ce7b-4781-92b3-e81f37f6ac41" providerId="ADAL" clId="{37DF56DD-0099-4EB1-A634-6582C37F1D63}" dt="2022-03-04T05:49:30.107" v="2604" actId="478"/>
          <ac:picMkLst>
            <pc:docMk/>
            <pc:sldMk cId="0" sldId="265"/>
            <ac:picMk id="32" creationId="{F048675A-3507-49B9-A0A4-659E740D08E0}"/>
          </ac:picMkLst>
        </pc:picChg>
      </pc:sldChg>
      <pc:sldChg chg="modSp mod">
        <pc:chgData name="Kalra, Mansha" userId="8c37f886-ce7b-4781-92b3-e81f37f6ac41" providerId="ADAL" clId="{37DF56DD-0099-4EB1-A634-6582C37F1D63}" dt="2022-03-04T05:30:08.054" v="2322" actId="14100"/>
        <pc:sldMkLst>
          <pc:docMk/>
          <pc:sldMk cId="0" sldId="266"/>
        </pc:sldMkLst>
        <pc:spChg chg="mod">
          <ac:chgData name="Kalra, Mansha" userId="8c37f886-ce7b-4781-92b3-e81f37f6ac41" providerId="ADAL" clId="{37DF56DD-0099-4EB1-A634-6582C37F1D63}" dt="2022-03-04T05:30:08.054" v="2322" actId="14100"/>
          <ac:spMkLst>
            <pc:docMk/>
            <pc:sldMk cId="0" sldId="266"/>
            <ac:spMk id="582" creationId="{00000000-0000-0000-0000-000000000000}"/>
          </ac:spMkLst>
        </pc:spChg>
      </pc:sldChg>
      <pc:sldChg chg="addSp delSp modSp mod ord">
        <pc:chgData name="Kalra, Mansha" userId="8c37f886-ce7b-4781-92b3-e81f37f6ac41" providerId="ADAL" clId="{37DF56DD-0099-4EB1-A634-6582C37F1D63}" dt="2022-03-04T05:28:45.031" v="2310" actId="14100"/>
        <pc:sldMkLst>
          <pc:docMk/>
          <pc:sldMk cId="0" sldId="268"/>
        </pc:sldMkLst>
        <pc:spChg chg="mod">
          <ac:chgData name="Kalra, Mansha" userId="8c37f886-ce7b-4781-92b3-e81f37f6ac41" providerId="ADAL" clId="{37DF56DD-0099-4EB1-A634-6582C37F1D63}" dt="2022-03-04T05:28:45.031" v="2310" actId="14100"/>
          <ac:spMkLst>
            <pc:docMk/>
            <pc:sldMk cId="0" sldId="268"/>
            <ac:spMk id="630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1:49.747" v="1723" actId="164"/>
          <ac:spMkLst>
            <pc:docMk/>
            <pc:sldMk cId="0" sldId="268"/>
            <ac:spMk id="632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1:49.747" v="1723" actId="164"/>
          <ac:spMkLst>
            <pc:docMk/>
            <pc:sldMk cId="0" sldId="268"/>
            <ac:spMk id="633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1:49.747" v="1723" actId="164"/>
          <ac:spMkLst>
            <pc:docMk/>
            <pc:sldMk cId="0" sldId="268"/>
            <ac:spMk id="634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1:49.747" v="1723" actId="164"/>
          <ac:spMkLst>
            <pc:docMk/>
            <pc:sldMk cId="0" sldId="268"/>
            <ac:spMk id="635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1:49.747" v="1723" actId="164"/>
          <ac:spMkLst>
            <pc:docMk/>
            <pc:sldMk cId="0" sldId="268"/>
            <ac:spMk id="636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21:41:38.274" v="1721" actId="165"/>
          <ac:spMkLst>
            <pc:docMk/>
            <pc:sldMk cId="0" sldId="268"/>
            <ac:spMk id="638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21:41:38.274" v="1721" actId="165"/>
          <ac:spMkLst>
            <pc:docMk/>
            <pc:sldMk cId="0" sldId="268"/>
            <ac:spMk id="639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21:41:38.274" v="1721" actId="165"/>
          <ac:spMkLst>
            <pc:docMk/>
            <pc:sldMk cId="0" sldId="268"/>
            <ac:spMk id="640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21:41:38.274" v="1721" actId="165"/>
          <ac:spMkLst>
            <pc:docMk/>
            <pc:sldMk cId="0" sldId="268"/>
            <ac:spMk id="641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21:41:38.274" v="1721" actId="165"/>
          <ac:spMkLst>
            <pc:docMk/>
            <pc:sldMk cId="0" sldId="268"/>
            <ac:spMk id="642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21:41:38.274" v="1721" actId="165"/>
          <ac:spMkLst>
            <pc:docMk/>
            <pc:sldMk cId="0" sldId="268"/>
            <ac:spMk id="643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21:41:38.274" v="1721" actId="165"/>
          <ac:spMkLst>
            <pc:docMk/>
            <pc:sldMk cId="0" sldId="268"/>
            <ac:spMk id="644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21:41:38.274" v="1721" actId="165"/>
          <ac:spMkLst>
            <pc:docMk/>
            <pc:sldMk cId="0" sldId="268"/>
            <ac:spMk id="645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46.679" v="1755" actId="164"/>
          <ac:spMkLst>
            <pc:docMk/>
            <pc:sldMk cId="0" sldId="268"/>
            <ac:spMk id="647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46.679" v="1755" actId="164"/>
          <ac:spMkLst>
            <pc:docMk/>
            <pc:sldMk cId="0" sldId="268"/>
            <ac:spMk id="648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46.679" v="1755" actId="164"/>
          <ac:spMkLst>
            <pc:docMk/>
            <pc:sldMk cId="0" sldId="268"/>
            <ac:spMk id="649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56:04.752" v="1769" actId="14100"/>
          <ac:spMkLst>
            <pc:docMk/>
            <pc:sldMk cId="0" sldId="268"/>
            <ac:spMk id="650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46.679" v="1755" actId="164"/>
          <ac:spMkLst>
            <pc:docMk/>
            <pc:sldMk cId="0" sldId="268"/>
            <ac:spMk id="651" creationId="{00000000-0000-0000-0000-000000000000}"/>
          </ac:spMkLst>
        </pc:spChg>
        <pc:spChg chg="del mod topLvl">
          <ac:chgData name="Kalra, Mansha" userId="8c37f886-ce7b-4781-92b3-e81f37f6ac41" providerId="ADAL" clId="{37DF56DD-0099-4EB1-A634-6582C37F1D63}" dt="2022-03-02T21:44:10.561" v="1734" actId="478"/>
          <ac:spMkLst>
            <pc:docMk/>
            <pc:sldMk cId="0" sldId="268"/>
            <ac:spMk id="652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42.647" v="1754" actId="164"/>
          <ac:spMkLst>
            <pc:docMk/>
            <pc:sldMk cId="0" sldId="268"/>
            <ac:spMk id="654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42.647" v="1754" actId="164"/>
          <ac:spMkLst>
            <pc:docMk/>
            <pc:sldMk cId="0" sldId="268"/>
            <ac:spMk id="655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42.647" v="1754" actId="164"/>
          <ac:spMkLst>
            <pc:docMk/>
            <pc:sldMk cId="0" sldId="268"/>
            <ac:spMk id="656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42.647" v="1754" actId="164"/>
          <ac:spMkLst>
            <pc:docMk/>
            <pc:sldMk cId="0" sldId="268"/>
            <ac:spMk id="657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42.647" v="1754" actId="164"/>
          <ac:spMkLst>
            <pc:docMk/>
            <pc:sldMk cId="0" sldId="268"/>
            <ac:spMk id="658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21:43:43.444" v="1727" actId="165"/>
          <ac:spMkLst>
            <pc:docMk/>
            <pc:sldMk cId="0" sldId="268"/>
            <ac:spMk id="660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21:43:43.444" v="1727" actId="165"/>
          <ac:spMkLst>
            <pc:docMk/>
            <pc:sldMk cId="0" sldId="268"/>
            <ac:spMk id="661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50.874" v="1756" actId="164"/>
          <ac:spMkLst>
            <pc:docMk/>
            <pc:sldMk cId="0" sldId="268"/>
            <ac:spMk id="663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50.874" v="1756" actId="164"/>
          <ac:spMkLst>
            <pc:docMk/>
            <pc:sldMk cId="0" sldId="268"/>
            <ac:spMk id="664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50.874" v="1756" actId="164"/>
          <ac:spMkLst>
            <pc:docMk/>
            <pc:sldMk cId="0" sldId="268"/>
            <ac:spMk id="665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4:57:46.393" v="2131" actId="20577"/>
          <ac:spMkLst>
            <pc:docMk/>
            <pc:sldMk cId="0" sldId="268"/>
            <ac:spMk id="666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2T21:45:50.874" v="1756" actId="164"/>
          <ac:spMkLst>
            <pc:docMk/>
            <pc:sldMk cId="0" sldId="268"/>
            <ac:spMk id="667" creationId="{00000000-0000-0000-0000-000000000000}"/>
          </ac:spMkLst>
        </pc:spChg>
        <pc:spChg chg="del mod topLvl">
          <ac:chgData name="Kalra, Mansha" userId="8c37f886-ce7b-4781-92b3-e81f37f6ac41" providerId="ADAL" clId="{37DF56DD-0099-4EB1-A634-6582C37F1D63}" dt="2022-03-02T21:44:20.971" v="1738" actId="478"/>
          <ac:spMkLst>
            <pc:docMk/>
            <pc:sldMk cId="0" sldId="268"/>
            <ac:spMk id="668" creationId="{00000000-0000-0000-0000-000000000000}"/>
          </ac:spMkLst>
        </pc:spChg>
        <pc:grpChg chg="add mod">
          <ac:chgData name="Kalra, Mansha" userId="8c37f886-ce7b-4781-92b3-e81f37f6ac41" providerId="ADAL" clId="{37DF56DD-0099-4EB1-A634-6582C37F1D63}" dt="2022-03-02T21:45:38.321" v="1753" actId="164"/>
          <ac:grpSpMkLst>
            <pc:docMk/>
            <pc:sldMk cId="0" sldId="268"/>
            <ac:grpSpMk id="2" creationId="{5BAC1EF3-F321-40E2-A874-29B95F87B6BE}"/>
          </ac:grpSpMkLst>
        </pc:grpChg>
        <pc:grpChg chg="add mod">
          <ac:chgData name="Kalra, Mansha" userId="8c37f886-ce7b-4781-92b3-e81f37f6ac41" providerId="ADAL" clId="{37DF56DD-0099-4EB1-A634-6582C37F1D63}" dt="2022-03-02T21:53:11.868" v="1764" actId="1076"/>
          <ac:grpSpMkLst>
            <pc:docMk/>
            <pc:sldMk cId="0" sldId="268"/>
            <ac:grpSpMk id="11" creationId="{41B549D7-E79D-495C-A081-CF6218706402}"/>
          </ac:grpSpMkLst>
        </pc:grpChg>
        <pc:grpChg chg="add mod">
          <ac:chgData name="Kalra, Mansha" userId="8c37f886-ce7b-4781-92b3-e81f37f6ac41" providerId="ADAL" clId="{37DF56DD-0099-4EB1-A634-6582C37F1D63}" dt="2022-03-02T21:53:11.868" v="1764" actId="1076"/>
          <ac:grpSpMkLst>
            <pc:docMk/>
            <pc:sldMk cId="0" sldId="268"/>
            <ac:grpSpMk id="12" creationId="{A0D535AA-12AE-4F9B-990B-97C43A08213B}"/>
          </ac:grpSpMkLst>
        </pc:grpChg>
        <pc:grpChg chg="add mod">
          <ac:chgData name="Kalra, Mansha" userId="8c37f886-ce7b-4781-92b3-e81f37f6ac41" providerId="ADAL" clId="{37DF56DD-0099-4EB1-A634-6582C37F1D63}" dt="2022-03-02T21:53:11.868" v="1764" actId="1076"/>
          <ac:grpSpMkLst>
            <pc:docMk/>
            <pc:sldMk cId="0" sldId="268"/>
            <ac:grpSpMk id="13" creationId="{1C4B4F9A-F7E4-460C-B58B-330CF14C111E}"/>
          </ac:grpSpMkLst>
        </pc:grpChg>
        <pc:grpChg chg="add mod">
          <ac:chgData name="Kalra, Mansha" userId="8c37f886-ce7b-4781-92b3-e81f37f6ac41" providerId="ADAL" clId="{37DF56DD-0099-4EB1-A634-6582C37F1D63}" dt="2022-03-02T21:54:34.545" v="1765" actId="1076"/>
          <ac:grpSpMkLst>
            <pc:docMk/>
            <pc:sldMk cId="0" sldId="268"/>
            <ac:grpSpMk id="14" creationId="{025AB0F7-B275-4BFB-95E2-1FA616DFFBB5}"/>
          </ac:grpSpMkLst>
        </pc:grpChg>
        <pc:grpChg chg="add del mod">
          <ac:chgData name="Kalra, Mansha" userId="8c37f886-ce7b-4781-92b3-e81f37f6ac41" providerId="ADAL" clId="{37DF56DD-0099-4EB1-A634-6582C37F1D63}" dt="2022-03-02T21:41:38.274" v="1721" actId="165"/>
          <ac:grpSpMkLst>
            <pc:docMk/>
            <pc:sldMk cId="0" sldId="268"/>
            <ac:grpSpMk id="631" creationId="{00000000-0000-0000-0000-000000000000}"/>
          </ac:grpSpMkLst>
        </pc:grpChg>
        <pc:grpChg chg="del mod topLvl">
          <ac:chgData name="Kalra, Mansha" userId="8c37f886-ce7b-4781-92b3-e81f37f6ac41" providerId="ADAL" clId="{37DF56DD-0099-4EB1-A634-6582C37F1D63}" dt="2022-03-02T21:41:42.072" v="1722" actId="478"/>
          <ac:grpSpMkLst>
            <pc:docMk/>
            <pc:sldMk cId="0" sldId="268"/>
            <ac:grpSpMk id="637" creationId="{00000000-0000-0000-0000-000000000000}"/>
          </ac:grpSpMkLst>
        </pc:grpChg>
        <pc:grpChg chg="del mod">
          <ac:chgData name="Kalra, Mansha" userId="8c37f886-ce7b-4781-92b3-e81f37f6ac41" providerId="ADAL" clId="{37DF56DD-0099-4EB1-A634-6582C37F1D63}" dt="2022-03-02T21:44:05.445" v="1732" actId="165"/>
          <ac:grpSpMkLst>
            <pc:docMk/>
            <pc:sldMk cId="0" sldId="268"/>
            <ac:grpSpMk id="646" creationId="{00000000-0000-0000-0000-000000000000}"/>
          </ac:grpSpMkLst>
        </pc:grpChg>
        <pc:grpChg chg="del">
          <ac:chgData name="Kalra, Mansha" userId="8c37f886-ce7b-4781-92b3-e81f37f6ac41" providerId="ADAL" clId="{37DF56DD-0099-4EB1-A634-6582C37F1D63}" dt="2022-03-02T21:43:43.444" v="1727" actId="165"/>
          <ac:grpSpMkLst>
            <pc:docMk/>
            <pc:sldMk cId="0" sldId="268"/>
            <ac:grpSpMk id="653" creationId="{00000000-0000-0000-0000-000000000000}"/>
          </ac:grpSpMkLst>
        </pc:grpChg>
        <pc:grpChg chg="del mod topLvl">
          <ac:chgData name="Kalra, Mansha" userId="8c37f886-ce7b-4781-92b3-e81f37f6ac41" providerId="ADAL" clId="{37DF56DD-0099-4EB1-A634-6582C37F1D63}" dt="2022-03-02T21:43:52.199" v="1729" actId="478"/>
          <ac:grpSpMkLst>
            <pc:docMk/>
            <pc:sldMk cId="0" sldId="268"/>
            <ac:grpSpMk id="659" creationId="{00000000-0000-0000-0000-000000000000}"/>
          </ac:grpSpMkLst>
        </pc:grpChg>
        <pc:grpChg chg="del mod">
          <ac:chgData name="Kalra, Mansha" userId="8c37f886-ce7b-4781-92b3-e81f37f6ac41" providerId="ADAL" clId="{37DF56DD-0099-4EB1-A634-6582C37F1D63}" dt="2022-03-02T21:44:18.841" v="1737" actId="165"/>
          <ac:grpSpMkLst>
            <pc:docMk/>
            <pc:sldMk cId="0" sldId="268"/>
            <ac:grpSpMk id="662" creationId="{00000000-0000-0000-0000-000000000000}"/>
          </ac:grpSpMkLst>
        </pc:grpChg>
        <pc:picChg chg="add mod">
          <ac:chgData name="Kalra, Mansha" userId="8c37f886-ce7b-4781-92b3-e81f37f6ac41" providerId="ADAL" clId="{37DF56DD-0099-4EB1-A634-6582C37F1D63}" dt="2022-03-02T21:45:50.874" v="1756" actId="164"/>
          <ac:picMkLst>
            <pc:docMk/>
            <pc:sldMk cId="0" sldId="268"/>
            <ac:picMk id="4" creationId="{ECE98F04-E38A-4F8B-8B5E-9B725A74DF32}"/>
          </ac:picMkLst>
        </pc:picChg>
        <pc:picChg chg="add mod">
          <ac:chgData name="Kalra, Mansha" userId="8c37f886-ce7b-4781-92b3-e81f37f6ac41" providerId="ADAL" clId="{37DF56DD-0099-4EB1-A634-6582C37F1D63}" dt="2022-03-02T21:45:38.321" v="1753" actId="164"/>
          <ac:picMkLst>
            <pc:docMk/>
            <pc:sldMk cId="0" sldId="268"/>
            <ac:picMk id="6" creationId="{CCEDB409-950C-4232-BD09-D40AC940E44F}"/>
          </ac:picMkLst>
        </pc:picChg>
        <pc:picChg chg="add mod">
          <ac:chgData name="Kalra, Mansha" userId="8c37f886-ce7b-4781-92b3-e81f37f6ac41" providerId="ADAL" clId="{37DF56DD-0099-4EB1-A634-6582C37F1D63}" dt="2022-03-02T21:45:46.679" v="1755" actId="164"/>
          <ac:picMkLst>
            <pc:docMk/>
            <pc:sldMk cId="0" sldId="268"/>
            <ac:picMk id="8" creationId="{1A192D80-DDBA-48DD-B298-0F9E4B267C43}"/>
          </ac:picMkLst>
        </pc:picChg>
        <pc:picChg chg="add mod">
          <ac:chgData name="Kalra, Mansha" userId="8c37f886-ce7b-4781-92b3-e81f37f6ac41" providerId="ADAL" clId="{37DF56DD-0099-4EB1-A634-6582C37F1D63}" dt="2022-03-02T21:45:42.647" v="1754" actId="164"/>
          <ac:picMkLst>
            <pc:docMk/>
            <pc:sldMk cId="0" sldId="268"/>
            <ac:picMk id="10" creationId="{58A10BCF-BCDB-41E0-BDE0-11433B29FDE9}"/>
          </ac:picMkLst>
        </pc:picChg>
      </pc:sldChg>
      <pc:sldChg chg="modSp mod">
        <pc:chgData name="Kalra, Mansha" userId="8c37f886-ce7b-4781-92b3-e81f37f6ac41" providerId="ADAL" clId="{37DF56DD-0099-4EB1-A634-6582C37F1D63}" dt="2022-03-04T05:41:55.659" v="2531" actId="14100"/>
        <pc:sldMkLst>
          <pc:docMk/>
          <pc:sldMk cId="0" sldId="273"/>
        </pc:sldMkLst>
        <pc:spChg chg="mod">
          <ac:chgData name="Kalra, Mansha" userId="8c37f886-ce7b-4781-92b3-e81f37f6ac41" providerId="ADAL" clId="{37DF56DD-0099-4EB1-A634-6582C37F1D63}" dt="2022-03-04T04:58:27.637" v="2136" actId="1076"/>
          <ac:spMkLst>
            <pc:docMk/>
            <pc:sldMk cId="0" sldId="273"/>
            <ac:spMk id="78" creationId="{46C63390-8E0A-4061-B256-C6C61FBE2A06}"/>
          </ac:spMkLst>
        </pc:spChg>
        <pc:spChg chg="mod">
          <ac:chgData name="Kalra, Mansha" userId="8c37f886-ce7b-4781-92b3-e81f37f6ac41" providerId="ADAL" clId="{37DF56DD-0099-4EB1-A634-6582C37F1D63}" dt="2022-03-04T05:41:55.659" v="2531" actId="14100"/>
          <ac:spMkLst>
            <pc:docMk/>
            <pc:sldMk cId="0" sldId="273"/>
            <ac:spMk id="874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4:58:24.102" v="2135" actId="1076"/>
          <ac:spMkLst>
            <pc:docMk/>
            <pc:sldMk cId="0" sldId="273"/>
            <ac:spMk id="948" creationId="{00000000-0000-0000-0000-000000000000}"/>
          </ac:spMkLst>
        </pc:spChg>
        <pc:grpChg chg="mod">
          <ac:chgData name="Kalra, Mansha" userId="8c37f886-ce7b-4781-92b3-e81f37f6ac41" providerId="ADAL" clId="{37DF56DD-0099-4EB1-A634-6582C37F1D63}" dt="2022-03-04T04:58:55.227" v="2140" actId="14100"/>
          <ac:grpSpMkLst>
            <pc:docMk/>
            <pc:sldMk cId="0" sldId="273"/>
            <ac:grpSpMk id="10" creationId="{BF2CA4D6-1286-4D9B-8D07-74935895B9F7}"/>
          </ac:grpSpMkLst>
        </pc:grpChg>
      </pc:sldChg>
      <pc:sldChg chg="addSp modSp mod">
        <pc:chgData name="Kalra, Mansha" userId="8c37f886-ce7b-4781-92b3-e81f37f6ac41" providerId="ADAL" clId="{37DF56DD-0099-4EB1-A634-6582C37F1D63}" dt="2022-03-04T05:51:39.401" v="2628" actId="164"/>
        <pc:sldMkLst>
          <pc:docMk/>
          <pc:sldMk cId="0" sldId="278"/>
        </pc:sldMkLst>
        <pc:spChg chg="mod">
          <ac:chgData name="Kalra, Mansha" userId="8c37f886-ce7b-4781-92b3-e81f37f6ac41" providerId="ADAL" clId="{37DF56DD-0099-4EB1-A634-6582C37F1D63}" dt="2022-03-04T05:51:39.401" v="2628" actId="164"/>
          <ac:spMkLst>
            <pc:docMk/>
            <pc:sldMk cId="0" sldId="278"/>
            <ac:spMk id="9" creationId="{C668E912-337B-4D1F-9748-83C4336DD47F}"/>
          </ac:spMkLst>
        </pc:spChg>
        <pc:spChg chg="mod">
          <ac:chgData name="Kalra, Mansha" userId="8c37f886-ce7b-4781-92b3-e81f37f6ac41" providerId="ADAL" clId="{37DF56DD-0099-4EB1-A634-6582C37F1D63}" dt="2022-03-04T05:51:39.401" v="2628" actId="164"/>
          <ac:spMkLst>
            <pc:docMk/>
            <pc:sldMk cId="0" sldId="278"/>
            <ac:spMk id="10" creationId="{0500261B-0A81-4B4E-9DB0-18234E764DE1}"/>
          </ac:spMkLst>
        </pc:spChg>
        <pc:spChg chg="mod">
          <ac:chgData name="Kalra, Mansha" userId="8c37f886-ce7b-4781-92b3-e81f37f6ac41" providerId="ADAL" clId="{37DF56DD-0099-4EB1-A634-6582C37F1D63}" dt="2022-03-04T05:51:39.401" v="2628" actId="164"/>
          <ac:spMkLst>
            <pc:docMk/>
            <pc:sldMk cId="0" sldId="278"/>
            <ac:spMk id="11" creationId="{42583BA1-4D5F-4056-9C15-D34B3AE3DF97}"/>
          </ac:spMkLst>
        </pc:spChg>
        <pc:spChg chg="mod">
          <ac:chgData name="Kalra, Mansha" userId="8c37f886-ce7b-4781-92b3-e81f37f6ac41" providerId="ADAL" clId="{37DF56DD-0099-4EB1-A634-6582C37F1D63}" dt="2022-03-04T05:29:02.024" v="2313" actId="14100"/>
          <ac:spMkLst>
            <pc:docMk/>
            <pc:sldMk cId="0" sldId="278"/>
            <ac:spMk id="1236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51:32.723" v="2627" actId="14100"/>
          <ac:spMkLst>
            <pc:docMk/>
            <pc:sldMk cId="0" sldId="278"/>
            <ac:spMk id="1239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51:24.413" v="2625" actId="14100"/>
          <ac:spMkLst>
            <pc:docMk/>
            <pc:sldMk cId="0" sldId="278"/>
            <ac:spMk id="1261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51:17.743" v="2624" actId="14100"/>
          <ac:spMkLst>
            <pc:docMk/>
            <pc:sldMk cId="0" sldId="278"/>
            <ac:spMk id="1262" creationId="{00000000-0000-0000-0000-000000000000}"/>
          </ac:spMkLst>
        </pc:spChg>
        <pc:grpChg chg="add mod">
          <ac:chgData name="Kalra, Mansha" userId="8c37f886-ce7b-4781-92b3-e81f37f6ac41" providerId="ADAL" clId="{37DF56DD-0099-4EB1-A634-6582C37F1D63}" dt="2022-03-04T05:51:39.401" v="2628" actId="164"/>
          <ac:grpSpMkLst>
            <pc:docMk/>
            <pc:sldMk cId="0" sldId="278"/>
            <ac:grpSpMk id="12" creationId="{E7A38187-F68A-409B-AB76-B84429E10BED}"/>
          </ac:grpSpMkLst>
        </pc:grpChg>
        <pc:grpChg chg="mod">
          <ac:chgData name="Kalra, Mansha" userId="8c37f886-ce7b-4781-92b3-e81f37f6ac41" providerId="ADAL" clId="{37DF56DD-0099-4EB1-A634-6582C37F1D63}" dt="2022-03-04T05:51:39.401" v="2628" actId="164"/>
          <ac:grpSpMkLst>
            <pc:docMk/>
            <pc:sldMk cId="0" sldId="278"/>
            <ac:grpSpMk id="1237" creationId="{00000000-0000-0000-0000-000000000000}"/>
          </ac:grpSpMkLst>
        </pc:grpChg>
        <pc:grpChg chg="mod">
          <ac:chgData name="Kalra, Mansha" userId="8c37f886-ce7b-4781-92b3-e81f37f6ac41" providerId="ADAL" clId="{37DF56DD-0099-4EB1-A634-6582C37F1D63}" dt="2022-03-04T05:51:39.401" v="2628" actId="164"/>
          <ac:grpSpMkLst>
            <pc:docMk/>
            <pc:sldMk cId="0" sldId="278"/>
            <ac:grpSpMk id="1260" creationId="{00000000-0000-0000-0000-000000000000}"/>
          </ac:grpSpMkLst>
        </pc:grpChg>
        <pc:picChg chg="mod">
          <ac:chgData name="Kalra, Mansha" userId="8c37f886-ce7b-4781-92b3-e81f37f6ac41" providerId="ADAL" clId="{37DF56DD-0099-4EB1-A634-6582C37F1D63}" dt="2022-03-04T00:54:45.062" v="1813" actId="1076"/>
          <ac:picMkLst>
            <pc:docMk/>
            <pc:sldMk cId="0" sldId="278"/>
            <ac:picMk id="2" creationId="{543240DE-F6D4-4AD0-8ED3-285AB18A338A}"/>
          </ac:picMkLst>
        </pc:picChg>
        <pc:picChg chg="mod">
          <ac:chgData name="Kalra, Mansha" userId="8c37f886-ce7b-4781-92b3-e81f37f6ac41" providerId="ADAL" clId="{37DF56DD-0099-4EB1-A634-6582C37F1D63}" dt="2022-03-04T05:51:39.401" v="2628" actId="164"/>
          <ac:picMkLst>
            <pc:docMk/>
            <pc:sldMk cId="0" sldId="278"/>
            <ac:picMk id="3" creationId="{06600232-C2DD-4FFA-8F15-474A38FB14C9}"/>
          </ac:picMkLst>
        </pc:picChg>
        <pc:picChg chg="mod">
          <ac:chgData name="Kalra, Mansha" userId="8c37f886-ce7b-4781-92b3-e81f37f6ac41" providerId="ADAL" clId="{37DF56DD-0099-4EB1-A634-6582C37F1D63}" dt="2022-03-04T05:51:39.401" v="2628" actId="164"/>
          <ac:picMkLst>
            <pc:docMk/>
            <pc:sldMk cId="0" sldId="278"/>
            <ac:picMk id="4" creationId="{04A09ED7-4339-408A-A59C-39B5A3FFE7BF}"/>
          </ac:picMkLst>
        </pc:picChg>
        <pc:picChg chg="mod">
          <ac:chgData name="Kalra, Mansha" userId="8c37f886-ce7b-4781-92b3-e81f37f6ac41" providerId="ADAL" clId="{37DF56DD-0099-4EB1-A634-6582C37F1D63}" dt="2022-03-04T05:51:39.401" v="2628" actId="164"/>
          <ac:picMkLst>
            <pc:docMk/>
            <pc:sldMk cId="0" sldId="278"/>
            <ac:picMk id="5" creationId="{C13B4E1D-32BB-4B9F-903B-C0DA6816DC49}"/>
          </ac:picMkLst>
        </pc:picChg>
        <pc:picChg chg="mod">
          <ac:chgData name="Kalra, Mansha" userId="8c37f886-ce7b-4781-92b3-e81f37f6ac41" providerId="ADAL" clId="{37DF56DD-0099-4EB1-A634-6582C37F1D63}" dt="2022-03-04T05:51:39.401" v="2628" actId="164"/>
          <ac:picMkLst>
            <pc:docMk/>
            <pc:sldMk cId="0" sldId="278"/>
            <ac:picMk id="6" creationId="{59886A0C-C5C2-43B5-98C6-D1DBB174A7EB}"/>
          </ac:picMkLst>
        </pc:picChg>
      </pc:sldChg>
      <pc:sldChg chg="ord">
        <pc:chgData name="Kalra, Mansha" userId="8c37f886-ce7b-4781-92b3-e81f37f6ac41" providerId="ADAL" clId="{37DF56DD-0099-4EB1-A634-6582C37F1D63}" dt="2022-03-01T22:11:45.797" v="357"/>
        <pc:sldMkLst>
          <pc:docMk/>
          <pc:sldMk cId="0" sldId="282"/>
        </pc:sldMkLst>
      </pc:sldChg>
      <pc:sldChg chg="addSp modSp mod">
        <pc:chgData name="Kalra, Mansha" userId="8c37f886-ce7b-4781-92b3-e81f37f6ac41" providerId="ADAL" clId="{37DF56DD-0099-4EB1-A634-6582C37F1D63}" dt="2022-03-04T16:15:06.589" v="2632" actId="164"/>
        <pc:sldMkLst>
          <pc:docMk/>
          <pc:sldMk cId="0" sldId="286"/>
        </pc:sldMkLst>
        <pc:grpChg chg="add mod">
          <ac:chgData name="Kalra, Mansha" userId="8c37f886-ce7b-4781-92b3-e81f37f6ac41" providerId="ADAL" clId="{37DF56DD-0099-4EB1-A634-6582C37F1D63}" dt="2022-03-04T16:15:03.739" v="2631" actId="164"/>
          <ac:grpSpMkLst>
            <pc:docMk/>
            <pc:sldMk cId="0" sldId="286"/>
            <ac:grpSpMk id="5" creationId="{A50A20B7-1E9D-4B3F-99DB-A791E4788DF6}"/>
          </ac:grpSpMkLst>
        </pc:grpChg>
        <pc:grpChg chg="add mod">
          <ac:chgData name="Kalra, Mansha" userId="8c37f886-ce7b-4781-92b3-e81f37f6ac41" providerId="ADAL" clId="{37DF56DD-0099-4EB1-A634-6582C37F1D63}" dt="2022-03-04T16:15:06.589" v="2632" actId="164"/>
          <ac:grpSpMkLst>
            <pc:docMk/>
            <pc:sldMk cId="0" sldId="286"/>
            <ac:grpSpMk id="6" creationId="{7F0AF983-CE15-4B64-9058-002576F31930}"/>
          </ac:grpSpMkLst>
        </pc:grpChg>
        <pc:grpChg chg="mod">
          <ac:chgData name="Kalra, Mansha" userId="8c37f886-ce7b-4781-92b3-e81f37f6ac41" providerId="ADAL" clId="{37DF56DD-0099-4EB1-A634-6582C37F1D63}" dt="2022-03-04T16:15:06.589" v="2632" actId="164"/>
          <ac:grpSpMkLst>
            <pc:docMk/>
            <pc:sldMk cId="0" sldId="286"/>
            <ac:grpSpMk id="1636" creationId="{00000000-0000-0000-0000-000000000000}"/>
          </ac:grpSpMkLst>
        </pc:grpChg>
        <pc:grpChg chg="mod">
          <ac:chgData name="Kalra, Mansha" userId="8c37f886-ce7b-4781-92b3-e81f37f6ac41" providerId="ADAL" clId="{37DF56DD-0099-4EB1-A634-6582C37F1D63}" dt="2022-03-04T16:15:03.739" v="2631" actId="164"/>
          <ac:grpSpMkLst>
            <pc:docMk/>
            <pc:sldMk cId="0" sldId="286"/>
            <ac:grpSpMk id="1644" creationId="{00000000-0000-0000-0000-000000000000}"/>
          </ac:grpSpMkLst>
        </pc:grpChg>
        <pc:picChg chg="mod">
          <ac:chgData name="Kalra, Mansha" userId="8c37f886-ce7b-4781-92b3-e81f37f6ac41" providerId="ADAL" clId="{37DF56DD-0099-4EB1-A634-6582C37F1D63}" dt="2022-03-04T16:15:03.739" v="2631" actId="164"/>
          <ac:picMkLst>
            <pc:docMk/>
            <pc:sldMk cId="0" sldId="286"/>
            <ac:picMk id="2" creationId="{0B50058C-A57D-42CC-8376-50BE5ED67B20}"/>
          </ac:picMkLst>
        </pc:picChg>
        <pc:picChg chg="mod">
          <ac:chgData name="Kalra, Mansha" userId="8c37f886-ce7b-4781-92b3-e81f37f6ac41" providerId="ADAL" clId="{37DF56DD-0099-4EB1-A634-6582C37F1D63}" dt="2022-03-04T16:15:06.589" v="2632" actId="164"/>
          <ac:picMkLst>
            <pc:docMk/>
            <pc:sldMk cId="0" sldId="286"/>
            <ac:picMk id="4" creationId="{35A17D24-BF91-4502-8015-7BE14346C395}"/>
          </ac:picMkLst>
        </pc:picChg>
      </pc:sldChg>
      <pc:sldChg chg="modSp add mod">
        <pc:chgData name="Kalra, Mansha" userId="8c37f886-ce7b-4781-92b3-e81f37f6ac41" providerId="ADAL" clId="{37DF56DD-0099-4EB1-A634-6582C37F1D63}" dt="2022-03-04T05:47:11.178" v="2575" actId="14100"/>
        <pc:sldMkLst>
          <pc:docMk/>
          <pc:sldMk cId="3914300942" sldId="290"/>
        </pc:sldMkLst>
        <pc:spChg chg="mod">
          <ac:chgData name="Kalra, Mansha" userId="8c37f886-ce7b-4781-92b3-e81f37f6ac41" providerId="ADAL" clId="{37DF56DD-0099-4EB1-A634-6582C37F1D63}" dt="2022-03-04T05:28:30.894" v="2308" actId="14100"/>
          <ac:spMkLst>
            <pc:docMk/>
            <pc:sldMk cId="3914300942" sldId="290"/>
            <ac:spMk id="1450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05:24:50.031" v="745" actId="6549"/>
          <ac:spMkLst>
            <pc:docMk/>
            <pc:sldMk cId="3914300942" sldId="290"/>
            <ac:spMk id="1457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1T22:12:44.804" v="457" actId="20577"/>
          <ac:spMkLst>
            <pc:docMk/>
            <pc:sldMk cId="3914300942" sldId="290"/>
            <ac:spMk id="1458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4:56:24.812" v="2060" actId="404"/>
          <ac:spMkLst>
            <pc:docMk/>
            <pc:sldMk cId="3914300942" sldId="290"/>
            <ac:spMk id="1466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1T22:16:03.327" v="512" actId="121"/>
          <ac:spMkLst>
            <pc:docMk/>
            <pc:sldMk cId="3914300942" sldId="290"/>
            <ac:spMk id="1467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47:11.178" v="2575" actId="14100"/>
          <ac:spMkLst>
            <pc:docMk/>
            <pc:sldMk cId="3914300942" sldId="290"/>
            <ac:spMk id="1468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46:58.119" v="2574" actId="20577"/>
          <ac:spMkLst>
            <pc:docMk/>
            <pc:sldMk cId="3914300942" sldId="290"/>
            <ac:spMk id="1476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2T00:05:49.972" v="612" actId="404"/>
          <ac:spMkLst>
            <pc:docMk/>
            <pc:sldMk cId="3914300942" sldId="290"/>
            <ac:spMk id="1477" creationId="{00000000-0000-0000-0000-000000000000}"/>
          </ac:spMkLst>
        </pc:spChg>
      </pc:sldChg>
      <pc:sldChg chg="new del">
        <pc:chgData name="Kalra, Mansha" userId="8c37f886-ce7b-4781-92b3-e81f37f6ac41" providerId="ADAL" clId="{37DF56DD-0099-4EB1-A634-6582C37F1D63}" dt="2022-03-01T22:12:09.463" v="405" actId="680"/>
        <pc:sldMkLst>
          <pc:docMk/>
          <pc:sldMk cId="2000379451" sldId="291"/>
        </pc:sldMkLst>
      </pc:sldChg>
      <pc:sldChg chg="addSp delSp modSp mod">
        <pc:chgData name="Kalra, Mansha" userId="8c37f886-ce7b-4781-92b3-e81f37f6ac41" providerId="ADAL" clId="{37DF56DD-0099-4EB1-A634-6582C37F1D63}" dt="2022-03-04T05:29:16.131" v="2314" actId="207"/>
        <pc:sldMkLst>
          <pc:docMk/>
          <pc:sldMk cId="2863648257" sldId="292"/>
        </pc:sldMkLst>
        <pc:spChg chg="mod">
          <ac:chgData name="Kalra, Mansha" userId="8c37f886-ce7b-4781-92b3-e81f37f6ac41" providerId="ADAL" clId="{37DF56DD-0099-4EB1-A634-6582C37F1D63}" dt="2022-03-04T05:29:16.131" v="2314" actId="207"/>
          <ac:spMkLst>
            <pc:docMk/>
            <pc:sldMk cId="2863648257" sldId="292"/>
            <ac:spMk id="7" creationId="{51009EC0-F8E9-4044-A00C-2542EF8D80A3}"/>
          </ac:spMkLst>
        </pc:spChg>
        <pc:spChg chg="add del mod">
          <ac:chgData name="Kalra, Mansha" userId="8c37f886-ce7b-4781-92b3-e81f37f6ac41" providerId="ADAL" clId="{37DF56DD-0099-4EB1-A634-6582C37F1D63}" dt="2022-03-04T00:58:53.966" v="1850" actId="478"/>
          <ac:spMkLst>
            <pc:docMk/>
            <pc:sldMk cId="2863648257" sldId="292"/>
            <ac:spMk id="8" creationId="{61FDBE0E-9B44-407C-9E9E-6C1B3E2CA798}"/>
          </ac:spMkLst>
        </pc:spChg>
        <pc:spChg chg="add mod">
          <ac:chgData name="Kalra, Mansha" userId="8c37f886-ce7b-4781-92b3-e81f37f6ac41" providerId="ADAL" clId="{37DF56DD-0099-4EB1-A634-6582C37F1D63}" dt="2022-03-04T00:58:54.975" v="1851"/>
          <ac:spMkLst>
            <pc:docMk/>
            <pc:sldMk cId="2863648257" sldId="292"/>
            <ac:spMk id="22" creationId="{68B04D0B-DB7C-47DF-8A0B-F65B85BA83AE}"/>
          </ac:spMkLst>
        </pc:spChg>
        <pc:spChg chg="del mod">
          <ac:chgData name="Kalra, Mansha" userId="8c37f886-ce7b-4781-92b3-e81f37f6ac41" providerId="ADAL" clId="{37DF56DD-0099-4EB1-A634-6582C37F1D63}" dt="2022-03-04T00:58:51.730" v="1849" actId="478"/>
          <ac:spMkLst>
            <pc:docMk/>
            <pc:sldMk cId="2863648257" sldId="292"/>
            <ac:spMk id="1507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0:55:23.703" v="1817" actId="14100"/>
          <ac:spMkLst>
            <pc:docMk/>
            <pc:sldMk cId="2863648257" sldId="292"/>
            <ac:spMk id="1509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0:57:47.570" v="1841" actId="14100"/>
          <ac:spMkLst>
            <pc:docMk/>
            <pc:sldMk cId="2863648257" sldId="292"/>
            <ac:spMk id="1512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0:55:36.141" v="1820" actId="14100"/>
          <ac:spMkLst>
            <pc:docMk/>
            <pc:sldMk cId="2863648257" sldId="292"/>
            <ac:spMk id="1513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0:56:15.818" v="1828" actId="14100"/>
          <ac:spMkLst>
            <pc:docMk/>
            <pc:sldMk cId="2863648257" sldId="292"/>
            <ac:spMk id="1524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0:55:41.410" v="1821" actId="120"/>
          <ac:spMkLst>
            <pc:docMk/>
            <pc:sldMk cId="2863648257" sldId="292"/>
            <ac:spMk id="1525" creationId="{00000000-0000-0000-0000-000000000000}"/>
          </ac:spMkLst>
        </pc:spChg>
        <pc:grpChg chg="add mod">
          <ac:chgData name="Kalra, Mansha" userId="8c37f886-ce7b-4781-92b3-e81f37f6ac41" providerId="ADAL" clId="{37DF56DD-0099-4EB1-A634-6582C37F1D63}" dt="2022-03-04T00:59:25.439" v="1855" actId="1076"/>
          <ac:grpSpMkLst>
            <pc:docMk/>
            <pc:sldMk cId="2863648257" sldId="292"/>
            <ac:grpSpMk id="5" creationId="{4F048EDE-F09F-45F9-A138-76E8317BA2AA}"/>
          </ac:grpSpMkLst>
        </pc:grpChg>
        <pc:grpChg chg="add mod">
          <ac:chgData name="Kalra, Mansha" userId="8c37f886-ce7b-4781-92b3-e81f37f6ac41" providerId="ADAL" clId="{37DF56DD-0099-4EB1-A634-6582C37F1D63}" dt="2022-03-04T00:59:25.439" v="1855" actId="1076"/>
          <ac:grpSpMkLst>
            <pc:docMk/>
            <pc:sldMk cId="2863648257" sldId="292"/>
            <ac:grpSpMk id="6" creationId="{4DA199F6-F977-4877-A35A-7BEF491184E4}"/>
          </ac:grpSpMkLst>
        </pc:grpChg>
        <pc:grpChg chg="mod">
          <ac:chgData name="Kalra, Mansha" userId="8c37f886-ce7b-4781-92b3-e81f37f6ac41" providerId="ADAL" clId="{37DF56DD-0099-4EB1-A634-6582C37F1D63}" dt="2022-03-04T00:55:57.897" v="1824" actId="164"/>
          <ac:grpSpMkLst>
            <pc:docMk/>
            <pc:sldMk cId="2863648257" sldId="292"/>
            <ac:grpSpMk id="1508" creationId="{00000000-0000-0000-0000-000000000000}"/>
          </ac:grpSpMkLst>
        </pc:grpChg>
        <pc:grpChg chg="mod">
          <ac:chgData name="Kalra, Mansha" userId="8c37f886-ce7b-4781-92b3-e81f37f6ac41" providerId="ADAL" clId="{37DF56DD-0099-4EB1-A634-6582C37F1D63}" dt="2022-03-04T00:56:04.701" v="1826" actId="164"/>
          <ac:grpSpMkLst>
            <pc:docMk/>
            <pc:sldMk cId="2863648257" sldId="292"/>
            <ac:grpSpMk id="1520" creationId="{00000000-0000-0000-0000-000000000000}"/>
          </ac:grpSpMkLst>
        </pc:grpChg>
        <pc:picChg chg="mod">
          <ac:chgData name="Kalra, Mansha" userId="8c37f886-ce7b-4781-92b3-e81f37f6ac41" providerId="ADAL" clId="{37DF56DD-0099-4EB1-A634-6582C37F1D63}" dt="2022-03-04T00:59:17.821" v="1854" actId="1076"/>
          <ac:picMkLst>
            <pc:docMk/>
            <pc:sldMk cId="2863648257" sldId="292"/>
            <ac:picMk id="2" creationId="{0FB23304-3D0A-4085-B848-EE46D2577CB2}"/>
          </ac:picMkLst>
        </pc:picChg>
        <pc:picChg chg="mod">
          <ac:chgData name="Kalra, Mansha" userId="8c37f886-ce7b-4781-92b3-e81f37f6ac41" providerId="ADAL" clId="{37DF56DD-0099-4EB1-A634-6582C37F1D63}" dt="2022-03-04T00:56:31.221" v="1830" actId="1076"/>
          <ac:picMkLst>
            <pc:docMk/>
            <pc:sldMk cId="2863648257" sldId="292"/>
            <ac:picMk id="3" creationId="{54C313FB-67AB-468A-80D1-DEA46BF19004}"/>
          </ac:picMkLst>
        </pc:picChg>
        <pc:picChg chg="mod">
          <ac:chgData name="Kalra, Mansha" userId="8c37f886-ce7b-4781-92b3-e81f37f6ac41" providerId="ADAL" clId="{37DF56DD-0099-4EB1-A634-6582C37F1D63}" dt="2022-03-04T00:57:54.997" v="1842" actId="1076"/>
          <ac:picMkLst>
            <pc:docMk/>
            <pc:sldMk cId="2863648257" sldId="292"/>
            <ac:picMk id="4" creationId="{A255D902-0B1C-423B-98E9-D7223F4960B4}"/>
          </ac:picMkLst>
        </pc:picChg>
      </pc:sldChg>
      <pc:sldChg chg="addSp delSp modSp mod">
        <pc:chgData name="Kalra, Mansha" userId="8c37f886-ce7b-4781-92b3-e81f37f6ac41" providerId="ADAL" clId="{37DF56DD-0099-4EB1-A634-6582C37F1D63}" dt="2022-03-04T05:29:34.050" v="2316" actId="14100"/>
        <pc:sldMkLst>
          <pc:docMk/>
          <pc:sldMk cId="2629719699" sldId="293"/>
        </pc:sldMkLst>
        <pc:spChg chg="add del mod">
          <ac:chgData name="Kalra, Mansha" userId="8c37f886-ce7b-4781-92b3-e81f37f6ac41" providerId="ADAL" clId="{37DF56DD-0099-4EB1-A634-6582C37F1D63}" dt="2022-03-04T00:59:38.422" v="1857" actId="478"/>
          <ac:spMkLst>
            <pc:docMk/>
            <pc:sldMk cId="2629719699" sldId="293"/>
            <ac:spMk id="4" creationId="{86AB05C6-21CA-4E3B-BDE2-463CB0E4559A}"/>
          </ac:spMkLst>
        </pc:spChg>
        <pc:spChg chg="add mod">
          <ac:chgData name="Kalra, Mansha" userId="8c37f886-ce7b-4781-92b3-e81f37f6ac41" providerId="ADAL" clId="{37DF56DD-0099-4EB1-A634-6582C37F1D63}" dt="2022-03-04T05:29:34.050" v="2316" actId="14100"/>
          <ac:spMkLst>
            <pc:docMk/>
            <pc:sldMk cId="2629719699" sldId="293"/>
            <ac:spMk id="23" creationId="{0FC384BB-FB39-45B9-B99E-BA64C9011A86}"/>
          </ac:spMkLst>
        </pc:spChg>
        <pc:spChg chg="del">
          <ac:chgData name="Kalra, Mansha" userId="8c37f886-ce7b-4781-92b3-e81f37f6ac41" providerId="ADAL" clId="{37DF56DD-0099-4EB1-A634-6582C37F1D63}" dt="2022-03-04T00:59:36.479" v="1856" actId="478"/>
          <ac:spMkLst>
            <pc:docMk/>
            <pc:sldMk cId="2629719699" sldId="293"/>
            <ac:spMk id="796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0:59:56.256" v="1860" actId="403"/>
          <ac:spMkLst>
            <pc:docMk/>
            <pc:sldMk cId="2629719699" sldId="293"/>
            <ac:spMk id="807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0:59:59.624" v="1862" actId="403"/>
          <ac:spMkLst>
            <pc:docMk/>
            <pc:sldMk cId="2629719699" sldId="293"/>
            <ac:spMk id="822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1:00:02.008" v="1864" actId="403"/>
          <ac:spMkLst>
            <pc:docMk/>
            <pc:sldMk cId="2629719699" sldId="293"/>
            <ac:spMk id="848" creationId="{00000000-0000-0000-0000-000000000000}"/>
          </ac:spMkLst>
        </pc:spChg>
      </pc:sldChg>
      <pc:sldChg chg="addSp delSp modSp mod">
        <pc:chgData name="Kalra, Mansha" userId="8c37f886-ce7b-4781-92b3-e81f37f6ac41" providerId="ADAL" clId="{37DF56DD-0099-4EB1-A634-6582C37F1D63}" dt="2022-03-04T05:41:32.107" v="2530" actId="207"/>
        <pc:sldMkLst>
          <pc:docMk/>
          <pc:sldMk cId="2536944313" sldId="294"/>
        </pc:sldMkLst>
        <pc:spChg chg="mod">
          <ac:chgData name="Kalra, Mansha" userId="8c37f886-ce7b-4781-92b3-e81f37f6ac41" providerId="ADAL" clId="{37DF56DD-0099-4EB1-A634-6582C37F1D63}" dt="2022-03-04T05:30:21.636" v="2325" actId="14100"/>
          <ac:spMkLst>
            <pc:docMk/>
            <pc:sldMk cId="2536944313" sldId="294"/>
            <ac:spMk id="1285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1:02.223" v="2330" actId="2711"/>
          <ac:spMkLst>
            <pc:docMk/>
            <pc:sldMk cId="2536944313" sldId="294"/>
            <ac:spMk id="1287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1:02.223" v="2330" actId="2711"/>
          <ac:spMkLst>
            <pc:docMk/>
            <pc:sldMk cId="2536944313" sldId="294"/>
            <ac:spMk id="1288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1:02.223" v="2330" actId="2711"/>
          <ac:spMkLst>
            <pc:docMk/>
            <pc:sldMk cId="2536944313" sldId="294"/>
            <ac:spMk id="1289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1:02.223" v="2330" actId="2711"/>
          <ac:spMkLst>
            <pc:docMk/>
            <pc:sldMk cId="2536944313" sldId="294"/>
            <ac:spMk id="1290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1:02.223" v="2330" actId="2711"/>
          <ac:spMkLst>
            <pc:docMk/>
            <pc:sldMk cId="2536944313" sldId="294"/>
            <ac:spMk id="1291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1:02.223" v="2330" actId="2711"/>
          <ac:spMkLst>
            <pc:docMk/>
            <pc:sldMk cId="2536944313" sldId="294"/>
            <ac:spMk id="1292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1:02.223" v="2330" actId="2711"/>
          <ac:spMkLst>
            <pc:docMk/>
            <pc:sldMk cId="2536944313" sldId="294"/>
            <ac:spMk id="1293" creationId="{00000000-0000-0000-0000-000000000000}"/>
          </ac:spMkLst>
        </pc:spChg>
        <pc:spChg chg="add del mod topLvl">
          <ac:chgData name="Kalra, Mansha" userId="8c37f886-ce7b-4781-92b3-e81f37f6ac41" providerId="ADAL" clId="{37DF56DD-0099-4EB1-A634-6582C37F1D63}" dt="2022-03-04T05:37:21.733" v="2450" actId="164"/>
          <ac:spMkLst>
            <pc:docMk/>
            <pc:sldMk cId="2536944313" sldId="294"/>
            <ac:spMk id="1301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8:15.836" v="2467" actId="108"/>
          <ac:spMkLst>
            <pc:docMk/>
            <pc:sldMk cId="2536944313" sldId="294"/>
            <ac:spMk id="1302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7:21.733" v="2450" actId="164"/>
          <ac:spMkLst>
            <pc:docMk/>
            <pc:sldMk cId="2536944313" sldId="294"/>
            <ac:spMk id="1303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41:18.519" v="2529" actId="11530"/>
          <ac:spMkLst>
            <pc:docMk/>
            <pc:sldMk cId="2536944313" sldId="294"/>
            <ac:spMk id="1304" creationId="{00000000-0000-0000-0000-000000000000}"/>
          </ac:spMkLst>
        </pc:spChg>
        <pc:spChg chg="del mod">
          <ac:chgData name="Kalra, Mansha" userId="8c37f886-ce7b-4781-92b3-e81f37f6ac41" providerId="ADAL" clId="{37DF56DD-0099-4EB1-A634-6582C37F1D63}" dt="2022-03-04T05:31:33.640" v="2338" actId="478"/>
          <ac:spMkLst>
            <pc:docMk/>
            <pc:sldMk cId="2536944313" sldId="294"/>
            <ac:spMk id="1305" creationId="{00000000-0000-0000-0000-000000000000}"/>
          </ac:spMkLst>
        </pc:spChg>
        <pc:spChg chg="del mod">
          <ac:chgData name="Kalra, Mansha" userId="8c37f886-ce7b-4781-92b3-e81f37f6ac41" providerId="ADAL" clId="{37DF56DD-0099-4EB1-A634-6582C37F1D63}" dt="2022-03-04T05:32:28.044" v="2369" actId="478"/>
          <ac:spMkLst>
            <pc:docMk/>
            <pc:sldMk cId="2536944313" sldId="294"/>
            <ac:spMk id="1306" creationId="{00000000-0000-0000-0000-000000000000}"/>
          </ac:spMkLst>
        </pc:spChg>
        <pc:spChg chg="del mod topLvl">
          <ac:chgData name="Kalra, Mansha" userId="8c37f886-ce7b-4781-92b3-e81f37f6ac41" providerId="ADAL" clId="{37DF56DD-0099-4EB1-A634-6582C37F1D63}" dt="2022-03-04T05:38:05.435" v="2462" actId="478"/>
          <ac:spMkLst>
            <pc:docMk/>
            <pc:sldMk cId="2536944313" sldId="294"/>
            <ac:spMk id="1307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6:56.089" v="2445" actId="165"/>
          <ac:spMkLst>
            <pc:docMk/>
            <pc:sldMk cId="2536944313" sldId="294"/>
            <ac:spMk id="1309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6:56.089" v="2445" actId="165"/>
          <ac:spMkLst>
            <pc:docMk/>
            <pc:sldMk cId="2536944313" sldId="294"/>
            <ac:spMk id="1310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6:56.089" v="2445" actId="165"/>
          <ac:spMkLst>
            <pc:docMk/>
            <pc:sldMk cId="2536944313" sldId="294"/>
            <ac:spMk id="1311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6:56.089" v="2445" actId="165"/>
          <ac:spMkLst>
            <pc:docMk/>
            <pc:sldMk cId="2536944313" sldId="294"/>
            <ac:spMk id="1312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7:35.532" v="2453" actId="164"/>
          <ac:spMkLst>
            <pc:docMk/>
            <pc:sldMk cId="2536944313" sldId="294"/>
            <ac:spMk id="1314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8:31.877" v="2489" actId="122"/>
          <ac:spMkLst>
            <pc:docMk/>
            <pc:sldMk cId="2536944313" sldId="294"/>
            <ac:spMk id="1315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7:35.532" v="2453" actId="164"/>
          <ac:spMkLst>
            <pc:docMk/>
            <pc:sldMk cId="2536944313" sldId="294"/>
            <ac:spMk id="1316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7:35.532" v="2453" actId="164"/>
          <ac:spMkLst>
            <pc:docMk/>
            <pc:sldMk cId="2536944313" sldId="294"/>
            <ac:spMk id="1317" creationId="{00000000-0000-0000-0000-000000000000}"/>
          </ac:spMkLst>
        </pc:spChg>
        <pc:spChg chg="add del mod">
          <ac:chgData name="Kalra, Mansha" userId="8c37f886-ce7b-4781-92b3-e81f37f6ac41" providerId="ADAL" clId="{37DF56DD-0099-4EB1-A634-6582C37F1D63}" dt="2022-03-04T05:31:54.685" v="2348" actId="478"/>
          <ac:spMkLst>
            <pc:docMk/>
            <pc:sldMk cId="2536944313" sldId="294"/>
            <ac:spMk id="1318" creationId="{00000000-0000-0000-0000-000000000000}"/>
          </ac:spMkLst>
        </pc:spChg>
        <pc:spChg chg="del mod">
          <ac:chgData name="Kalra, Mansha" userId="8c37f886-ce7b-4781-92b3-e81f37f6ac41" providerId="ADAL" clId="{37DF56DD-0099-4EB1-A634-6582C37F1D63}" dt="2022-03-04T05:32:35.023" v="2376" actId="478"/>
          <ac:spMkLst>
            <pc:docMk/>
            <pc:sldMk cId="2536944313" sldId="294"/>
            <ac:spMk id="1319" creationId="{00000000-0000-0000-0000-000000000000}"/>
          </ac:spMkLst>
        </pc:spChg>
        <pc:spChg chg="del mod topLvl">
          <ac:chgData name="Kalra, Mansha" userId="8c37f886-ce7b-4781-92b3-e81f37f6ac41" providerId="ADAL" clId="{37DF56DD-0099-4EB1-A634-6582C37F1D63}" dt="2022-03-04T05:38:20.512" v="2468" actId="478"/>
          <ac:spMkLst>
            <pc:docMk/>
            <pc:sldMk cId="2536944313" sldId="294"/>
            <ac:spMk id="1320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7:26.739" v="2451" actId="165"/>
          <ac:spMkLst>
            <pc:docMk/>
            <pc:sldMk cId="2536944313" sldId="294"/>
            <ac:spMk id="1322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7:26.739" v="2451" actId="165"/>
          <ac:spMkLst>
            <pc:docMk/>
            <pc:sldMk cId="2536944313" sldId="294"/>
            <ac:spMk id="1323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7:26.739" v="2451" actId="165"/>
          <ac:spMkLst>
            <pc:docMk/>
            <pc:sldMk cId="2536944313" sldId="294"/>
            <ac:spMk id="1324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7:26.739" v="2451" actId="165"/>
          <ac:spMkLst>
            <pc:docMk/>
            <pc:sldMk cId="2536944313" sldId="294"/>
            <ac:spMk id="1325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7:49.090" v="2458" actId="164"/>
          <ac:spMkLst>
            <pc:docMk/>
            <pc:sldMk cId="2536944313" sldId="294"/>
            <ac:spMk id="1327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9:02.789" v="2511" actId="108"/>
          <ac:spMkLst>
            <pc:docMk/>
            <pc:sldMk cId="2536944313" sldId="294"/>
            <ac:spMk id="1328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7:49.090" v="2458" actId="164"/>
          <ac:spMkLst>
            <pc:docMk/>
            <pc:sldMk cId="2536944313" sldId="294"/>
            <ac:spMk id="1329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7:49.090" v="2458" actId="164"/>
          <ac:spMkLst>
            <pc:docMk/>
            <pc:sldMk cId="2536944313" sldId="294"/>
            <ac:spMk id="1330" creationId="{00000000-0000-0000-0000-000000000000}"/>
          </ac:spMkLst>
        </pc:spChg>
        <pc:spChg chg="del mod">
          <ac:chgData name="Kalra, Mansha" userId="8c37f886-ce7b-4781-92b3-e81f37f6ac41" providerId="ADAL" clId="{37DF56DD-0099-4EB1-A634-6582C37F1D63}" dt="2022-03-04T05:32:05.652" v="2356" actId="478"/>
          <ac:spMkLst>
            <pc:docMk/>
            <pc:sldMk cId="2536944313" sldId="294"/>
            <ac:spMk id="1331" creationId="{00000000-0000-0000-0000-000000000000}"/>
          </ac:spMkLst>
        </pc:spChg>
        <pc:spChg chg="del mod">
          <ac:chgData name="Kalra, Mansha" userId="8c37f886-ce7b-4781-92b3-e81f37f6ac41" providerId="ADAL" clId="{37DF56DD-0099-4EB1-A634-6582C37F1D63}" dt="2022-03-04T05:32:36.992" v="2377" actId="478"/>
          <ac:spMkLst>
            <pc:docMk/>
            <pc:sldMk cId="2536944313" sldId="294"/>
            <ac:spMk id="1332" creationId="{00000000-0000-0000-0000-000000000000}"/>
          </ac:spMkLst>
        </pc:spChg>
        <pc:spChg chg="del mod topLvl">
          <ac:chgData name="Kalra, Mansha" userId="8c37f886-ce7b-4781-92b3-e81f37f6ac41" providerId="ADAL" clId="{37DF56DD-0099-4EB1-A634-6582C37F1D63}" dt="2022-03-04T05:38:37.093" v="2490" actId="478"/>
          <ac:spMkLst>
            <pc:docMk/>
            <pc:sldMk cId="2536944313" sldId="294"/>
            <ac:spMk id="1333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7:40.218" v="2455" actId="165"/>
          <ac:spMkLst>
            <pc:docMk/>
            <pc:sldMk cId="2536944313" sldId="294"/>
            <ac:spMk id="1335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7:40.218" v="2455" actId="165"/>
          <ac:spMkLst>
            <pc:docMk/>
            <pc:sldMk cId="2536944313" sldId="294"/>
            <ac:spMk id="1336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7:40.218" v="2455" actId="165"/>
          <ac:spMkLst>
            <pc:docMk/>
            <pc:sldMk cId="2536944313" sldId="294"/>
            <ac:spMk id="1337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7:40.218" v="2455" actId="165"/>
          <ac:spMkLst>
            <pc:docMk/>
            <pc:sldMk cId="2536944313" sldId="294"/>
            <ac:spMk id="1338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7:58.335" v="2461" actId="164"/>
          <ac:spMkLst>
            <pc:docMk/>
            <pc:sldMk cId="2536944313" sldId="294"/>
            <ac:spMk id="1340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7:58.335" v="2461" actId="164"/>
          <ac:spMkLst>
            <pc:docMk/>
            <pc:sldMk cId="2536944313" sldId="294"/>
            <ac:spMk id="1341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7:58.335" v="2461" actId="164"/>
          <ac:spMkLst>
            <pc:docMk/>
            <pc:sldMk cId="2536944313" sldId="294"/>
            <ac:spMk id="1342" creationId="{00000000-0000-0000-0000-000000000000}"/>
          </ac:spMkLst>
        </pc:spChg>
        <pc:spChg chg="mod topLvl">
          <ac:chgData name="Kalra, Mansha" userId="8c37f886-ce7b-4781-92b3-e81f37f6ac41" providerId="ADAL" clId="{37DF56DD-0099-4EB1-A634-6582C37F1D63}" dt="2022-03-04T05:39:13.395" v="2513" actId="207"/>
          <ac:spMkLst>
            <pc:docMk/>
            <pc:sldMk cId="2536944313" sldId="294"/>
            <ac:spMk id="1343" creationId="{00000000-0000-0000-0000-000000000000}"/>
          </ac:spMkLst>
        </pc:spChg>
        <pc:spChg chg="del mod">
          <ac:chgData name="Kalra, Mansha" userId="8c37f886-ce7b-4781-92b3-e81f37f6ac41" providerId="ADAL" clId="{37DF56DD-0099-4EB1-A634-6582C37F1D63}" dt="2022-03-04T05:32:15.201" v="2362" actId="478"/>
          <ac:spMkLst>
            <pc:docMk/>
            <pc:sldMk cId="2536944313" sldId="294"/>
            <ac:spMk id="1344" creationId="{00000000-0000-0000-0000-000000000000}"/>
          </ac:spMkLst>
        </pc:spChg>
        <pc:spChg chg="del mod">
          <ac:chgData name="Kalra, Mansha" userId="8c37f886-ce7b-4781-92b3-e81f37f6ac41" providerId="ADAL" clId="{37DF56DD-0099-4EB1-A634-6582C37F1D63}" dt="2022-03-04T05:32:39.012" v="2378" actId="478"/>
          <ac:spMkLst>
            <pc:docMk/>
            <pc:sldMk cId="2536944313" sldId="294"/>
            <ac:spMk id="1345" creationId="{00000000-0000-0000-0000-000000000000}"/>
          </ac:spMkLst>
        </pc:spChg>
        <pc:spChg chg="del mod topLvl">
          <ac:chgData name="Kalra, Mansha" userId="8c37f886-ce7b-4781-92b3-e81f37f6ac41" providerId="ADAL" clId="{37DF56DD-0099-4EB1-A634-6582C37F1D63}" dt="2022-03-04T05:38:43.575" v="2494" actId="478"/>
          <ac:spMkLst>
            <pc:docMk/>
            <pc:sldMk cId="2536944313" sldId="294"/>
            <ac:spMk id="1346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7:52.956" v="2459" actId="165"/>
          <ac:spMkLst>
            <pc:docMk/>
            <pc:sldMk cId="2536944313" sldId="294"/>
            <ac:spMk id="1348" creationId="{00000000-0000-0000-0000-000000000000}"/>
          </ac:spMkLst>
        </pc:spChg>
        <pc:spChg chg="mod">
          <ac:chgData name="Kalra, Mansha" userId="8c37f886-ce7b-4781-92b3-e81f37f6ac41" providerId="ADAL" clId="{37DF56DD-0099-4EB1-A634-6582C37F1D63}" dt="2022-03-04T05:37:52.956" v="2459" actId="165"/>
          <ac:spMkLst>
            <pc:docMk/>
            <pc:sldMk cId="2536944313" sldId="294"/>
            <ac:spMk id="1349" creationId="{00000000-0000-0000-0000-000000000000}"/>
          </ac:spMkLst>
        </pc:spChg>
        <pc:grpChg chg="add mod">
          <ac:chgData name="Kalra, Mansha" userId="8c37f886-ce7b-4781-92b3-e81f37f6ac41" providerId="ADAL" clId="{37DF56DD-0099-4EB1-A634-6582C37F1D63}" dt="2022-03-04T05:40:09.422" v="2525" actId="164"/>
          <ac:grpSpMkLst>
            <pc:docMk/>
            <pc:sldMk cId="2536944313" sldId="294"/>
            <ac:grpSpMk id="4" creationId="{7DEE250F-FF46-403D-94CD-7A964793F228}"/>
          </ac:grpSpMkLst>
        </pc:grpChg>
        <pc:grpChg chg="add mod">
          <ac:chgData name="Kalra, Mansha" userId="8c37f886-ce7b-4781-92b3-e81f37f6ac41" providerId="ADAL" clId="{37DF56DD-0099-4EB1-A634-6582C37F1D63}" dt="2022-03-04T05:40:13.610" v="2526" actId="164"/>
          <ac:grpSpMkLst>
            <pc:docMk/>
            <pc:sldMk cId="2536944313" sldId="294"/>
            <ac:grpSpMk id="6" creationId="{ADD66E37-F8E9-48CA-A3FD-19FE358BB362}"/>
          </ac:grpSpMkLst>
        </pc:grpChg>
        <pc:grpChg chg="add mod">
          <ac:chgData name="Kalra, Mansha" userId="8c37f886-ce7b-4781-92b3-e81f37f6ac41" providerId="ADAL" clId="{37DF56DD-0099-4EB1-A634-6582C37F1D63}" dt="2022-03-04T05:40:20.973" v="2527" actId="164"/>
          <ac:grpSpMkLst>
            <pc:docMk/>
            <pc:sldMk cId="2536944313" sldId="294"/>
            <ac:grpSpMk id="7" creationId="{AE0BD619-8AD6-438D-B51A-31FA86531B8D}"/>
          </ac:grpSpMkLst>
        </pc:grpChg>
        <pc:grpChg chg="add mod">
          <ac:chgData name="Kalra, Mansha" userId="8c37f886-ce7b-4781-92b3-e81f37f6ac41" providerId="ADAL" clId="{37DF56DD-0099-4EB1-A634-6582C37F1D63}" dt="2022-03-04T05:40:24.747" v="2528" actId="164"/>
          <ac:grpSpMkLst>
            <pc:docMk/>
            <pc:sldMk cId="2536944313" sldId="294"/>
            <ac:grpSpMk id="8" creationId="{4F53B5F4-493E-4413-9C9A-5C78BC16C702}"/>
          </ac:grpSpMkLst>
        </pc:grpChg>
        <pc:grpChg chg="add mod">
          <ac:chgData name="Kalra, Mansha" userId="8c37f886-ce7b-4781-92b3-e81f37f6ac41" providerId="ADAL" clId="{37DF56DD-0099-4EB1-A634-6582C37F1D63}" dt="2022-03-04T05:40:04.955" v="2524" actId="164"/>
          <ac:grpSpMkLst>
            <pc:docMk/>
            <pc:sldMk cId="2536944313" sldId="294"/>
            <ac:grpSpMk id="9" creationId="{561ED7C7-28D2-4B06-BDBD-C8B99AEC812A}"/>
          </ac:grpSpMkLst>
        </pc:grpChg>
        <pc:grpChg chg="add mod">
          <ac:chgData name="Kalra, Mansha" userId="8c37f886-ce7b-4781-92b3-e81f37f6ac41" providerId="ADAL" clId="{37DF56DD-0099-4EB1-A634-6582C37F1D63}" dt="2022-03-04T05:40:09.422" v="2525" actId="164"/>
          <ac:grpSpMkLst>
            <pc:docMk/>
            <pc:sldMk cId="2536944313" sldId="294"/>
            <ac:grpSpMk id="10" creationId="{F1693F5D-9F11-4DB7-A9FB-D6FB0BC71A14}"/>
          </ac:grpSpMkLst>
        </pc:grpChg>
        <pc:grpChg chg="add mod">
          <ac:chgData name="Kalra, Mansha" userId="8c37f886-ce7b-4781-92b3-e81f37f6ac41" providerId="ADAL" clId="{37DF56DD-0099-4EB1-A634-6582C37F1D63}" dt="2022-03-04T05:40:13.610" v="2526" actId="164"/>
          <ac:grpSpMkLst>
            <pc:docMk/>
            <pc:sldMk cId="2536944313" sldId="294"/>
            <ac:grpSpMk id="11" creationId="{F48A8BFA-81D8-4CAE-AA17-67D8F6C6ECD6}"/>
          </ac:grpSpMkLst>
        </pc:grpChg>
        <pc:grpChg chg="add mod">
          <ac:chgData name="Kalra, Mansha" userId="8c37f886-ce7b-4781-92b3-e81f37f6ac41" providerId="ADAL" clId="{37DF56DD-0099-4EB1-A634-6582C37F1D63}" dt="2022-03-04T05:40:20.973" v="2527" actId="164"/>
          <ac:grpSpMkLst>
            <pc:docMk/>
            <pc:sldMk cId="2536944313" sldId="294"/>
            <ac:grpSpMk id="12" creationId="{9D343888-7D0A-433C-9EC3-6F2F3580179D}"/>
          </ac:grpSpMkLst>
        </pc:grpChg>
        <pc:grpChg chg="add mod">
          <ac:chgData name="Kalra, Mansha" userId="8c37f886-ce7b-4781-92b3-e81f37f6ac41" providerId="ADAL" clId="{37DF56DD-0099-4EB1-A634-6582C37F1D63}" dt="2022-03-04T05:40:24.747" v="2528" actId="164"/>
          <ac:grpSpMkLst>
            <pc:docMk/>
            <pc:sldMk cId="2536944313" sldId="294"/>
            <ac:grpSpMk id="13" creationId="{7823F034-6103-4965-8A95-C5980A31EA99}"/>
          </ac:grpSpMkLst>
        </pc:grpChg>
        <pc:grpChg chg="mod">
          <ac:chgData name="Kalra, Mansha" userId="8c37f886-ce7b-4781-92b3-e81f37f6ac41" providerId="ADAL" clId="{37DF56DD-0099-4EB1-A634-6582C37F1D63}" dt="2022-03-04T05:40:04.955" v="2524" actId="164"/>
          <ac:grpSpMkLst>
            <pc:docMk/>
            <pc:sldMk cId="2536944313" sldId="294"/>
            <ac:grpSpMk id="1286" creationId="{00000000-0000-0000-0000-000000000000}"/>
          </ac:grpSpMkLst>
        </pc:grpChg>
        <pc:grpChg chg="del">
          <ac:chgData name="Kalra, Mansha" userId="8c37f886-ce7b-4781-92b3-e81f37f6ac41" providerId="ADAL" clId="{37DF56DD-0099-4EB1-A634-6582C37F1D63}" dt="2022-03-04T05:36:56.089" v="2445" actId="165"/>
          <ac:grpSpMkLst>
            <pc:docMk/>
            <pc:sldMk cId="2536944313" sldId="294"/>
            <ac:grpSpMk id="1300" creationId="{00000000-0000-0000-0000-000000000000}"/>
          </ac:grpSpMkLst>
        </pc:grpChg>
        <pc:grpChg chg="del mod topLvl">
          <ac:chgData name="Kalra, Mansha" userId="8c37f886-ce7b-4781-92b3-e81f37f6ac41" providerId="ADAL" clId="{37DF56DD-0099-4EB1-A634-6582C37F1D63}" dt="2022-03-04T05:37:09.353" v="2449" actId="478"/>
          <ac:grpSpMkLst>
            <pc:docMk/>
            <pc:sldMk cId="2536944313" sldId="294"/>
            <ac:grpSpMk id="1308" creationId="{00000000-0000-0000-0000-000000000000}"/>
          </ac:grpSpMkLst>
        </pc:grpChg>
        <pc:grpChg chg="del">
          <ac:chgData name="Kalra, Mansha" userId="8c37f886-ce7b-4781-92b3-e81f37f6ac41" providerId="ADAL" clId="{37DF56DD-0099-4EB1-A634-6582C37F1D63}" dt="2022-03-04T05:37:26.739" v="2451" actId="165"/>
          <ac:grpSpMkLst>
            <pc:docMk/>
            <pc:sldMk cId="2536944313" sldId="294"/>
            <ac:grpSpMk id="1313" creationId="{00000000-0000-0000-0000-000000000000}"/>
          </ac:grpSpMkLst>
        </pc:grpChg>
        <pc:grpChg chg="del mod topLvl">
          <ac:chgData name="Kalra, Mansha" userId="8c37f886-ce7b-4781-92b3-e81f37f6ac41" providerId="ADAL" clId="{37DF56DD-0099-4EB1-A634-6582C37F1D63}" dt="2022-03-04T05:37:31.280" v="2452" actId="478"/>
          <ac:grpSpMkLst>
            <pc:docMk/>
            <pc:sldMk cId="2536944313" sldId="294"/>
            <ac:grpSpMk id="1321" creationId="{00000000-0000-0000-0000-000000000000}"/>
          </ac:grpSpMkLst>
        </pc:grpChg>
        <pc:grpChg chg="del mod">
          <ac:chgData name="Kalra, Mansha" userId="8c37f886-ce7b-4781-92b3-e81f37f6ac41" providerId="ADAL" clId="{37DF56DD-0099-4EB1-A634-6582C37F1D63}" dt="2022-03-04T05:37:40.218" v="2455" actId="165"/>
          <ac:grpSpMkLst>
            <pc:docMk/>
            <pc:sldMk cId="2536944313" sldId="294"/>
            <ac:grpSpMk id="1326" creationId="{00000000-0000-0000-0000-000000000000}"/>
          </ac:grpSpMkLst>
        </pc:grpChg>
        <pc:grpChg chg="del mod topLvl">
          <ac:chgData name="Kalra, Mansha" userId="8c37f886-ce7b-4781-92b3-e81f37f6ac41" providerId="ADAL" clId="{37DF56DD-0099-4EB1-A634-6582C37F1D63}" dt="2022-03-04T05:37:44.913" v="2457" actId="478"/>
          <ac:grpSpMkLst>
            <pc:docMk/>
            <pc:sldMk cId="2536944313" sldId="294"/>
            <ac:grpSpMk id="1334" creationId="{00000000-0000-0000-0000-000000000000}"/>
          </ac:grpSpMkLst>
        </pc:grpChg>
        <pc:grpChg chg="del">
          <ac:chgData name="Kalra, Mansha" userId="8c37f886-ce7b-4781-92b3-e81f37f6ac41" providerId="ADAL" clId="{37DF56DD-0099-4EB1-A634-6582C37F1D63}" dt="2022-03-04T05:37:52.956" v="2459" actId="165"/>
          <ac:grpSpMkLst>
            <pc:docMk/>
            <pc:sldMk cId="2536944313" sldId="294"/>
            <ac:grpSpMk id="1339" creationId="{00000000-0000-0000-0000-000000000000}"/>
          </ac:grpSpMkLst>
        </pc:grpChg>
        <pc:grpChg chg="del mod topLvl">
          <ac:chgData name="Kalra, Mansha" userId="8c37f886-ce7b-4781-92b3-e81f37f6ac41" providerId="ADAL" clId="{37DF56DD-0099-4EB1-A634-6582C37F1D63}" dt="2022-03-04T05:37:55.251" v="2460" actId="478"/>
          <ac:grpSpMkLst>
            <pc:docMk/>
            <pc:sldMk cId="2536944313" sldId="294"/>
            <ac:grpSpMk id="1347" creationId="{00000000-0000-0000-0000-000000000000}"/>
          </ac:grpSpMkLst>
        </pc:grpChg>
        <pc:picChg chg="mod">
          <ac:chgData name="Kalra, Mansha" userId="8c37f886-ce7b-4781-92b3-e81f37f6ac41" providerId="ADAL" clId="{37DF56DD-0099-4EB1-A634-6582C37F1D63}" dt="2022-03-04T05:40:04.955" v="2524" actId="164"/>
          <ac:picMkLst>
            <pc:docMk/>
            <pc:sldMk cId="2536944313" sldId="294"/>
            <ac:picMk id="5" creationId="{3881853A-19E4-45ED-A250-2F4B286B6CD2}"/>
          </ac:picMkLst>
        </pc:picChg>
        <pc:picChg chg="add mod">
          <ac:chgData name="Kalra, Mansha" userId="8c37f886-ce7b-4781-92b3-e81f37f6ac41" providerId="ADAL" clId="{37DF56DD-0099-4EB1-A634-6582C37F1D63}" dt="2022-03-04T05:40:09.422" v="2525" actId="164"/>
          <ac:picMkLst>
            <pc:docMk/>
            <pc:sldMk cId="2536944313" sldId="294"/>
            <ac:picMk id="68" creationId="{F941E4CE-40AB-4C8A-978A-205FEFB208C2}"/>
          </ac:picMkLst>
        </pc:picChg>
        <pc:picChg chg="add mod">
          <ac:chgData name="Kalra, Mansha" userId="8c37f886-ce7b-4781-92b3-e81f37f6ac41" providerId="ADAL" clId="{37DF56DD-0099-4EB1-A634-6582C37F1D63}" dt="2022-03-04T05:40:13.610" v="2526" actId="164"/>
          <ac:picMkLst>
            <pc:docMk/>
            <pc:sldMk cId="2536944313" sldId="294"/>
            <ac:picMk id="69" creationId="{1F02146C-D843-49CA-A9DE-43196FB729DF}"/>
          </ac:picMkLst>
        </pc:picChg>
        <pc:picChg chg="add mod">
          <ac:chgData name="Kalra, Mansha" userId="8c37f886-ce7b-4781-92b3-e81f37f6ac41" providerId="ADAL" clId="{37DF56DD-0099-4EB1-A634-6582C37F1D63}" dt="2022-03-04T05:40:20.973" v="2527" actId="164"/>
          <ac:picMkLst>
            <pc:docMk/>
            <pc:sldMk cId="2536944313" sldId="294"/>
            <ac:picMk id="70" creationId="{4909B3CB-19D0-429D-A4DA-5C2B6C478473}"/>
          </ac:picMkLst>
        </pc:picChg>
        <pc:picChg chg="add mod">
          <ac:chgData name="Kalra, Mansha" userId="8c37f886-ce7b-4781-92b3-e81f37f6ac41" providerId="ADAL" clId="{37DF56DD-0099-4EB1-A634-6582C37F1D63}" dt="2022-03-04T05:41:32.107" v="2530" actId="207"/>
          <ac:picMkLst>
            <pc:docMk/>
            <pc:sldMk cId="2536944313" sldId="294"/>
            <ac:picMk id="71" creationId="{46EF3C08-7755-454F-91D5-0CCF131430E6}"/>
          </ac:picMkLst>
        </pc:picChg>
      </pc:sldChg>
      <pc:sldMasterChg chg="modSldLayout">
        <pc:chgData name="Kalra, Mansha" userId="8c37f886-ce7b-4781-92b3-e81f37f6ac41" providerId="ADAL" clId="{37DF56DD-0099-4EB1-A634-6582C37F1D63}" dt="2022-03-04T05:27:31.199" v="2297" actId="14100"/>
        <pc:sldMasterMkLst>
          <pc:docMk/>
          <pc:sldMasterMk cId="0" sldId="2147483660"/>
        </pc:sldMasterMkLst>
        <pc:sldLayoutChg chg="addSp delSp modSp">
          <pc:chgData name="Kalra, Mansha" userId="8c37f886-ce7b-4781-92b3-e81f37f6ac41" providerId="ADAL" clId="{37DF56DD-0099-4EB1-A634-6582C37F1D63}" dt="2022-03-04T05:01:06.782" v="2183"/>
          <pc:sldLayoutMkLst>
            <pc:docMk/>
            <pc:sldMasterMk cId="0" sldId="2147483660"/>
            <pc:sldLayoutMk cId="0" sldId="2147483648"/>
          </pc:sldLayoutMkLst>
          <pc:picChg chg="add del mod">
            <ac:chgData name="Kalra, Mansha" userId="8c37f886-ce7b-4781-92b3-e81f37f6ac41" providerId="ADAL" clId="{37DF56DD-0099-4EB1-A634-6582C37F1D63}" dt="2022-03-04T05:01:06.782" v="2183"/>
            <ac:picMkLst>
              <pc:docMk/>
              <pc:sldMasterMk cId="0" sldId="2147483660"/>
              <pc:sldLayoutMk cId="0" sldId="2147483648"/>
              <ac:picMk id="5" creationId="{6492873E-30CE-49F6-B88E-95273CEAC356}"/>
            </ac:picMkLst>
          </pc:picChg>
        </pc:sldLayoutChg>
        <pc:sldLayoutChg chg="addSp delSp modSp mod">
          <pc:chgData name="Kalra, Mansha" userId="8c37f886-ce7b-4781-92b3-e81f37f6ac41" providerId="ADAL" clId="{37DF56DD-0099-4EB1-A634-6582C37F1D63}" dt="2022-03-04T05:27:31.199" v="2297" actId="14100"/>
          <pc:sldLayoutMkLst>
            <pc:docMk/>
            <pc:sldMasterMk cId="0" sldId="2147483660"/>
            <pc:sldLayoutMk cId="0" sldId="2147483650"/>
          </pc:sldLayoutMkLst>
          <pc:spChg chg="mod">
            <ac:chgData name="Kalra, Mansha" userId="8c37f886-ce7b-4781-92b3-e81f37f6ac41" providerId="ADAL" clId="{37DF56DD-0099-4EB1-A634-6582C37F1D63}" dt="2022-03-04T05:27:31.199" v="2297" actId="14100"/>
            <ac:spMkLst>
              <pc:docMk/>
              <pc:sldMasterMk cId="0" sldId="2147483660"/>
              <pc:sldLayoutMk cId="0" sldId="2147483650"/>
              <ac:spMk id="17" creationId="{00000000-0000-0000-0000-000000000000}"/>
            </ac:spMkLst>
          </pc:spChg>
          <pc:spChg chg="mod">
            <ac:chgData name="Kalra, Mansha" userId="8c37f886-ce7b-4781-92b3-e81f37f6ac41" providerId="ADAL" clId="{37DF56DD-0099-4EB1-A634-6582C37F1D63}" dt="2022-03-04T05:27:27.563" v="2296" actId="14100"/>
            <ac:spMkLst>
              <pc:docMk/>
              <pc:sldMasterMk cId="0" sldId="2147483660"/>
              <pc:sldLayoutMk cId="0" sldId="2147483650"/>
              <ac:spMk id="18" creationId="{00000000-0000-0000-0000-000000000000}"/>
            </ac:spMkLst>
          </pc:spChg>
          <pc:picChg chg="add del mod">
            <ac:chgData name="Kalra, Mansha" userId="8c37f886-ce7b-4781-92b3-e81f37f6ac41" providerId="ADAL" clId="{37DF56DD-0099-4EB1-A634-6582C37F1D63}" dt="2022-03-04T05:01:30.194" v="2219" actId="478"/>
            <ac:picMkLst>
              <pc:docMk/>
              <pc:sldMasterMk cId="0" sldId="2147483660"/>
              <pc:sldLayoutMk cId="0" sldId="2147483650"/>
              <ac:picMk id="4" creationId="{094074A0-C438-4647-8A8D-79D591BF999E}"/>
            </ac:picMkLst>
          </pc:picChg>
        </pc:sldLayoutChg>
      </pc:sldMasterChg>
    </pc:docChg>
  </pc:docChgLst>
  <pc:docChgLst>
    <pc:chgData name="Kalra, Mansha" userId="S::kalram@purdue.edu::8c37f886-ce7b-4781-92b3-e81f37f6ac41" providerId="AD" clId="Web-{E41AE30F-FFB5-4F92-B3B0-40BE78F10DAC}"/>
    <pc:docChg chg="modSld">
      <pc:chgData name="Kalra, Mansha" userId="S::kalram@purdue.edu::8c37f886-ce7b-4781-92b3-e81f37f6ac41" providerId="AD" clId="Web-{E41AE30F-FFB5-4F92-B3B0-40BE78F10DAC}" dt="2022-03-03T19:17:23.655" v="14" actId="14100"/>
      <pc:docMkLst>
        <pc:docMk/>
      </pc:docMkLst>
      <pc:sldChg chg="modSp">
        <pc:chgData name="Kalra, Mansha" userId="S::kalram@purdue.edu::8c37f886-ce7b-4781-92b3-e81f37f6ac41" providerId="AD" clId="Web-{E41AE30F-FFB5-4F92-B3B0-40BE78F10DAC}" dt="2022-03-03T19:17:23.655" v="14" actId="14100"/>
        <pc:sldMkLst>
          <pc:docMk/>
          <pc:sldMk cId="0" sldId="268"/>
        </pc:sldMkLst>
        <pc:spChg chg="mod">
          <ac:chgData name="Kalra, Mansha" userId="S::kalram@purdue.edu::8c37f886-ce7b-4781-92b3-e81f37f6ac41" providerId="AD" clId="Web-{E41AE30F-FFB5-4F92-B3B0-40BE78F10DAC}" dt="2022-03-03T19:16:37.140" v="4" actId="14100"/>
          <ac:spMkLst>
            <pc:docMk/>
            <pc:sldMk cId="0" sldId="268"/>
            <ac:spMk id="635" creationId="{00000000-0000-0000-0000-000000000000}"/>
          </ac:spMkLst>
        </pc:spChg>
        <pc:spChg chg="mod">
          <ac:chgData name="Kalra, Mansha" userId="S::kalram@purdue.edu::8c37f886-ce7b-4781-92b3-e81f37f6ac41" providerId="AD" clId="Web-{E41AE30F-FFB5-4F92-B3B0-40BE78F10DAC}" dt="2022-03-03T19:17:13.030" v="11" actId="14100"/>
          <ac:spMkLst>
            <pc:docMk/>
            <pc:sldMk cId="0" sldId="268"/>
            <ac:spMk id="650" creationId="{00000000-0000-0000-0000-000000000000}"/>
          </ac:spMkLst>
        </pc:spChg>
        <pc:spChg chg="mod">
          <ac:chgData name="Kalra, Mansha" userId="S::kalram@purdue.edu::8c37f886-ce7b-4781-92b3-e81f37f6ac41" providerId="AD" clId="Web-{E41AE30F-FFB5-4F92-B3B0-40BE78F10DAC}" dt="2022-03-03T19:17:00.452" v="8" actId="20577"/>
          <ac:spMkLst>
            <pc:docMk/>
            <pc:sldMk cId="0" sldId="268"/>
            <ac:spMk id="651" creationId="{00000000-0000-0000-0000-000000000000}"/>
          </ac:spMkLst>
        </pc:spChg>
        <pc:spChg chg="mod">
          <ac:chgData name="Kalra, Mansha" userId="S::kalram@purdue.edu::8c37f886-ce7b-4781-92b3-e81f37f6ac41" providerId="AD" clId="Web-{E41AE30F-FFB5-4F92-B3B0-40BE78F10DAC}" dt="2022-03-03T19:16:48.874" v="7" actId="14100"/>
          <ac:spMkLst>
            <pc:docMk/>
            <pc:sldMk cId="0" sldId="268"/>
            <ac:spMk id="657" creationId="{00000000-0000-0000-0000-000000000000}"/>
          </ac:spMkLst>
        </pc:spChg>
        <pc:spChg chg="mod">
          <ac:chgData name="Kalra, Mansha" userId="S::kalram@purdue.edu::8c37f886-ce7b-4781-92b3-e81f37f6ac41" providerId="AD" clId="Web-{E41AE30F-FFB5-4F92-B3B0-40BE78F10DAC}" dt="2022-03-03T19:17:23.655" v="14" actId="14100"/>
          <ac:spMkLst>
            <pc:docMk/>
            <pc:sldMk cId="0" sldId="268"/>
            <ac:spMk id="666" creationId="{00000000-0000-0000-0000-000000000000}"/>
          </ac:spMkLst>
        </pc:spChg>
        <pc:spChg chg="mod">
          <ac:chgData name="Kalra, Mansha" userId="S::kalram@purdue.edu::8c37f886-ce7b-4781-92b3-e81f37f6ac41" providerId="AD" clId="Web-{E41AE30F-FFB5-4F92-B3B0-40BE78F10DAC}" dt="2022-03-03T19:17:07.233" v="10" actId="20577"/>
          <ac:spMkLst>
            <pc:docMk/>
            <pc:sldMk cId="0" sldId="268"/>
            <ac:spMk id="667" creationId="{00000000-0000-0000-0000-000000000000}"/>
          </ac:spMkLst>
        </pc:spChg>
      </pc:sldChg>
    </pc:docChg>
  </pc:docChgLst>
  <pc:docChgLst>
    <pc:chgData name="Kalra, Mansha" userId="S::kalram@purdue.edu::8c37f886-ce7b-4781-92b3-e81f37f6ac41" providerId="AD" clId="Web-{34F80468-67F8-49FC-857A-5FF48359F333}"/>
    <pc:docChg chg="modSld">
      <pc:chgData name="Kalra, Mansha" userId="S::kalram@purdue.edu::8c37f886-ce7b-4781-92b3-e81f37f6ac41" providerId="AD" clId="Web-{34F80468-67F8-49FC-857A-5FF48359F333}" dt="2022-03-03T19:36:00.586" v="6" actId="20577"/>
      <pc:docMkLst>
        <pc:docMk/>
      </pc:docMkLst>
      <pc:sldChg chg="modSp">
        <pc:chgData name="Kalra, Mansha" userId="S::kalram@purdue.edu::8c37f886-ce7b-4781-92b3-e81f37f6ac41" providerId="AD" clId="Web-{34F80468-67F8-49FC-857A-5FF48359F333}" dt="2022-03-03T19:36:00.586" v="6" actId="20577"/>
        <pc:sldMkLst>
          <pc:docMk/>
          <pc:sldMk cId="0" sldId="268"/>
        </pc:sldMkLst>
        <pc:spChg chg="mod">
          <ac:chgData name="Kalra, Mansha" userId="S::kalram@purdue.edu::8c37f886-ce7b-4781-92b3-e81f37f6ac41" providerId="AD" clId="Web-{34F80468-67F8-49FC-857A-5FF48359F333}" dt="2022-03-03T19:36:00.586" v="6" actId="20577"/>
          <ac:spMkLst>
            <pc:docMk/>
            <pc:sldMk cId="0" sldId="268"/>
            <ac:spMk id="651" creationId="{00000000-0000-0000-0000-000000000000}"/>
          </ac:spMkLst>
        </pc:spChg>
      </pc:sldChg>
    </pc:docChg>
  </pc:docChgLst>
  <pc:docChgLst>
    <pc:chgData name="Kalra, Mansha" userId="S::kalram@purdue.edu::8c37f886-ce7b-4781-92b3-e81f37f6ac41" providerId="AD" clId="Web-{28062A48-A77E-4564-984E-4FB4F9231EA1}"/>
    <pc:docChg chg="modSld">
      <pc:chgData name="Kalra, Mansha" userId="S::kalram@purdue.edu::8c37f886-ce7b-4781-92b3-e81f37f6ac41" providerId="AD" clId="Web-{28062A48-A77E-4564-984E-4FB4F9231EA1}" dt="2022-03-04T02:26:32.222" v="49" actId="14100"/>
      <pc:docMkLst>
        <pc:docMk/>
      </pc:docMkLst>
      <pc:sldChg chg="modSp">
        <pc:chgData name="Kalra, Mansha" userId="S::kalram@purdue.edu::8c37f886-ce7b-4781-92b3-e81f37f6ac41" providerId="AD" clId="Web-{28062A48-A77E-4564-984E-4FB4F9231EA1}" dt="2022-03-04T02:23:43.053" v="47" actId="1076"/>
        <pc:sldMkLst>
          <pc:docMk/>
          <pc:sldMk cId="0" sldId="266"/>
        </pc:sldMkLst>
        <pc:spChg chg="mod">
          <ac:chgData name="Kalra, Mansha" userId="S::kalram@purdue.edu::8c37f886-ce7b-4781-92b3-e81f37f6ac41" providerId="AD" clId="Web-{28062A48-A77E-4564-984E-4FB4F9231EA1}" dt="2022-03-04T02:23:43.053" v="47" actId="1076"/>
          <ac:spMkLst>
            <pc:docMk/>
            <pc:sldMk cId="0" sldId="266"/>
            <ac:spMk id="571" creationId="{00000000-0000-0000-0000-000000000000}"/>
          </ac:spMkLst>
        </pc:spChg>
        <pc:spChg chg="mod">
          <ac:chgData name="Kalra, Mansha" userId="S::kalram@purdue.edu::8c37f886-ce7b-4781-92b3-e81f37f6ac41" providerId="AD" clId="Web-{28062A48-A77E-4564-984E-4FB4F9231EA1}" dt="2022-03-04T02:23:36.756" v="46" actId="14100"/>
          <ac:spMkLst>
            <pc:docMk/>
            <pc:sldMk cId="0" sldId="266"/>
            <ac:spMk id="575" creationId="{00000000-0000-0000-0000-000000000000}"/>
          </ac:spMkLst>
        </pc:spChg>
        <pc:spChg chg="mod">
          <ac:chgData name="Kalra, Mansha" userId="S::kalram@purdue.edu::8c37f886-ce7b-4781-92b3-e81f37f6ac41" providerId="AD" clId="Web-{28062A48-A77E-4564-984E-4FB4F9231EA1}" dt="2022-03-04T02:23:25.662" v="44" actId="14100"/>
          <ac:spMkLst>
            <pc:docMk/>
            <pc:sldMk cId="0" sldId="266"/>
            <ac:spMk id="576" creationId="{00000000-0000-0000-0000-000000000000}"/>
          </ac:spMkLst>
        </pc:spChg>
        <pc:spChg chg="mod">
          <ac:chgData name="Kalra, Mansha" userId="S::kalram@purdue.edu::8c37f886-ce7b-4781-92b3-e81f37f6ac41" providerId="AD" clId="Web-{28062A48-A77E-4564-984E-4FB4F9231EA1}" dt="2022-03-04T02:22:42.866" v="37" actId="14100"/>
          <ac:spMkLst>
            <pc:docMk/>
            <pc:sldMk cId="0" sldId="266"/>
            <ac:spMk id="580" creationId="{00000000-0000-0000-0000-000000000000}"/>
          </ac:spMkLst>
        </pc:spChg>
        <pc:spChg chg="mod">
          <ac:chgData name="Kalra, Mansha" userId="S::kalram@purdue.edu::8c37f886-ce7b-4781-92b3-e81f37f6ac41" providerId="AD" clId="Web-{28062A48-A77E-4564-984E-4FB4F9231EA1}" dt="2022-03-04T02:22:24.413" v="32" actId="20577"/>
          <ac:spMkLst>
            <pc:docMk/>
            <pc:sldMk cId="0" sldId="266"/>
            <ac:spMk id="581" creationId="{00000000-0000-0000-0000-000000000000}"/>
          </ac:spMkLst>
        </pc:spChg>
        <pc:spChg chg="mod">
          <ac:chgData name="Kalra, Mansha" userId="S::kalram@purdue.edu::8c37f886-ce7b-4781-92b3-e81f37f6ac41" providerId="AD" clId="Web-{28062A48-A77E-4564-984E-4FB4F9231EA1}" dt="2022-03-04T02:22:59.897" v="43" actId="20577"/>
          <ac:spMkLst>
            <pc:docMk/>
            <pc:sldMk cId="0" sldId="266"/>
            <ac:spMk id="588" creationId="{00000000-0000-0000-0000-000000000000}"/>
          </ac:spMkLst>
        </pc:spChg>
      </pc:sldChg>
      <pc:sldChg chg="modSp">
        <pc:chgData name="Kalra, Mansha" userId="S::kalram@purdue.edu::8c37f886-ce7b-4781-92b3-e81f37f6ac41" providerId="AD" clId="Web-{28062A48-A77E-4564-984E-4FB4F9231EA1}" dt="2022-03-04T02:19:48.431" v="28" actId="14100"/>
        <pc:sldMkLst>
          <pc:docMk/>
          <pc:sldMk cId="0" sldId="268"/>
        </pc:sldMkLst>
        <pc:spChg chg="mod">
          <ac:chgData name="Kalra, Mansha" userId="S::kalram@purdue.edu::8c37f886-ce7b-4781-92b3-e81f37f6ac41" providerId="AD" clId="Web-{28062A48-A77E-4564-984E-4FB4F9231EA1}" dt="2022-03-04T02:19:48.431" v="28" actId="14100"/>
          <ac:spMkLst>
            <pc:docMk/>
            <pc:sldMk cId="0" sldId="268"/>
            <ac:spMk id="632" creationId="{00000000-0000-0000-0000-000000000000}"/>
          </ac:spMkLst>
        </pc:spChg>
      </pc:sldChg>
      <pc:sldChg chg="delSp modSp">
        <pc:chgData name="Kalra, Mansha" userId="S::kalram@purdue.edu::8c37f886-ce7b-4781-92b3-e81f37f6ac41" providerId="AD" clId="Web-{28062A48-A77E-4564-984E-4FB4F9231EA1}" dt="2022-03-04T02:26:32.222" v="49" actId="14100"/>
        <pc:sldMkLst>
          <pc:docMk/>
          <pc:sldMk cId="3914300942" sldId="290"/>
        </pc:sldMkLst>
        <pc:spChg chg="mod">
          <ac:chgData name="Kalra, Mansha" userId="S::kalram@purdue.edu::8c37f886-ce7b-4781-92b3-e81f37f6ac41" providerId="AD" clId="Web-{28062A48-A77E-4564-984E-4FB4F9231EA1}" dt="2022-03-04T02:19:11.729" v="23" actId="14100"/>
          <ac:spMkLst>
            <pc:docMk/>
            <pc:sldMk cId="3914300942" sldId="290"/>
            <ac:spMk id="1455" creationId="{00000000-0000-0000-0000-000000000000}"/>
          </ac:spMkLst>
        </pc:spChg>
        <pc:spChg chg="mod">
          <ac:chgData name="Kalra, Mansha" userId="S::kalram@purdue.edu::8c37f886-ce7b-4781-92b3-e81f37f6ac41" providerId="AD" clId="Web-{28062A48-A77E-4564-984E-4FB4F9231EA1}" dt="2022-03-04T02:18:51.885" v="20" actId="14100"/>
          <ac:spMkLst>
            <pc:docMk/>
            <pc:sldMk cId="3914300942" sldId="290"/>
            <ac:spMk id="1458" creationId="{00000000-0000-0000-0000-000000000000}"/>
          </ac:spMkLst>
        </pc:spChg>
        <pc:spChg chg="mod">
          <ac:chgData name="Kalra, Mansha" userId="S::kalram@purdue.edu::8c37f886-ce7b-4781-92b3-e81f37f6ac41" providerId="AD" clId="Web-{28062A48-A77E-4564-984E-4FB4F9231EA1}" dt="2022-03-04T02:26:26.316" v="48" actId="14100"/>
          <ac:spMkLst>
            <pc:docMk/>
            <pc:sldMk cId="3914300942" sldId="290"/>
            <ac:spMk id="1459" creationId="{00000000-0000-0000-0000-000000000000}"/>
          </ac:spMkLst>
        </pc:spChg>
        <pc:spChg chg="mod">
          <ac:chgData name="Kalra, Mansha" userId="S::kalram@purdue.edu::8c37f886-ce7b-4781-92b3-e81f37f6ac41" providerId="AD" clId="Web-{28062A48-A77E-4564-984E-4FB4F9231EA1}" dt="2022-03-04T02:19:26.869" v="26" actId="1076"/>
          <ac:spMkLst>
            <pc:docMk/>
            <pc:sldMk cId="3914300942" sldId="290"/>
            <ac:spMk id="1469" creationId="{00000000-0000-0000-0000-000000000000}"/>
          </ac:spMkLst>
        </pc:spChg>
        <pc:spChg chg="mod">
          <ac:chgData name="Kalra, Mansha" userId="S::kalram@purdue.edu::8c37f886-ce7b-4781-92b3-e81f37f6ac41" providerId="AD" clId="Web-{28062A48-A77E-4564-984E-4FB4F9231EA1}" dt="2022-03-04T02:26:32.222" v="49" actId="14100"/>
          <ac:spMkLst>
            <pc:docMk/>
            <pc:sldMk cId="3914300942" sldId="290"/>
            <ac:spMk id="1478" creationId="{00000000-0000-0000-0000-000000000000}"/>
          </ac:spMkLst>
        </pc:spChg>
        <pc:spChg chg="mod">
          <ac:chgData name="Kalra, Mansha" userId="S::kalram@purdue.edu::8c37f886-ce7b-4781-92b3-e81f37f6ac41" providerId="AD" clId="Web-{28062A48-A77E-4564-984E-4FB4F9231EA1}" dt="2022-03-04T02:19:06.823" v="22" actId="14100"/>
          <ac:spMkLst>
            <pc:docMk/>
            <pc:sldMk cId="3914300942" sldId="290"/>
            <ac:spMk id="1479" creationId="{00000000-0000-0000-0000-000000000000}"/>
          </ac:spMkLst>
        </pc:spChg>
        <pc:grpChg chg="mod">
          <ac:chgData name="Kalra, Mansha" userId="S::kalram@purdue.edu::8c37f886-ce7b-4781-92b3-e81f37f6ac41" providerId="AD" clId="Web-{28062A48-A77E-4564-984E-4FB4F9231EA1}" dt="2022-03-04T02:18:42.104" v="19" actId="14100"/>
          <ac:grpSpMkLst>
            <pc:docMk/>
            <pc:sldMk cId="3914300942" sldId="290"/>
            <ac:grpSpMk id="1451" creationId="{00000000-0000-0000-0000-000000000000}"/>
          </ac:grpSpMkLst>
        </pc:grpChg>
        <pc:grpChg chg="mod">
          <ac:chgData name="Kalra, Mansha" userId="S::kalram@purdue.edu::8c37f886-ce7b-4781-92b3-e81f37f6ac41" providerId="AD" clId="Web-{28062A48-A77E-4564-984E-4FB4F9231EA1}" dt="2022-03-04T02:18:23.620" v="17" actId="14100"/>
          <ac:grpSpMkLst>
            <pc:docMk/>
            <pc:sldMk cId="3914300942" sldId="290"/>
            <ac:grpSpMk id="1461" creationId="{00000000-0000-0000-0000-000000000000}"/>
          </ac:grpSpMkLst>
        </pc:grpChg>
        <pc:grpChg chg="mod">
          <ac:chgData name="Kalra, Mansha" userId="S::kalram@purdue.edu::8c37f886-ce7b-4781-92b3-e81f37f6ac41" providerId="AD" clId="Web-{28062A48-A77E-4564-984E-4FB4F9231EA1}" dt="2022-03-04T02:18:33.682" v="18" actId="14100"/>
          <ac:grpSpMkLst>
            <pc:docMk/>
            <pc:sldMk cId="3914300942" sldId="290"/>
            <ac:grpSpMk id="1471" creationId="{00000000-0000-0000-0000-000000000000}"/>
          </ac:grpSpMkLst>
        </pc:grpChg>
        <pc:grpChg chg="del">
          <ac:chgData name="Kalra, Mansha" userId="S::kalram@purdue.edu::8c37f886-ce7b-4781-92b3-e81f37f6ac41" providerId="AD" clId="Web-{28062A48-A77E-4564-984E-4FB4F9231EA1}" dt="2022-03-04T02:16:58.825" v="1"/>
          <ac:grpSpMkLst>
            <pc:docMk/>
            <pc:sldMk cId="3914300942" sldId="290"/>
            <ac:grpSpMk id="1481" creationId="{00000000-0000-0000-0000-000000000000}"/>
          </ac:grpSpMkLst>
        </pc:grpChg>
        <pc:grpChg chg="del">
          <ac:chgData name="Kalra, Mansha" userId="S::kalram@purdue.edu::8c37f886-ce7b-4781-92b3-e81f37f6ac41" providerId="AD" clId="Web-{28062A48-A77E-4564-984E-4FB4F9231EA1}" dt="2022-03-04T02:16:58.825" v="0"/>
          <ac:grpSpMkLst>
            <pc:docMk/>
            <pc:sldMk cId="3914300942" sldId="290"/>
            <ac:grpSpMk id="1492" creationId="{00000000-0000-0000-0000-000000000000}"/>
          </ac:grpSpMkLst>
        </pc:grpChg>
      </pc:sldChg>
    </pc:docChg>
  </pc:docChgLst>
  <pc:docChgLst>
    <pc:chgData name="Sengupta, Ranojoy" userId="S::sengup14@purdue.edu::a2854349-0516-4fb3-83bb-2939cead8d15" providerId="AD" clId="Web-{4577C2FA-3CA7-46C1-B1E0-7AA63CA0A7AF}"/>
    <pc:docChg chg="modSld sldOrd">
      <pc:chgData name="Sengupta, Ranojoy" userId="S::sengup14@purdue.edu::a2854349-0516-4fb3-83bb-2939cead8d15" providerId="AD" clId="Web-{4577C2FA-3CA7-46C1-B1E0-7AA63CA0A7AF}" dt="2022-03-04T00:01:06.138" v="72"/>
      <pc:docMkLst>
        <pc:docMk/>
      </pc:docMkLst>
      <pc:sldChg chg="modSp ord">
        <pc:chgData name="Sengupta, Ranojoy" userId="S::sengup14@purdue.edu::a2854349-0516-4fb3-83bb-2939cead8d15" providerId="AD" clId="Web-{4577C2FA-3CA7-46C1-B1E0-7AA63CA0A7AF}" dt="2022-03-04T00:01:06.138" v="72"/>
        <pc:sldMkLst>
          <pc:docMk/>
          <pc:sldMk cId="0" sldId="266"/>
        </pc:sldMkLst>
        <pc:spChg chg="mod">
          <ac:chgData name="Sengupta, Ranojoy" userId="S::sengup14@purdue.edu::a2854349-0516-4fb3-83bb-2939cead8d15" providerId="AD" clId="Web-{4577C2FA-3CA7-46C1-B1E0-7AA63CA0A7AF}" dt="2022-03-04T00:00:08.263" v="69" actId="20577"/>
          <ac:spMkLst>
            <pc:docMk/>
            <pc:sldMk cId="0" sldId="266"/>
            <ac:spMk id="571" creationId="{00000000-0000-0000-0000-000000000000}"/>
          </ac:spMkLst>
        </pc:spChg>
        <pc:spChg chg="mod">
          <ac:chgData name="Sengupta, Ranojoy" userId="S::sengup14@purdue.edu::a2854349-0516-4fb3-83bb-2939cead8d15" providerId="AD" clId="Web-{4577C2FA-3CA7-46C1-B1E0-7AA63CA0A7AF}" dt="2022-03-03T23:59:40.482" v="67" actId="1076"/>
          <ac:spMkLst>
            <pc:docMk/>
            <pc:sldMk cId="0" sldId="266"/>
            <ac:spMk id="575" creationId="{00000000-0000-0000-0000-000000000000}"/>
          </ac:spMkLst>
        </pc:spChg>
        <pc:spChg chg="mod">
          <ac:chgData name="Sengupta, Ranojoy" userId="S::sengup14@purdue.edu::a2854349-0516-4fb3-83bb-2939cead8d15" providerId="AD" clId="Web-{4577C2FA-3CA7-46C1-B1E0-7AA63CA0A7AF}" dt="2022-03-03T23:59:20.185" v="65" actId="20577"/>
          <ac:spMkLst>
            <pc:docMk/>
            <pc:sldMk cId="0" sldId="266"/>
            <ac:spMk id="576" creationId="{00000000-0000-0000-0000-000000000000}"/>
          </ac:spMkLst>
        </pc:spChg>
        <pc:spChg chg="mod">
          <ac:chgData name="Sengupta, Ranojoy" userId="S::sengup14@purdue.edu::a2854349-0516-4fb3-83bb-2939cead8d15" providerId="AD" clId="Web-{4577C2FA-3CA7-46C1-B1E0-7AA63CA0A7AF}" dt="2022-03-03T23:58:58.841" v="53" actId="1076"/>
          <ac:spMkLst>
            <pc:docMk/>
            <pc:sldMk cId="0" sldId="266"/>
            <ac:spMk id="580" creationId="{00000000-0000-0000-0000-000000000000}"/>
          </ac:spMkLst>
        </pc:spChg>
        <pc:spChg chg="mod">
          <ac:chgData name="Sengupta, Ranojoy" userId="S::sengup14@purdue.edu::a2854349-0516-4fb3-83bb-2939cead8d15" providerId="AD" clId="Web-{4577C2FA-3CA7-46C1-B1E0-7AA63CA0A7AF}" dt="2022-03-04T00:00:02.841" v="68" actId="20577"/>
          <ac:spMkLst>
            <pc:docMk/>
            <pc:sldMk cId="0" sldId="266"/>
            <ac:spMk id="581" creationId="{00000000-0000-0000-0000-000000000000}"/>
          </ac:spMkLst>
        </pc:spChg>
        <pc:spChg chg="mod">
          <ac:chgData name="Sengupta, Ranojoy" userId="S::sengup14@purdue.edu::a2854349-0516-4fb3-83bb-2939cead8d15" providerId="AD" clId="Web-{4577C2FA-3CA7-46C1-B1E0-7AA63CA0A7AF}" dt="2022-03-03T23:56:09.450" v="8" actId="20577"/>
          <ac:spMkLst>
            <pc:docMk/>
            <pc:sldMk cId="0" sldId="266"/>
            <ac:spMk id="582" creationId="{00000000-0000-0000-0000-000000000000}"/>
          </ac:spMkLst>
        </pc:spChg>
        <pc:spChg chg="mod">
          <ac:chgData name="Sengupta, Ranojoy" userId="S::sengup14@purdue.edu::a2854349-0516-4fb3-83bb-2939cead8d15" providerId="AD" clId="Web-{4577C2FA-3CA7-46C1-B1E0-7AA63CA0A7AF}" dt="2022-03-04T00:00:15.685" v="70"/>
          <ac:spMkLst>
            <pc:docMk/>
            <pc:sldMk cId="0" sldId="266"/>
            <ac:spMk id="588" creationId="{00000000-0000-0000-0000-000000000000}"/>
          </ac:spMkLst>
        </pc:spChg>
        <pc:spChg chg="mod">
          <ac:chgData name="Sengupta, Ranojoy" userId="S::sengup14@purdue.edu::a2854349-0516-4fb3-83bb-2939cead8d15" providerId="AD" clId="Web-{4577C2FA-3CA7-46C1-B1E0-7AA63CA0A7AF}" dt="2022-03-04T00:00:15.779" v="71"/>
          <ac:spMkLst>
            <pc:docMk/>
            <pc:sldMk cId="0" sldId="266"/>
            <ac:spMk id="589" creationId="{00000000-0000-0000-0000-000000000000}"/>
          </ac:spMkLst>
        </pc:spChg>
      </pc:sldChg>
    </pc:docChg>
  </pc:docChgLst>
  <pc:docChgLst>
    <pc:chgData name="Kalra, Mansha" userId="S::kalram@purdue.edu::8c37f886-ce7b-4781-92b3-e81f37f6ac41" providerId="AD" clId="Web-{8464B838-A719-40AC-9626-FC0A42A21129}"/>
    <pc:docChg chg="delSld modSld">
      <pc:chgData name="Kalra, Mansha" userId="S::kalram@purdue.edu::8c37f886-ce7b-4781-92b3-e81f37f6ac41" providerId="AD" clId="Web-{8464B838-A719-40AC-9626-FC0A42A21129}" dt="2022-03-04T16:13:50.868" v="191" actId="1076"/>
      <pc:docMkLst>
        <pc:docMk/>
      </pc:docMkLst>
      <pc:sldChg chg="del">
        <pc:chgData name="Kalra, Mansha" userId="S::kalram@purdue.edu::8c37f886-ce7b-4781-92b3-e81f37f6ac41" providerId="AD" clId="Web-{8464B838-A719-40AC-9626-FC0A42A21129}" dt="2022-03-04T16:01:58.166" v="6"/>
        <pc:sldMkLst>
          <pc:docMk/>
          <pc:sldMk cId="0" sldId="257"/>
        </pc:sldMkLst>
      </pc:sldChg>
      <pc:sldChg chg="del">
        <pc:chgData name="Kalra, Mansha" userId="S::kalram@purdue.edu::8c37f886-ce7b-4781-92b3-e81f37f6ac41" providerId="AD" clId="Web-{8464B838-A719-40AC-9626-FC0A42A21129}" dt="2022-03-04T16:01:49.681" v="0"/>
        <pc:sldMkLst>
          <pc:docMk/>
          <pc:sldMk cId="0" sldId="258"/>
        </pc:sldMkLst>
      </pc:sldChg>
      <pc:sldChg chg="del">
        <pc:chgData name="Kalra, Mansha" userId="S::kalram@purdue.edu::8c37f886-ce7b-4781-92b3-e81f37f6ac41" providerId="AD" clId="Web-{8464B838-A719-40AC-9626-FC0A42A21129}" dt="2022-03-04T16:01:53.525" v="1"/>
        <pc:sldMkLst>
          <pc:docMk/>
          <pc:sldMk cId="0" sldId="259"/>
        </pc:sldMkLst>
      </pc:sldChg>
      <pc:sldChg chg="modSp">
        <pc:chgData name="Kalra, Mansha" userId="S::kalram@purdue.edu::8c37f886-ce7b-4781-92b3-e81f37f6ac41" providerId="AD" clId="Web-{8464B838-A719-40AC-9626-FC0A42A21129}" dt="2022-03-04T16:13:50.868" v="191" actId="1076"/>
        <pc:sldMkLst>
          <pc:docMk/>
          <pc:sldMk cId="0" sldId="260"/>
        </pc:sldMkLst>
        <pc:spChg chg="mod">
          <ac:chgData name="Kalra, Mansha" userId="S::kalram@purdue.edu::8c37f886-ce7b-4781-92b3-e81f37f6ac41" providerId="AD" clId="Web-{8464B838-A719-40AC-9626-FC0A42A21129}" dt="2022-03-04T16:07:50.775" v="108" actId="1076"/>
          <ac:spMkLst>
            <pc:docMk/>
            <pc:sldMk cId="0" sldId="260"/>
            <ac:spMk id="229" creationId="{00000000-0000-0000-0000-000000000000}"/>
          </ac:spMkLst>
        </pc:spChg>
        <pc:spChg chg="mod">
          <ac:chgData name="Kalra, Mansha" userId="S::kalram@purdue.edu::8c37f886-ce7b-4781-92b3-e81f37f6ac41" providerId="AD" clId="Web-{8464B838-A719-40AC-9626-FC0A42A21129}" dt="2022-03-04T16:13:50.868" v="191" actId="1076"/>
          <ac:spMkLst>
            <pc:docMk/>
            <pc:sldMk cId="0" sldId="260"/>
            <ac:spMk id="236" creationId="{00000000-0000-0000-0000-000000000000}"/>
          </ac:spMkLst>
        </pc:spChg>
        <pc:spChg chg="mod">
          <ac:chgData name="Kalra, Mansha" userId="S::kalram@purdue.edu::8c37f886-ce7b-4781-92b3-e81f37f6ac41" providerId="AD" clId="Web-{8464B838-A719-40AC-9626-FC0A42A21129}" dt="2022-03-04T16:07:29.587" v="105" actId="1076"/>
          <ac:spMkLst>
            <pc:docMk/>
            <pc:sldMk cId="0" sldId="260"/>
            <ac:spMk id="243" creationId="{00000000-0000-0000-0000-000000000000}"/>
          </ac:spMkLst>
        </pc:spChg>
        <pc:spChg chg="mod">
          <ac:chgData name="Kalra, Mansha" userId="S::kalram@purdue.edu::8c37f886-ce7b-4781-92b3-e81f37f6ac41" providerId="AD" clId="Web-{8464B838-A719-40AC-9626-FC0A42A21129}" dt="2022-03-04T16:07:40.759" v="107" actId="1076"/>
          <ac:spMkLst>
            <pc:docMk/>
            <pc:sldMk cId="0" sldId="260"/>
            <ac:spMk id="251" creationId="{00000000-0000-0000-0000-000000000000}"/>
          </ac:spMkLst>
        </pc:spChg>
        <pc:picChg chg="mod">
          <ac:chgData name="Kalra, Mansha" userId="S::kalram@purdue.edu::8c37f886-ce7b-4781-92b3-e81f37f6ac41" providerId="AD" clId="Web-{8464B838-A719-40AC-9626-FC0A42A21129}" dt="2022-03-04T16:08:06.025" v="109"/>
          <ac:picMkLst>
            <pc:docMk/>
            <pc:sldMk cId="0" sldId="260"/>
            <ac:picMk id="2" creationId="{83CCD7C1-FCFA-4B7A-BB46-A483950488C0}"/>
          </ac:picMkLst>
        </pc:picChg>
        <pc:picChg chg="mod">
          <ac:chgData name="Kalra, Mansha" userId="S::kalram@purdue.edu::8c37f886-ce7b-4781-92b3-e81f37f6ac41" providerId="AD" clId="Web-{8464B838-A719-40AC-9626-FC0A42A21129}" dt="2022-03-04T16:08:09.197" v="110"/>
          <ac:picMkLst>
            <pc:docMk/>
            <pc:sldMk cId="0" sldId="260"/>
            <ac:picMk id="4" creationId="{DEFEB053-4A93-4E5D-91CB-11C030E29CF3}"/>
          </ac:picMkLst>
        </pc:picChg>
      </pc:sldChg>
      <pc:sldChg chg="del">
        <pc:chgData name="Kalra, Mansha" userId="S::kalram@purdue.edu::8c37f886-ce7b-4781-92b3-e81f37f6ac41" providerId="AD" clId="Web-{8464B838-A719-40AC-9626-FC0A42A21129}" dt="2022-03-04T16:01:54.478" v="2"/>
        <pc:sldMkLst>
          <pc:docMk/>
          <pc:sldMk cId="0" sldId="262"/>
        </pc:sldMkLst>
      </pc:sldChg>
      <pc:sldChg chg="del">
        <pc:chgData name="Kalra, Mansha" userId="S::kalram@purdue.edu::8c37f886-ce7b-4781-92b3-e81f37f6ac41" providerId="AD" clId="Web-{8464B838-A719-40AC-9626-FC0A42A21129}" dt="2022-03-04T16:01:55.978" v="3"/>
        <pc:sldMkLst>
          <pc:docMk/>
          <pc:sldMk cId="0" sldId="263"/>
        </pc:sldMkLst>
      </pc:sldChg>
      <pc:sldChg chg="del">
        <pc:chgData name="Kalra, Mansha" userId="S::kalram@purdue.edu::8c37f886-ce7b-4781-92b3-e81f37f6ac41" providerId="AD" clId="Web-{8464B838-A719-40AC-9626-FC0A42A21129}" dt="2022-03-04T16:01:56.041" v="4"/>
        <pc:sldMkLst>
          <pc:docMk/>
          <pc:sldMk cId="0" sldId="264"/>
        </pc:sldMkLst>
      </pc:sldChg>
      <pc:sldChg chg="del">
        <pc:chgData name="Kalra, Mansha" userId="S::kalram@purdue.edu::8c37f886-ce7b-4781-92b3-e81f37f6ac41" providerId="AD" clId="Web-{8464B838-A719-40AC-9626-FC0A42A21129}" dt="2022-03-04T16:02:02.197" v="8"/>
        <pc:sldMkLst>
          <pc:docMk/>
          <pc:sldMk cId="0" sldId="267"/>
        </pc:sldMkLst>
      </pc:sldChg>
      <pc:sldChg chg="delSp modSp">
        <pc:chgData name="Kalra, Mansha" userId="S::kalram@purdue.edu::8c37f886-ce7b-4781-92b3-e81f37f6ac41" providerId="AD" clId="Web-{8464B838-A719-40AC-9626-FC0A42A21129}" dt="2022-03-04T16:11:26.056" v="150" actId="1076"/>
        <pc:sldMkLst>
          <pc:docMk/>
          <pc:sldMk cId="0" sldId="269"/>
        </pc:sldMkLst>
        <pc:spChg chg="mod">
          <ac:chgData name="Kalra, Mansha" userId="S::kalram@purdue.edu::8c37f886-ce7b-4781-92b3-e81f37f6ac41" providerId="AD" clId="Web-{8464B838-A719-40AC-9626-FC0A42A21129}" dt="2022-03-04T16:11:19.118" v="149" actId="1076"/>
          <ac:spMkLst>
            <pc:docMk/>
            <pc:sldMk cId="0" sldId="269"/>
            <ac:spMk id="4" creationId="{A62FAED4-9387-4411-87FE-004F1C6B41D6}"/>
          </ac:spMkLst>
        </pc:spChg>
        <pc:spChg chg="mod">
          <ac:chgData name="Kalra, Mansha" userId="S::kalram@purdue.edu::8c37f886-ce7b-4781-92b3-e81f37f6ac41" providerId="AD" clId="Web-{8464B838-A719-40AC-9626-FC0A42A21129}" dt="2022-03-04T16:11:26.056" v="150" actId="1076"/>
          <ac:spMkLst>
            <pc:docMk/>
            <pc:sldMk cId="0" sldId="269"/>
            <ac:spMk id="5" creationId="{8AADB3AC-3CBE-4CA0-AE23-2DFB166872AD}"/>
          </ac:spMkLst>
        </pc:spChg>
        <pc:spChg chg="del mod">
          <ac:chgData name="Kalra, Mansha" userId="S::kalram@purdue.edu::8c37f886-ce7b-4781-92b3-e81f37f6ac41" providerId="AD" clId="Web-{8464B838-A719-40AC-9626-FC0A42A21129}" dt="2022-03-04T16:09:44.259" v="115"/>
          <ac:spMkLst>
            <pc:docMk/>
            <pc:sldMk cId="0" sldId="269"/>
            <ac:spMk id="40" creationId="{3C3DCEAD-97E4-4D1B-B232-AB0515E0A8B8}"/>
          </ac:spMkLst>
        </pc:spChg>
        <pc:spChg chg="del mod">
          <ac:chgData name="Kalra, Mansha" userId="S::kalram@purdue.edu::8c37f886-ce7b-4781-92b3-e81f37f6ac41" providerId="AD" clId="Web-{8464B838-A719-40AC-9626-FC0A42A21129}" dt="2022-03-04T16:09:42.431" v="114"/>
          <ac:spMkLst>
            <pc:docMk/>
            <pc:sldMk cId="0" sldId="269"/>
            <ac:spMk id="41" creationId="{308DCBB5-1978-4C75-9CB7-D3738C81387D}"/>
          </ac:spMkLst>
        </pc:spChg>
        <pc:spChg chg="del">
          <ac:chgData name="Kalra, Mansha" userId="S::kalram@purdue.edu::8c37f886-ce7b-4781-92b3-e81f37f6ac41" providerId="AD" clId="Web-{8464B838-A719-40AC-9626-FC0A42A21129}" dt="2022-03-04T16:10:14.228" v="130"/>
          <ac:spMkLst>
            <pc:docMk/>
            <pc:sldMk cId="0" sldId="269"/>
            <ac:spMk id="44" creationId="{C8DD83CC-4BDE-4B42-9B05-0C9CEFE166C2}"/>
          </ac:spMkLst>
        </pc:spChg>
        <pc:spChg chg="del mod">
          <ac:chgData name="Kalra, Mansha" userId="S::kalram@purdue.edu::8c37f886-ce7b-4781-92b3-e81f37f6ac41" providerId="AD" clId="Web-{8464B838-A719-40AC-9626-FC0A42A21129}" dt="2022-03-04T16:10:14.103" v="129"/>
          <ac:spMkLst>
            <pc:docMk/>
            <pc:sldMk cId="0" sldId="269"/>
            <ac:spMk id="45" creationId="{6C803558-CB84-49A0-A576-A948741D9E55}"/>
          </ac:spMkLst>
        </pc:spChg>
        <pc:spChg chg="del">
          <ac:chgData name="Kalra, Mansha" userId="S::kalram@purdue.edu::8c37f886-ce7b-4781-92b3-e81f37f6ac41" providerId="AD" clId="Web-{8464B838-A719-40AC-9626-FC0A42A21129}" dt="2022-03-04T16:10:35.947" v="140"/>
          <ac:spMkLst>
            <pc:docMk/>
            <pc:sldMk cId="0" sldId="269"/>
            <ac:spMk id="694" creationId="{00000000-0000-0000-0000-000000000000}"/>
          </ac:spMkLst>
        </pc:spChg>
        <pc:picChg chg="mod">
          <ac:chgData name="Kalra, Mansha" userId="S::kalram@purdue.edu::8c37f886-ce7b-4781-92b3-e81f37f6ac41" providerId="AD" clId="Web-{8464B838-A719-40AC-9626-FC0A42A21129}" dt="2022-03-04T16:11:14.025" v="148" actId="1076"/>
          <ac:picMkLst>
            <pc:docMk/>
            <pc:sldMk cId="0" sldId="269"/>
            <ac:picMk id="2" creationId="{69C2332B-A90A-47C8-994B-CF64EBB886D8}"/>
          </ac:picMkLst>
        </pc:picChg>
      </pc:sldChg>
      <pc:sldChg chg="del">
        <pc:chgData name="Kalra, Mansha" userId="S::kalram@purdue.edu::8c37f886-ce7b-4781-92b3-e81f37f6ac41" providerId="AD" clId="Web-{8464B838-A719-40AC-9626-FC0A42A21129}" dt="2022-03-04T16:02:04.962" v="9"/>
        <pc:sldMkLst>
          <pc:docMk/>
          <pc:sldMk cId="0" sldId="270"/>
        </pc:sldMkLst>
      </pc:sldChg>
      <pc:sldChg chg="del">
        <pc:chgData name="Kalra, Mansha" userId="S::kalram@purdue.edu::8c37f886-ce7b-4781-92b3-e81f37f6ac41" providerId="AD" clId="Web-{8464B838-A719-40AC-9626-FC0A42A21129}" dt="2022-03-04T16:02:05.009" v="10"/>
        <pc:sldMkLst>
          <pc:docMk/>
          <pc:sldMk cId="0" sldId="271"/>
        </pc:sldMkLst>
      </pc:sldChg>
      <pc:sldChg chg="del">
        <pc:chgData name="Kalra, Mansha" userId="S::kalram@purdue.edu::8c37f886-ce7b-4781-92b3-e81f37f6ac41" providerId="AD" clId="Web-{8464B838-A719-40AC-9626-FC0A42A21129}" dt="2022-03-04T16:02:05.041" v="11"/>
        <pc:sldMkLst>
          <pc:docMk/>
          <pc:sldMk cId="0" sldId="272"/>
        </pc:sldMkLst>
      </pc:sldChg>
      <pc:sldChg chg="del">
        <pc:chgData name="Kalra, Mansha" userId="S::kalram@purdue.edu::8c37f886-ce7b-4781-92b3-e81f37f6ac41" providerId="AD" clId="Web-{8464B838-A719-40AC-9626-FC0A42A21129}" dt="2022-03-04T16:02:08.150" v="12"/>
        <pc:sldMkLst>
          <pc:docMk/>
          <pc:sldMk cId="0" sldId="274"/>
        </pc:sldMkLst>
      </pc:sldChg>
      <pc:sldChg chg="del">
        <pc:chgData name="Kalra, Mansha" userId="S::kalram@purdue.edu::8c37f886-ce7b-4781-92b3-e81f37f6ac41" providerId="AD" clId="Web-{8464B838-A719-40AC-9626-FC0A42A21129}" dt="2022-03-04T16:01:56.509" v="5"/>
        <pc:sldMkLst>
          <pc:docMk/>
          <pc:sldMk cId="0" sldId="275"/>
        </pc:sldMkLst>
      </pc:sldChg>
      <pc:sldChg chg="del">
        <pc:chgData name="Kalra, Mansha" userId="S::kalram@purdue.edu::8c37f886-ce7b-4781-92b3-e81f37f6ac41" providerId="AD" clId="Web-{8464B838-A719-40AC-9626-FC0A42A21129}" dt="2022-03-04T16:02:12.884" v="13"/>
        <pc:sldMkLst>
          <pc:docMk/>
          <pc:sldMk cId="0" sldId="276"/>
        </pc:sldMkLst>
      </pc:sldChg>
      <pc:sldChg chg="del">
        <pc:chgData name="Kalra, Mansha" userId="S::kalram@purdue.edu::8c37f886-ce7b-4781-92b3-e81f37f6ac41" providerId="AD" clId="Web-{8464B838-A719-40AC-9626-FC0A42A21129}" dt="2022-03-04T16:02:14.322" v="14"/>
        <pc:sldMkLst>
          <pc:docMk/>
          <pc:sldMk cId="0" sldId="277"/>
        </pc:sldMkLst>
      </pc:sldChg>
      <pc:sldChg chg="del">
        <pc:chgData name="Kalra, Mansha" userId="S::kalram@purdue.edu::8c37f886-ce7b-4781-92b3-e81f37f6ac41" providerId="AD" clId="Web-{8464B838-A719-40AC-9626-FC0A42A21129}" dt="2022-03-04T16:02:15.619" v="15"/>
        <pc:sldMkLst>
          <pc:docMk/>
          <pc:sldMk cId="0" sldId="279"/>
        </pc:sldMkLst>
      </pc:sldChg>
      <pc:sldChg chg="del">
        <pc:chgData name="Kalra, Mansha" userId="S::kalram@purdue.edu::8c37f886-ce7b-4781-92b3-e81f37f6ac41" providerId="AD" clId="Web-{8464B838-A719-40AC-9626-FC0A42A21129}" dt="2022-03-04T16:02:20.994" v="17"/>
        <pc:sldMkLst>
          <pc:docMk/>
          <pc:sldMk cId="0" sldId="281"/>
        </pc:sldMkLst>
      </pc:sldChg>
      <pc:sldChg chg="del">
        <pc:chgData name="Kalra, Mansha" userId="S::kalram@purdue.edu::8c37f886-ce7b-4781-92b3-e81f37f6ac41" providerId="AD" clId="Web-{8464B838-A719-40AC-9626-FC0A42A21129}" dt="2022-03-04T16:02:24.025" v="18"/>
        <pc:sldMkLst>
          <pc:docMk/>
          <pc:sldMk cId="0" sldId="282"/>
        </pc:sldMkLst>
      </pc:sldChg>
      <pc:sldChg chg="del">
        <pc:chgData name="Kalra, Mansha" userId="S::kalram@purdue.edu::8c37f886-ce7b-4781-92b3-e81f37f6ac41" providerId="AD" clId="Web-{8464B838-A719-40AC-9626-FC0A42A21129}" dt="2022-03-04T16:02:26.025" v="19"/>
        <pc:sldMkLst>
          <pc:docMk/>
          <pc:sldMk cId="0" sldId="283"/>
        </pc:sldMkLst>
      </pc:sldChg>
      <pc:sldChg chg="del">
        <pc:chgData name="Kalra, Mansha" userId="S::kalram@purdue.edu::8c37f886-ce7b-4781-92b3-e81f37f6ac41" providerId="AD" clId="Web-{8464B838-A719-40AC-9626-FC0A42A21129}" dt="2022-03-04T16:02:27.212" v="20"/>
        <pc:sldMkLst>
          <pc:docMk/>
          <pc:sldMk cId="0" sldId="284"/>
        </pc:sldMkLst>
      </pc:sldChg>
      <pc:sldChg chg="del">
        <pc:chgData name="Kalra, Mansha" userId="S::kalram@purdue.edu::8c37f886-ce7b-4781-92b3-e81f37f6ac41" providerId="AD" clId="Web-{8464B838-A719-40AC-9626-FC0A42A21129}" dt="2022-03-04T16:02:33.166" v="21"/>
        <pc:sldMkLst>
          <pc:docMk/>
          <pc:sldMk cId="0" sldId="285"/>
        </pc:sldMkLst>
      </pc:sldChg>
      <pc:sldChg chg="addSp delSp modSp">
        <pc:chgData name="Kalra, Mansha" userId="S::kalram@purdue.edu::8c37f886-ce7b-4781-92b3-e81f37f6ac41" providerId="AD" clId="Web-{8464B838-A719-40AC-9626-FC0A42A21129}" dt="2022-03-04T16:07:03.900" v="104"/>
        <pc:sldMkLst>
          <pc:docMk/>
          <pc:sldMk cId="0" sldId="286"/>
        </pc:sldMkLst>
        <pc:spChg chg="del mod">
          <ac:chgData name="Kalra, Mansha" userId="S::kalram@purdue.edu::8c37f886-ce7b-4781-92b3-e81f37f6ac41" providerId="AD" clId="Web-{8464B838-A719-40AC-9626-FC0A42A21129}" dt="2022-03-04T16:04:31.853" v="71"/>
          <ac:spMkLst>
            <pc:docMk/>
            <pc:sldMk cId="0" sldId="286"/>
            <ac:spMk id="1635" creationId="{00000000-0000-0000-0000-000000000000}"/>
          </ac:spMkLst>
        </pc:spChg>
        <pc:spChg chg="del">
          <ac:chgData name="Kalra, Mansha" userId="S::kalram@purdue.edu::8c37f886-ce7b-4781-92b3-e81f37f6ac41" providerId="AD" clId="Web-{8464B838-A719-40AC-9626-FC0A42A21129}" dt="2022-03-04T16:03:37.009" v="47"/>
          <ac:spMkLst>
            <pc:docMk/>
            <pc:sldMk cId="0" sldId="286"/>
            <ac:spMk id="1639" creationId="{00000000-0000-0000-0000-000000000000}"/>
          </ac:spMkLst>
        </pc:spChg>
        <pc:spChg chg="mod">
          <ac:chgData name="Kalra, Mansha" userId="S::kalram@purdue.edu::8c37f886-ce7b-4781-92b3-e81f37f6ac41" providerId="AD" clId="Web-{8464B838-A719-40AC-9626-FC0A42A21129}" dt="2022-03-04T16:03:46.775" v="56" actId="20577"/>
          <ac:spMkLst>
            <pc:docMk/>
            <pc:sldMk cId="0" sldId="286"/>
            <ac:spMk id="1640" creationId="{00000000-0000-0000-0000-000000000000}"/>
          </ac:spMkLst>
        </pc:spChg>
        <pc:spChg chg="del">
          <ac:chgData name="Kalra, Mansha" userId="S::kalram@purdue.edu::8c37f886-ce7b-4781-92b3-e81f37f6ac41" providerId="AD" clId="Web-{8464B838-A719-40AC-9626-FC0A42A21129}" dt="2022-03-04T16:05:56.822" v="91"/>
          <ac:spMkLst>
            <pc:docMk/>
            <pc:sldMk cId="0" sldId="286"/>
            <ac:spMk id="1642" creationId="{00000000-0000-0000-0000-000000000000}"/>
          </ac:spMkLst>
        </pc:spChg>
        <pc:spChg chg="del">
          <ac:chgData name="Kalra, Mansha" userId="S::kalram@purdue.edu::8c37f886-ce7b-4781-92b3-e81f37f6ac41" providerId="AD" clId="Web-{8464B838-A719-40AC-9626-FC0A42A21129}" dt="2022-03-04T16:06:00.947" v="92"/>
          <ac:spMkLst>
            <pc:docMk/>
            <pc:sldMk cId="0" sldId="286"/>
            <ac:spMk id="1643" creationId="{00000000-0000-0000-0000-000000000000}"/>
          </ac:spMkLst>
        </pc:spChg>
        <pc:spChg chg="mod">
          <ac:chgData name="Kalra, Mansha" userId="S::kalram@purdue.edu::8c37f886-ce7b-4781-92b3-e81f37f6ac41" providerId="AD" clId="Web-{8464B838-A719-40AC-9626-FC0A42A21129}" dt="2022-03-04T16:05:34.462" v="86" actId="1076"/>
          <ac:spMkLst>
            <pc:docMk/>
            <pc:sldMk cId="0" sldId="286"/>
            <ac:spMk id="1647" creationId="{00000000-0000-0000-0000-000000000000}"/>
          </ac:spMkLst>
        </pc:spChg>
        <pc:spChg chg="del mod">
          <ac:chgData name="Kalra, Mansha" userId="S::kalram@purdue.edu::8c37f886-ce7b-4781-92b3-e81f37f6ac41" providerId="AD" clId="Web-{8464B838-A719-40AC-9626-FC0A42A21129}" dt="2022-03-04T16:04:06.587" v="58"/>
          <ac:spMkLst>
            <pc:docMk/>
            <pc:sldMk cId="0" sldId="286"/>
            <ac:spMk id="1648" creationId="{00000000-0000-0000-0000-000000000000}"/>
          </ac:spMkLst>
        </pc:spChg>
        <pc:spChg chg="del">
          <ac:chgData name="Kalra, Mansha" userId="S::kalram@purdue.edu::8c37f886-ce7b-4781-92b3-e81f37f6ac41" providerId="AD" clId="Web-{8464B838-A719-40AC-9626-FC0A42A21129}" dt="2022-03-04T16:03:58.525" v="57"/>
          <ac:spMkLst>
            <pc:docMk/>
            <pc:sldMk cId="0" sldId="286"/>
            <ac:spMk id="1649" creationId="{00000000-0000-0000-0000-000000000000}"/>
          </ac:spMkLst>
        </pc:spChg>
        <pc:grpChg chg="mod">
          <ac:chgData name="Kalra, Mansha" userId="S::kalram@purdue.edu::8c37f886-ce7b-4781-92b3-e81f37f6ac41" providerId="AD" clId="Web-{8464B838-A719-40AC-9626-FC0A42A21129}" dt="2022-03-04T16:05:02.822" v="77" actId="1076"/>
          <ac:grpSpMkLst>
            <pc:docMk/>
            <pc:sldMk cId="0" sldId="286"/>
            <ac:grpSpMk id="1636" creationId="{00000000-0000-0000-0000-000000000000}"/>
          </ac:grpSpMkLst>
        </pc:grpChg>
        <pc:grpChg chg="del">
          <ac:chgData name="Kalra, Mansha" userId="S::kalram@purdue.edu::8c37f886-ce7b-4781-92b3-e81f37f6ac41" providerId="AD" clId="Web-{8464B838-A719-40AC-9626-FC0A42A21129}" dt="2022-03-04T16:05:56.822" v="91"/>
          <ac:grpSpMkLst>
            <pc:docMk/>
            <pc:sldMk cId="0" sldId="286"/>
            <ac:grpSpMk id="1641" creationId="{00000000-0000-0000-0000-000000000000}"/>
          </ac:grpSpMkLst>
        </pc:grpChg>
        <pc:grpChg chg="mod">
          <ac:chgData name="Kalra, Mansha" userId="S::kalram@purdue.edu::8c37f886-ce7b-4781-92b3-e81f37f6ac41" providerId="AD" clId="Web-{8464B838-A719-40AC-9626-FC0A42A21129}" dt="2022-03-04T16:04:49.603" v="75" actId="1076"/>
          <ac:grpSpMkLst>
            <pc:docMk/>
            <pc:sldMk cId="0" sldId="286"/>
            <ac:grpSpMk id="1644" creationId="{00000000-0000-0000-0000-000000000000}"/>
          </ac:grpSpMkLst>
        </pc:grpChg>
        <pc:grpChg chg="del">
          <ac:chgData name="Kalra, Mansha" userId="S::kalram@purdue.edu::8c37f886-ce7b-4781-92b3-e81f37f6ac41" providerId="AD" clId="Web-{8464B838-A719-40AC-9626-FC0A42A21129}" dt="2022-03-04T16:02:48.728" v="23"/>
          <ac:grpSpMkLst>
            <pc:docMk/>
            <pc:sldMk cId="0" sldId="286"/>
            <ac:grpSpMk id="1650" creationId="{00000000-0000-0000-0000-000000000000}"/>
          </ac:grpSpMkLst>
        </pc:grpChg>
        <pc:grpChg chg="del">
          <ac:chgData name="Kalra, Mansha" userId="S::kalram@purdue.edu::8c37f886-ce7b-4781-92b3-e81f37f6ac41" providerId="AD" clId="Web-{8464B838-A719-40AC-9626-FC0A42A21129}" dt="2022-03-04T16:02:48.712" v="22"/>
          <ac:grpSpMkLst>
            <pc:docMk/>
            <pc:sldMk cId="0" sldId="286"/>
            <ac:grpSpMk id="1660" creationId="{00000000-0000-0000-0000-000000000000}"/>
          </ac:grpSpMkLst>
        </pc:grpChg>
        <pc:picChg chg="add mod">
          <ac:chgData name="Kalra, Mansha" userId="S::kalram@purdue.edu::8c37f886-ce7b-4781-92b3-e81f37f6ac41" providerId="AD" clId="Web-{8464B838-A719-40AC-9626-FC0A42A21129}" dt="2022-03-04T16:05:49.822" v="90"/>
          <ac:picMkLst>
            <pc:docMk/>
            <pc:sldMk cId="0" sldId="286"/>
            <ac:picMk id="2" creationId="{0B50058C-A57D-42CC-8376-50BE5ED67B20}"/>
          </ac:picMkLst>
        </pc:picChg>
        <pc:picChg chg="add mod">
          <ac:chgData name="Kalra, Mansha" userId="S::kalram@purdue.edu::8c37f886-ce7b-4781-92b3-e81f37f6ac41" providerId="AD" clId="Web-{8464B838-A719-40AC-9626-FC0A42A21129}" dt="2022-03-04T16:07:03.900" v="104"/>
          <ac:picMkLst>
            <pc:docMk/>
            <pc:sldMk cId="0" sldId="286"/>
            <ac:picMk id="4" creationId="{35A17D24-BF91-4502-8015-7BE14346C395}"/>
          </ac:picMkLst>
        </pc:picChg>
      </pc:sldChg>
      <pc:sldChg chg="del">
        <pc:chgData name="Kalra, Mansha" userId="S::kalram@purdue.edu::8c37f886-ce7b-4781-92b3-e81f37f6ac41" providerId="AD" clId="Web-{8464B838-A719-40AC-9626-FC0A42A21129}" dt="2022-03-04T16:01:59.572" v="7"/>
        <pc:sldMkLst>
          <pc:docMk/>
          <pc:sldMk cId="4092698581" sldId="291"/>
        </pc:sldMkLst>
      </pc:sldChg>
      <pc:sldChg chg="del">
        <pc:chgData name="Kalra, Mansha" userId="S::kalram@purdue.edu::8c37f886-ce7b-4781-92b3-e81f37f6ac41" providerId="AD" clId="Web-{8464B838-A719-40AC-9626-FC0A42A21129}" dt="2022-03-04T16:02:18.697" v="16"/>
        <pc:sldMkLst>
          <pc:docMk/>
          <pc:sldMk cId="1893441738" sldId="295"/>
        </pc:sldMkLst>
      </pc:sldChg>
    </pc:docChg>
  </pc:docChgLst>
  <pc:docChgLst>
    <pc:chgData name="Pal, Hritwik Kalyan" userId="S::palh@purdue.edu::695ebffd-900d-4385-9f05-5e3e7e9bb5d4" providerId="AD" clId="Web-{77460ED1-29A0-4999-BE3E-1E48DC53F634}"/>
    <pc:docChg chg="sldOrd">
      <pc:chgData name="Pal, Hritwik Kalyan" userId="S::palh@purdue.edu::695ebffd-900d-4385-9f05-5e3e7e9bb5d4" providerId="AD" clId="Web-{77460ED1-29A0-4999-BE3E-1E48DC53F634}" dt="2022-03-04T16:49:22.205" v="0"/>
      <pc:docMkLst>
        <pc:docMk/>
      </pc:docMkLst>
      <pc:sldChg chg="ord">
        <pc:chgData name="Pal, Hritwik Kalyan" userId="S::palh@purdue.edu::695ebffd-900d-4385-9f05-5e3e7e9bb5d4" providerId="AD" clId="Web-{77460ED1-29A0-4999-BE3E-1E48DC53F634}" dt="2022-03-04T16:49:22.205" v="0"/>
        <pc:sldMkLst>
          <pc:docMk/>
          <pc:sldMk cId="0" sldId="266"/>
        </pc:sldMkLst>
      </pc:sldChg>
    </pc:docChg>
  </pc:docChgLst>
  <pc:docChgLst>
    <pc:chgData name="Kalra, Mansha" userId="S::kalram@purdue.edu::8c37f886-ce7b-4781-92b3-e81f37f6ac41" providerId="AD" clId="Web-{8408DA23-1AC4-4789-A749-A2EE901C3CCF}"/>
    <pc:docChg chg="modSld">
      <pc:chgData name="Kalra, Mansha" userId="S::kalram@purdue.edu::8c37f886-ce7b-4781-92b3-e81f37f6ac41" providerId="AD" clId="Web-{8408DA23-1AC4-4789-A749-A2EE901C3CCF}" dt="2022-03-04T06:02:49.723" v="14" actId="20577"/>
      <pc:docMkLst>
        <pc:docMk/>
      </pc:docMkLst>
      <pc:sldChg chg="modSp">
        <pc:chgData name="Kalra, Mansha" userId="S::kalram@purdue.edu::8c37f886-ce7b-4781-92b3-e81f37f6ac41" providerId="AD" clId="Web-{8408DA23-1AC4-4789-A749-A2EE901C3CCF}" dt="2022-03-04T06:02:49.723" v="14" actId="20577"/>
        <pc:sldMkLst>
          <pc:docMk/>
          <pc:sldMk cId="0" sldId="266"/>
        </pc:sldMkLst>
        <pc:spChg chg="mod">
          <ac:chgData name="Kalra, Mansha" userId="S::kalram@purdue.edu::8c37f886-ce7b-4781-92b3-e81f37f6ac41" providerId="AD" clId="Web-{8408DA23-1AC4-4789-A749-A2EE901C3CCF}" dt="2022-03-04T05:58:02.883" v="7" actId="14100"/>
          <ac:spMkLst>
            <pc:docMk/>
            <pc:sldMk cId="0" sldId="266"/>
            <ac:spMk id="567" creationId="{00000000-0000-0000-0000-000000000000}"/>
          </ac:spMkLst>
        </pc:spChg>
        <pc:spChg chg="mod">
          <ac:chgData name="Kalra, Mansha" userId="S::kalram@purdue.edu::8c37f886-ce7b-4781-92b3-e81f37f6ac41" providerId="AD" clId="Web-{8408DA23-1AC4-4789-A749-A2EE901C3CCF}" dt="2022-03-04T05:57:49.024" v="5" actId="1076"/>
          <ac:spMkLst>
            <pc:docMk/>
            <pc:sldMk cId="0" sldId="266"/>
            <ac:spMk id="572" creationId="{00000000-0000-0000-0000-000000000000}"/>
          </ac:spMkLst>
        </pc:spChg>
        <pc:spChg chg="mod">
          <ac:chgData name="Kalra, Mansha" userId="S::kalram@purdue.edu::8c37f886-ce7b-4781-92b3-e81f37f6ac41" providerId="AD" clId="Web-{8408DA23-1AC4-4789-A749-A2EE901C3CCF}" dt="2022-03-04T06:02:49.723" v="14" actId="20577"/>
          <ac:spMkLst>
            <pc:docMk/>
            <pc:sldMk cId="0" sldId="266"/>
            <ac:spMk id="589" creationId="{00000000-0000-0000-0000-000000000000}"/>
          </ac:spMkLst>
        </pc:spChg>
      </pc:sldChg>
      <pc:sldChg chg="modSp">
        <pc:chgData name="Kalra, Mansha" userId="S::kalram@purdue.edu::8c37f886-ce7b-4781-92b3-e81f37f6ac41" providerId="AD" clId="Web-{8408DA23-1AC4-4789-A749-A2EE901C3CCF}" dt="2022-03-04T06:02:01.864" v="12"/>
        <pc:sldMkLst>
          <pc:docMk/>
          <pc:sldMk cId="0" sldId="278"/>
        </pc:sldMkLst>
        <pc:picChg chg="mod">
          <ac:chgData name="Kalra, Mansha" userId="S::kalram@purdue.edu::8c37f886-ce7b-4781-92b3-e81f37f6ac41" providerId="AD" clId="Web-{8408DA23-1AC4-4789-A749-A2EE901C3CCF}" dt="2022-03-04T06:01:51.973" v="9"/>
          <ac:picMkLst>
            <pc:docMk/>
            <pc:sldMk cId="0" sldId="278"/>
            <ac:picMk id="3" creationId="{06600232-C2DD-4FFA-8F15-474A38FB14C9}"/>
          </ac:picMkLst>
        </pc:picChg>
        <pc:picChg chg="mod">
          <ac:chgData name="Kalra, Mansha" userId="S::kalram@purdue.edu::8c37f886-ce7b-4781-92b3-e81f37f6ac41" providerId="AD" clId="Web-{8408DA23-1AC4-4789-A749-A2EE901C3CCF}" dt="2022-03-04T06:01:55.020" v="10"/>
          <ac:picMkLst>
            <pc:docMk/>
            <pc:sldMk cId="0" sldId="278"/>
            <ac:picMk id="4" creationId="{04A09ED7-4339-408A-A59C-39B5A3FFE7BF}"/>
          </ac:picMkLst>
        </pc:picChg>
        <pc:picChg chg="mod">
          <ac:chgData name="Kalra, Mansha" userId="S::kalram@purdue.edu::8c37f886-ce7b-4781-92b3-e81f37f6ac41" providerId="AD" clId="Web-{8408DA23-1AC4-4789-A749-A2EE901C3CCF}" dt="2022-03-04T06:01:58.958" v="11"/>
          <ac:picMkLst>
            <pc:docMk/>
            <pc:sldMk cId="0" sldId="278"/>
            <ac:picMk id="5" creationId="{C13B4E1D-32BB-4B9F-903B-C0DA6816DC49}"/>
          </ac:picMkLst>
        </pc:picChg>
        <pc:picChg chg="mod">
          <ac:chgData name="Kalra, Mansha" userId="S::kalram@purdue.edu::8c37f886-ce7b-4781-92b3-e81f37f6ac41" providerId="AD" clId="Web-{8408DA23-1AC4-4789-A749-A2EE901C3CCF}" dt="2022-03-04T06:02:01.864" v="12"/>
          <ac:picMkLst>
            <pc:docMk/>
            <pc:sldMk cId="0" sldId="278"/>
            <ac:picMk id="6" creationId="{59886A0C-C5C2-43B5-98C6-D1DBB174A7EB}"/>
          </ac:picMkLst>
        </pc:picChg>
      </pc:sldChg>
    </pc:docChg>
  </pc:docChgLst>
  <pc:docChgLst>
    <pc:chgData name="Sharma, Eshan" userId="S::sharm526@purdue.edu::908cbe81-8e24-4b37-a380-b5832a02bed3" providerId="AD" clId="Web-{677E15B2-D8CC-49B3-9551-EB9AA02DDD04}"/>
    <pc:docChg chg="sldOrd">
      <pc:chgData name="Sharma, Eshan" userId="S::sharm526@purdue.edu::908cbe81-8e24-4b37-a380-b5832a02bed3" providerId="AD" clId="Web-{677E15B2-D8CC-49B3-9551-EB9AA02DDD04}" dt="2022-03-04T16:39:52.790" v="0"/>
      <pc:docMkLst>
        <pc:docMk/>
      </pc:docMkLst>
      <pc:sldChg chg="ord">
        <pc:chgData name="Sharma, Eshan" userId="S::sharm526@purdue.edu::908cbe81-8e24-4b37-a380-b5832a02bed3" providerId="AD" clId="Web-{677E15B2-D8CC-49B3-9551-EB9AA02DDD04}" dt="2022-03-04T16:39:52.790" v="0"/>
        <pc:sldMkLst>
          <pc:docMk/>
          <pc:sldMk cId="2536944313" sldId="294"/>
        </pc:sldMkLst>
      </pc:sldChg>
    </pc:docChg>
  </pc:docChgLst>
  <pc:docChgLst>
    <pc:chgData name="Sengupta, Ranojoy" userId="S::sengup14@purdue.edu::a2854349-0516-4fb3-83bb-2939cead8d15" providerId="AD" clId="Web-{ACDE6F69-E866-4DBB-A74F-E57A2F30A39A}"/>
    <pc:docChg chg="addSld modSld sldOrd">
      <pc:chgData name="Sengupta, Ranojoy" userId="S::sengup14@purdue.edu::a2854349-0516-4fb3-83bb-2939cead8d15" providerId="AD" clId="Web-{ACDE6F69-E866-4DBB-A74F-E57A2F30A39A}" dt="2022-03-04T06:38:17.303" v="551" actId="20577"/>
      <pc:docMkLst>
        <pc:docMk/>
      </pc:docMkLst>
      <pc:sldChg chg="modSp">
        <pc:chgData name="Sengupta, Ranojoy" userId="S::sengup14@purdue.edu::a2854349-0516-4fb3-83bb-2939cead8d15" providerId="AD" clId="Web-{ACDE6F69-E866-4DBB-A74F-E57A2F30A39A}" dt="2022-03-04T06:32:49.427" v="547" actId="1076"/>
        <pc:sldMkLst>
          <pc:docMk/>
          <pc:sldMk cId="0" sldId="257"/>
        </pc:sldMkLst>
        <pc:grpChg chg="mod">
          <ac:chgData name="Sengupta, Ranojoy" userId="S::sengup14@purdue.edu::a2854349-0516-4fb3-83bb-2939cead8d15" providerId="AD" clId="Web-{ACDE6F69-E866-4DBB-A74F-E57A2F30A39A}" dt="2022-03-04T06:32:49.427" v="547" actId="1076"/>
          <ac:grpSpMkLst>
            <pc:docMk/>
            <pc:sldMk cId="0" sldId="257"/>
            <ac:grpSpMk id="131" creationId="{00000000-0000-0000-0000-000000000000}"/>
          </ac:grpSpMkLst>
        </pc:grpChg>
      </pc:sldChg>
      <pc:sldChg chg="modSp ord">
        <pc:chgData name="Sengupta, Ranojoy" userId="S::sengup14@purdue.edu::a2854349-0516-4fb3-83bb-2939cead8d15" providerId="AD" clId="Web-{ACDE6F69-E866-4DBB-A74F-E57A2F30A39A}" dt="2022-03-04T02:23:35.979" v="545" actId="20577"/>
        <pc:sldMkLst>
          <pc:docMk/>
          <pc:sldMk cId="0" sldId="260"/>
        </pc:sldMkLst>
        <pc:spChg chg="mod">
          <ac:chgData name="Sengupta, Ranojoy" userId="S::sengup14@purdue.edu::a2854349-0516-4fb3-83bb-2939cead8d15" providerId="AD" clId="Web-{ACDE6F69-E866-4DBB-A74F-E57A2F30A39A}" dt="2022-03-04T02:23:35.979" v="545" actId="20577"/>
          <ac:spMkLst>
            <pc:docMk/>
            <pc:sldMk cId="0" sldId="260"/>
            <ac:spMk id="225" creationId="{00000000-0000-0000-0000-000000000000}"/>
          </ac:spMkLst>
        </pc:spChg>
      </pc:sldChg>
      <pc:sldChg chg="ord">
        <pc:chgData name="Sengupta, Ranojoy" userId="S::sengup14@purdue.edu::a2854349-0516-4fb3-83bb-2939cead8d15" providerId="AD" clId="Web-{ACDE6F69-E866-4DBB-A74F-E57A2F30A39A}" dt="2022-03-04T02:15:00.527" v="495"/>
        <pc:sldMkLst>
          <pc:docMk/>
          <pc:sldMk cId="0" sldId="265"/>
        </pc:sldMkLst>
      </pc:sldChg>
      <pc:sldChg chg="addSp delSp modSp ord">
        <pc:chgData name="Sengupta, Ranojoy" userId="S::sengup14@purdue.edu::a2854349-0516-4fb3-83bb-2939cead8d15" providerId="AD" clId="Web-{ACDE6F69-E866-4DBB-A74F-E57A2F30A39A}" dt="2022-03-04T06:38:17.303" v="551" actId="20577"/>
        <pc:sldMkLst>
          <pc:docMk/>
          <pc:sldMk cId="0" sldId="266"/>
        </pc:sldMkLst>
        <pc:spChg chg="add del">
          <ac:chgData name="Sengupta, Ranojoy" userId="S::sengup14@purdue.edu::a2854349-0516-4fb3-83bb-2939cead8d15" providerId="AD" clId="Web-{ACDE6F69-E866-4DBB-A74F-E57A2F30A39A}" dt="2022-03-04T01:31:20.582" v="264"/>
          <ac:spMkLst>
            <pc:docMk/>
            <pc:sldMk cId="0" sldId="266"/>
            <ac:spMk id="3" creationId="{1E0E9AD6-BDF3-467C-A742-877861B9ECDA}"/>
          </ac:spMkLst>
        </pc:spChg>
        <pc:spChg chg="mod">
          <ac:chgData name="Sengupta, Ranojoy" userId="S::sengup14@purdue.edu::a2854349-0516-4fb3-83bb-2939cead8d15" providerId="AD" clId="Web-{ACDE6F69-E866-4DBB-A74F-E57A2F30A39A}" dt="2022-03-04T01:19:48.703" v="131" actId="20577"/>
          <ac:spMkLst>
            <pc:docMk/>
            <pc:sldMk cId="0" sldId="266"/>
            <ac:spMk id="570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19:25.266" v="125" actId="1076"/>
          <ac:spMkLst>
            <pc:docMk/>
            <pc:sldMk cId="0" sldId="266"/>
            <ac:spMk id="571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31:31.645" v="265" actId="1076"/>
          <ac:spMkLst>
            <pc:docMk/>
            <pc:sldMk cId="0" sldId="266"/>
            <ac:spMk id="575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33:00.551" v="268" actId="1076"/>
          <ac:spMkLst>
            <pc:docMk/>
            <pc:sldMk cId="0" sldId="266"/>
            <ac:spMk id="576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6:38:17.303" v="551" actId="20577"/>
          <ac:spMkLst>
            <pc:docMk/>
            <pc:sldMk cId="0" sldId="266"/>
            <ac:spMk id="580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32:27.832" v="266"/>
          <ac:spMkLst>
            <pc:docMk/>
            <pc:sldMk cId="0" sldId="266"/>
            <ac:spMk id="581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13:37.658" v="92" actId="1076"/>
          <ac:spMkLst>
            <pc:docMk/>
            <pc:sldMk cId="0" sldId="266"/>
            <ac:spMk id="588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11:59.142" v="71" actId="1076"/>
          <ac:spMkLst>
            <pc:docMk/>
            <pc:sldMk cId="0" sldId="266"/>
            <ac:spMk id="589" creationId="{00000000-0000-0000-0000-000000000000}"/>
          </ac:spMkLst>
        </pc:spChg>
      </pc:sldChg>
      <pc:sldChg chg="addSp delSp modSp ord">
        <pc:chgData name="Sengupta, Ranojoy" userId="S::sengup14@purdue.edu::a2854349-0516-4fb3-83bb-2939cead8d15" providerId="AD" clId="Web-{ACDE6F69-E866-4DBB-A74F-E57A2F30A39A}" dt="2022-03-04T02:22:14.776" v="536" actId="1076"/>
        <pc:sldMkLst>
          <pc:docMk/>
          <pc:sldMk cId="0" sldId="273"/>
        </pc:sldMkLst>
        <pc:spChg chg="mod">
          <ac:chgData name="Sengupta, Ranojoy" userId="S::sengup14@purdue.edu::a2854349-0516-4fb3-83bb-2939cead8d15" providerId="AD" clId="Web-{ACDE6F69-E866-4DBB-A74F-E57A2F30A39A}" dt="2022-03-04T02:06:18.076" v="482" actId="20577"/>
          <ac:spMkLst>
            <pc:docMk/>
            <pc:sldMk cId="0" sldId="273"/>
            <ac:spMk id="874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07:02.435" v="490"/>
          <ac:spMkLst>
            <pc:docMk/>
            <pc:sldMk cId="0" sldId="273"/>
            <ac:spMk id="913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2:07:20.091" v="491" actId="1076"/>
          <ac:spMkLst>
            <pc:docMk/>
            <pc:sldMk cId="0" sldId="273"/>
            <ac:spMk id="914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22:01.167" v="532"/>
          <ac:spMkLst>
            <pc:docMk/>
            <pc:sldMk cId="0" sldId="273"/>
            <ac:spMk id="915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21:54.932" v="530"/>
          <ac:spMkLst>
            <pc:docMk/>
            <pc:sldMk cId="0" sldId="273"/>
            <ac:spMk id="916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21:57.932" v="531"/>
          <ac:spMkLst>
            <pc:docMk/>
            <pc:sldMk cId="0" sldId="273"/>
            <ac:spMk id="917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22:04.620" v="533"/>
          <ac:spMkLst>
            <pc:docMk/>
            <pc:sldMk cId="0" sldId="273"/>
            <ac:spMk id="918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22:06.885" v="534"/>
          <ac:spMkLst>
            <pc:docMk/>
            <pc:sldMk cId="0" sldId="273"/>
            <ac:spMk id="919" creationId="{00000000-0000-0000-0000-000000000000}"/>
          </ac:spMkLst>
        </pc:spChg>
        <pc:spChg chg="del mod">
          <ac:chgData name="Sengupta, Ranojoy" userId="S::sengup14@purdue.edu::a2854349-0516-4fb3-83bb-2939cead8d15" providerId="AD" clId="Web-{ACDE6F69-E866-4DBB-A74F-E57A2F30A39A}" dt="2022-03-04T02:06:57.419" v="489"/>
          <ac:spMkLst>
            <pc:docMk/>
            <pc:sldMk cId="0" sldId="273"/>
            <ac:spMk id="929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2:07:39.466" v="492" actId="1076"/>
          <ac:spMkLst>
            <pc:docMk/>
            <pc:sldMk cId="0" sldId="273"/>
            <ac:spMk id="930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21:17.307" v="525"/>
          <ac:spMkLst>
            <pc:docMk/>
            <pc:sldMk cId="0" sldId="273"/>
            <ac:spMk id="932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21:09.901" v="524"/>
          <ac:spMkLst>
            <pc:docMk/>
            <pc:sldMk cId="0" sldId="273"/>
            <ac:spMk id="933" creationId="{00000000-0000-0000-0000-000000000000}"/>
          </ac:spMkLst>
        </pc:spChg>
        <pc:spChg chg="del topLvl">
          <ac:chgData name="Sengupta, Ranojoy" userId="S::sengup14@purdue.edu::a2854349-0516-4fb3-83bb-2939cead8d15" providerId="AD" clId="Web-{ACDE6F69-E866-4DBB-A74F-E57A2F30A39A}" dt="2022-03-04T02:21:21.636" v="526"/>
          <ac:spMkLst>
            <pc:docMk/>
            <pc:sldMk cId="0" sldId="273"/>
            <ac:spMk id="934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21:07.167" v="523"/>
          <ac:spMkLst>
            <pc:docMk/>
            <pc:sldMk cId="0" sldId="273"/>
            <ac:spMk id="935" creationId="{00000000-0000-0000-0000-000000000000}"/>
          </ac:spMkLst>
        </pc:spChg>
        <pc:spChg chg="del mod">
          <ac:chgData name="Sengupta, Ranojoy" userId="S::sengup14@purdue.edu::a2854349-0516-4fb3-83bb-2939cead8d15" providerId="AD" clId="Web-{ACDE6F69-E866-4DBB-A74F-E57A2F30A39A}" dt="2022-03-04T02:06:52.169" v="488"/>
          <ac:spMkLst>
            <pc:docMk/>
            <pc:sldMk cId="0" sldId="273"/>
            <ac:spMk id="947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2:04:57.998" v="468" actId="1076"/>
          <ac:spMkLst>
            <pc:docMk/>
            <pc:sldMk cId="0" sldId="273"/>
            <ac:spMk id="948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19:54.073" v="515"/>
          <ac:spMkLst>
            <pc:docMk/>
            <pc:sldMk cId="0" sldId="273"/>
            <ac:spMk id="949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06:24.373" v="483"/>
          <ac:spMkLst>
            <pc:docMk/>
            <pc:sldMk cId="0" sldId="273"/>
            <ac:spMk id="958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2:05:40.560" v="472" actId="1076"/>
          <ac:spMkLst>
            <pc:docMk/>
            <pc:sldMk cId="0" sldId="273"/>
            <ac:spMk id="959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19:26.323" v="507"/>
          <ac:spMkLst>
            <pc:docMk/>
            <pc:sldMk cId="0" sldId="273"/>
            <ac:spMk id="960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19:21.886" v="506"/>
          <ac:spMkLst>
            <pc:docMk/>
            <pc:sldMk cId="0" sldId="273"/>
            <ac:spMk id="961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2:19:29.948" v="508"/>
          <ac:spMkLst>
            <pc:docMk/>
            <pc:sldMk cId="0" sldId="273"/>
            <ac:spMk id="962" creationId="{00000000-0000-0000-0000-000000000000}"/>
          </ac:spMkLst>
        </pc:spChg>
        <pc:grpChg chg="del">
          <ac:chgData name="Sengupta, Ranojoy" userId="S::sengup14@purdue.edu::a2854349-0516-4fb3-83bb-2939cead8d15" providerId="AD" clId="Web-{ACDE6F69-E866-4DBB-A74F-E57A2F30A39A}" dt="2022-03-04T02:21:21.636" v="526"/>
          <ac:grpSpMkLst>
            <pc:docMk/>
            <pc:sldMk cId="0" sldId="273"/>
            <ac:grpSpMk id="920" creationId="{00000000-0000-0000-0000-000000000000}"/>
          </ac:grpSpMkLst>
        </pc:grpChg>
        <pc:grpChg chg="topLvl">
          <ac:chgData name="Sengupta, Ranojoy" userId="S::sengup14@purdue.edu::a2854349-0516-4fb3-83bb-2939cead8d15" providerId="AD" clId="Web-{ACDE6F69-E866-4DBB-A74F-E57A2F30A39A}" dt="2022-03-04T02:21:21.636" v="526"/>
          <ac:grpSpMkLst>
            <pc:docMk/>
            <pc:sldMk cId="0" sldId="273"/>
            <ac:grpSpMk id="921" creationId="{00000000-0000-0000-0000-000000000000}"/>
          </ac:grpSpMkLst>
        </pc:grpChg>
        <pc:grpChg chg="del">
          <ac:chgData name="Sengupta, Ranojoy" userId="S::sengup14@purdue.edu::a2854349-0516-4fb3-83bb-2939cead8d15" providerId="AD" clId="Web-{ACDE6F69-E866-4DBB-A74F-E57A2F30A39A}" dt="2022-03-04T02:06:57.419" v="489"/>
          <ac:grpSpMkLst>
            <pc:docMk/>
            <pc:sldMk cId="0" sldId="273"/>
            <ac:grpSpMk id="928" creationId="{00000000-0000-0000-0000-000000000000}"/>
          </ac:grpSpMkLst>
        </pc:grpChg>
        <pc:grpChg chg="del">
          <ac:chgData name="Sengupta, Ranojoy" userId="S::sengup14@purdue.edu::a2854349-0516-4fb3-83bb-2939cead8d15" providerId="AD" clId="Web-{ACDE6F69-E866-4DBB-A74F-E57A2F30A39A}" dt="2022-03-04T02:21:17.307" v="525"/>
          <ac:grpSpMkLst>
            <pc:docMk/>
            <pc:sldMk cId="0" sldId="273"/>
            <ac:grpSpMk id="931" creationId="{00000000-0000-0000-0000-000000000000}"/>
          </ac:grpSpMkLst>
        </pc:grpChg>
        <pc:grpChg chg="add del">
          <ac:chgData name="Sengupta, Ranojoy" userId="S::sengup14@purdue.edu::a2854349-0516-4fb3-83bb-2939cead8d15" providerId="AD" clId="Web-{ACDE6F69-E866-4DBB-A74F-E57A2F30A39A}" dt="2022-03-04T02:06:30.919" v="485"/>
          <ac:grpSpMkLst>
            <pc:docMk/>
            <pc:sldMk cId="0" sldId="273"/>
            <ac:grpSpMk id="936" creationId="{00000000-0000-0000-0000-000000000000}"/>
          </ac:grpSpMkLst>
        </pc:grpChg>
        <pc:grpChg chg="del">
          <ac:chgData name="Sengupta, Ranojoy" userId="S::sengup14@purdue.edu::a2854349-0516-4fb3-83bb-2939cead8d15" providerId="AD" clId="Web-{ACDE6F69-E866-4DBB-A74F-E57A2F30A39A}" dt="2022-03-04T02:06:52.169" v="488"/>
          <ac:grpSpMkLst>
            <pc:docMk/>
            <pc:sldMk cId="0" sldId="273"/>
            <ac:grpSpMk id="946" creationId="{00000000-0000-0000-0000-000000000000}"/>
          </ac:grpSpMkLst>
        </pc:grpChg>
        <pc:picChg chg="add mod">
          <ac:chgData name="Sengupta, Ranojoy" userId="S::sengup14@purdue.edu::a2854349-0516-4fb3-83bb-2939cead8d15" providerId="AD" clId="Web-{ACDE6F69-E866-4DBB-A74F-E57A2F30A39A}" dt="2022-03-04T02:19:47.730" v="514" actId="1076"/>
          <ac:picMkLst>
            <pc:docMk/>
            <pc:sldMk cId="0" sldId="273"/>
            <ac:picMk id="3" creationId="{4CE56B7B-EEAD-48A3-B526-FC309DCC4CDA}"/>
          </ac:picMkLst>
        </pc:picChg>
        <pc:picChg chg="add mod">
          <ac:chgData name="Sengupta, Ranojoy" userId="S::sengup14@purdue.edu::a2854349-0516-4fb3-83bb-2939cead8d15" providerId="AD" clId="Web-{ACDE6F69-E866-4DBB-A74F-E57A2F30A39A}" dt="2022-03-04T02:20:40.214" v="522" actId="1076"/>
          <ac:picMkLst>
            <pc:docMk/>
            <pc:sldMk cId="0" sldId="273"/>
            <ac:picMk id="4" creationId="{E33BEA4F-2479-400F-A692-ABE55F930153}"/>
          </ac:picMkLst>
        </pc:picChg>
        <pc:picChg chg="add mod">
          <ac:chgData name="Sengupta, Ranojoy" userId="S::sengup14@purdue.edu::a2854349-0516-4fb3-83bb-2939cead8d15" providerId="AD" clId="Web-{ACDE6F69-E866-4DBB-A74F-E57A2F30A39A}" dt="2022-03-04T02:21:43.073" v="529" actId="1076"/>
          <ac:picMkLst>
            <pc:docMk/>
            <pc:sldMk cId="0" sldId="273"/>
            <ac:picMk id="5" creationId="{D914D2B5-7666-4E92-9CF8-DF02994178E1}"/>
          </ac:picMkLst>
        </pc:picChg>
        <pc:picChg chg="add mod">
          <ac:chgData name="Sengupta, Ranojoy" userId="S::sengup14@purdue.edu::a2854349-0516-4fb3-83bb-2939cead8d15" providerId="AD" clId="Web-{ACDE6F69-E866-4DBB-A74F-E57A2F30A39A}" dt="2022-03-04T02:22:14.776" v="536" actId="1076"/>
          <ac:picMkLst>
            <pc:docMk/>
            <pc:sldMk cId="0" sldId="273"/>
            <ac:picMk id="6" creationId="{E1DFF88C-5A53-4832-A2BF-EC608A488C24}"/>
          </ac:picMkLst>
        </pc:picChg>
      </pc:sldChg>
      <pc:sldChg chg="ord">
        <pc:chgData name="Sengupta, Ranojoy" userId="S::sengup14@purdue.edu::a2854349-0516-4fb3-83bb-2939cead8d15" providerId="AD" clId="Web-{ACDE6F69-E866-4DBB-A74F-E57A2F30A39A}" dt="2022-03-04T02:15:11.558" v="496"/>
        <pc:sldMkLst>
          <pc:docMk/>
          <pc:sldMk cId="0" sldId="278"/>
        </pc:sldMkLst>
      </pc:sldChg>
      <pc:sldChg chg="ord">
        <pc:chgData name="Sengupta, Ranojoy" userId="S::sengup14@purdue.edu::a2854349-0516-4fb3-83bb-2939cead8d15" providerId="AD" clId="Web-{ACDE6F69-E866-4DBB-A74F-E57A2F30A39A}" dt="2022-03-04T02:15:18.324" v="497"/>
        <pc:sldMkLst>
          <pc:docMk/>
          <pc:sldMk cId="2863648257" sldId="292"/>
        </pc:sldMkLst>
      </pc:sldChg>
      <pc:sldChg chg="ord">
        <pc:chgData name="Sengupta, Ranojoy" userId="S::sengup14@purdue.edu::a2854349-0516-4fb3-83bb-2939cead8d15" providerId="AD" clId="Web-{ACDE6F69-E866-4DBB-A74F-E57A2F30A39A}" dt="2022-03-04T02:15:33.512" v="498"/>
        <pc:sldMkLst>
          <pc:docMk/>
          <pc:sldMk cId="2629719699" sldId="293"/>
        </pc:sldMkLst>
      </pc:sldChg>
      <pc:sldChg chg="addSp delSp modSp add ord replId">
        <pc:chgData name="Sengupta, Ranojoy" userId="S::sengup14@purdue.edu::a2854349-0516-4fb3-83bb-2939cead8d15" providerId="AD" clId="Web-{ACDE6F69-E866-4DBB-A74F-E57A2F30A39A}" dt="2022-03-04T02:23:22.682" v="541" actId="20577"/>
        <pc:sldMkLst>
          <pc:docMk/>
          <pc:sldMk cId="2536944313" sldId="294"/>
        </pc:sldMkLst>
        <pc:spChg chg="mod">
          <ac:chgData name="Sengupta, Ranojoy" userId="S::sengup14@purdue.edu::a2854349-0516-4fb3-83bb-2939cead8d15" providerId="AD" clId="Web-{ACDE6F69-E866-4DBB-A74F-E57A2F30A39A}" dt="2022-03-04T02:23:22.682" v="541" actId="20577"/>
          <ac:spMkLst>
            <pc:docMk/>
            <pc:sldMk cId="2536944313" sldId="294"/>
            <ac:spMk id="1285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37:17.644" v="296" actId="20577"/>
          <ac:spMkLst>
            <pc:docMk/>
            <pc:sldMk cId="2536944313" sldId="294"/>
            <ac:spMk id="1291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38:34.706" v="311" actId="20577"/>
          <ac:spMkLst>
            <pc:docMk/>
            <pc:sldMk cId="2536944313" sldId="294"/>
            <ac:spMk id="1292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35:38.128" v="276" actId="20577"/>
          <ac:spMkLst>
            <pc:docMk/>
            <pc:sldMk cId="2536944313" sldId="294"/>
            <ac:spMk id="1293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1:39:57.096" v="315"/>
          <ac:spMkLst>
            <pc:docMk/>
            <pc:sldMk cId="2536944313" sldId="294"/>
            <ac:spMk id="1295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1:40:10.893" v="318"/>
          <ac:spMkLst>
            <pc:docMk/>
            <pc:sldMk cId="2536944313" sldId="294"/>
            <ac:spMk id="1296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1:40:07.002" v="317"/>
          <ac:spMkLst>
            <pc:docMk/>
            <pc:sldMk cId="2536944313" sldId="294"/>
            <ac:spMk id="1297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1:39:54.581" v="314"/>
          <ac:spMkLst>
            <pc:docMk/>
            <pc:sldMk cId="2536944313" sldId="294"/>
            <ac:spMk id="1298" creationId="{00000000-0000-0000-0000-000000000000}"/>
          </ac:spMkLst>
        </pc:spChg>
        <pc:spChg chg="del">
          <ac:chgData name="Sengupta, Ranojoy" userId="S::sengup14@purdue.edu::a2854349-0516-4fb3-83bb-2939cead8d15" providerId="AD" clId="Web-{ACDE6F69-E866-4DBB-A74F-E57A2F30A39A}" dt="2022-03-04T01:40:03.471" v="316"/>
          <ac:spMkLst>
            <pc:docMk/>
            <pc:sldMk cId="2536944313" sldId="294"/>
            <ac:spMk id="1299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51:52.125" v="398" actId="20577"/>
          <ac:spMkLst>
            <pc:docMk/>
            <pc:sldMk cId="2536944313" sldId="294"/>
            <ac:spMk id="1305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57:35.155" v="440" actId="1076"/>
          <ac:spMkLst>
            <pc:docMk/>
            <pc:sldMk cId="2536944313" sldId="294"/>
            <ac:spMk id="1306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43:59.299" v="335" actId="20577"/>
          <ac:spMkLst>
            <pc:docMk/>
            <pc:sldMk cId="2536944313" sldId="294"/>
            <ac:spMk id="1307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52:10.281" v="400" actId="1076"/>
          <ac:spMkLst>
            <pc:docMk/>
            <pc:sldMk cId="2536944313" sldId="294"/>
            <ac:spMk id="1318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56:57.640" v="434" actId="1076"/>
          <ac:spMkLst>
            <pc:docMk/>
            <pc:sldMk cId="2536944313" sldId="294"/>
            <ac:spMk id="1319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44:13.220" v="345" actId="20577"/>
          <ac:spMkLst>
            <pc:docMk/>
            <pc:sldMk cId="2536944313" sldId="294"/>
            <ac:spMk id="1320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51:57.938" v="399" actId="20577"/>
          <ac:spMkLst>
            <pc:docMk/>
            <pc:sldMk cId="2536944313" sldId="294"/>
            <ac:spMk id="1331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57:11.187" v="436" actId="1076"/>
          <ac:spMkLst>
            <pc:docMk/>
            <pc:sldMk cId="2536944313" sldId="294"/>
            <ac:spMk id="1332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44:13.955" v="346" actId="20577"/>
          <ac:spMkLst>
            <pc:docMk/>
            <pc:sldMk cId="2536944313" sldId="294"/>
            <ac:spMk id="1333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54:19.531" v="415" actId="20577"/>
          <ac:spMkLst>
            <pc:docMk/>
            <pc:sldMk cId="2536944313" sldId="294"/>
            <ac:spMk id="1344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57:27.484" v="439" actId="1076"/>
          <ac:spMkLst>
            <pc:docMk/>
            <pc:sldMk cId="2536944313" sldId="294"/>
            <ac:spMk id="1345" creationId="{00000000-0000-0000-0000-000000000000}"/>
          </ac:spMkLst>
        </pc:spChg>
        <pc:spChg chg="mod">
          <ac:chgData name="Sengupta, Ranojoy" userId="S::sengup14@purdue.edu::a2854349-0516-4fb3-83bb-2939cead8d15" providerId="AD" clId="Web-{ACDE6F69-E866-4DBB-A74F-E57A2F30A39A}" dt="2022-03-04T01:43:54.799" v="334" actId="20577"/>
          <ac:spMkLst>
            <pc:docMk/>
            <pc:sldMk cId="2536944313" sldId="294"/>
            <ac:spMk id="1346" creationId="{00000000-0000-0000-0000-000000000000}"/>
          </ac:spMkLst>
        </pc:spChg>
        <pc:grpChg chg="del">
          <ac:chgData name="Sengupta, Ranojoy" userId="S::sengup14@purdue.edu::a2854349-0516-4fb3-83bb-2939cead8d15" providerId="AD" clId="Web-{ACDE6F69-E866-4DBB-A74F-E57A2F30A39A}" dt="2022-03-04T01:40:07.002" v="317"/>
          <ac:grpSpMkLst>
            <pc:docMk/>
            <pc:sldMk cId="2536944313" sldId="294"/>
            <ac:grpSpMk id="1294" creationId="{00000000-0000-0000-0000-000000000000}"/>
          </ac:grpSpMkLst>
        </pc:grpChg>
        <pc:grpChg chg="mod">
          <ac:chgData name="Sengupta, Ranojoy" userId="S::sengup14@purdue.edu::a2854349-0516-4fb3-83bb-2939cead8d15" providerId="AD" clId="Web-{ACDE6F69-E866-4DBB-A74F-E57A2F30A39A}" dt="2022-03-04T01:40:48.315" v="321" actId="1076"/>
          <ac:grpSpMkLst>
            <pc:docMk/>
            <pc:sldMk cId="2536944313" sldId="294"/>
            <ac:grpSpMk id="1300" creationId="{00000000-0000-0000-0000-000000000000}"/>
          </ac:grpSpMkLst>
        </pc:grpChg>
        <pc:grpChg chg="mod">
          <ac:chgData name="Sengupta, Ranojoy" userId="S::sengup14@purdue.edu::a2854349-0516-4fb3-83bb-2939cead8d15" providerId="AD" clId="Web-{ACDE6F69-E866-4DBB-A74F-E57A2F30A39A}" dt="2022-03-04T01:57:17.046" v="438" actId="1076"/>
          <ac:grpSpMkLst>
            <pc:docMk/>
            <pc:sldMk cId="2536944313" sldId="294"/>
            <ac:grpSpMk id="1339" creationId="{00000000-0000-0000-0000-000000000000}"/>
          </ac:grpSpMkLst>
        </pc:grpChg>
        <pc:picChg chg="add del mod">
          <ac:chgData name="Sengupta, Ranojoy" userId="S::sengup14@purdue.edu::a2854349-0516-4fb3-83bb-2939cead8d15" providerId="AD" clId="Web-{ACDE6F69-E866-4DBB-A74F-E57A2F30A39A}" dt="2022-03-04T01:39:21.752" v="313"/>
          <ac:picMkLst>
            <pc:docMk/>
            <pc:sldMk cId="2536944313" sldId="294"/>
            <ac:picMk id="3" creationId="{510312A1-514C-4602-8142-E106DABEFBD8}"/>
          </ac:picMkLst>
        </pc:picChg>
        <pc:picChg chg="add del mod">
          <ac:chgData name="Sengupta, Ranojoy" userId="S::sengup14@purdue.edu::a2854349-0516-4fb3-83bb-2939cead8d15" providerId="AD" clId="Web-{ACDE6F69-E866-4DBB-A74F-E57A2F30A39A}" dt="2022-03-04T01:40:59.112" v="323"/>
          <ac:picMkLst>
            <pc:docMk/>
            <pc:sldMk cId="2536944313" sldId="294"/>
            <ac:picMk id="4" creationId="{56AA87DE-E8DB-4998-8521-7A5DDE74D771}"/>
          </ac:picMkLst>
        </pc:picChg>
        <pc:picChg chg="add mod">
          <ac:chgData name="Sengupta, Ranojoy" userId="S::sengup14@purdue.edu::a2854349-0516-4fb3-83bb-2939cead8d15" providerId="AD" clId="Web-{ACDE6F69-E866-4DBB-A74F-E57A2F30A39A}" dt="2022-03-04T01:55:30.203" v="420" actId="1076"/>
          <ac:picMkLst>
            <pc:docMk/>
            <pc:sldMk cId="2536944313" sldId="294"/>
            <ac:picMk id="5" creationId="{3881853A-19E4-45ED-A250-2F4B286B6C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2af0b868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2af0b868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941ce02eb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941ce02eb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37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0c5462474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0c5462474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941ce02eb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941ce02eb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fcf4b03b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fcf4b03b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92af0b8686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92af0b8686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fcf4b03b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fcf4b03b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941ce02eb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941ce02eb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1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0c5462474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0c5462474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0c546247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0c546247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941ce02e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941ce02e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941ce02e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941ce02e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3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2af0b8686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2af0b8686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53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0c546247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0c546247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479025" y="1385475"/>
            <a:ext cx="3100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723398" y="2738150"/>
            <a:ext cx="26115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159564" y="411475"/>
            <a:ext cx="7063409" cy="336300"/>
          </a:xfrm>
          <a:prstGeom prst="rect">
            <a:avLst/>
          </a:prstGeom>
          <a:solidFill>
            <a:srgbClr val="00A896">
              <a:alpha val="670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607286" y="4663217"/>
            <a:ext cx="413871" cy="393600"/>
          </a:xfrm>
          <a:prstGeom prst="rect">
            <a:avLst/>
          </a:prstGeom>
          <a:solidFill>
            <a:srgbClr val="54C5B9">
              <a:alpha val="360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Medium"/>
              <a:buNone/>
              <a:defRPr sz="28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e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5709727" y="1826242"/>
            <a:ext cx="2611500" cy="2855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" sz="1800" b="1" dirty="0"/>
              <a:t>MGMT 690: Industry Practicum</a:t>
            </a:r>
          </a:p>
          <a:p>
            <a:pPr marL="0" indent="0">
              <a:lnSpc>
                <a:spcPct val="150000"/>
              </a:lnSpc>
            </a:pPr>
            <a:endParaRPr lang="en" sz="1000" i="1" dirty="0"/>
          </a:p>
          <a:p>
            <a:pPr marL="0" indent="0">
              <a:lnSpc>
                <a:spcPct val="150000"/>
              </a:lnSpc>
            </a:pPr>
            <a:r>
              <a:rPr lang="en" i="1" dirty="0"/>
              <a:t>Presented By Team 2: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Eshan Sharma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Hritwik Pal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Mansha Kalra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Ranojoy Sengupta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7646AA8-D426-4E6E-9490-98B59F06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110" y="670679"/>
            <a:ext cx="2534734" cy="111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D6402-D986-4417-8391-B839BAC669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06" b="18233"/>
          <a:stretch/>
        </p:blipFill>
        <p:spPr>
          <a:xfrm>
            <a:off x="0" y="279577"/>
            <a:ext cx="5608873" cy="48639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 txBox="1">
            <a:spLocks noGrp="1"/>
          </p:cNvSpPr>
          <p:nvPr>
            <p:ph type="title"/>
          </p:nvPr>
        </p:nvSpPr>
        <p:spPr>
          <a:xfrm>
            <a:off x="806447" y="411475"/>
            <a:ext cx="7486653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Model Selection Strategy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2CA4D6-1286-4D9B-8D07-74935895B9F7}"/>
              </a:ext>
            </a:extLst>
          </p:cNvPr>
          <p:cNvGrpSpPr/>
          <p:nvPr/>
        </p:nvGrpSpPr>
        <p:grpSpPr>
          <a:xfrm>
            <a:off x="698500" y="980575"/>
            <a:ext cx="7747554" cy="4072655"/>
            <a:chOff x="882650" y="980575"/>
            <a:chExt cx="7747554" cy="4072655"/>
          </a:xfrm>
        </p:grpSpPr>
        <p:grpSp>
          <p:nvGrpSpPr>
            <p:cNvPr id="875" name="Google Shape;875;p32"/>
            <p:cNvGrpSpPr/>
            <p:nvPr/>
          </p:nvGrpSpPr>
          <p:grpSpPr>
            <a:xfrm>
              <a:off x="2187987" y="2459374"/>
              <a:ext cx="1095834" cy="954510"/>
              <a:chOff x="2067350" y="2289799"/>
              <a:chExt cx="1095834" cy="954510"/>
            </a:xfrm>
          </p:grpSpPr>
          <p:sp>
            <p:nvSpPr>
              <p:cNvPr id="876" name="Google Shape;876;p32"/>
              <p:cNvSpPr/>
              <p:nvPr/>
            </p:nvSpPr>
            <p:spPr>
              <a:xfrm rot="-2365431">
                <a:off x="2067350" y="3200965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 rot="-2365431">
                <a:off x="2167139" y="3105262"/>
                <a:ext cx="4508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54" extrusionOk="0">
                    <a:moveTo>
                      <a:pt x="389" y="0"/>
                    </a:moveTo>
                    <a:cubicBezTo>
                      <a:pt x="298" y="0"/>
                      <a:pt x="184" y="46"/>
                      <a:pt x="115" y="114"/>
                    </a:cubicBezTo>
                    <a:cubicBezTo>
                      <a:pt x="47" y="183"/>
                      <a:pt x="1" y="274"/>
                      <a:pt x="1" y="365"/>
                    </a:cubicBezTo>
                    <a:cubicBezTo>
                      <a:pt x="1" y="480"/>
                      <a:pt x="47" y="571"/>
                      <a:pt x="115" y="639"/>
                    </a:cubicBezTo>
                    <a:cubicBezTo>
                      <a:pt x="184" y="708"/>
                      <a:pt x="298" y="753"/>
                      <a:pt x="389" y="753"/>
                    </a:cubicBezTo>
                    <a:cubicBezTo>
                      <a:pt x="480" y="753"/>
                      <a:pt x="594" y="708"/>
                      <a:pt x="663" y="639"/>
                    </a:cubicBezTo>
                    <a:cubicBezTo>
                      <a:pt x="731" y="571"/>
                      <a:pt x="777" y="480"/>
                      <a:pt x="777" y="365"/>
                    </a:cubicBezTo>
                    <a:cubicBezTo>
                      <a:pt x="777" y="274"/>
                      <a:pt x="731" y="183"/>
                      <a:pt x="663" y="114"/>
                    </a:cubicBezTo>
                    <a:cubicBezTo>
                      <a:pt x="594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 rot="-2365431">
                <a:off x="2233602" y="2951136"/>
                <a:ext cx="287113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754" extrusionOk="0">
                    <a:moveTo>
                      <a:pt x="389" y="0"/>
                    </a:moveTo>
                    <a:cubicBezTo>
                      <a:pt x="184" y="0"/>
                      <a:pt x="1" y="160"/>
                      <a:pt x="1" y="365"/>
                    </a:cubicBezTo>
                    <a:cubicBezTo>
                      <a:pt x="1" y="594"/>
                      <a:pt x="184" y="753"/>
                      <a:pt x="389" y="753"/>
                    </a:cubicBezTo>
                    <a:cubicBezTo>
                      <a:pt x="594" y="753"/>
                      <a:pt x="777" y="594"/>
                      <a:pt x="777" y="365"/>
                    </a:cubicBezTo>
                    <a:cubicBezTo>
                      <a:pt x="777" y="160"/>
                      <a:pt x="594" y="0"/>
                      <a:pt x="389" y="0"/>
                    </a:cubicBezTo>
                    <a:close/>
                    <a:moveTo>
                      <a:pt x="2489" y="0"/>
                    </a:moveTo>
                    <a:cubicBezTo>
                      <a:pt x="2283" y="0"/>
                      <a:pt x="2101" y="160"/>
                      <a:pt x="2101" y="365"/>
                    </a:cubicBezTo>
                    <a:cubicBezTo>
                      <a:pt x="2101" y="594"/>
                      <a:pt x="2283" y="753"/>
                      <a:pt x="2489" y="753"/>
                    </a:cubicBezTo>
                    <a:cubicBezTo>
                      <a:pt x="2694" y="753"/>
                      <a:pt x="2854" y="594"/>
                      <a:pt x="2854" y="365"/>
                    </a:cubicBezTo>
                    <a:cubicBezTo>
                      <a:pt x="2854" y="160"/>
                      <a:pt x="2694" y="0"/>
                      <a:pt x="2489" y="0"/>
                    </a:cubicBezTo>
                    <a:close/>
                    <a:moveTo>
                      <a:pt x="4589" y="0"/>
                    </a:moveTo>
                    <a:cubicBezTo>
                      <a:pt x="4361" y="0"/>
                      <a:pt x="4201" y="160"/>
                      <a:pt x="4201" y="365"/>
                    </a:cubicBezTo>
                    <a:cubicBezTo>
                      <a:pt x="4201" y="594"/>
                      <a:pt x="4361" y="753"/>
                      <a:pt x="4589" y="753"/>
                    </a:cubicBezTo>
                    <a:cubicBezTo>
                      <a:pt x="4794" y="753"/>
                      <a:pt x="4954" y="594"/>
                      <a:pt x="4954" y="365"/>
                    </a:cubicBezTo>
                    <a:cubicBezTo>
                      <a:pt x="4954" y="160"/>
                      <a:pt x="4794" y="0"/>
                      <a:pt x="45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 rot="-2365431">
                <a:off x="2543287" y="2796607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 rot="-2365431">
                <a:off x="2642167" y="2694157"/>
                <a:ext cx="4508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54" extrusionOk="0">
                    <a:moveTo>
                      <a:pt x="389" y="0"/>
                    </a:moveTo>
                    <a:cubicBezTo>
                      <a:pt x="298" y="0"/>
                      <a:pt x="184" y="46"/>
                      <a:pt x="115" y="114"/>
                    </a:cubicBezTo>
                    <a:cubicBezTo>
                      <a:pt x="47" y="183"/>
                      <a:pt x="1" y="274"/>
                      <a:pt x="1" y="365"/>
                    </a:cubicBezTo>
                    <a:cubicBezTo>
                      <a:pt x="1" y="480"/>
                      <a:pt x="47" y="571"/>
                      <a:pt x="115" y="639"/>
                    </a:cubicBezTo>
                    <a:cubicBezTo>
                      <a:pt x="184" y="708"/>
                      <a:pt x="298" y="753"/>
                      <a:pt x="389" y="753"/>
                    </a:cubicBezTo>
                    <a:cubicBezTo>
                      <a:pt x="480" y="753"/>
                      <a:pt x="594" y="708"/>
                      <a:pt x="663" y="639"/>
                    </a:cubicBezTo>
                    <a:cubicBezTo>
                      <a:pt x="731" y="571"/>
                      <a:pt x="777" y="480"/>
                      <a:pt x="777" y="365"/>
                    </a:cubicBezTo>
                    <a:cubicBezTo>
                      <a:pt x="777" y="274"/>
                      <a:pt x="731" y="183"/>
                      <a:pt x="663" y="114"/>
                    </a:cubicBezTo>
                    <a:cubicBezTo>
                      <a:pt x="594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 rot="-2365431">
                <a:off x="2708629" y="2540032"/>
                <a:ext cx="287113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754" extrusionOk="0">
                    <a:moveTo>
                      <a:pt x="389" y="0"/>
                    </a:moveTo>
                    <a:cubicBezTo>
                      <a:pt x="184" y="0"/>
                      <a:pt x="1" y="160"/>
                      <a:pt x="1" y="365"/>
                    </a:cubicBezTo>
                    <a:cubicBezTo>
                      <a:pt x="1" y="594"/>
                      <a:pt x="184" y="753"/>
                      <a:pt x="389" y="753"/>
                    </a:cubicBezTo>
                    <a:cubicBezTo>
                      <a:pt x="594" y="753"/>
                      <a:pt x="777" y="594"/>
                      <a:pt x="777" y="365"/>
                    </a:cubicBezTo>
                    <a:cubicBezTo>
                      <a:pt x="777" y="160"/>
                      <a:pt x="594" y="0"/>
                      <a:pt x="389" y="0"/>
                    </a:cubicBezTo>
                    <a:close/>
                    <a:moveTo>
                      <a:pt x="2489" y="0"/>
                    </a:moveTo>
                    <a:cubicBezTo>
                      <a:pt x="2283" y="0"/>
                      <a:pt x="2101" y="160"/>
                      <a:pt x="2101" y="365"/>
                    </a:cubicBezTo>
                    <a:cubicBezTo>
                      <a:pt x="2101" y="594"/>
                      <a:pt x="2283" y="753"/>
                      <a:pt x="2489" y="753"/>
                    </a:cubicBezTo>
                    <a:cubicBezTo>
                      <a:pt x="2694" y="753"/>
                      <a:pt x="2854" y="594"/>
                      <a:pt x="2854" y="365"/>
                    </a:cubicBezTo>
                    <a:cubicBezTo>
                      <a:pt x="2854" y="160"/>
                      <a:pt x="2694" y="0"/>
                      <a:pt x="2489" y="0"/>
                    </a:cubicBezTo>
                    <a:close/>
                    <a:moveTo>
                      <a:pt x="4589" y="0"/>
                    </a:moveTo>
                    <a:cubicBezTo>
                      <a:pt x="4361" y="0"/>
                      <a:pt x="4201" y="160"/>
                      <a:pt x="4201" y="365"/>
                    </a:cubicBezTo>
                    <a:cubicBezTo>
                      <a:pt x="4201" y="594"/>
                      <a:pt x="4361" y="753"/>
                      <a:pt x="4589" y="753"/>
                    </a:cubicBezTo>
                    <a:cubicBezTo>
                      <a:pt x="4794" y="753"/>
                      <a:pt x="4954" y="594"/>
                      <a:pt x="4954" y="365"/>
                    </a:cubicBezTo>
                    <a:cubicBezTo>
                      <a:pt x="4954" y="160"/>
                      <a:pt x="4794" y="0"/>
                      <a:pt x="45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 rot="-2365431">
                <a:off x="3018315" y="2385503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 rot="-2365431">
                <a:off x="3118104" y="2289799"/>
                <a:ext cx="4508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54" extrusionOk="0">
                    <a:moveTo>
                      <a:pt x="389" y="0"/>
                    </a:moveTo>
                    <a:cubicBezTo>
                      <a:pt x="298" y="0"/>
                      <a:pt x="184" y="46"/>
                      <a:pt x="115" y="114"/>
                    </a:cubicBezTo>
                    <a:cubicBezTo>
                      <a:pt x="47" y="183"/>
                      <a:pt x="1" y="274"/>
                      <a:pt x="1" y="365"/>
                    </a:cubicBezTo>
                    <a:cubicBezTo>
                      <a:pt x="1" y="480"/>
                      <a:pt x="47" y="571"/>
                      <a:pt x="115" y="639"/>
                    </a:cubicBezTo>
                    <a:cubicBezTo>
                      <a:pt x="184" y="708"/>
                      <a:pt x="298" y="753"/>
                      <a:pt x="389" y="753"/>
                    </a:cubicBezTo>
                    <a:cubicBezTo>
                      <a:pt x="480" y="753"/>
                      <a:pt x="594" y="708"/>
                      <a:pt x="663" y="639"/>
                    </a:cubicBezTo>
                    <a:cubicBezTo>
                      <a:pt x="731" y="571"/>
                      <a:pt x="777" y="480"/>
                      <a:pt x="777" y="365"/>
                    </a:cubicBezTo>
                    <a:cubicBezTo>
                      <a:pt x="777" y="274"/>
                      <a:pt x="731" y="183"/>
                      <a:pt x="663" y="114"/>
                    </a:cubicBezTo>
                    <a:cubicBezTo>
                      <a:pt x="594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4" name="Google Shape;884;p32"/>
            <p:cNvSpPr/>
            <p:nvPr/>
          </p:nvSpPr>
          <p:spPr>
            <a:xfrm rot="2365431" flipH="1">
              <a:off x="5595020" y="3701320"/>
              <a:ext cx="45080" cy="43344"/>
            </a:xfrm>
            <a:custGeom>
              <a:avLst/>
              <a:gdLst/>
              <a:ahLst/>
              <a:cxnLst/>
              <a:rect l="l" t="t" r="r" b="b"/>
              <a:pathLst>
                <a:path w="778" h="754" extrusionOk="0">
                  <a:moveTo>
                    <a:pt x="389" y="0"/>
                  </a:moveTo>
                  <a:cubicBezTo>
                    <a:pt x="298" y="0"/>
                    <a:pt x="184" y="46"/>
                    <a:pt x="115" y="114"/>
                  </a:cubicBezTo>
                  <a:cubicBezTo>
                    <a:pt x="47" y="183"/>
                    <a:pt x="1" y="274"/>
                    <a:pt x="1" y="365"/>
                  </a:cubicBezTo>
                  <a:cubicBezTo>
                    <a:pt x="1" y="480"/>
                    <a:pt x="47" y="571"/>
                    <a:pt x="115" y="639"/>
                  </a:cubicBezTo>
                  <a:cubicBezTo>
                    <a:pt x="184" y="708"/>
                    <a:pt x="298" y="753"/>
                    <a:pt x="389" y="753"/>
                  </a:cubicBezTo>
                  <a:cubicBezTo>
                    <a:pt x="480" y="753"/>
                    <a:pt x="594" y="708"/>
                    <a:pt x="663" y="639"/>
                  </a:cubicBezTo>
                  <a:cubicBezTo>
                    <a:pt x="731" y="571"/>
                    <a:pt x="777" y="480"/>
                    <a:pt x="777" y="365"/>
                  </a:cubicBezTo>
                  <a:cubicBezTo>
                    <a:pt x="777" y="274"/>
                    <a:pt x="731" y="183"/>
                    <a:pt x="663" y="114"/>
                  </a:cubicBezTo>
                  <a:cubicBezTo>
                    <a:pt x="594" y="46"/>
                    <a:pt x="480" y="0"/>
                    <a:pt x="3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32"/>
            <p:cNvGrpSpPr/>
            <p:nvPr/>
          </p:nvGrpSpPr>
          <p:grpSpPr>
            <a:xfrm>
              <a:off x="4141967" y="2425749"/>
              <a:ext cx="1095835" cy="954510"/>
              <a:chOff x="4021330" y="2256174"/>
              <a:chExt cx="1095835" cy="954510"/>
            </a:xfrm>
          </p:grpSpPr>
          <p:sp>
            <p:nvSpPr>
              <p:cNvPr id="886" name="Google Shape;886;p32"/>
              <p:cNvSpPr/>
              <p:nvPr/>
            </p:nvSpPr>
            <p:spPr>
              <a:xfrm rot="2365431" flipH="1">
                <a:off x="5073475" y="3167340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2"/>
              <p:cNvSpPr/>
              <p:nvPr/>
            </p:nvSpPr>
            <p:spPr>
              <a:xfrm rot="2365431" flipH="1">
                <a:off x="4972295" y="3071637"/>
                <a:ext cx="4508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54" extrusionOk="0">
                    <a:moveTo>
                      <a:pt x="389" y="0"/>
                    </a:moveTo>
                    <a:cubicBezTo>
                      <a:pt x="298" y="0"/>
                      <a:pt x="184" y="46"/>
                      <a:pt x="115" y="114"/>
                    </a:cubicBezTo>
                    <a:cubicBezTo>
                      <a:pt x="47" y="183"/>
                      <a:pt x="1" y="274"/>
                      <a:pt x="1" y="365"/>
                    </a:cubicBezTo>
                    <a:cubicBezTo>
                      <a:pt x="1" y="480"/>
                      <a:pt x="47" y="571"/>
                      <a:pt x="115" y="639"/>
                    </a:cubicBezTo>
                    <a:cubicBezTo>
                      <a:pt x="184" y="708"/>
                      <a:pt x="298" y="753"/>
                      <a:pt x="389" y="753"/>
                    </a:cubicBezTo>
                    <a:cubicBezTo>
                      <a:pt x="480" y="753"/>
                      <a:pt x="594" y="708"/>
                      <a:pt x="663" y="639"/>
                    </a:cubicBezTo>
                    <a:cubicBezTo>
                      <a:pt x="731" y="571"/>
                      <a:pt x="777" y="480"/>
                      <a:pt x="777" y="365"/>
                    </a:cubicBezTo>
                    <a:cubicBezTo>
                      <a:pt x="777" y="274"/>
                      <a:pt x="731" y="183"/>
                      <a:pt x="663" y="114"/>
                    </a:cubicBezTo>
                    <a:cubicBezTo>
                      <a:pt x="594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 rot="2365431" flipH="1">
                <a:off x="4663800" y="2917511"/>
                <a:ext cx="287113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754" extrusionOk="0">
                    <a:moveTo>
                      <a:pt x="389" y="0"/>
                    </a:moveTo>
                    <a:cubicBezTo>
                      <a:pt x="184" y="0"/>
                      <a:pt x="1" y="160"/>
                      <a:pt x="1" y="365"/>
                    </a:cubicBezTo>
                    <a:cubicBezTo>
                      <a:pt x="1" y="594"/>
                      <a:pt x="184" y="753"/>
                      <a:pt x="389" y="753"/>
                    </a:cubicBezTo>
                    <a:cubicBezTo>
                      <a:pt x="594" y="753"/>
                      <a:pt x="777" y="594"/>
                      <a:pt x="777" y="365"/>
                    </a:cubicBezTo>
                    <a:cubicBezTo>
                      <a:pt x="777" y="160"/>
                      <a:pt x="594" y="0"/>
                      <a:pt x="389" y="0"/>
                    </a:cubicBezTo>
                    <a:close/>
                    <a:moveTo>
                      <a:pt x="2489" y="0"/>
                    </a:moveTo>
                    <a:cubicBezTo>
                      <a:pt x="2283" y="0"/>
                      <a:pt x="2101" y="160"/>
                      <a:pt x="2101" y="365"/>
                    </a:cubicBezTo>
                    <a:cubicBezTo>
                      <a:pt x="2101" y="594"/>
                      <a:pt x="2283" y="753"/>
                      <a:pt x="2489" y="753"/>
                    </a:cubicBezTo>
                    <a:cubicBezTo>
                      <a:pt x="2694" y="753"/>
                      <a:pt x="2854" y="594"/>
                      <a:pt x="2854" y="365"/>
                    </a:cubicBezTo>
                    <a:cubicBezTo>
                      <a:pt x="2854" y="160"/>
                      <a:pt x="2694" y="0"/>
                      <a:pt x="2489" y="0"/>
                    </a:cubicBezTo>
                    <a:close/>
                    <a:moveTo>
                      <a:pt x="4589" y="0"/>
                    </a:moveTo>
                    <a:cubicBezTo>
                      <a:pt x="4361" y="0"/>
                      <a:pt x="4201" y="160"/>
                      <a:pt x="4201" y="365"/>
                    </a:cubicBezTo>
                    <a:cubicBezTo>
                      <a:pt x="4201" y="594"/>
                      <a:pt x="4361" y="753"/>
                      <a:pt x="4589" y="753"/>
                    </a:cubicBezTo>
                    <a:cubicBezTo>
                      <a:pt x="4794" y="753"/>
                      <a:pt x="4954" y="594"/>
                      <a:pt x="4954" y="365"/>
                    </a:cubicBezTo>
                    <a:cubicBezTo>
                      <a:pt x="4954" y="160"/>
                      <a:pt x="4794" y="0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 rot="2365431" flipH="1">
                <a:off x="4597537" y="2762982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 rot="2365431" flipH="1">
                <a:off x="4497268" y="2660532"/>
                <a:ext cx="4508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54" extrusionOk="0">
                    <a:moveTo>
                      <a:pt x="389" y="0"/>
                    </a:moveTo>
                    <a:cubicBezTo>
                      <a:pt x="298" y="0"/>
                      <a:pt x="184" y="46"/>
                      <a:pt x="115" y="114"/>
                    </a:cubicBezTo>
                    <a:cubicBezTo>
                      <a:pt x="47" y="183"/>
                      <a:pt x="1" y="274"/>
                      <a:pt x="1" y="365"/>
                    </a:cubicBezTo>
                    <a:cubicBezTo>
                      <a:pt x="1" y="480"/>
                      <a:pt x="47" y="571"/>
                      <a:pt x="115" y="639"/>
                    </a:cubicBezTo>
                    <a:cubicBezTo>
                      <a:pt x="184" y="708"/>
                      <a:pt x="298" y="753"/>
                      <a:pt x="389" y="753"/>
                    </a:cubicBezTo>
                    <a:cubicBezTo>
                      <a:pt x="480" y="753"/>
                      <a:pt x="594" y="708"/>
                      <a:pt x="663" y="639"/>
                    </a:cubicBezTo>
                    <a:cubicBezTo>
                      <a:pt x="731" y="571"/>
                      <a:pt x="777" y="480"/>
                      <a:pt x="777" y="365"/>
                    </a:cubicBezTo>
                    <a:cubicBezTo>
                      <a:pt x="777" y="274"/>
                      <a:pt x="731" y="183"/>
                      <a:pt x="663" y="114"/>
                    </a:cubicBezTo>
                    <a:cubicBezTo>
                      <a:pt x="594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 rot="2365431" flipH="1">
                <a:off x="4188773" y="2506407"/>
                <a:ext cx="287113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754" extrusionOk="0">
                    <a:moveTo>
                      <a:pt x="389" y="0"/>
                    </a:moveTo>
                    <a:cubicBezTo>
                      <a:pt x="184" y="0"/>
                      <a:pt x="1" y="160"/>
                      <a:pt x="1" y="365"/>
                    </a:cubicBezTo>
                    <a:cubicBezTo>
                      <a:pt x="1" y="594"/>
                      <a:pt x="184" y="753"/>
                      <a:pt x="389" y="753"/>
                    </a:cubicBezTo>
                    <a:cubicBezTo>
                      <a:pt x="594" y="753"/>
                      <a:pt x="777" y="594"/>
                      <a:pt x="777" y="365"/>
                    </a:cubicBezTo>
                    <a:cubicBezTo>
                      <a:pt x="777" y="160"/>
                      <a:pt x="594" y="0"/>
                      <a:pt x="389" y="0"/>
                    </a:cubicBezTo>
                    <a:close/>
                    <a:moveTo>
                      <a:pt x="2489" y="0"/>
                    </a:moveTo>
                    <a:cubicBezTo>
                      <a:pt x="2283" y="0"/>
                      <a:pt x="2101" y="160"/>
                      <a:pt x="2101" y="365"/>
                    </a:cubicBezTo>
                    <a:cubicBezTo>
                      <a:pt x="2101" y="594"/>
                      <a:pt x="2283" y="753"/>
                      <a:pt x="2489" y="753"/>
                    </a:cubicBezTo>
                    <a:cubicBezTo>
                      <a:pt x="2694" y="753"/>
                      <a:pt x="2854" y="594"/>
                      <a:pt x="2854" y="365"/>
                    </a:cubicBezTo>
                    <a:cubicBezTo>
                      <a:pt x="2854" y="160"/>
                      <a:pt x="2694" y="0"/>
                      <a:pt x="2489" y="0"/>
                    </a:cubicBezTo>
                    <a:close/>
                    <a:moveTo>
                      <a:pt x="4589" y="0"/>
                    </a:moveTo>
                    <a:cubicBezTo>
                      <a:pt x="4361" y="0"/>
                      <a:pt x="4201" y="160"/>
                      <a:pt x="4201" y="365"/>
                    </a:cubicBezTo>
                    <a:cubicBezTo>
                      <a:pt x="4201" y="594"/>
                      <a:pt x="4361" y="753"/>
                      <a:pt x="4589" y="753"/>
                    </a:cubicBezTo>
                    <a:cubicBezTo>
                      <a:pt x="4794" y="753"/>
                      <a:pt x="4954" y="594"/>
                      <a:pt x="4954" y="365"/>
                    </a:cubicBezTo>
                    <a:cubicBezTo>
                      <a:pt x="4954" y="160"/>
                      <a:pt x="4794" y="0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2"/>
              <p:cNvSpPr/>
              <p:nvPr/>
            </p:nvSpPr>
            <p:spPr>
              <a:xfrm rot="2365431" flipH="1">
                <a:off x="4122510" y="2351878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2"/>
              <p:cNvSpPr/>
              <p:nvPr/>
            </p:nvSpPr>
            <p:spPr>
              <a:xfrm rot="2365431" flipH="1">
                <a:off x="4021330" y="2256174"/>
                <a:ext cx="4508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54" extrusionOk="0">
                    <a:moveTo>
                      <a:pt x="389" y="0"/>
                    </a:moveTo>
                    <a:cubicBezTo>
                      <a:pt x="298" y="0"/>
                      <a:pt x="184" y="46"/>
                      <a:pt x="115" y="114"/>
                    </a:cubicBezTo>
                    <a:cubicBezTo>
                      <a:pt x="47" y="183"/>
                      <a:pt x="1" y="274"/>
                      <a:pt x="1" y="365"/>
                    </a:cubicBezTo>
                    <a:cubicBezTo>
                      <a:pt x="1" y="480"/>
                      <a:pt x="47" y="571"/>
                      <a:pt x="115" y="639"/>
                    </a:cubicBezTo>
                    <a:cubicBezTo>
                      <a:pt x="184" y="708"/>
                      <a:pt x="298" y="753"/>
                      <a:pt x="389" y="753"/>
                    </a:cubicBezTo>
                    <a:cubicBezTo>
                      <a:pt x="480" y="753"/>
                      <a:pt x="594" y="708"/>
                      <a:pt x="663" y="639"/>
                    </a:cubicBezTo>
                    <a:cubicBezTo>
                      <a:pt x="731" y="571"/>
                      <a:pt x="777" y="480"/>
                      <a:pt x="777" y="365"/>
                    </a:cubicBezTo>
                    <a:cubicBezTo>
                      <a:pt x="777" y="274"/>
                      <a:pt x="731" y="183"/>
                      <a:pt x="663" y="114"/>
                    </a:cubicBezTo>
                    <a:cubicBezTo>
                      <a:pt x="594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4" name="Google Shape;894;p32"/>
            <p:cNvSpPr/>
            <p:nvPr/>
          </p:nvSpPr>
          <p:spPr>
            <a:xfrm rot="19234569">
              <a:off x="5748439" y="3701320"/>
              <a:ext cx="45080" cy="43344"/>
            </a:xfrm>
            <a:custGeom>
              <a:avLst/>
              <a:gdLst/>
              <a:ahLst/>
              <a:cxnLst/>
              <a:rect l="l" t="t" r="r" b="b"/>
              <a:pathLst>
                <a:path w="778" h="754" extrusionOk="0">
                  <a:moveTo>
                    <a:pt x="389" y="0"/>
                  </a:moveTo>
                  <a:cubicBezTo>
                    <a:pt x="298" y="0"/>
                    <a:pt x="184" y="46"/>
                    <a:pt x="115" y="114"/>
                  </a:cubicBezTo>
                  <a:cubicBezTo>
                    <a:pt x="47" y="183"/>
                    <a:pt x="1" y="274"/>
                    <a:pt x="1" y="365"/>
                  </a:cubicBezTo>
                  <a:cubicBezTo>
                    <a:pt x="1" y="480"/>
                    <a:pt x="47" y="571"/>
                    <a:pt x="115" y="639"/>
                  </a:cubicBezTo>
                  <a:cubicBezTo>
                    <a:pt x="184" y="708"/>
                    <a:pt x="298" y="753"/>
                    <a:pt x="389" y="753"/>
                  </a:cubicBezTo>
                  <a:cubicBezTo>
                    <a:pt x="480" y="753"/>
                    <a:pt x="594" y="708"/>
                    <a:pt x="663" y="639"/>
                  </a:cubicBezTo>
                  <a:cubicBezTo>
                    <a:pt x="731" y="571"/>
                    <a:pt x="777" y="480"/>
                    <a:pt x="777" y="365"/>
                  </a:cubicBezTo>
                  <a:cubicBezTo>
                    <a:pt x="777" y="274"/>
                    <a:pt x="731" y="183"/>
                    <a:pt x="663" y="114"/>
                  </a:cubicBezTo>
                  <a:cubicBezTo>
                    <a:pt x="594" y="46"/>
                    <a:pt x="480" y="0"/>
                    <a:pt x="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5" name="Google Shape;895;p32"/>
            <p:cNvGrpSpPr/>
            <p:nvPr/>
          </p:nvGrpSpPr>
          <p:grpSpPr>
            <a:xfrm>
              <a:off x="6098437" y="2425749"/>
              <a:ext cx="1095834" cy="954510"/>
              <a:chOff x="5977800" y="2256174"/>
              <a:chExt cx="1095834" cy="954510"/>
            </a:xfrm>
          </p:grpSpPr>
          <p:sp>
            <p:nvSpPr>
              <p:cNvPr id="896" name="Google Shape;896;p32"/>
              <p:cNvSpPr/>
              <p:nvPr/>
            </p:nvSpPr>
            <p:spPr>
              <a:xfrm rot="-2365431">
                <a:off x="5977800" y="3167340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2"/>
              <p:cNvSpPr/>
              <p:nvPr/>
            </p:nvSpPr>
            <p:spPr>
              <a:xfrm rot="-2365431">
                <a:off x="6077589" y="3071637"/>
                <a:ext cx="4508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54" extrusionOk="0">
                    <a:moveTo>
                      <a:pt x="389" y="0"/>
                    </a:moveTo>
                    <a:cubicBezTo>
                      <a:pt x="298" y="0"/>
                      <a:pt x="184" y="46"/>
                      <a:pt x="115" y="114"/>
                    </a:cubicBezTo>
                    <a:cubicBezTo>
                      <a:pt x="47" y="183"/>
                      <a:pt x="1" y="274"/>
                      <a:pt x="1" y="365"/>
                    </a:cubicBezTo>
                    <a:cubicBezTo>
                      <a:pt x="1" y="480"/>
                      <a:pt x="47" y="571"/>
                      <a:pt x="115" y="639"/>
                    </a:cubicBezTo>
                    <a:cubicBezTo>
                      <a:pt x="184" y="708"/>
                      <a:pt x="298" y="753"/>
                      <a:pt x="389" y="753"/>
                    </a:cubicBezTo>
                    <a:cubicBezTo>
                      <a:pt x="480" y="753"/>
                      <a:pt x="594" y="708"/>
                      <a:pt x="663" y="639"/>
                    </a:cubicBezTo>
                    <a:cubicBezTo>
                      <a:pt x="731" y="571"/>
                      <a:pt x="777" y="480"/>
                      <a:pt x="777" y="365"/>
                    </a:cubicBezTo>
                    <a:cubicBezTo>
                      <a:pt x="777" y="274"/>
                      <a:pt x="731" y="183"/>
                      <a:pt x="663" y="114"/>
                    </a:cubicBezTo>
                    <a:cubicBezTo>
                      <a:pt x="594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2"/>
              <p:cNvSpPr/>
              <p:nvPr/>
            </p:nvSpPr>
            <p:spPr>
              <a:xfrm rot="-2365431">
                <a:off x="6144052" y="2917511"/>
                <a:ext cx="287113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754" extrusionOk="0">
                    <a:moveTo>
                      <a:pt x="389" y="0"/>
                    </a:moveTo>
                    <a:cubicBezTo>
                      <a:pt x="184" y="0"/>
                      <a:pt x="1" y="160"/>
                      <a:pt x="1" y="365"/>
                    </a:cubicBezTo>
                    <a:cubicBezTo>
                      <a:pt x="1" y="594"/>
                      <a:pt x="184" y="753"/>
                      <a:pt x="389" y="753"/>
                    </a:cubicBezTo>
                    <a:cubicBezTo>
                      <a:pt x="594" y="753"/>
                      <a:pt x="777" y="594"/>
                      <a:pt x="777" y="365"/>
                    </a:cubicBezTo>
                    <a:cubicBezTo>
                      <a:pt x="777" y="160"/>
                      <a:pt x="594" y="0"/>
                      <a:pt x="389" y="0"/>
                    </a:cubicBezTo>
                    <a:close/>
                    <a:moveTo>
                      <a:pt x="2489" y="0"/>
                    </a:moveTo>
                    <a:cubicBezTo>
                      <a:pt x="2283" y="0"/>
                      <a:pt x="2101" y="160"/>
                      <a:pt x="2101" y="365"/>
                    </a:cubicBezTo>
                    <a:cubicBezTo>
                      <a:pt x="2101" y="594"/>
                      <a:pt x="2283" y="753"/>
                      <a:pt x="2489" y="753"/>
                    </a:cubicBezTo>
                    <a:cubicBezTo>
                      <a:pt x="2694" y="753"/>
                      <a:pt x="2854" y="594"/>
                      <a:pt x="2854" y="365"/>
                    </a:cubicBezTo>
                    <a:cubicBezTo>
                      <a:pt x="2854" y="160"/>
                      <a:pt x="2694" y="0"/>
                      <a:pt x="2489" y="0"/>
                    </a:cubicBezTo>
                    <a:close/>
                    <a:moveTo>
                      <a:pt x="4589" y="0"/>
                    </a:moveTo>
                    <a:cubicBezTo>
                      <a:pt x="4361" y="0"/>
                      <a:pt x="4201" y="160"/>
                      <a:pt x="4201" y="365"/>
                    </a:cubicBezTo>
                    <a:cubicBezTo>
                      <a:pt x="4201" y="594"/>
                      <a:pt x="4361" y="753"/>
                      <a:pt x="4589" y="753"/>
                    </a:cubicBezTo>
                    <a:cubicBezTo>
                      <a:pt x="4794" y="753"/>
                      <a:pt x="4954" y="594"/>
                      <a:pt x="4954" y="365"/>
                    </a:cubicBezTo>
                    <a:cubicBezTo>
                      <a:pt x="4954" y="160"/>
                      <a:pt x="4794" y="0"/>
                      <a:pt x="45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2"/>
              <p:cNvSpPr/>
              <p:nvPr/>
            </p:nvSpPr>
            <p:spPr>
              <a:xfrm rot="-2365431">
                <a:off x="6453737" y="2762982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2"/>
              <p:cNvSpPr/>
              <p:nvPr/>
            </p:nvSpPr>
            <p:spPr>
              <a:xfrm rot="-2365431">
                <a:off x="6552617" y="2660532"/>
                <a:ext cx="4508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54" extrusionOk="0">
                    <a:moveTo>
                      <a:pt x="389" y="0"/>
                    </a:moveTo>
                    <a:cubicBezTo>
                      <a:pt x="298" y="0"/>
                      <a:pt x="184" y="46"/>
                      <a:pt x="115" y="114"/>
                    </a:cubicBezTo>
                    <a:cubicBezTo>
                      <a:pt x="47" y="183"/>
                      <a:pt x="1" y="274"/>
                      <a:pt x="1" y="365"/>
                    </a:cubicBezTo>
                    <a:cubicBezTo>
                      <a:pt x="1" y="480"/>
                      <a:pt x="47" y="571"/>
                      <a:pt x="115" y="639"/>
                    </a:cubicBezTo>
                    <a:cubicBezTo>
                      <a:pt x="184" y="708"/>
                      <a:pt x="298" y="753"/>
                      <a:pt x="389" y="753"/>
                    </a:cubicBezTo>
                    <a:cubicBezTo>
                      <a:pt x="480" y="753"/>
                      <a:pt x="594" y="708"/>
                      <a:pt x="663" y="639"/>
                    </a:cubicBezTo>
                    <a:cubicBezTo>
                      <a:pt x="731" y="571"/>
                      <a:pt x="777" y="480"/>
                      <a:pt x="777" y="365"/>
                    </a:cubicBezTo>
                    <a:cubicBezTo>
                      <a:pt x="777" y="274"/>
                      <a:pt x="731" y="183"/>
                      <a:pt x="663" y="114"/>
                    </a:cubicBezTo>
                    <a:cubicBezTo>
                      <a:pt x="594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2"/>
              <p:cNvSpPr/>
              <p:nvPr/>
            </p:nvSpPr>
            <p:spPr>
              <a:xfrm rot="-2365431">
                <a:off x="6619079" y="2506407"/>
                <a:ext cx="287113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754" extrusionOk="0">
                    <a:moveTo>
                      <a:pt x="389" y="0"/>
                    </a:moveTo>
                    <a:cubicBezTo>
                      <a:pt x="184" y="0"/>
                      <a:pt x="1" y="160"/>
                      <a:pt x="1" y="365"/>
                    </a:cubicBezTo>
                    <a:cubicBezTo>
                      <a:pt x="1" y="594"/>
                      <a:pt x="184" y="753"/>
                      <a:pt x="389" y="753"/>
                    </a:cubicBezTo>
                    <a:cubicBezTo>
                      <a:pt x="594" y="753"/>
                      <a:pt x="777" y="594"/>
                      <a:pt x="777" y="365"/>
                    </a:cubicBezTo>
                    <a:cubicBezTo>
                      <a:pt x="777" y="160"/>
                      <a:pt x="594" y="0"/>
                      <a:pt x="389" y="0"/>
                    </a:cubicBezTo>
                    <a:close/>
                    <a:moveTo>
                      <a:pt x="2489" y="0"/>
                    </a:moveTo>
                    <a:cubicBezTo>
                      <a:pt x="2283" y="0"/>
                      <a:pt x="2101" y="160"/>
                      <a:pt x="2101" y="365"/>
                    </a:cubicBezTo>
                    <a:cubicBezTo>
                      <a:pt x="2101" y="594"/>
                      <a:pt x="2283" y="753"/>
                      <a:pt x="2489" y="753"/>
                    </a:cubicBezTo>
                    <a:cubicBezTo>
                      <a:pt x="2694" y="753"/>
                      <a:pt x="2854" y="594"/>
                      <a:pt x="2854" y="365"/>
                    </a:cubicBezTo>
                    <a:cubicBezTo>
                      <a:pt x="2854" y="160"/>
                      <a:pt x="2694" y="0"/>
                      <a:pt x="2489" y="0"/>
                    </a:cubicBezTo>
                    <a:close/>
                    <a:moveTo>
                      <a:pt x="4589" y="0"/>
                    </a:moveTo>
                    <a:cubicBezTo>
                      <a:pt x="4361" y="0"/>
                      <a:pt x="4201" y="160"/>
                      <a:pt x="4201" y="365"/>
                    </a:cubicBezTo>
                    <a:cubicBezTo>
                      <a:pt x="4201" y="594"/>
                      <a:pt x="4361" y="753"/>
                      <a:pt x="4589" y="753"/>
                    </a:cubicBezTo>
                    <a:cubicBezTo>
                      <a:pt x="4794" y="753"/>
                      <a:pt x="4954" y="594"/>
                      <a:pt x="4954" y="365"/>
                    </a:cubicBezTo>
                    <a:cubicBezTo>
                      <a:pt x="4954" y="160"/>
                      <a:pt x="4794" y="0"/>
                      <a:pt x="45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2"/>
              <p:cNvSpPr/>
              <p:nvPr/>
            </p:nvSpPr>
            <p:spPr>
              <a:xfrm rot="-2365431">
                <a:off x="6928765" y="2351878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2"/>
              <p:cNvSpPr/>
              <p:nvPr/>
            </p:nvSpPr>
            <p:spPr>
              <a:xfrm rot="-2365431">
                <a:off x="7028554" y="2256174"/>
                <a:ext cx="4508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54" extrusionOk="0">
                    <a:moveTo>
                      <a:pt x="389" y="0"/>
                    </a:moveTo>
                    <a:cubicBezTo>
                      <a:pt x="298" y="0"/>
                      <a:pt x="184" y="46"/>
                      <a:pt x="115" y="114"/>
                    </a:cubicBezTo>
                    <a:cubicBezTo>
                      <a:pt x="47" y="183"/>
                      <a:pt x="1" y="274"/>
                      <a:pt x="1" y="365"/>
                    </a:cubicBezTo>
                    <a:cubicBezTo>
                      <a:pt x="1" y="480"/>
                      <a:pt x="47" y="571"/>
                      <a:pt x="115" y="639"/>
                    </a:cubicBezTo>
                    <a:cubicBezTo>
                      <a:pt x="184" y="708"/>
                      <a:pt x="298" y="753"/>
                      <a:pt x="389" y="753"/>
                    </a:cubicBezTo>
                    <a:cubicBezTo>
                      <a:pt x="480" y="753"/>
                      <a:pt x="594" y="708"/>
                      <a:pt x="663" y="639"/>
                    </a:cubicBezTo>
                    <a:cubicBezTo>
                      <a:pt x="731" y="571"/>
                      <a:pt x="777" y="480"/>
                      <a:pt x="777" y="365"/>
                    </a:cubicBezTo>
                    <a:cubicBezTo>
                      <a:pt x="777" y="274"/>
                      <a:pt x="731" y="183"/>
                      <a:pt x="663" y="114"/>
                    </a:cubicBezTo>
                    <a:cubicBezTo>
                      <a:pt x="594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2"/>
            <p:cNvGrpSpPr/>
            <p:nvPr/>
          </p:nvGrpSpPr>
          <p:grpSpPr>
            <a:xfrm>
              <a:off x="6472804" y="980575"/>
              <a:ext cx="2157400" cy="3024061"/>
              <a:chOff x="6352166" y="811000"/>
              <a:chExt cx="2157400" cy="3024061"/>
            </a:xfrm>
          </p:grpSpPr>
          <p:sp>
            <p:nvSpPr>
              <p:cNvPr id="905" name="Google Shape;905;p32"/>
              <p:cNvSpPr/>
              <p:nvPr/>
            </p:nvSpPr>
            <p:spPr>
              <a:xfrm rot="-2365431">
                <a:off x="7430852" y="2003270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2"/>
              <p:cNvSpPr/>
              <p:nvPr/>
            </p:nvSpPr>
            <p:spPr>
              <a:xfrm>
                <a:off x="6891910" y="2522251"/>
                <a:ext cx="474007" cy="821520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14084" extrusionOk="0">
                    <a:moveTo>
                      <a:pt x="1" y="14084"/>
                    </a:moveTo>
                    <a:cubicBezTo>
                      <a:pt x="1" y="14084"/>
                      <a:pt x="1" y="14084"/>
                      <a:pt x="1" y="14084"/>
                    </a:cubicBezTo>
                    <a:cubicBezTo>
                      <a:pt x="1" y="14084"/>
                      <a:pt x="1" y="14084"/>
                      <a:pt x="1" y="14084"/>
                    </a:cubicBezTo>
                    <a:close/>
                    <a:moveTo>
                      <a:pt x="8104" y="23"/>
                    </a:moveTo>
                    <a:cubicBezTo>
                      <a:pt x="8104" y="23"/>
                      <a:pt x="8104" y="23"/>
                      <a:pt x="8104" y="23"/>
                    </a:cubicBezTo>
                    <a:cubicBezTo>
                      <a:pt x="8104" y="23"/>
                      <a:pt x="8104" y="23"/>
                      <a:pt x="8104" y="23"/>
                    </a:cubicBezTo>
                    <a:close/>
                    <a:moveTo>
                      <a:pt x="8104" y="23"/>
                    </a:moveTo>
                    <a:cubicBezTo>
                      <a:pt x="8104" y="23"/>
                      <a:pt x="8127" y="23"/>
                      <a:pt x="8127" y="1"/>
                    </a:cubicBezTo>
                    <a:cubicBezTo>
                      <a:pt x="8127" y="23"/>
                      <a:pt x="8104" y="23"/>
                      <a:pt x="8104" y="23"/>
                    </a:cubicBezTo>
                    <a:close/>
                    <a:moveTo>
                      <a:pt x="8127" y="1"/>
                    </a:moveTo>
                    <a:cubicBezTo>
                      <a:pt x="8127" y="1"/>
                      <a:pt x="8127" y="1"/>
                      <a:pt x="8127" y="1"/>
                    </a:cubicBezTo>
                    <a:cubicBezTo>
                      <a:pt x="8127" y="1"/>
                      <a:pt x="8127" y="1"/>
                      <a:pt x="8127" y="1"/>
                    </a:cubicBezTo>
                    <a:close/>
                    <a:moveTo>
                      <a:pt x="8127" y="1"/>
                    </a:moveTo>
                    <a:cubicBezTo>
                      <a:pt x="8127" y="1"/>
                      <a:pt x="8127" y="1"/>
                      <a:pt x="8127" y="1"/>
                    </a:cubicBezTo>
                    <a:cubicBezTo>
                      <a:pt x="8127" y="1"/>
                      <a:pt x="8127" y="1"/>
                      <a:pt x="8127" y="1"/>
                    </a:cubicBezTo>
                    <a:close/>
                    <a:moveTo>
                      <a:pt x="8127" y="1"/>
                    </a:moveTo>
                    <a:cubicBezTo>
                      <a:pt x="8127" y="1"/>
                      <a:pt x="8127" y="1"/>
                      <a:pt x="8127" y="1"/>
                    </a:cubicBezTo>
                    <a:cubicBezTo>
                      <a:pt x="8127" y="1"/>
                      <a:pt x="8127" y="1"/>
                      <a:pt x="81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2"/>
              <p:cNvSpPr/>
              <p:nvPr/>
            </p:nvSpPr>
            <p:spPr>
              <a:xfrm>
                <a:off x="6853298" y="2473664"/>
                <a:ext cx="1194263" cy="1017917"/>
              </a:xfrm>
              <a:custGeom>
                <a:avLst/>
                <a:gdLst/>
                <a:ahLst/>
                <a:cxnLst/>
                <a:rect l="l" t="t" r="r" b="b"/>
                <a:pathLst>
                  <a:path w="20476" h="17451" extrusionOk="0">
                    <a:moveTo>
                      <a:pt x="10247" y="0"/>
                    </a:moveTo>
                    <a:cubicBezTo>
                      <a:pt x="9673" y="0"/>
                      <a:pt x="9097" y="286"/>
                      <a:pt x="8766" y="856"/>
                    </a:cubicBezTo>
                    <a:lnTo>
                      <a:pt x="663" y="14894"/>
                    </a:lnTo>
                    <a:cubicBezTo>
                      <a:pt x="1" y="16035"/>
                      <a:pt x="823" y="17450"/>
                      <a:pt x="2146" y="17450"/>
                    </a:cubicBezTo>
                    <a:lnTo>
                      <a:pt x="18352" y="17450"/>
                    </a:lnTo>
                    <a:cubicBezTo>
                      <a:pt x="19653" y="17450"/>
                      <a:pt x="20475" y="16035"/>
                      <a:pt x="19836" y="14894"/>
                    </a:cubicBezTo>
                    <a:lnTo>
                      <a:pt x="11710" y="856"/>
                    </a:lnTo>
                    <a:cubicBezTo>
                      <a:pt x="11391" y="286"/>
                      <a:pt x="10820" y="0"/>
                      <a:pt x="10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2"/>
              <p:cNvSpPr/>
              <p:nvPr/>
            </p:nvSpPr>
            <p:spPr>
              <a:xfrm>
                <a:off x="6877270" y="2483638"/>
                <a:ext cx="1015847" cy="920039"/>
              </a:xfrm>
              <a:custGeom>
                <a:avLst/>
                <a:gdLst/>
                <a:ahLst/>
                <a:cxnLst/>
                <a:rect l="l" t="t" r="r" b="b"/>
                <a:pathLst>
                  <a:path w="17417" h="15773" extrusionOk="0">
                    <a:moveTo>
                      <a:pt x="9131" y="1"/>
                    </a:moveTo>
                    <a:cubicBezTo>
                      <a:pt x="8834" y="138"/>
                      <a:pt x="8560" y="343"/>
                      <a:pt x="8378" y="663"/>
                    </a:cubicBezTo>
                    <a:cubicBezTo>
                      <a:pt x="8378" y="685"/>
                      <a:pt x="8355" y="685"/>
                      <a:pt x="8355" y="685"/>
                    </a:cubicBezTo>
                    <a:lnTo>
                      <a:pt x="252" y="14723"/>
                    </a:lnTo>
                    <a:cubicBezTo>
                      <a:pt x="252" y="14723"/>
                      <a:pt x="252" y="14746"/>
                      <a:pt x="252" y="14746"/>
                    </a:cubicBezTo>
                    <a:cubicBezTo>
                      <a:pt x="46" y="15065"/>
                      <a:pt x="1" y="15430"/>
                      <a:pt x="24" y="15773"/>
                    </a:cubicBezTo>
                    <a:lnTo>
                      <a:pt x="15271" y="15773"/>
                    </a:lnTo>
                    <a:cubicBezTo>
                      <a:pt x="16595" y="15773"/>
                      <a:pt x="17416" y="14335"/>
                      <a:pt x="16754" y="13216"/>
                    </a:cubicBezTo>
                    <a:lnTo>
                      <a:pt x="91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2"/>
              <p:cNvSpPr/>
              <p:nvPr/>
            </p:nvSpPr>
            <p:spPr>
              <a:xfrm>
                <a:off x="7066307" y="3064113"/>
                <a:ext cx="769540" cy="770948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13217" extrusionOk="0">
                    <a:moveTo>
                      <a:pt x="6597" y="0"/>
                    </a:moveTo>
                    <a:cubicBezTo>
                      <a:pt x="2945" y="0"/>
                      <a:pt x="1" y="2968"/>
                      <a:pt x="1" y="6597"/>
                    </a:cubicBezTo>
                    <a:cubicBezTo>
                      <a:pt x="1" y="10249"/>
                      <a:pt x="2945" y="13216"/>
                      <a:pt x="6597" y="13216"/>
                    </a:cubicBezTo>
                    <a:cubicBezTo>
                      <a:pt x="10227" y="13216"/>
                      <a:pt x="13194" y="10249"/>
                      <a:pt x="13194" y="6597"/>
                    </a:cubicBezTo>
                    <a:cubicBezTo>
                      <a:pt x="13194" y="2968"/>
                      <a:pt x="10227" y="0"/>
                      <a:pt x="65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2"/>
              <p:cNvSpPr/>
              <p:nvPr/>
            </p:nvSpPr>
            <p:spPr>
              <a:xfrm>
                <a:off x="7118276" y="3116024"/>
                <a:ext cx="665663" cy="665779"/>
              </a:xfrm>
              <a:custGeom>
                <a:avLst/>
                <a:gdLst/>
                <a:ahLst/>
                <a:cxnLst/>
                <a:rect l="l" t="t" r="r" b="b"/>
                <a:pathLst>
                  <a:path w="11413" h="11414" extrusionOk="0">
                    <a:moveTo>
                      <a:pt x="5706" y="1"/>
                    </a:moveTo>
                    <a:cubicBezTo>
                      <a:pt x="2556" y="1"/>
                      <a:pt x="0" y="2557"/>
                      <a:pt x="0" y="5707"/>
                    </a:cubicBezTo>
                    <a:cubicBezTo>
                      <a:pt x="0" y="8857"/>
                      <a:pt x="2556" y="11413"/>
                      <a:pt x="5706" y="11413"/>
                    </a:cubicBezTo>
                    <a:cubicBezTo>
                      <a:pt x="8856" y="11413"/>
                      <a:pt x="11413" y="8857"/>
                      <a:pt x="11413" y="5707"/>
                    </a:cubicBezTo>
                    <a:cubicBezTo>
                      <a:pt x="11413" y="2557"/>
                      <a:pt x="8856" y="1"/>
                      <a:pt x="57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7259368" y="1887181"/>
                <a:ext cx="387453" cy="387545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6644" extrusionOk="0">
                    <a:moveTo>
                      <a:pt x="3310" y="1"/>
                    </a:moveTo>
                    <a:cubicBezTo>
                      <a:pt x="1484" y="1"/>
                      <a:pt x="1" y="1485"/>
                      <a:pt x="1" y="3311"/>
                    </a:cubicBezTo>
                    <a:cubicBezTo>
                      <a:pt x="1" y="5159"/>
                      <a:pt x="1484" y="6643"/>
                      <a:pt x="3310" y="6643"/>
                    </a:cubicBezTo>
                    <a:cubicBezTo>
                      <a:pt x="5159" y="6643"/>
                      <a:pt x="6643" y="5159"/>
                      <a:pt x="6643" y="3311"/>
                    </a:cubicBezTo>
                    <a:cubicBezTo>
                      <a:pt x="6643" y="1485"/>
                      <a:pt x="5159" y="1"/>
                      <a:pt x="3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7340559" y="1968432"/>
                <a:ext cx="225076" cy="225037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3858" extrusionOk="0">
                    <a:moveTo>
                      <a:pt x="1918" y="0"/>
                    </a:moveTo>
                    <a:cubicBezTo>
                      <a:pt x="868" y="0"/>
                      <a:pt x="1" y="868"/>
                      <a:pt x="1" y="1918"/>
                    </a:cubicBezTo>
                    <a:cubicBezTo>
                      <a:pt x="1" y="2990"/>
                      <a:pt x="868" y="3858"/>
                      <a:pt x="1918" y="3858"/>
                    </a:cubicBezTo>
                    <a:cubicBezTo>
                      <a:pt x="2991" y="3858"/>
                      <a:pt x="3858" y="2990"/>
                      <a:pt x="3858" y="1918"/>
                    </a:cubicBezTo>
                    <a:cubicBezTo>
                      <a:pt x="3858" y="868"/>
                      <a:pt x="2991" y="0"/>
                      <a:pt x="1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2"/>
              <p:cNvSpPr txBox="1"/>
              <p:nvPr/>
            </p:nvSpPr>
            <p:spPr>
              <a:xfrm>
                <a:off x="6352166" y="811000"/>
                <a:ext cx="2157400" cy="207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Model Selection</a:t>
                </a:r>
                <a:endParaRPr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21" name="Google Shape;921;p32"/>
            <p:cNvGrpSpPr/>
            <p:nvPr/>
          </p:nvGrpSpPr>
          <p:grpSpPr>
            <a:xfrm>
              <a:off x="4687290" y="1832400"/>
              <a:ext cx="2085525" cy="2382825"/>
              <a:chOff x="4566653" y="1662825"/>
              <a:chExt cx="2085525" cy="2382825"/>
            </a:xfrm>
          </p:grpSpPr>
          <p:sp>
            <p:nvSpPr>
              <p:cNvPr id="922" name="Google Shape;922;p32"/>
              <p:cNvSpPr/>
              <p:nvPr/>
            </p:nvSpPr>
            <p:spPr>
              <a:xfrm>
                <a:off x="4950363" y="2004974"/>
                <a:ext cx="1194263" cy="1017917"/>
              </a:xfrm>
              <a:custGeom>
                <a:avLst/>
                <a:gdLst/>
                <a:ahLst/>
                <a:cxnLst/>
                <a:rect l="l" t="t" r="r" b="b"/>
                <a:pathLst>
                  <a:path w="20476" h="17451" extrusionOk="0">
                    <a:moveTo>
                      <a:pt x="2124" y="1"/>
                    </a:moveTo>
                    <a:cubicBezTo>
                      <a:pt x="823" y="1"/>
                      <a:pt x="1" y="1439"/>
                      <a:pt x="640" y="2557"/>
                    </a:cubicBezTo>
                    <a:lnTo>
                      <a:pt x="8743" y="16595"/>
                    </a:lnTo>
                    <a:cubicBezTo>
                      <a:pt x="9074" y="17166"/>
                      <a:pt x="9650" y="17451"/>
                      <a:pt x="10227" y="17451"/>
                    </a:cubicBezTo>
                    <a:cubicBezTo>
                      <a:pt x="10803" y="17451"/>
                      <a:pt x="11379" y="17166"/>
                      <a:pt x="11710" y="16595"/>
                    </a:cubicBezTo>
                    <a:lnTo>
                      <a:pt x="19813" y="2557"/>
                    </a:lnTo>
                    <a:cubicBezTo>
                      <a:pt x="20475" y="1439"/>
                      <a:pt x="19653" y="1"/>
                      <a:pt x="183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2"/>
              <p:cNvSpPr/>
              <p:nvPr/>
            </p:nvSpPr>
            <p:spPr>
              <a:xfrm>
                <a:off x="4974335" y="2004974"/>
                <a:ext cx="990533" cy="920097"/>
              </a:xfrm>
              <a:custGeom>
                <a:avLst/>
                <a:gdLst/>
                <a:ahLst/>
                <a:cxnLst/>
                <a:rect l="l" t="t" r="r" b="b"/>
                <a:pathLst>
                  <a:path w="16983" h="15774" extrusionOk="0">
                    <a:moveTo>
                      <a:pt x="1713" y="1"/>
                    </a:moveTo>
                    <a:cubicBezTo>
                      <a:pt x="708" y="1"/>
                      <a:pt x="1" y="823"/>
                      <a:pt x="1" y="1713"/>
                    </a:cubicBezTo>
                    <a:cubicBezTo>
                      <a:pt x="1" y="1987"/>
                      <a:pt x="69" y="2283"/>
                      <a:pt x="229" y="2557"/>
                    </a:cubicBezTo>
                    <a:lnTo>
                      <a:pt x="7875" y="15773"/>
                    </a:lnTo>
                    <a:cubicBezTo>
                      <a:pt x="8172" y="15636"/>
                      <a:pt x="8446" y="15408"/>
                      <a:pt x="8629" y="15088"/>
                    </a:cubicBezTo>
                    <a:lnTo>
                      <a:pt x="16732" y="1051"/>
                    </a:lnTo>
                    <a:cubicBezTo>
                      <a:pt x="16937" y="709"/>
                      <a:pt x="16983" y="343"/>
                      <a:pt x="16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2"/>
              <p:cNvSpPr/>
              <p:nvPr/>
            </p:nvSpPr>
            <p:spPr>
              <a:xfrm>
                <a:off x="5162089" y="1662825"/>
                <a:ext cx="769540" cy="769606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13194" extrusionOk="0">
                    <a:moveTo>
                      <a:pt x="6597" y="1"/>
                    </a:moveTo>
                    <a:cubicBezTo>
                      <a:pt x="2945" y="1"/>
                      <a:pt x="0" y="2968"/>
                      <a:pt x="0" y="6597"/>
                    </a:cubicBezTo>
                    <a:cubicBezTo>
                      <a:pt x="0" y="10249"/>
                      <a:pt x="2945" y="13194"/>
                      <a:pt x="6597" y="13194"/>
                    </a:cubicBezTo>
                    <a:cubicBezTo>
                      <a:pt x="10249" y="13194"/>
                      <a:pt x="13193" y="10249"/>
                      <a:pt x="13193" y="6597"/>
                    </a:cubicBezTo>
                    <a:cubicBezTo>
                      <a:pt x="13193" y="2968"/>
                      <a:pt x="10249" y="1"/>
                      <a:pt x="6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2"/>
              <p:cNvSpPr/>
              <p:nvPr/>
            </p:nvSpPr>
            <p:spPr>
              <a:xfrm>
                <a:off x="5214000" y="1714795"/>
                <a:ext cx="665663" cy="665720"/>
              </a:xfrm>
              <a:custGeom>
                <a:avLst/>
                <a:gdLst/>
                <a:ahLst/>
                <a:cxnLst/>
                <a:rect l="l" t="t" r="r" b="b"/>
                <a:pathLst>
                  <a:path w="11413" h="11413" extrusionOk="0">
                    <a:moveTo>
                      <a:pt x="5707" y="0"/>
                    </a:moveTo>
                    <a:cubicBezTo>
                      <a:pt x="2557" y="0"/>
                      <a:pt x="0" y="2556"/>
                      <a:pt x="0" y="5706"/>
                    </a:cubicBezTo>
                    <a:cubicBezTo>
                      <a:pt x="0" y="8856"/>
                      <a:pt x="2557" y="11413"/>
                      <a:pt x="5707" y="11413"/>
                    </a:cubicBezTo>
                    <a:cubicBezTo>
                      <a:pt x="8856" y="11413"/>
                      <a:pt x="11413" y="8856"/>
                      <a:pt x="11413" y="5706"/>
                    </a:cubicBezTo>
                    <a:cubicBezTo>
                      <a:pt x="11413" y="2556"/>
                      <a:pt x="8856" y="0"/>
                      <a:pt x="5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2"/>
              <p:cNvSpPr/>
              <p:nvPr/>
            </p:nvSpPr>
            <p:spPr>
              <a:xfrm>
                <a:off x="5351126" y="3223201"/>
                <a:ext cx="387453" cy="387486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6643" extrusionOk="0">
                    <a:moveTo>
                      <a:pt x="3333" y="0"/>
                    </a:moveTo>
                    <a:cubicBezTo>
                      <a:pt x="1484" y="0"/>
                      <a:pt x="0" y="1484"/>
                      <a:pt x="0" y="3310"/>
                    </a:cubicBezTo>
                    <a:cubicBezTo>
                      <a:pt x="0" y="5159"/>
                      <a:pt x="1484" y="6642"/>
                      <a:pt x="3333" y="6642"/>
                    </a:cubicBezTo>
                    <a:cubicBezTo>
                      <a:pt x="5159" y="6642"/>
                      <a:pt x="6642" y="5159"/>
                      <a:pt x="6642" y="3310"/>
                    </a:cubicBezTo>
                    <a:cubicBezTo>
                      <a:pt x="6642" y="1484"/>
                      <a:pt x="5159" y="0"/>
                      <a:pt x="3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2"/>
              <p:cNvSpPr/>
              <p:nvPr/>
            </p:nvSpPr>
            <p:spPr>
              <a:xfrm>
                <a:off x="5432316" y="3304393"/>
                <a:ext cx="225076" cy="223754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3836" extrusionOk="0">
                    <a:moveTo>
                      <a:pt x="1941" y="0"/>
                    </a:moveTo>
                    <a:cubicBezTo>
                      <a:pt x="868" y="0"/>
                      <a:pt x="1" y="868"/>
                      <a:pt x="1" y="1918"/>
                    </a:cubicBezTo>
                    <a:cubicBezTo>
                      <a:pt x="1" y="2990"/>
                      <a:pt x="868" y="3835"/>
                      <a:pt x="1941" y="3835"/>
                    </a:cubicBezTo>
                    <a:cubicBezTo>
                      <a:pt x="2991" y="3835"/>
                      <a:pt x="3858" y="2990"/>
                      <a:pt x="3858" y="1918"/>
                    </a:cubicBezTo>
                    <a:cubicBezTo>
                      <a:pt x="3858" y="868"/>
                      <a:pt x="2991" y="0"/>
                      <a:pt x="1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2"/>
              <p:cNvSpPr txBox="1"/>
              <p:nvPr/>
            </p:nvSpPr>
            <p:spPr>
              <a:xfrm>
                <a:off x="4566653" y="3834825"/>
                <a:ext cx="2085525" cy="210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b="1">
                    <a:solidFill>
                      <a:schemeClr val="dk1"/>
                    </a:solidFill>
                    <a:latin typeface="Fira Sans"/>
                    <a:sym typeface="Fira Sans"/>
                  </a:rPr>
                  <a:t>Hyperparameter Tuning</a:t>
                </a:r>
                <a:endParaRPr lang="en-US"/>
              </a:p>
            </p:txBody>
          </p:sp>
        </p:grpSp>
        <p:grpSp>
          <p:nvGrpSpPr>
            <p:cNvPr id="936" name="Google Shape;936;p32"/>
            <p:cNvGrpSpPr/>
            <p:nvPr/>
          </p:nvGrpSpPr>
          <p:grpSpPr>
            <a:xfrm>
              <a:off x="2739594" y="1006036"/>
              <a:ext cx="1973250" cy="2998600"/>
              <a:chOff x="2618956" y="836461"/>
              <a:chExt cx="1973250" cy="2998600"/>
            </a:xfrm>
          </p:grpSpPr>
          <p:sp>
            <p:nvSpPr>
              <p:cNvPr id="937" name="Google Shape;937;p32"/>
              <p:cNvSpPr/>
              <p:nvPr/>
            </p:nvSpPr>
            <p:spPr>
              <a:xfrm rot="-2365431">
                <a:off x="3520402" y="2036895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2"/>
              <p:cNvSpPr/>
              <p:nvPr/>
            </p:nvSpPr>
            <p:spPr>
              <a:xfrm rot="2365431" flipH="1">
                <a:off x="3672723" y="2003270"/>
                <a:ext cx="4369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54" extrusionOk="0">
                    <a:moveTo>
                      <a:pt x="389" y="0"/>
                    </a:moveTo>
                    <a:cubicBezTo>
                      <a:pt x="275" y="0"/>
                      <a:pt x="183" y="46"/>
                      <a:pt x="115" y="114"/>
                    </a:cubicBezTo>
                    <a:cubicBezTo>
                      <a:pt x="46" y="183"/>
                      <a:pt x="1" y="274"/>
                      <a:pt x="1" y="365"/>
                    </a:cubicBezTo>
                    <a:cubicBezTo>
                      <a:pt x="1" y="480"/>
                      <a:pt x="46" y="571"/>
                      <a:pt x="115" y="639"/>
                    </a:cubicBezTo>
                    <a:cubicBezTo>
                      <a:pt x="183" y="708"/>
                      <a:pt x="275" y="753"/>
                      <a:pt x="389" y="753"/>
                    </a:cubicBezTo>
                    <a:cubicBezTo>
                      <a:pt x="480" y="753"/>
                      <a:pt x="571" y="708"/>
                      <a:pt x="640" y="639"/>
                    </a:cubicBezTo>
                    <a:cubicBezTo>
                      <a:pt x="708" y="571"/>
                      <a:pt x="754" y="480"/>
                      <a:pt x="754" y="365"/>
                    </a:cubicBezTo>
                    <a:cubicBezTo>
                      <a:pt x="754" y="274"/>
                      <a:pt x="708" y="183"/>
                      <a:pt x="640" y="114"/>
                    </a:cubicBezTo>
                    <a:cubicBezTo>
                      <a:pt x="571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994482" y="2473664"/>
                <a:ext cx="1194204" cy="1017917"/>
              </a:xfrm>
              <a:custGeom>
                <a:avLst/>
                <a:gdLst/>
                <a:ahLst/>
                <a:cxnLst/>
                <a:rect l="l" t="t" r="r" b="b"/>
                <a:pathLst>
                  <a:path w="20475" h="17451" extrusionOk="0">
                    <a:moveTo>
                      <a:pt x="10237" y="0"/>
                    </a:moveTo>
                    <a:cubicBezTo>
                      <a:pt x="9667" y="0"/>
                      <a:pt x="9096" y="286"/>
                      <a:pt x="8765" y="856"/>
                    </a:cubicBezTo>
                    <a:lnTo>
                      <a:pt x="662" y="14894"/>
                    </a:lnTo>
                    <a:cubicBezTo>
                      <a:pt x="0" y="16035"/>
                      <a:pt x="822" y="17450"/>
                      <a:pt x="2123" y="17450"/>
                    </a:cubicBezTo>
                    <a:lnTo>
                      <a:pt x="18352" y="17450"/>
                    </a:lnTo>
                    <a:cubicBezTo>
                      <a:pt x="19653" y="17450"/>
                      <a:pt x="20474" y="16035"/>
                      <a:pt x="19812" y="14894"/>
                    </a:cubicBezTo>
                    <a:lnTo>
                      <a:pt x="11709" y="856"/>
                    </a:lnTo>
                    <a:cubicBezTo>
                      <a:pt x="11378" y="286"/>
                      <a:pt x="10808" y="0"/>
                      <a:pt x="10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3505658" y="2519568"/>
                <a:ext cx="2741" cy="4083"/>
              </a:xfrm>
              <a:custGeom>
                <a:avLst/>
                <a:gdLst/>
                <a:ahLst/>
                <a:cxnLst/>
                <a:rect l="l" t="t" r="r" b="b"/>
                <a:pathLst>
                  <a:path w="47" h="70" extrusionOk="0">
                    <a:moveTo>
                      <a:pt x="1" y="69"/>
                    </a:moveTo>
                    <a:cubicBezTo>
                      <a:pt x="1" y="47"/>
                      <a:pt x="24" y="24"/>
                      <a:pt x="47" y="1"/>
                    </a:cubicBezTo>
                    <a:cubicBezTo>
                      <a:pt x="24" y="24"/>
                      <a:pt x="1" y="47"/>
                      <a:pt x="1" y="69"/>
                    </a:cubicBezTo>
                    <a:close/>
                    <a:moveTo>
                      <a:pt x="47" y="1"/>
                    </a:move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3017113" y="2483638"/>
                <a:ext cx="1015788" cy="920039"/>
              </a:xfrm>
              <a:custGeom>
                <a:avLst/>
                <a:gdLst/>
                <a:ahLst/>
                <a:cxnLst/>
                <a:rect l="l" t="t" r="r" b="b"/>
                <a:pathLst>
                  <a:path w="17416" h="15773" extrusionOk="0">
                    <a:moveTo>
                      <a:pt x="9130" y="1"/>
                    </a:moveTo>
                    <a:cubicBezTo>
                      <a:pt x="8856" y="115"/>
                      <a:pt x="8605" y="320"/>
                      <a:pt x="8423" y="617"/>
                    </a:cubicBezTo>
                    <a:cubicBezTo>
                      <a:pt x="8400" y="640"/>
                      <a:pt x="8377" y="663"/>
                      <a:pt x="8377" y="685"/>
                    </a:cubicBezTo>
                    <a:lnTo>
                      <a:pt x="274" y="14723"/>
                    </a:lnTo>
                    <a:cubicBezTo>
                      <a:pt x="69" y="15065"/>
                      <a:pt x="0" y="15430"/>
                      <a:pt x="46" y="15773"/>
                    </a:cubicBezTo>
                    <a:lnTo>
                      <a:pt x="15293" y="15773"/>
                    </a:lnTo>
                    <a:cubicBezTo>
                      <a:pt x="16594" y="15773"/>
                      <a:pt x="17416" y="14335"/>
                      <a:pt x="16777" y="13216"/>
                    </a:cubicBezTo>
                    <a:lnTo>
                      <a:pt x="91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2"/>
              <p:cNvSpPr/>
              <p:nvPr/>
            </p:nvSpPr>
            <p:spPr>
              <a:xfrm>
                <a:off x="3206150" y="3064113"/>
                <a:ext cx="770882" cy="770948"/>
              </a:xfrm>
              <a:custGeom>
                <a:avLst/>
                <a:gdLst/>
                <a:ahLst/>
                <a:cxnLst/>
                <a:rect l="l" t="t" r="r" b="b"/>
                <a:pathLst>
                  <a:path w="13217" h="13217" extrusionOk="0">
                    <a:moveTo>
                      <a:pt x="6597" y="0"/>
                    </a:moveTo>
                    <a:cubicBezTo>
                      <a:pt x="2968" y="0"/>
                      <a:pt x="0" y="2968"/>
                      <a:pt x="0" y="6597"/>
                    </a:cubicBezTo>
                    <a:cubicBezTo>
                      <a:pt x="0" y="10249"/>
                      <a:pt x="2968" y="13216"/>
                      <a:pt x="6597" y="13216"/>
                    </a:cubicBezTo>
                    <a:cubicBezTo>
                      <a:pt x="10249" y="13216"/>
                      <a:pt x="13216" y="10249"/>
                      <a:pt x="13216" y="6597"/>
                    </a:cubicBezTo>
                    <a:cubicBezTo>
                      <a:pt x="13216" y="2968"/>
                      <a:pt x="10249" y="0"/>
                      <a:pt x="65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2"/>
              <p:cNvSpPr/>
              <p:nvPr/>
            </p:nvSpPr>
            <p:spPr>
              <a:xfrm>
                <a:off x="3258061" y="3116024"/>
                <a:ext cx="665722" cy="665779"/>
              </a:xfrm>
              <a:custGeom>
                <a:avLst/>
                <a:gdLst/>
                <a:ahLst/>
                <a:cxnLst/>
                <a:rect l="l" t="t" r="r" b="b"/>
                <a:pathLst>
                  <a:path w="11414" h="11414" extrusionOk="0">
                    <a:moveTo>
                      <a:pt x="5707" y="1"/>
                    </a:moveTo>
                    <a:cubicBezTo>
                      <a:pt x="2557" y="1"/>
                      <a:pt x="0" y="2557"/>
                      <a:pt x="0" y="5707"/>
                    </a:cubicBezTo>
                    <a:cubicBezTo>
                      <a:pt x="0" y="8857"/>
                      <a:pt x="2557" y="11413"/>
                      <a:pt x="5707" y="11413"/>
                    </a:cubicBezTo>
                    <a:cubicBezTo>
                      <a:pt x="8879" y="11413"/>
                      <a:pt x="11413" y="8857"/>
                      <a:pt x="11413" y="5707"/>
                    </a:cubicBezTo>
                    <a:cubicBezTo>
                      <a:pt x="11413" y="2557"/>
                      <a:pt x="8879" y="1"/>
                      <a:pt x="57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>
                <a:off x="3399153" y="1887181"/>
                <a:ext cx="388794" cy="38754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6644" extrusionOk="0">
                    <a:moveTo>
                      <a:pt x="3333" y="1"/>
                    </a:moveTo>
                    <a:cubicBezTo>
                      <a:pt x="1507" y="1"/>
                      <a:pt x="1" y="1485"/>
                      <a:pt x="1" y="3311"/>
                    </a:cubicBezTo>
                    <a:cubicBezTo>
                      <a:pt x="1" y="5159"/>
                      <a:pt x="1507" y="6643"/>
                      <a:pt x="3333" y="6643"/>
                    </a:cubicBezTo>
                    <a:cubicBezTo>
                      <a:pt x="5159" y="6643"/>
                      <a:pt x="6666" y="5159"/>
                      <a:pt x="6666" y="3311"/>
                    </a:cubicBezTo>
                    <a:cubicBezTo>
                      <a:pt x="6666" y="1485"/>
                      <a:pt x="5159" y="1"/>
                      <a:pt x="33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2"/>
              <p:cNvSpPr/>
              <p:nvPr/>
            </p:nvSpPr>
            <p:spPr>
              <a:xfrm>
                <a:off x="3481744" y="1968432"/>
                <a:ext cx="223676" cy="225037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858" extrusionOk="0">
                    <a:moveTo>
                      <a:pt x="1917" y="0"/>
                    </a:moveTo>
                    <a:cubicBezTo>
                      <a:pt x="845" y="0"/>
                      <a:pt x="0" y="868"/>
                      <a:pt x="0" y="1918"/>
                    </a:cubicBezTo>
                    <a:cubicBezTo>
                      <a:pt x="0" y="2990"/>
                      <a:pt x="845" y="3858"/>
                      <a:pt x="1917" y="3858"/>
                    </a:cubicBezTo>
                    <a:cubicBezTo>
                      <a:pt x="2990" y="3858"/>
                      <a:pt x="3835" y="2990"/>
                      <a:pt x="3835" y="1918"/>
                    </a:cubicBezTo>
                    <a:cubicBezTo>
                      <a:pt x="3835" y="868"/>
                      <a:pt x="2990" y="0"/>
                      <a:pt x="19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 txBox="1"/>
              <p:nvPr/>
            </p:nvSpPr>
            <p:spPr>
              <a:xfrm>
                <a:off x="2618956" y="836461"/>
                <a:ext cx="1973250" cy="372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Model Training</a:t>
                </a:r>
                <a:endParaRPr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50" name="Google Shape;950;p32"/>
            <p:cNvGrpSpPr/>
            <p:nvPr/>
          </p:nvGrpSpPr>
          <p:grpSpPr>
            <a:xfrm>
              <a:off x="990597" y="1832400"/>
              <a:ext cx="1687500" cy="2287575"/>
              <a:chOff x="869959" y="1662825"/>
              <a:chExt cx="1687500" cy="2287575"/>
            </a:xfrm>
          </p:grpSpPr>
          <p:sp>
            <p:nvSpPr>
              <p:cNvPr id="951" name="Google Shape;951;p32"/>
              <p:cNvSpPr/>
              <p:nvPr/>
            </p:nvSpPr>
            <p:spPr>
              <a:xfrm rot="-2365431">
                <a:off x="1717352" y="3565370"/>
                <a:ext cx="45080" cy="43344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54" extrusionOk="0">
                    <a:moveTo>
                      <a:pt x="389" y="0"/>
                    </a:moveTo>
                    <a:cubicBezTo>
                      <a:pt x="298" y="0"/>
                      <a:pt x="184" y="46"/>
                      <a:pt x="115" y="114"/>
                    </a:cubicBezTo>
                    <a:cubicBezTo>
                      <a:pt x="47" y="183"/>
                      <a:pt x="1" y="274"/>
                      <a:pt x="1" y="365"/>
                    </a:cubicBezTo>
                    <a:cubicBezTo>
                      <a:pt x="1" y="480"/>
                      <a:pt x="47" y="571"/>
                      <a:pt x="115" y="639"/>
                    </a:cubicBezTo>
                    <a:cubicBezTo>
                      <a:pt x="184" y="708"/>
                      <a:pt x="298" y="753"/>
                      <a:pt x="389" y="753"/>
                    </a:cubicBezTo>
                    <a:cubicBezTo>
                      <a:pt x="480" y="753"/>
                      <a:pt x="594" y="708"/>
                      <a:pt x="663" y="639"/>
                    </a:cubicBezTo>
                    <a:cubicBezTo>
                      <a:pt x="731" y="571"/>
                      <a:pt x="777" y="480"/>
                      <a:pt x="777" y="365"/>
                    </a:cubicBezTo>
                    <a:cubicBezTo>
                      <a:pt x="777" y="274"/>
                      <a:pt x="731" y="183"/>
                      <a:pt x="663" y="114"/>
                    </a:cubicBezTo>
                    <a:cubicBezTo>
                      <a:pt x="594" y="46"/>
                      <a:pt x="480" y="0"/>
                      <a:pt x="3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2"/>
              <p:cNvSpPr/>
              <p:nvPr/>
            </p:nvSpPr>
            <p:spPr>
              <a:xfrm>
                <a:off x="1116644" y="2004974"/>
                <a:ext cx="1194204" cy="1017917"/>
              </a:xfrm>
              <a:custGeom>
                <a:avLst/>
                <a:gdLst/>
                <a:ahLst/>
                <a:cxnLst/>
                <a:rect l="l" t="t" r="r" b="b"/>
                <a:pathLst>
                  <a:path w="20475" h="17451" extrusionOk="0">
                    <a:moveTo>
                      <a:pt x="2146" y="1"/>
                    </a:moveTo>
                    <a:cubicBezTo>
                      <a:pt x="822" y="1"/>
                      <a:pt x="0" y="1439"/>
                      <a:pt x="662" y="2557"/>
                    </a:cubicBezTo>
                    <a:lnTo>
                      <a:pt x="8765" y="16595"/>
                    </a:lnTo>
                    <a:cubicBezTo>
                      <a:pt x="9096" y="17166"/>
                      <a:pt x="9672" y="17451"/>
                      <a:pt x="10249" y="17451"/>
                    </a:cubicBezTo>
                    <a:cubicBezTo>
                      <a:pt x="10825" y="17451"/>
                      <a:pt x="11401" y="17166"/>
                      <a:pt x="11732" y="16595"/>
                    </a:cubicBezTo>
                    <a:lnTo>
                      <a:pt x="19835" y="2557"/>
                    </a:lnTo>
                    <a:cubicBezTo>
                      <a:pt x="20474" y="1439"/>
                      <a:pt x="19653" y="1"/>
                      <a:pt x="18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2"/>
              <p:cNvSpPr/>
              <p:nvPr/>
            </p:nvSpPr>
            <p:spPr>
              <a:xfrm>
                <a:off x="1141899" y="2004974"/>
                <a:ext cx="990533" cy="920097"/>
              </a:xfrm>
              <a:custGeom>
                <a:avLst/>
                <a:gdLst/>
                <a:ahLst/>
                <a:cxnLst/>
                <a:rect l="l" t="t" r="r" b="b"/>
                <a:pathLst>
                  <a:path w="16983" h="15774" extrusionOk="0">
                    <a:moveTo>
                      <a:pt x="1713" y="1"/>
                    </a:moveTo>
                    <a:cubicBezTo>
                      <a:pt x="708" y="1"/>
                      <a:pt x="1" y="823"/>
                      <a:pt x="1" y="1713"/>
                    </a:cubicBezTo>
                    <a:cubicBezTo>
                      <a:pt x="1" y="1987"/>
                      <a:pt x="69" y="2283"/>
                      <a:pt x="229" y="2557"/>
                    </a:cubicBezTo>
                    <a:lnTo>
                      <a:pt x="7853" y="15773"/>
                    </a:lnTo>
                    <a:cubicBezTo>
                      <a:pt x="8172" y="15636"/>
                      <a:pt x="8446" y="15408"/>
                      <a:pt x="8629" y="15088"/>
                    </a:cubicBezTo>
                    <a:lnTo>
                      <a:pt x="16732" y="1051"/>
                    </a:lnTo>
                    <a:cubicBezTo>
                      <a:pt x="16914" y="709"/>
                      <a:pt x="16983" y="343"/>
                      <a:pt x="169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>
                <a:off x="1329653" y="1662825"/>
                <a:ext cx="769540" cy="769606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13194" extrusionOk="0">
                    <a:moveTo>
                      <a:pt x="6597" y="1"/>
                    </a:moveTo>
                    <a:cubicBezTo>
                      <a:pt x="2945" y="1"/>
                      <a:pt x="0" y="2968"/>
                      <a:pt x="0" y="6597"/>
                    </a:cubicBezTo>
                    <a:cubicBezTo>
                      <a:pt x="0" y="10249"/>
                      <a:pt x="2945" y="13194"/>
                      <a:pt x="6597" y="13194"/>
                    </a:cubicBezTo>
                    <a:cubicBezTo>
                      <a:pt x="10249" y="13194"/>
                      <a:pt x="13193" y="10249"/>
                      <a:pt x="13193" y="6597"/>
                    </a:cubicBezTo>
                    <a:cubicBezTo>
                      <a:pt x="13193" y="2968"/>
                      <a:pt x="10249" y="1"/>
                      <a:pt x="6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>
                <a:off x="1392237" y="1726752"/>
                <a:ext cx="643033" cy="643147"/>
              </a:xfrm>
              <a:custGeom>
                <a:avLst/>
                <a:gdLst/>
                <a:ahLst/>
                <a:cxnLst/>
                <a:rect l="l" t="t" r="r" b="b"/>
                <a:pathLst>
                  <a:path w="11025" h="11026" extrusionOk="0">
                    <a:moveTo>
                      <a:pt x="5524" y="0"/>
                    </a:moveTo>
                    <a:cubicBezTo>
                      <a:pt x="2465" y="0"/>
                      <a:pt x="0" y="2466"/>
                      <a:pt x="0" y="5501"/>
                    </a:cubicBezTo>
                    <a:cubicBezTo>
                      <a:pt x="0" y="8560"/>
                      <a:pt x="2465" y="11025"/>
                      <a:pt x="5524" y="11025"/>
                    </a:cubicBezTo>
                    <a:cubicBezTo>
                      <a:pt x="8560" y="11025"/>
                      <a:pt x="11025" y="8560"/>
                      <a:pt x="11025" y="5501"/>
                    </a:cubicBezTo>
                    <a:cubicBezTo>
                      <a:pt x="11025" y="2466"/>
                      <a:pt x="8560" y="0"/>
                      <a:pt x="55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2"/>
              <p:cNvSpPr/>
              <p:nvPr/>
            </p:nvSpPr>
            <p:spPr>
              <a:xfrm>
                <a:off x="1518690" y="3223201"/>
                <a:ext cx="387453" cy="387486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6643" extrusionOk="0">
                    <a:moveTo>
                      <a:pt x="3310" y="0"/>
                    </a:moveTo>
                    <a:cubicBezTo>
                      <a:pt x="1484" y="0"/>
                      <a:pt x="0" y="1484"/>
                      <a:pt x="0" y="3310"/>
                    </a:cubicBezTo>
                    <a:cubicBezTo>
                      <a:pt x="0" y="5159"/>
                      <a:pt x="1484" y="6642"/>
                      <a:pt x="3310" y="6642"/>
                    </a:cubicBezTo>
                    <a:cubicBezTo>
                      <a:pt x="5159" y="6642"/>
                      <a:pt x="6643" y="5159"/>
                      <a:pt x="6643" y="3310"/>
                    </a:cubicBezTo>
                    <a:cubicBezTo>
                      <a:pt x="6643" y="1484"/>
                      <a:pt x="5159" y="0"/>
                      <a:pt x="33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2"/>
              <p:cNvSpPr/>
              <p:nvPr/>
            </p:nvSpPr>
            <p:spPr>
              <a:xfrm>
                <a:off x="1599881" y="3304393"/>
                <a:ext cx="225076" cy="223754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3836" extrusionOk="0">
                    <a:moveTo>
                      <a:pt x="1918" y="0"/>
                    </a:moveTo>
                    <a:cubicBezTo>
                      <a:pt x="868" y="0"/>
                      <a:pt x="1" y="868"/>
                      <a:pt x="1" y="1918"/>
                    </a:cubicBezTo>
                    <a:cubicBezTo>
                      <a:pt x="1" y="2990"/>
                      <a:pt x="868" y="3835"/>
                      <a:pt x="1918" y="3835"/>
                    </a:cubicBezTo>
                    <a:cubicBezTo>
                      <a:pt x="2991" y="3835"/>
                      <a:pt x="3858" y="2990"/>
                      <a:pt x="3858" y="1918"/>
                    </a:cubicBezTo>
                    <a:cubicBezTo>
                      <a:pt x="3858" y="868"/>
                      <a:pt x="2991" y="0"/>
                      <a:pt x="1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2"/>
              <p:cNvSpPr txBox="1"/>
              <p:nvPr/>
            </p:nvSpPr>
            <p:spPr>
              <a:xfrm>
                <a:off x="869959" y="3711000"/>
                <a:ext cx="1687500" cy="23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Models</a:t>
                </a:r>
                <a:endParaRPr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pic>
          <p:nvPicPr>
            <p:cNvPr id="3" name="Graphic 3" descr="Badge 1 outline">
              <a:extLst>
                <a:ext uri="{FF2B5EF4-FFF2-40B4-BE49-F238E27FC236}">
                  <a16:creationId xmlns:a16="http://schemas.microsoft.com/office/drawing/2014/main" id="{4CE56B7B-EEAD-48A3-B526-FC309DCC4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22546" y="1907371"/>
              <a:ext cx="625208" cy="625208"/>
            </a:xfrm>
            <a:prstGeom prst="rect">
              <a:avLst/>
            </a:prstGeom>
          </p:spPr>
        </p:pic>
        <p:pic>
          <p:nvPicPr>
            <p:cNvPr id="4" name="Graphic 4" descr="Badge outline">
              <a:extLst>
                <a:ext uri="{FF2B5EF4-FFF2-40B4-BE49-F238E27FC236}">
                  <a16:creationId xmlns:a16="http://schemas.microsoft.com/office/drawing/2014/main" id="{E33BEA4F-2479-400F-A692-ABE55F93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93692" y="3275872"/>
              <a:ext cx="659636" cy="687178"/>
            </a:xfrm>
            <a:prstGeom prst="rect">
              <a:avLst/>
            </a:prstGeom>
          </p:spPr>
        </p:pic>
        <p:pic>
          <p:nvPicPr>
            <p:cNvPr id="5" name="Graphic 5" descr="Badge 3 outline">
              <a:extLst>
                <a:ext uri="{FF2B5EF4-FFF2-40B4-BE49-F238E27FC236}">
                  <a16:creationId xmlns:a16="http://schemas.microsoft.com/office/drawing/2014/main" id="{D914D2B5-7666-4E92-9CF8-DF0299417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05616" y="1876387"/>
              <a:ext cx="694063" cy="694063"/>
            </a:xfrm>
            <a:prstGeom prst="rect">
              <a:avLst/>
            </a:prstGeom>
          </p:spPr>
        </p:pic>
        <p:pic>
          <p:nvPicPr>
            <p:cNvPr id="6" name="Graphic 6" descr="Badge 4 outline">
              <a:extLst>
                <a:ext uri="{FF2B5EF4-FFF2-40B4-BE49-F238E27FC236}">
                  <a16:creationId xmlns:a16="http://schemas.microsoft.com/office/drawing/2014/main" id="{E1DFF88C-5A53-4832-A2BF-EC608A488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46153" y="3293086"/>
              <a:ext cx="659635" cy="6527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E4A055-0E01-44F2-8901-EC8144D6F4D9}"/>
                </a:ext>
              </a:extLst>
            </p:cNvPr>
            <p:cNvSpPr txBox="1"/>
            <p:nvPr/>
          </p:nvSpPr>
          <p:spPr>
            <a:xfrm>
              <a:off x="882650" y="4146550"/>
              <a:ext cx="1854200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>
                  <a:latin typeface="Fira Sans"/>
                </a:rPr>
                <a:t>Deep Neural Network, Recurrent Neural Network, </a:t>
              </a:r>
              <a:r>
                <a:rPr lang="en-US" sz="1200" dirty="0" err="1">
                  <a:latin typeface="Fira Sans"/>
                </a:rPr>
                <a:t>XGBoost</a:t>
              </a:r>
              <a:r>
                <a:rPr lang="en-US" sz="1200" dirty="0">
                  <a:latin typeface="Fira Sans"/>
                </a:rPr>
                <a:t>, Random Forest</a:t>
              </a:r>
              <a:endParaRPr lang="en-US" sz="1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C63390-8E0A-4061-B256-C6C61FBE2A06}"/>
                </a:ext>
              </a:extLst>
            </p:cNvPr>
            <p:cNvSpPr txBox="1"/>
            <p:nvPr/>
          </p:nvSpPr>
          <p:spPr>
            <a:xfrm>
              <a:off x="2796410" y="1305267"/>
              <a:ext cx="1854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>
                  <a:latin typeface="Fira Sans"/>
                </a:rPr>
                <a:t>Model compilation, train, validation &amp; test split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C56C691-BF65-4D2F-83B8-2624A997E2FB}"/>
                </a:ext>
              </a:extLst>
            </p:cNvPr>
            <p:cNvSpPr txBox="1"/>
            <p:nvPr/>
          </p:nvSpPr>
          <p:spPr>
            <a:xfrm>
              <a:off x="4768850" y="4406899"/>
              <a:ext cx="1854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>
                  <a:latin typeface="Fira Sans"/>
                </a:rPr>
                <a:t>Optimizing parameters: Learning rate, max depth, N-estimators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5D41737-530F-4985-A9C1-C6E9E5486113}"/>
                </a:ext>
              </a:extLst>
            </p:cNvPr>
            <p:cNvSpPr txBox="1"/>
            <p:nvPr/>
          </p:nvSpPr>
          <p:spPr>
            <a:xfrm>
              <a:off x="6623050" y="1193799"/>
              <a:ext cx="1854200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>
                  <a:latin typeface="Fira Sans"/>
                </a:rPr>
                <a:t>Selection of the best model for forecasting based on the lowest WAPE</a:t>
              </a:r>
              <a:endParaRPr lang="en-US" dirty="0"/>
            </a:p>
          </p:txBody>
        </p:sp>
      </p:grpSp>
      <p:sp>
        <p:nvSpPr>
          <p:cNvPr id="975" name="Slide Number Placeholder 974">
            <a:extLst>
              <a:ext uri="{FF2B5EF4-FFF2-40B4-BE49-F238E27FC236}">
                <a16:creationId xmlns:a16="http://schemas.microsoft.com/office/drawing/2014/main" id="{29884164-D124-4FBC-800D-0961F8EF9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8"/>
          <p:cNvSpPr txBox="1">
            <a:spLocks noGrp="1"/>
          </p:cNvSpPr>
          <p:nvPr>
            <p:ph type="title"/>
          </p:nvPr>
        </p:nvSpPr>
        <p:spPr>
          <a:xfrm>
            <a:off x="718474" y="411475"/>
            <a:ext cx="7707061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Model Evaluation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1ED7C7-28D2-4B06-BDBD-C8B99AEC812A}"/>
              </a:ext>
            </a:extLst>
          </p:cNvPr>
          <p:cNvGrpSpPr/>
          <p:nvPr/>
        </p:nvGrpSpPr>
        <p:grpSpPr>
          <a:xfrm>
            <a:off x="718475" y="1042700"/>
            <a:ext cx="7707060" cy="585942"/>
            <a:chOff x="718475" y="1042700"/>
            <a:chExt cx="7707060" cy="585942"/>
          </a:xfrm>
        </p:grpSpPr>
        <p:grpSp>
          <p:nvGrpSpPr>
            <p:cNvPr id="1286" name="Google Shape;1286;p38"/>
            <p:cNvGrpSpPr/>
            <p:nvPr/>
          </p:nvGrpSpPr>
          <p:grpSpPr>
            <a:xfrm>
              <a:off x="718475" y="1042700"/>
              <a:ext cx="7707060" cy="585942"/>
              <a:chOff x="718475" y="1042700"/>
              <a:chExt cx="7707060" cy="585942"/>
            </a:xfrm>
          </p:grpSpPr>
          <p:sp>
            <p:nvSpPr>
              <p:cNvPr id="1287" name="Google Shape;1287;p38"/>
              <p:cNvSpPr/>
              <p:nvPr/>
            </p:nvSpPr>
            <p:spPr>
              <a:xfrm>
                <a:off x="718475" y="1042700"/>
                <a:ext cx="585942" cy="585942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38" extrusionOk="0">
                    <a:moveTo>
                      <a:pt x="1" y="1"/>
                    </a:moveTo>
                    <a:lnTo>
                      <a:pt x="1" y="8537"/>
                    </a:lnTo>
                    <a:lnTo>
                      <a:pt x="8537" y="8537"/>
                    </a:lnTo>
                    <a:lnTo>
                      <a:pt x="85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 panose="020B0503050000020004" pitchFamily="34" charset="0"/>
                </a:endParaRPr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1407709" y="1042700"/>
                <a:ext cx="1347226" cy="585942"/>
              </a:xfrm>
              <a:custGeom>
                <a:avLst/>
                <a:gdLst/>
                <a:ahLst/>
                <a:cxnLst/>
                <a:rect l="l" t="t" r="r" b="b"/>
                <a:pathLst>
                  <a:path w="19631" h="8538" extrusionOk="0">
                    <a:moveTo>
                      <a:pt x="1" y="1"/>
                    </a:moveTo>
                    <a:lnTo>
                      <a:pt x="1" y="8537"/>
                    </a:lnTo>
                    <a:lnTo>
                      <a:pt x="19630" y="8537"/>
                    </a:lnTo>
                    <a:lnTo>
                      <a:pt x="196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 panose="020B0503050000020004" pitchFamily="34" charset="0"/>
                </a:endParaRPr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2858235" y="1042700"/>
                <a:ext cx="2731992" cy="585942"/>
              </a:xfrm>
              <a:custGeom>
                <a:avLst/>
                <a:gdLst/>
                <a:ahLst/>
                <a:cxnLst/>
                <a:rect l="l" t="t" r="r" b="b"/>
                <a:pathLst>
                  <a:path w="39809" h="8538" extrusionOk="0">
                    <a:moveTo>
                      <a:pt x="1" y="1"/>
                    </a:moveTo>
                    <a:lnTo>
                      <a:pt x="1" y="8537"/>
                    </a:lnTo>
                    <a:lnTo>
                      <a:pt x="39808" y="8537"/>
                    </a:lnTo>
                    <a:lnTo>
                      <a:pt x="398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 panose="020B0503050000020004" pitchFamily="34" charset="0"/>
                </a:endParaRPr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5693543" y="1042700"/>
                <a:ext cx="2731992" cy="585942"/>
              </a:xfrm>
              <a:custGeom>
                <a:avLst/>
                <a:gdLst/>
                <a:ahLst/>
                <a:cxnLst/>
                <a:rect l="l" t="t" r="r" b="b"/>
                <a:pathLst>
                  <a:path w="39809" h="8538" extrusionOk="0">
                    <a:moveTo>
                      <a:pt x="1" y="1"/>
                    </a:moveTo>
                    <a:lnTo>
                      <a:pt x="1" y="8537"/>
                    </a:lnTo>
                    <a:lnTo>
                      <a:pt x="39808" y="8537"/>
                    </a:lnTo>
                    <a:lnTo>
                      <a:pt x="398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 panose="020B0503050000020004" pitchFamily="34" charset="0"/>
                </a:endParaRPr>
              </a:p>
            </p:txBody>
          </p:sp>
          <p:sp>
            <p:nvSpPr>
              <p:cNvPr id="1291" name="Google Shape;1291;p38"/>
              <p:cNvSpPr txBox="1"/>
              <p:nvPr/>
            </p:nvSpPr>
            <p:spPr>
              <a:xfrm>
                <a:off x="2928275" y="1131700"/>
                <a:ext cx="2572200" cy="4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" panose="020B0503050000020004" pitchFamily="34" charset="0"/>
                    <a:sym typeface="Fira Sans"/>
                  </a:rPr>
                  <a:t>Architecture</a:t>
                </a:r>
                <a:endParaRPr lang="en-US" sz="1800">
                  <a:solidFill>
                    <a:schemeClr val="lt1"/>
                  </a:solidFill>
                  <a:latin typeface="Fira Sans" panose="020B0503050000020004" pitchFamily="34" charset="0"/>
                </a:endParaRPr>
              </a:p>
            </p:txBody>
          </p:sp>
          <p:sp>
            <p:nvSpPr>
              <p:cNvPr id="1292" name="Google Shape;1292;p38"/>
              <p:cNvSpPr txBox="1"/>
              <p:nvPr/>
            </p:nvSpPr>
            <p:spPr>
              <a:xfrm>
                <a:off x="5773438" y="1131700"/>
                <a:ext cx="2572200" cy="4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Fira Sans" panose="020B0503050000020004" pitchFamily="34" charset="0"/>
                    <a:ea typeface="Fira Sans"/>
                    <a:cs typeface="Fira Sans"/>
                  </a:rPr>
                  <a:t>Evaluation</a:t>
                </a:r>
                <a:endParaRPr lang="en-US">
                  <a:latin typeface="Fira Sans" panose="020B0503050000020004" pitchFamily="34" charset="0"/>
                </a:endParaRPr>
              </a:p>
            </p:txBody>
          </p:sp>
          <p:sp>
            <p:nvSpPr>
              <p:cNvPr id="1293" name="Google Shape;1293;p38"/>
              <p:cNvSpPr txBox="1"/>
              <p:nvPr/>
            </p:nvSpPr>
            <p:spPr>
              <a:xfrm>
                <a:off x="1511325" y="1166387"/>
                <a:ext cx="11400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" panose="020B0503050000020004" pitchFamily="34" charset="0"/>
                    <a:ea typeface="Fira Sans"/>
                    <a:cs typeface="Fira Sans"/>
                    <a:sym typeface="Fira Sans"/>
                  </a:rPr>
                  <a:t>Model</a:t>
                </a:r>
                <a:endParaRPr sz="1800" b="1">
                  <a:solidFill>
                    <a:schemeClr val="lt1"/>
                  </a:solidFill>
                  <a:latin typeface="Fira Sans" panose="020B0503050000020004" pitchFamily="34" charset="0"/>
                  <a:ea typeface="Fira Sans"/>
                  <a:cs typeface="Fira Sans"/>
                  <a:sym typeface="Fira Sans"/>
                </a:endParaRPr>
              </a:p>
            </p:txBody>
          </p:sp>
        </p:grpSp>
        <p:pic>
          <p:nvPicPr>
            <p:cNvPr id="5" name="Graphic 5" descr="Robot outline">
              <a:extLst>
                <a:ext uri="{FF2B5EF4-FFF2-40B4-BE49-F238E27FC236}">
                  <a16:creationId xmlns:a16="http://schemas.microsoft.com/office/drawing/2014/main" id="{3881853A-19E4-45ED-A250-2F4B286B6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9081" y="1123031"/>
              <a:ext cx="432414" cy="432414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9F024-57D9-4ED6-98E9-CE204A7E7B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93F5D-9F11-4DB7-A9FB-D6FB0BC71A14}"/>
              </a:ext>
            </a:extLst>
          </p:cNvPr>
          <p:cNvGrpSpPr/>
          <p:nvPr/>
        </p:nvGrpSpPr>
        <p:grpSpPr>
          <a:xfrm>
            <a:off x="718465" y="1736671"/>
            <a:ext cx="7707070" cy="585873"/>
            <a:chOff x="718465" y="1736671"/>
            <a:chExt cx="7707070" cy="5858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EE250F-FF46-403D-94CD-7A964793F228}"/>
                </a:ext>
              </a:extLst>
            </p:cNvPr>
            <p:cNvGrpSpPr/>
            <p:nvPr/>
          </p:nvGrpSpPr>
          <p:grpSpPr>
            <a:xfrm>
              <a:off x="718465" y="1736671"/>
              <a:ext cx="7707070" cy="585873"/>
              <a:chOff x="718465" y="1736671"/>
              <a:chExt cx="7707070" cy="585873"/>
            </a:xfrm>
          </p:grpSpPr>
          <p:sp>
            <p:nvSpPr>
              <p:cNvPr id="1301" name="Google Shape;1301;p38"/>
              <p:cNvSpPr/>
              <p:nvPr/>
            </p:nvSpPr>
            <p:spPr>
              <a:xfrm>
                <a:off x="718465" y="1736671"/>
                <a:ext cx="585942" cy="585873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37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8537" y="8537"/>
                    </a:lnTo>
                    <a:lnTo>
                      <a:pt x="8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 panose="020B0503050000020004" pitchFamily="34" charset="0"/>
                </a:endParaRPr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1407709" y="1736671"/>
                <a:ext cx="1347226" cy="585873"/>
              </a:xfrm>
              <a:custGeom>
                <a:avLst/>
                <a:gdLst/>
                <a:ahLst/>
                <a:cxnLst/>
                <a:rect l="l" t="t" r="r" b="b"/>
                <a:pathLst>
                  <a:path w="19631" h="8537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19630" y="8537"/>
                    </a:lnTo>
                    <a:lnTo>
                      <a:pt x="196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>
                    <a:solidFill>
                      <a:schemeClr val="lt1"/>
                    </a:solidFill>
                    <a:latin typeface="Fira Sans" panose="020B0503050000020004" pitchFamily="34" charset="0"/>
                  </a:rPr>
                  <a:t>RNN</a:t>
                </a:r>
                <a:endParaRPr sz="1800" b="1">
                  <a:solidFill>
                    <a:schemeClr val="lt1"/>
                  </a:solidFill>
                  <a:latin typeface="Fira Sans" panose="020B0503050000020004" pitchFamily="34" charset="0"/>
                </a:endParaRPr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2858235" y="1736671"/>
                <a:ext cx="2731992" cy="585873"/>
              </a:xfrm>
              <a:custGeom>
                <a:avLst/>
                <a:gdLst/>
                <a:ahLst/>
                <a:cxnLst/>
                <a:rect l="l" t="t" r="r" b="b"/>
                <a:pathLst>
                  <a:path w="39809" h="8537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39808" y="8537"/>
                    </a:lnTo>
                    <a:lnTo>
                      <a:pt x="398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FFFFFF"/>
                    </a:solidFill>
                    <a:latin typeface="Fira Sans" panose="020B0503050000020004" pitchFamily="34" charset="0"/>
                    <a:ea typeface="Fira Sans"/>
                  </a:rPr>
                  <a:t>3 Layers (32,16,1) ; ReLU ; Adam </a:t>
                </a:r>
                <a:endParaRPr lang="en" sz="1200">
                  <a:latin typeface="Fira Sans" panose="020B0503050000020004" pitchFamily="34" charset="0"/>
                  <a:ea typeface="Fira Sans"/>
                </a:endParaRPr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5693543" y="1736671"/>
                <a:ext cx="2731992" cy="585873"/>
              </a:xfrm>
              <a:custGeom>
                <a:avLst/>
                <a:gdLst/>
                <a:ahLst/>
                <a:cxnLst/>
                <a:rect l="l" t="t" r="r" b="b"/>
                <a:pathLst>
                  <a:path w="39809" h="8537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39808" y="8537"/>
                    </a:lnTo>
                    <a:lnTo>
                      <a:pt x="398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WAPE: 0.35 </a:t>
                </a:r>
                <a:endParaRPr>
                  <a:solidFill>
                    <a:schemeClr val="bg1"/>
                  </a:solidFill>
                  <a:latin typeface="Fira Sans" panose="020B0503050000020004" pitchFamily="34" charset="0"/>
                </a:endParaRPr>
              </a:p>
            </p:txBody>
          </p:sp>
        </p:grpSp>
        <p:pic>
          <p:nvPicPr>
            <p:cNvPr id="68" name="Graphic 5" descr="Robot outline">
              <a:extLst>
                <a:ext uri="{FF2B5EF4-FFF2-40B4-BE49-F238E27FC236}">
                  <a16:creationId xmlns:a16="http://schemas.microsoft.com/office/drawing/2014/main" id="{F941E4CE-40AB-4C8A-978A-205FEFB2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9081" y="1813400"/>
              <a:ext cx="432414" cy="43241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8A8BFA-81D8-4CAE-AA17-67D8F6C6ECD6}"/>
              </a:ext>
            </a:extLst>
          </p:cNvPr>
          <p:cNvGrpSpPr/>
          <p:nvPr/>
        </p:nvGrpSpPr>
        <p:grpSpPr>
          <a:xfrm>
            <a:off x="718475" y="2430574"/>
            <a:ext cx="7255944" cy="585942"/>
            <a:chOff x="718475" y="2430574"/>
            <a:chExt cx="7255944" cy="5859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D66E37-F8E9-48CA-A3FD-19FE358BB362}"/>
                </a:ext>
              </a:extLst>
            </p:cNvPr>
            <p:cNvGrpSpPr/>
            <p:nvPr/>
          </p:nvGrpSpPr>
          <p:grpSpPr>
            <a:xfrm>
              <a:off x="718475" y="2430574"/>
              <a:ext cx="7255944" cy="585942"/>
              <a:chOff x="718475" y="2430574"/>
              <a:chExt cx="7255944" cy="585942"/>
            </a:xfrm>
          </p:grpSpPr>
          <p:sp>
            <p:nvSpPr>
              <p:cNvPr id="1314" name="Google Shape;1314;p38"/>
              <p:cNvSpPr/>
              <p:nvPr/>
            </p:nvSpPr>
            <p:spPr>
              <a:xfrm>
                <a:off x="718475" y="2430574"/>
                <a:ext cx="585942" cy="585942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38" extrusionOk="0">
                    <a:moveTo>
                      <a:pt x="1" y="1"/>
                    </a:moveTo>
                    <a:lnTo>
                      <a:pt x="1" y="8537"/>
                    </a:lnTo>
                    <a:lnTo>
                      <a:pt x="8537" y="8537"/>
                    </a:lnTo>
                    <a:lnTo>
                      <a:pt x="85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 panose="020B0503050000020004" pitchFamily="34" charset="0"/>
                </a:endParaRPr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1407709" y="2430574"/>
                <a:ext cx="1347226" cy="585942"/>
              </a:xfrm>
              <a:custGeom>
                <a:avLst/>
                <a:gdLst/>
                <a:ahLst/>
                <a:cxnLst/>
                <a:rect l="l" t="t" r="r" b="b"/>
                <a:pathLst>
                  <a:path w="19631" h="8538" extrusionOk="0">
                    <a:moveTo>
                      <a:pt x="1" y="1"/>
                    </a:moveTo>
                    <a:lnTo>
                      <a:pt x="1" y="8537"/>
                    </a:lnTo>
                    <a:lnTo>
                      <a:pt x="19630" y="8537"/>
                    </a:lnTo>
                    <a:lnTo>
                      <a:pt x="196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>
                    <a:solidFill>
                      <a:schemeClr val="lt1"/>
                    </a:solidFill>
                    <a:latin typeface="Fira Sans" panose="020B0503050000020004" pitchFamily="34" charset="0"/>
                  </a:rPr>
                  <a:t>Random Forest</a:t>
                </a:r>
                <a:endParaRPr sz="1800" b="1">
                  <a:solidFill>
                    <a:schemeClr val="lt1"/>
                  </a:solidFill>
                  <a:latin typeface="Fira Sans" panose="020B0503050000020004" pitchFamily="34" charset="0"/>
                </a:endParaRPr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2858235" y="2430574"/>
                <a:ext cx="2731992" cy="585942"/>
              </a:xfrm>
              <a:custGeom>
                <a:avLst/>
                <a:gdLst/>
                <a:ahLst/>
                <a:cxnLst/>
                <a:rect l="l" t="t" r="r" b="b"/>
                <a:pathLst>
                  <a:path w="39809" h="8538" extrusionOk="0">
                    <a:moveTo>
                      <a:pt x="1" y="1"/>
                    </a:moveTo>
                    <a:lnTo>
                      <a:pt x="1" y="8537"/>
                    </a:lnTo>
                    <a:lnTo>
                      <a:pt x="39808" y="8537"/>
                    </a:lnTo>
                    <a:lnTo>
                      <a:pt x="398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FFFFFF"/>
                    </a:solidFill>
                    <a:latin typeface="Fira Sans" panose="020B0503050000020004" pitchFamily="34" charset="0"/>
                    <a:ea typeface="Fira Sans"/>
                    <a:cs typeface="Fira Sans"/>
                    <a:sym typeface="Fira Sans"/>
                  </a:rPr>
                  <a:t>100 n-estimators ; random_state=0</a:t>
                </a:r>
                <a:endParaRPr lang="en" sz="1200">
                  <a:solidFill>
                    <a:srgbClr val="FFFFFF"/>
                  </a:solidFill>
                  <a:latin typeface="Fira Sans" panose="020B0503050000020004" pitchFamily="34" charset="0"/>
                  <a:ea typeface="Fira Sans"/>
                  <a:cs typeface="Fira Sans"/>
                </a:endParaRPr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5693543" y="2430574"/>
                <a:ext cx="2280876" cy="585942"/>
              </a:xfrm>
              <a:custGeom>
                <a:avLst/>
                <a:gdLst/>
                <a:ahLst/>
                <a:cxnLst/>
                <a:rect l="l" t="t" r="r" b="b"/>
                <a:pathLst>
                  <a:path w="39809" h="8538" extrusionOk="0">
                    <a:moveTo>
                      <a:pt x="1" y="1"/>
                    </a:moveTo>
                    <a:lnTo>
                      <a:pt x="1" y="8537"/>
                    </a:lnTo>
                    <a:lnTo>
                      <a:pt x="39808" y="8537"/>
                    </a:lnTo>
                    <a:lnTo>
                      <a:pt x="398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WAPE: 0.34</a:t>
                </a:r>
                <a:endParaRPr>
                  <a:solidFill>
                    <a:schemeClr val="bg1"/>
                  </a:solidFill>
                  <a:latin typeface="Fira Sans" panose="020B0503050000020004" pitchFamily="34" charset="0"/>
                </a:endParaRPr>
              </a:p>
            </p:txBody>
          </p:sp>
        </p:grpSp>
        <p:pic>
          <p:nvPicPr>
            <p:cNvPr id="69" name="Graphic 5" descr="Robot outline">
              <a:extLst>
                <a:ext uri="{FF2B5EF4-FFF2-40B4-BE49-F238E27FC236}">
                  <a16:creationId xmlns:a16="http://schemas.microsoft.com/office/drawing/2014/main" id="{1F02146C-D843-49CA-A9DE-43196FB7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9081" y="2507338"/>
              <a:ext cx="432414" cy="4324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43888-7D0A-433C-9EC3-6F2F3580179D}"/>
              </a:ext>
            </a:extLst>
          </p:cNvPr>
          <p:cNvGrpSpPr/>
          <p:nvPr/>
        </p:nvGrpSpPr>
        <p:grpSpPr>
          <a:xfrm>
            <a:off x="718465" y="3125810"/>
            <a:ext cx="7255954" cy="585873"/>
            <a:chOff x="718465" y="3125810"/>
            <a:chExt cx="7255954" cy="5858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0BD619-8AD6-438D-B51A-31FA86531B8D}"/>
                </a:ext>
              </a:extLst>
            </p:cNvPr>
            <p:cNvGrpSpPr/>
            <p:nvPr/>
          </p:nvGrpSpPr>
          <p:grpSpPr>
            <a:xfrm>
              <a:off x="718465" y="3125810"/>
              <a:ext cx="7255954" cy="585873"/>
              <a:chOff x="718465" y="3125810"/>
              <a:chExt cx="7255954" cy="585873"/>
            </a:xfrm>
          </p:grpSpPr>
          <p:sp>
            <p:nvSpPr>
              <p:cNvPr id="1327" name="Google Shape;1327;p38"/>
              <p:cNvSpPr/>
              <p:nvPr/>
            </p:nvSpPr>
            <p:spPr>
              <a:xfrm>
                <a:off x="718465" y="3125810"/>
                <a:ext cx="585942" cy="585873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37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8537" y="8537"/>
                    </a:lnTo>
                    <a:lnTo>
                      <a:pt x="85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 panose="020B0503050000020004" pitchFamily="34" charset="0"/>
                </a:endParaRPr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1407709" y="3125810"/>
                <a:ext cx="1347226" cy="585873"/>
              </a:xfrm>
              <a:custGeom>
                <a:avLst/>
                <a:gdLst/>
                <a:ahLst/>
                <a:cxnLst/>
                <a:rect l="l" t="t" r="r" b="b"/>
                <a:pathLst>
                  <a:path w="19631" h="8537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19630" y="8537"/>
                    </a:lnTo>
                    <a:lnTo>
                      <a:pt x="19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>
                    <a:solidFill>
                      <a:schemeClr val="lt1"/>
                    </a:solidFill>
                    <a:latin typeface="Fira Sans" panose="020B0503050000020004" pitchFamily="34" charset="0"/>
                  </a:rPr>
                  <a:t>DNN</a:t>
                </a:r>
                <a:endParaRPr sz="1800" b="1">
                  <a:solidFill>
                    <a:schemeClr val="lt1"/>
                  </a:solidFill>
                  <a:latin typeface="Fira Sans" panose="020B0503050000020004" pitchFamily="34" charset="0"/>
                </a:endParaRPr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2858235" y="3125810"/>
                <a:ext cx="2731992" cy="585873"/>
              </a:xfrm>
              <a:custGeom>
                <a:avLst/>
                <a:gdLst/>
                <a:ahLst/>
                <a:cxnLst/>
                <a:rect l="l" t="t" r="r" b="b"/>
                <a:pathLst>
                  <a:path w="39809" h="8537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39808" y="8537"/>
                    </a:lnTo>
                    <a:lnTo>
                      <a:pt x="39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rgbClr val="FFFFFF"/>
                    </a:solidFill>
                    <a:latin typeface="Fira Sans" panose="020B0503050000020004" pitchFamily="34" charset="0"/>
                    <a:sym typeface="Fira Sans"/>
                  </a:rPr>
                  <a:t>3 Layers (32,8,1) ; ReLU ; Adam ; </a:t>
                </a:r>
                <a:endParaRPr lang="en-US" sz="1200">
                  <a:latin typeface="Fira Sans" panose="020B0503050000020004" pitchFamily="34" charset="0"/>
                </a:endParaRPr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5693543" y="3125810"/>
                <a:ext cx="2280876" cy="585873"/>
              </a:xfrm>
              <a:custGeom>
                <a:avLst/>
                <a:gdLst/>
                <a:ahLst/>
                <a:cxnLst/>
                <a:rect l="l" t="t" r="r" b="b"/>
                <a:pathLst>
                  <a:path w="39809" h="8537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39808" y="8537"/>
                    </a:lnTo>
                    <a:lnTo>
                      <a:pt x="39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WAPE: 0.34</a:t>
                </a:r>
                <a:endParaRPr>
                  <a:solidFill>
                    <a:schemeClr val="bg1"/>
                  </a:solidFill>
                  <a:latin typeface="Fira Sans" panose="020B0503050000020004" pitchFamily="34" charset="0"/>
                </a:endParaRPr>
              </a:p>
            </p:txBody>
          </p:sp>
        </p:grpSp>
        <p:pic>
          <p:nvPicPr>
            <p:cNvPr id="70" name="Graphic 5" descr="Robot outline">
              <a:extLst>
                <a:ext uri="{FF2B5EF4-FFF2-40B4-BE49-F238E27FC236}">
                  <a16:creationId xmlns:a16="http://schemas.microsoft.com/office/drawing/2014/main" id="{4909B3CB-19D0-429D-A4DA-5C2B6C47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9081" y="3202064"/>
              <a:ext cx="432414" cy="43241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23F034-6103-4965-8A95-C5980A31EA99}"/>
              </a:ext>
            </a:extLst>
          </p:cNvPr>
          <p:cNvGrpSpPr/>
          <p:nvPr/>
        </p:nvGrpSpPr>
        <p:grpSpPr>
          <a:xfrm>
            <a:off x="718475" y="3820027"/>
            <a:ext cx="6228130" cy="587451"/>
            <a:chOff x="718475" y="3820027"/>
            <a:chExt cx="6228130" cy="587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53B5F4-493E-4413-9C9A-5C78BC16C702}"/>
                </a:ext>
              </a:extLst>
            </p:cNvPr>
            <p:cNvGrpSpPr/>
            <p:nvPr/>
          </p:nvGrpSpPr>
          <p:grpSpPr>
            <a:xfrm>
              <a:off x="718475" y="3820027"/>
              <a:ext cx="6228130" cy="587451"/>
              <a:chOff x="718475" y="3820027"/>
              <a:chExt cx="6228130" cy="587451"/>
            </a:xfrm>
          </p:grpSpPr>
          <p:sp>
            <p:nvSpPr>
              <p:cNvPr id="1340" name="Google Shape;1340;p38"/>
              <p:cNvSpPr/>
              <p:nvPr/>
            </p:nvSpPr>
            <p:spPr>
              <a:xfrm>
                <a:off x="718475" y="3820027"/>
                <a:ext cx="585942" cy="585942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38" extrusionOk="0">
                    <a:moveTo>
                      <a:pt x="1" y="1"/>
                    </a:moveTo>
                    <a:lnTo>
                      <a:pt x="1" y="8537"/>
                    </a:lnTo>
                    <a:lnTo>
                      <a:pt x="8537" y="8537"/>
                    </a:lnTo>
                    <a:lnTo>
                      <a:pt x="85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Fira Sans" panose="020B0503050000020004" pitchFamily="34" charset="0"/>
                </a:endParaRPr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2858235" y="3820027"/>
                <a:ext cx="2731992" cy="585942"/>
              </a:xfrm>
              <a:custGeom>
                <a:avLst/>
                <a:gdLst/>
                <a:ahLst/>
                <a:cxnLst/>
                <a:rect l="l" t="t" r="r" b="b"/>
                <a:pathLst>
                  <a:path w="39809" h="8538" extrusionOk="0">
                    <a:moveTo>
                      <a:pt x="1" y="1"/>
                    </a:moveTo>
                    <a:lnTo>
                      <a:pt x="1" y="8537"/>
                    </a:lnTo>
                    <a:lnTo>
                      <a:pt x="39808" y="8537"/>
                    </a:lnTo>
                    <a:lnTo>
                      <a:pt x="398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>
                    <a:solidFill>
                      <a:schemeClr val="tx1"/>
                    </a:solidFill>
                    <a:latin typeface="Fira Sans" panose="020B0503050000020004" pitchFamily="34" charset="0"/>
                    <a:sym typeface="Fira Sans"/>
                  </a:rPr>
                  <a:t>Learning rate=[0.01,0.001,0.0001] ;</a:t>
                </a:r>
                <a:endParaRPr lang="en" sz="1200">
                  <a:solidFill>
                    <a:schemeClr val="tx1"/>
                  </a:solidFill>
                  <a:latin typeface="Fira Sans" panose="020B0503050000020004" pitchFamily="34" charset="0"/>
                </a:endParaRPr>
              </a:p>
              <a:p>
                <a:pPr algn="ctr"/>
                <a:r>
                  <a:rPr lang="en" sz="1200">
                    <a:solidFill>
                      <a:schemeClr val="tx1"/>
                    </a:solidFill>
                    <a:latin typeface="Fira Sans" panose="020B0503050000020004" pitchFamily="34" charset="0"/>
                  </a:rPr>
                  <a:t>max_depth=[3,4,5] ;</a:t>
                </a:r>
              </a:p>
              <a:p>
                <a:pPr algn="ctr"/>
                <a:r>
                  <a:rPr lang="en" sz="1200">
                    <a:solidFill>
                      <a:schemeClr val="tx1"/>
                    </a:solidFill>
                    <a:latin typeface="Fira Sans" panose="020B0503050000020004" pitchFamily="34" charset="0"/>
                  </a:rPr>
                  <a:t>n_estimators=[50,100,200,500]</a:t>
                </a:r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5693543" y="3820027"/>
                <a:ext cx="1253062" cy="585942"/>
              </a:xfrm>
              <a:custGeom>
                <a:avLst/>
                <a:gdLst/>
                <a:ahLst/>
                <a:cxnLst/>
                <a:rect l="l" t="t" r="r" b="b"/>
                <a:pathLst>
                  <a:path w="39809" h="8538" extrusionOk="0">
                    <a:moveTo>
                      <a:pt x="1" y="1"/>
                    </a:moveTo>
                    <a:lnTo>
                      <a:pt x="1" y="8537"/>
                    </a:lnTo>
                    <a:lnTo>
                      <a:pt x="39808" y="8537"/>
                    </a:lnTo>
                    <a:lnTo>
                      <a:pt x="398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>
                    <a:solidFill>
                      <a:schemeClr val="tx1"/>
                    </a:solidFill>
                    <a:latin typeface="Fira Sans" panose="020B0503050000020004" pitchFamily="34" charset="0"/>
                  </a:rPr>
                  <a:t>WAPE:  0.32</a:t>
                </a:r>
                <a:endParaRPr>
                  <a:solidFill>
                    <a:schemeClr val="tx1"/>
                  </a:solidFill>
                  <a:latin typeface="Fira Sans" panose="020B0503050000020004" pitchFamily="34" charset="0"/>
                </a:endParaRPr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1407709" y="3821605"/>
                <a:ext cx="1347226" cy="585873"/>
              </a:xfrm>
              <a:custGeom>
                <a:avLst/>
                <a:gdLst/>
                <a:ahLst/>
                <a:cxnLst/>
                <a:rect l="l" t="t" r="r" b="b"/>
                <a:pathLst>
                  <a:path w="19631" h="8537" extrusionOk="0">
                    <a:moveTo>
                      <a:pt x="1" y="0"/>
                    </a:moveTo>
                    <a:lnTo>
                      <a:pt x="1" y="8537"/>
                    </a:lnTo>
                    <a:lnTo>
                      <a:pt x="19630" y="8537"/>
                    </a:lnTo>
                    <a:lnTo>
                      <a:pt x="196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>
                    <a:solidFill>
                      <a:schemeClr val="tx1"/>
                    </a:solidFill>
                    <a:latin typeface="Fira Sans" panose="020B0503050000020004" pitchFamily="34" charset="0"/>
                  </a:rPr>
                  <a:t>XG Boost</a:t>
                </a:r>
                <a:endParaRPr sz="1800" b="1">
                  <a:solidFill>
                    <a:schemeClr val="tx1"/>
                  </a:solidFill>
                  <a:latin typeface="Fira Sans" panose="020B0503050000020004" pitchFamily="34" charset="0"/>
                </a:endParaRPr>
              </a:p>
            </p:txBody>
          </p:sp>
        </p:grpSp>
        <p:pic>
          <p:nvPicPr>
            <p:cNvPr id="71" name="Graphic 5" descr="Robot outline">
              <a:extLst>
                <a:ext uri="{FF2B5EF4-FFF2-40B4-BE49-F238E27FC236}">
                  <a16:creationId xmlns:a16="http://schemas.microsoft.com/office/drawing/2014/main" id="{46EF3C08-7755-454F-91D5-0CCF1314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7547" y="3884593"/>
              <a:ext cx="432414" cy="432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694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Model Validation</a:t>
            </a:r>
            <a:endParaRPr lang="en-US"/>
          </a:p>
        </p:txBody>
      </p:sp>
      <p:grpSp>
        <p:nvGrpSpPr>
          <p:cNvPr id="695" name="Google Shape;695;p28"/>
          <p:cNvGrpSpPr/>
          <p:nvPr/>
        </p:nvGrpSpPr>
        <p:grpSpPr>
          <a:xfrm>
            <a:off x="2653519" y="3321120"/>
            <a:ext cx="322642" cy="320095"/>
            <a:chOff x="2508825" y="2318350"/>
            <a:chExt cx="297750" cy="295400"/>
          </a:xfrm>
        </p:grpSpPr>
        <p:sp>
          <p:nvSpPr>
            <p:cNvPr id="696" name="Google Shape;696;p28"/>
            <p:cNvSpPr/>
            <p:nvPr/>
          </p:nvSpPr>
          <p:spPr>
            <a:xfrm>
              <a:off x="2508825" y="2318350"/>
              <a:ext cx="297750" cy="29540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2629350" y="2353025"/>
              <a:ext cx="54350" cy="121300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28"/>
          <p:cNvSpPr/>
          <p:nvPr/>
        </p:nvSpPr>
        <p:spPr>
          <a:xfrm>
            <a:off x="2652207" y="1987971"/>
            <a:ext cx="325215" cy="299615"/>
          </a:xfrm>
          <a:custGeom>
            <a:avLst/>
            <a:gdLst/>
            <a:ahLst/>
            <a:cxnLst/>
            <a:rect l="l" t="t" r="r" b="b"/>
            <a:pathLst>
              <a:path w="12005" h="11060" extrusionOk="0">
                <a:moveTo>
                  <a:pt x="2049" y="2049"/>
                </a:moveTo>
                <a:cubicBezTo>
                  <a:pt x="2238" y="2049"/>
                  <a:pt x="2395" y="2206"/>
                  <a:pt x="2395" y="2395"/>
                </a:cubicBezTo>
                <a:cubicBezTo>
                  <a:pt x="2395" y="2584"/>
                  <a:pt x="2238" y="2742"/>
                  <a:pt x="2049" y="2742"/>
                </a:cubicBezTo>
                <a:cubicBezTo>
                  <a:pt x="1860" y="2742"/>
                  <a:pt x="1702" y="2584"/>
                  <a:pt x="1702" y="2395"/>
                </a:cubicBezTo>
                <a:cubicBezTo>
                  <a:pt x="1734" y="2206"/>
                  <a:pt x="1860" y="2049"/>
                  <a:pt x="2049" y="2049"/>
                </a:cubicBezTo>
                <a:close/>
                <a:moveTo>
                  <a:pt x="9736" y="2049"/>
                </a:moveTo>
                <a:cubicBezTo>
                  <a:pt x="9925" y="2049"/>
                  <a:pt x="10082" y="2206"/>
                  <a:pt x="10082" y="2395"/>
                </a:cubicBezTo>
                <a:cubicBezTo>
                  <a:pt x="10082" y="2584"/>
                  <a:pt x="9925" y="2742"/>
                  <a:pt x="9736" y="2742"/>
                </a:cubicBezTo>
                <a:cubicBezTo>
                  <a:pt x="9515" y="2742"/>
                  <a:pt x="9358" y="2584"/>
                  <a:pt x="9358" y="2395"/>
                </a:cubicBezTo>
                <a:cubicBezTo>
                  <a:pt x="9358" y="2206"/>
                  <a:pt x="9515" y="2049"/>
                  <a:pt x="9736" y="2049"/>
                </a:cubicBezTo>
                <a:close/>
                <a:moveTo>
                  <a:pt x="2049" y="3719"/>
                </a:moveTo>
                <a:lnTo>
                  <a:pt x="3151" y="5514"/>
                </a:lnTo>
                <a:lnTo>
                  <a:pt x="946" y="5514"/>
                </a:lnTo>
                <a:lnTo>
                  <a:pt x="2049" y="3719"/>
                </a:lnTo>
                <a:close/>
                <a:moveTo>
                  <a:pt x="9736" y="3719"/>
                </a:moveTo>
                <a:lnTo>
                  <a:pt x="10838" y="5514"/>
                </a:lnTo>
                <a:lnTo>
                  <a:pt x="8633" y="5514"/>
                </a:lnTo>
                <a:lnTo>
                  <a:pt x="9736" y="3719"/>
                </a:lnTo>
                <a:close/>
                <a:moveTo>
                  <a:pt x="3435" y="6207"/>
                </a:moveTo>
                <a:cubicBezTo>
                  <a:pt x="3466" y="6964"/>
                  <a:pt x="2836" y="7594"/>
                  <a:pt x="2049" y="7594"/>
                </a:cubicBezTo>
                <a:cubicBezTo>
                  <a:pt x="1292" y="7594"/>
                  <a:pt x="662" y="6964"/>
                  <a:pt x="662" y="6207"/>
                </a:cubicBezTo>
                <a:close/>
                <a:moveTo>
                  <a:pt x="11090" y="6207"/>
                </a:moveTo>
                <a:cubicBezTo>
                  <a:pt x="11090" y="6964"/>
                  <a:pt x="10460" y="7594"/>
                  <a:pt x="9736" y="7594"/>
                </a:cubicBezTo>
                <a:cubicBezTo>
                  <a:pt x="8980" y="7594"/>
                  <a:pt x="8350" y="6964"/>
                  <a:pt x="8350" y="6207"/>
                </a:cubicBezTo>
                <a:close/>
                <a:moveTo>
                  <a:pt x="5892" y="663"/>
                </a:moveTo>
                <a:cubicBezTo>
                  <a:pt x="6113" y="663"/>
                  <a:pt x="6270" y="820"/>
                  <a:pt x="6270" y="1009"/>
                </a:cubicBezTo>
                <a:lnTo>
                  <a:pt x="6270" y="8980"/>
                </a:lnTo>
                <a:lnTo>
                  <a:pt x="5546" y="8980"/>
                </a:lnTo>
                <a:lnTo>
                  <a:pt x="5546" y="1009"/>
                </a:lnTo>
                <a:cubicBezTo>
                  <a:pt x="5546" y="820"/>
                  <a:pt x="5703" y="663"/>
                  <a:pt x="5892" y="663"/>
                </a:cubicBezTo>
                <a:close/>
                <a:moveTo>
                  <a:pt x="8003" y="9673"/>
                </a:moveTo>
                <a:cubicBezTo>
                  <a:pt x="8192" y="9673"/>
                  <a:pt x="8350" y="9830"/>
                  <a:pt x="8350" y="10020"/>
                </a:cubicBezTo>
                <a:lnTo>
                  <a:pt x="8350" y="10398"/>
                </a:lnTo>
                <a:lnTo>
                  <a:pt x="3466" y="10398"/>
                </a:lnTo>
                <a:lnTo>
                  <a:pt x="3466" y="10020"/>
                </a:lnTo>
                <a:cubicBezTo>
                  <a:pt x="3466" y="9830"/>
                  <a:pt x="3624" y="9673"/>
                  <a:pt x="3813" y="9673"/>
                </a:cubicBezTo>
                <a:close/>
                <a:moveTo>
                  <a:pt x="5955" y="1"/>
                </a:moveTo>
                <a:cubicBezTo>
                  <a:pt x="5357" y="1"/>
                  <a:pt x="4916" y="474"/>
                  <a:pt x="4916" y="1009"/>
                </a:cubicBezTo>
                <a:lnTo>
                  <a:pt x="4916" y="1167"/>
                </a:lnTo>
                <a:cubicBezTo>
                  <a:pt x="3970" y="1671"/>
                  <a:pt x="3655" y="1891"/>
                  <a:pt x="3057" y="1954"/>
                </a:cubicBezTo>
                <a:cubicBezTo>
                  <a:pt x="2899" y="1608"/>
                  <a:pt x="2553" y="1324"/>
                  <a:pt x="2112" y="1324"/>
                </a:cubicBezTo>
                <a:cubicBezTo>
                  <a:pt x="1734" y="1324"/>
                  <a:pt x="1387" y="1576"/>
                  <a:pt x="1166" y="1923"/>
                </a:cubicBezTo>
                <a:cubicBezTo>
                  <a:pt x="946" y="1891"/>
                  <a:pt x="694" y="1797"/>
                  <a:pt x="505" y="1734"/>
                </a:cubicBezTo>
                <a:cubicBezTo>
                  <a:pt x="454" y="1708"/>
                  <a:pt x="404" y="1697"/>
                  <a:pt x="355" y="1697"/>
                </a:cubicBezTo>
                <a:cubicBezTo>
                  <a:pt x="224" y="1697"/>
                  <a:pt x="110" y="1784"/>
                  <a:pt x="64" y="1923"/>
                </a:cubicBezTo>
                <a:cubicBezTo>
                  <a:pt x="1" y="2112"/>
                  <a:pt x="64" y="2301"/>
                  <a:pt x="284" y="2364"/>
                </a:cubicBezTo>
                <a:cubicBezTo>
                  <a:pt x="536" y="2458"/>
                  <a:pt x="820" y="2553"/>
                  <a:pt x="1135" y="2616"/>
                </a:cubicBezTo>
                <a:cubicBezTo>
                  <a:pt x="1229" y="2899"/>
                  <a:pt x="1387" y="3151"/>
                  <a:pt x="1607" y="3277"/>
                </a:cubicBezTo>
                <a:lnTo>
                  <a:pt x="127" y="5703"/>
                </a:lnTo>
                <a:cubicBezTo>
                  <a:pt x="64" y="5735"/>
                  <a:pt x="64" y="5829"/>
                  <a:pt x="64" y="5892"/>
                </a:cubicBezTo>
                <a:lnTo>
                  <a:pt x="64" y="6239"/>
                </a:lnTo>
                <a:cubicBezTo>
                  <a:pt x="64" y="7405"/>
                  <a:pt x="1009" y="8350"/>
                  <a:pt x="2175" y="8350"/>
                </a:cubicBezTo>
                <a:cubicBezTo>
                  <a:pt x="3309" y="8350"/>
                  <a:pt x="4254" y="7405"/>
                  <a:pt x="4254" y="6239"/>
                </a:cubicBezTo>
                <a:lnTo>
                  <a:pt x="4254" y="5892"/>
                </a:lnTo>
                <a:cubicBezTo>
                  <a:pt x="4254" y="5829"/>
                  <a:pt x="4254" y="5766"/>
                  <a:pt x="4222" y="5703"/>
                </a:cubicBezTo>
                <a:lnTo>
                  <a:pt x="2710" y="3277"/>
                </a:lnTo>
                <a:cubicBezTo>
                  <a:pt x="2962" y="3183"/>
                  <a:pt x="3120" y="2931"/>
                  <a:pt x="3183" y="2647"/>
                </a:cubicBezTo>
                <a:cubicBezTo>
                  <a:pt x="3844" y="2553"/>
                  <a:pt x="4222" y="2332"/>
                  <a:pt x="4947" y="1954"/>
                </a:cubicBezTo>
                <a:lnTo>
                  <a:pt x="4947" y="8980"/>
                </a:lnTo>
                <a:lnTo>
                  <a:pt x="3939" y="8980"/>
                </a:lnTo>
                <a:cubicBezTo>
                  <a:pt x="3340" y="8980"/>
                  <a:pt x="2899" y="9421"/>
                  <a:pt x="2899" y="9988"/>
                </a:cubicBezTo>
                <a:lnTo>
                  <a:pt x="2899" y="10713"/>
                </a:lnTo>
                <a:cubicBezTo>
                  <a:pt x="2899" y="10902"/>
                  <a:pt x="3057" y="11059"/>
                  <a:pt x="3246" y="11059"/>
                </a:cubicBezTo>
                <a:lnTo>
                  <a:pt x="8822" y="11059"/>
                </a:lnTo>
                <a:cubicBezTo>
                  <a:pt x="9011" y="11059"/>
                  <a:pt x="9169" y="10902"/>
                  <a:pt x="9169" y="10713"/>
                </a:cubicBezTo>
                <a:lnTo>
                  <a:pt x="9169" y="9988"/>
                </a:lnTo>
                <a:cubicBezTo>
                  <a:pt x="9169" y="9389"/>
                  <a:pt x="8696" y="8980"/>
                  <a:pt x="8129" y="8980"/>
                </a:cubicBezTo>
                <a:lnTo>
                  <a:pt x="7089" y="8980"/>
                </a:lnTo>
                <a:lnTo>
                  <a:pt x="7089" y="1954"/>
                </a:lnTo>
                <a:cubicBezTo>
                  <a:pt x="7814" y="2332"/>
                  <a:pt x="8224" y="2553"/>
                  <a:pt x="8885" y="2647"/>
                </a:cubicBezTo>
                <a:cubicBezTo>
                  <a:pt x="8980" y="2931"/>
                  <a:pt x="9137" y="3120"/>
                  <a:pt x="9358" y="3277"/>
                </a:cubicBezTo>
                <a:lnTo>
                  <a:pt x="7877" y="5703"/>
                </a:lnTo>
                <a:cubicBezTo>
                  <a:pt x="7814" y="5735"/>
                  <a:pt x="7814" y="5829"/>
                  <a:pt x="7814" y="5892"/>
                </a:cubicBezTo>
                <a:lnTo>
                  <a:pt x="7814" y="6239"/>
                </a:lnTo>
                <a:cubicBezTo>
                  <a:pt x="7814" y="7405"/>
                  <a:pt x="8759" y="8350"/>
                  <a:pt x="9925" y="8350"/>
                </a:cubicBezTo>
                <a:cubicBezTo>
                  <a:pt x="11059" y="8350"/>
                  <a:pt x="12004" y="7405"/>
                  <a:pt x="12004" y="6239"/>
                </a:cubicBezTo>
                <a:lnTo>
                  <a:pt x="12004" y="5892"/>
                </a:lnTo>
                <a:cubicBezTo>
                  <a:pt x="12004" y="5829"/>
                  <a:pt x="12004" y="5766"/>
                  <a:pt x="11973" y="5703"/>
                </a:cubicBezTo>
                <a:lnTo>
                  <a:pt x="10460" y="3277"/>
                </a:lnTo>
                <a:cubicBezTo>
                  <a:pt x="10523" y="3151"/>
                  <a:pt x="10681" y="2899"/>
                  <a:pt x="10744" y="2616"/>
                </a:cubicBezTo>
                <a:cubicBezTo>
                  <a:pt x="11027" y="2553"/>
                  <a:pt x="11343" y="2458"/>
                  <a:pt x="11626" y="2364"/>
                </a:cubicBezTo>
                <a:cubicBezTo>
                  <a:pt x="11815" y="2269"/>
                  <a:pt x="11878" y="2080"/>
                  <a:pt x="11815" y="1923"/>
                </a:cubicBezTo>
                <a:cubicBezTo>
                  <a:pt x="11746" y="1784"/>
                  <a:pt x="11626" y="1697"/>
                  <a:pt x="11505" y="1697"/>
                </a:cubicBezTo>
                <a:cubicBezTo>
                  <a:pt x="11461" y="1697"/>
                  <a:pt x="11416" y="1708"/>
                  <a:pt x="11374" y="1734"/>
                </a:cubicBezTo>
                <a:cubicBezTo>
                  <a:pt x="11122" y="1797"/>
                  <a:pt x="10933" y="1891"/>
                  <a:pt x="10712" y="1923"/>
                </a:cubicBezTo>
                <a:cubicBezTo>
                  <a:pt x="10555" y="1576"/>
                  <a:pt x="10208" y="1324"/>
                  <a:pt x="9767" y="1324"/>
                </a:cubicBezTo>
                <a:cubicBezTo>
                  <a:pt x="9326" y="1324"/>
                  <a:pt x="8980" y="1576"/>
                  <a:pt x="8822" y="1954"/>
                </a:cubicBezTo>
                <a:cubicBezTo>
                  <a:pt x="8224" y="1828"/>
                  <a:pt x="7908" y="1639"/>
                  <a:pt x="6963" y="1167"/>
                </a:cubicBezTo>
                <a:lnTo>
                  <a:pt x="6963" y="1009"/>
                </a:lnTo>
                <a:cubicBezTo>
                  <a:pt x="6963" y="411"/>
                  <a:pt x="6491" y="1"/>
                  <a:pt x="5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28"/>
          <p:cNvGrpSpPr/>
          <p:nvPr/>
        </p:nvGrpSpPr>
        <p:grpSpPr>
          <a:xfrm>
            <a:off x="1981323" y="2656286"/>
            <a:ext cx="322642" cy="320935"/>
            <a:chOff x="1412450" y="1954475"/>
            <a:chExt cx="297750" cy="296175"/>
          </a:xfrm>
        </p:grpSpPr>
        <p:sp>
          <p:nvSpPr>
            <p:cNvPr id="700" name="Google Shape;700;p28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28"/>
          <p:cNvGrpSpPr/>
          <p:nvPr/>
        </p:nvGrpSpPr>
        <p:grpSpPr>
          <a:xfrm>
            <a:off x="3346377" y="2649979"/>
            <a:ext cx="319229" cy="321775"/>
            <a:chOff x="1777925" y="1953700"/>
            <a:chExt cx="294600" cy="296950"/>
          </a:xfrm>
        </p:grpSpPr>
        <p:sp>
          <p:nvSpPr>
            <p:cNvPr id="703" name="Google Shape;703;p28"/>
            <p:cNvSpPr/>
            <p:nvPr/>
          </p:nvSpPr>
          <p:spPr>
            <a:xfrm>
              <a:off x="1794450" y="2052125"/>
              <a:ext cx="278075" cy="198525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1777925" y="1953700"/>
              <a:ext cx="278050" cy="198675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1829125" y="2006475"/>
              <a:ext cx="191400" cy="191400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1915750" y="2058450"/>
              <a:ext cx="35475" cy="52800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984B5-96DA-4A65-AD4A-C5D9C7876F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2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69C2332B-A90A-47C8-994B-CF64EBB88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54" y="834727"/>
            <a:ext cx="5049855" cy="4026112"/>
          </a:xfrm>
          <a:prstGeom prst="rect">
            <a:avLst/>
          </a:prstGeom>
        </p:spPr>
      </p:pic>
      <p:sp>
        <p:nvSpPr>
          <p:cNvPr id="4" name="Google Shape;179;p17">
            <a:extLst>
              <a:ext uri="{FF2B5EF4-FFF2-40B4-BE49-F238E27FC236}">
                <a16:creationId xmlns:a16="http://schemas.microsoft.com/office/drawing/2014/main" id="{A62FAED4-9387-4411-87FE-004F1C6B41D6}"/>
              </a:ext>
            </a:extLst>
          </p:cNvPr>
          <p:cNvSpPr/>
          <p:nvPr/>
        </p:nvSpPr>
        <p:spPr>
          <a:xfrm>
            <a:off x="6669419" y="1464683"/>
            <a:ext cx="1203432" cy="1041379"/>
          </a:xfrm>
          <a:custGeom>
            <a:avLst/>
            <a:gdLst/>
            <a:ahLst/>
            <a:cxnLst/>
            <a:rect l="l" t="t" r="r" b="b"/>
            <a:pathLst>
              <a:path w="18056" h="15624" extrusionOk="0">
                <a:moveTo>
                  <a:pt x="4530" y="0"/>
                </a:moveTo>
                <a:lnTo>
                  <a:pt x="1" y="7812"/>
                </a:lnTo>
                <a:lnTo>
                  <a:pt x="4530" y="15624"/>
                </a:lnTo>
                <a:lnTo>
                  <a:pt x="13557" y="15624"/>
                </a:lnTo>
                <a:lnTo>
                  <a:pt x="18056" y="7812"/>
                </a:lnTo>
                <a:lnTo>
                  <a:pt x="135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chemeClr val="dk2"/>
                </a:solidFill>
                <a:latin typeface="Fira Sans"/>
              </a:rPr>
              <a:t>Store ID</a:t>
            </a:r>
            <a:endParaRPr lang="en-US">
              <a:solidFill>
                <a:schemeClr val="dk2"/>
              </a:solidFill>
              <a:latin typeface="Fira Sans"/>
            </a:endParaRPr>
          </a:p>
          <a:p>
            <a:pPr algn="ctr"/>
            <a:r>
              <a:rPr lang="en" b="1">
                <a:solidFill>
                  <a:schemeClr val="dk2"/>
                </a:solidFill>
                <a:latin typeface="Fira Sans"/>
              </a:rPr>
              <a:t>71</a:t>
            </a:r>
          </a:p>
        </p:txBody>
      </p:sp>
      <p:sp>
        <p:nvSpPr>
          <p:cNvPr id="5" name="Google Shape;171;p17">
            <a:extLst>
              <a:ext uri="{FF2B5EF4-FFF2-40B4-BE49-F238E27FC236}">
                <a16:creationId xmlns:a16="http://schemas.microsoft.com/office/drawing/2014/main" id="{8AADB3AC-3CBE-4CA0-AE23-2DFB166872AD}"/>
              </a:ext>
            </a:extLst>
          </p:cNvPr>
          <p:cNvSpPr/>
          <p:nvPr/>
        </p:nvSpPr>
        <p:spPr>
          <a:xfrm>
            <a:off x="6677835" y="3323169"/>
            <a:ext cx="1203432" cy="1041379"/>
          </a:xfrm>
          <a:custGeom>
            <a:avLst/>
            <a:gdLst/>
            <a:ahLst/>
            <a:cxnLst/>
            <a:rect l="l" t="t" r="r" b="b"/>
            <a:pathLst>
              <a:path w="18056" h="15624" extrusionOk="0">
                <a:moveTo>
                  <a:pt x="4530" y="0"/>
                </a:moveTo>
                <a:lnTo>
                  <a:pt x="1" y="7812"/>
                </a:lnTo>
                <a:lnTo>
                  <a:pt x="4530" y="15624"/>
                </a:lnTo>
                <a:lnTo>
                  <a:pt x="13557" y="15624"/>
                </a:lnTo>
                <a:lnTo>
                  <a:pt x="18056" y="7812"/>
                </a:lnTo>
                <a:lnTo>
                  <a:pt x="135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Fira Sans"/>
              </a:rPr>
              <a:t>WAPE:</a:t>
            </a:r>
          </a:p>
          <a:p>
            <a:pPr marL="0" lvl="0" indent="0" algn="ctr">
              <a:buFont typeface="Arial"/>
              <a:buNone/>
            </a:pPr>
            <a:r>
              <a:rPr lang="en-US" b="1">
                <a:solidFill>
                  <a:schemeClr val="bg1"/>
                </a:solidFill>
                <a:latin typeface="Fira Sans"/>
              </a:rPr>
              <a:t>0.2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Forecasted Results</a:t>
            </a:r>
          </a:p>
        </p:txBody>
      </p:sp>
      <p:grpSp>
        <p:nvGrpSpPr>
          <p:cNvPr id="1366" name="Google Shape;1366;p39"/>
          <p:cNvGrpSpPr/>
          <p:nvPr/>
        </p:nvGrpSpPr>
        <p:grpSpPr>
          <a:xfrm>
            <a:off x="6675189" y="1415783"/>
            <a:ext cx="1582875" cy="1081932"/>
            <a:chOff x="808708" y="2923718"/>
            <a:chExt cx="2512423" cy="1474407"/>
          </a:xfrm>
        </p:grpSpPr>
        <p:sp>
          <p:nvSpPr>
            <p:cNvPr id="1367" name="Google Shape;1367;p39"/>
            <p:cNvSpPr/>
            <p:nvPr/>
          </p:nvSpPr>
          <p:spPr>
            <a:xfrm flipH="1">
              <a:off x="808708" y="2923718"/>
              <a:ext cx="2512423" cy="1474407"/>
            </a:xfrm>
            <a:custGeom>
              <a:avLst/>
              <a:gdLst/>
              <a:ahLst/>
              <a:cxnLst/>
              <a:rect l="l" t="t" r="r" b="b"/>
              <a:pathLst>
                <a:path w="38119" h="22370" extrusionOk="0">
                  <a:moveTo>
                    <a:pt x="1" y="1"/>
                  </a:moveTo>
                  <a:lnTo>
                    <a:pt x="1" y="22370"/>
                  </a:lnTo>
                  <a:lnTo>
                    <a:pt x="38119" y="22370"/>
                  </a:lnTo>
                  <a:lnTo>
                    <a:pt x="381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 txBox="1"/>
            <p:nvPr/>
          </p:nvSpPr>
          <p:spPr>
            <a:xfrm>
              <a:off x="1084820" y="3471395"/>
              <a:ext cx="1977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</a:rPr>
                <a:t>The predicted values show an upward trend in general</a:t>
              </a:r>
            </a:p>
          </p:txBody>
        </p:sp>
      </p:grpSp>
      <p:grpSp>
        <p:nvGrpSpPr>
          <p:cNvPr id="1382" name="Google Shape;1382;p39"/>
          <p:cNvGrpSpPr/>
          <p:nvPr/>
        </p:nvGrpSpPr>
        <p:grpSpPr>
          <a:xfrm>
            <a:off x="6553181" y="3509078"/>
            <a:ext cx="1706648" cy="1081932"/>
            <a:chOff x="5630520" y="2923807"/>
            <a:chExt cx="2705051" cy="1474407"/>
          </a:xfrm>
        </p:grpSpPr>
        <p:sp>
          <p:nvSpPr>
            <p:cNvPr id="1383" name="Google Shape;1383;p39"/>
            <p:cNvSpPr/>
            <p:nvPr/>
          </p:nvSpPr>
          <p:spPr>
            <a:xfrm flipH="1">
              <a:off x="5821632" y="2923807"/>
              <a:ext cx="2513939" cy="1474407"/>
            </a:xfrm>
            <a:custGeom>
              <a:avLst/>
              <a:gdLst/>
              <a:ahLst/>
              <a:cxnLst/>
              <a:rect l="l" t="t" r="r" b="b"/>
              <a:pathLst>
                <a:path w="38142" h="22370" extrusionOk="0">
                  <a:moveTo>
                    <a:pt x="1" y="1"/>
                  </a:moveTo>
                  <a:lnTo>
                    <a:pt x="1" y="22370"/>
                  </a:lnTo>
                  <a:lnTo>
                    <a:pt x="38142" y="22370"/>
                  </a:lnTo>
                  <a:lnTo>
                    <a:pt x="381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 flipH="1">
              <a:off x="5630520" y="3402251"/>
              <a:ext cx="389660" cy="517591"/>
            </a:xfrm>
            <a:custGeom>
              <a:avLst/>
              <a:gdLst/>
              <a:ahLst/>
              <a:cxnLst/>
              <a:rect l="l" t="t" r="r" b="b"/>
              <a:pathLst>
                <a:path w="5912" h="7853" extrusionOk="0">
                  <a:moveTo>
                    <a:pt x="0" y="0"/>
                  </a:moveTo>
                  <a:lnTo>
                    <a:pt x="0" y="7852"/>
                  </a:lnTo>
                  <a:lnTo>
                    <a:pt x="5912" y="4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 txBox="1"/>
            <p:nvPr/>
          </p:nvSpPr>
          <p:spPr>
            <a:xfrm>
              <a:off x="6099045" y="3471395"/>
              <a:ext cx="19776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50" b="1">
                  <a:solidFill>
                    <a:schemeClr val="lt1"/>
                  </a:solidFill>
                </a:rPr>
                <a:t>There is a predicted peak on September 16 &amp; a dip on 10 September</a:t>
              </a:r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5784A-B94B-406B-9F77-D56F335C33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2" name="Picture 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93F018F-484E-45E8-AC2E-0886494FD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39" y="909856"/>
            <a:ext cx="5036085" cy="40398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914388" y="411475"/>
            <a:ext cx="7315215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 lang="en-US"/>
          </a:p>
        </p:txBody>
      </p:sp>
      <p:grpSp>
        <p:nvGrpSpPr>
          <p:cNvPr id="226" name="Google Shape;226;p19"/>
          <p:cNvGrpSpPr/>
          <p:nvPr/>
        </p:nvGrpSpPr>
        <p:grpSpPr>
          <a:xfrm>
            <a:off x="4403025" y="1636088"/>
            <a:ext cx="1740856" cy="2417869"/>
            <a:chOff x="3707585" y="1656745"/>
            <a:chExt cx="1740856" cy="2417869"/>
          </a:xfrm>
        </p:grpSpPr>
        <p:sp>
          <p:nvSpPr>
            <p:cNvPr id="227" name="Google Shape;227;p19"/>
            <p:cNvSpPr/>
            <p:nvPr/>
          </p:nvSpPr>
          <p:spPr>
            <a:xfrm>
              <a:off x="3707585" y="1656745"/>
              <a:ext cx="1740856" cy="1508462"/>
            </a:xfrm>
            <a:custGeom>
              <a:avLst/>
              <a:gdLst/>
              <a:ahLst/>
              <a:cxnLst/>
              <a:rect l="l" t="t" r="r" b="b"/>
              <a:pathLst>
                <a:path w="35290" h="30579" extrusionOk="0">
                  <a:moveTo>
                    <a:pt x="8815" y="0"/>
                  </a:moveTo>
                  <a:lnTo>
                    <a:pt x="0" y="15289"/>
                  </a:lnTo>
                  <a:lnTo>
                    <a:pt x="8815" y="30578"/>
                  </a:lnTo>
                  <a:lnTo>
                    <a:pt x="26475" y="30578"/>
                  </a:lnTo>
                  <a:lnTo>
                    <a:pt x="35290" y="15289"/>
                  </a:lnTo>
                  <a:lnTo>
                    <a:pt x="264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3740114" y="3220314"/>
              <a:ext cx="1693850" cy="8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ea typeface="Fira Sans"/>
                  <a:sym typeface="Fira Sans"/>
                </a:rPr>
                <a:t>Track progress of stores </a:t>
              </a:r>
            </a:p>
            <a:p>
              <a:pPr algn="ctr"/>
              <a:r>
                <a:rPr lang="en" sz="1200">
                  <a:ea typeface="Fira Sans"/>
                  <a:sym typeface="Fira Sans"/>
                </a:rPr>
                <a:t>with less sales </a:t>
              </a:r>
              <a:endParaRPr lang="en" sz="1200">
                <a:ea typeface="Fira Sans"/>
              </a:endParaRPr>
            </a:p>
            <a:p>
              <a:pPr algn="ctr"/>
              <a:r>
                <a:rPr lang="en" sz="1200">
                  <a:ea typeface="Fira Sans"/>
                  <a:sym typeface="Fira Sans"/>
                </a:rPr>
                <a:t>in regular time interval</a:t>
              </a:r>
              <a:endParaRPr lang="en" sz="1200">
                <a:ea typeface="Fira Sans"/>
              </a:endParaRPr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1367028" y="1647693"/>
            <a:ext cx="1983705" cy="2349114"/>
            <a:chOff x="671588" y="1668350"/>
            <a:chExt cx="1983705" cy="2349114"/>
          </a:xfrm>
        </p:grpSpPr>
        <p:sp>
          <p:nvSpPr>
            <p:cNvPr id="232" name="Google Shape;232;p19"/>
            <p:cNvSpPr/>
            <p:nvPr/>
          </p:nvSpPr>
          <p:spPr>
            <a:xfrm>
              <a:off x="914388" y="1668350"/>
              <a:ext cx="1740905" cy="1506933"/>
            </a:xfrm>
            <a:custGeom>
              <a:avLst/>
              <a:gdLst/>
              <a:ahLst/>
              <a:cxnLst/>
              <a:rect l="l" t="t" r="r" b="b"/>
              <a:pathLst>
                <a:path w="35291" h="30548" extrusionOk="0">
                  <a:moveTo>
                    <a:pt x="8816" y="0"/>
                  </a:moveTo>
                  <a:lnTo>
                    <a:pt x="1" y="15259"/>
                  </a:lnTo>
                  <a:lnTo>
                    <a:pt x="8816" y="30548"/>
                  </a:lnTo>
                  <a:lnTo>
                    <a:pt x="26476" y="30548"/>
                  </a:lnTo>
                  <a:lnTo>
                    <a:pt x="35290" y="15259"/>
                  </a:lnTo>
                  <a:lnTo>
                    <a:pt x="264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671588" y="3290164"/>
              <a:ext cx="1852600" cy="7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solidFill>
                    <a:schemeClr val="dk1"/>
                  </a:solidFill>
                  <a:latin typeface="Fira Sans"/>
                </a:rPr>
                <a:t>Stock up on </a:t>
              </a:r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" sz="1200" dirty="0">
                  <a:solidFill>
                    <a:schemeClr val="dk1"/>
                  </a:solidFill>
                  <a:latin typeface="Fira Sans"/>
                </a:rPr>
                <a:t>beef roast around Sept 16th, 29th, 1st, to avoid losing sales</a:t>
              </a:r>
              <a:endParaRPr lang="en-US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008695" y="1749932"/>
            <a:ext cx="1740856" cy="2215799"/>
            <a:chOff x="2313255" y="1770589"/>
            <a:chExt cx="1740856" cy="2215799"/>
          </a:xfrm>
        </p:grpSpPr>
        <p:sp>
          <p:nvSpPr>
            <p:cNvPr id="239" name="Google Shape;239;p19"/>
            <p:cNvSpPr/>
            <p:nvPr/>
          </p:nvSpPr>
          <p:spPr>
            <a:xfrm>
              <a:off x="2313255" y="2479455"/>
              <a:ext cx="1740856" cy="1506933"/>
            </a:xfrm>
            <a:custGeom>
              <a:avLst/>
              <a:gdLst/>
              <a:ahLst/>
              <a:cxnLst/>
              <a:rect l="l" t="t" r="r" b="b"/>
              <a:pathLst>
                <a:path w="35290" h="30548" extrusionOk="0">
                  <a:moveTo>
                    <a:pt x="8845" y="0"/>
                  </a:moveTo>
                  <a:lnTo>
                    <a:pt x="0" y="15259"/>
                  </a:lnTo>
                  <a:lnTo>
                    <a:pt x="8845" y="30548"/>
                  </a:lnTo>
                  <a:lnTo>
                    <a:pt x="26475" y="30548"/>
                  </a:lnTo>
                  <a:lnTo>
                    <a:pt x="35290" y="15259"/>
                  </a:lnTo>
                  <a:lnTo>
                    <a:pt x="264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 txBox="1"/>
            <p:nvPr/>
          </p:nvSpPr>
          <p:spPr>
            <a:xfrm>
              <a:off x="2336250" y="1770589"/>
              <a:ext cx="1687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Make combos with complementary products</a:t>
              </a:r>
              <a:endPara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</a:endParaRPr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5782971" y="1796065"/>
            <a:ext cx="1761966" cy="2169666"/>
            <a:chOff x="5094417" y="1816722"/>
            <a:chExt cx="1761966" cy="2169666"/>
          </a:xfrm>
        </p:grpSpPr>
        <p:sp>
          <p:nvSpPr>
            <p:cNvPr id="246" name="Google Shape;246;p19"/>
            <p:cNvSpPr/>
            <p:nvPr/>
          </p:nvSpPr>
          <p:spPr>
            <a:xfrm>
              <a:off x="5094417" y="2479455"/>
              <a:ext cx="1740856" cy="1506933"/>
            </a:xfrm>
            <a:custGeom>
              <a:avLst/>
              <a:gdLst/>
              <a:ahLst/>
              <a:cxnLst/>
              <a:rect l="l" t="t" r="r" b="b"/>
              <a:pathLst>
                <a:path w="35290" h="30548" extrusionOk="0">
                  <a:moveTo>
                    <a:pt x="8815" y="0"/>
                  </a:moveTo>
                  <a:lnTo>
                    <a:pt x="0" y="15259"/>
                  </a:lnTo>
                  <a:lnTo>
                    <a:pt x="8815" y="30548"/>
                  </a:lnTo>
                  <a:lnTo>
                    <a:pt x="26444" y="30548"/>
                  </a:lnTo>
                  <a:lnTo>
                    <a:pt x="35290" y="15259"/>
                  </a:lnTo>
                  <a:lnTo>
                    <a:pt x="26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5168883" y="1816722"/>
              <a:ext cx="1687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Offers and Discounts on weekdays </a:t>
              </a:r>
            </a:p>
            <a:p>
              <a:pPr algn="ctr"/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to boost sales</a:t>
              </a:r>
              <a:endPara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FB702-5C00-4DE6-A0E1-771EF77727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pic>
        <p:nvPicPr>
          <p:cNvPr id="6" name="Graphic 6" descr="Grocery bag outline">
            <a:extLst>
              <a:ext uri="{FF2B5EF4-FFF2-40B4-BE49-F238E27FC236}">
                <a16:creationId xmlns:a16="http://schemas.microsoft.com/office/drawing/2014/main" id="{9A06BBE4-823A-4B59-80D9-6002A6D99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6245" y="2692936"/>
            <a:ext cx="914400" cy="914400"/>
          </a:xfrm>
          <a:prstGeom prst="rect">
            <a:avLst/>
          </a:prstGeom>
        </p:spPr>
      </p:pic>
      <p:pic>
        <p:nvPicPr>
          <p:cNvPr id="5" name="Graphic 6" descr="Money envelope with solid fill">
            <a:extLst>
              <a:ext uri="{FF2B5EF4-FFF2-40B4-BE49-F238E27FC236}">
                <a16:creationId xmlns:a16="http://schemas.microsoft.com/office/drawing/2014/main" id="{7F625220-88AE-4985-BA3C-003B4AEDA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8005" y="2692935"/>
            <a:ext cx="914400" cy="914400"/>
          </a:xfrm>
          <a:prstGeom prst="rect">
            <a:avLst/>
          </a:prstGeom>
        </p:spPr>
      </p:pic>
      <p:pic>
        <p:nvPicPr>
          <p:cNvPr id="7" name="Graphic 7" descr="Inventory outline">
            <a:extLst>
              <a:ext uri="{FF2B5EF4-FFF2-40B4-BE49-F238E27FC236}">
                <a16:creationId xmlns:a16="http://schemas.microsoft.com/office/drawing/2014/main" id="{FD440FF9-F08F-40AF-A3E6-8F1209FFF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3396" y="1866671"/>
            <a:ext cx="914400" cy="914400"/>
          </a:xfrm>
          <a:prstGeom prst="rect">
            <a:avLst/>
          </a:prstGeom>
        </p:spPr>
      </p:pic>
      <p:pic>
        <p:nvPicPr>
          <p:cNvPr id="8" name="Graphic 8" descr="Workflow with solid fill">
            <a:extLst>
              <a:ext uri="{FF2B5EF4-FFF2-40B4-BE49-F238E27FC236}">
                <a16:creationId xmlns:a16="http://schemas.microsoft.com/office/drawing/2014/main" id="{56494CE2-7AA3-4C06-8668-52AE515400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7126" y="186667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6410C-08C8-4BFD-B4BD-141E27895A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0A20B7-1E9D-4B3F-99DB-A791E4788DF6}"/>
              </a:ext>
            </a:extLst>
          </p:cNvPr>
          <p:cNvGrpSpPr/>
          <p:nvPr/>
        </p:nvGrpSpPr>
        <p:grpSpPr>
          <a:xfrm>
            <a:off x="884488" y="1022550"/>
            <a:ext cx="4107124" cy="1057936"/>
            <a:chOff x="884488" y="1022550"/>
            <a:chExt cx="4107124" cy="1057936"/>
          </a:xfrm>
        </p:grpSpPr>
        <p:grpSp>
          <p:nvGrpSpPr>
            <p:cNvPr id="1644" name="Google Shape;1644;p45"/>
            <p:cNvGrpSpPr/>
            <p:nvPr/>
          </p:nvGrpSpPr>
          <p:grpSpPr>
            <a:xfrm>
              <a:off x="884488" y="1022550"/>
              <a:ext cx="4107124" cy="1057936"/>
              <a:chOff x="2952975" y="1088150"/>
              <a:chExt cx="2938724" cy="778536"/>
            </a:xfrm>
          </p:grpSpPr>
          <p:sp>
            <p:nvSpPr>
              <p:cNvPr id="1645" name="Google Shape;1645;p45"/>
              <p:cNvSpPr/>
              <p:nvPr/>
            </p:nvSpPr>
            <p:spPr>
              <a:xfrm>
                <a:off x="2952975" y="1170353"/>
                <a:ext cx="2629234" cy="696333"/>
              </a:xfrm>
              <a:custGeom>
                <a:avLst/>
                <a:gdLst/>
                <a:ahLst/>
                <a:cxnLst/>
                <a:rect l="l" t="t" r="r" b="b"/>
                <a:pathLst>
                  <a:path w="66111" h="17509" extrusionOk="0">
                    <a:moveTo>
                      <a:pt x="66111" y="17508"/>
                    </a:moveTo>
                    <a:lnTo>
                      <a:pt x="59150" y="760"/>
                    </a:lnTo>
                    <a:cubicBezTo>
                      <a:pt x="58968" y="304"/>
                      <a:pt x="58512" y="0"/>
                      <a:pt x="57995" y="0"/>
                    </a:cubicBezTo>
                    <a:lnTo>
                      <a:pt x="0" y="0"/>
                    </a:lnTo>
                    <a:lnTo>
                      <a:pt x="0" y="12827"/>
                    </a:lnTo>
                    <a:cubicBezTo>
                      <a:pt x="0" y="15411"/>
                      <a:pt x="2097" y="17508"/>
                      <a:pt x="4651" y="17508"/>
                    </a:cubicBezTo>
                    <a:lnTo>
                      <a:pt x="66111" y="175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5"/>
              <p:cNvSpPr/>
              <p:nvPr/>
            </p:nvSpPr>
            <p:spPr>
              <a:xfrm>
                <a:off x="2961406" y="1088150"/>
                <a:ext cx="2930293" cy="743460"/>
              </a:xfrm>
              <a:custGeom>
                <a:avLst/>
                <a:gdLst/>
                <a:ahLst/>
                <a:cxnLst/>
                <a:rect l="l" t="t" r="r" b="b"/>
                <a:pathLst>
                  <a:path w="73681" h="18694" extrusionOk="0">
                    <a:moveTo>
                      <a:pt x="1" y="0"/>
                    </a:moveTo>
                    <a:lnTo>
                      <a:pt x="1" y="547"/>
                    </a:lnTo>
                    <a:cubicBezTo>
                      <a:pt x="1" y="882"/>
                      <a:pt x="305" y="1186"/>
                      <a:pt x="670" y="1186"/>
                    </a:cubicBezTo>
                    <a:lnTo>
                      <a:pt x="47813" y="1186"/>
                    </a:lnTo>
                    <a:cubicBezTo>
                      <a:pt x="48330" y="1186"/>
                      <a:pt x="48786" y="1490"/>
                      <a:pt x="48968" y="1946"/>
                    </a:cubicBezTo>
                    <a:lnTo>
                      <a:pt x="54500" y="15289"/>
                    </a:lnTo>
                    <a:cubicBezTo>
                      <a:pt x="55351" y="17356"/>
                      <a:pt x="57358" y="18694"/>
                      <a:pt x="59576" y="18694"/>
                    </a:cubicBezTo>
                    <a:lnTo>
                      <a:pt x="73680" y="18694"/>
                    </a:lnTo>
                    <a:lnTo>
                      <a:pt x="66537" y="1490"/>
                    </a:lnTo>
                    <a:cubicBezTo>
                      <a:pt x="66172" y="608"/>
                      <a:pt x="65291" y="0"/>
                      <a:pt x="64318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5"/>
              <p:cNvSpPr txBox="1"/>
              <p:nvPr/>
            </p:nvSpPr>
            <p:spPr>
              <a:xfrm>
                <a:off x="3386207" y="1319360"/>
                <a:ext cx="1140000" cy="416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b="1">
                    <a:solidFill>
                      <a:schemeClr val="lt1"/>
                    </a:solidFill>
                    <a:latin typeface="Fira Sans"/>
                    <a:sym typeface="Fira Sans"/>
                  </a:rPr>
                  <a:t>Thank You</a:t>
                </a:r>
              </a:p>
              <a:p>
                <a:pPr algn="ctr"/>
                <a:r>
                  <a:rPr lang="en" sz="1800" b="1">
                    <a:solidFill>
                      <a:schemeClr val="lt1"/>
                    </a:solidFill>
                    <a:latin typeface="Fira Sans"/>
                  </a:rPr>
                  <a:t>- Team</a:t>
                </a:r>
              </a:p>
            </p:txBody>
          </p:sp>
        </p:grpSp>
        <p:pic>
          <p:nvPicPr>
            <p:cNvPr id="2" name="Graphic 3" descr="Badge with solid fill">
              <a:extLst>
                <a:ext uri="{FF2B5EF4-FFF2-40B4-BE49-F238E27FC236}">
                  <a16:creationId xmlns:a16="http://schemas.microsoft.com/office/drawing/2014/main" id="{0B50058C-A57D-42CC-8376-50BE5ED67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9850" y="1123950"/>
              <a:ext cx="857250" cy="8572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0AF983-CE15-4B64-9058-002576F31930}"/>
              </a:ext>
            </a:extLst>
          </p:cNvPr>
          <p:cNvGrpSpPr/>
          <p:nvPr/>
        </p:nvGrpSpPr>
        <p:grpSpPr>
          <a:xfrm>
            <a:off x="4110287" y="2568682"/>
            <a:ext cx="4107200" cy="1064286"/>
            <a:chOff x="4110287" y="2568682"/>
            <a:chExt cx="4107200" cy="1064286"/>
          </a:xfrm>
        </p:grpSpPr>
        <p:grpSp>
          <p:nvGrpSpPr>
            <p:cNvPr id="1636" name="Google Shape;1636;p45"/>
            <p:cNvGrpSpPr/>
            <p:nvPr/>
          </p:nvGrpSpPr>
          <p:grpSpPr>
            <a:xfrm>
              <a:off x="4110287" y="2568682"/>
              <a:ext cx="4107200" cy="1064286"/>
              <a:chOff x="2952975" y="1986582"/>
              <a:chExt cx="2945150" cy="778536"/>
            </a:xfrm>
          </p:grpSpPr>
          <p:sp>
            <p:nvSpPr>
              <p:cNvPr id="1637" name="Google Shape;1637;p45"/>
              <p:cNvSpPr/>
              <p:nvPr/>
            </p:nvSpPr>
            <p:spPr>
              <a:xfrm>
                <a:off x="3263614" y="2068785"/>
                <a:ext cx="2628081" cy="696333"/>
              </a:xfrm>
              <a:custGeom>
                <a:avLst/>
                <a:gdLst/>
                <a:ahLst/>
                <a:cxnLst/>
                <a:rect l="l" t="t" r="r" b="b"/>
                <a:pathLst>
                  <a:path w="66082" h="17509" extrusionOk="0">
                    <a:moveTo>
                      <a:pt x="1" y="17478"/>
                    </a:moveTo>
                    <a:lnTo>
                      <a:pt x="6931" y="760"/>
                    </a:lnTo>
                    <a:cubicBezTo>
                      <a:pt x="7144" y="304"/>
                      <a:pt x="7600" y="0"/>
                      <a:pt x="8086" y="0"/>
                    </a:cubicBezTo>
                    <a:lnTo>
                      <a:pt x="66081" y="0"/>
                    </a:lnTo>
                    <a:lnTo>
                      <a:pt x="66081" y="12827"/>
                    </a:lnTo>
                    <a:cubicBezTo>
                      <a:pt x="66081" y="15411"/>
                      <a:pt x="64014" y="17508"/>
                      <a:pt x="61431" y="17508"/>
                    </a:cubicBezTo>
                    <a:lnTo>
                      <a:pt x="1" y="175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5"/>
              <p:cNvSpPr/>
              <p:nvPr/>
            </p:nvSpPr>
            <p:spPr>
              <a:xfrm>
                <a:off x="2952975" y="1986582"/>
                <a:ext cx="2930254" cy="742267"/>
              </a:xfrm>
              <a:custGeom>
                <a:avLst/>
                <a:gdLst/>
                <a:ahLst/>
                <a:cxnLst/>
                <a:rect l="l" t="t" r="r" b="b"/>
                <a:pathLst>
                  <a:path w="73680" h="18664" extrusionOk="0">
                    <a:moveTo>
                      <a:pt x="9392" y="1"/>
                    </a:moveTo>
                    <a:cubicBezTo>
                      <a:pt x="8420" y="1"/>
                      <a:pt x="7538" y="608"/>
                      <a:pt x="7143" y="1490"/>
                    </a:cubicBezTo>
                    <a:lnTo>
                      <a:pt x="0" y="18663"/>
                    </a:lnTo>
                    <a:lnTo>
                      <a:pt x="14104" y="18663"/>
                    </a:lnTo>
                    <a:cubicBezTo>
                      <a:pt x="16323" y="18663"/>
                      <a:pt x="18329" y="17356"/>
                      <a:pt x="19180" y="15289"/>
                    </a:cubicBezTo>
                    <a:lnTo>
                      <a:pt x="24712" y="1946"/>
                    </a:lnTo>
                    <a:cubicBezTo>
                      <a:pt x="24925" y="1490"/>
                      <a:pt x="25381" y="1186"/>
                      <a:pt x="25867" y="1186"/>
                    </a:cubicBezTo>
                    <a:lnTo>
                      <a:pt x="73041" y="1186"/>
                    </a:lnTo>
                    <a:cubicBezTo>
                      <a:pt x="73406" y="1186"/>
                      <a:pt x="73679" y="882"/>
                      <a:pt x="73679" y="517"/>
                    </a:cubicBezTo>
                    <a:lnTo>
                      <a:pt x="73679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5"/>
              <p:cNvSpPr txBox="1"/>
              <p:nvPr/>
            </p:nvSpPr>
            <p:spPr>
              <a:xfrm>
                <a:off x="3964375" y="2297263"/>
                <a:ext cx="1933750" cy="3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800" b="1">
                    <a:solidFill>
                      <a:schemeClr val="lt1"/>
                    </a:solidFill>
                    <a:latin typeface="Fira Sans"/>
                  </a:rPr>
                  <a:t>Questions?</a:t>
                </a:r>
                <a:endParaRPr lang="en-US"/>
              </a:p>
            </p:txBody>
          </p:sp>
        </p:grpSp>
        <p:pic>
          <p:nvPicPr>
            <p:cNvPr id="4" name="Graphic 4" descr="Questions with solid fill">
              <a:extLst>
                <a:ext uri="{FF2B5EF4-FFF2-40B4-BE49-F238E27FC236}">
                  <a16:creationId xmlns:a16="http://schemas.microsoft.com/office/drawing/2014/main" id="{35A17D24-BF91-4502-8015-7BE14346C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38650" y="2705100"/>
              <a:ext cx="787400" cy="787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976588" y="411475"/>
            <a:ext cx="710839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263" name="Google Shape;263;p20"/>
          <p:cNvSpPr/>
          <p:nvPr/>
        </p:nvSpPr>
        <p:spPr>
          <a:xfrm>
            <a:off x="3318640" y="1467966"/>
            <a:ext cx="100465" cy="132344"/>
          </a:xfrm>
          <a:custGeom>
            <a:avLst/>
            <a:gdLst/>
            <a:ahLst/>
            <a:cxnLst/>
            <a:rect l="l" t="t" r="r" b="b"/>
            <a:pathLst>
              <a:path w="1339" h="1764" extrusionOk="0">
                <a:moveTo>
                  <a:pt x="1" y="1"/>
                </a:moveTo>
                <a:lnTo>
                  <a:pt x="1" y="1764"/>
                </a:lnTo>
                <a:lnTo>
                  <a:pt x="1338" y="882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5813522" y="1467966"/>
            <a:ext cx="100465" cy="132344"/>
          </a:xfrm>
          <a:custGeom>
            <a:avLst/>
            <a:gdLst/>
            <a:ahLst/>
            <a:cxnLst/>
            <a:rect l="l" t="t" r="r" b="b"/>
            <a:pathLst>
              <a:path w="1339" h="1764" extrusionOk="0">
                <a:moveTo>
                  <a:pt x="1" y="1"/>
                </a:moveTo>
                <a:lnTo>
                  <a:pt x="1" y="1764"/>
                </a:lnTo>
                <a:lnTo>
                  <a:pt x="1338" y="882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6978846" y="3456558"/>
            <a:ext cx="130102" cy="100458"/>
          </a:xfrm>
          <a:custGeom>
            <a:avLst/>
            <a:gdLst/>
            <a:ahLst/>
            <a:cxnLst/>
            <a:rect l="l" t="t" r="r" b="b"/>
            <a:pathLst>
              <a:path w="1734" h="1339" extrusionOk="0">
                <a:moveTo>
                  <a:pt x="1" y="1"/>
                </a:moveTo>
                <a:lnTo>
                  <a:pt x="882" y="1338"/>
                </a:lnTo>
                <a:lnTo>
                  <a:pt x="17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20"/>
          <p:cNvGrpSpPr/>
          <p:nvPr/>
        </p:nvGrpSpPr>
        <p:grpSpPr>
          <a:xfrm>
            <a:off x="976588" y="1128169"/>
            <a:ext cx="2387762" cy="830167"/>
            <a:chOff x="976588" y="1128169"/>
            <a:chExt cx="2387762" cy="830167"/>
          </a:xfrm>
        </p:grpSpPr>
        <p:sp>
          <p:nvSpPr>
            <p:cNvPr id="267" name="Google Shape;267;p20"/>
            <p:cNvSpPr/>
            <p:nvPr/>
          </p:nvSpPr>
          <p:spPr>
            <a:xfrm>
              <a:off x="2864875" y="1527312"/>
              <a:ext cx="499475" cy="13730"/>
            </a:xfrm>
            <a:custGeom>
              <a:avLst/>
              <a:gdLst/>
              <a:ahLst/>
              <a:cxnLst/>
              <a:rect l="l" t="t" r="r" b="b"/>
              <a:pathLst>
                <a:path w="6657" h="183" extrusionOk="0">
                  <a:moveTo>
                    <a:pt x="0" y="0"/>
                  </a:moveTo>
                  <a:lnTo>
                    <a:pt x="0" y="183"/>
                  </a:lnTo>
                  <a:lnTo>
                    <a:pt x="6657" y="183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976588" y="1128169"/>
              <a:ext cx="2084558" cy="830152"/>
            </a:xfrm>
            <a:custGeom>
              <a:avLst/>
              <a:gdLst/>
              <a:ahLst/>
              <a:cxnLst/>
              <a:rect l="l" t="t" r="r" b="b"/>
              <a:pathLst>
                <a:path w="27783" h="11065" extrusionOk="0">
                  <a:moveTo>
                    <a:pt x="0" y="1"/>
                  </a:moveTo>
                  <a:lnTo>
                    <a:pt x="0" y="11065"/>
                  </a:lnTo>
                  <a:lnTo>
                    <a:pt x="23740" y="11065"/>
                  </a:lnTo>
                  <a:lnTo>
                    <a:pt x="27782" y="7357"/>
                  </a:lnTo>
                  <a:lnTo>
                    <a:pt x="27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2757661" y="1680068"/>
              <a:ext cx="303421" cy="278268"/>
            </a:xfrm>
            <a:custGeom>
              <a:avLst/>
              <a:gdLst/>
              <a:ahLst/>
              <a:cxnLst/>
              <a:rect l="l" t="t" r="r" b="b"/>
              <a:pathLst>
                <a:path w="4044" h="3709" extrusionOk="0">
                  <a:moveTo>
                    <a:pt x="1" y="1"/>
                  </a:moveTo>
                  <a:lnTo>
                    <a:pt x="1" y="3709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 txBox="1"/>
            <p:nvPr/>
          </p:nvSpPr>
          <p:spPr>
            <a:xfrm>
              <a:off x="1555075" y="1283250"/>
              <a:ext cx="1309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latin typeface="Fira Sans"/>
                  <a:ea typeface="Fira Sans"/>
                  <a:cs typeface="Fira Sans"/>
                  <a:sym typeface="Fira Sans"/>
                </a:rPr>
                <a:t>Business Problem</a:t>
              </a:r>
              <a:endParaRPr sz="10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71" name="Google Shape;271;p20"/>
            <p:cNvGrpSpPr/>
            <p:nvPr/>
          </p:nvGrpSpPr>
          <p:grpSpPr>
            <a:xfrm>
              <a:off x="1111131" y="1358425"/>
              <a:ext cx="369639" cy="369639"/>
              <a:chOff x="892750" y="4993750"/>
              <a:chExt cx="483125" cy="483125"/>
            </a:xfrm>
          </p:grpSpPr>
          <p:sp>
            <p:nvSpPr>
              <p:cNvPr id="272" name="Google Shape;272;p20"/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3" name="Google Shape;273;p20"/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0138" extrusionOk="0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4" name="Google Shape;274;p20"/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7" extrusionOk="0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75" name="Google Shape;275;p20"/>
          <p:cNvGrpSpPr/>
          <p:nvPr/>
        </p:nvGrpSpPr>
        <p:grpSpPr>
          <a:xfrm>
            <a:off x="6000565" y="2366490"/>
            <a:ext cx="2084483" cy="1135746"/>
            <a:chOff x="6000565" y="2366490"/>
            <a:chExt cx="2084483" cy="1135746"/>
          </a:xfrm>
        </p:grpSpPr>
        <p:sp>
          <p:nvSpPr>
            <p:cNvPr id="276" name="Google Shape;276;p20"/>
            <p:cNvSpPr/>
            <p:nvPr/>
          </p:nvSpPr>
          <p:spPr>
            <a:xfrm>
              <a:off x="7035867" y="3002795"/>
              <a:ext cx="16056" cy="499441"/>
            </a:xfrm>
            <a:custGeom>
              <a:avLst/>
              <a:gdLst/>
              <a:ahLst/>
              <a:cxnLst/>
              <a:rect l="l" t="t" r="r" b="b"/>
              <a:pathLst>
                <a:path w="214" h="6657" extrusionOk="0">
                  <a:moveTo>
                    <a:pt x="1" y="0"/>
                  </a:moveTo>
                  <a:lnTo>
                    <a:pt x="1" y="6657"/>
                  </a:lnTo>
                  <a:lnTo>
                    <a:pt x="214" y="665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00064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6000565" y="2366490"/>
              <a:ext cx="2084483" cy="830152"/>
            </a:xfrm>
            <a:custGeom>
              <a:avLst/>
              <a:gdLst/>
              <a:ahLst/>
              <a:cxnLst/>
              <a:rect l="l" t="t" r="r" b="b"/>
              <a:pathLst>
                <a:path w="27782" h="11065" extrusionOk="0">
                  <a:moveTo>
                    <a:pt x="0" y="1"/>
                  </a:moveTo>
                  <a:lnTo>
                    <a:pt x="0" y="11065"/>
                  </a:lnTo>
                  <a:lnTo>
                    <a:pt x="23739" y="11065"/>
                  </a:lnTo>
                  <a:lnTo>
                    <a:pt x="27782" y="7356"/>
                  </a:lnTo>
                  <a:lnTo>
                    <a:pt x="277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7781638" y="2918389"/>
              <a:ext cx="303346" cy="278268"/>
            </a:xfrm>
            <a:custGeom>
              <a:avLst/>
              <a:gdLst/>
              <a:ahLst/>
              <a:cxnLst/>
              <a:rect l="l" t="t" r="r" b="b"/>
              <a:pathLst>
                <a:path w="4043" h="3709" extrusionOk="0">
                  <a:moveTo>
                    <a:pt x="0" y="0"/>
                  </a:moveTo>
                  <a:lnTo>
                    <a:pt x="0" y="3709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6745475" y="2530700"/>
              <a:ext cx="1309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latin typeface="Fira Sans"/>
                  <a:ea typeface="Fira Sans"/>
                  <a:cs typeface="Fira Sans"/>
                  <a:sym typeface="Fira Sans"/>
                </a:rPr>
                <a:t>Model Building</a:t>
              </a:r>
              <a:endParaRPr sz="10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80" name="Google Shape;280;p20"/>
            <p:cNvGrpSpPr/>
            <p:nvPr/>
          </p:nvGrpSpPr>
          <p:grpSpPr>
            <a:xfrm>
              <a:off x="6199066" y="2595623"/>
              <a:ext cx="369639" cy="369639"/>
              <a:chOff x="1487200" y="4993750"/>
              <a:chExt cx="483125" cy="483125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309" extrusionOk="0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83" name="Google Shape;283;p20"/>
          <p:cNvGrpSpPr/>
          <p:nvPr/>
        </p:nvGrpSpPr>
        <p:grpSpPr>
          <a:xfrm>
            <a:off x="3149840" y="3605487"/>
            <a:ext cx="2424407" cy="830152"/>
            <a:chOff x="3149904" y="3605207"/>
            <a:chExt cx="2424407" cy="830152"/>
          </a:xfrm>
        </p:grpSpPr>
        <p:sp>
          <p:nvSpPr>
            <p:cNvPr id="286" name="Google Shape;286;p20"/>
            <p:cNvSpPr/>
            <p:nvPr/>
          </p:nvSpPr>
          <p:spPr>
            <a:xfrm>
              <a:off x="3206924" y="4019862"/>
              <a:ext cx="497224" cy="16055"/>
            </a:xfrm>
            <a:custGeom>
              <a:avLst/>
              <a:gdLst/>
              <a:ahLst/>
              <a:cxnLst/>
              <a:rect l="l" t="t" r="r" b="b"/>
              <a:pathLst>
                <a:path w="6627" h="214" extrusionOk="0">
                  <a:moveTo>
                    <a:pt x="0" y="1"/>
                  </a:moveTo>
                  <a:lnTo>
                    <a:pt x="0" y="213"/>
                  </a:lnTo>
                  <a:lnTo>
                    <a:pt x="6627" y="213"/>
                  </a:lnTo>
                  <a:lnTo>
                    <a:pt x="6627" y="1"/>
                  </a:lnTo>
                  <a:close/>
                </a:path>
              </a:pathLst>
            </a:custGeom>
            <a:solidFill>
              <a:srgbClr val="00064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3149904" y="3962841"/>
              <a:ext cx="100390" cy="130093"/>
            </a:xfrm>
            <a:custGeom>
              <a:avLst/>
              <a:gdLst/>
              <a:ahLst/>
              <a:cxnLst/>
              <a:rect l="l" t="t" r="r" b="b"/>
              <a:pathLst>
                <a:path w="1338" h="1734" extrusionOk="0">
                  <a:moveTo>
                    <a:pt x="1338" y="1"/>
                  </a:moveTo>
                  <a:lnTo>
                    <a:pt x="1" y="882"/>
                  </a:lnTo>
                  <a:lnTo>
                    <a:pt x="1338" y="1733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489753" y="3605207"/>
              <a:ext cx="2084558" cy="830152"/>
            </a:xfrm>
            <a:custGeom>
              <a:avLst/>
              <a:gdLst/>
              <a:ahLst/>
              <a:cxnLst/>
              <a:rect l="l" t="t" r="r" b="b"/>
              <a:pathLst>
                <a:path w="27783" h="11065" extrusionOk="0">
                  <a:moveTo>
                    <a:pt x="1" y="1"/>
                  </a:moveTo>
                  <a:lnTo>
                    <a:pt x="1" y="11064"/>
                  </a:lnTo>
                  <a:lnTo>
                    <a:pt x="23740" y="11064"/>
                  </a:lnTo>
                  <a:lnTo>
                    <a:pt x="27782" y="7356"/>
                  </a:lnTo>
                  <a:lnTo>
                    <a:pt x="2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270775" y="4156711"/>
              <a:ext cx="303421" cy="278268"/>
            </a:xfrm>
            <a:custGeom>
              <a:avLst/>
              <a:gdLst/>
              <a:ahLst/>
              <a:cxnLst/>
              <a:rect l="l" t="t" r="r" b="b"/>
              <a:pathLst>
                <a:path w="4044" h="3709" extrusionOk="0">
                  <a:moveTo>
                    <a:pt x="1" y="0"/>
                  </a:moveTo>
                  <a:lnTo>
                    <a:pt x="1" y="3708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 txBox="1"/>
            <p:nvPr/>
          </p:nvSpPr>
          <p:spPr>
            <a:xfrm>
              <a:off x="4140350" y="3770150"/>
              <a:ext cx="1309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Evaluation</a:t>
              </a:r>
              <a:endParaRPr sz="10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4" name="Google Shape;294;p20"/>
          <p:cNvGrpSpPr/>
          <p:nvPr/>
        </p:nvGrpSpPr>
        <p:grpSpPr>
          <a:xfrm>
            <a:off x="3489702" y="1128169"/>
            <a:ext cx="2369530" cy="830167"/>
            <a:chOff x="3489702" y="1128169"/>
            <a:chExt cx="2369530" cy="830167"/>
          </a:xfrm>
        </p:grpSpPr>
        <p:sp>
          <p:nvSpPr>
            <p:cNvPr id="295" name="Google Shape;295;p20"/>
            <p:cNvSpPr/>
            <p:nvPr/>
          </p:nvSpPr>
          <p:spPr>
            <a:xfrm>
              <a:off x="5359757" y="1527312"/>
              <a:ext cx="499475" cy="13730"/>
            </a:xfrm>
            <a:custGeom>
              <a:avLst/>
              <a:gdLst/>
              <a:ahLst/>
              <a:cxnLst/>
              <a:rect l="l" t="t" r="r" b="b"/>
              <a:pathLst>
                <a:path w="6657" h="183" extrusionOk="0">
                  <a:moveTo>
                    <a:pt x="0" y="0"/>
                  </a:moveTo>
                  <a:lnTo>
                    <a:pt x="0" y="183"/>
                  </a:lnTo>
                  <a:lnTo>
                    <a:pt x="6657" y="183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00064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3489702" y="1128169"/>
              <a:ext cx="2084558" cy="830152"/>
            </a:xfrm>
            <a:custGeom>
              <a:avLst/>
              <a:gdLst/>
              <a:ahLst/>
              <a:cxnLst/>
              <a:rect l="l" t="t" r="r" b="b"/>
              <a:pathLst>
                <a:path w="27783" h="11065" extrusionOk="0">
                  <a:moveTo>
                    <a:pt x="1" y="1"/>
                  </a:moveTo>
                  <a:lnTo>
                    <a:pt x="1" y="11065"/>
                  </a:lnTo>
                  <a:lnTo>
                    <a:pt x="23740" y="11065"/>
                  </a:lnTo>
                  <a:lnTo>
                    <a:pt x="27782" y="7357"/>
                  </a:lnTo>
                  <a:lnTo>
                    <a:pt x="27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270775" y="1680068"/>
              <a:ext cx="303421" cy="278268"/>
            </a:xfrm>
            <a:custGeom>
              <a:avLst/>
              <a:gdLst/>
              <a:ahLst/>
              <a:cxnLst/>
              <a:rect l="l" t="t" r="r" b="b"/>
              <a:pathLst>
                <a:path w="4044" h="3709" extrusionOk="0">
                  <a:moveTo>
                    <a:pt x="1" y="1"/>
                  </a:moveTo>
                  <a:lnTo>
                    <a:pt x="1" y="3709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 txBox="1"/>
            <p:nvPr/>
          </p:nvSpPr>
          <p:spPr>
            <a:xfrm>
              <a:off x="4140350" y="1283250"/>
              <a:ext cx="1309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Fira Sans"/>
                  <a:ea typeface="Fira Sans"/>
                  <a:cs typeface="Fira Sans"/>
                  <a:sym typeface="Fira Sans"/>
                </a:rPr>
                <a:t>Data Preprocessing</a:t>
              </a:r>
              <a:endParaRPr sz="10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99" name="Google Shape;299;p20"/>
            <p:cNvGrpSpPr/>
            <p:nvPr/>
          </p:nvGrpSpPr>
          <p:grpSpPr>
            <a:xfrm>
              <a:off x="3676607" y="1358425"/>
              <a:ext cx="369639" cy="369639"/>
              <a:chOff x="3270550" y="4993750"/>
              <a:chExt cx="483125" cy="483125"/>
            </a:xfrm>
          </p:grpSpPr>
          <p:sp>
            <p:nvSpPr>
              <p:cNvPr id="300" name="Google Shape;300;p20"/>
              <p:cNvSpPr/>
              <p:nvPr/>
            </p:nvSpPr>
            <p:spPr>
              <a:xfrm>
                <a:off x="32705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7628" y="1133"/>
                    </a:moveTo>
                    <a:cubicBezTo>
                      <a:pt x="17939" y="1133"/>
                      <a:pt x="18193" y="1386"/>
                      <a:pt x="18193" y="1700"/>
                    </a:cubicBezTo>
                    <a:lnTo>
                      <a:pt x="18193" y="17628"/>
                    </a:lnTo>
                    <a:cubicBezTo>
                      <a:pt x="18193" y="17939"/>
                      <a:pt x="17939" y="18193"/>
                      <a:pt x="17628" y="18193"/>
                    </a:cubicBezTo>
                    <a:lnTo>
                      <a:pt x="1700" y="18193"/>
                    </a:lnTo>
                    <a:cubicBezTo>
                      <a:pt x="1386" y="18193"/>
                      <a:pt x="1133" y="17939"/>
                      <a:pt x="1133" y="17628"/>
                    </a:cubicBezTo>
                    <a:lnTo>
                      <a:pt x="1133" y="1700"/>
                    </a:lnTo>
                    <a:cubicBezTo>
                      <a:pt x="1133" y="1386"/>
                      <a:pt x="1386" y="1133"/>
                      <a:pt x="1700" y="1133"/>
                    </a:cubicBezTo>
                    <a:close/>
                    <a:moveTo>
                      <a:pt x="1700" y="1"/>
                    </a:moveTo>
                    <a:cubicBezTo>
                      <a:pt x="761" y="1"/>
                      <a:pt x="1" y="761"/>
                      <a:pt x="1" y="1700"/>
                    </a:cubicBezTo>
                    <a:lnTo>
                      <a:pt x="1" y="17628"/>
                    </a:lnTo>
                    <a:cubicBezTo>
                      <a:pt x="1" y="18564"/>
                      <a:pt x="761" y="19325"/>
                      <a:pt x="1700" y="19325"/>
                    </a:cubicBezTo>
                    <a:lnTo>
                      <a:pt x="17628" y="19325"/>
                    </a:lnTo>
                    <a:cubicBezTo>
                      <a:pt x="18564" y="19325"/>
                      <a:pt x="19325" y="18564"/>
                      <a:pt x="19325" y="17628"/>
                    </a:cubicBezTo>
                    <a:lnTo>
                      <a:pt x="19325" y="1700"/>
                    </a:lnTo>
                    <a:cubicBezTo>
                      <a:pt x="19325" y="761"/>
                      <a:pt x="18564" y="1"/>
                      <a:pt x="17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1" name="Google Shape;301;p20"/>
              <p:cNvSpPr/>
              <p:nvPr/>
            </p:nvSpPr>
            <p:spPr>
              <a:xfrm>
                <a:off x="3469675" y="50796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8" y="1135"/>
                    </a:moveTo>
                    <a:cubicBezTo>
                      <a:pt x="2202" y="1135"/>
                      <a:pt x="2456" y="1742"/>
                      <a:pt x="2099" y="2101"/>
                    </a:cubicBezTo>
                    <a:cubicBezTo>
                      <a:pt x="1983" y="2216"/>
                      <a:pt x="1842" y="2268"/>
                      <a:pt x="1703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4" y="1135"/>
                      <a:pt x="1698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9" y="42"/>
                      <a:pt x="1049" y="129"/>
                    </a:cubicBezTo>
                    <a:cubicBezTo>
                      <a:pt x="415" y="392"/>
                      <a:pt x="1" y="1011"/>
                      <a:pt x="1" y="1700"/>
                    </a:cubicBezTo>
                    <a:cubicBezTo>
                      <a:pt x="1" y="2639"/>
                      <a:pt x="759" y="3397"/>
                      <a:pt x="1698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1" y="1715"/>
                      <a:pt x="3386" y="984"/>
                      <a:pt x="2900" y="498"/>
                    </a:cubicBezTo>
                    <a:cubicBezTo>
                      <a:pt x="2574" y="173"/>
                      <a:pt x="2140" y="0"/>
                      <a:pt x="16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3441375" y="5192875"/>
                <a:ext cx="141475" cy="198175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7927" extrusionOk="0">
                    <a:moveTo>
                      <a:pt x="3397" y="1133"/>
                    </a:moveTo>
                    <a:lnTo>
                      <a:pt x="3397" y="6795"/>
                    </a:lnTo>
                    <a:lnTo>
                      <a:pt x="2265" y="6795"/>
                    </a:lnTo>
                    <a:lnTo>
                      <a:pt x="2265" y="1133"/>
                    </a:lnTo>
                    <a:close/>
                    <a:moveTo>
                      <a:pt x="565" y="1"/>
                    </a:moveTo>
                    <a:cubicBezTo>
                      <a:pt x="251" y="1"/>
                      <a:pt x="1" y="251"/>
                      <a:pt x="1" y="565"/>
                    </a:cubicBezTo>
                    <a:cubicBezTo>
                      <a:pt x="1" y="879"/>
                      <a:pt x="251" y="1133"/>
                      <a:pt x="565" y="1133"/>
                    </a:cubicBezTo>
                    <a:lnTo>
                      <a:pt x="1133" y="1133"/>
                    </a:lnTo>
                    <a:lnTo>
                      <a:pt x="1133" y="6795"/>
                    </a:lnTo>
                    <a:lnTo>
                      <a:pt x="565" y="6795"/>
                    </a:lnTo>
                    <a:cubicBezTo>
                      <a:pt x="251" y="6795"/>
                      <a:pt x="1" y="7045"/>
                      <a:pt x="1" y="7359"/>
                    </a:cubicBezTo>
                    <a:cubicBezTo>
                      <a:pt x="1" y="7673"/>
                      <a:pt x="251" y="7927"/>
                      <a:pt x="565" y="7927"/>
                    </a:cubicBezTo>
                    <a:lnTo>
                      <a:pt x="5094" y="7927"/>
                    </a:lnTo>
                    <a:cubicBezTo>
                      <a:pt x="5408" y="7927"/>
                      <a:pt x="5659" y="7673"/>
                      <a:pt x="5659" y="7359"/>
                    </a:cubicBezTo>
                    <a:cubicBezTo>
                      <a:pt x="5659" y="7045"/>
                      <a:pt x="5408" y="6795"/>
                      <a:pt x="5094" y="6795"/>
                    </a:cubicBezTo>
                    <a:lnTo>
                      <a:pt x="4530" y="6795"/>
                    </a:lnTo>
                    <a:lnTo>
                      <a:pt x="4530" y="565"/>
                    </a:lnTo>
                    <a:cubicBezTo>
                      <a:pt x="4530" y="251"/>
                      <a:pt x="4276" y="1"/>
                      <a:pt x="39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03" name="Google Shape;303;p20"/>
          <p:cNvGrpSpPr/>
          <p:nvPr/>
        </p:nvGrpSpPr>
        <p:grpSpPr>
          <a:xfrm>
            <a:off x="6000565" y="1128169"/>
            <a:ext cx="2084483" cy="1181373"/>
            <a:chOff x="6000565" y="1128169"/>
            <a:chExt cx="2084483" cy="1181373"/>
          </a:xfrm>
        </p:grpSpPr>
        <p:sp>
          <p:nvSpPr>
            <p:cNvPr id="304" name="Google Shape;304;p20"/>
            <p:cNvSpPr/>
            <p:nvPr/>
          </p:nvSpPr>
          <p:spPr>
            <a:xfrm>
              <a:off x="7035867" y="1755320"/>
              <a:ext cx="16056" cy="499516"/>
            </a:xfrm>
            <a:custGeom>
              <a:avLst/>
              <a:gdLst/>
              <a:ahLst/>
              <a:cxnLst/>
              <a:rect l="l" t="t" r="r" b="b"/>
              <a:pathLst>
                <a:path w="214" h="6658" extrusionOk="0">
                  <a:moveTo>
                    <a:pt x="1" y="1"/>
                  </a:moveTo>
                  <a:lnTo>
                    <a:pt x="1" y="6657"/>
                  </a:lnTo>
                  <a:lnTo>
                    <a:pt x="214" y="6657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00064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6978846" y="2209158"/>
              <a:ext cx="130102" cy="100383"/>
            </a:xfrm>
            <a:custGeom>
              <a:avLst/>
              <a:gdLst/>
              <a:ahLst/>
              <a:cxnLst/>
              <a:rect l="l" t="t" r="r" b="b"/>
              <a:pathLst>
                <a:path w="1734" h="1338" extrusionOk="0">
                  <a:moveTo>
                    <a:pt x="1" y="0"/>
                  </a:moveTo>
                  <a:lnTo>
                    <a:pt x="882" y="133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6000565" y="1128169"/>
              <a:ext cx="2084483" cy="830152"/>
            </a:xfrm>
            <a:custGeom>
              <a:avLst/>
              <a:gdLst/>
              <a:ahLst/>
              <a:cxnLst/>
              <a:rect l="l" t="t" r="r" b="b"/>
              <a:pathLst>
                <a:path w="27782" h="11065" extrusionOk="0">
                  <a:moveTo>
                    <a:pt x="0" y="1"/>
                  </a:moveTo>
                  <a:lnTo>
                    <a:pt x="0" y="11065"/>
                  </a:lnTo>
                  <a:lnTo>
                    <a:pt x="23739" y="11065"/>
                  </a:lnTo>
                  <a:lnTo>
                    <a:pt x="27782" y="7357"/>
                  </a:lnTo>
                  <a:lnTo>
                    <a:pt x="27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7781638" y="1680068"/>
              <a:ext cx="303346" cy="278268"/>
            </a:xfrm>
            <a:custGeom>
              <a:avLst/>
              <a:gdLst/>
              <a:ahLst/>
              <a:cxnLst/>
              <a:rect l="l" t="t" r="r" b="b"/>
              <a:pathLst>
                <a:path w="4043" h="3709" extrusionOk="0">
                  <a:moveTo>
                    <a:pt x="0" y="1"/>
                  </a:moveTo>
                  <a:lnTo>
                    <a:pt x="0" y="3709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 txBox="1"/>
            <p:nvPr/>
          </p:nvSpPr>
          <p:spPr>
            <a:xfrm>
              <a:off x="6745475" y="1283250"/>
              <a:ext cx="1309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Exploratory Data Analysis</a:t>
              </a:r>
              <a:endParaRPr sz="10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309" name="Google Shape;309;p20"/>
            <p:cNvGrpSpPr/>
            <p:nvPr/>
          </p:nvGrpSpPr>
          <p:grpSpPr>
            <a:xfrm>
              <a:off x="6199066" y="1372323"/>
              <a:ext cx="369639" cy="369639"/>
              <a:chOff x="1487200" y="4993750"/>
              <a:chExt cx="483125" cy="483125"/>
            </a:xfrm>
          </p:grpSpPr>
          <p:sp>
            <p:nvSpPr>
              <p:cNvPr id="310" name="Google Shape;310;p20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1" name="Google Shape;311;p20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309" extrusionOk="0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12" name="Google Shape;312;p20"/>
          <p:cNvGrpSpPr/>
          <p:nvPr/>
        </p:nvGrpSpPr>
        <p:grpSpPr>
          <a:xfrm>
            <a:off x="5644786" y="3602562"/>
            <a:ext cx="2442488" cy="832417"/>
            <a:chOff x="5644786" y="3602562"/>
            <a:chExt cx="2442488" cy="832417"/>
          </a:xfrm>
        </p:grpSpPr>
        <p:sp>
          <p:nvSpPr>
            <p:cNvPr id="313" name="Google Shape;313;p20"/>
            <p:cNvSpPr/>
            <p:nvPr/>
          </p:nvSpPr>
          <p:spPr>
            <a:xfrm>
              <a:off x="5699481" y="4019862"/>
              <a:ext cx="499550" cy="16055"/>
            </a:xfrm>
            <a:custGeom>
              <a:avLst/>
              <a:gdLst/>
              <a:ahLst/>
              <a:cxnLst/>
              <a:rect l="l" t="t" r="r" b="b"/>
              <a:pathLst>
                <a:path w="6658" h="214" extrusionOk="0">
                  <a:moveTo>
                    <a:pt x="1" y="1"/>
                  </a:moveTo>
                  <a:lnTo>
                    <a:pt x="1" y="213"/>
                  </a:lnTo>
                  <a:lnTo>
                    <a:pt x="6658" y="213"/>
                  </a:lnTo>
                  <a:lnTo>
                    <a:pt x="6658" y="1"/>
                  </a:lnTo>
                  <a:close/>
                </a:path>
              </a:pathLst>
            </a:custGeom>
            <a:solidFill>
              <a:srgbClr val="00064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644786" y="3962841"/>
              <a:ext cx="100390" cy="130093"/>
            </a:xfrm>
            <a:custGeom>
              <a:avLst/>
              <a:gdLst/>
              <a:ahLst/>
              <a:cxnLst/>
              <a:rect l="l" t="t" r="r" b="b"/>
              <a:pathLst>
                <a:path w="1338" h="1734" extrusionOk="0">
                  <a:moveTo>
                    <a:pt x="1338" y="1"/>
                  </a:moveTo>
                  <a:lnTo>
                    <a:pt x="0" y="882"/>
                  </a:lnTo>
                  <a:lnTo>
                    <a:pt x="1338" y="1733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6002790" y="3602562"/>
              <a:ext cx="2084483" cy="830152"/>
            </a:xfrm>
            <a:custGeom>
              <a:avLst/>
              <a:gdLst/>
              <a:ahLst/>
              <a:cxnLst/>
              <a:rect l="l" t="t" r="r" b="b"/>
              <a:pathLst>
                <a:path w="27782" h="11065" extrusionOk="0">
                  <a:moveTo>
                    <a:pt x="0" y="1"/>
                  </a:moveTo>
                  <a:lnTo>
                    <a:pt x="0" y="11064"/>
                  </a:lnTo>
                  <a:lnTo>
                    <a:pt x="23739" y="11064"/>
                  </a:lnTo>
                  <a:lnTo>
                    <a:pt x="27782" y="7356"/>
                  </a:lnTo>
                  <a:lnTo>
                    <a:pt x="2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7781638" y="4156711"/>
              <a:ext cx="303346" cy="278268"/>
            </a:xfrm>
            <a:custGeom>
              <a:avLst/>
              <a:gdLst/>
              <a:ahLst/>
              <a:cxnLst/>
              <a:rect l="l" t="t" r="r" b="b"/>
              <a:pathLst>
                <a:path w="4043" h="3709" extrusionOk="0">
                  <a:moveTo>
                    <a:pt x="0" y="0"/>
                  </a:moveTo>
                  <a:lnTo>
                    <a:pt x="0" y="3708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 txBox="1"/>
            <p:nvPr/>
          </p:nvSpPr>
          <p:spPr>
            <a:xfrm>
              <a:off x="6745476" y="3770150"/>
              <a:ext cx="1309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Results</a:t>
              </a:r>
              <a:endParaRPr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318" name="Google Shape;318;p20"/>
            <p:cNvGrpSpPr/>
            <p:nvPr/>
          </p:nvGrpSpPr>
          <p:grpSpPr>
            <a:xfrm>
              <a:off x="6203679" y="3818923"/>
              <a:ext cx="369639" cy="369639"/>
              <a:chOff x="1487200" y="4993750"/>
              <a:chExt cx="483125" cy="483125"/>
            </a:xfrm>
          </p:grpSpPr>
          <p:sp>
            <p:nvSpPr>
              <p:cNvPr id="319" name="Google Shape;319;p20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309" extrusionOk="0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21" name="Google Shape;321;p20"/>
          <p:cNvGrpSpPr/>
          <p:nvPr/>
        </p:nvGrpSpPr>
        <p:grpSpPr>
          <a:xfrm>
            <a:off x="976588" y="3604812"/>
            <a:ext cx="2084558" cy="830167"/>
            <a:chOff x="976588" y="3604812"/>
            <a:chExt cx="2084558" cy="830167"/>
          </a:xfrm>
        </p:grpSpPr>
        <p:sp>
          <p:nvSpPr>
            <p:cNvPr id="324" name="Google Shape;324;p20"/>
            <p:cNvSpPr/>
            <p:nvPr/>
          </p:nvSpPr>
          <p:spPr>
            <a:xfrm>
              <a:off x="976588" y="3604812"/>
              <a:ext cx="2084558" cy="830152"/>
            </a:xfrm>
            <a:custGeom>
              <a:avLst/>
              <a:gdLst/>
              <a:ahLst/>
              <a:cxnLst/>
              <a:rect l="l" t="t" r="r" b="b"/>
              <a:pathLst>
                <a:path w="27783" h="11065" extrusionOk="0">
                  <a:moveTo>
                    <a:pt x="0" y="1"/>
                  </a:moveTo>
                  <a:lnTo>
                    <a:pt x="0" y="11064"/>
                  </a:lnTo>
                  <a:lnTo>
                    <a:pt x="23740" y="11064"/>
                  </a:lnTo>
                  <a:lnTo>
                    <a:pt x="27782" y="7356"/>
                  </a:lnTo>
                  <a:lnTo>
                    <a:pt x="27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2757661" y="4156711"/>
              <a:ext cx="303421" cy="278268"/>
            </a:xfrm>
            <a:custGeom>
              <a:avLst/>
              <a:gdLst/>
              <a:ahLst/>
              <a:cxnLst/>
              <a:rect l="l" t="t" r="r" b="b"/>
              <a:pathLst>
                <a:path w="4044" h="3709" extrusionOk="0">
                  <a:moveTo>
                    <a:pt x="1" y="0"/>
                  </a:moveTo>
                  <a:lnTo>
                    <a:pt x="1" y="3708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1555075" y="3770150"/>
              <a:ext cx="13098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Recommendations</a:t>
              </a:r>
              <a:endParaRPr sz="10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327" name="Google Shape;327;p20"/>
            <p:cNvGrpSpPr/>
            <p:nvPr/>
          </p:nvGrpSpPr>
          <p:grpSpPr>
            <a:xfrm>
              <a:off x="1149532" y="3832800"/>
              <a:ext cx="369639" cy="369639"/>
              <a:chOff x="3270550" y="4993750"/>
              <a:chExt cx="483125" cy="483125"/>
            </a:xfrm>
          </p:grpSpPr>
          <p:sp>
            <p:nvSpPr>
              <p:cNvPr id="328" name="Google Shape;328;p20"/>
              <p:cNvSpPr/>
              <p:nvPr/>
            </p:nvSpPr>
            <p:spPr>
              <a:xfrm>
                <a:off x="32705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7628" y="1133"/>
                    </a:moveTo>
                    <a:cubicBezTo>
                      <a:pt x="17939" y="1133"/>
                      <a:pt x="18193" y="1386"/>
                      <a:pt x="18193" y="1700"/>
                    </a:cubicBezTo>
                    <a:lnTo>
                      <a:pt x="18193" y="17628"/>
                    </a:lnTo>
                    <a:cubicBezTo>
                      <a:pt x="18193" y="17939"/>
                      <a:pt x="17939" y="18193"/>
                      <a:pt x="17628" y="18193"/>
                    </a:cubicBezTo>
                    <a:lnTo>
                      <a:pt x="1700" y="18193"/>
                    </a:lnTo>
                    <a:cubicBezTo>
                      <a:pt x="1386" y="18193"/>
                      <a:pt x="1133" y="17939"/>
                      <a:pt x="1133" y="17628"/>
                    </a:cubicBezTo>
                    <a:lnTo>
                      <a:pt x="1133" y="1700"/>
                    </a:lnTo>
                    <a:cubicBezTo>
                      <a:pt x="1133" y="1386"/>
                      <a:pt x="1386" y="1133"/>
                      <a:pt x="1700" y="1133"/>
                    </a:cubicBezTo>
                    <a:close/>
                    <a:moveTo>
                      <a:pt x="1700" y="1"/>
                    </a:moveTo>
                    <a:cubicBezTo>
                      <a:pt x="761" y="1"/>
                      <a:pt x="1" y="761"/>
                      <a:pt x="1" y="1700"/>
                    </a:cubicBezTo>
                    <a:lnTo>
                      <a:pt x="1" y="17628"/>
                    </a:lnTo>
                    <a:cubicBezTo>
                      <a:pt x="1" y="18564"/>
                      <a:pt x="761" y="19325"/>
                      <a:pt x="1700" y="19325"/>
                    </a:cubicBezTo>
                    <a:lnTo>
                      <a:pt x="17628" y="19325"/>
                    </a:lnTo>
                    <a:cubicBezTo>
                      <a:pt x="18564" y="19325"/>
                      <a:pt x="19325" y="18564"/>
                      <a:pt x="19325" y="17628"/>
                    </a:cubicBezTo>
                    <a:lnTo>
                      <a:pt x="19325" y="1700"/>
                    </a:lnTo>
                    <a:cubicBezTo>
                      <a:pt x="19325" y="761"/>
                      <a:pt x="18564" y="1"/>
                      <a:pt x="17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3469675" y="50796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8" y="1135"/>
                    </a:moveTo>
                    <a:cubicBezTo>
                      <a:pt x="2202" y="1135"/>
                      <a:pt x="2456" y="1742"/>
                      <a:pt x="2099" y="2101"/>
                    </a:cubicBezTo>
                    <a:cubicBezTo>
                      <a:pt x="1983" y="2216"/>
                      <a:pt x="1842" y="2268"/>
                      <a:pt x="1703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4" y="1135"/>
                      <a:pt x="1698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9" y="42"/>
                      <a:pt x="1049" y="129"/>
                    </a:cubicBezTo>
                    <a:cubicBezTo>
                      <a:pt x="415" y="392"/>
                      <a:pt x="1" y="1011"/>
                      <a:pt x="1" y="1700"/>
                    </a:cubicBezTo>
                    <a:cubicBezTo>
                      <a:pt x="1" y="2639"/>
                      <a:pt x="759" y="3397"/>
                      <a:pt x="1698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1" y="1715"/>
                      <a:pt x="3386" y="984"/>
                      <a:pt x="2900" y="498"/>
                    </a:cubicBezTo>
                    <a:cubicBezTo>
                      <a:pt x="2574" y="173"/>
                      <a:pt x="2140" y="0"/>
                      <a:pt x="16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3441375" y="5192875"/>
                <a:ext cx="141475" cy="198175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7927" extrusionOk="0">
                    <a:moveTo>
                      <a:pt x="3397" y="1133"/>
                    </a:moveTo>
                    <a:lnTo>
                      <a:pt x="3397" y="6795"/>
                    </a:lnTo>
                    <a:lnTo>
                      <a:pt x="2265" y="6795"/>
                    </a:lnTo>
                    <a:lnTo>
                      <a:pt x="2265" y="1133"/>
                    </a:lnTo>
                    <a:close/>
                    <a:moveTo>
                      <a:pt x="565" y="1"/>
                    </a:moveTo>
                    <a:cubicBezTo>
                      <a:pt x="251" y="1"/>
                      <a:pt x="1" y="251"/>
                      <a:pt x="1" y="565"/>
                    </a:cubicBezTo>
                    <a:cubicBezTo>
                      <a:pt x="1" y="879"/>
                      <a:pt x="251" y="1133"/>
                      <a:pt x="565" y="1133"/>
                    </a:cubicBezTo>
                    <a:lnTo>
                      <a:pt x="1133" y="1133"/>
                    </a:lnTo>
                    <a:lnTo>
                      <a:pt x="1133" y="6795"/>
                    </a:lnTo>
                    <a:lnTo>
                      <a:pt x="565" y="6795"/>
                    </a:lnTo>
                    <a:cubicBezTo>
                      <a:pt x="251" y="6795"/>
                      <a:pt x="1" y="7045"/>
                      <a:pt x="1" y="7359"/>
                    </a:cubicBezTo>
                    <a:cubicBezTo>
                      <a:pt x="1" y="7673"/>
                      <a:pt x="251" y="7927"/>
                      <a:pt x="565" y="7927"/>
                    </a:cubicBezTo>
                    <a:lnTo>
                      <a:pt x="5094" y="7927"/>
                    </a:lnTo>
                    <a:cubicBezTo>
                      <a:pt x="5408" y="7927"/>
                      <a:pt x="5659" y="7673"/>
                      <a:pt x="5659" y="7359"/>
                    </a:cubicBezTo>
                    <a:cubicBezTo>
                      <a:pt x="5659" y="7045"/>
                      <a:pt x="5408" y="6795"/>
                      <a:pt x="5094" y="6795"/>
                    </a:cubicBezTo>
                    <a:lnTo>
                      <a:pt x="4530" y="6795"/>
                    </a:lnTo>
                    <a:lnTo>
                      <a:pt x="4530" y="565"/>
                    </a:lnTo>
                    <a:cubicBezTo>
                      <a:pt x="4530" y="251"/>
                      <a:pt x="4276" y="1"/>
                      <a:pt x="39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4" name="Graphic 3" descr="Checklist RTL">
            <a:extLst>
              <a:ext uri="{FF2B5EF4-FFF2-40B4-BE49-F238E27FC236}">
                <a16:creationId xmlns:a16="http://schemas.microsoft.com/office/drawing/2014/main" id="{82C65591-144C-443E-A603-CAFAFC9F9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7326" y="3767109"/>
            <a:ext cx="496443" cy="4964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B9EDC-8402-4D1E-B6B5-746E251CBF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1"/>
          <p:cNvSpPr txBox="1">
            <a:spLocks noGrp="1"/>
          </p:cNvSpPr>
          <p:nvPr>
            <p:ph type="title"/>
          </p:nvPr>
        </p:nvSpPr>
        <p:spPr>
          <a:xfrm>
            <a:off x="786058" y="411475"/>
            <a:ext cx="7620751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grpSp>
        <p:nvGrpSpPr>
          <p:cNvPr id="1451" name="Google Shape;1451;p41"/>
          <p:cNvGrpSpPr/>
          <p:nvPr/>
        </p:nvGrpSpPr>
        <p:grpSpPr>
          <a:xfrm>
            <a:off x="786059" y="1270838"/>
            <a:ext cx="7561496" cy="684400"/>
            <a:chOff x="747958" y="1093038"/>
            <a:chExt cx="7555145" cy="557400"/>
          </a:xfrm>
        </p:grpSpPr>
        <p:sp>
          <p:nvSpPr>
            <p:cNvPr id="1452" name="Google Shape;1452;p41"/>
            <p:cNvSpPr/>
            <p:nvPr/>
          </p:nvSpPr>
          <p:spPr>
            <a:xfrm rot="2700000">
              <a:off x="7895173" y="1162238"/>
              <a:ext cx="408991" cy="406869"/>
            </a:xfrm>
            <a:prstGeom prst="roundRect">
              <a:avLst>
                <a:gd name="adj" fmla="val 6798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3347296" y="1093050"/>
              <a:ext cx="4791226" cy="552830"/>
            </a:xfrm>
            <a:custGeom>
              <a:avLst/>
              <a:gdLst/>
              <a:ahLst/>
              <a:cxnLst/>
              <a:rect l="l" t="t" r="r" b="b"/>
              <a:pathLst>
                <a:path w="112279" h="11733" extrusionOk="0">
                  <a:moveTo>
                    <a:pt x="1347" y="1"/>
                  </a:moveTo>
                  <a:cubicBezTo>
                    <a:pt x="594" y="1"/>
                    <a:pt x="1" y="617"/>
                    <a:pt x="1" y="1347"/>
                  </a:cubicBezTo>
                  <a:lnTo>
                    <a:pt x="1" y="10386"/>
                  </a:lnTo>
                  <a:cubicBezTo>
                    <a:pt x="1" y="11139"/>
                    <a:pt x="594" y="11733"/>
                    <a:pt x="1347" y="11733"/>
                  </a:cubicBezTo>
                  <a:lnTo>
                    <a:pt x="110932" y="11733"/>
                  </a:lnTo>
                  <a:cubicBezTo>
                    <a:pt x="111685" y="11733"/>
                    <a:pt x="112278" y="11139"/>
                    <a:pt x="112278" y="10386"/>
                  </a:cubicBezTo>
                  <a:lnTo>
                    <a:pt x="112278" y="1347"/>
                  </a:lnTo>
                  <a:cubicBezTo>
                    <a:pt x="112278" y="617"/>
                    <a:pt x="111685" y="1"/>
                    <a:pt x="11093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747971" y="1093038"/>
              <a:ext cx="2696100" cy="557400"/>
            </a:xfrm>
            <a:prstGeom prst="roundRect">
              <a:avLst>
                <a:gd name="adj" fmla="val 867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 rot="2700000">
              <a:off x="3243628" y="1137439"/>
              <a:ext cx="383133" cy="457626"/>
            </a:xfrm>
            <a:prstGeom prst="roundRect">
              <a:avLst>
                <a:gd name="adj" fmla="val 679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747958" y="1093038"/>
              <a:ext cx="575100" cy="557400"/>
            </a:xfrm>
            <a:prstGeom prst="roundRect">
              <a:avLst>
                <a:gd name="adj" fmla="val 679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1"/>
            <p:cNvSpPr txBox="1"/>
            <p:nvPr/>
          </p:nvSpPr>
          <p:spPr>
            <a:xfrm>
              <a:off x="3681516" y="1143338"/>
              <a:ext cx="44256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-IN" sz="1200" i="1" dirty="0">
                  <a:latin typeface="Fira Sans"/>
                  <a:ea typeface="Fira Sans"/>
                  <a:cs typeface="Fira Sans"/>
                  <a:sym typeface="Fira Sans"/>
                </a:rPr>
                <a:t>PID:</a:t>
              </a:r>
              <a:r>
                <a:rPr lang="en-IN" sz="1200" dirty="0">
                  <a:latin typeface="Fira Sans"/>
                  <a:ea typeface="Fira Sans"/>
                  <a:cs typeface="Fira Sans"/>
                  <a:sym typeface="Fira Sans"/>
                </a:rPr>
                <a:t> 519494.0 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i="1" dirty="0">
                  <a:latin typeface="Fira Sans"/>
                  <a:ea typeface="Fira Sans"/>
                  <a:cs typeface="Fira Sans"/>
                  <a:sym typeface="Fira Sans"/>
                </a:rPr>
                <a:t>Product</a:t>
              </a:r>
              <a:r>
                <a:rPr lang="en-IN" sz="1200" dirty="0">
                  <a:latin typeface="Fira Sans"/>
                  <a:ea typeface="Fira Sans"/>
                  <a:cs typeface="Fira Sans"/>
                  <a:sym typeface="Fira Sans"/>
                </a:rPr>
                <a:t>: </a:t>
              </a:r>
              <a:r>
                <a:rPr lang="en-US" sz="1200" dirty="0">
                  <a:latin typeface="Fira Sans"/>
                  <a:ea typeface="Fira Sans"/>
                  <a:cs typeface="Fira Sans"/>
                  <a:sym typeface="Fira Sans"/>
                </a:rPr>
                <a:t>Certified Angus Beef Boneless </a:t>
              </a:r>
              <a:r>
                <a:rPr lang="en-US" sz="1200" dirty="0" err="1">
                  <a:latin typeface="Fira Sans"/>
                  <a:ea typeface="Fira Sans"/>
                  <a:cs typeface="Fira Sans"/>
                  <a:sym typeface="Fira Sans"/>
                </a:rPr>
                <a:t>Chuckeye</a:t>
              </a:r>
              <a:r>
                <a:rPr lang="en-US" sz="1200" dirty="0">
                  <a:latin typeface="Fira Sans"/>
                  <a:ea typeface="Fira Sans"/>
                  <a:cs typeface="Fira Sans"/>
                  <a:sym typeface="Fira Sans"/>
                </a:rPr>
                <a:t> Roast</a:t>
              </a:r>
              <a:endParaRPr lang="en-IN"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8" name="Google Shape;1458;p41"/>
            <p:cNvSpPr txBox="1"/>
            <p:nvPr/>
          </p:nvSpPr>
          <p:spPr>
            <a:xfrm>
              <a:off x="1921683" y="1201263"/>
              <a:ext cx="1480308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Choice of PID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9" name="Google Shape;1459;p41"/>
            <p:cNvSpPr/>
            <p:nvPr/>
          </p:nvSpPr>
          <p:spPr>
            <a:xfrm rot="2700000">
              <a:off x="1105986" y="1151957"/>
              <a:ext cx="398648" cy="432248"/>
            </a:xfrm>
            <a:prstGeom prst="roundRect">
              <a:avLst>
                <a:gd name="adj" fmla="val 679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893209" y="1199954"/>
              <a:ext cx="334559" cy="334531"/>
            </a:xfrm>
            <a:custGeom>
              <a:avLst/>
              <a:gdLst/>
              <a:ahLst/>
              <a:cxnLst/>
              <a:rect l="l" t="t" r="r" b="b"/>
              <a:pathLst>
                <a:path w="11847" h="11846" extrusionOk="0">
                  <a:moveTo>
                    <a:pt x="10744" y="3718"/>
                  </a:moveTo>
                  <a:lnTo>
                    <a:pt x="10428" y="4348"/>
                  </a:lnTo>
                  <a:cubicBezTo>
                    <a:pt x="10397" y="4442"/>
                    <a:pt x="10397" y="4568"/>
                    <a:pt x="10428" y="4663"/>
                  </a:cubicBezTo>
                  <a:lnTo>
                    <a:pt x="10744" y="5293"/>
                  </a:lnTo>
                  <a:lnTo>
                    <a:pt x="9483" y="4915"/>
                  </a:lnTo>
                  <a:lnTo>
                    <a:pt x="9105" y="4505"/>
                  </a:lnTo>
                  <a:lnTo>
                    <a:pt x="9483" y="4127"/>
                  </a:lnTo>
                  <a:lnTo>
                    <a:pt x="10744" y="3718"/>
                  </a:lnTo>
                  <a:close/>
                  <a:moveTo>
                    <a:pt x="4443" y="3497"/>
                  </a:moveTo>
                  <a:cubicBezTo>
                    <a:pt x="4884" y="3497"/>
                    <a:pt x="5262" y="3781"/>
                    <a:pt x="5419" y="4190"/>
                  </a:cubicBezTo>
                  <a:lnTo>
                    <a:pt x="4443" y="4190"/>
                  </a:lnTo>
                  <a:cubicBezTo>
                    <a:pt x="4253" y="4190"/>
                    <a:pt x="4096" y="4348"/>
                    <a:pt x="4096" y="4568"/>
                  </a:cubicBezTo>
                  <a:cubicBezTo>
                    <a:pt x="4096" y="4663"/>
                    <a:pt x="4253" y="4820"/>
                    <a:pt x="4443" y="4820"/>
                  </a:cubicBezTo>
                  <a:lnTo>
                    <a:pt x="5419" y="4820"/>
                  </a:lnTo>
                  <a:cubicBezTo>
                    <a:pt x="5262" y="5230"/>
                    <a:pt x="4915" y="5545"/>
                    <a:pt x="4443" y="5545"/>
                  </a:cubicBezTo>
                  <a:cubicBezTo>
                    <a:pt x="3844" y="5545"/>
                    <a:pt x="3434" y="5072"/>
                    <a:pt x="3434" y="4505"/>
                  </a:cubicBezTo>
                  <a:cubicBezTo>
                    <a:pt x="3434" y="3970"/>
                    <a:pt x="3907" y="3497"/>
                    <a:pt x="4443" y="3497"/>
                  </a:cubicBezTo>
                  <a:close/>
                  <a:moveTo>
                    <a:pt x="4443" y="2080"/>
                  </a:moveTo>
                  <a:cubicBezTo>
                    <a:pt x="5671" y="2080"/>
                    <a:pt x="6679" y="2993"/>
                    <a:pt x="6837" y="4159"/>
                  </a:cubicBezTo>
                  <a:lnTo>
                    <a:pt x="6144" y="4159"/>
                  </a:lnTo>
                  <a:cubicBezTo>
                    <a:pt x="5986" y="3371"/>
                    <a:pt x="5262" y="2773"/>
                    <a:pt x="4443" y="2773"/>
                  </a:cubicBezTo>
                  <a:cubicBezTo>
                    <a:pt x="3497" y="2773"/>
                    <a:pt x="2710" y="3560"/>
                    <a:pt x="2710" y="4505"/>
                  </a:cubicBezTo>
                  <a:cubicBezTo>
                    <a:pt x="2710" y="5451"/>
                    <a:pt x="3497" y="6238"/>
                    <a:pt x="4443" y="6238"/>
                  </a:cubicBezTo>
                  <a:cubicBezTo>
                    <a:pt x="5262" y="6238"/>
                    <a:pt x="5986" y="5671"/>
                    <a:pt x="6144" y="4883"/>
                  </a:cubicBezTo>
                  <a:lnTo>
                    <a:pt x="6837" y="4883"/>
                  </a:lnTo>
                  <a:cubicBezTo>
                    <a:pt x="6679" y="6049"/>
                    <a:pt x="5671" y="6963"/>
                    <a:pt x="4443" y="6963"/>
                  </a:cubicBezTo>
                  <a:cubicBezTo>
                    <a:pt x="3119" y="6963"/>
                    <a:pt x="2017" y="5860"/>
                    <a:pt x="2017" y="4505"/>
                  </a:cubicBezTo>
                  <a:cubicBezTo>
                    <a:pt x="2017" y="3182"/>
                    <a:pt x="3119" y="2080"/>
                    <a:pt x="4443" y="2080"/>
                  </a:cubicBezTo>
                  <a:close/>
                  <a:moveTo>
                    <a:pt x="4474" y="662"/>
                  </a:moveTo>
                  <a:cubicBezTo>
                    <a:pt x="6459" y="662"/>
                    <a:pt x="8097" y="2206"/>
                    <a:pt x="8255" y="4127"/>
                  </a:cubicBezTo>
                  <a:lnTo>
                    <a:pt x="7562" y="4127"/>
                  </a:lnTo>
                  <a:cubicBezTo>
                    <a:pt x="7372" y="2584"/>
                    <a:pt x="6049" y="1355"/>
                    <a:pt x="4443" y="1355"/>
                  </a:cubicBezTo>
                  <a:cubicBezTo>
                    <a:pt x="2710" y="1355"/>
                    <a:pt x="1324" y="2773"/>
                    <a:pt x="1324" y="4474"/>
                  </a:cubicBezTo>
                  <a:cubicBezTo>
                    <a:pt x="1324" y="6175"/>
                    <a:pt x="2741" y="7593"/>
                    <a:pt x="4443" y="7593"/>
                  </a:cubicBezTo>
                  <a:cubicBezTo>
                    <a:pt x="6049" y="7593"/>
                    <a:pt x="7372" y="6364"/>
                    <a:pt x="7562" y="4820"/>
                  </a:cubicBezTo>
                  <a:lnTo>
                    <a:pt x="8255" y="4820"/>
                  </a:lnTo>
                  <a:cubicBezTo>
                    <a:pt x="8097" y="6774"/>
                    <a:pt x="6459" y="8286"/>
                    <a:pt x="4474" y="8286"/>
                  </a:cubicBezTo>
                  <a:cubicBezTo>
                    <a:pt x="2395" y="8286"/>
                    <a:pt x="662" y="6616"/>
                    <a:pt x="662" y="4474"/>
                  </a:cubicBezTo>
                  <a:cubicBezTo>
                    <a:pt x="662" y="2363"/>
                    <a:pt x="2363" y="662"/>
                    <a:pt x="4474" y="662"/>
                  </a:cubicBezTo>
                  <a:close/>
                  <a:moveTo>
                    <a:pt x="5734" y="8822"/>
                  </a:moveTo>
                  <a:lnTo>
                    <a:pt x="6049" y="9767"/>
                  </a:lnTo>
                  <a:lnTo>
                    <a:pt x="2836" y="9767"/>
                  </a:lnTo>
                  <a:lnTo>
                    <a:pt x="3151" y="8822"/>
                  </a:lnTo>
                  <a:cubicBezTo>
                    <a:pt x="3529" y="8916"/>
                    <a:pt x="4001" y="9011"/>
                    <a:pt x="4443" y="9011"/>
                  </a:cubicBezTo>
                  <a:cubicBezTo>
                    <a:pt x="4884" y="9011"/>
                    <a:pt x="5356" y="8916"/>
                    <a:pt x="5734" y="8822"/>
                  </a:cubicBezTo>
                  <a:close/>
                  <a:moveTo>
                    <a:pt x="6522" y="10428"/>
                  </a:moveTo>
                  <a:cubicBezTo>
                    <a:pt x="6963" y="10428"/>
                    <a:pt x="7372" y="10680"/>
                    <a:pt x="7530" y="11121"/>
                  </a:cubicBezTo>
                  <a:lnTo>
                    <a:pt x="1418" y="11121"/>
                  </a:lnTo>
                  <a:cubicBezTo>
                    <a:pt x="1576" y="10743"/>
                    <a:pt x="1922" y="10428"/>
                    <a:pt x="2395" y="10428"/>
                  </a:cubicBezTo>
                  <a:close/>
                  <a:moveTo>
                    <a:pt x="4474" y="0"/>
                  </a:moveTo>
                  <a:cubicBezTo>
                    <a:pt x="1985" y="0"/>
                    <a:pt x="0" y="1985"/>
                    <a:pt x="0" y="4474"/>
                  </a:cubicBezTo>
                  <a:cubicBezTo>
                    <a:pt x="0" y="6238"/>
                    <a:pt x="1040" y="7813"/>
                    <a:pt x="2552" y="8538"/>
                  </a:cubicBezTo>
                  <a:lnTo>
                    <a:pt x="2143" y="9767"/>
                  </a:lnTo>
                  <a:cubicBezTo>
                    <a:pt x="1324" y="9861"/>
                    <a:pt x="693" y="10586"/>
                    <a:pt x="693" y="11499"/>
                  </a:cubicBezTo>
                  <a:cubicBezTo>
                    <a:pt x="693" y="11688"/>
                    <a:pt x="851" y="11846"/>
                    <a:pt x="1040" y="11846"/>
                  </a:cubicBezTo>
                  <a:lnTo>
                    <a:pt x="7971" y="11846"/>
                  </a:lnTo>
                  <a:cubicBezTo>
                    <a:pt x="8192" y="11846"/>
                    <a:pt x="8349" y="11688"/>
                    <a:pt x="8349" y="11499"/>
                  </a:cubicBezTo>
                  <a:cubicBezTo>
                    <a:pt x="8349" y="10617"/>
                    <a:pt x="7719" y="9924"/>
                    <a:pt x="6900" y="9767"/>
                  </a:cubicBezTo>
                  <a:lnTo>
                    <a:pt x="6490" y="8538"/>
                  </a:lnTo>
                  <a:cubicBezTo>
                    <a:pt x="7782" y="7908"/>
                    <a:pt x="8727" y="6679"/>
                    <a:pt x="8979" y="5230"/>
                  </a:cubicBezTo>
                  <a:lnTo>
                    <a:pt x="9137" y="5388"/>
                  </a:lnTo>
                  <a:cubicBezTo>
                    <a:pt x="9168" y="5419"/>
                    <a:pt x="9200" y="5451"/>
                    <a:pt x="9263" y="5451"/>
                  </a:cubicBezTo>
                  <a:lnTo>
                    <a:pt x="11374" y="6175"/>
                  </a:lnTo>
                  <a:cubicBezTo>
                    <a:pt x="11403" y="6183"/>
                    <a:pt x="11435" y="6186"/>
                    <a:pt x="11466" y="6186"/>
                  </a:cubicBezTo>
                  <a:cubicBezTo>
                    <a:pt x="11569" y="6186"/>
                    <a:pt x="11672" y="6145"/>
                    <a:pt x="11720" y="6049"/>
                  </a:cubicBezTo>
                  <a:cubicBezTo>
                    <a:pt x="11815" y="5923"/>
                    <a:pt x="11846" y="5766"/>
                    <a:pt x="11783" y="5671"/>
                  </a:cubicBezTo>
                  <a:lnTo>
                    <a:pt x="11153" y="4442"/>
                  </a:lnTo>
                  <a:lnTo>
                    <a:pt x="11783" y="3214"/>
                  </a:lnTo>
                  <a:cubicBezTo>
                    <a:pt x="11815" y="3151"/>
                    <a:pt x="11783" y="2993"/>
                    <a:pt x="11689" y="2899"/>
                  </a:cubicBezTo>
                  <a:cubicBezTo>
                    <a:pt x="11641" y="2802"/>
                    <a:pt x="11519" y="2761"/>
                    <a:pt x="11422" y="2761"/>
                  </a:cubicBezTo>
                  <a:cubicBezTo>
                    <a:pt x="11392" y="2761"/>
                    <a:pt x="11364" y="2765"/>
                    <a:pt x="11342" y="2773"/>
                  </a:cubicBezTo>
                  <a:lnTo>
                    <a:pt x="9200" y="3497"/>
                  </a:lnTo>
                  <a:cubicBezTo>
                    <a:pt x="9168" y="3497"/>
                    <a:pt x="9105" y="3529"/>
                    <a:pt x="9105" y="3560"/>
                  </a:cubicBezTo>
                  <a:lnTo>
                    <a:pt x="8916" y="3718"/>
                  </a:lnTo>
                  <a:cubicBezTo>
                    <a:pt x="8570" y="1607"/>
                    <a:pt x="6742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41"/>
          <p:cNvGrpSpPr/>
          <p:nvPr/>
        </p:nvGrpSpPr>
        <p:grpSpPr>
          <a:xfrm>
            <a:off x="786720" y="2299939"/>
            <a:ext cx="7562812" cy="684399"/>
            <a:chOff x="831170" y="1839563"/>
            <a:chExt cx="7562812" cy="557400"/>
          </a:xfrm>
        </p:grpSpPr>
        <p:sp>
          <p:nvSpPr>
            <p:cNvPr id="1462" name="Google Shape;1462;p41"/>
            <p:cNvSpPr/>
            <p:nvPr/>
          </p:nvSpPr>
          <p:spPr>
            <a:xfrm rot="-2700000" flipH="1">
              <a:off x="831170" y="1910976"/>
              <a:ext cx="408991" cy="406869"/>
            </a:xfrm>
            <a:prstGeom prst="roundRect">
              <a:avLst>
                <a:gd name="adj" fmla="val 6798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988271" y="1839575"/>
              <a:ext cx="4806664" cy="552830"/>
            </a:xfrm>
            <a:custGeom>
              <a:avLst/>
              <a:gdLst/>
              <a:ahLst/>
              <a:cxnLst/>
              <a:rect l="l" t="t" r="r" b="b"/>
              <a:pathLst>
                <a:path w="112279" h="11733" extrusionOk="0">
                  <a:moveTo>
                    <a:pt x="1347" y="1"/>
                  </a:moveTo>
                  <a:cubicBezTo>
                    <a:pt x="594" y="1"/>
                    <a:pt x="1" y="617"/>
                    <a:pt x="1" y="1347"/>
                  </a:cubicBezTo>
                  <a:lnTo>
                    <a:pt x="1" y="10386"/>
                  </a:lnTo>
                  <a:cubicBezTo>
                    <a:pt x="1" y="11139"/>
                    <a:pt x="594" y="11733"/>
                    <a:pt x="1347" y="11733"/>
                  </a:cubicBezTo>
                  <a:lnTo>
                    <a:pt x="110932" y="11733"/>
                  </a:lnTo>
                  <a:cubicBezTo>
                    <a:pt x="111685" y="11733"/>
                    <a:pt x="112278" y="11139"/>
                    <a:pt x="112278" y="10386"/>
                  </a:cubicBezTo>
                  <a:lnTo>
                    <a:pt x="112278" y="1347"/>
                  </a:lnTo>
                  <a:cubicBezTo>
                    <a:pt x="112278" y="617"/>
                    <a:pt x="111685" y="1"/>
                    <a:pt x="11093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 flipH="1">
              <a:off x="5697870" y="1839563"/>
              <a:ext cx="2696100" cy="557400"/>
            </a:xfrm>
            <a:prstGeom prst="roundRect">
              <a:avLst>
                <a:gd name="adj" fmla="val 86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 flipH="1">
              <a:off x="7818882" y="1839563"/>
              <a:ext cx="575100" cy="557400"/>
            </a:xfrm>
            <a:prstGeom prst="roundRect">
              <a:avLst>
                <a:gd name="adj" fmla="val 679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1"/>
            <p:cNvSpPr txBox="1"/>
            <p:nvPr/>
          </p:nvSpPr>
          <p:spPr>
            <a:xfrm>
              <a:off x="1032629" y="1889863"/>
              <a:ext cx="44256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r>
                <a:rPr lang="en-IN" sz="1100" baseline="30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nd</a:t>
              </a:r>
              <a:r>
                <a:rPr lang="en-I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highest number of records.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Avg. Beef consumption is 26.78 billion pounds (2016-2020) </a:t>
              </a:r>
              <a:r>
                <a:rPr lang="en-I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Wingdings" panose="05000000000000000000" pitchFamily="2" charset="2"/>
                </a:rPr>
                <a:t> Can be a good indicator of the industry</a:t>
              </a:r>
              <a:endParaRPr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67" name="Google Shape;1467;p41"/>
            <p:cNvSpPr txBox="1"/>
            <p:nvPr/>
          </p:nvSpPr>
          <p:spPr>
            <a:xfrm>
              <a:off x="6136033" y="1950113"/>
              <a:ext cx="1425594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R</a:t>
              </a:r>
              <a:r>
                <a:rPr lang="en-IN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e</a:t>
              </a:r>
              <a:r>
                <a:rPr lang="en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asoning 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68" name="Google Shape;1468;p41"/>
            <p:cNvSpPr/>
            <p:nvPr/>
          </p:nvSpPr>
          <p:spPr>
            <a:xfrm rot="18900000" flipH="1">
              <a:off x="7621409" y="1867988"/>
              <a:ext cx="374842" cy="481637"/>
            </a:xfrm>
            <a:prstGeom prst="roundRect">
              <a:avLst>
                <a:gd name="adj" fmla="val 679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41"/>
            <p:cNvSpPr/>
            <p:nvPr/>
          </p:nvSpPr>
          <p:spPr>
            <a:xfrm rot="18900000" flipH="1">
              <a:off x="5513453" y="1885144"/>
              <a:ext cx="408991" cy="457669"/>
            </a:xfrm>
            <a:prstGeom prst="roundRect">
              <a:avLst>
                <a:gd name="adj" fmla="val 679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7998297" y="1950540"/>
              <a:ext cx="216234" cy="335435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3813" y="1387"/>
                  </a:moveTo>
                  <a:cubicBezTo>
                    <a:pt x="4254" y="1387"/>
                    <a:pt x="4664" y="1670"/>
                    <a:pt x="4821" y="2112"/>
                  </a:cubicBezTo>
                  <a:lnTo>
                    <a:pt x="2836" y="2112"/>
                  </a:lnTo>
                  <a:cubicBezTo>
                    <a:pt x="2994" y="1702"/>
                    <a:pt x="3372" y="1387"/>
                    <a:pt x="3813" y="1387"/>
                  </a:cubicBezTo>
                  <a:close/>
                  <a:moveTo>
                    <a:pt x="4947" y="2805"/>
                  </a:moveTo>
                  <a:cubicBezTo>
                    <a:pt x="5199" y="2805"/>
                    <a:pt x="5357" y="3057"/>
                    <a:pt x="5294" y="3277"/>
                  </a:cubicBezTo>
                  <a:lnTo>
                    <a:pt x="4947" y="4222"/>
                  </a:lnTo>
                  <a:lnTo>
                    <a:pt x="2679" y="4222"/>
                  </a:lnTo>
                  <a:lnTo>
                    <a:pt x="2364" y="3277"/>
                  </a:lnTo>
                  <a:cubicBezTo>
                    <a:pt x="2332" y="3025"/>
                    <a:pt x="2490" y="2805"/>
                    <a:pt x="2710" y="2805"/>
                  </a:cubicBezTo>
                  <a:close/>
                  <a:moveTo>
                    <a:pt x="4916" y="4852"/>
                  </a:moveTo>
                  <a:lnTo>
                    <a:pt x="5514" y="8381"/>
                  </a:lnTo>
                  <a:lnTo>
                    <a:pt x="2175" y="8381"/>
                  </a:lnTo>
                  <a:lnTo>
                    <a:pt x="2773" y="4852"/>
                  </a:lnTo>
                  <a:close/>
                  <a:moveTo>
                    <a:pt x="5955" y="9074"/>
                  </a:moveTo>
                  <a:cubicBezTo>
                    <a:pt x="6144" y="9074"/>
                    <a:pt x="6302" y="9232"/>
                    <a:pt x="6302" y="9421"/>
                  </a:cubicBezTo>
                  <a:lnTo>
                    <a:pt x="6302" y="9799"/>
                  </a:lnTo>
                  <a:lnTo>
                    <a:pt x="1450" y="9799"/>
                  </a:lnTo>
                  <a:lnTo>
                    <a:pt x="1450" y="9421"/>
                  </a:lnTo>
                  <a:cubicBezTo>
                    <a:pt x="1419" y="9232"/>
                    <a:pt x="1576" y="9074"/>
                    <a:pt x="1765" y="9074"/>
                  </a:cubicBezTo>
                  <a:close/>
                  <a:moveTo>
                    <a:pt x="6648" y="10460"/>
                  </a:moveTo>
                  <a:cubicBezTo>
                    <a:pt x="6806" y="10460"/>
                    <a:pt x="6964" y="10618"/>
                    <a:pt x="6964" y="10807"/>
                  </a:cubicBezTo>
                  <a:lnTo>
                    <a:pt x="6964" y="11153"/>
                  </a:lnTo>
                  <a:lnTo>
                    <a:pt x="757" y="11153"/>
                  </a:lnTo>
                  <a:lnTo>
                    <a:pt x="757" y="10807"/>
                  </a:lnTo>
                  <a:cubicBezTo>
                    <a:pt x="757" y="10618"/>
                    <a:pt x="915" y="10460"/>
                    <a:pt x="1104" y="10460"/>
                  </a:cubicBezTo>
                  <a:close/>
                  <a:moveTo>
                    <a:pt x="3782" y="1"/>
                  </a:moveTo>
                  <a:cubicBezTo>
                    <a:pt x="3592" y="1"/>
                    <a:pt x="3435" y="158"/>
                    <a:pt x="3435" y="379"/>
                  </a:cubicBezTo>
                  <a:lnTo>
                    <a:pt x="3435" y="757"/>
                  </a:lnTo>
                  <a:cubicBezTo>
                    <a:pt x="2679" y="914"/>
                    <a:pt x="2143" y="1544"/>
                    <a:pt x="2049" y="2301"/>
                  </a:cubicBezTo>
                  <a:cubicBezTo>
                    <a:pt x="1702" y="2521"/>
                    <a:pt x="1545" y="3025"/>
                    <a:pt x="1671" y="3466"/>
                  </a:cubicBezTo>
                  <a:lnTo>
                    <a:pt x="1891" y="4191"/>
                  </a:lnTo>
                  <a:lnTo>
                    <a:pt x="1702" y="4191"/>
                  </a:lnTo>
                  <a:cubicBezTo>
                    <a:pt x="1513" y="4191"/>
                    <a:pt x="1356" y="4348"/>
                    <a:pt x="1356" y="4537"/>
                  </a:cubicBezTo>
                  <a:cubicBezTo>
                    <a:pt x="1356" y="4758"/>
                    <a:pt x="1513" y="4915"/>
                    <a:pt x="1702" y="4915"/>
                  </a:cubicBezTo>
                  <a:lnTo>
                    <a:pt x="1986" y="4915"/>
                  </a:lnTo>
                  <a:lnTo>
                    <a:pt x="1387" y="8444"/>
                  </a:lnTo>
                  <a:cubicBezTo>
                    <a:pt x="1009" y="8570"/>
                    <a:pt x="726" y="8948"/>
                    <a:pt x="726" y="9421"/>
                  </a:cubicBezTo>
                  <a:lnTo>
                    <a:pt x="726" y="9830"/>
                  </a:lnTo>
                  <a:cubicBezTo>
                    <a:pt x="316" y="9988"/>
                    <a:pt x="1" y="10334"/>
                    <a:pt x="1" y="10807"/>
                  </a:cubicBezTo>
                  <a:lnTo>
                    <a:pt x="1" y="11531"/>
                  </a:lnTo>
                  <a:cubicBezTo>
                    <a:pt x="1" y="11720"/>
                    <a:pt x="158" y="11878"/>
                    <a:pt x="347" y="11878"/>
                  </a:cubicBezTo>
                  <a:lnTo>
                    <a:pt x="7279" y="11878"/>
                  </a:lnTo>
                  <a:cubicBezTo>
                    <a:pt x="7499" y="11878"/>
                    <a:pt x="7657" y="11720"/>
                    <a:pt x="7657" y="11531"/>
                  </a:cubicBezTo>
                  <a:lnTo>
                    <a:pt x="7657" y="10807"/>
                  </a:lnTo>
                  <a:cubicBezTo>
                    <a:pt x="7657" y="10366"/>
                    <a:pt x="7373" y="9988"/>
                    <a:pt x="6932" y="9830"/>
                  </a:cubicBezTo>
                  <a:lnTo>
                    <a:pt x="6932" y="9421"/>
                  </a:lnTo>
                  <a:cubicBezTo>
                    <a:pt x="6932" y="8948"/>
                    <a:pt x="6617" y="8570"/>
                    <a:pt x="6176" y="8444"/>
                  </a:cubicBezTo>
                  <a:lnTo>
                    <a:pt x="5609" y="4915"/>
                  </a:lnTo>
                  <a:lnTo>
                    <a:pt x="5861" y="4915"/>
                  </a:lnTo>
                  <a:cubicBezTo>
                    <a:pt x="6081" y="4915"/>
                    <a:pt x="6207" y="4758"/>
                    <a:pt x="6207" y="4537"/>
                  </a:cubicBezTo>
                  <a:cubicBezTo>
                    <a:pt x="6207" y="4348"/>
                    <a:pt x="6081" y="4191"/>
                    <a:pt x="5861" y="4191"/>
                  </a:cubicBezTo>
                  <a:lnTo>
                    <a:pt x="5672" y="4191"/>
                  </a:lnTo>
                  <a:lnTo>
                    <a:pt x="5924" y="3466"/>
                  </a:lnTo>
                  <a:cubicBezTo>
                    <a:pt x="6081" y="3025"/>
                    <a:pt x="5861" y="2584"/>
                    <a:pt x="5514" y="2301"/>
                  </a:cubicBezTo>
                  <a:cubicBezTo>
                    <a:pt x="5451" y="1513"/>
                    <a:pt x="4884" y="914"/>
                    <a:pt x="4128" y="757"/>
                  </a:cubicBezTo>
                  <a:lnTo>
                    <a:pt x="4128" y="379"/>
                  </a:lnTo>
                  <a:cubicBezTo>
                    <a:pt x="4128" y="158"/>
                    <a:pt x="3971" y="1"/>
                    <a:pt x="3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1"/>
          <p:cNvGrpSpPr/>
          <p:nvPr/>
        </p:nvGrpSpPr>
        <p:grpSpPr>
          <a:xfrm>
            <a:off x="786058" y="3464324"/>
            <a:ext cx="7563812" cy="690750"/>
            <a:chOff x="747958" y="2577779"/>
            <a:chExt cx="7563812" cy="557400"/>
          </a:xfrm>
        </p:grpSpPr>
        <p:sp>
          <p:nvSpPr>
            <p:cNvPr id="1472" name="Google Shape;1472;p41"/>
            <p:cNvSpPr/>
            <p:nvPr/>
          </p:nvSpPr>
          <p:spPr>
            <a:xfrm rot="2700000">
              <a:off x="7903840" y="2647267"/>
              <a:ext cx="408991" cy="406869"/>
            </a:xfrm>
            <a:prstGeom prst="roundRect">
              <a:avLst>
                <a:gd name="adj" fmla="val 6798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3347296" y="2577779"/>
              <a:ext cx="4806664" cy="557288"/>
            </a:xfrm>
            <a:custGeom>
              <a:avLst/>
              <a:gdLst/>
              <a:ahLst/>
              <a:cxnLst/>
              <a:rect l="l" t="t" r="r" b="b"/>
              <a:pathLst>
                <a:path w="112279" h="11733" extrusionOk="0">
                  <a:moveTo>
                    <a:pt x="1347" y="1"/>
                  </a:moveTo>
                  <a:cubicBezTo>
                    <a:pt x="594" y="1"/>
                    <a:pt x="1" y="617"/>
                    <a:pt x="1" y="1347"/>
                  </a:cubicBezTo>
                  <a:lnTo>
                    <a:pt x="1" y="10386"/>
                  </a:lnTo>
                  <a:cubicBezTo>
                    <a:pt x="1" y="11139"/>
                    <a:pt x="594" y="11733"/>
                    <a:pt x="1347" y="11733"/>
                  </a:cubicBezTo>
                  <a:lnTo>
                    <a:pt x="110932" y="11733"/>
                  </a:lnTo>
                  <a:cubicBezTo>
                    <a:pt x="111685" y="11733"/>
                    <a:pt x="112278" y="11139"/>
                    <a:pt x="112278" y="10386"/>
                  </a:cubicBezTo>
                  <a:lnTo>
                    <a:pt x="112278" y="1347"/>
                  </a:lnTo>
                  <a:cubicBezTo>
                    <a:pt x="112278" y="617"/>
                    <a:pt x="111685" y="1"/>
                    <a:pt x="11093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747971" y="2577779"/>
              <a:ext cx="2696100" cy="557400"/>
            </a:xfrm>
            <a:prstGeom prst="roundRect">
              <a:avLst>
                <a:gd name="adj" fmla="val 867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747958" y="2577779"/>
              <a:ext cx="575100" cy="557400"/>
            </a:xfrm>
            <a:prstGeom prst="roundRect">
              <a:avLst>
                <a:gd name="adj" fmla="val 679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1"/>
            <p:cNvSpPr txBox="1"/>
            <p:nvPr/>
          </p:nvSpPr>
          <p:spPr>
            <a:xfrm>
              <a:off x="3840683" y="2629135"/>
              <a:ext cx="44256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latin typeface="Fira Sans"/>
                  <a:ea typeface="Fira Sans"/>
                  <a:cs typeface="Fira Sans"/>
                  <a:sym typeface="Fira Sans"/>
                </a:rPr>
                <a:t>Understand &amp; predict customer demand to optimize the supply decisions of Meijer.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77" name="Google Shape;1477;p41"/>
            <p:cNvSpPr txBox="1"/>
            <p:nvPr/>
          </p:nvSpPr>
          <p:spPr>
            <a:xfrm>
              <a:off x="1921683" y="2686004"/>
              <a:ext cx="1640426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Demand Forecasting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78" name="Google Shape;1478;p41"/>
            <p:cNvSpPr/>
            <p:nvPr/>
          </p:nvSpPr>
          <p:spPr>
            <a:xfrm rot="2700000">
              <a:off x="1130303" y="2644865"/>
              <a:ext cx="367998" cy="444969"/>
            </a:xfrm>
            <a:prstGeom prst="roundRect">
              <a:avLst>
                <a:gd name="adj" fmla="val 679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 rot="2700000">
              <a:off x="3235526" y="2614726"/>
              <a:ext cx="393618" cy="476719"/>
            </a:xfrm>
            <a:prstGeom prst="roundRect">
              <a:avLst>
                <a:gd name="adj" fmla="val 679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866009" y="2689419"/>
              <a:ext cx="339021" cy="312334"/>
            </a:xfrm>
            <a:custGeom>
              <a:avLst/>
              <a:gdLst/>
              <a:ahLst/>
              <a:cxnLst/>
              <a:rect l="l" t="t" r="r" b="b"/>
              <a:pathLst>
                <a:path w="12005" h="11060" extrusionOk="0">
                  <a:moveTo>
                    <a:pt x="2049" y="2049"/>
                  </a:moveTo>
                  <a:cubicBezTo>
                    <a:pt x="2238" y="2049"/>
                    <a:pt x="2395" y="2206"/>
                    <a:pt x="2395" y="2395"/>
                  </a:cubicBezTo>
                  <a:cubicBezTo>
                    <a:pt x="2395" y="2584"/>
                    <a:pt x="2238" y="2742"/>
                    <a:pt x="2049" y="2742"/>
                  </a:cubicBezTo>
                  <a:cubicBezTo>
                    <a:pt x="1860" y="2742"/>
                    <a:pt x="1702" y="2584"/>
                    <a:pt x="1702" y="2395"/>
                  </a:cubicBezTo>
                  <a:cubicBezTo>
                    <a:pt x="1734" y="2206"/>
                    <a:pt x="1860" y="2049"/>
                    <a:pt x="2049" y="2049"/>
                  </a:cubicBezTo>
                  <a:close/>
                  <a:moveTo>
                    <a:pt x="9736" y="2049"/>
                  </a:moveTo>
                  <a:cubicBezTo>
                    <a:pt x="9925" y="2049"/>
                    <a:pt x="10082" y="2206"/>
                    <a:pt x="10082" y="2395"/>
                  </a:cubicBezTo>
                  <a:cubicBezTo>
                    <a:pt x="10082" y="2584"/>
                    <a:pt x="9925" y="2742"/>
                    <a:pt x="9736" y="2742"/>
                  </a:cubicBezTo>
                  <a:cubicBezTo>
                    <a:pt x="9515" y="2742"/>
                    <a:pt x="9358" y="2584"/>
                    <a:pt x="9358" y="2395"/>
                  </a:cubicBezTo>
                  <a:cubicBezTo>
                    <a:pt x="9358" y="2206"/>
                    <a:pt x="9515" y="2049"/>
                    <a:pt x="9736" y="2049"/>
                  </a:cubicBezTo>
                  <a:close/>
                  <a:moveTo>
                    <a:pt x="2049" y="3719"/>
                  </a:moveTo>
                  <a:lnTo>
                    <a:pt x="3151" y="5514"/>
                  </a:lnTo>
                  <a:lnTo>
                    <a:pt x="946" y="5514"/>
                  </a:lnTo>
                  <a:lnTo>
                    <a:pt x="2049" y="3719"/>
                  </a:lnTo>
                  <a:close/>
                  <a:moveTo>
                    <a:pt x="9736" y="3719"/>
                  </a:moveTo>
                  <a:lnTo>
                    <a:pt x="10838" y="5514"/>
                  </a:lnTo>
                  <a:lnTo>
                    <a:pt x="8633" y="5514"/>
                  </a:lnTo>
                  <a:lnTo>
                    <a:pt x="9736" y="3719"/>
                  </a:lnTo>
                  <a:close/>
                  <a:moveTo>
                    <a:pt x="3435" y="6207"/>
                  </a:moveTo>
                  <a:cubicBezTo>
                    <a:pt x="3466" y="6964"/>
                    <a:pt x="2836" y="7594"/>
                    <a:pt x="2049" y="7594"/>
                  </a:cubicBezTo>
                  <a:cubicBezTo>
                    <a:pt x="1292" y="7594"/>
                    <a:pt x="662" y="6964"/>
                    <a:pt x="662" y="6207"/>
                  </a:cubicBezTo>
                  <a:close/>
                  <a:moveTo>
                    <a:pt x="11090" y="6207"/>
                  </a:moveTo>
                  <a:cubicBezTo>
                    <a:pt x="11090" y="6964"/>
                    <a:pt x="10460" y="7594"/>
                    <a:pt x="9736" y="7594"/>
                  </a:cubicBezTo>
                  <a:cubicBezTo>
                    <a:pt x="8980" y="7594"/>
                    <a:pt x="8350" y="6964"/>
                    <a:pt x="8350" y="6207"/>
                  </a:cubicBezTo>
                  <a:close/>
                  <a:moveTo>
                    <a:pt x="5892" y="663"/>
                  </a:moveTo>
                  <a:cubicBezTo>
                    <a:pt x="6113" y="663"/>
                    <a:pt x="6270" y="820"/>
                    <a:pt x="6270" y="1009"/>
                  </a:cubicBezTo>
                  <a:lnTo>
                    <a:pt x="6270" y="8980"/>
                  </a:lnTo>
                  <a:lnTo>
                    <a:pt x="5546" y="8980"/>
                  </a:lnTo>
                  <a:lnTo>
                    <a:pt x="5546" y="1009"/>
                  </a:lnTo>
                  <a:cubicBezTo>
                    <a:pt x="5546" y="820"/>
                    <a:pt x="5703" y="663"/>
                    <a:pt x="5892" y="663"/>
                  </a:cubicBezTo>
                  <a:close/>
                  <a:moveTo>
                    <a:pt x="8003" y="9673"/>
                  </a:moveTo>
                  <a:cubicBezTo>
                    <a:pt x="8192" y="9673"/>
                    <a:pt x="8350" y="9830"/>
                    <a:pt x="8350" y="10020"/>
                  </a:cubicBezTo>
                  <a:lnTo>
                    <a:pt x="8350" y="10398"/>
                  </a:lnTo>
                  <a:lnTo>
                    <a:pt x="3466" y="10398"/>
                  </a:lnTo>
                  <a:lnTo>
                    <a:pt x="3466" y="10020"/>
                  </a:lnTo>
                  <a:cubicBezTo>
                    <a:pt x="3466" y="9830"/>
                    <a:pt x="3624" y="9673"/>
                    <a:pt x="3813" y="9673"/>
                  </a:cubicBezTo>
                  <a:close/>
                  <a:moveTo>
                    <a:pt x="5955" y="1"/>
                  </a:moveTo>
                  <a:cubicBezTo>
                    <a:pt x="5357" y="1"/>
                    <a:pt x="4916" y="474"/>
                    <a:pt x="4916" y="1009"/>
                  </a:cubicBezTo>
                  <a:lnTo>
                    <a:pt x="4916" y="1167"/>
                  </a:lnTo>
                  <a:cubicBezTo>
                    <a:pt x="3970" y="1671"/>
                    <a:pt x="3655" y="1891"/>
                    <a:pt x="3057" y="1954"/>
                  </a:cubicBezTo>
                  <a:cubicBezTo>
                    <a:pt x="2899" y="1608"/>
                    <a:pt x="2553" y="1324"/>
                    <a:pt x="2112" y="1324"/>
                  </a:cubicBezTo>
                  <a:cubicBezTo>
                    <a:pt x="1734" y="1324"/>
                    <a:pt x="1387" y="1576"/>
                    <a:pt x="1166" y="1923"/>
                  </a:cubicBezTo>
                  <a:cubicBezTo>
                    <a:pt x="946" y="1891"/>
                    <a:pt x="694" y="1797"/>
                    <a:pt x="505" y="1734"/>
                  </a:cubicBezTo>
                  <a:cubicBezTo>
                    <a:pt x="454" y="1708"/>
                    <a:pt x="404" y="1697"/>
                    <a:pt x="355" y="1697"/>
                  </a:cubicBezTo>
                  <a:cubicBezTo>
                    <a:pt x="224" y="1697"/>
                    <a:pt x="110" y="1784"/>
                    <a:pt x="64" y="1923"/>
                  </a:cubicBezTo>
                  <a:cubicBezTo>
                    <a:pt x="1" y="2112"/>
                    <a:pt x="64" y="2301"/>
                    <a:pt x="284" y="2364"/>
                  </a:cubicBezTo>
                  <a:cubicBezTo>
                    <a:pt x="536" y="2458"/>
                    <a:pt x="820" y="2553"/>
                    <a:pt x="1135" y="2616"/>
                  </a:cubicBezTo>
                  <a:cubicBezTo>
                    <a:pt x="1229" y="2899"/>
                    <a:pt x="1387" y="3151"/>
                    <a:pt x="1607" y="3277"/>
                  </a:cubicBezTo>
                  <a:lnTo>
                    <a:pt x="127" y="5703"/>
                  </a:lnTo>
                  <a:cubicBezTo>
                    <a:pt x="64" y="5735"/>
                    <a:pt x="64" y="5829"/>
                    <a:pt x="64" y="5892"/>
                  </a:cubicBezTo>
                  <a:lnTo>
                    <a:pt x="64" y="6239"/>
                  </a:lnTo>
                  <a:cubicBezTo>
                    <a:pt x="64" y="7405"/>
                    <a:pt x="1009" y="8350"/>
                    <a:pt x="2175" y="8350"/>
                  </a:cubicBezTo>
                  <a:cubicBezTo>
                    <a:pt x="3309" y="8350"/>
                    <a:pt x="4254" y="7405"/>
                    <a:pt x="4254" y="6239"/>
                  </a:cubicBezTo>
                  <a:lnTo>
                    <a:pt x="4254" y="5892"/>
                  </a:lnTo>
                  <a:cubicBezTo>
                    <a:pt x="4254" y="5829"/>
                    <a:pt x="4254" y="5766"/>
                    <a:pt x="4222" y="5703"/>
                  </a:cubicBezTo>
                  <a:lnTo>
                    <a:pt x="2710" y="3277"/>
                  </a:lnTo>
                  <a:cubicBezTo>
                    <a:pt x="2962" y="3183"/>
                    <a:pt x="3120" y="2931"/>
                    <a:pt x="3183" y="2647"/>
                  </a:cubicBezTo>
                  <a:cubicBezTo>
                    <a:pt x="3844" y="2553"/>
                    <a:pt x="4222" y="2332"/>
                    <a:pt x="4947" y="1954"/>
                  </a:cubicBezTo>
                  <a:lnTo>
                    <a:pt x="4947" y="8980"/>
                  </a:lnTo>
                  <a:lnTo>
                    <a:pt x="3939" y="8980"/>
                  </a:lnTo>
                  <a:cubicBezTo>
                    <a:pt x="3340" y="8980"/>
                    <a:pt x="2899" y="9421"/>
                    <a:pt x="2899" y="9988"/>
                  </a:cubicBezTo>
                  <a:lnTo>
                    <a:pt x="2899" y="10713"/>
                  </a:lnTo>
                  <a:cubicBezTo>
                    <a:pt x="2899" y="10902"/>
                    <a:pt x="3057" y="11059"/>
                    <a:pt x="3246" y="11059"/>
                  </a:cubicBezTo>
                  <a:lnTo>
                    <a:pt x="8822" y="11059"/>
                  </a:lnTo>
                  <a:cubicBezTo>
                    <a:pt x="9011" y="11059"/>
                    <a:pt x="9169" y="10902"/>
                    <a:pt x="9169" y="10713"/>
                  </a:cubicBezTo>
                  <a:lnTo>
                    <a:pt x="9169" y="9988"/>
                  </a:lnTo>
                  <a:cubicBezTo>
                    <a:pt x="9169" y="9389"/>
                    <a:pt x="8696" y="8980"/>
                    <a:pt x="8129" y="8980"/>
                  </a:cubicBezTo>
                  <a:lnTo>
                    <a:pt x="7089" y="8980"/>
                  </a:lnTo>
                  <a:lnTo>
                    <a:pt x="7089" y="1954"/>
                  </a:lnTo>
                  <a:cubicBezTo>
                    <a:pt x="7814" y="2332"/>
                    <a:pt x="8224" y="2553"/>
                    <a:pt x="8885" y="2647"/>
                  </a:cubicBezTo>
                  <a:cubicBezTo>
                    <a:pt x="8980" y="2931"/>
                    <a:pt x="9137" y="3120"/>
                    <a:pt x="9358" y="3277"/>
                  </a:cubicBezTo>
                  <a:lnTo>
                    <a:pt x="7877" y="5703"/>
                  </a:lnTo>
                  <a:cubicBezTo>
                    <a:pt x="7814" y="5735"/>
                    <a:pt x="7814" y="5829"/>
                    <a:pt x="7814" y="5892"/>
                  </a:cubicBezTo>
                  <a:lnTo>
                    <a:pt x="7814" y="6239"/>
                  </a:lnTo>
                  <a:cubicBezTo>
                    <a:pt x="7814" y="7405"/>
                    <a:pt x="8759" y="8350"/>
                    <a:pt x="9925" y="8350"/>
                  </a:cubicBezTo>
                  <a:cubicBezTo>
                    <a:pt x="11059" y="8350"/>
                    <a:pt x="12004" y="7405"/>
                    <a:pt x="12004" y="6239"/>
                  </a:cubicBezTo>
                  <a:lnTo>
                    <a:pt x="12004" y="5892"/>
                  </a:lnTo>
                  <a:cubicBezTo>
                    <a:pt x="12004" y="5829"/>
                    <a:pt x="12004" y="5766"/>
                    <a:pt x="11973" y="5703"/>
                  </a:cubicBezTo>
                  <a:lnTo>
                    <a:pt x="10460" y="3277"/>
                  </a:lnTo>
                  <a:cubicBezTo>
                    <a:pt x="10523" y="3151"/>
                    <a:pt x="10681" y="2899"/>
                    <a:pt x="10744" y="2616"/>
                  </a:cubicBezTo>
                  <a:cubicBezTo>
                    <a:pt x="11027" y="2553"/>
                    <a:pt x="11343" y="2458"/>
                    <a:pt x="11626" y="2364"/>
                  </a:cubicBezTo>
                  <a:cubicBezTo>
                    <a:pt x="11815" y="2269"/>
                    <a:pt x="11878" y="2080"/>
                    <a:pt x="11815" y="1923"/>
                  </a:cubicBezTo>
                  <a:cubicBezTo>
                    <a:pt x="11746" y="1784"/>
                    <a:pt x="11626" y="1697"/>
                    <a:pt x="11505" y="1697"/>
                  </a:cubicBezTo>
                  <a:cubicBezTo>
                    <a:pt x="11461" y="1697"/>
                    <a:pt x="11416" y="1708"/>
                    <a:pt x="11374" y="1734"/>
                  </a:cubicBezTo>
                  <a:cubicBezTo>
                    <a:pt x="11122" y="1797"/>
                    <a:pt x="10933" y="1891"/>
                    <a:pt x="10712" y="1923"/>
                  </a:cubicBezTo>
                  <a:cubicBezTo>
                    <a:pt x="10555" y="1576"/>
                    <a:pt x="10208" y="1324"/>
                    <a:pt x="9767" y="1324"/>
                  </a:cubicBezTo>
                  <a:cubicBezTo>
                    <a:pt x="9326" y="1324"/>
                    <a:pt x="8980" y="1576"/>
                    <a:pt x="8822" y="1954"/>
                  </a:cubicBezTo>
                  <a:cubicBezTo>
                    <a:pt x="8224" y="1828"/>
                    <a:pt x="7908" y="1639"/>
                    <a:pt x="6963" y="1167"/>
                  </a:cubicBezTo>
                  <a:lnTo>
                    <a:pt x="6963" y="1009"/>
                  </a:lnTo>
                  <a:cubicBezTo>
                    <a:pt x="6963" y="411"/>
                    <a:pt x="6491" y="1"/>
                    <a:pt x="5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D36B0-1663-4EC6-ADF6-5FB9703E4E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1430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7"/>
          <p:cNvSpPr txBox="1">
            <a:spLocks noGrp="1"/>
          </p:cNvSpPr>
          <p:nvPr>
            <p:ph type="title"/>
          </p:nvPr>
        </p:nvSpPr>
        <p:spPr>
          <a:xfrm>
            <a:off x="722183" y="411475"/>
            <a:ext cx="7885104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5AB0F7-B275-4BFB-95E2-1FA616DFFBB5}"/>
              </a:ext>
            </a:extLst>
          </p:cNvPr>
          <p:cNvGrpSpPr/>
          <p:nvPr/>
        </p:nvGrpSpPr>
        <p:grpSpPr>
          <a:xfrm>
            <a:off x="6339976" y="1234803"/>
            <a:ext cx="2222593" cy="3742476"/>
            <a:chOff x="6200536" y="1476850"/>
            <a:chExt cx="2222593" cy="3742476"/>
          </a:xfrm>
        </p:grpSpPr>
        <p:sp>
          <p:nvSpPr>
            <p:cNvPr id="663" name="Google Shape;663;p27"/>
            <p:cNvSpPr/>
            <p:nvPr/>
          </p:nvSpPr>
          <p:spPr>
            <a:xfrm>
              <a:off x="6200536" y="1476850"/>
              <a:ext cx="2222593" cy="1267066"/>
            </a:xfrm>
            <a:custGeom>
              <a:avLst/>
              <a:gdLst/>
              <a:ahLst/>
              <a:cxnLst/>
              <a:rect l="l" t="t" r="r" b="b"/>
              <a:pathLst>
                <a:path w="32311" h="18420" extrusionOk="0">
                  <a:moveTo>
                    <a:pt x="0" y="0"/>
                  </a:moveTo>
                  <a:lnTo>
                    <a:pt x="7933" y="9210"/>
                  </a:lnTo>
                  <a:lnTo>
                    <a:pt x="0" y="18420"/>
                  </a:lnTo>
                  <a:lnTo>
                    <a:pt x="24347" y="18420"/>
                  </a:lnTo>
                  <a:lnTo>
                    <a:pt x="32311" y="9210"/>
                  </a:lnTo>
                  <a:lnTo>
                    <a:pt x="243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6936191" y="3243601"/>
              <a:ext cx="497678" cy="69"/>
            </a:xfrm>
            <a:custGeom>
              <a:avLst/>
              <a:gdLst/>
              <a:ahLst/>
              <a:cxnLst/>
              <a:rect l="l" t="t" r="r" b="b"/>
              <a:pathLst>
                <a:path w="7235" h="1" fill="none" extrusionOk="0">
                  <a:moveTo>
                    <a:pt x="7234" y="0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184996" y="2743857"/>
              <a:ext cx="69" cy="499810"/>
            </a:xfrm>
            <a:custGeom>
              <a:avLst/>
              <a:gdLst/>
              <a:ahLst/>
              <a:cxnLst/>
              <a:rect l="l" t="t" r="r" b="b"/>
              <a:pathLst>
                <a:path w="1" h="7266" fill="none" extrusionOk="0">
                  <a:moveTo>
                    <a:pt x="0" y="1"/>
                  </a:moveTo>
                  <a:lnTo>
                    <a:pt x="0" y="7265"/>
                  </a:lnTo>
                </a:path>
              </a:pathLst>
            </a:custGeom>
            <a:noFill/>
            <a:ln w="83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 txBox="1"/>
            <p:nvPr/>
          </p:nvSpPr>
          <p:spPr>
            <a:xfrm>
              <a:off x="6418318" y="3729038"/>
              <a:ext cx="1814272" cy="149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lvl="0" indent="-2286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100" dirty="0">
                  <a:latin typeface="Fira Sans"/>
                  <a:ea typeface="Fira Sans"/>
                  <a:cs typeface="Fira Sans"/>
                  <a:sym typeface="Fira Sans"/>
                </a:rPr>
                <a:t>“Holiday”: Stores whether the day had a holiday or not.</a:t>
              </a:r>
            </a:p>
            <a:p>
              <a:pPr marL="228600" lvl="0" indent="-2286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IN" sz="1100" dirty="0">
                  <a:latin typeface="Fira Sans"/>
                  <a:ea typeface="Fira Sans"/>
                  <a:cs typeface="Fira Sans"/>
                  <a:sym typeface="Fira Sans"/>
                </a:rPr>
                <a:t>“</a:t>
              </a:r>
              <a:r>
                <a:rPr lang="en-IN" sz="1100" dirty="0" err="1">
                  <a:latin typeface="Fira Sans"/>
                  <a:ea typeface="Fira Sans"/>
                  <a:cs typeface="Fira Sans"/>
                  <a:sym typeface="Fira Sans"/>
                </a:rPr>
                <a:t>sales_pdt_alt</a:t>
              </a:r>
              <a:r>
                <a:rPr lang="en-IN" sz="1100" dirty="0">
                  <a:latin typeface="Fira Sans"/>
                  <a:ea typeface="Fira Sans"/>
                  <a:cs typeface="Fira Sans"/>
                  <a:sym typeface="Fira Sans"/>
                </a:rPr>
                <a:t>”: Total revenue calculated on a date level.</a:t>
              </a:r>
            </a:p>
            <a:p>
              <a:pPr marL="228600" lvl="0" indent="-2286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IN" sz="11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7" name="Google Shape;667;p27"/>
            <p:cNvSpPr txBox="1"/>
            <p:nvPr/>
          </p:nvSpPr>
          <p:spPr>
            <a:xfrm>
              <a:off x="6342118" y="3388675"/>
              <a:ext cx="1980166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Feature Engineering</a:t>
              </a:r>
              <a:endParaRPr lang="en-US" b="1">
                <a:solidFill>
                  <a:schemeClr val="dk1"/>
                </a:solidFill>
                <a:latin typeface="Fira Sans"/>
                <a:ea typeface="Fira Sans"/>
                <a:cs typeface="Fira Sans"/>
              </a:endParaRPr>
            </a:p>
          </p:txBody>
        </p:sp>
        <p:pic>
          <p:nvPicPr>
            <p:cNvPr id="4" name="Graphic 3" descr="Hierarchy">
              <a:extLst>
                <a:ext uri="{FF2B5EF4-FFF2-40B4-BE49-F238E27FC236}">
                  <a16:creationId xmlns:a16="http://schemas.microsoft.com/office/drawing/2014/main" id="{ECE98F04-E38A-4F8B-8B5E-9B725A74D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00869" y="1785510"/>
              <a:ext cx="666000" cy="666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B549D7-E79D-495C-A081-CF6218706402}"/>
              </a:ext>
            </a:extLst>
          </p:cNvPr>
          <p:cNvGrpSpPr/>
          <p:nvPr/>
        </p:nvGrpSpPr>
        <p:grpSpPr>
          <a:xfrm>
            <a:off x="722183" y="1234803"/>
            <a:ext cx="2222593" cy="3623475"/>
            <a:chOff x="786675" y="1476850"/>
            <a:chExt cx="2222593" cy="36234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AC1EF3-F321-40E2-A874-29B95F87B6BE}"/>
                </a:ext>
              </a:extLst>
            </p:cNvPr>
            <p:cNvGrpSpPr/>
            <p:nvPr/>
          </p:nvGrpSpPr>
          <p:grpSpPr>
            <a:xfrm>
              <a:off x="786675" y="1476850"/>
              <a:ext cx="2222593" cy="3623475"/>
              <a:chOff x="786675" y="1476850"/>
              <a:chExt cx="2222593" cy="3623475"/>
            </a:xfrm>
          </p:grpSpPr>
          <p:sp>
            <p:nvSpPr>
              <p:cNvPr id="632" name="Google Shape;632;p27"/>
              <p:cNvSpPr/>
              <p:nvPr/>
            </p:nvSpPr>
            <p:spPr>
              <a:xfrm>
                <a:off x="786675" y="1476850"/>
                <a:ext cx="2222593" cy="1267066"/>
              </a:xfrm>
              <a:custGeom>
                <a:avLst/>
                <a:gdLst/>
                <a:ahLst/>
                <a:cxnLst/>
                <a:rect l="l" t="t" r="r" b="b"/>
                <a:pathLst>
                  <a:path w="32311" h="18420" extrusionOk="0">
                    <a:moveTo>
                      <a:pt x="0" y="0"/>
                    </a:moveTo>
                    <a:lnTo>
                      <a:pt x="7964" y="9210"/>
                    </a:lnTo>
                    <a:lnTo>
                      <a:pt x="0" y="18420"/>
                    </a:lnTo>
                    <a:lnTo>
                      <a:pt x="24347" y="18420"/>
                    </a:lnTo>
                    <a:lnTo>
                      <a:pt x="32311" y="9210"/>
                    </a:lnTo>
                    <a:lnTo>
                      <a:pt x="243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1774455" y="2743857"/>
                <a:ext cx="69" cy="499810"/>
              </a:xfrm>
              <a:custGeom>
                <a:avLst/>
                <a:gdLst/>
                <a:ahLst/>
                <a:cxnLst/>
                <a:rect l="l" t="t" r="r" b="b"/>
                <a:pathLst>
                  <a:path w="1" h="7266" fill="none" extrusionOk="0">
                    <a:moveTo>
                      <a:pt x="0" y="1"/>
                    </a:moveTo>
                    <a:lnTo>
                      <a:pt x="0" y="7265"/>
                    </a:lnTo>
                  </a:path>
                </a:pathLst>
              </a:custGeom>
              <a:noFill/>
              <a:ln w="83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1523517" y="3243601"/>
                <a:ext cx="499810" cy="69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1" fill="none" extrusionOk="0">
                    <a:moveTo>
                      <a:pt x="7266" y="0"/>
                    </a:moveTo>
                    <a:lnTo>
                      <a:pt x="1" y="0"/>
                    </a:lnTo>
                  </a:path>
                </a:pathLst>
              </a:custGeom>
              <a:noFill/>
              <a:ln w="8350" cap="flat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7"/>
              <p:cNvSpPr txBox="1"/>
              <p:nvPr/>
            </p:nvSpPr>
            <p:spPr>
              <a:xfrm>
                <a:off x="1065138" y="3709263"/>
                <a:ext cx="1701350" cy="1391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28600" lvl="0" indent="-22860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" sz="11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Dropped rows with garbage values in the temperature variables. (less than 5% of the data)</a:t>
                </a:r>
              </a:p>
              <a:p>
                <a:pPr marL="228600" lvl="0" indent="-22860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endParaRPr sz="11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36" name="Google Shape;636;p27"/>
              <p:cNvSpPr txBox="1"/>
              <p:nvPr/>
            </p:nvSpPr>
            <p:spPr>
              <a:xfrm>
                <a:off x="906388" y="3388675"/>
                <a:ext cx="1733100" cy="23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Outlier Analysis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pic>
          <p:nvPicPr>
            <p:cNvPr id="6" name="Graphic 5" descr="Presentation with bar chart">
              <a:extLst>
                <a:ext uri="{FF2B5EF4-FFF2-40B4-BE49-F238E27FC236}">
                  <a16:creationId xmlns:a16="http://schemas.microsoft.com/office/drawing/2014/main" id="{CCEDB409-950C-4232-BD09-D40AC940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88110" y="1785510"/>
              <a:ext cx="666000" cy="666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4B4F9A-F7E4-460C-B58B-330CF14C111E}"/>
              </a:ext>
            </a:extLst>
          </p:cNvPr>
          <p:cNvGrpSpPr/>
          <p:nvPr/>
        </p:nvGrpSpPr>
        <p:grpSpPr>
          <a:xfrm>
            <a:off x="4465029" y="1234803"/>
            <a:ext cx="2220529" cy="3673000"/>
            <a:chOff x="4396735" y="1476850"/>
            <a:chExt cx="2220529" cy="3673000"/>
          </a:xfrm>
        </p:grpSpPr>
        <p:sp>
          <p:nvSpPr>
            <p:cNvPr id="647" name="Google Shape;647;p27"/>
            <p:cNvSpPr/>
            <p:nvPr/>
          </p:nvSpPr>
          <p:spPr>
            <a:xfrm>
              <a:off x="4396735" y="1476850"/>
              <a:ext cx="2220529" cy="1267066"/>
            </a:xfrm>
            <a:custGeom>
              <a:avLst/>
              <a:gdLst/>
              <a:ahLst/>
              <a:cxnLst/>
              <a:rect l="l" t="t" r="r" b="b"/>
              <a:pathLst>
                <a:path w="32281" h="18420" extrusionOk="0">
                  <a:moveTo>
                    <a:pt x="1" y="0"/>
                  </a:moveTo>
                  <a:lnTo>
                    <a:pt x="7934" y="9210"/>
                  </a:lnTo>
                  <a:lnTo>
                    <a:pt x="1" y="18420"/>
                  </a:lnTo>
                  <a:lnTo>
                    <a:pt x="24348" y="18420"/>
                  </a:lnTo>
                  <a:lnTo>
                    <a:pt x="32281" y="9210"/>
                  </a:lnTo>
                  <a:lnTo>
                    <a:pt x="24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5131823" y="3243601"/>
              <a:ext cx="499810" cy="69"/>
            </a:xfrm>
            <a:custGeom>
              <a:avLst/>
              <a:gdLst/>
              <a:ahLst/>
              <a:cxnLst/>
              <a:rect l="l" t="t" r="r" b="b"/>
              <a:pathLst>
                <a:path w="7266" h="1" fill="none" extrusionOk="0">
                  <a:moveTo>
                    <a:pt x="7265" y="0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5380628" y="2743857"/>
              <a:ext cx="69" cy="499810"/>
            </a:xfrm>
            <a:custGeom>
              <a:avLst/>
              <a:gdLst/>
              <a:ahLst/>
              <a:cxnLst/>
              <a:rect l="l" t="t" r="r" b="b"/>
              <a:pathLst>
                <a:path w="1" h="7266" fill="none" extrusionOk="0">
                  <a:moveTo>
                    <a:pt x="1" y="1"/>
                  </a:moveTo>
                  <a:lnTo>
                    <a:pt x="1" y="7265"/>
                  </a:lnTo>
                </a:path>
              </a:pathLst>
            </a:custGeom>
            <a:noFill/>
            <a:ln w="83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 txBox="1"/>
            <p:nvPr/>
          </p:nvSpPr>
          <p:spPr>
            <a:xfrm>
              <a:off x="4537874" y="3719138"/>
              <a:ext cx="1834700" cy="1430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lvl="0" indent="-2286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Dropped variables with all zero values (</a:t>
              </a:r>
              <a:r>
                <a:rPr lang="en-IN" sz="11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pr_drop_flg</a:t>
              </a:r>
              <a:r>
                <a:rPr lang="en-I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n-IN" sz="11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adv_mid_wk_flg</a:t>
              </a:r>
              <a:r>
                <a:rPr lang="en-I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n-IN" sz="11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adv_super_evnt_flg</a:t>
              </a:r>
              <a:r>
                <a:rPr lang="en-I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, </a:t>
              </a:r>
              <a:r>
                <a:rPr lang="en-IN" sz="11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adv_dgtl_circ_flg</a:t>
              </a:r>
              <a:r>
                <a:rPr lang="en-I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)</a:t>
              </a:r>
            </a:p>
            <a:p>
              <a:pPr marL="228600" lvl="0" indent="-2286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Dropped the transformed(ln) variables</a:t>
              </a:r>
            </a:p>
          </p:txBody>
        </p:sp>
        <p:sp>
          <p:nvSpPr>
            <p:cNvPr id="651" name="Google Shape;651;p27"/>
            <p:cNvSpPr txBox="1"/>
            <p:nvPr/>
          </p:nvSpPr>
          <p:spPr>
            <a:xfrm>
              <a:off x="4537881" y="3388675"/>
              <a:ext cx="198612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Fira Sans"/>
                  <a:sym typeface="Fira Sans"/>
                </a:rPr>
                <a:t>Feature Selection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Graphic 7" descr="Downward trend RTL">
              <a:extLst>
                <a:ext uri="{FF2B5EF4-FFF2-40B4-BE49-F238E27FC236}">
                  <a16:creationId xmlns:a16="http://schemas.microsoft.com/office/drawing/2014/main" id="{1A192D80-DDBA-48DD-B298-0F9E4B267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01434" y="1786867"/>
              <a:ext cx="666000" cy="666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D535AA-12AE-4F9B-990B-97C43A08213B}"/>
              </a:ext>
            </a:extLst>
          </p:cNvPr>
          <p:cNvGrpSpPr/>
          <p:nvPr/>
        </p:nvGrpSpPr>
        <p:grpSpPr>
          <a:xfrm>
            <a:off x="2583684" y="1234803"/>
            <a:ext cx="2222662" cy="3704749"/>
            <a:chOff x="2590407" y="1476850"/>
            <a:chExt cx="2222662" cy="3704749"/>
          </a:xfrm>
        </p:grpSpPr>
        <p:sp>
          <p:nvSpPr>
            <p:cNvPr id="654" name="Google Shape;654;p27"/>
            <p:cNvSpPr/>
            <p:nvPr/>
          </p:nvSpPr>
          <p:spPr>
            <a:xfrm>
              <a:off x="2590407" y="1476850"/>
              <a:ext cx="2222662" cy="1267066"/>
            </a:xfrm>
            <a:custGeom>
              <a:avLst/>
              <a:gdLst/>
              <a:ahLst/>
              <a:cxnLst/>
              <a:rect l="l" t="t" r="r" b="b"/>
              <a:pathLst>
                <a:path w="32312" h="18420" extrusionOk="0">
                  <a:moveTo>
                    <a:pt x="1" y="0"/>
                  </a:moveTo>
                  <a:lnTo>
                    <a:pt x="7964" y="9210"/>
                  </a:lnTo>
                  <a:lnTo>
                    <a:pt x="1" y="18420"/>
                  </a:lnTo>
                  <a:lnTo>
                    <a:pt x="24378" y="18420"/>
                  </a:lnTo>
                  <a:lnTo>
                    <a:pt x="32311" y="9210"/>
                  </a:lnTo>
                  <a:lnTo>
                    <a:pt x="243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3327697" y="3243601"/>
              <a:ext cx="499741" cy="69"/>
            </a:xfrm>
            <a:custGeom>
              <a:avLst/>
              <a:gdLst/>
              <a:ahLst/>
              <a:cxnLst/>
              <a:rect l="l" t="t" r="r" b="b"/>
              <a:pathLst>
                <a:path w="7265" h="1" fill="none" extrusionOk="0">
                  <a:moveTo>
                    <a:pt x="7265" y="0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3578565" y="2743857"/>
              <a:ext cx="69" cy="499810"/>
            </a:xfrm>
            <a:custGeom>
              <a:avLst/>
              <a:gdLst/>
              <a:ahLst/>
              <a:cxnLst/>
              <a:rect l="l" t="t" r="r" b="b"/>
              <a:pathLst>
                <a:path w="1" h="7266" fill="none" extrusionOk="0">
                  <a:moveTo>
                    <a:pt x="1" y="1"/>
                  </a:moveTo>
                  <a:lnTo>
                    <a:pt x="1" y="7265"/>
                  </a:lnTo>
                </a:path>
              </a:pathLst>
            </a:custGeom>
            <a:noFill/>
            <a:ln w="835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 txBox="1"/>
            <p:nvPr/>
          </p:nvSpPr>
          <p:spPr>
            <a:xfrm>
              <a:off x="2975104" y="3798912"/>
              <a:ext cx="1401750" cy="1382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lvl="0" indent="-2286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100">
                  <a:latin typeface="Fira Sans"/>
                  <a:ea typeface="Fira Sans"/>
                  <a:cs typeface="Fira Sans"/>
                  <a:sym typeface="Fira Sans"/>
                </a:rPr>
                <a:t>C</a:t>
              </a:r>
              <a:r>
                <a:rPr lang="en-IN" sz="1100">
                  <a:latin typeface="Fira Sans"/>
                  <a:ea typeface="Fira Sans"/>
                  <a:cs typeface="Fira Sans"/>
                  <a:sym typeface="Fira Sans"/>
                </a:rPr>
                <a:t>o</a:t>
              </a:r>
              <a:r>
                <a:rPr lang="en" sz="1100">
                  <a:latin typeface="Fira Sans"/>
                  <a:ea typeface="Fira Sans"/>
                  <a:cs typeface="Fira Sans"/>
                  <a:sym typeface="Fira Sans"/>
                </a:rPr>
                <a:t>nverted 4 features from object type to datetime type for further analysis</a:t>
              </a:r>
            </a:p>
            <a:p>
              <a:pPr marL="228600" lvl="0" indent="-2286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58" name="Google Shape;658;p27"/>
            <p:cNvSpPr txBox="1"/>
            <p:nvPr/>
          </p:nvSpPr>
          <p:spPr>
            <a:xfrm>
              <a:off x="2639488" y="3388675"/>
              <a:ext cx="2080431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b="1">
                  <a:solidFill>
                    <a:schemeClr val="dk1"/>
                  </a:solidFill>
                  <a:latin typeface="Fira Sans"/>
                  <a:sym typeface="Fira Sans"/>
                </a:rPr>
                <a:t>Type Casting</a:t>
              </a:r>
              <a:endParaRPr lang="en-US"/>
            </a:p>
          </p:txBody>
        </p:sp>
        <p:pic>
          <p:nvPicPr>
            <p:cNvPr id="10" name="Graphic 9" descr="Bar chart RTL">
              <a:extLst>
                <a:ext uri="{FF2B5EF4-FFF2-40B4-BE49-F238E27FC236}">
                  <a16:creationId xmlns:a16="http://schemas.microsoft.com/office/drawing/2014/main" id="{58A10BCF-BCDB-41E0-BDE0-11433B29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97338" y="1785510"/>
              <a:ext cx="666000" cy="666000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FAFBAF-FA3E-457B-A6DF-7C742C3B6B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4"/>
          <p:cNvSpPr txBox="1">
            <a:spLocks noGrp="1"/>
          </p:cNvSpPr>
          <p:nvPr>
            <p:ph type="title"/>
          </p:nvPr>
        </p:nvSpPr>
        <p:spPr>
          <a:xfrm>
            <a:off x="375838" y="411475"/>
            <a:ext cx="8310962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Exploratory Data Analysis</a:t>
            </a:r>
            <a:endParaRPr lang="en-US"/>
          </a:p>
        </p:txBody>
      </p:sp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37954A1-F3A3-4292-8C91-8A568650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38" y="1061338"/>
            <a:ext cx="4054430" cy="32480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904714B-04B6-46AA-8A46-74DC26867C69}"/>
              </a:ext>
            </a:extLst>
          </p:cNvPr>
          <p:cNvGrpSpPr/>
          <p:nvPr/>
        </p:nvGrpSpPr>
        <p:grpSpPr>
          <a:xfrm>
            <a:off x="4617804" y="1315569"/>
            <a:ext cx="640715" cy="644514"/>
            <a:chOff x="4576548" y="1315753"/>
            <a:chExt cx="640715" cy="644514"/>
          </a:xfrm>
        </p:grpSpPr>
        <p:grpSp>
          <p:nvGrpSpPr>
            <p:cNvPr id="56" name="Google Shape;462;p23">
              <a:extLst>
                <a:ext uri="{FF2B5EF4-FFF2-40B4-BE49-F238E27FC236}">
                  <a16:creationId xmlns:a16="http://schemas.microsoft.com/office/drawing/2014/main" id="{29E4C5D7-90B0-4FA3-8E43-20C6E9222711}"/>
                </a:ext>
              </a:extLst>
            </p:cNvPr>
            <p:cNvGrpSpPr/>
            <p:nvPr/>
          </p:nvGrpSpPr>
          <p:grpSpPr>
            <a:xfrm>
              <a:off x="4576548" y="1315753"/>
              <a:ext cx="640715" cy="644514"/>
              <a:chOff x="1308569" y="1914795"/>
              <a:chExt cx="1426292" cy="1493186"/>
            </a:xfrm>
          </p:grpSpPr>
          <p:sp>
            <p:nvSpPr>
              <p:cNvPr id="68" name="Google Shape;466;p23">
                <a:extLst>
                  <a:ext uri="{FF2B5EF4-FFF2-40B4-BE49-F238E27FC236}">
                    <a16:creationId xmlns:a16="http://schemas.microsoft.com/office/drawing/2014/main" id="{EF38A0A6-9BBF-4F36-B984-F4C73D4DB5AC}"/>
                  </a:ext>
                </a:extLst>
              </p:cNvPr>
              <p:cNvSpPr/>
              <p:nvPr/>
            </p:nvSpPr>
            <p:spPr>
              <a:xfrm>
                <a:off x="1529822" y="3212706"/>
                <a:ext cx="981892" cy="195275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3503" extrusionOk="0">
                    <a:moveTo>
                      <a:pt x="1" y="0"/>
                    </a:moveTo>
                    <a:cubicBezTo>
                      <a:pt x="2302" y="2169"/>
                      <a:pt x="5405" y="3503"/>
                      <a:pt x="8807" y="3503"/>
                    </a:cubicBezTo>
                    <a:cubicBezTo>
                      <a:pt x="12210" y="3503"/>
                      <a:pt x="15312" y="2169"/>
                      <a:pt x="176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67;p23">
                <a:extLst>
                  <a:ext uri="{FF2B5EF4-FFF2-40B4-BE49-F238E27FC236}">
                    <a16:creationId xmlns:a16="http://schemas.microsoft.com/office/drawing/2014/main" id="{48AD7CD2-B98F-4069-9CCC-E6F456F25021}"/>
                  </a:ext>
                </a:extLst>
              </p:cNvPr>
              <p:cNvSpPr/>
              <p:nvPr/>
            </p:nvSpPr>
            <p:spPr>
              <a:xfrm>
                <a:off x="1308569" y="1914795"/>
                <a:ext cx="1426292" cy="1426292"/>
              </a:xfrm>
              <a:custGeom>
                <a:avLst/>
                <a:gdLst/>
                <a:ahLst/>
                <a:cxnLst/>
                <a:rect l="l" t="t" r="r" b="b"/>
                <a:pathLst>
                  <a:path w="25586" h="25586" extrusionOk="0">
                    <a:moveTo>
                      <a:pt x="12776" y="0"/>
                    </a:moveTo>
                    <a:cubicBezTo>
                      <a:pt x="5704" y="0"/>
                      <a:pt x="0" y="5704"/>
                      <a:pt x="0" y="12776"/>
                    </a:cubicBezTo>
                    <a:cubicBezTo>
                      <a:pt x="0" y="19848"/>
                      <a:pt x="5704" y="25585"/>
                      <a:pt x="12776" y="25585"/>
                    </a:cubicBezTo>
                    <a:cubicBezTo>
                      <a:pt x="19848" y="25585"/>
                      <a:pt x="25585" y="19848"/>
                      <a:pt x="25585" y="12776"/>
                    </a:cubicBezTo>
                    <a:cubicBezTo>
                      <a:pt x="25585" y="5704"/>
                      <a:pt x="19848" y="0"/>
                      <a:pt x="12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68;p23">
                <a:extLst>
                  <a:ext uri="{FF2B5EF4-FFF2-40B4-BE49-F238E27FC236}">
                    <a16:creationId xmlns:a16="http://schemas.microsoft.com/office/drawing/2014/main" id="{59E6CACE-91B9-4181-9C6E-F0ABE2A8AF9A}"/>
                  </a:ext>
                </a:extLst>
              </p:cNvPr>
              <p:cNvSpPr/>
              <p:nvPr/>
            </p:nvSpPr>
            <p:spPr>
              <a:xfrm>
                <a:off x="1401552" y="2007778"/>
                <a:ext cx="1240326" cy="124032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22250" extrusionOk="0">
                    <a:moveTo>
                      <a:pt x="11108" y="834"/>
                    </a:moveTo>
                    <a:cubicBezTo>
                      <a:pt x="16779" y="834"/>
                      <a:pt x="21415" y="5437"/>
                      <a:pt x="21415" y="11108"/>
                    </a:cubicBezTo>
                    <a:cubicBezTo>
                      <a:pt x="21415" y="16779"/>
                      <a:pt x="16779" y="21415"/>
                      <a:pt x="11108" y="21415"/>
                    </a:cubicBezTo>
                    <a:cubicBezTo>
                      <a:pt x="5437" y="21415"/>
                      <a:pt x="834" y="16779"/>
                      <a:pt x="834" y="11108"/>
                    </a:cubicBezTo>
                    <a:cubicBezTo>
                      <a:pt x="834" y="5437"/>
                      <a:pt x="5437" y="834"/>
                      <a:pt x="11108" y="834"/>
                    </a:cubicBezTo>
                    <a:close/>
                    <a:moveTo>
                      <a:pt x="11108" y="0"/>
                    </a:moveTo>
                    <a:cubicBezTo>
                      <a:pt x="4970" y="0"/>
                      <a:pt x="0" y="4970"/>
                      <a:pt x="0" y="11108"/>
                    </a:cubicBezTo>
                    <a:cubicBezTo>
                      <a:pt x="0" y="17246"/>
                      <a:pt x="4970" y="22249"/>
                      <a:pt x="11108" y="22249"/>
                    </a:cubicBezTo>
                    <a:cubicBezTo>
                      <a:pt x="17246" y="22249"/>
                      <a:pt x="22249" y="17246"/>
                      <a:pt x="22249" y="11108"/>
                    </a:cubicBezTo>
                    <a:cubicBezTo>
                      <a:pt x="22249" y="4970"/>
                      <a:pt x="17246" y="0"/>
                      <a:pt x="11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" name="Graphic 4" descr="Africa with solid fill">
              <a:extLst>
                <a:ext uri="{FF2B5EF4-FFF2-40B4-BE49-F238E27FC236}">
                  <a16:creationId xmlns:a16="http://schemas.microsoft.com/office/drawing/2014/main" id="{D19ED2F9-6241-4531-AF8B-EF92A6ACA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6503" y="1418334"/>
              <a:ext cx="459954" cy="453069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68021D-B5AB-42C7-A3E1-8881D4EFC0B9}"/>
              </a:ext>
            </a:extLst>
          </p:cNvPr>
          <p:cNvGrpSpPr/>
          <p:nvPr/>
        </p:nvGrpSpPr>
        <p:grpSpPr>
          <a:xfrm>
            <a:off x="4639035" y="2056528"/>
            <a:ext cx="640800" cy="644400"/>
            <a:chOff x="4576514" y="2038734"/>
            <a:chExt cx="640800" cy="644400"/>
          </a:xfrm>
        </p:grpSpPr>
        <p:grpSp>
          <p:nvGrpSpPr>
            <p:cNvPr id="84" name="Google Shape;478;p23">
              <a:extLst>
                <a:ext uri="{FF2B5EF4-FFF2-40B4-BE49-F238E27FC236}">
                  <a16:creationId xmlns:a16="http://schemas.microsoft.com/office/drawing/2014/main" id="{CA742A03-8733-438C-9702-6BACBA7F4C90}"/>
                </a:ext>
              </a:extLst>
            </p:cNvPr>
            <p:cNvGrpSpPr/>
            <p:nvPr/>
          </p:nvGrpSpPr>
          <p:grpSpPr>
            <a:xfrm>
              <a:off x="4576514" y="2038734"/>
              <a:ext cx="640800" cy="644400"/>
              <a:chOff x="3008130" y="1914795"/>
              <a:chExt cx="1426292" cy="1493186"/>
            </a:xfrm>
          </p:grpSpPr>
          <p:sp>
            <p:nvSpPr>
              <p:cNvPr id="95" name="Google Shape;482;p23">
                <a:extLst>
                  <a:ext uri="{FF2B5EF4-FFF2-40B4-BE49-F238E27FC236}">
                    <a16:creationId xmlns:a16="http://schemas.microsoft.com/office/drawing/2014/main" id="{205076D0-3C03-4960-A46C-D33AA83E67C6}"/>
                  </a:ext>
                </a:extLst>
              </p:cNvPr>
              <p:cNvSpPr/>
              <p:nvPr/>
            </p:nvSpPr>
            <p:spPr>
              <a:xfrm>
                <a:off x="3231278" y="3212706"/>
                <a:ext cx="981892" cy="195275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3503" extrusionOk="0">
                    <a:moveTo>
                      <a:pt x="1" y="0"/>
                    </a:moveTo>
                    <a:cubicBezTo>
                      <a:pt x="2302" y="2169"/>
                      <a:pt x="5371" y="3503"/>
                      <a:pt x="8807" y="3503"/>
                    </a:cubicBezTo>
                    <a:cubicBezTo>
                      <a:pt x="12209" y="3503"/>
                      <a:pt x="15312" y="2169"/>
                      <a:pt x="176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83;p23">
                <a:extLst>
                  <a:ext uri="{FF2B5EF4-FFF2-40B4-BE49-F238E27FC236}">
                    <a16:creationId xmlns:a16="http://schemas.microsoft.com/office/drawing/2014/main" id="{1D533B57-48D1-44D6-BBE4-F5CD2AF453F6}"/>
                  </a:ext>
                </a:extLst>
              </p:cNvPr>
              <p:cNvSpPr/>
              <p:nvPr/>
            </p:nvSpPr>
            <p:spPr>
              <a:xfrm>
                <a:off x="3008130" y="1914795"/>
                <a:ext cx="1426292" cy="1426292"/>
              </a:xfrm>
              <a:custGeom>
                <a:avLst/>
                <a:gdLst/>
                <a:ahLst/>
                <a:cxnLst/>
                <a:rect l="l" t="t" r="r" b="b"/>
                <a:pathLst>
                  <a:path w="25586" h="25586" extrusionOk="0">
                    <a:moveTo>
                      <a:pt x="12810" y="0"/>
                    </a:moveTo>
                    <a:cubicBezTo>
                      <a:pt x="5738" y="0"/>
                      <a:pt x="1" y="5704"/>
                      <a:pt x="1" y="12776"/>
                    </a:cubicBezTo>
                    <a:cubicBezTo>
                      <a:pt x="1" y="19848"/>
                      <a:pt x="5738" y="25585"/>
                      <a:pt x="12810" y="25585"/>
                    </a:cubicBezTo>
                    <a:cubicBezTo>
                      <a:pt x="19848" y="25585"/>
                      <a:pt x="25586" y="19848"/>
                      <a:pt x="25586" y="12776"/>
                    </a:cubicBezTo>
                    <a:cubicBezTo>
                      <a:pt x="25586" y="5704"/>
                      <a:pt x="19848" y="0"/>
                      <a:pt x="128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84;p23">
                <a:extLst>
                  <a:ext uri="{FF2B5EF4-FFF2-40B4-BE49-F238E27FC236}">
                    <a16:creationId xmlns:a16="http://schemas.microsoft.com/office/drawing/2014/main" id="{0A998ECB-609F-49DD-95BD-A3EA0BF9DE49}"/>
                  </a:ext>
                </a:extLst>
              </p:cNvPr>
              <p:cNvSpPr/>
              <p:nvPr/>
            </p:nvSpPr>
            <p:spPr>
              <a:xfrm>
                <a:off x="3101112" y="2007778"/>
                <a:ext cx="1240326" cy="1240327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22250" extrusionOk="0">
                    <a:moveTo>
                      <a:pt x="11142" y="834"/>
                    </a:moveTo>
                    <a:cubicBezTo>
                      <a:pt x="16813" y="834"/>
                      <a:pt x="21416" y="5437"/>
                      <a:pt x="21416" y="11108"/>
                    </a:cubicBezTo>
                    <a:cubicBezTo>
                      <a:pt x="21416" y="16779"/>
                      <a:pt x="16813" y="21415"/>
                      <a:pt x="11142" y="21415"/>
                    </a:cubicBezTo>
                    <a:cubicBezTo>
                      <a:pt x="5471" y="21415"/>
                      <a:pt x="835" y="16779"/>
                      <a:pt x="835" y="11108"/>
                    </a:cubicBezTo>
                    <a:cubicBezTo>
                      <a:pt x="835" y="5437"/>
                      <a:pt x="5471" y="834"/>
                      <a:pt x="11142" y="834"/>
                    </a:cubicBezTo>
                    <a:close/>
                    <a:moveTo>
                      <a:pt x="11142" y="0"/>
                    </a:moveTo>
                    <a:cubicBezTo>
                      <a:pt x="5004" y="0"/>
                      <a:pt x="1" y="4970"/>
                      <a:pt x="1" y="11108"/>
                    </a:cubicBezTo>
                    <a:cubicBezTo>
                      <a:pt x="1" y="17246"/>
                      <a:pt x="5004" y="22249"/>
                      <a:pt x="11142" y="22249"/>
                    </a:cubicBezTo>
                    <a:cubicBezTo>
                      <a:pt x="17280" y="22249"/>
                      <a:pt x="22250" y="17246"/>
                      <a:pt x="22250" y="11108"/>
                    </a:cubicBezTo>
                    <a:cubicBezTo>
                      <a:pt x="22250" y="4970"/>
                      <a:pt x="17280" y="0"/>
                      <a:pt x="11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" name="Graphic 11" descr="City outline">
              <a:extLst>
                <a:ext uri="{FF2B5EF4-FFF2-40B4-BE49-F238E27FC236}">
                  <a16:creationId xmlns:a16="http://schemas.microsoft.com/office/drawing/2014/main" id="{DA471577-8BFE-4D99-9A04-12DEC5782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73272" y="2092696"/>
              <a:ext cx="466840" cy="46684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D711AD-B3B8-400D-94C7-09C89B9376AD}"/>
              </a:ext>
            </a:extLst>
          </p:cNvPr>
          <p:cNvGrpSpPr/>
          <p:nvPr/>
        </p:nvGrpSpPr>
        <p:grpSpPr>
          <a:xfrm>
            <a:off x="4617804" y="2774480"/>
            <a:ext cx="640800" cy="644400"/>
            <a:chOff x="4617804" y="2774480"/>
            <a:chExt cx="640800" cy="644400"/>
          </a:xfrm>
        </p:grpSpPr>
        <p:grpSp>
          <p:nvGrpSpPr>
            <p:cNvPr id="103" name="Google Shape;450;p23">
              <a:extLst>
                <a:ext uri="{FF2B5EF4-FFF2-40B4-BE49-F238E27FC236}">
                  <a16:creationId xmlns:a16="http://schemas.microsoft.com/office/drawing/2014/main" id="{C6BF275C-E377-4E50-A3CF-9630502917F9}"/>
                </a:ext>
              </a:extLst>
            </p:cNvPr>
            <p:cNvGrpSpPr/>
            <p:nvPr/>
          </p:nvGrpSpPr>
          <p:grpSpPr>
            <a:xfrm>
              <a:off x="4617804" y="2774480"/>
              <a:ext cx="640800" cy="644400"/>
              <a:chOff x="4709587" y="1914795"/>
              <a:chExt cx="1426292" cy="1493186"/>
            </a:xfrm>
          </p:grpSpPr>
          <p:sp>
            <p:nvSpPr>
              <p:cNvPr id="111" name="Google Shape;454;p23">
                <a:extLst>
                  <a:ext uri="{FF2B5EF4-FFF2-40B4-BE49-F238E27FC236}">
                    <a16:creationId xmlns:a16="http://schemas.microsoft.com/office/drawing/2014/main" id="{76E52895-DB63-4CBF-A1C9-DF978D2A4B8B}"/>
                  </a:ext>
                </a:extLst>
              </p:cNvPr>
              <p:cNvSpPr/>
              <p:nvPr/>
            </p:nvSpPr>
            <p:spPr>
              <a:xfrm>
                <a:off x="4930895" y="3212706"/>
                <a:ext cx="981837" cy="195275"/>
              </a:xfrm>
              <a:custGeom>
                <a:avLst/>
                <a:gdLst/>
                <a:ahLst/>
                <a:cxnLst/>
                <a:rect l="l" t="t" r="r" b="b"/>
                <a:pathLst>
                  <a:path w="17613" h="3503" extrusionOk="0">
                    <a:moveTo>
                      <a:pt x="0" y="0"/>
                    </a:moveTo>
                    <a:cubicBezTo>
                      <a:pt x="2302" y="2169"/>
                      <a:pt x="5404" y="3503"/>
                      <a:pt x="8806" y="3503"/>
                    </a:cubicBezTo>
                    <a:cubicBezTo>
                      <a:pt x="12242" y="3503"/>
                      <a:pt x="15311" y="2169"/>
                      <a:pt x="176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55;p23">
                <a:extLst>
                  <a:ext uri="{FF2B5EF4-FFF2-40B4-BE49-F238E27FC236}">
                    <a16:creationId xmlns:a16="http://schemas.microsoft.com/office/drawing/2014/main" id="{ABDB4D9A-2F77-4875-8AB1-91665D7AAAE1}"/>
                  </a:ext>
                </a:extLst>
              </p:cNvPr>
              <p:cNvSpPr/>
              <p:nvPr/>
            </p:nvSpPr>
            <p:spPr>
              <a:xfrm>
                <a:off x="4709587" y="1914795"/>
                <a:ext cx="1426292" cy="1426292"/>
              </a:xfrm>
              <a:custGeom>
                <a:avLst/>
                <a:gdLst/>
                <a:ahLst/>
                <a:cxnLst/>
                <a:rect l="l" t="t" r="r" b="b"/>
                <a:pathLst>
                  <a:path w="25586" h="25586" extrusionOk="0">
                    <a:moveTo>
                      <a:pt x="12776" y="0"/>
                    </a:moveTo>
                    <a:cubicBezTo>
                      <a:pt x="5738" y="0"/>
                      <a:pt x="1" y="5704"/>
                      <a:pt x="1" y="12776"/>
                    </a:cubicBezTo>
                    <a:cubicBezTo>
                      <a:pt x="1" y="19848"/>
                      <a:pt x="5738" y="25585"/>
                      <a:pt x="12776" y="25585"/>
                    </a:cubicBezTo>
                    <a:cubicBezTo>
                      <a:pt x="19848" y="25585"/>
                      <a:pt x="25585" y="19848"/>
                      <a:pt x="25585" y="12776"/>
                    </a:cubicBezTo>
                    <a:cubicBezTo>
                      <a:pt x="25585" y="5704"/>
                      <a:pt x="19848" y="0"/>
                      <a:pt x="12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56;p23">
                <a:extLst>
                  <a:ext uri="{FF2B5EF4-FFF2-40B4-BE49-F238E27FC236}">
                    <a16:creationId xmlns:a16="http://schemas.microsoft.com/office/drawing/2014/main" id="{5D716D45-3EEC-4BC8-9B1C-7B40934DCFF5}"/>
                  </a:ext>
                </a:extLst>
              </p:cNvPr>
              <p:cNvSpPr/>
              <p:nvPr/>
            </p:nvSpPr>
            <p:spPr>
              <a:xfrm>
                <a:off x="4802570" y="2007778"/>
                <a:ext cx="1240326" cy="124032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22250" extrusionOk="0">
                    <a:moveTo>
                      <a:pt x="11108" y="834"/>
                    </a:moveTo>
                    <a:cubicBezTo>
                      <a:pt x="16779" y="834"/>
                      <a:pt x="21416" y="5437"/>
                      <a:pt x="21416" y="11108"/>
                    </a:cubicBezTo>
                    <a:cubicBezTo>
                      <a:pt x="21416" y="16779"/>
                      <a:pt x="16779" y="21415"/>
                      <a:pt x="11108" y="21415"/>
                    </a:cubicBezTo>
                    <a:cubicBezTo>
                      <a:pt x="5438" y="21415"/>
                      <a:pt x="834" y="16779"/>
                      <a:pt x="834" y="11108"/>
                    </a:cubicBezTo>
                    <a:cubicBezTo>
                      <a:pt x="834" y="5437"/>
                      <a:pt x="5438" y="834"/>
                      <a:pt x="11108" y="834"/>
                    </a:cubicBezTo>
                    <a:close/>
                    <a:moveTo>
                      <a:pt x="11108" y="0"/>
                    </a:moveTo>
                    <a:cubicBezTo>
                      <a:pt x="4971" y="0"/>
                      <a:pt x="0" y="4970"/>
                      <a:pt x="0" y="11108"/>
                    </a:cubicBezTo>
                    <a:cubicBezTo>
                      <a:pt x="0" y="17246"/>
                      <a:pt x="4971" y="22249"/>
                      <a:pt x="11108" y="22249"/>
                    </a:cubicBezTo>
                    <a:cubicBezTo>
                      <a:pt x="17246" y="22249"/>
                      <a:pt x="22250" y="17246"/>
                      <a:pt x="22250" y="11108"/>
                    </a:cubicBezTo>
                    <a:cubicBezTo>
                      <a:pt x="22250" y="4970"/>
                      <a:pt x="17246" y="0"/>
                      <a:pt x="11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" name="Graphic 13" descr="Shopping cart with solid fill">
              <a:extLst>
                <a:ext uri="{FF2B5EF4-FFF2-40B4-BE49-F238E27FC236}">
                  <a16:creationId xmlns:a16="http://schemas.microsoft.com/office/drawing/2014/main" id="{6EDB0F8A-1EE2-4496-B161-52DB44536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35601" y="2891839"/>
              <a:ext cx="418641" cy="41175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11A0CA-F953-4533-BAA5-2ECCC1EFB070}"/>
              </a:ext>
            </a:extLst>
          </p:cNvPr>
          <p:cNvSpPr txBox="1"/>
          <p:nvPr/>
        </p:nvSpPr>
        <p:spPr>
          <a:xfrm>
            <a:off x="5383115" y="1352719"/>
            <a:ext cx="337666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/>
              <a:t>The Eastern Region contributes to over 19.3% of the sales, followed by Northern – 17.6% and Southern regions– 16.8%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15D46-5A8E-47BF-B8CB-953906B61AF0}"/>
              </a:ext>
            </a:extLst>
          </p:cNvPr>
          <p:cNvSpPr txBox="1"/>
          <p:nvPr/>
        </p:nvSpPr>
        <p:spPr>
          <a:xfrm>
            <a:off x="5383115" y="2891736"/>
            <a:ext cx="337666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/>
              <a:t>The state of Michigan has over 16M quantities sold- 4 times than second placed state Indiana. 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18A05D-D3BB-4F89-9FC8-FD544D7C818F}"/>
              </a:ext>
            </a:extLst>
          </p:cNvPr>
          <p:cNvSpPr txBox="1"/>
          <p:nvPr/>
        </p:nvSpPr>
        <p:spPr>
          <a:xfrm>
            <a:off x="5383115" y="2126940"/>
            <a:ext cx="337666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/>
              <a:t>Battle Creek, Grand Rapids and Holland are three cities with highest product quantities sold. 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482A9B-39D0-4BE4-A01B-76960919E0BF}"/>
              </a:ext>
            </a:extLst>
          </p:cNvPr>
          <p:cNvSpPr txBox="1"/>
          <p:nvPr/>
        </p:nvSpPr>
        <p:spPr>
          <a:xfrm>
            <a:off x="5383115" y="3640004"/>
            <a:ext cx="337666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/>
              <a:t>In the market level, Great Rapids and Lakeshore dominate in terms of units sold over the years. 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28CBB-9B22-45A5-BAB2-BB0949E1F4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F0EAD2-A9FF-4C58-BD46-B9C94F89958C}"/>
              </a:ext>
            </a:extLst>
          </p:cNvPr>
          <p:cNvGrpSpPr/>
          <p:nvPr/>
        </p:nvGrpSpPr>
        <p:grpSpPr>
          <a:xfrm>
            <a:off x="4639035" y="3547683"/>
            <a:ext cx="640800" cy="644400"/>
            <a:chOff x="4639035" y="3547683"/>
            <a:chExt cx="640800" cy="644400"/>
          </a:xfrm>
        </p:grpSpPr>
        <p:grpSp>
          <p:nvGrpSpPr>
            <p:cNvPr id="31" name="Google Shape;450;p23">
              <a:extLst>
                <a:ext uri="{FF2B5EF4-FFF2-40B4-BE49-F238E27FC236}">
                  <a16:creationId xmlns:a16="http://schemas.microsoft.com/office/drawing/2014/main" id="{41ACF9FD-71BF-4676-BA53-638B5E123D8F}"/>
                </a:ext>
              </a:extLst>
            </p:cNvPr>
            <p:cNvGrpSpPr/>
            <p:nvPr/>
          </p:nvGrpSpPr>
          <p:grpSpPr>
            <a:xfrm>
              <a:off x="4639035" y="3547683"/>
              <a:ext cx="640800" cy="644400"/>
              <a:chOff x="4709587" y="1914795"/>
              <a:chExt cx="1426292" cy="1493186"/>
            </a:xfrm>
          </p:grpSpPr>
          <p:sp>
            <p:nvSpPr>
              <p:cNvPr id="33" name="Google Shape;454;p23">
                <a:extLst>
                  <a:ext uri="{FF2B5EF4-FFF2-40B4-BE49-F238E27FC236}">
                    <a16:creationId xmlns:a16="http://schemas.microsoft.com/office/drawing/2014/main" id="{63D2E2EF-9640-42C7-949A-B1B1848CEA1D}"/>
                  </a:ext>
                </a:extLst>
              </p:cNvPr>
              <p:cNvSpPr/>
              <p:nvPr/>
            </p:nvSpPr>
            <p:spPr>
              <a:xfrm>
                <a:off x="4930895" y="3212706"/>
                <a:ext cx="981837" cy="195275"/>
              </a:xfrm>
              <a:custGeom>
                <a:avLst/>
                <a:gdLst/>
                <a:ahLst/>
                <a:cxnLst/>
                <a:rect l="l" t="t" r="r" b="b"/>
                <a:pathLst>
                  <a:path w="17613" h="3503" extrusionOk="0">
                    <a:moveTo>
                      <a:pt x="0" y="0"/>
                    </a:moveTo>
                    <a:cubicBezTo>
                      <a:pt x="2302" y="2169"/>
                      <a:pt x="5404" y="3503"/>
                      <a:pt x="8806" y="3503"/>
                    </a:cubicBezTo>
                    <a:cubicBezTo>
                      <a:pt x="12242" y="3503"/>
                      <a:pt x="15311" y="2169"/>
                      <a:pt x="176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55;p23">
                <a:extLst>
                  <a:ext uri="{FF2B5EF4-FFF2-40B4-BE49-F238E27FC236}">
                    <a16:creationId xmlns:a16="http://schemas.microsoft.com/office/drawing/2014/main" id="{913BE040-2289-440A-967B-8B2DC905E8BB}"/>
                  </a:ext>
                </a:extLst>
              </p:cNvPr>
              <p:cNvSpPr/>
              <p:nvPr/>
            </p:nvSpPr>
            <p:spPr>
              <a:xfrm>
                <a:off x="4709587" y="1914795"/>
                <a:ext cx="1426292" cy="1426292"/>
              </a:xfrm>
              <a:custGeom>
                <a:avLst/>
                <a:gdLst/>
                <a:ahLst/>
                <a:cxnLst/>
                <a:rect l="l" t="t" r="r" b="b"/>
                <a:pathLst>
                  <a:path w="25586" h="25586" extrusionOk="0">
                    <a:moveTo>
                      <a:pt x="12776" y="0"/>
                    </a:moveTo>
                    <a:cubicBezTo>
                      <a:pt x="5738" y="0"/>
                      <a:pt x="1" y="5704"/>
                      <a:pt x="1" y="12776"/>
                    </a:cubicBezTo>
                    <a:cubicBezTo>
                      <a:pt x="1" y="19848"/>
                      <a:pt x="5738" y="25585"/>
                      <a:pt x="12776" y="25585"/>
                    </a:cubicBezTo>
                    <a:cubicBezTo>
                      <a:pt x="19848" y="25585"/>
                      <a:pt x="25585" y="19848"/>
                      <a:pt x="25585" y="12776"/>
                    </a:cubicBezTo>
                    <a:cubicBezTo>
                      <a:pt x="25585" y="5704"/>
                      <a:pt x="19848" y="0"/>
                      <a:pt x="12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56;p23">
                <a:extLst>
                  <a:ext uri="{FF2B5EF4-FFF2-40B4-BE49-F238E27FC236}">
                    <a16:creationId xmlns:a16="http://schemas.microsoft.com/office/drawing/2014/main" id="{9C545174-5F8B-47A3-9484-754AE9C68AE1}"/>
                  </a:ext>
                </a:extLst>
              </p:cNvPr>
              <p:cNvSpPr/>
              <p:nvPr/>
            </p:nvSpPr>
            <p:spPr>
              <a:xfrm>
                <a:off x="4802570" y="2007778"/>
                <a:ext cx="1240326" cy="124032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22250" extrusionOk="0">
                    <a:moveTo>
                      <a:pt x="11108" y="834"/>
                    </a:moveTo>
                    <a:cubicBezTo>
                      <a:pt x="16779" y="834"/>
                      <a:pt x="21416" y="5437"/>
                      <a:pt x="21416" y="11108"/>
                    </a:cubicBezTo>
                    <a:cubicBezTo>
                      <a:pt x="21416" y="16779"/>
                      <a:pt x="16779" y="21415"/>
                      <a:pt x="11108" y="21415"/>
                    </a:cubicBezTo>
                    <a:cubicBezTo>
                      <a:pt x="5438" y="21415"/>
                      <a:pt x="834" y="16779"/>
                      <a:pt x="834" y="11108"/>
                    </a:cubicBezTo>
                    <a:cubicBezTo>
                      <a:pt x="834" y="5437"/>
                      <a:pt x="5438" y="834"/>
                      <a:pt x="11108" y="834"/>
                    </a:cubicBezTo>
                    <a:close/>
                    <a:moveTo>
                      <a:pt x="11108" y="0"/>
                    </a:moveTo>
                    <a:cubicBezTo>
                      <a:pt x="4971" y="0"/>
                      <a:pt x="0" y="4970"/>
                      <a:pt x="0" y="11108"/>
                    </a:cubicBezTo>
                    <a:cubicBezTo>
                      <a:pt x="0" y="17246"/>
                      <a:pt x="4971" y="22249"/>
                      <a:pt x="11108" y="22249"/>
                    </a:cubicBezTo>
                    <a:cubicBezTo>
                      <a:pt x="17246" y="22249"/>
                      <a:pt x="22250" y="17246"/>
                      <a:pt x="22250" y="11108"/>
                    </a:cubicBezTo>
                    <a:cubicBezTo>
                      <a:pt x="22250" y="4970"/>
                      <a:pt x="17246" y="0"/>
                      <a:pt x="11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1" name="Graphic 21" descr="Map with pin with solid fill">
              <a:extLst>
                <a:ext uri="{FF2B5EF4-FFF2-40B4-BE49-F238E27FC236}">
                  <a16:creationId xmlns:a16="http://schemas.microsoft.com/office/drawing/2014/main" id="{60B35CF5-F638-4DCD-B16F-FA68FDE2B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1234" y="3599732"/>
              <a:ext cx="436479" cy="449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7"/>
          <p:cNvSpPr txBox="1">
            <a:spLocks noGrp="1"/>
          </p:cNvSpPr>
          <p:nvPr>
            <p:ph type="title"/>
          </p:nvPr>
        </p:nvSpPr>
        <p:spPr>
          <a:xfrm>
            <a:off x="569942" y="411475"/>
            <a:ext cx="8014882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Exploratory Data Analysis</a:t>
            </a:r>
          </a:p>
        </p:txBody>
      </p:sp>
      <p:pic>
        <p:nvPicPr>
          <p:cNvPr id="2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43240DE-F6D4-4AD0-8ED3-285AB18A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2" y="994153"/>
            <a:ext cx="4326873" cy="346094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7A38187-F68A-409B-AB76-B84429E10BED}"/>
              </a:ext>
            </a:extLst>
          </p:cNvPr>
          <p:cNvGrpSpPr/>
          <p:nvPr/>
        </p:nvGrpSpPr>
        <p:grpSpPr>
          <a:xfrm>
            <a:off x="5053394" y="952286"/>
            <a:ext cx="3531430" cy="3506419"/>
            <a:chOff x="5053394" y="952286"/>
            <a:chExt cx="3531430" cy="3506419"/>
          </a:xfrm>
        </p:grpSpPr>
        <p:grpSp>
          <p:nvGrpSpPr>
            <p:cNvPr id="1237" name="Google Shape;1237;p37"/>
            <p:cNvGrpSpPr/>
            <p:nvPr/>
          </p:nvGrpSpPr>
          <p:grpSpPr>
            <a:xfrm>
              <a:off x="6929660" y="993598"/>
              <a:ext cx="1655164" cy="3461496"/>
              <a:chOff x="6544251" y="1095725"/>
              <a:chExt cx="1572538" cy="3301696"/>
            </a:xfrm>
          </p:grpSpPr>
          <p:sp>
            <p:nvSpPr>
              <p:cNvPr id="1238" name="Google Shape;1238;p37"/>
              <p:cNvSpPr/>
              <p:nvPr/>
            </p:nvSpPr>
            <p:spPr>
              <a:xfrm>
                <a:off x="6544251" y="1095725"/>
                <a:ext cx="1572538" cy="1572538"/>
              </a:xfrm>
              <a:custGeom>
                <a:avLst/>
                <a:gdLst/>
                <a:ahLst/>
                <a:cxnLst/>
                <a:rect l="l" t="t" r="r" b="b"/>
                <a:pathLst>
                  <a:path w="50041" h="50041" extrusionOk="0">
                    <a:moveTo>
                      <a:pt x="0" y="1"/>
                    </a:moveTo>
                    <a:lnTo>
                      <a:pt x="0" y="50041"/>
                    </a:lnTo>
                    <a:lnTo>
                      <a:pt x="50040" y="50041"/>
                    </a:lnTo>
                    <a:lnTo>
                      <a:pt x="500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7"/>
              <p:cNvSpPr/>
              <p:nvPr/>
            </p:nvSpPr>
            <p:spPr>
              <a:xfrm>
                <a:off x="6544251" y="2779482"/>
                <a:ext cx="1572538" cy="161793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7"/>
              <p:cNvSpPr txBox="1"/>
              <p:nvPr/>
            </p:nvSpPr>
            <p:spPr>
              <a:xfrm>
                <a:off x="6551121" y="1810102"/>
                <a:ext cx="1558800" cy="7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just"/>
                <a:r>
                  <a:rPr lang="en" sz="11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Store 294 has the lowest average base price &amp; stores 319,320, 321 have the highest average base price</a:t>
                </a:r>
                <a:endParaRPr lang="en" sz="1100">
                  <a:solidFill>
                    <a:schemeClr val="lt1"/>
                  </a:solidFill>
                  <a:latin typeface="Fira Sans"/>
                  <a:ea typeface="Fira Sans"/>
                  <a:cs typeface="Fira Sans"/>
                </a:endParaRPr>
              </a:p>
            </p:txBody>
          </p:sp>
        </p:grpSp>
        <p:grpSp>
          <p:nvGrpSpPr>
            <p:cNvPr id="1260" name="Google Shape;1260;p37"/>
            <p:cNvGrpSpPr/>
            <p:nvPr/>
          </p:nvGrpSpPr>
          <p:grpSpPr>
            <a:xfrm>
              <a:off x="5053394" y="993835"/>
              <a:ext cx="1689586" cy="3464870"/>
              <a:chOff x="4695527" y="1095726"/>
              <a:chExt cx="1572538" cy="3272076"/>
            </a:xfrm>
          </p:grpSpPr>
          <p:sp>
            <p:nvSpPr>
              <p:cNvPr id="1261" name="Google Shape;1261;p37"/>
              <p:cNvSpPr/>
              <p:nvPr/>
            </p:nvSpPr>
            <p:spPr>
              <a:xfrm>
                <a:off x="4695527" y="2762752"/>
                <a:ext cx="1572538" cy="1605050"/>
              </a:xfrm>
              <a:custGeom>
                <a:avLst/>
                <a:gdLst/>
                <a:ahLst/>
                <a:cxnLst/>
                <a:rect l="l" t="t" r="r" b="b"/>
                <a:pathLst>
                  <a:path w="50041" h="50041" extrusionOk="0">
                    <a:moveTo>
                      <a:pt x="1" y="0"/>
                    </a:moveTo>
                    <a:lnTo>
                      <a:pt x="1" y="50040"/>
                    </a:lnTo>
                    <a:lnTo>
                      <a:pt x="50041" y="50040"/>
                    </a:lnTo>
                    <a:lnTo>
                      <a:pt x="50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7"/>
              <p:cNvSpPr/>
              <p:nvPr/>
            </p:nvSpPr>
            <p:spPr>
              <a:xfrm>
                <a:off x="4695527" y="1095726"/>
                <a:ext cx="1572538" cy="157253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Graphic 3" descr="Store with solid fill">
              <a:extLst>
                <a:ext uri="{FF2B5EF4-FFF2-40B4-BE49-F238E27FC236}">
                  <a16:creationId xmlns:a16="http://schemas.microsoft.com/office/drawing/2014/main" id="{06600232-C2DD-4FFA-8F15-474A38FB1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95010" y="993598"/>
              <a:ext cx="604551" cy="590780"/>
            </a:xfrm>
            <a:prstGeom prst="rect">
              <a:avLst/>
            </a:prstGeom>
          </p:spPr>
        </p:pic>
        <p:pic>
          <p:nvPicPr>
            <p:cNvPr id="4" name="Graphic 4" descr="Label with solid fill">
              <a:extLst>
                <a:ext uri="{FF2B5EF4-FFF2-40B4-BE49-F238E27FC236}">
                  <a16:creationId xmlns:a16="http://schemas.microsoft.com/office/drawing/2014/main" id="{04A09ED7-4339-408A-A59C-39B5A3FF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33450" y="952286"/>
              <a:ext cx="659635" cy="666521"/>
            </a:xfrm>
            <a:prstGeom prst="rect">
              <a:avLst/>
            </a:prstGeom>
          </p:spPr>
        </p:pic>
        <p:pic>
          <p:nvPicPr>
            <p:cNvPr id="5" name="Graphic 5" descr="Toggle with solid fill">
              <a:extLst>
                <a:ext uri="{FF2B5EF4-FFF2-40B4-BE49-F238E27FC236}">
                  <a16:creationId xmlns:a16="http://schemas.microsoft.com/office/drawing/2014/main" id="{C13B4E1D-32BB-4B9F-903B-C0DA6816D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95009" y="2818267"/>
              <a:ext cx="638979" cy="632094"/>
            </a:xfrm>
            <a:prstGeom prst="rect">
              <a:avLst/>
            </a:prstGeom>
          </p:spPr>
        </p:pic>
        <p:pic>
          <p:nvPicPr>
            <p:cNvPr id="6" name="Graphic 6" descr="Flying Money with solid fill">
              <a:extLst>
                <a:ext uri="{FF2B5EF4-FFF2-40B4-BE49-F238E27FC236}">
                  <a16:creationId xmlns:a16="http://schemas.microsoft.com/office/drawing/2014/main" id="{59886A0C-C5C2-43B5-98C6-D1DBB174A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75922" y="2834794"/>
              <a:ext cx="562639" cy="556641"/>
            </a:xfrm>
            <a:prstGeom prst="rect">
              <a:avLst/>
            </a:prstGeom>
          </p:spPr>
        </p:pic>
        <p:sp>
          <p:nvSpPr>
            <p:cNvPr id="9" name="Google Shape;1241;p37">
              <a:extLst>
                <a:ext uri="{FF2B5EF4-FFF2-40B4-BE49-F238E27FC236}">
                  <a16:creationId xmlns:a16="http://schemas.microsoft.com/office/drawing/2014/main" id="{C668E912-337B-4D1F-9748-83C4336DD47F}"/>
                </a:ext>
              </a:extLst>
            </p:cNvPr>
            <p:cNvSpPr txBox="1"/>
            <p:nvPr/>
          </p:nvSpPr>
          <p:spPr>
            <a:xfrm>
              <a:off x="5072747" y="1703308"/>
              <a:ext cx="1640704" cy="764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Stores 195, 217 and 33 are the top 3 stores in terms of units sold</a:t>
              </a:r>
              <a:endPara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</a:endParaRPr>
            </a:p>
          </p:txBody>
        </p:sp>
        <p:sp>
          <p:nvSpPr>
            <p:cNvPr id="10" name="Google Shape;1241;p37">
              <a:extLst>
                <a:ext uri="{FF2B5EF4-FFF2-40B4-BE49-F238E27FC236}">
                  <a16:creationId xmlns:a16="http://schemas.microsoft.com/office/drawing/2014/main" id="{0500261B-0A81-4B4E-9DB0-18234E764DE1}"/>
                </a:ext>
              </a:extLst>
            </p:cNvPr>
            <p:cNvSpPr txBox="1"/>
            <p:nvPr/>
          </p:nvSpPr>
          <p:spPr>
            <a:xfrm>
              <a:off x="5099369" y="3458205"/>
              <a:ext cx="1640704" cy="764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 sz="11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Store number 30 has sold the most number of alternate product.</a:t>
              </a:r>
              <a:endParaRPr lang="en" sz="1100">
                <a:solidFill>
                  <a:schemeClr val="lt1"/>
                </a:solidFill>
                <a:latin typeface="Fira Sans"/>
                <a:ea typeface="Fira Sans"/>
                <a:cs typeface="Fira Sans"/>
              </a:endParaRPr>
            </a:p>
          </p:txBody>
        </p:sp>
        <p:sp>
          <p:nvSpPr>
            <p:cNvPr id="11" name="Google Shape;1241;p37">
              <a:extLst>
                <a:ext uri="{FF2B5EF4-FFF2-40B4-BE49-F238E27FC236}">
                  <a16:creationId xmlns:a16="http://schemas.microsoft.com/office/drawing/2014/main" id="{42583BA1-4D5F-4056-9C15-D34B3AE3DF97}"/>
                </a:ext>
              </a:extLst>
            </p:cNvPr>
            <p:cNvSpPr txBox="1"/>
            <p:nvPr/>
          </p:nvSpPr>
          <p:spPr>
            <a:xfrm>
              <a:off x="6937809" y="3458205"/>
              <a:ext cx="1640704" cy="764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 sz="11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Stores 319, 320, 321 have the highest average promotional base price</a:t>
              </a:r>
              <a:endParaRPr lang="en" sz="1100">
                <a:solidFill>
                  <a:schemeClr val="lt1"/>
                </a:solidFill>
                <a:latin typeface="Fira Sans"/>
                <a:ea typeface="Fira Sans"/>
                <a:cs typeface="Fira Sans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7159FA-F4CC-48B7-A6BD-77E596D48A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0FB23304-3D0A-4085-B848-EE46D2577C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165" y="844743"/>
            <a:ext cx="4519669" cy="36170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DA199F6-F977-4877-A35A-7BEF491184E4}"/>
              </a:ext>
            </a:extLst>
          </p:cNvPr>
          <p:cNvGrpSpPr/>
          <p:nvPr/>
        </p:nvGrpSpPr>
        <p:grpSpPr>
          <a:xfrm>
            <a:off x="151604" y="4563010"/>
            <a:ext cx="4278918" cy="481101"/>
            <a:chOff x="151604" y="4395051"/>
            <a:chExt cx="4278918" cy="481101"/>
          </a:xfrm>
        </p:grpSpPr>
        <p:grpSp>
          <p:nvGrpSpPr>
            <p:cNvPr id="1520" name="Google Shape;1520;p42"/>
            <p:cNvGrpSpPr/>
            <p:nvPr/>
          </p:nvGrpSpPr>
          <p:grpSpPr>
            <a:xfrm>
              <a:off x="151604" y="4395051"/>
              <a:ext cx="4278918" cy="481101"/>
              <a:chOff x="1308375" y="3651412"/>
              <a:chExt cx="6454748" cy="708323"/>
            </a:xfrm>
          </p:grpSpPr>
          <p:sp>
            <p:nvSpPr>
              <p:cNvPr id="1521" name="Google Shape;1521;p42"/>
              <p:cNvSpPr/>
              <p:nvPr/>
            </p:nvSpPr>
            <p:spPr>
              <a:xfrm>
                <a:off x="2821948" y="3651412"/>
                <a:ext cx="4941175" cy="708323"/>
              </a:xfrm>
              <a:custGeom>
                <a:avLst/>
                <a:gdLst/>
                <a:ahLst/>
                <a:cxnLst/>
                <a:rect l="l" t="t" r="r" b="b"/>
                <a:pathLst>
                  <a:path w="154460" h="22142" extrusionOk="0">
                    <a:moveTo>
                      <a:pt x="11071" y="1"/>
                    </a:moveTo>
                    <a:cubicBezTo>
                      <a:pt x="4954" y="1"/>
                      <a:pt x="1" y="4954"/>
                      <a:pt x="1" y="11071"/>
                    </a:cubicBezTo>
                    <a:cubicBezTo>
                      <a:pt x="1" y="17188"/>
                      <a:pt x="4954" y="22141"/>
                      <a:pt x="11071" y="22141"/>
                    </a:cubicBezTo>
                    <a:lnTo>
                      <a:pt x="143389" y="22141"/>
                    </a:lnTo>
                    <a:cubicBezTo>
                      <a:pt x="149507" y="22141"/>
                      <a:pt x="154460" y="17188"/>
                      <a:pt x="154460" y="11071"/>
                    </a:cubicBezTo>
                    <a:cubicBezTo>
                      <a:pt x="154460" y="4954"/>
                      <a:pt x="149507" y="1"/>
                      <a:pt x="143389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2"/>
              <p:cNvSpPr/>
              <p:nvPr/>
            </p:nvSpPr>
            <p:spPr>
              <a:xfrm>
                <a:off x="3111829" y="3938349"/>
                <a:ext cx="154096" cy="154128"/>
              </a:xfrm>
              <a:custGeom>
                <a:avLst/>
                <a:gdLst/>
                <a:ahLst/>
                <a:cxnLst/>
                <a:rect l="l" t="t" r="r" b="b"/>
                <a:pathLst>
                  <a:path w="4817" h="4818" extrusionOk="0">
                    <a:moveTo>
                      <a:pt x="2420" y="1"/>
                    </a:moveTo>
                    <a:cubicBezTo>
                      <a:pt x="1073" y="1"/>
                      <a:pt x="1" y="1074"/>
                      <a:pt x="1" y="2420"/>
                    </a:cubicBezTo>
                    <a:cubicBezTo>
                      <a:pt x="1" y="3744"/>
                      <a:pt x="1073" y="4817"/>
                      <a:pt x="2420" y="4817"/>
                    </a:cubicBezTo>
                    <a:cubicBezTo>
                      <a:pt x="3744" y="4817"/>
                      <a:pt x="4817" y="3744"/>
                      <a:pt x="4817" y="2420"/>
                    </a:cubicBezTo>
                    <a:cubicBezTo>
                      <a:pt x="4817" y="1074"/>
                      <a:pt x="3744" y="1"/>
                      <a:pt x="24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2"/>
              <p:cNvSpPr/>
              <p:nvPr/>
            </p:nvSpPr>
            <p:spPr>
              <a:xfrm>
                <a:off x="1308375" y="3651412"/>
                <a:ext cx="1380784" cy="708323"/>
              </a:xfrm>
              <a:custGeom>
                <a:avLst/>
                <a:gdLst/>
                <a:ahLst/>
                <a:cxnLst/>
                <a:rect l="l" t="t" r="r" b="b"/>
                <a:pathLst>
                  <a:path w="43163" h="22142" extrusionOk="0">
                    <a:moveTo>
                      <a:pt x="11070" y="1"/>
                    </a:moveTo>
                    <a:cubicBezTo>
                      <a:pt x="4953" y="1"/>
                      <a:pt x="0" y="4954"/>
                      <a:pt x="0" y="11071"/>
                    </a:cubicBezTo>
                    <a:cubicBezTo>
                      <a:pt x="0" y="17188"/>
                      <a:pt x="4953" y="22141"/>
                      <a:pt x="11070" y="22141"/>
                    </a:cubicBezTo>
                    <a:lnTo>
                      <a:pt x="32092" y="22141"/>
                    </a:lnTo>
                    <a:cubicBezTo>
                      <a:pt x="38210" y="22141"/>
                      <a:pt x="43163" y="17188"/>
                      <a:pt x="43163" y="11071"/>
                    </a:cubicBezTo>
                    <a:cubicBezTo>
                      <a:pt x="43163" y="4954"/>
                      <a:pt x="38210" y="1"/>
                      <a:pt x="32092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2"/>
              <p:cNvSpPr/>
              <p:nvPr/>
            </p:nvSpPr>
            <p:spPr>
              <a:xfrm>
                <a:off x="1384284" y="3716412"/>
                <a:ext cx="565935" cy="565903"/>
              </a:xfrm>
              <a:custGeom>
                <a:avLst/>
                <a:gdLst/>
                <a:ahLst/>
                <a:cxnLst/>
                <a:rect l="l" t="t" r="r" b="b"/>
                <a:pathLst>
                  <a:path w="17691" h="17690" extrusionOk="0">
                    <a:moveTo>
                      <a:pt x="8857" y="0"/>
                    </a:moveTo>
                    <a:cubicBezTo>
                      <a:pt x="3972" y="0"/>
                      <a:pt x="1" y="3972"/>
                      <a:pt x="1" y="8833"/>
                    </a:cubicBezTo>
                    <a:cubicBezTo>
                      <a:pt x="1" y="13718"/>
                      <a:pt x="3972" y="17690"/>
                      <a:pt x="8857" y="17690"/>
                    </a:cubicBezTo>
                    <a:cubicBezTo>
                      <a:pt x="13742" y="17690"/>
                      <a:pt x="17690" y="13718"/>
                      <a:pt x="17690" y="8833"/>
                    </a:cubicBezTo>
                    <a:cubicBezTo>
                      <a:pt x="17690" y="3972"/>
                      <a:pt x="13742" y="0"/>
                      <a:pt x="88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42"/>
              <p:cNvSpPr txBox="1"/>
              <p:nvPr/>
            </p:nvSpPr>
            <p:spPr>
              <a:xfrm>
                <a:off x="3345408" y="3781224"/>
                <a:ext cx="4146441" cy="437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200" dirty="0">
                    <a:latin typeface="Fira Sans"/>
                    <a:ea typeface="Fira Sans"/>
                    <a:cs typeface="Fira Sans"/>
                    <a:sym typeface="Fira Sans"/>
                  </a:rPr>
                  <a:t>Saturdays, Sundays and Mondays experience the highest sales</a:t>
                </a:r>
                <a:endParaRPr lang="en" sz="1200" dirty="0">
                  <a:latin typeface="Fira Sans"/>
                  <a:ea typeface="Fira Sans"/>
                  <a:cs typeface="Fira Sans"/>
                </a:endParaRPr>
              </a:p>
            </p:txBody>
          </p:sp>
        </p:grpSp>
        <p:pic>
          <p:nvPicPr>
            <p:cNvPr id="3" name="Graphic 3" descr="Daily calendar with solid fill">
              <a:extLst>
                <a:ext uri="{FF2B5EF4-FFF2-40B4-BE49-F238E27FC236}">
                  <a16:creationId xmlns:a16="http://schemas.microsoft.com/office/drawing/2014/main" id="{54C313FB-67AB-468A-80D1-DEA46BF19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585" y="4483221"/>
              <a:ext cx="277613" cy="25697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48EDE-F09F-45F9-A138-76E8317BA2AA}"/>
              </a:ext>
            </a:extLst>
          </p:cNvPr>
          <p:cNvGrpSpPr/>
          <p:nvPr/>
        </p:nvGrpSpPr>
        <p:grpSpPr>
          <a:xfrm>
            <a:off x="4847630" y="4558792"/>
            <a:ext cx="4296370" cy="481101"/>
            <a:chOff x="4841672" y="4390830"/>
            <a:chExt cx="4296370" cy="481101"/>
          </a:xfrm>
        </p:grpSpPr>
        <p:grpSp>
          <p:nvGrpSpPr>
            <p:cNvPr id="1508" name="Google Shape;1508;p42"/>
            <p:cNvGrpSpPr/>
            <p:nvPr/>
          </p:nvGrpSpPr>
          <p:grpSpPr>
            <a:xfrm>
              <a:off x="4841672" y="4390830"/>
              <a:ext cx="4296370" cy="481101"/>
              <a:chOff x="1308375" y="2826330"/>
              <a:chExt cx="7212239" cy="708324"/>
            </a:xfrm>
          </p:grpSpPr>
          <p:sp>
            <p:nvSpPr>
              <p:cNvPr id="1509" name="Google Shape;1509;p42"/>
              <p:cNvSpPr/>
              <p:nvPr/>
            </p:nvSpPr>
            <p:spPr>
              <a:xfrm>
                <a:off x="2821945" y="2826331"/>
                <a:ext cx="5565881" cy="708323"/>
              </a:xfrm>
              <a:custGeom>
                <a:avLst/>
                <a:gdLst/>
                <a:ahLst/>
                <a:cxnLst/>
                <a:rect l="l" t="t" r="r" b="b"/>
                <a:pathLst>
                  <a:path w="154460" h="22142" extrusionOk="0">
                    <a:moveTo>
                      <a:pt x="11071" y="1"/>
                    </a:moveTo>
                    <a:cubicBezTo>
                      <a:pt x="4954" y="1"/>
                      <a:pt x="1" y="4954"/>
                      <a:pt x="1" y="11071"/>
                    </a:cubicBezTo>
                    <a:cubicBezTo>
                      <a:pt x="1" y="17188"/>
                      <a:pt x="4954" y="22142"/>
                      <a:pt x="11071" y="22142"/>
                    </a:cubicBezTo>
                    <a:lnTo>
                      <a:pt x="143389" y="22142"/>
                    </a:lnTo>
                    <a:cubicBezTo>
                      <a:pt x="149507" y="22142"/>
                      <a:pt x="154460" y="17188"/>
                      <a:pt x="154460" y="11071"/>
                    </a:cubicBezTo>
                    <a:cubicBezTo>
                      <a:pt x="154460" y="4954"/>
                      <a:pt x="149507" y="1"/>
                      <a:pt x="143389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42"/>
              <p:cNvSpPr/>
              <p:nvPr/>
            </p:nvSpPr>
            <p:spPr>
              <a:xfrm>
                <a:off x="3111829" y="3108182"/>
                <a:ext cx="154096" cy="154096"/>
              </a:xfrm>
              <a:custGeom>
                <a:avLst/>
                <a:gdLst/>
                <a:ahLst/>
                <a:cxnLst/>
                <a:rect l="l" t="t" r="r" b="b"/>
                <a:pathLst>
                  <a:path w="4817" h="4817" extrusionOk="0">
                    <a:moveTo>
                      <a:pt x="2420" y="1"/>
                    </a:moveTo>
                    <a:cubicBezTo>
                      <a:pt x="1073" y="1"/>
                      <a:pt x="1" y="1073"/>
                      <a:pt x="1" y="2397"/>
                    </a:cubicBezTo>
                    <a:cubicBezTo>
                      <a:pt x="1" y="3744"/>
                      <a:pt x="1073" y="4817"/>
                      <a:pt x="2420" y="4817"/>
                    </a:cubicBezTo>
                    <a:cubicBezTo>
                      <a:pt x="3744" y="4817"/>
                      <a:pt x="4817" y="3744"/>
                      <a:pt x="4817" y="2397"/>
                    </a:cubicBezTo>
                    <a:cubicBezTo>
                      <a:pt x="4817" y="1073"/>
                      <a:pt x="3744" y="1"/>
                      <a:pt x="2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2"/>
              <p:cNvSpPr/>
              <p:nvPr/>
            </p:nvSpPr>
            <p:spPr>
              <a:xfrm>
                <a:off x="1308375" y="2826331"/>
                <a:ext cx="1380784" cy="708323"/>
              </a:xfrm>
              <a:custGeom>
                <a:avLst/>
                <a:gdLst/>
                <a:ahLst/>
                <a:cxnLst/>
                <a:rect l="l" t="t" r="r" b="b"/>
                <a:pathLst>
                  <a:path w="43163" h="22142" extrusionOk="0">
                    <a:moveTo>
                      <a:pt x="11070" y="1"/>
                    </a:moveTo>
                    <a:cubicBezTo>
                      <a:pt x="4953" y="1"/>
                      <a:pt x="0" y="4954"/>
                      <a:pt x="0" y="11071"/>
                    </a:cubicBezTo>
                    <a:cubicBezTo>
                      <a:pt x="0" y="17188"/>
                      <a:pt x="4953" y="22142"/>
                      <a:pt x="11070" y="22142"/>
                    </a:cubicBezTo>
                    <a:lnTo>
                      <a:pt x="32092" y="22142"/>
                    </a:lnTo>
                    <a:cubicBezTo>
                      <a:pt x="38210" y="22142"/>
                      <a:pt x="43163" y="17188"/>
                      <a:pt x="43163" y="11071"/>
                    </a:cubicBezTo>
                    <a:cubicBezTo>
                      <a:pt x="43163" y="4954"/>
                      <a:pt x="38210" y="1"/>
                      <a:pt x="32092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2"/>
              <p:cNvSpPr/>
              <p:nvPr/>
            </p:nvSpPr>
            <p:spPr>
              <a:xfrm>
                <a:off x="1384283" y="2903745"/>
                <a:ext cx="651308" cy="559700"/>
              </a:xfrm>
              <a:custGeom>
                <a:avLst/>
                <a:gdLst/>
                <a:ahLst/>
                <a:cxnLst/>
                <a:rect l="l" t="t" r="r" b="b"/>
                <a:pathLst>
                  <a:path w="17691" h="17691" extrusionOk="0">
                    <a:moveTo>
                      <a:pt x="8857" y="0"/>
                    </a:moveTo>
                    <a:cubicBezTo>
                      <a:pt x="3972" y="0"/>
                      <a:pt x="1" y="3972"/>
                      <a:pt x="1" y="8857"/>
                    </a:cubicBezTo>
                    <a:cubicBezTo>
                      <a:pt x="1" y="13741"/>
                      <a:pt x="3972" y="17690"/>
                      <a:pt x="8857" y="17690"/>
                    </a:cubicBezTo>
                    <a:cubicBezTo>
                      <a:pt x="13742" y="17690"/>
                      <a:pt x="17690" y="13741"/>
                      <a:pt x="17690" y="8857"/>
                    </a:cubicBezTo>
                    <a:cubicBezTo>
                      <a:pt x="17690" y="3972"/>
                      <a:pt x="13742" y="0"/>
                      <a:pt x="88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42"/>
              <p:cNvSpPr txBox="1"/>
              <p:nvPr/>
            </p:nvSpPr>
            <p:spPr>
              <a:xfrm>
                <a:off x="3326744" y="2826330"/>
                <a:ext cx="5193870" cy="708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" sz="1100" dirty="0">
                    <a:latin typeface="Fira Sans"/>
                    <a:ea typeface="Fira Sans"/>
                    <a:cs typeface="Fira Sans"/>
                    <a:sym typeface="Fira Sans"/>
                  </a:rPr>
                  <a:t>2020 saw a peak in beef-consumption in the US with 2021 showing similar trajectory.</a:t>
                </a:r>
                <a:endParaRPr lang="en" sz="1100" dirty="0">
                  <a:latin typeface="Fira Sans"/>
                  <a:ea typeface="Fira Sans"/>
                  <a:cs typeface="Fira Sans"/>
                </a:endParaRPr>
              </a:p>
            </p:txBody>
          </p:sp>
        </p:grpSp>
        <p:pic>
          <p:nvPicPr>
            <p:cNvPr id="4" name="Graphic 4" descr="Circles with arrows with solid fill">
              <a:extLst>
                <a:ext uri="{FF2B5EF4-FFF2-40B4-BE49-F238E27FC236}">
                  <a16:creationId xmlns:a16="http://schemas.microsoft.com/office/drawing/2014/main" id="{A255D902-0B1C-423B-98E9-D7223F496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4772" y="4473104"/>
              <a:ext cx="309522" cy="277200"/>
            </a:xfrm>
            <a:prstGeom prst="rect">
              <a:avLst/>
            </a:prstGeom>
          </p:spPr>
        </p:pic>
      </p:grpSp>
      <p:sp>
        <p:nvSpPr>
          <p:cNvPr id="22" name="Google Shape;1236;p37">
            <a:extLst>
              <a:ext uri="{FF2B5EF4-FFF2-40B4-BE49-F238E27FC236}">
                <a16:creationId xmlns:a16="http://schemas.microsoft.com/office/drawing/2014/main" id="{68B04D0B-DB7C-47DF-8A0B-F65B85BA83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Exploratory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9EC0-F8E9-4044-A00C-2542EF8D80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6364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31"/>
          <p:cNvGrpSpPr/>
          <p:nvPr/>
        </p:nvGrpSpPr>
        <p:grpSpPr>
          <a:xfrm>
            <a:off x="5315797" y="1247950"/>
            <a:ext cx="3413750" cy="744914"/>
            <a:chOff x="6362400" y="1247950"/>
            <a:chExt cx="2009100" cy="751800"/>
          </a:xfrm>
        </p:grpSpPr>
        <p:sp>
          <p:nvSpPr>
            <p:cNvPr id="805" name="Google Shape;805;p31"/>
            <p:cNvSpPr/>
            <p:nvPr/>
          </p:nvSpPr>
          <p:spPr>
            <a:xfrm>
              <a:off x="6362400" y="1247950"/>
              <a:ext cx="2009100" cy="751800"/>
            </a:xfrm>
            <a:prstGeom prst="roundRect">
              <a:avLst>
                <a:gd name="adj" fmla="val 1126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6449200" y="1317127"/>
              <a:ext cx="559934" cy="620247"/>
            </a:xfrm>
            <a:prstGeom prst="roundRect">
              <a:avLst>
                <a:gd name="adj" fmla="val 1012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 txBox="1"/>
            <p:nvPr/>
          </p:nvSpPr>
          <p:spPr>
            <a:xfrm>
              <a:off x="7164200" y="1374100"/>
              <a:ext cx="12045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1100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Over 28M in revenue was generated in the year 2020</a:t>
              </a:r>
              <a:endParaRPr lang="en" sz="1100" dirty="0">
                <a:solidFill>
                  <a:schemeClr val="lt1"/>
                </a:solidFill>
                <a:latin typeface="Fira Sans"/>
                <a:ea typeface="Fira Sans"/>
                <a:cs typeface="Fira Sans"/>
              </a:endParaRPr>
            </a:p>
          </p:txBody>
        </p:sp>
      </p:grpSp>
      <p:grpSp>
        <p:nvGrpSpPr>
          <p:cNvPr id="819" name="Google Shape;819;p31"/>
          <p:cNvGrpSpPr/>
          <p:nvPr/>
        </p:nvGrpSpPr>
        <p:grpSpPr>
          <a:xfrm>
            <a:off x="5315797" y="2409013"/>
            <a:ext cx="3413750" cy="744915"/>
            <a:chOff x="6362400" y="2422784"/>
            <a:chExt cx="2009100" cy="751800"/>
          </a:xfrm>
        </p:grpSpPr>
        <p:sp>
          <p:nvSpPr>
            <p:cNvPr id="820" name="Google Shape;820;p31"/>
            <p:cNvSpPr/>
            <p:nvPr/>
          </p:nvSpPr>
          <p:spPr>
            <a:xfrm>
              <a:off x="6362400" y="2422784"/>
              <a:ext cx="2009100" cy="751800"/>
            </a:xfrm>
            <a:prstGeom prst="roundRect">
              <a:avLst>
                <a:gd name="adj" fmla="val 1126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6449200" y="2498909"/>
              <a:ext cx="588300" cy="599400"/>
            </a:xfrm>
            <a:prstGeom prst="roundRect">
              <a:avLst>
                <a:gd name="adj" fmla="val 1012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 txBox="1"/>
            <p:nvPr/>
          </p:nvSpPr>
          <p:spPr>
            <a:xfrm>
              <a:off x="7164200" y="2548935"/>
              <a:ext cx="12045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1100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Stores 26, 158, 195, 199 and 217 have generated a higher share of the total revenue</a:t>
              </a:r>
              <a:endParaRPr lang="en" sz="1100" dirty="0">
                <a:solidFill>
                  <a:schemeClr val="lt1"/>
                </a:solidFill>
                <a:latin typeface="Fira Sans"/>
                <a:ea typeface="Fira Sans"/>
                <a:cs typeface="Fira Sans"/>
              </a:endParaRPr>
            </a:p>
          </p:txBody>
        </p:sp>
      </p:grpSp>
      <p:grpSp>
        <p:nvGrpSpPr>
          <p:cNvPr id="842" name="Google Shape;842;p31"/>
          <p:cNvGrpSpPr/>
          <p:nvPr/>
        </p:nvGrpSpPr>
        <p:grpSpPr>
          <a:xfrm>
            <a:off x="5315797" y="3629687"/>
            <a:ext cx="3406865" cy="857614"/>
            <a:chOff x="6362400" y="3597774"/>
            <a:chExt cx="2009100" cy="751817"/>
          </a:xfrm>
        </p:grpSpPr>
        <p:sp>
          <p:nvSpPr>
            <p:cNvPr id="845" name="Google Shape;845;p31"/>
            <p:cNvSpPr txBox="1"/>
            <p:nvPr/>
          </p:nvSpPr>
          <p:spPr>
            <a:xfrm>
              <a:off x="6896315" y="3698591"/>
              <a:ext cx="13368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cold place. It’s full of iron oxide dust</a:t>
              </a:r>
              <a:endParaRPr sz="1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362400" y="3597774"/>
              <a:ext cx="2009100" cy="751800"/>
            </a:xfrm>
            <a:prstGeom prst="roundRect">
              <a:avLst>
                <a:gd name="adj" fmla="val 1126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6449200" y="3673899"/>
              <a:ext cx="588300" cy="599400"/>
            </a:xfrm>
            <a:prstGeom prst="roundRect">
              <a:avLst>
                <a:gd name="adj" fmla="val 1012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 txBox="1"/>
            <p:nvPr/>
          </p:nvSpPr>
          <p:spPr>
            <a:xfrm>
              <a:off x="7164200" y="3723925"/>
              <a:ext cx="12045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1100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Stores 171 and 108 have generated the least revenue and should be looked into</a:t>
              </a:r>
              <a:endParaRPr lang="en" sz="1100" dirty="0">
                <a:solidFill>
                  <a:schemeClr val="lt1"/>
                </a:solidFill>
                <a:latin typeface="Fira Sans"/>
                <a:ea typeface="Fira Sans"/>
                <a:cs typeface="Fira Sans"/>
              </a:endParaRPr>
            </a:p>
          </p:txBody>
        </p:sp>
      </p:grpSp>
      <p:pic>
        <p:nvPicPr>
          <p:cNvPr id="5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60B6EDDF-4DBB-4D0C-9806-4C92F3AAE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9" y="898028"/>
            <a:ext cx="4698693" cy="3760576"/>
          </a:xfrm>
          <a:prstGeom prst="rect">
            <a:avLst/>
          </a:prstGeom>
        </p:spPr>
      </p:pic>
      <p:pic>
        <p:nvPicPr>
          <p:cNvPr id="6" name="Graphic 6" descr="Money with solid fill">
            <a:extLst>
              <a:ext uri="{FF2B5EF4-FFF2-40B4-BE49-F238E27FC236}">
                <a16:creationId xmlns:a16="http://schemas.microsoft.com/office/drawing/2014/main" id="{7FF7AAD6-F767-4C60-BAEE-542074C94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847" y="1246971"/>
            <a:ext cx="687178" cy="687178"/>
          </a:xfrm>
          <a:prstGeom prst="rect">
            <a:avLst/>
          </a:prstGeom>
        </p:spPr>
      </p:pic>
      <p:pic>
        <p:nvPicPr>
          <p:cNvPr id="7" name="Graphic 7" descr="Upward trend outline">
            <a:extLst>
              <a:ext uri="{FF2B5EF4-FFF2-40B4-BE49-F238E27FC236}">
                <a16:creationId xmlns:a16="http://schemas.microsoft.com/office/drawing/2014/main" id="{23C0C9F8-7B40-42E5-A942-738920E07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0762" y="2410627"/>
            <a:ext cx="742263" cy="742263"/>
          </a:xfrm>
          <a:prstGeom prst="rect">
            <a:avLst/>
          </a:prstGeom>
        </p:spPr>
      </p:pic>
      <p:pic>
        <p:nvPicPr>
          <p:cNvPr id="8" name="Graphic 8" descr="Dollar with solid fill">
            <a:extLst>
              <a:ext uri="{FF2B5EF4-FFF2-40B4-BE49-F238E27FC236}">
                <a16:creationId xmlns:a16="http://schemas.microsoft.com/office/drawing/2014/main" id="{1C98DED7-A3AB-4CE1-8E13-BDE147329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4046" y="3732652"/>
            <a:ext cx="590780" cy="590780"/>
          </a:xfrm>
          <a:prstGeom prst="rect">
            <a:avLst/>
          </a:prstGeom>
        </p:spPr>
      </p:pic>
      <p:sp>
        <p:nvSpPr>
          <p:cNvPr id="23" name="Google Shape;1236;p37">
            <a:extLst>
              <a:ext uri="{FF2B5EF4-FFF2-40B4-BE49-F238E27FC236}">
                <a16:creationId xmlns:a16="http://schemas.microsoft.com/office/drawing/2014/main" id="{0FC384BB-FB39-45B9-B99E-BA64C9011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069" y="411475"/>
            <a:ext cx="8271721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Exploratory 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9F121-DF14-42AE-9D38-5F3FF5C6A6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971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/>
          <p:nvPr/>
        </p:nvSpPr>
        <p:spPr>
          <a:xfrm>
            <a:off x="3302330" y="1786532"/>
            <a:ext cx="2658887" cy="2650068"/>
          </a:xfrm>
          <a:custGeom>
            <a:avLst/>
            <a:gdLst/>
            <a:ahLst/>
            <a:cxnLst/>
            <a:rect l="l" t="t" r="r" b="b"/>
            <a:pathLst>
              <a:path w="34105" h="34074" extrusionOk="0">
                <a:moveTo>
                  <a:pt x="17052" y="3283"/>
                </a:moveTo>
                <a:cubicBezTo>
                  <a:pt x="24651" y="3283"/>
                  <a:pt x="30821" y="9453"/>
                  <a:pt x="30821" y="17052"/>
                </a:cubicBezTo>
                <a:cubicBezTo>
                  <a:pt x="30821" y="24621"/>
                  <a:pt x="24651" y="30791"/>
                  <a:pt x="17052" y="30791"/>
                </a:cubicBezTo>
                <a:cubicBezTo>
                  <a:pt x="9453" y="30791"/>
                  <a:pt x="3283" y="24621"/>
                  <a:pt x="3283" y="17052"/>
                </a:cubicBezTo>
                <a:cubicBezTo>
                  <a:pt x="3283" y="9453"/>
                  <a:pt x="9453" y="3283"/>
                  <a:pt x="17052" y="3283"/>
                </a:cubicBezTo>
                <a:close/>
                <a:moveTo>
                  <a:pt x="17052" y="0"/>
                </a:moveTo>
                <a:cubicBezTo>
                  <a:pt x="7630" y="0"/>
                  <a:pt x="0" y="7630"/>
                  <a:pt x="0" y="17052"/>
                </a:cubicBezTo>
                <a:cubicBezTo>
                  <a:pt x="0" y="26445"/>
                  <a:pt x="7630" y="34074"/>
                  <a:pt x="17052" y="34074"/>
                </a:cubicBezTo>
                <a:cubicBezTo>
                  <a:pt x="26475" y="34074"/>
                  <a:pt x="34104" y="26445"/>
                  <a:pt x="34104" y="17052"/>
                </a:cubicBezTo>
                <a:cubicBezTo>
                  <a:pt x="34104" y="7630"/>
                  <a:pt x="26475" y="0"/>
                  <a:pt x="1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082930" y="1617747"/>
            <a:ext cx="2215037" cy="539863"/>
          </a:xfrm>
          <a:custGeom>
            <a:avLst/>
            <a:gdLst/>
            <a:ahLst/>
            <a:cxnLst/>
            <a:rect l="l" t="t" r="r" b="b"/>
            <a:pathLst>
              <a:path w="27814" h="6779" extrusionOk="0">
                <a:moveTo>
                  <a:pt x="24561" y="0"/>
                </a:moveTo>
                <a:lnTo>
                  <a:pt x="24561" y="1641"/>
                </a:lnTo>
                <a:lnTo>
                  <a:pt x="6931" y="1641"/>
                </a:lnTo>
                <a:cubicBezTo>
                  <a:pt x="4469" y="1641"/>
                  <a:pt x="2129" y="2158"/>
                  <a:pt x="1" y="3100"/>
                </a:cubicBezTo>
                <a:lnTo>
                  <a:pt x="1" y="6778"/>
                </a:lnTo>
                <a:cubicBezTo>
                  <a:pt x="2037" y="5593"/>
                  <a:pt x="4408" y="4924"/>
                  <a:pt x="6931" y="4924"/>
                </a:cubicBezTo>
                <a:lnTo>
                  <a:pt x="7478" y="4924"/>
                </a:lnTo>
                <a:cubicBezTo>
                  <a:pt x="7630" y="4924"/>
                  <a:pt x="7752" y="4924"/>
                  <a:pt x="7904" y="4955"/>
                </a:cubicBezTo>
                <a:lnTo>
                  <a:pt x="7904" y="4924"/>
                </a:lnTo>
                <a:lnTo>
                  <a:pt x="24561" y="4924"/>
                </a:lnTo>
                <a:lnTo>
                  <a:pt x="24561" y="6535"/>
                </a:lnTo>
                <a:lnTo>
                  <a:pt x="27813" y="3283"/>
                </a:lnTo>
                <a:lnTo>
                  <a:pt x="245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6661789" y="1446524"/>
            <a:ext cx="1932898" cy="1013315"/>
            <a:chOff x="6661789" y="1372524"/>
            <a:chExt cx="1932898" cy="1013315"/>
          </a:xfrm>
        </p:grpSpPr>
        <p:sp>
          <p:nvSpPr>
            <p:cNvPr id="570" name="Google Shape;570;p25"/>
            <p:cNvSpPr txBox="1"/>
            <p:nvPr/>
          </p:nvSpPr>
          <p:spPr>
            <a:xfrm>
              <a:off x="6661789" y="1766339"/>
              <a:ext cx="1887300" cy="6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solidFill>
                    <a:schemeClr val="dk1"/>
                  </a:solidFill>
                  <a:latin typeface="Fira Sans"/>
                  <a:sym typeface="Fira Sans"/>
                </a:rPr>
                <a:t>Bagging-based algorithm where only a subset of features are selected randomly.</a:t>
              </a:r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25"/>
            <p:cNvSpPr txBox="1"/>
            <p:nvPr/>
          </p:nvSpPr>
          <p:spPr>
            <a:xfrm>
              <a:off x="6707387" y="1372524"/>
              <a:ext cx="18873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 sz="1800" b="1">
                  <a:solidFill>
                    <a:schemeClr val="dk2"/>
                  </a:solidFill>
                  <a:latin typeface="Fira Sans"/>
                  <a:sym typeface="Fira Sans"/>
                </a:rPr>
                <a:t>Random Forest</a:t>
              </a:r>
              <a:endParaRPr lang="en-US"/>
            </a:p>
          </p:txBody>
        </p:sp>
      </p:grpSp>
      <p:sp>
        <p:nvSpPr>
          <p:cNvPr id="572" name="Google Shape;572;p25"/>
          <p:cNvSpPr/>
          <p:nvPr/>
        </p:nvSpPr>
        <p:spPr>
          <a:xfrm>
            <a:off x="3538297" y="2009881"/>
            <a:ext cx="2193217" cy="2190748"/>
          </a:xfrm>
          <a:custGeom>
            <a:avLst/>
            <a:gdLst/>
            <a:ahLst/>
            <a:cxnLst/>
            <a:rect l="l" t="t" r="r" b="b"/>
            <a:pathLst>
              <a:path w="27540" h="27509" extrusionOk="0">
                <a:moveTo>
                  <a:pt x="13770" y="3252"/>
                </a:moveTo>
                <a:cubicBezTo>
                  <a:pt x="19545" y="3252"/>
                  <a:pt x="24257" y="7964"/>
                  <a:pt x="24257" y="13769"/>
                </a:cubicBezTo>
                <a:cubicBezTo>
                  <a:pt x="24257" y="19544"/>
                  <a:pt x="19545" y="24256"/>
                  <a:pt x="13770" y="24256"/>
                </a:cubicBezTo>
                <a:cubicBezTo>
                  <a:pt x="7995" y="24256"/>
                  <a:pt x="3284" y="19544"/>
                  <a:pt x="3284" y="13769"/>
                </a:cubicBezTo>
                <a:cubicBezTo>
                  <a:pt x="3284" y="7964"/>
                  <a:pt x="7995" y="3252"/>
                  <a:pt x="13770" y="3252"/>
                </a:cubicBezTo>
                <a:close/>
                <a:moveTo>
                  <a:pt x="13770" y="0"/>
                </a:moveTo>
                <a:cubicBezTo>
                  <a:pt x="6171" y="0"/>
                  <a:pt x="1" y="6170"/>
                  <a:pt x="1" y="13769"/>
                </a:cubicBezTo>
                <a:cubicBezTo>
                  <a:pt x="1" y="21338"/>
                  <a:pt x="6171" y="27508"/>
                  <a:pt x="13770" y="27508"/>
                </a:cubicBezTo>
                <a:cubicBezTo>
                  <a:pt x="21369" y="27508"/>
                  <a:pt x="27539" y="21338"/>
                  <a:pt x="27539" y="13769"/>
                </a:cubicBezTo>
                <a:cubicBezTo>
                  <a:pt x="27539" y="6170"/>
                  <a:pt x="21369" y="0"/>
                  <a:pt x="137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469957" y="3106405"/>
            <a:ext cx="827991" cy="1600077"/>
          </a:xfrm>
          <a:custGeom>
            <a:avLst/>
            <a:gdLst/>
            <a:ahLst/>
            <a:cxnLst/>
            <a:rect l="l" t="t" r="r" b="b"/>
            <a:pathLst>
              <a:path w="10397" h="20092" extrusionOk="0">
                <a:moveTo>
                  <a:pt x="1" y="0"/>
                </a:moveTo>
                <a:lnTo>
                  <a:pt x="1" y="12037"/>
                </a:lnTo>
                <a:cubicBezTo>
                  <a:pt x="1" y="15532"/>
                  <a:pt x="2828" y="18359"/>
                  <a:pt x="6323" y="18359"/>
                </a:cubicBezTo>
                <a:lnTo>
                  <a:pt x="7144" y="18359"/>
                </a:lnTo>
                <a:lnTo>
                  <a:pt x="7144" y="20092"/>
                </a:lnTo>
                <a:lnTo>
                  <a:pt x="10396" y="16839"/>
                </a:lnTo>
                <a:lnTo>
                  <a:pt x="7144" y="13557"/>
                </a:lnTo>
                <a:lnTo>
                  <a:pt x="7144" y="15077"/>
                </a:lnTo>
                <a:lnTo>
                  <a:pt x="6566" y="15077"/>
                </a:lnTo>
                <a:cubicBezTo>
                  <a:pt x="4742" y="15077"/>
                  <a:pt x="3283" y="13587"/>
                  <a:pt x="3283" y="11794"/>
                </a:cubicBezTo>
                <a:lnTo>
                  <a:pt x="32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4" name="Google Shape;574;p25"/>
          <p:cNvGrpSpPr/>
          <p:nvPr/>
        </p:nvGrpSpPr>
        <p:grpSpPr>
          <a:xfrm>
            <a:off x="6525686" y="3134780"/>
            <a:ext cx="2071066" cy="1575100"/>
            <a:chOff x="6525686" y="3218130"/>
            <a:chExt cx="2071066" cy="1575100"/>
          </a:xfrm>
        </p:grpSpPr>
        <p:sp>
          <p:nvSpPr>
            <p:cNvPr id="575" name="Google Shape;575;p25"/>
            <p:cNvSpPr txBox="1"/>
            <p:nvPr/>
          </p:nvSpPr>
          <p:spPr>
            <a:xfrm>
              <a:off x="6612978" y="3894330"/>
              <a:ext cx="1887300" cy="89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Models temporal information and processes a sequence of vectors by applying recurrence formula at every step </a:t>
              </a:r>
              <a:endPara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</a:endParaRPr>
            </a:p>
          </p:txBody>
        </p:sp>
        <p:sp>
          <p:nvSpPr>
            <p:cNvPr id="576" name="Google Shape;576;p25"/>
            <p:cNvSpPr txBox="1"/>
            <p:nvPr/>
          </p:nvSpPr>
          <p:spPr>
            <a:xfrm>
              <a:off x="6525686" y="3218130"/>
              <a:ext cx="2071066" cy="551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solidFill>
                    <a:schemeClr val="dk2"/>
                  </a:solidFill>
                  <a:latin typeface="Fira Sans"/>
                  <a:sym typeface="Fira Sans"/>
                </a:rPr>
                <a:t>Recurrent  Neural  Network</a:t>
              </a:r>
              <a:endParaRPr lang="en-US" sz="1800" b="1" dirty="0">
                <a:solidFill>
                  <a:schemeClr val="dk2"/>
                </a:solidFill>
                <a:latin typeface="Fira Sans"/>
              </a:endParaRPr>
            </a:p>
          </p:txBody>
        </p:sp>
      </p:grpSp>
      <p:sp>
        <p:nvSpPr>
          <p:cNvPr id="577" name="Google Shape;577;p25"/>
          <p:cNvSpPr/>
          <p:nvPr/>
        </p:nvSpPr>
        <p:spPr>
          <a:xfrm>
            <a:off x="3799743" y="2268861"/>
            <a:ext cx="1670317" cy="1672706"/>
          </a:xfrm>
          <a:custGeom>
            <a:avLst/>
            <a:gdLst/>
            <a:ahLst/>
            <a:cxnLst/>
            <a:rect l="l" t="t" r="r" b="b"/>
            <a:pathLst>
              <a:path w="20974" h="21004" extrusionOk="0">
                <a:moveTo>
                  <a:pt x="10487" y="3283"/>
                </a:moveTo>
                <a:cubicBezTo>
                  <a:pt x="14469" y="3283"/>
                  <a:pt x="17691" y="6536"/>
                  <a:pt x="17691" y="10517"/>
                </a:cubicBezTo>
                <a:cubicBezTo>
                  <a:pt x="17691" y="14469"/>
                  <a:pt x="14469" y="17721"/>
                  <a:pt x="10487" y="17721"/>
                </a:cubicBezTo>
                <a:cubicBezTo>
                  <a:pt x="6505" y="17721"/>
                  <a:pt x="3283" y="14469"/>
                  <a:pt x="3283" y="10517"/>
                </a:cubicBezTo>
                <a:cubicBezTo>
                  <a:pt x="3283" y="6536"/>
                  <a:pt x="6505" y="3283"/>
                  <a:pt x="10487" y="3283"/>
                </a:cubicBezTo>
                <a:close/>
                <a:moveTo>
                  <a:pt x="10487" y="0"/>
                </a:moveTo>
                <a:cubicBezTo>
                  <a:pt x="4712" y="0"/>
                  <a:pt x="1" y="4712"/>
                  <a:pt x="1" y="10517"/>
                </a:cubicBezTo>
                <a:cubicBezTo>
                  <a:pt x="1" y="16292"/>
                  <a:pt x="4712" y="21004"/>
                  <a:pt x="10487" y="21004"/>
                </a:cubicBezTo>
                <a:cubicBezTo>
                  <a:pt x="16262" y="21004"/>
                  <a:pt x="20974" y="16292"/>
                  <a:pt x="20974" y="10517"/>
                </a:cubicBezTo>
                <a:cubicBezTo>
                  <a:pt x="20974" y="4712"/>
                  <a:pt x="16262" y="0"/>
                  <a:pt x="104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2865370" y="3549347"/>
            <a:ext cx="1769625" cy="520511"/>
          </a:xfrm>
          <a:custGeom>
            <a:avLst/>
            <a:gdLst/>
            <a:ahLst/>
            <a:cxnLst/>
            <a:rect l="l" t="t" r="r" b="b"/>
            <a:pathLst>
              <a:path w="22221" h="6536" extrusionOk="0">
                <a:moveTo>
                  <a:pt x="3284" y="1"/>
                </a:moveTo>
                <a:lnTo>
                  <a:pt x="1" y="3283"/>
                </a:lnTo>
                <a:lnTo>
                  <a:pt x="3284" y="6536"/>
                </a:lnTo>
                <a:lnTo>
                  <a:pt x="3284" y="4925"/>
                </a:lnTo>
                <a:lnTo>
                  <a:pt x="22220" y="4925"/>
                </a:lnTo>
                <a:lnTo>
                  <a:pt x="22220" y="1642"/>
                </a:lnTo>
                <a:lnTo>
                  <a:pt x="3284" y="1642"/>
                </a:lnTo>
                <a:lnTo>
                  <a:pt x="32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>
            <a:off x="457200" y="3193001"/>
            <a:ext cx="2007950" cy="1778529"/>
            <a:chOff x="457200" y="3276351"/>
            <a:chExt cx="2007950" cy="1778529"/>
          </a:xfrm>
        </p:grpSpPr>
        <p:sp>
          <p:nvSpPr>
            <p:cNvPr id="580" name="Google Shape;580;p25"/>
            <p:cNvSpPr txBox="1"/>
            <p:nvPr/>
          </p:nvSpPr>
          <p:spPr>
            <a:xfrm>
              <a:off x="457200" y="3825780"/>
              <a:ext cx="2007950" cy="12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>
                  <a:ea typeface="Fira Sans"/>
                  <a:sym typeface="Fira Sans"/>
                </a:rPr>
                <a:t>Typically</a:t>
              </a:r>
              <a:r>
                <a:rPr lang="en" sz="1200" b="1">
                  <a:ea typeface="Fira Sans"/>
                  <a:sym typeface="Fira Sans"/>
                </a:rPr>
                <a:t> </a:t>
              </a:r>
              <a:r>
                <a:rPr lang="en" sz="1200">
                  <a:ea typeface="Fira Sans"/>
                  <a:sym typeface="Fira Sans"/>
                </a:rPr>
                <a:t>Feed Forward Networks  where the links between the layers are one way which is in the forward direction and they never touch a node again.</a:t>
              </a:r>
              <a:endParaRPr lang="en-US"/>
            </a:p>
          </p:txBody>
        </p:sp>
        <p:sp>
          <p:nvSpPr>
            <p:cNvPr id="581" name="Google Shape;581;p25"/>
            <p:cNvSpPr txBox="1"/>
            <p:nvPr/>
          </p:nvSpPr>
          <p:spPr>
            <a:xfrm>
              <a:off x="520318" y="3276351"/>
              <a:ext cx="1887300" cy="4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>
                  <a:solidFill>
                    <a:schemeClr val="dk2"/>
                  </a:solidFill>
                  <a:latin typeface="Fira Sans"/>
                  <a:sym typeface="Fira Sans"/>
                </a:rPr>
                <a:t>Deep Neural Network</a:t>
              </a:r>
              <a:endParaRPr lang="en-US" sz="1800" b="1">
                <a:solidFill>
                  <a:schemeClr val="dk2"/>
                </a:solidFill>
                <a:latin typeface="Fira Sans"/>
              </a:endParaRPr>
            </a:p>
          </p:txBody>
        </p:sp>
      </p:grpSp>
      <p:sp>
        <p:nvSpPr>
          <p:cNvPr id="582" name="Google Shape;582;p25"/>
          <p:cNvSpPr txBox="1">
            <a:spLocks noGrp="1"/>
          </p:cNvSpPr>
          <p:nvPr>
            <p:ph type="title"/>
          </p:nvPr>
        </p:nvSpPr>
        <p:spPr>
          <a:xfrm>
            <a:off x="519170" y="411475"/>
            <a:ext cx="808811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Model Building</a:t>
            </a:r>
            <a:endParaRPr lang="en-US"/>
          </a:p>
        </p:txBody>
      </p:sp>
      <p:sp>
        <p:nvSpPr>
          <p:cNvPr id="583" name="Google Shape;583;p25"/>
          <p:cNvSpPr/>
          <p:nvPr/>
        </p:nvSpPr>
        <p:spPr>
          <a:xfrm>
            <a:off x="4659099" y="2009881"/>
            <a:ext cx="19432" cy="80"/>
          </a:xfrm>
          <a:custGeom>
            <a:avLst/>
            <a:gdLst/>
            <a:ahLst/>
            <a:cxnLst/>
            <a:rect l="l" t="t" r="r" b="b"/>
            <a:pathLst>
              <a:path w="244" h="1" extrusionOk="0">
                <a:moveTo>
                  <a:pt x="243" y="0"/>
                </a:moveTo>
                <a:cubicBezTo>
                  <a:pt x="152" y="0"/>
                  <a:pt x="91" y="0"/>
                  <a:pt x="0" y="0"/>
                </a:cubicBezTo>
                <a:cubicBezTo>
                  <a:pt x="91" y="0"/>
                  <a:pt x="152" y="0"/>
                  <a:pt x="243" y="0"/>
                </a:cubicBezTo>
                <a:close/>
              </a:path>
            </a:pathLst>
          </a:custGeom>
          <a:solidFill>
            <a:srgbClr val="8E8E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4061189" y="2530310"/>
            <a:ext cx="1147417" cy="1149886"/>
          </a:xfrm>
          <a:custGeom>
            <a:avLst/>
            <a:gdLst/>
            <a:ahLst/>
            <a:cxnLst/>
            <a:rect l="l" t="t" r="r" b="b"/>
            <a:pathLst>
              <a:path w="14408" h="14439" extrusionOk="0">
                <a:moveTo>
                  <a:pt x="7204" y="3283"/>
                </a:moveTo>
                <a:cubicBezTo>
                  <a:pt x="9362" y="3283"/>
                  <a:pt x="11156" y="5046"/>
                  <a:pt x="11156" y="7234"/>
                </a:cubicBezTo>
                <a:cubicBezTo>
                  <a:pt x="11156" y="9392"/>
                  <a:pt x="9362" y="11155"/>
                  <a:pt x="7204" y="11155"/>
                </a:cubicBezTo>
                <a:cubicBezTo>
                  <a:pt x="5046" y="11155"/>
                  <a:pt x="3253" y="9392"/>
                  <a:pt x="3253" y="7234"/>
                </a:cubicBezTo>
                <a:cubicBezTo>
                  <a:pt x="3253" y="5046"/>
                  <a:pt x="5046" y="3283"/>
                  <a:pt x="7204" y="3283"/>
                </a:cubicBezTo>
                <a:close/>
                <a:moveTo>
                  <a:pt x="7204" y="0"/>
                </a:moveTo>
                <a:cubicBezTo>
                  <a:pt x="3222" y="0"/>
                  <a:pt x="0" y="3253"/>
                  <a:pt x="0" y="7234"/>
                </a:cubicBezTo>
                <a:cubicBezTo>
                  <a:pt x="0" y="11186"/>
                  <a:pt x="3222" y="14438"/>
                  <a:pt x="7204" y="14438"/>
                </a:cubicBezTo>
                <a:cubicBezTo>
                  <a:pt x="11186" y="14438"/>
                  <a:pt x="14408" y="11186"/>
                  <a:pt x="14408" y="7234"/>
                </a:cubicBezTo>
                <a:cubicBezTo>
                  <a:pt x="14408" y="3253"/>
                  <a:pt x="11186" y="0"/>
                  <a:pt x="72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4061189" y="1789605"/>
            <a:ext cx="259061" cy="1345953"/>
          </a:xfrm>
          <a:custGeom>
            <a:avLst/>
            <a:gdLst/>
            <a:ahLst/>
            <a:cxnLst/>
            <a:rect l="l" t="t" r="r" b="b"/>
            <a:pathLst>
              <a:path w="3253" h="16901" extrusionOk="0">
                <a:moveTo>
                  <a:pt x="0" y="0"/>
                </a:moveTo>
                <a:lnTo>
                  <a:pt x="0" y="16900"/>
                </a:lnTo>
                <a:lnTo>
                  <a:pt x="3253" y="16900"/>
                </a:lnTo>
                <a:lnTo>
                  <a:pt x="3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2846018" y="988375"/>
            <a:ext cx="1474249" cy="1600077"/>
          </a:xfrm>
          <a:custGeom>
            <a:avLst/>
            <a:gdLst/>
            <a:ahLst/>
            <a:cxnLst/>
            <a:rect l="l" t="t" r="r" b="b"/>
            <a:pathLst>
              <a:path w="18512" h="20092" extrusionOk="0">
                <a:moveTo>
                  <a:pt x="3253" y="0"/>
                </a:moveTo>
                <a:lnTo>
                  <a:pt x="1" y="3253"/>
                </a:lnTo>
                <a:lnTo>
                  <a:pt x="3253" y="6535"/>
                </a:lnTo>
                <a:lnTo>
                  <a:pt x="3253" y="5015"/>
                </a:lnTo>
                <a:lnTo>
                  <a:pt x="11946" y="5015"/>
                </a:lnTo>
                <a:cubicBezTo>
                  <a:pt x="13770" y="5015"/>
                  <a:pt x="15259" y="6505"/>
                  <a:pt x="15259" y="8298"/>
                </a:cubicBezTo>
                <a:lnTo>
                  <a:pt x="15259" y="20092"/>
                </a:lnTo>
                <a:lnTo>
                  <a:pt x="18512" y="20092"/>
                </a:lnTo>
                <a:lnTo>
                  <a:pt x="18512" y="8055"/>
                </a:lnTo>
                <a:cubicBezTo>
                  <a:pt x="18512" y="4560"/>
                  <a:pt x="15685" y="1733"/>
                  <a:pt x="12189" y="1733"/>
                </a:cubicBezTo>
                <a:lnTo>
                  <a:pt x="3253" y="1733"/>
                </a:lnTo>
                <a:lnTo>
                  <a:pt x="3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25"/>
          <p:cNvGrpSpPr/>
          <p:nvPr/>
        </p:nvGrpSpPr>
        <p:grpSpPr>
          <a:xfrm>
            <a:off x="519170" y="1031785"/>
            <a:ext cx="2293547" cy="1290345"/>
            <a:chOff x="519170" y="957785"/>
            <a:chExt cx="2293547" cy="1290345"/>
          </a:xfrm>
        </p:grpSpPr>
        <p:sp>
          <p:nvSpPr>
            <p:cNvPr id="588" name="Google Shape;588;p25"/>
            <p:cNvSpPr txBox="1"/>
            <p:nvPr/>
          </p:nvSpPr>
          <p:spPr>
            <a:xfrm>
              <a:off x="519170" y="1628630"/>
              <a:ext cx="1887300" cy="6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dirty="0">
                  <a:solidFill>
                    <a:schemeClr val="dk1"/>
                  </a:solidFill>
                  <a:latin typeface="Fira Sans"/>
                  <a:sym typeface="Fira Sans"/>
                </a:rPr>
                <a:t>Optimized Gradient Boosting Algorithm through parallel processing, pruning, handling missing values &amp; regularization to avoid overfitting/bias. </a:t>
              </a:r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25"/>
            <p:cNvSpPr txBox="1"/>
            <p:nvPr/>
          </p:nvSpPr>
          <p:spPr>
            <a:xfrm>
              <a:off x="925417" y="957785"/>
              <a:ext cx="18873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/>
              <a:r>
                <a:rPr lang="en" sz="1800" b="1">
                  <a:solidFill>
                    <a:schemeClr val="accent5"/>
                  </a:solidFill>
                  <a:latin typeface="Fira Sans"/>
                </a:rPr>
                <a:t>XG Boost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2B684-54C7-4129-B434-77022BFDA2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Infographics by Slidesgo">
  <a:themeElements>
    <a:clrScheme name="Simple Light">
      <a:dk1>
        <a:srgbClr val="000000"/>
      </a:dk1>
      <a:lt1>
        <a:srgbClr val="FFFFFF"/>
      </a:lt1>
      <a:dk2>
        <a:srgbClr val="05668D"/>
      </a:dk2>
      <a:lt2>
        <a:srgbClr val="04738F"/>
      </a:lt2>
      <a:accent1>
        <a:srgbClr val="028090"/>
      </a:accent1>
      <a:accent2>
        <a:srgbClr val="00A896"/>
      </a:accent2>
      <a:accent3>
        <a:srgbClr val="01B698"/>
      </a:accent3>
      <a:accent4>
        <a:srgbClr val="02C39A"/>
      </a:accent4>
      <a:accent5>
        <a:srgbClr val="79DBAC"/>
      </a:accent5>
      <a:accent6>
        <a:srgbClr val="F0F3B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737</Words>
  <Application>Microsoft Office PowerPoint</Application>
  <PresentationFormat>On-screen Show (16:9)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Fira Sans Condensed Medium</vt:lpstr>
      <vt:lpstr>Arial</vt:lpstr>
      <vt:lpstr>Fira Sans</vt:lpstr>
      <vt:lpstr>Fira Sans Condensed</vt:lpstr>
      <vt:lpstr>Roboto</vt:lpstr>
      <vt:lpstr>Strategy Infographics by Slidesgo</vt:lpstr>
      <vt:lpstr>PowerPoint Presentation</vt:lpstr>
      <vt:lpstr>Agenda</vt:lpstr>
      <vt:lpstr>Business Problem</vt:lpstr>
      <vt:lpstr>Data Preprocessing</vt:lpstr>
      <vt:lpstr>Exploratory Data Analysis</vt:lpstr>
      <vt:lpstr>Exploratory Data Analysis</vt:lpstr>
      <vt:lpstr>Exploratory Data Analysis</vt:lpstr>
      <vt:lpstr>Exploratory Data Analysis</vt:lpstr>
      <vt:lpstr>Model Building</vt:lpstr>
      <vt:lpstr>Model Selection Strategy</vt:lpstr>
      <vt:lpstr>Model Evaluation</vt:lpstr>
      <vt:lpstr>Model Validation</vt:lpstr>
      <vt:lpstr>Forecasted Results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Infographics</dc:title>
  <dc:creator>Mansha Kalra</dc:creator>
  <cp:lastModifiedBy>Kalra, Mansha</cp:lastModifiedBy>
  <cp:revision>13</cp:revision>
  <dcterms:modified xsi:type="dcterms:W3CDTF">2022-03-04T18:41:36Z</dcterms:modified>
</cp:coreProperties>
</file>