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27432000" cy="7315200"/>
  <p:notesSz cx="6858000" cy="9144000"/>
  <p:defaultTextStyle>
    <a:defPPr>
      <a:defRPr lang="en-US"/>
    </a:defPPr>
    <a:lvl1pPr marL="0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1pPr>
    <a:lvl2pPr marL="687611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2pPr>
    <a:lvl3pPr marL="1375224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3pPr>
    <a:lvl4pPr marL="2062835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4pPr>
    <a:lvl5pPr marL="2750446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5pPr>
    <a:lvl6pPr marL="3438058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6pPr>
    <a:lvl7pPr marL="4125670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7pPr>
    <a:lvl8pPr marL="4813281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8pPr>
    <a:lvl9pPr marL="5500893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29" d="100"/>
          <a:sy n="29" d="100"/>
        </p:scale>
        <p:origin x="7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indent="0" algn="l">
              <a:buNone/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smtClean="0"/>
              <a:t>(a) 100 </a:t>
            </a:r>
            <a:r>
              <a:rPr lang="en-US" sz="3200" dirty="0"/>
              <a:t>Memory Intensive </a:t>
            </a:r>
            <a:r>
              <a:rPr lang="en-US" sz="3200" dirty="0" smtClean="0"/>
              <a:t>Mixes</a:t>
            </a:r>
          </a:p>
          <a:p>
            <a:pPr marL="0" indent="0" algn="l">
              <a:buNone/>
              <a:defRPr sz="3200"/>
            </a:pPr>
            <a:r>
              <a:rPr lang="en-US" sz="2400" b="1" dirty="0" smtClean="0">
                <a:solidFill>
                  <a:schemeClr val="tx1"/>
                </a:solidFill>
              </a:rPr>
              <a:t>        </a:t>
            </a:r>
            <a:r>
              <a:rPr lang="en-US" sz="2400" b="1" dirty="0" err="1" smtClean="0">
                <a:solidFill>
                  <a:schemeClr val="tx1"/>
                </a:solidFill>
              </a:rPr>
              <a:t>Geomean</a:t>
            </a:r>
            <a:endParaRPr lang="en-US" sz="3600" b="1" dirty="0" smtClean="0">
              <a:solidFill>
                <a:schemeClr val="tx1"/>
              </a:solidFill>
            </a:endParaRPr>
          </a:p>
          <a:p>
            <a:pPr marL="0" indent="0" algn="l">
              <a:buNone/>
              <a:defRPr sz="3200"/>
            </a:pPr>
            <a:r>
              <a:rPr lang="en-US" sz="2800" dirty="0" smtClean="0">
                <a:solidFill>
                  <a:schemeClr val="tx1"/>
                </a:solidFill>
              </a:rPr>
              <a:t>BOP: 1.284</a:t>
            </a:r>
          </a:p>
          <a:p>
            <a:pPr marL="0" indent="0" algn="l">
              <a:buNone/>
              <a:defRPr sz="3200"/>
            </a:pPr>
            <a:r>
              <a:rPr lang="en-US" sz="2800" dirty="0" smtClean="0">
                <a:solidFill>
                  <a:schemeClr val="tx1"/>
                </a:solidFill>
              </a:rPr>
              <a:t>DA-AMPM: 1.367</a:t>
            </a:r>
          </a:p>
          <a:p>
            <a:pPr marL="0" indent="0" algn="l">
              <a:buNone/>
              <a:defRPr sz="3200"/>
            </a:pPr>
            <a:r>
              <a:rPr lang="en-US" sz="2800" dirty="0" smtClean="0">
                <a:solidFill>
                  <a:schemeClr val="tx1"/>
                </a:solidFill>
              </a:rPr>
              <a:t>SPP: 1.280</a:t>
            </a:r>
          </a:p>
          <a:p>
            <a:pPr marL="0" indent="0" algn="l">
              <a:buNone/>
              <a:defRPr sz="3200"/>
            </a:pPr>
            <a:r>
              <a:rPr lang="en-US" sz="2800" dirty="0" smtClean="0">
                <a:solidFill>
                  <a:schemeClr val="tx1"/>
                </a:solidFill>
              </a:rPr>
              <a:t>PPF: 1.386</a:t>
            </a:r>
            <a:endParaRPr lang="en-US" sz="2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063870935237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indent="0" algn="l">
            <a:buNone/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517281089406788E-2"/>
          <c:y val="6.4868677432270122E-2"/>
          <c:w val="0.90442787430364624"/>
          <c:h val="0.75111343920992923"/>
        </c:manualLayout>
      </c:layout>
      <c:lineChart>
        <c:grouping val="standard"/>
        <c:varyColors val="0"/>
        <c:ser>
          <c:idx val="0"/>
          <c:order val="0"/>
          <c:tx>
            <c:strRef>
              <c:f>mix_H!$B$3</c:f>
              <c:strCache>
                <c:ptCount val="1"/>
                <c:pt idx="0">
                  <c:v>SPP</c:v>
                </c:pt>
              </c:strCache>
            </c:strRef>
          </c:tx>
          <c:spPr>
            <a:ln w="15875" cap="rnd">
              <a:solidFill>
                <a:schemeClr val="accent2">
                  <a:lumMod val="75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mix_H!$B$4:$B$103</c:f>
              <c:numCache>
                <c:formatCode>General</c:formatCode>
                <c:ptCount val="100"/>
                <c:pt idx="0">
                  <c:v>1.0255933850000001</c:v>
                </c:pt>
                <c:pt idx="1">
                  <c:v>1.0760182549999999</c:v>
                </c:pt>
                <c:pt idx="2">
                  <c:v>1.096548793</c:v>
                </c:pt>
                <c:pt idx="3">
                  <c:v>1.1007465780000001</c:v>
                </c:pt>
                <c:pt idx="4">
                  <c:v>1.106126309</c:v>
                </c:pt>
                <c:pt idx="5">
                  <c:v>1.1071732750000001</c:v>
                </c:pt>
                <c:pt idx="6">
                  <c:v>1.124712207</c:v>
                </c:pt>
                <c:pt idx="7">
                  <c:v>1.135647072</c:v>
                </c:pt>
                <c:pt idx="8">
                  <c:v>1.1356545950000001</c:v>
                </c:pt>
                <c:pt idx="9">
                  <c:v>1.1436712339999999</c:v>
                </c:pt>
                <c:pt idx="10">
                  <c:v>1.150901309</c:v>
                </c:pt>
                <c:pt idx="11">
                  <c:v>1.151050562</c:v>
                </c:pt>
                <c:pt idx="12">
                  <c:v>1.165057963</c:v>
                </c:pt>
                <c:pt idx="13">
                  <c:v>1.1652628540000001</c:v>
                </c:pt>
                <c:pt idx="14">
                  <c:v>1.172650083</c:v>
                </c:pt>
                <c:pt idx="15">
                  <c:v>1.173545233</c:v>
                </c:pt>
                <c:pt idx="16">
                  <c:v>1.174787523</c:v>
                </c:pt>
                <c:pt idx="17">
                  <c:v>1.1753036400000001</c:v>
                </c:pt>
                <c:pt idx="18">
                  <c:v>1.179224971</c:v>
                </c:pt>
                <c:pt idx="19">
                  <c:v>1.1825797689999999</c:v>
                </c:pt>
                <c:pt idx="20">
                  <c:v>1.188759954</c:v>
                </c:pt>
                <c:pt idx="21">
                  <c:v>1.1921280480000001</c:v>
                </c:pt>
                <c:pt idx="22">
                  <c:v>1.1960659840000001</c:v>
                </c:pt>
                <c:pt idx="23">
                  <c:v>1.1967507209999999</c:v>
                </c:pt>
                <c:pt idx="24">
                  <c:v>1.198265863</c:v>
                </c:pt>
                <c:pt idx="25">
                  <c:v>1.204144908</c:v>
                </c:pt>
                <c:pt idx="26">
                  <c:v>1.2140627879999999</c:v>
                </c:pt>
                <c:pt idx="27">
                  <c:v>1.2172842820000001</c:v>
                </c:pt>
                <c:pt idx="28">
                  <c:v>1.2186862430000001</c:v>
                </c:pt>
                <c:pt idx="29">
                  <c:v>1.2188865760000001</c:v>
                </c:pt>
                <c:pt idx="30">
                  <c:v>1.221929789</c:v>
                </c:pt>
                <c:pt idx="31">
                  <c:v>1.225520183</c:v>
                </c:pt>
                <c:pt idx="32">
                  <c:v>1.226793743</c:v>
                </c:pt>
                <c:pt idx="33">
                  <c:v>1.228064579</c:v>
                </c:pt>
                <c:pt idx="34">
                  <c:v>1.2284081330000001</c:v>
                </c:pt>
                <c:pt idx="35">
                  <c:v>1.229936065</c:v>
                </c:pt>
                <c:pt idx="36">
                  <c:v>1.2323117100000001</c:v>
                </c:pt>
                <c:pt idx="37">
                  <c:v>1.2339780069999999</c:v>
                </c:pt>
                <c:pt idx="38">
                  <c:v>1.2348459730000001</c:v>
                </c:pt>
                <c:pt idx="39">
                  <c:v>1.242743114</c:v>
                </c:pt>
                <c:pt idx="40">
                  <c:v>1.2589388079999999</c:v>
                </c:pt>
                <c:pt idx="41">
                  <c:v>1.262097389</c:v>
                </c:pt>
                <c:pt idx="42">
                  <c:v>1.268242031</c:v>
                </c:pt>
                <c:pt idx="43">
                  <c:v>1.2713627750000001</c:v>
                </c:pt>
                <c:pt idx="44">
                  <c:v>1.272608323</c:v>
                </c:pt>
                <c:pt idx="45">
                  <c:v>1.2727447380000001</c:v>
                </c:pt>
                <c:pt idx="46">
                  <c:v>1.273760601</c:v>
                </c:pt>
                <c:pt idx="47">
                  <c:v>1.2753561739999999</c:v>
                </c:pt>
                <c:pt idx="48">
                  <c:v>1.2773766600000001</c:v>
                </c:pt>
                <c:pt idx="49">
                  <c:v>1.277929345</c:v>
                </c:pt>
                <c:pt idx="50">
                  <c:v>1.2790967280000001</c:v>
                </c:pt>
                <c:pt idx="51">
                  <c:v>1.283755559</c:v>
                </c:pt>
                <c:pt idx="52">
                  <c:v>1.2962483090000001</c:v>
                </c:pt>
                <c:pt idx="53">
                  <c:v>1.299286435</c:v>
                </c:pt>
                <c:pt idx="54">
                  <c:v>1.2998099380000001</c:v>
                </c:pt>
                <c:pt idx="55">
                  <c:v>1.2998703810000001</c:v>
                </c:pt>
                <c:pt idx="56">
                  <c:v>1.300306623</c:v>
                </c:pt>
                <c:pt idx="57">
                  <c:v>1.3014440190000001</c:v>
                </c:pt>
                <c:pt idx="58">
                  <c:v>1.3075477639999999</c:v>
                </c:pt>
                <c:pt idx="59">
                  <c:v>1.3159016379999999</c:v>
                </c:pt>
                <c:pt idx="60">
                  <c:v>1.320197265</c:v>
                </c:pt>
                <c:pt idx="61">
                  <c:v>1.324521676</c:v>
                </c:pt>
                <c:pt idx="62">
                  <c:v>1.326934939</c:v>
                </c:pt>
                <c:pt idx="63">
                  <c:v>1.327105735</c:v>
                </c:pt>
                <c:pt idx="64">
                  <c:v>1.3299824629999999</c:v>
                </c:pt>
                <c:pt idx="65">
                  <c:v>1.330532907</c:v>
                </c:pt>
                <c:pt idx="66">
                  <c:v>1.3316696029999999</c:v>
                </c:pt>
                <c:pt idx="67">
                  <c:v>1.3333507090000001</c:v>
                </c:pt>
                <c:pt idx="68">
                  <c:v>1.3361466340000001</c:v>
                </c:pt>
                <c:pt idx="69">
                  <c:v>1.338120583</c:v>
                </c:pt>
                <c:pt idx="70">
                  <c:v>1.338478039</c:v>
                </c:pt>
                <c:pt idx="71">
                  <c:v>1.341991564</c:v>
                </c:pt>
                <c:pt idx="72">
                  <c:v>1.3497655079999999</c:v>
                </c:pt>
                <c:pt idx="73">
                  <c:v>1.356013176</c:v>
                </c:pt>
                <c:pt idx="74">
                  <c:v>1.3564339759999999</c:v>
                </c:pt>
                <c:pt idx="75">
                  <c:v>1.3581660609999999</c:v>
                </c:pt>
                <c:pt idx="76">
                  <c:v>1.359308623</c:v>
                </c:pt>
                <c:pt idx="77">
                  <c:v>1.367308717</c:v>
                </c:pt>
                <c:pt idx="78">
                  <c:v>1.3697447030000001</c:v>
                </c:pt>
                <c:pt idx="79">
                  <c:v>1.374232114</c:v>
                </c:pt>
                <c:pt idx="80">
                  <c:v>1.3827083600000001</c:v>
                </c:pt>
                <c:pt idx="81">
                  <c:v>1.3834069929999999</c:v>
                </c:pt>
                <c:pt idx="82">
                  <c:v>1.383780139</c:v>
                </c:pt>
                <c:pt idx="83">
                  <c:v>1.389373948</c:v>
                </c:pt>
                <c:pt idx="84">
                  <c:v>1.405362228</c:v>
                </c:pt>
                <c:pt idx="85">
                  <c:v>1.40599191</c:v>
                </c:pt>
                <c:pt idx="86">
                  <c:v>1.40963517</c:v>
                </c:pt>
                <c:pt idx="87">
                  <c:v>1.4109022200000001</c:v>
                </c:pt>
                <c:pt idx="88">
                  <c:v>1.4259773710000001</c:v>
                </c:pt>
                <c:pt idx="89">
                  <c:v>1.4261379999999999</c:v>
                </c:pt>
                <c:pt idx="90">
                  <c:v>1.4273325649999999</c:v>
                </c:pt>
                <c:pt idx="91">
                  <c:v>1.4311488539999999</c:v>
                </c:pt>
                <c:pt idx="92">
                  <c:v>1.4389990930000001</c:v>
                </c:pt>
                <c:pt idx="93">
                  <c:v>1.4584940959999999</c:v>
                </c:pt>
                <c:pt idx="94">
                  <c:v>1.4604211739999999</c:v>
                </c:pt>
                <c:pt idx="95">
                  <c:v>1.468837357</c:v>
                </c:pt>
                <c:pt idx="96">
                  <c:v>1.4815164919999999</c:v>
                </c:pt>
                <c:pt idx="97">
                  <c:v>1.4962121580000001</c:v>
                </c:pt>
                <c:pt idx="98">
                  <c:v>1.5288285800000001</c:v>
                </c:pt>
                <c:pt idx="99">
                  <c:v>1.543474043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mix_H!$C$3</c:f>
              <c:strCache>
                <c:ptCount val="1"/>
                <c:pt idx="0">
                  <c:v>BOP</c:v>
                </c:pt>
              </c:strCache>
            </c:strRef>
          </c:tx>
          <c:spPr>
            <a:ln w="15875" cap="rnd">
              <a:solidFill>
                <a:schemeClr val="accent6">
                  <a:lumMod val="5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val>
            <c:numRef>
              <c:f>mix_H!$C$4:$C$103</c:f>
              <c:numCache>
                <c:formatCode>General</c:formatCode>
                <c:ptCount val="100"/>
                <c:pt idx="0">
                  <c:v>1.100105267</c:v>
                </c:pt>
                <c:pt idx="1">
                  <c:v>1.1163200980000001</c:v>
                </c:pt>
                <c:pt idx="2">
                  <c:v>1.1278324829999999</c:v>
                </c:pt>
                <c:pt idx="3">
                  <c:v>1.1430022529999999</c:v>
                </c:pt>
                <c:pt idx="4">
                  <c:v>1.1474316470000001</c:v>
                </c:pt>
                <c:pt idx="5">
                  <c:v>1.1614871899999999</c:v>
                </c:pt>
                <c:pt idx="6">
                  <c:v>1.1629841910000001</c:v>
                </c:pt>
                <c:pt idx="7">
                  <c:v>1.1654059800000001</c:v>
                </c:pt>
                <c:pt idx="8">
                  <c:v>1.1737192949999999</c:v>
                </c:pt>
                <c:pt idx="9">
                  <c:v>1.1758502179999999</c:v>
                </c:pt>
                <c:pt idx="10">
                  <c:v>1.1759978790000001</c:v>
                </c:pt>
                <c:pt idx="11">
                  <c:v>1.17980862</c:v>
                </c:pt>
                <c:pt idx="12">
                  <c:v>1.181202922</c:v>
                </c:pt>
                <c:pt idx="13">
                  <c:v>1.182096883</c:v>
                </c:pt>
                <c:pt idx="14">
                  <c:v>1.185300883</c:v>
                </c:pt>
                <c:pt idx="15">
                  <c:v>1.193616563</c:v>
                </c:pt>
                <c:pt idx="16">
                  <c:v>1.193946591</c:v>
                </c:pt>
                <c:pt idx="17">
                  <c:v>1.199836275</c:v>
                </c:pt>
                <c:pt idx="18">
                  <c:v>1.200423174</c:v>
                </c:pt>
                <c:pt idx="19">
                  <c:v>1.2080541979999999</c:v>
                </c:pt>
                <c:pt idx="20">
                  <c:v>1.2087230069999999</c:v>
                </c:pt>
                <c:pt idx="21">
                  <c:v>1.2089093900000001</c:v>
                </c:pt>
                <c:pt idx="22">
                  <c:v>1.2089778870000001</c:v>
                </c:pt>
                <c:pt idx="23">
                  <c:v>1.217115049</c:v>
                </c:pt>
                <c:pt idx="24">
                  <c:v>1.219946478</c:v>
                </c:pt>
                <c:pt idx="25">
                  <c:v>1.2215667619999999</c:v>
                </c:pt>
                <c:pt idx="26">
                  <c:v>1.2260286380000001</c:v>
                </c:pt>
                <c:pt idx="27">
                  <c:v>1.226683111</c:v>
                </c:pt>
                <c:pt idx="28">
                  <c:v>1.2284296450000001</c:v>
                </c:pt>
                <c:pt idx="29">
                  <c:v>1.229585175</c:v>
                </c:pt>
                <c:pt idx="30">
                  <c:v>1.2298823249999999</c:v>
                </c:pt>
                <c:pt idx="31">
                  <c:v>1.230497145</c:v>
                </c:pt>
                <c:pt idx="32">
                  <c:v>1.2382843180000001</c:v>
                </c:pt>
                <c:pt idx="33">
                  <c:v>1.241547331</c:v>
                </c:pt>
                <c:pt idx="34">
                  <c:v>1.245107438</c:v>
                </c:pt>
                <c:pt idx="35">
                  <c:v>1.2537343889999999</c:v>
                </c:pt>
                <c:pt idx="36">
                  <c:v>1.2541609039999999</c:v>
                </c:pt>
                <c:pt idx="37">
                  <c:v>1.2584108009999999</c:v>
                </c:pt>
                <c:pt idx="38">
                  <c:v>1.2597907079999999</c:v>
                </c:pt>
                <c:pt idx="39">
                  <c:v>1.2637968829999999</c:v>
                </c:pt>
                <c:pt idx="40">
                  <c:v>1.269416817</c:v>
                </c:pt>
                <c:pt idx="41">
                  <c:v>1.272690951</c:v>
                </c:pt>
                <c:pt idx="42">
                  <c:v>1.272789631</c:v>
                </c:pt>
                <c:pt idx="43">
                  <c:v>1.276498731</c:v>
                </c:pt>
                <c:pt idx="44">
                  <c:v>1.2785589509999999</c:v>
                </c:pt>
                <c:pt idx="45">
                  <c:v>1.2821385080000001</c:v>
                </c:pt>
                <c:pt idx="46">
                  <c:v>1.285081068</c:v>
                </c:pt>
                <c:pt idx="47">
                  <c:v>1.286695782</c:v>
                </c:pt>
                <c:pt idx="48">
                  <c:v>1.2905771260000001</c:v>
                </c:pt>
                <c:pt idx="49">
                  <c:v>1.293138246</c:v>
                </c:pt>
                <c:pt idx="50">
                  <c:v>1.293165337</c:v>
                </c:pt>
                <c:pt idx="51">
                  <c:v>1.294451837</c:v>
                </c:pt>
                <c:pt idx="52">
                  <c:v>1.2947598840000001</c:v>
                </c:pt>
                <c:pt idx="53">
                  <c:v>1.2980390020000001</c:v>
                </c:pt>
                <c:pt idx="54">
                  <c:v>1.2991237289999999</c:v>
                </c:pt>
                <c:pt idx="55">
                  <c:v>1.31007743</c:v>
                </c:pt>
                <c:pt idx="56">
                  <c:v>1.3106752100000001</c:v>
                </c:pt>
                <c:pt idx="57">
                  <c:v>1.3110488629999999</c:v>
                </c:pt>
                <c:pt idx="58">
                  <c:v>1.3124464739999999</c:v>
                </c:pt>
                <c:pt idx="59">
                  <c:v>1.312875944</c:v>
                </c:pt>
                <c:pt idx="60">
                  <c:v>1.3206394349999999</c:v>
                </c:pt>
                <c:pt idx="61">
                  <c:v>1.3210846999999999</c:v>
                </c:pt>
                <c:pt idx="62">
                  <c:v>1.322995446</c:v>
                </c:pt>
                <c:pt idx="63">
                  <c:v>1.323866529</c:v>
                </c:pt>
                <c:pt idx="64">
                  <c:v>1.3239370770000001</c:v>
                </c:pt>
                <c:pt idx="65">
                  <c:v>1.3248902360000001</c:v>
                </c:pt>
                <c:pt idx="66">
                  <c:v>1.327017822</c:v>
                </c:pt>
                <c:pt idx="67">
                  <c:v>1.32722327</c:v>
                </c:pt>
                <c:pt idx="68">
                  <c:v>1.3283447020000001</c:v>
                </c:pt>
                <c:pt idx="69">
                  <c:v>1.3295237099999999</c:v>
                </c:pt>
                <c:pt idx="70">
                  <c:v>1.330926117</c:v>
                </c:pt>
                <c:pt idx="71">
                  <c:v>1.3364312549999999</c:v>
                </c:pt>
                <c:pt idx="72">
                  <c:v>1.337795624</c:v>
                </c:pt>
                <c:pt idx="73">
                  <c:v>1.3425682269999999</c:v>
                </c:pt>
                <c:pt idx="74">
                  <c:v>1.34890226</c:v>
                </c:pt>
                <c:pt idx="75">
                  <c:v>1.3504704599999999</c:v>
                </c:pt>
                <c:pt idx="76">
                  <c:v>1.353078741</c:v>
                </c:pt>
                <c:pt idx="77">
                  <c:v>1.3555056219999999</c:v>
                </c:pt>
                <c:pt idx="78">
                  <c:v>1.3571767239999999</c:v>
                </c:pt>
                <c:pt idx="79">
                  <c:v>1.35816205</c:v>
                </c:pt>
                <c:pt idx="80">
                  <c:v>1.359111296</c:v>
                </c:pt>
                <c:pt idx="81">
                  <c:v>1.3594944289999999</c:v>
                </c:pt>
                <c:pt idx="82">
                  <c:v>1.360611239</c:v>
                </c:pt>
                <c:pt idx="83">
                  <c:v>1.3632903750000001</c:v>
                </c:pt>
                <c:pt idx="84">
                  <c:v>1.371781938</c:v>
                </c:pt>
                <c:pt idx="85">
                  <c:v>1.37230104</c:v>
                </c:pt>
                <c:pt idx="86">
                  <c:v>1.3816794020000001</c:v>
                </c:pt>
                <c:pt idx="87">
                  <c:v>1.3866404560000001</c:v>
                </c:pt>
                <c:pt idx="88">
                  <c:v>1.390562619</c:v>
                </c:pt>
                <c:pt idx="89">
                  <c:v>1.393984246</c:v>
                </c:pt>
                <c:pt idx="90">
                  <c:v>1.4016714379999999</c:v>
                </c:pt>
                <c:pt idx="91">
                  <c:v>1.4018384610000001</c:v>
                </c:pt>
                <c:pt idx="92">
                  <c:v>1.4152505099999999</c:v>
                </c:pt>
                <c:pt idx="93">
                  <c:v>1.430814821</c:v>
                </c:pt>
                <c:pt idx="94">
                  <c:v>1.431732732</c:v>
                </c:pt>
                <c:pt idx="95">
                  <c:v>1.4361317579999999</c:v>
                </c:pt>
                <c:pt idx="96">
                  <c:v>1.450517359</c:v>
                </c:pt>
                <c:pt idx="97">
                  <c:v>1.4542896409999999</c:v>
                </c:pt>
                <c:pt idx="98">
                  <c:v>1.4607359230000001</c:v>
                </c:pt>
                <c:pt idx="99">
                  <c:v>1.498156102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mix_H!$D$3</c:f>
              <c:strCache>
                <c:ptCount val="1"/>
                <c:pt idx="0">
                  <c:v>DAAMPM</c:v>
                </c:pt>
              </c:strCache>
            </c:strRef>
          </c:tx>
          <c:spPr>
            <a:ln w="15875" cap="rnd">
              <a:solidFill>
                <a:schemeClr val="tx2"/>
              </a:solidFill>
              <a:prstDash val="lgDashDotDot"/>
              <a:round/>
            </a:ln>
            <a:effectLst/>
          </c:spPr>
          <c:marker>
            <c:symbol val="none"/>
          </c:marker>
          <c:val>
            <c:numRef>
              <c:f>mix_H!$D$4:$D$103</c:f>
              <c:numCache>
                <c:formatCode>General</c:formatCode>
                <c:ptCount val="100"/>
                <c:pt idx="0">
                  <c:v>1.1195707610000001</c:v>
                </c:pt>
                <c:pt idx="1">
                  <c:v>1.124630832</c:v>
                </c:pt>
                <c:pt idx="2">
                  <c:v>1.1248045179999999</c:v>
                </c:pt>
                <c:pt idx="3">
                  <c:v>1.1309723460000001</c:v>
                </c:pt>
                <c:pt idx="4">
                  <c:v>1.1654587780000001</c:v>
                </c:pt>
                <c:pt idx="5">
                  <c:v>1.174978614</c:v>
                </c:pt>
                <c:pt idx="6">
                  <c:v>1.1858898600000001</c:v>
                </c:pt>
                <c:pt idx="7">
                  <c:v>1.186190136</c:v>
                </c:pt>
                <c:pt idx="8">
                  <c:v>1.188590469</c:v>
                </c:pt>
                <c:pt idx="9">
                  <c:v>1.220258225</c:v>
                </c:pt>
                <c:pt idx="10">
                  <c:v>1.224956564</c:v>
                </c:pt>
                <c:pt idx="11">
                  <c:v>1.233504382</c:v>
                </c:pt>
                <c:pt idx="12">
                  <c:v>1.241094921</c:v>
                </c:pt>
                <c:pt idx="13">
                  <c:v>1.246843986</c:v>
                </c:pt>
                <c:pt idx="14">
                  <c:v>1.2479010420000001</c:v>
                </c:pt>
                <c:pt idx="15">
                  <c:v>1.24790241</c:v>
                </c:pt>
                <c:pt idx="16">
                  <c:v>1.2586730859999999</c:v>
                </c:pt>
                <c:pt idx="17">
                  <c:v>1.265779046</c:v>
                </c:pt>
                <c:pt idx="18">
                  <c:v>1.2721011710000001</c:v>
                </c:pt>
                <c:pt idx="19">
                  <c:v>1.2762674940000001</c:v>
                </c:pt>
                <c:pt idx="20">
                  <c:v>1.279612376</c:v>
                </c:pt>
                <c:pt idx="21">
                  <c:v>1.2862619209999999</c:v>
                </c:pt>
                <c:pt idx="22">
                  <c:v>1.2892770950000001</c:v>
                </c:pt>
                <c:pt idx="23">
                  <c:v>1.2934377459999999</c:v>
                </c:pt>
                <c:pt idx="24">
                  <c:v>1.2952189350000001</c:v>
                </c:pt>
                <c:pt idx="25">
                  <c:v>1.2957912009999999</c:v>
                </c:pt>
                <c:pt idx="26">
                  <c:v>1.296102262</c:v>
                </c:pt>
                <c:pt idx="27">
                  <c:v>1.3024029159999999</c:v>
                </c:pt>
                <c:pt idx="28">
                  <c:v>1.3060363699999999</c:v>
                </c:pt>
                <c:pt idx="29">
                  <c:v>1.3080496230000001</c:v>
                </c:pt>
                <c:pt idx="30">
                  <c:v>1.3082952059999999</c:v>
                </c:pt>
                <c:pt idx="31">
                  <c:v>1.312133808</c:v>
                </c:pt>
                <c:pt idx="32">
                  <c:v>1.3141844389999999</c:v>
                </c:pt>
                <c:pt idx="33">
                  <c:v>1.316110525</c:v>
                </c:pt>
                <c:pt idx="34">
                  <c:v>1.322187716</c:v>
                </c:pt>
                <c:pt idx="35">
                  <c:v>1.325833735</c:v>
                </c:pt>
                <c:pt idx="36">
                  <c:v>1.326059549</c:v>
                </c:pt>
                <c:pt idx="37">
                  <c:v>1.32852072</c:v>
                </c:pt>
                <c:pt idx="38">
                  <c:v>1.332975008</c:v>
                </c:pt>
                <c:pt idx="39">
                  <c:v>1.337247571</c:v>
                </c:pt>
                <c:pt idx="40">
                  <c:v>1.3374970100000001</c:v>
                </c:pt>
                <c:pt idx="41">
                  <c:v>1.3449419389999999</c:v>
                </c:pt>
                <c:pt idx="42">
                  <c:v>1.3452498530000001</c:v>
                </c:pt>
                <c:pt idx="43">
                  <c:v>1.3453090249999999</c:v>
                </c:pt>
                <c:pt idx="44">
                  <c:v>1.354058204</c:v>
                </c:pt>
                <c:pt idx="45">
                  <c:v>1.3572847029999999</c:v>
                </c:pt>
                <c:pt idx="46">
                  <c:v>1.358123663</c:v>
                </c:pt>
                <c:pt idx="47">
                  <c:v>1.360565993</c:v>
                </c:pt>
                <c:pt idx="48">
                  <c:v>1.3744352740000001</c:v>
                </c:pt>
                <c:pt idx="49">
                  <c:v>1.374807669</c:v>
                </c:pt>
                <c:pt idx="50">
                  <c:v>1.382305476</c:v>
                </c:pt>
                <c:pt idx="51">
                  <c:v>1.3832174610000001</c:v>
                </c:pt>
                <c:pt idx="52">
                  <c:v>1.383975883</c:v>
                </c:pt>
                <c:pt idx="53">
                  <c:v>1.389040155</c:v>
                </c:pt>
                <c:pt idx="54">
                  <c:v>1.393081529</c:v>
                </c:pt>
                <c:pt idx="55">
                  <c:v>1.3983403160000001</c:v>
                </c:pt>
                <c:pt idx="56">
                  <c:v>1.4069140870000001</c:v>
                </c:pt>
                <c:pt idx="57">
                  <c:v>1.4079259559999999</c:v>
                </c:pt>
                <c:pt idx="58">
                  <c:v>1.408416149</c:v>
                </c:pt>
                <c:pt idx="59">
                  <c:v>1.41460805</c:v>
                </c:pt>
                <c:pt idx="60">
                  <c:v>1.414648913</c:v>
                </c:pt>
                <c:pt idx="61">
                  <c:v>1.4170053060000001</c:v>
                </c:pt>
                <c:pt idx="62">
                  <c:v>1.420626213</c:v>
                </c:pt>
                <c:pt idx="63">
                  <c:v>1.425244481</c:v>
                </c:pt>
                <c:pt idx="64">
                  <c:v>1.4257785359999999</c:v>
                </c:pt>
                <c:pt idx="65">
                  <c:v>1.4347769779999999</c:v>
                </c:pt>
                <c:pt idx="66">
                  <c:v>1.436802726</c:v>
                </c:pt>
                <c:pt idx="67">
                  <c:v>1.4406579310000001</c:v>
                </c:pt>
                <c:pt idx="68">
                  <c:v>1.446979389</c:v>
                </c:pt>
                <c:pt idx="69">
                  <c:v>1.448005677</c:v>
                </c:pt>
                <c:pt idx="70">
                  <c:v>1.448538071</c:v>
                </c:pt>
                <c:pt idx="71">
                  <c:v>1.4486555000000001</c:v>
                </c:pt>
                <c:pt idx="72">
                  <c:v>1.44894509</c:v>
                </c:pt>
                <c:pt idx="73">
                  <c:v>1.4508999929999999</c:v>
                </c:pt>
                <c:pt idx="74">
                  <c:v>1.451914902</c:v>
                </c:pt>
                <c:pt idx="75">
                  <c:v>1.460884517</c:v>
                </c:pt>
                <c:pt idx="76">
                  <c:v>1.4657840870000001</c:v>
                </c:pt>
                <c:pt idx="77">
                  <c:v>1.469340189</c:v>
                </c:pt>
                <c:pt idx="78">
                  <c:v>1.471699986</c:v>
                </c:pt>
                <c:pt idx="79">
                  <c:v>1.475224418</c:v>
                </c:pt>
                <c:pt idx="80">
                  <c:v>1.477258827</c:v>
                </c:pt>
                <c:pt idx="81">
                  <c:v>1.4779996259999999</c:v>
                </c:pt>
                <c:pt idx="82">
                  <c:v>1.486142874</c:v>
                </c:pt>
                <c:pt idx="83">
                  <c:v>1.4881762709999999</c:v>
                </c:pt>
                <c:pt idx="84">
                  <c:v>1.4898978089999999</c:v>
                </c:pt>
                <c:pt idx="85">
                  <c:v>1.4991655639999999</c:v>
                </c:pt>
                <c:pt idx="86">
                  <c:v>1.5009210820000001</c:v>
                </c:pt>
                <c:pt idx="87">
                  <c:v>1.5049310220000001</c:v>
                </c:pt>
                <c:pt idx="88">
                  <c:v>1.510842544</c:v>
                </c:pt>
                <c:pt idx="89">
                  <c:v>1.5156139959999999</c:v>
                </c:pt>
                <c:pt idx="90">
                  <c:v>1.5266890440000001</c:v>
                </c:pt>
                <c:pt idx="91">
                  <c:v>1.5296876370000001</c:v>
                </c:pt>
                <c:pt idx="92">
                  <c:v>1.552484263</c:v>
                </c:pt>
                <c:pt idx="93">
                  <c:v>1.554725549</c:v>
                </c:pt>
                <c:pt idx="94">
                  <c:v>1.555786678</c:v>
                </c:pt>
                <c:pt idx="95">
                  <c:v>1.5564055269999999</c:v>
                </c:pt>
                <c:pt idx="96">
                  <c:v>1.561346364</c:v>
                </c:pt>
                <c:pt idx="97">
                  <c:v>1.562157115</c:v>
                </c:pt>
                <c:pt idx="98">
                  <c:v>1.574199471</c:v>
                </c:pt>
                <c:pt idx="99">
                  <c:v>1.6078944230000001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mix_H!$E$3</c:f>
              <c:strCache>
                <c:ptCount val="1"/>
                <c:pt idx="0">
                  <c:v>PPF</c:v>
                </c:pt>
              </c:strCache>
            </c:strRef>
          </c:tx>
          <c:spPr>
            <a:ln w="19050" cap="rnd" cmpd="sng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mix_H!$E$4:$E$103</c:f>
              <c:numCache>
                <c:formatCode>General</c:formatCode>
                <c:ptCount val="100"/>
                <c:pt idx="0">
                  <c:v>1.1023799750000001</c:v>
                </c:pt>
                <c:pt idx="1">
                  <c:v>1.106872316</c:v>
                </c:pt>
                <c:pt idx="2">
                  <c:v>1.1250664770000001</c:v>
                </c:pt>
                <c:pt idx="3">
                  <c:v>1.1277288409999999</c:v>
                </c:pt>
                <c:pt idx="4">
                  <c:v>1.163462285</c:v>
                </c:pt>
                <c:pt idx="5">
                  <c:v>1.171949481</c:v>
                </c:pt>
                <c:pt idx="6">
                  <c:v>1.1777266230000001</c:v>
                </c:pt>
                <c:pt idx="7">
                  <c:v>1.1978189239999999</c:v>
                </c:pt>
                <c:pt idx="8">
                  <c:v>1.19992516</c:v>
                </c:pt>
                <c:pt idx="9">
                  <c:v>1.216223262</c:v>
                </c:pt>
                <c:pt idx="10">
                  <c:v>1.2235354919999999</c:v>
                </c:pt>
                <c:pt idx="11">
                  <c:v>1.226019011</c:v>
                </c:pt>
                <c:pt idx="12">
                  <c:v>1.236286803</c:v>
                </c:pt>
                <c:pt idx="13">
                  <c:v>1.2389741919999999</c:v>
                </c:pt>
                <c:pt idx="14">
                  <c:v>1.2488335429999999</c:v>
                </c:pt>
                <c:pt idx="15">
                  <c:v>1.2517885339999999</c:v>
                </c:pt>
                <c:pt idx="16">
                  <c:v>1.2560459340000001</c:v>
                </c:pt>
                <c:pt idx="17">
                  <c:v>1.266592983</c:v>
                </c:pt>
                <c:pt idx="18">
                  <c:v>1.2755027409999999</c:v>
                </c:pt>
                <c:pt idx="19">
                  <c:v>1.2804131249999999</c:v>
                </c:pt>
                <c:pt idx="20">
                  <c:v>1.2837610639999999</c:v>
                </c:pt>
                <c:pt idx="21">
                  <c:v>1.28438268</c:v>
                </c:pt>
                <c:pt idx="22">
                  <c:v>1.2866577349999999</c:v>
                </c:pt>
                <c:pt idx="23">
                  <c:v>1.2942786310000001</c:v>
                </c:pt>
                <c:pt idx="24">
                  <c:v>1.302517841</c:v>
                </c:pt>
                <c:pt idx="25">
                  <c:v>1.308400196</c:v>
                </c:pt>
                <c:pt idx="26">
                  <c:v>1.3170347659999999</c:v>
                </c:pt>
                <c:pt idx="27">
                  <c:v>1.3262935140000001</c:v>
                </c:pt>
                <c:pt idx="28">
                  <c:v>1.3279297000000001</c:v>
                </c:pt>
                <c:pt idx="29">
                  <c:v>1.329881139</c:v>
                </c:pt>
                <c:pt idx="30">
                  <c:v>1.336691732</c:v>
                </c:pt>
                <c:pt idx="31">
                  <c:v>1.3378047749999999</c:v>
                </c:pt>
                <c:pt idx="32">
                  <c:v>1.339610132</c:v>
                </c:pt>
                <c:pt idx="33">
                  <c:v>1.340354864</c:v>
                </c:pt>
                <c:pt idx="34">
                  <c:v>1.343901598</c:v>
                </c:pt>
                <c:pt idx="35">
                  <c:v>1.3451782219999999</c:v>
                </c:pt>
                <c:pt idx="36">
                  <c:v>1.3453990300000001</c:v>
                </c:pt>
                <c:pt idx="37">
                  <c:v>1.3484362750000001</c:v>
                </c:pt>
                <c:pt idx="38">
                  <c:v>1.350733601</c:v>
                </c:pt>
                <c:pt idx="39">
                  <c:v>1.353693383</c:v>
                </c:pt>
                <c:pt idx="40">
                  <c:v>1.355068677</c:v>
                </c:pt>
                <c:pt idx="41">
                  <c:v>1.3551196459999999</c:v>
                </c:pt>
                <c:pt idx="42">
                  <c:v>1.355568484</c:v>
                </c:pt>
                <c:pt idx="43">
                  <c:v>1.360461006</c:v>
                </c:pt>
                <c:pt idx="44">
                  <c:v>1.3694871369999999</c:v>
                </c:pt>
                <c:pt idx="45">
                  <c:v>1.3808537510000001</c:v>
                </c:pt>
                <c:pt idx="46">
                  <c:v>1.390342739</c:v>
                </c:pt>
                <c:pt idx="47">
                  <c:v>1.3936291279999999</c:v>
                </c:pt>
                <c:pt idx="48">
                  <c:v>1.3962301070000001</c:v>
                </c:pt>
                <c:pt idx="49">
                  <c:v>1.3965019590000001</c:v>
                </c:pt>
                <c:pt idx="50">
                  <c:v>1.39872997</c:v>
                </c:pt>
                <c:pt idx="51">
                  <c:v>1.400894254</c:v>
                </c:pt>
                <c:pt idx="52">
                  <c:v>1.4030766779999999</c:v>
                </c:pt>
                <c:pt idx="53">
                  <c:v>1.4033919779999999</c:v>
                </c:pt>
                <c:pt idx="54">
                  <c:v>1.4066003250000001</c:v>
                </c:pt>
                <c:pt idx="55">
                  <c:v>1.408540946</c:v>
                </c:pt>
                <c:pt idx="56">
                  <c:v>1.4228940269999999</c:v>
                </c:pt>
                <c:pt idx="57">
                  <c:v>1.4295021370000001</c:v>
                </c:pt>
                <c:pt idx="58">
                  <c:v>1.433406451</c:v>
                </c:pt>
                <c:pt idx="59">
                  <c:v>1.4374479769999999</c:v>
                </c:pt>
                <c:pt idx="60">
                  <c:v>1.439151697</c:v>
                </c:pt>
                <c:pt idx="61">
                  <c:v>1.4399545490000001</c:v>
                </c:pt>
                <c:pt idx="62">
                  <c:v>1.44557118</c:v>
                </c:pt>
                <c:pt idx="63">
                  <c:v>1.4494952219999999</c:v>
                </c:pt>
                <c:pt idx="64">
                  <c:v>1.451025888</c:v>
                </c:pt>
                <c:pt idx="65">
                  <c:v>1.464790697</c:v>
                </c:pt>
                <c:pt idx="66">
                  <c:v>1.467055767</c:v>
                </c:pt>
                <c:pt idx="67">
                  <c:v>1.4735065060000001</c:v>
                </c:pt>
                <c:pt idx="68">
                  <c:v>1.4737229919999999</c:v>
                </c:pt>
                <c:pt idx="69">
                  <c:v>1.473725873</c:v>
                </c:pt>
                <c:pt idx="70">
                  <c:v>1.4772940590000001</c:v>
                </c:pt>
                <c:pt idx="71">
                  <c:v>1.478124767</c:v>
                </c:pt>
                <c:pt idx="72">
                  <c:v>1.483563792</c:v>
                </c:pt>
                <c:pt idx="73">
                  <c:v>1.484584331</c:v>
                </c:pt>
                <c:pt idx="74">
                  <c:v>1.4881361959999999</c:v>
                </c:pt>
                <c:pt idx="75">
                  <c:v>1.4883212109999999</c:v>
                </c:pt>
                <c:pt idx="76">
                  <c:v>1.4901602329999999</c:v>
                </c:pt>
                <c:pt idx="77">
                  <c:v>1.5028302229999999</c:v>
                </c:pt>
                <c:pt idx="78">
                  <c:v>1.5053178659999999</c:v>
                </c:pt>
                <c:pt idx="79">
                  <c:v>1.506852428</c:v>
                </c:pt>
                <c:pt idx="80">
                  <c:v>1.507628623</c:v>
                </c:pt>
                <c:pt idx="81">
                  <c:v>1.512871428</c:v>
                </c:pt>
                <c:pt idx="82">
                  <c:v>1.514711618</c:v>
                </c:pt>
                <c:pt idx="83">
                  <c:v>1.515329167</c:v>
                </c:pt>
                <c:pt idx="84">
                  <c:v>1.5161936279999999</c:v>
                </c:pt>
                <c:pt idx="85">
                  <c:v>1.5227875630000001</c:v>
                </c:pt>
                <c:pt idx="86">
                  <c:v>1.5338458109999999</c:v>
                </c:pt>
                <c:pt idx="87">
                  <c:v>1.5470389520000001</c:v>
                </c:pt>
                <c:pt idx="88">
                  <c:v>1.5618224650000001</c:v>
                </c:pt>
                <c:pt idx="89">
                  <c:v>1.5635106249999999</c:v>
                </c:pt>
                <c:pt idx="90">
                  <c:v>1.569643726</c:v>
                </c:pt>
                <c:pt idx="91">
                  <c:v>1.57033377</c:v>
                </c:pt>
                <c:pt idx="92">
                  <c:v>1.5824620030000001</c:v>
                </c:pt>
                <c:pt idx="93">
                  <c:v>1.588750544</c:v>
                </c:pt>
                <c:pt idx="94">
                  <c:v>1.5910568279999999</c:v>
                </c:pt>
                <c:pt idx="95">
                  <c:v>1.5954038740000001</c:v>
                </c:pt>
                <c:pt idx="96">
                  <c:v>1.597241809</c:v>
                </c:pt>
                <c:pt idx="97">
                  <c:v>1.612860915</c:v>
                </c:pt>
                <c:pt idx="98">
                  <c:v>1.614609059</c:v>
                </c:pt>
                <c:pt idx="99">
                  <c:v>1.6434603750000001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790007488"/>
        <c:axId val="-790006400"/>
      </c:lineChart>
      <c:catAx>
        <c:axId val="-79000748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Workloads Sorted by Speedup</a:t>
                </a:r>
              </a:p>
            </c:rich>
          </c:tx>
          <c:layout>
            <c:manualLayout>
              <c:xMode val="edge"/>
              <c:yMode val="edge"/>
              <c:x val="0.35416351178223382"/>
              <c:y val="0.833417723208327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crossAx val="-790006400"/>
        <c:crosses val="autoZero"/>
        <c:auto val="1"/>
        <c:lblAlgn val="ctr"/>
        <c:lblOffset val="100"/>
        <c:noMultiLvlLbl val="0"/>
      </c:catAx>
      <c:valAx>
        <c:axId val="-790006400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Weighted IPC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000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879305877441737"/>
          <c:y val="0.90509555585212864"/>
          <c:w val="0.56813262030545997"/>
          <c:h val="7.28706068615851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(b) 100 Random </a:t>
            </a:r>
            <a:r>
              <a:rPr lang="en-US" sz="3200" dirty="0" smtClean="0"/>
              <a:t>Mixes</a:t>
            </a:r>
          </a:p>
          <a:p>
            <a:pPr algn="l">
              <a:defRPr sz="3200"/>
            </a:pPr>
            <a:r>
              <a:rPr lang="en-US" sz="2400" b="1" dirty="0" smtClean="0">
                <a:solidFill>
                  <a:schemeClr val="tx1"/>
                </a:solidFill>
              </a:rPr>
              <a:t>        </a:t>
            </a:r>
            <a:r>
              <a:rPr lang="en-US" sz="2400" b="1" dirty="0" err="1" smtClean="0">
                <a:solidFill>
                  <a:schemeClr val="tx1"/>
                </a:solidFill>
              </a:rPr>
              <a:t>Geomean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algn="l">
              <a:defRPr sz="3200"/>
            </a:pPr>
            <a:r>
              <a:rPr lang="en-US" sz="2800" dirty="0" smtClean="0">
                <a:solidFill>
                  <a:schemeClr val="tx1"/>
                </a:solidFill>
              </a:rPr>
              <a:t>BOP: 1.170</a:t>
            </a:r>
          </a:p>
          <a:p>
            <a:pPr algn="l">
              <a:defRPr sz="3200"/>
            </a:pPr>
            <a:r>
              <a:rPr lang="en-US" sz="2800" dirty="0" smtClean="0">
                <a:solidFill>
                  <a:schemeClr val="tx1"/>
                </a:solidFill>
              </a:rPr>
              <a:t>DA-AMPM: 1.198</a:t>
            </a:r>
          </a:p>
          <a:p>
            <a:pPr algn="l">
              <a:defRPr sz="3200"/>
            </a:pPr>
            <a:r>
              <a:rPr lang="en-US" sz="2800" dirty="0" smtClean="0">
                <a:solidFill>
                  <a:schemeClr val="tx1"/>
                </a:solidFill>
              </a:rPr>
              <a:t>SPP: 1.188</a:t>
            </a:r>
          </a:p>
          <a:p>
            <a:pPr algn="l">
              <a:defRPr sz="3200"/>
            </a:pPr>
            <a:r>
              <a:rPr lang="en-US" sz="2800" dirty="0" smtClean="0">
                <a:solidFill>
                  <a:schemeClr val="tx1"/>
                </a:solidFill>
              </a:rPr>
              <a:t>PPF: 1.236</a:t>
            </a:r>
            <a:endParaRPr lang="en-US" sz="2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854417157780437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096046599199783E-2"/>
          <c:y val="6.9482356372120149E-2"/>
          <c:w val="0.90266348266461305"/>
          <c:h val="0.74773893793578838"/>
        </c:manualLayout>
      </c:layout>
      <c:lineChart>
        <c:grouping val="standard"/>
        <c:varyColors val="0"/>
        <c:ser>
          <c:idx val="0"/>
          <c:order val="0"/>
          <c:tx>
            <c:strRef>
              <c:f>mix_I!$B$3</c:f>
              <c:strCache>
                <c:ptCount val="1"/>
                <c:pt idx="0">
                  <c:v>SPP</c:v>
                </c:pt>
              </c:strCache>
            </c:strRef>
          </c:tx>
          <c:spPr>
            <a:ln w="15875" cap="rnd">
              <a:solidFill>
                <a:schemeClr val="accent2">
                  <a:lumMod val="75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mix_I!$B$4:$B$103</c:f>
              <c:numCache>
                <c:formatCode>General</c:formatCode>
                <c:ptCount val="100"/>
                <c:pt idx="0">
                  <c:v>0.99160248979999999</c:v>
                </c:pt>
                <c:pt idx="1">
                  <c:v>1.0122605920000001</c:v>
                </c:pt>
                <c:pt idx="2">
                  <c:v>1.019515833</c:v>
                </c:pt>
                <c:pt idx="3">
                  <c:v>1.019611746</c:v>
                </c:pt>
                <c:pt idx="4">
                  <c:v>1.0201820530000001</c:v>
                </c:pt>
                <c:pt idx="5">
                  <c:v>1.0223907459999999</c:v>
                </c:pt>
                <c:pt idx="6">
                  <c:v>1.023502814</c:v>
                </c:pt>
                <c:pt idx="7">
                  <c:v>1.027335082</c:v>
                </c:pt>
                <c:pt idx="8">
                  <c:v>1.027802329</c:v>
                </c:pt>
                <c:pt idx="9">
                  <c:v>1.032061736</c:v>
                </c:pt>
                <c:pt idx="10">
                  <c:v>1.0452705529999999</c:v>
                </c:pt>
                <c:pt idx="11">
                  <c:v>1.048210673</c:v>
                </c:pt>
                <c:pt idx="12">
                  <c:v>1.051590823</c:v>
                </c:pt>
                <c:pt idx="13">
                  <c:v>1.0521127690000001</c:v>
                </c:pt>
                <c:pt idx="14">
                  <c:v>1.052305947</c:v>
                </c:pt>
                <c:pt idx="15">
                  <c:v>1.0531409730000001</c:v>
                </c:pt>
                <c:pt idx="16">
                  <c:v>1.054410523</c:v>
                </c:pt>
                <c:pt idx="17">
                  <c:v>1.057294825</c:v>
                </c:pt>
                <c:pt idx="18">
                  <c:v>1.0584634530000001</c:v>
                </c:pt>
                <c:pt idx="19">
                  <c:v>1.0586080470000001</c:v>
                </c:pt>
                <c:pt idx="20">
                  <c:v>1.0618015080000001</c:v>
                </c:pt>
                <c:pt idx="21">
                  <c:v>1.0646918940000001</c:v>
                </c:pt>
                <c:pt idx="22">
                  <c:v>1.0749237140000001</c:v>
                </c:pt>
                <c:pt idx="23">
                  <c:v>1.0790734550000001</c:v>
                </c:pt>
                <c:pt idx="24">
                  <c:v>1.0888125200000001</c:v>
                </c:pt>
                <c:pt idx="25">
                  <c:v>1.0906177539999999</c:v>
                </c:pt>
                <c:pt idx="26">
                  <c:v>1.0973833180000001</c:v>
                </c:pt>
                <c:pt idx="27">
                  <c:v>1.108294399</c:v>
                </c:pt>
                <c:pt idx="28">
                  <c:v>1.1098671920000001</c:v>
                </c:pt>
                <c:pt idx="29">
                  <c:v>1.115579543</c:v>
                </c:pt>
                <c:pt idx="30">
                  <c:v>1.1240439390000001</c:v>
                </c:pt>
                <c:pt idx="31">
                  <c:v>1.1274590920000001</c:v>
                </c:pt>
                <c:pt idx="32">
                  <c:v>1.1340842959999999</c:v>
                </c:pt>
                <c:pt idx="33">
                  <c:v>1.1419813649999999</c:v>
                </c:pt>
                <c:pt idx="34">
                  <c:v>1.14257052</c:v>
                </c:pt>
                <c:pt idx="35">
                  <c:v>1.143355396</c:v>
                </c:pt>
                <c:pt idx="36">
                  <c:v>1.1461719720000001</c:v>
                </c:pt>
                <c:pt idx="37">
                  <c:v>1.1482924940000001</c:v>
                </c:pt>
                <c:pt idx="38">
                  <c:v>1.1495819389999999</c:v>
                </c:pt>
                <c:pt idx="39">
                  <c:v>1.149728391</c:v>
                </c:pt>
                <c:pt idx="40">
                  <c:v>1.156681514</c:v>
                </c:pt>
                <c:pt idx="41">
                  <c:v>1.158650677</c:v>
                </c:pt>
                <c:pt idx="42">
                  <c:v>1.161042001</c:v>
                </c:pt>
                <c:pt idx="43">
                  <c:v>1.1620314490000001</c:v>
                </c:pt>
                <c:pt idx="44">
                  <c:v>1.171234546</c:v>
                </c:pt>
                <c:pt idx="45">
                  <c:v>1.171745663</c:v>
                </c:pt>
                <c:pt idx="46">
                  <c:v>1.1790865100000001</c:v>
                </c:pt>
                <c:pt idx="47">
                  <c:v>1.181993963</c:v>
                </c:pt>
                <c:pt idx="48">
                  <c:v>1.182367865</c:v>
                </c:pt>
                <c:pt idx="49">
                  <c:v>1.183146547</c:v>
                </c:pt>
                <c:pt idx="50">
                  <c:v>1.1869316700000001</c:v>
                </c:pt>
                <c:pt idx="51">
                  <c:v>1.187781526</c:v>
                </c:pt>
                <c:pt idx="52">
                  <c:v>1.19085983</c:v>
                </c:pt>
                <c:pt idx="53">
                  <c:v>1.1993215880000001</c:v>
                </c:pt>
                <c:pt idx="54">
                  <c:v>1.2006306739999999</c:v>
                </c:pt>
                <c:pt idx="55">
                  <c:v>1.201441003</c:v>
                </c:pt>
                <c:pt idx="56">
                  <c:v>1.2062149200000001</c:v>
                </c:pt>
                <c:pt idx="57">
                  <c:v>1.206525745</c:v>
                </c:pt>
                <c:pt idx="58">
                  <c:v>1.210960144</c:v>
                </c:pt>
                <c:pt idx="59">
                  <c:v>1.217023755</c:v>
                </c:pt>
                <c:pt idx="60">
                  <c:v>1.226691567</c:v>
                </c:pt>
                <c:pt idx="61">
                  <c:v>1.2308581009999999</c:v>
                </c:pt>
                <c:pt idx="62">
                  <c:v>1.2367233049999999</c:v>
                </c:pt>
                <c:pt idx="63">
                  <c:v>1.237068904</c:v>
                </c:pt>
                <c:pt idx="64">
                  <c:v>1.2380669790000001</c:v>
                </c:pt>
                <c:pt idx="65">
                  <c:v>1.239851984</c:v>
                </c:pt>
                <c:pt idx="66">
                  <c:v>1.2400133259999999</c:v>
                </c:pt>
                <c:pt idx="67">
                  <c:v>1.240147272</c:v>
                </c:pt>
                <c:pt idx="68">
                  <c:v>1.24210512</c:v>
                </c:pt>
                <c:pt idx="69">
                  <c:v>1.249832925</c:v>
                </c:pt>
                <c:pt idx="70">
                  <c:v>1.250287752</c:v>
                </c:pt>
                <c:pt idx="71">
                  <c:v>1.252396112</c:v>
                </c:pt>
                <c:pt idx="72">
                  <c:v>1.2560130899999999</c:v>
                </c:pt>
                <c:pt idx="73">
                  <c:v>1.2635750020000001</c:v>
                </c:pt>
                <c:pt idx="74">
                  <c:v>1.2655529480000001</c:v>
                </c:pt>
                <c:pt idx="75">
                  <c:v>1.2744868819999999</c:v>
                </c:pt>
                <c:pt idx="76">
                  <c:v>1.2824831000000001</c:v>
                </c:pt>
                <c:pt idx="77">
                  <c:v>1.285397957</c:v>
                </c:pt>
                <c:pt idx="78">
                  <c:v>1.286363642</c:v>
                </c:pt>
                <c:pt idx="79">
                  <c:v>1.2876264660000001</c:v>
                </c:pt>
                <c:pt idx="80">
                  <c:v>1.290546272</c:v>
                </c:pt>
                <c:pt idx="81">
                  <c:v>1.2905957939999999</c:v>
                </c:pt>
                <c:pt idx="82">
                  <c:v>1.306860372</c:v>
                </c:pt>
                <c:pt idx="83">
                  <c:v>1.3071312749999999</c:v>
                </c:pt>
                <c:pt idx="84">
                  <c:v>1.311095616</c:v>
                </c:pt>
                <c:pt idx="85">
                  <c:v>1.311333541</c:v>
                </c:pt>
                <c:pt idx="86">
                  <c:v>1.313794415</c:v>
                </c:pt>
                <c:pt idx="87">
                  <c:v>1.314796707</c:v>
                </c:pt>
                <c:pt idx="88">
                  <c:v>1.3154437459999999</c:v>
                </c:pt>
                <c:pt idx="89">
                  <c:v>1.3535927409999999</c:v>
                </c:pt>
                <c:pt idx="90">
                  <c:v>1.3670705219999999</c:v>
                </c:pt>
                <c:pt idx="91">
                  <c:v>1.381185452</c:v>
                </c:pt>
                <c:pt idx="92">
                  <c:v>1.398510038</c:v>
                </c:pt>
                <c:pt idx="93">
                  <c:v>1.4033181219999999</c:v>
                </c:pt>
                <c:pt idx="94">
                  <c:v>1.425105023</c:v>
                </c:pt>
                <c:pt idx="95">
                  <c:v>1.4446312059999999</c:v>
                </c:pt>
                <c:pt idx="96">
                  <c:v>1.469246974</c:v>
                </c:pt>
                <c:pt idx="97">
                  <c:v>1.4699535189999999</c:v>
                </c:pt>
                <c:pt idx="98">
                  <c:v>1.5106845390000001</c:v>
                </c:pt>
                <c:pt idx="99">
                  <c:v>1.6188183490000001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mix_I!$C$3</c:f>
              <c:strCache>
                <c:ptCount val="1"/>
                <c:pt idx="0">
                  <c:v>BOP</c:v>
                </c:pt>
              </c:strCache>
            </c:strRef>
          </c:tx>
          <c:spPr>
            <a:ln w="15875" cap="rnd">
              <a:solidFill>
                <a:schemeClr val="accent6">
                  <a:lumMod val="5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val>
            <c:numRef>
              <c:f>mix_I!$C$4:$C$103</c:f>
              <c:numCache>
                <c:formatCode>General</c:formatCode>
                <c:ptCount val="100"/>
                <c:pt idx="0">
                  <c:v>0.99300271350000002</c:v>
                </c:pt>
                <c:pt idx="1">
                  <c:v>1.0180871250000001</c:v>
                </c:pt>
                <c:pt idx="2">
                  <c:v>1.0202976429999999</c:v>
                </c:pt>
                <c:pt idx="3">
                  <c:v>1.024151974</c:v>
                </c:pt>
                <c:pt idx="4">
                  <c:v>1.0314286770000001</c:v>
                </c:pt>
                <c:pt idx="5">
                  <c:v>1.034981602</c:v>
                </c:pt>
                <c:pt idx="6">
                  <c:v>1.038115656</c:v>
                </c:pt>
                <c:pt idx="7">
                  <c:v>1.0473746660000001</c:v>
                </c:pt>
                <c:pt idx="8">
                  <c:v>1.050198916</c:v>
                </c:pt>
                <c:pt idx="9">
                  <c:v>1.05204254</c:v>
                </c:pt>
                <c:pt idx="10">
                  <c:v>1.0542810140000001</c:v>
                </c:pt>
                <c:pt idx="11">
                  <c:v>1.056784704</c:v>
                </c:pt>
                <c:pt idx="12">
                  <c:v>1.061768595</c:v>
                </c:pt>
                <c:pt idx="13">
                  <c:v>1.061832061</c:v>
                </c:pt>
                <c:pt idx="14">
                  <c:v>1.0643953859999999</c:v>
                </c:pt>
                <c:pt idx="15">
                  <c:v>1.06779932</c:v>
                </c:pt>
                <c:pt idx="16">
                  <c:v>1.069489701</c:v>
                </c:pt>
                <c:pt idx="17">
                  <c:v>1.0712128869999999</c:v>
                </c:pt>
                <c:pt idx="18">
                  <c:v>1.0765871659999999</c:v>
                </c:pt>
                <c:pt idx="19">
                  <c:v>1.079254325</c:v>
                </c:pt>
                <c:pt idx="20">
                  <c:v>1.083972521</c:v>
                </c:pt>
                <c:pt idx="21">
                  <c:v>1.0841143289999999</c:v>
                </c:pt>
                <c:pt idx="22">
                  <c:v>1.088160435</c:v>
                </c:pt>
                <c:pt idx="23">
                  <c:v>1.089494899</c:v>
                </c:pt>
                <c:pt idx="24">
                  <c:v>1.095122908</c:v>
                </c:pt>
                <c:pt idx="25">
                  <c:v>1.0994758689999999</c:v>
                </c:pt>
                <c:pt idx="26">
                  <c:v>1.1013350239999999</c:v>
                </c:pt>
                <c:pt idx="27">
                  <c:v>1.1131383050000001</c:v>
                </c:pt>
                <c:pt idx="28">
                  <c:v>1.119652385</c:v>
                </c:pt>
                <c:pt idx="29">
                  <c:v>1.1221926149999999</c:v>
                </c:pt>
                <c:pt idx="30">
                  <c:v>1.1229866239999999</c:v>
                </c:pt>
                <c:pt idx="31">
                  <c:v>1.1258019720000001</c:v>
                </c:pt>
                <c:pt idx="32">
                  <c:v>1.129456545</c:v>
                </c:pt>
                <c:pt idx="33">
                  <c:v>1.130015875</c:v>
                </c:pt>
                <c:pt idx="34">
                  <c:v>1.135439093</c:v>
                </c:pt>
                <c:pt idx="35">
                  <c:v>1.135869456</c:v>
                </c:pt>
                <c:pt idx="36">
                  <c:v>1.1374114820000001</c:v>
                </c:pt>
                <c:pt idx="37">
                  <c:v>1.1388479760000001</c:v>
                </c:pt>
                <c:pt idx="38">
                  <c:v>1.148395974</c:v>
                </c:pt>
                <c:pt idx="39">
                  <c:v>1.1499754069999999</c:v>
                </c:pt>
                <c:pt idx="40">
                  <c:v>1.149994647</c:v>
                </c:pt>
                <c:pt idx="41">
                  <c:v>1.158046511</c:v>
                </c:pt>
                <c:pt idx="42">
                  <c:v>1.158774178</c:v>
                </c:pt>
                <c:pt idx="43">
                  <c:v>1.162732538</c:v>
                </c:pt>
                <c:pt idx="44">
                  <c:v>1.163555831</c:v>
                </c:pt>
                <c:pt idx="45">
                  <c:v>1.173500153</c:v>
                </c:pt>
                <c:pt idx="46">
                  <c:v>1.1750332880000001</c:v>
                </c:pt>
                <c:pt idx="47">
                  <c:v>1.175473437</c:v>
                </c:pt>
                <c:pt idx="48">
                  <c:v>1.1790219749999999</c:v>
                </c:pt>
                <c:pt idx="49">
                  <c:v>1.1793532760000001</c:v>
                </c:pt>
                <c:pt idx="50">
                  <c:v>1.1797103499999999</c:v>
                </c:pt>
                <c:pt idx="51">
                  <c:v>1.180843608</c:v>
                </c:pt>
                <c:pt idx="52">
                  <c:v>1.183082261</c:v>
                </c:pt>
                <c:pt idx="53">
                  <c:v>1.1871418659999999</c:v>
                </c:pt>
                <c:pt idx="54">
                  <c:v>1.1890960559999999</c:v>
                </c:pt>
                <c:pt idx="55">
                  <c:v>1.1897055379999999</c:v>
                </c:pt>
                <c:pt idx="56">
                  <c:v>1.1951184880000001</c:v>
                </c:pt>
                <c:pt idx="57">
                  <c:v>1.195626353</c:v>
                </c:pt>
                <c:pt idx="58">
                  <c:v>1.1965508199999999</c:v>
                </c:pt>
                <c:pt idx="59">
                  <c:v>1.1977796380000001</c:v>
                </c:pt>
                <c:pt idx="60">
                  <c:v>1.198825298</c:v>
                </c:pt>
                <c:pt idx="61">
                  <c:v>1.200000084</c:v>
                </c:pt>
                <c:pt idx="62">
                  <c:v>1.201144115</c:v>
                </c:pt>
                <c:pt idx="63">
                  <c:v>1.20133599</c:v>
                </c:pt>
                <c:pt idx="64">
                  <c:v>1.2030635759999999</c:v>
                </c:pt>
                <c:pt idx="65">
                  <c:v>1.2037688179999999</c:v>
                </c:pt>
                <c:pt idx="66">
                  <c:v>1.207852293</c:v>
                </c:pt>
                <c:pt idx="67">
                  <c:v>1.2138673069999999</c:v>
                </c:pt>
                <c:pt idx="68">
                  <c:v>1.222123673</c:v>
                </c:pt>
                <c:pt idx="69">
                  <c:v>1.2223062739999999</c:v>
                </c:pt>
                <c:pt idx="70">
                  <c:v>1.2238887940000001</c:v>
                </c:pt>
                <c:pt idx="71">
                  <c:v>1.2283593880000001</c:v>
                </c:pt>
                <c:pt idx="72">
                  <c:v>1.2328511289999999</c:v>
                </c:pt>
                <c:pt idx="73">
                  <c:v>1.234373454</c:v>
                </c:pt>
                <c:pt idx="74">
                  <c:v>1.2347289770000001</c:v>
                </c:pt>
                <c:pt idx="75">
                  <c:v>1.2349114430000001</c:v>
                </c:pt>
                <c:pt idx="76">
                  <c:v>1.2349508250000001</c:v>
                </c:pt>
                <c:pt idx="77">
                  <c:v>1.24085884</c:v>
                </c:pt>
                <c:pt idx="78">
                  <c:v>1.2437992259999999</c:v>
                </c:pt>
                <c:pt idx="79">
                  <c:v>1.2460176549999999</c:v>
                </c:pt>
                <c:pt idx="80">
                  <c:v>1.246344576</c:v>
                </c:pt>
                <c:pt idx="81">
                  <c:v>1.2469932429999999</c:v>
                </c:pt>
                <c:pt idx="82">
                  <c:v>1.2502880350000001</c:v>
                </c:pt>
                <c:pt idx="83">
                  <c:v>1.251122319</c:v>
                </c:pt>
                <c:pt idx="84">
                  <c:v>1.25806011</c:v>
                </c:pt>
                <c:pt idx="85">
                  <c:v>1.267019093</c:v>
                </c:pt>
                <c:pt idx="86">
                  <c:v>1.2719226610000001</c:v>
                </c:pt>
                <c:pt idx="87">
                  <c:v>1.272987536</c:v>
                </c:pt>
                <c:pt idx="88">
                  <c:v>1.2773962919999999</c:v>
                </c:pt>
                <c:pt idx="89">
                  <c:v>1.28048034</c:v>
                </c:pt>
                <c:pt idx="90">
                  <c:v>1.2816916330000001</c:v>
                </c:pt>
                <c:pt idx="91">
                  <c:v>1.2948517589999999</c:v>
                </c:pt>
                <c:pt idx="92">
                  <c:v>1.2992942839999999</c:v>
                </c:pt>
                <c:pt idx="93">
                  <c:v>1.3077501520000001</c:v>
                </c:pt>
                <c:pt idx="94">
                  <c:v>1.3274614920000001</c:v>
                </c:pt>
                <c:pt idx="95">
                  <c:v>1.327472387</c:v>
                </c:pt>
                <c:pt idx="96">
                  <c:v>1.371221045</c:v>
                </c:pt>
                <c:pt idx="97">
                  <c:v>1.374186371</c:v>
                </c:pt>
                <c:pt idx="98">
                  <c:v>1.3816092090000001</c:v>
                </c:pt>
                <c:pt idx="99">
                  <c:v>1.4308305109999999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mix_I!$D$3</c:f>
              <c:strCache>
                <c:ptCount val="1"/>
                <c:pt idx="0">
                  <c:v>DAAMPM</c:v>
                </c:pt>
              </c:strCache>
            </c:strRef>
          </c:tx>
          <c:spPr>
            <a:ln w="15875" cap="rnd">
              <a:solidFill>
                <a:schemeClr val="tx2"/>
              </a:solidFill>
              <a:prstDash val="lgDashDotDot"/>
              <a:round/>
            </a:ln>
            <a:effectLst/>
          </c:spPr>
          <c:marker>
            <c:symbol val="none"/>
          </c:marker>
          <c:val>
            <c:numRef>
              <c:f>mix_I!$D$4:$D$103</c:f>
              <c:numCache>
                <c:formatCode>General</c:formatCode>
                <c:ptCount val="100"/>
                <c:pt idx="0">
                  <c:v>1.018099307</c:v>
                </c:pt>
                <c:pt idx="1">
                  <c:v>1.02258453</c:v>
                </c:pt>
                <c:pt idx="2">
                  <c:v>1.0308677959999999</c:v>
                </c:pt>
                <c:pt idx="3">
                  <c:v>1.031929611</c:v>
                </c:pt>
                <c:pt idx="4">
                  <c:v>1.0340614930000001</c:v>
                </c:pt>
                <c:pt idx="5">
                  <c:v>1.041709628</c:v>
                </c:pt>
                <c:pt idx="6">
                  <c:v>1.0485906060000001</c:v>
                </c:pt>
                <c:pt idx="7">
                  <c:v>1.0487724</c:v>
                </c:pt>
                <c:pt idx="8">
                  <c:v>1.049904188</c:v>
                </c:pt>
                <c:pt idx="9">
                  <c:v>1.0510709469999999</c:v>
                </c:pt>
                <c:pt idx="10">
                  <c:v>1.052116885</c:v>
                </c:pt>
                <c:pt idx="11">
                  <c:v>1.057218421</c:v>
                </c:pt>
                <c:pt idx="12">
                  <c:v>1.0614979040000001</c:v>
                </c:pt>
                <c:pt idx="13">
                  <c:v>1.0643848069999999</c:v>
                </c:pt>
                <c:pt idx="14">
                  <c:v>1.064427821</c:v>
                </c:pt>
                <c:pt idx="15">
                  <c:v>1.0664373650000001</c:v>
                </c:pt>
                <c:pt idx="16">
                  <c:v>1.0666555740000001</c:v>
                </c:pt>
                <c:pt idx="17">
                  <c:v>1.0667831679999999</c:v>
                </c:pt>
                <c:pt idx="18">
                  <c:v>1.068633132</c:v>
                </c:pt>
                <c:pt idx="19">
                  <c:v>1.070175906</c:v>
                </c:pt>
                <c:pt idx="20">
                  <c:v>1.0774980949999999</c:v>
                </c:pt>
                <c:pt idx="21">
                  <c:v>1.0806294729999999</c:v>
                </c:pt>
                <c:pt idx="22">
                  <c:v>1.080982847</c:v>
                </c:pt>
                <c:pt idx="23">
                  <c:v>1.0828694569999999</c:v>
                </c:pt>
                <c:pt idx="24">
                  <c:v>1.08496712</c:v>
                </c:pt>
                <c:pt idx="25">
                  <c:v>1.088070036</c:v>
                </c:pt>
                <c:pt idx="26">
                  <c:v>1.0948876590000001</c:v>
                </c:pt>
                <c:pt idx="27">
                  <c:v>1.1046764790000001</c:v>
                </c:pt>
                <c:pt idx="28">
                  <c:v>1.117705698</c:v>
                </c:pt>
                <c:pt idx="29">
                  <c:v>1.131150571</c:v>
                </c:pt>
                <c:pt idx="30">
                  <c:v>1.1344319540000001</c:v>
                </c:pt>
                <c:pt idx="31">
                  <c:v>1.1468626580000001</c:v>
                </c:pt>
                <c:pt idx="32">
                  <c:v>1.152993529</c:v>
                </c:pt>
                <c:pt idx="33">
                  <c:v>1.1562167139999999</c:v>
                </c:pt>
                <c:pt idx="34">
                  <c:v>1.158502578</c:v>
                </c:pt>
                <c:pt idx="35">
                  <c:v>1.158572489</c:v>
                </c:pt>
                <c:pt idx="36">
                  <c:v>1.1587250200000001</c:v>
                </c:pt>
                <c:pt idx="37">
                  <c:v>1.1597388829999999</c:v>
                </c:pt>
                <c:pt idx="38">
                  <c:v>1.163120999</c:v>
                </c:pt>
                <c:pt idx="39">
                  <c:v>1.1716864279999999</c:v>
                </c:pt>
                <c:pt idx="40">
                  <c:v>1.172448862</c:v>
                </c:pt>
                <c:pt idx="41">
                  <c:v>1.173781094</c:v>
                </c:pt>
                <c:pt idx="42">
                  <c:v>1.1762987869999999</c:v>
                </c:pt>
                <c:pt idx="43">
                  <c:v>1.178027231</c:v>
                </c:pt>
                <c:pt idx="44">
                  <c:v>1.179107728</c:v>
                </c:pt>
                <c:pt idx="45">
                  <c:v>1.179381504</c:v>
                </c:pt>
                <c:pt idx="46">
                  <c:v>1.180667234</c:v>
                </c:pt>
                <c:pt idx="47">
                  <c:v>1.194362184</c:v>
                </c:pt>
                <c:pt idx="48">
                  <c:v>1.195275705</c:v>
                </c:pt>
                <c:pt idx="49">
                  <c:v>1.196269477</c:v>
                </c:pt>
                <c:pt idx="50">
                  <c:v>1.1968916080000001</c:v>
                </c:pt>
                <c:pt idx="51">
                  <c:v>1.2033939730000001</c:v>
                </c:pt>
                <c:pt idx="52">
                  <c:v>1.2047401339999999</c:v>
                </c:pt>
                <c:pt idx="53">
                  <c:v>1.206251298</c:v>
                </c:pt>
                <c:pt idx="54">
                  <c:v>1.2067517649999999</c:v>
                </c:pt>
                <c:pt idx="55">
                  <c:v>1.211258189</c:v>
                </c:pt>
                <c:pt idx="56">
                  <c:v>1.2114821220000001</c:v>
                </c:pt>
                <c:pt idx="57">
                  <c:v>1.212799414</c:v>
                </c:pt>
                <c:pt idx="58">
                  <c:v>1.2134702340000001</c:v>
                </c:pt>
                <c:pt idx="59">
                  <c:v>1.218792444</c:v>
                </c:pt>
                <c:pt idx="60">
                  <c:v>1.225884642</c:v>
                </c:pt>
                <c:pt idx="61">
                  <c:v>1.229405383</c:v>
                </c:pt>
                <c:pt idx="62">
                  <c:v>1.2339989899999999</c:v>
                </c:pt>
                <c:pt idx="63">
                  <c:v>1.236611031</c:v>
                </c:pt>
                <c:pt idx="64">
                  <c:v>1.2409079190000001</c:v>
                </c:pt>
                <c:pt idx="65">
                  <c:v>1.243058776</c:v>
                </c:pt>
                <c:pt idx="66">
                  <c:v>1.24549277</c:v>
                </c:pt>
                <c:pt idx="67">
                  <c:v>1.2474443049999999</c:v>
                </c:pt>
                <c:pt idx="68">
                  <c:v>1.24916676</c:v>
                </c:pt>
                <c:pt idx="69">
                  <c:v>1.2497182229999999</c:v>
                </c:pt>
                <c:pt idx="70">
                  <c:v>1.251947777</c:v>
                </c:pt>
                <c:pt idx="71">
                  <c:v>1.2623003349999999</c:v>
                </c:pt>
                <c:pt idx="72">
                  <c:v>1.2639066400000001</c:v>
                </c:pt>
                <c:pt idx="73">
                  <c:v>1.2701383369999999</c:v>
                </c:pt>
                <c:pt idx="74">
                  <c:v>1.277802554</c:v>
                </c:pt>
                <c:pt idx="75">
                  <c:v>1.281909977</c:v>
                </c:pt>
                <c:pt idx="76">
                  <c:v>1.2837991369999999</c:v>
                </c:pt>
                <c:pt idx="77">
                  <c:v>1.287846582</c:v>
                </c:pt>
                <c:pt idx="78">
                  <c:v>1.289063031</c:v>
                </c:pt>
                <c:pt idx="79">
                  <c:v>1.2902307120000001</c:v>
                </c:pt>
                <c:pt idx="80">
                  <c:v>1.291714185</c:v>
                </c:pt>
                <c:pt idx="81">
                  <c:v>1.2940992280000001</c:v>
                </c:pt>
                <c:pt idx="82">
                  <c:v>1.304032817</c:v>
                </c:pt>
                <c:pt idx="83">
                  <c:v>1.3047413919999999</c:v>
                </c:pt>
                <c:pt idx="84">
                  <c:v>1.3170365580000001</c:v>
                </c:pt>
                <c:pt idx="85">
                  <c:v>1.3254825880000001</c:v>
                </c:pt>
                <c:pt idx="86">
                  <c:v>1.338566044</c:v>
                </c:pt>
                <c:pt idx="87">
                  <c:v>1.347911399</c:v>
                </c:pt>
                <c:pt idx="88">
                  <c:v>1.372036813</c:v>
                </c:pt>
                <c:pt idx="89">
                  <c:v>1.3934421589999999</c:v>
                </c:pt>
                <c:pt idx="90">
                  <c:v>1.401245469</c:v>
                </c:pt>
                <c:pt idx="91">
                  <c:v>1.4139912020000001</c:v>
                </c:pt>
                <c:pt idx="92">
                  <c:v>1.4150664319999999</c:v>
                </c:pt>
                <c:pt idx="93">
                  <c:v>1.430306034</c:v>
                </c:pt>
                <c:pt idx="94">
                  <c:v>1.435645914</c:v>
                </c:pt>
                <c:pt idx="95">
                  <c:v>1.4392161560000001</c:v>
                </c:pt>
                <c:pt idx="96">
                  <c:v>1.4570032980000001</c:v>
                </c:pt>
                <c:pt idx="97">
                  <c:v>1.45876889</c:v>
                </c:pt>
                <c:pt idx="98">
                  <c:v>1.53676203</c:v>
                </c:pt>
                <c:pt idx="99">
                  <c:v>1.6080426539999999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mix_I!$E$3</c:f>
              <c:strCache>
                <c:ptCount val="1"/>
                <c:pt idx="0">
                  <c:v>PPF</c:v>
                </c:pt>
              </c:strCache>
            </c:strRef>
          </c:tx>
          <c:spPr>
            <a:ln w="19050" cap="rnd" cmpd="sng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mix_I!$E$4:$E$103</c:f>
              <c:numCache>
                <c:formatCode>General</c:formatCode>
                <c:ptCount val="100"/>
                <c:pt idx="0">
                  <c:v>1.0222344189999999</c:v>
                </c:pt>
                <c:pt idx="1">
                  <c:v>1.024845518</c:v>
                </c:pt>
                <c:pt idx="2">
                  <c:v>1.034764016</c:v>
                </c:pt>
                <c:pt idx="3">
                  <c:v>1.035855789</c:v>
                </c:pt>
                <c:pt idx="4">
                  <c:v>1.0484627200000001</c:v>
                </c:pt>
                <c:pt idx="5">
                  <c:v>1.0565648270000001</c:v>
                </c:pt>
                <c:pt idx="6">
                  <c:v>1.058711204</c:v>
                </c:pt>
                <c:pt idx="7">
                  <c:v>1.0596357240000001</c:v>
                </c:pt>
                <c:pt idx="8">
                  <c:v>1.0639866060000001</c:v>
                </c:pt>
                <c:pt idx="9">
                  <c:v>1.065562726</c:v>
                </c:pt>
                <c:pt idx="10">
                  <c:v>1.0668162510000001</c:v>
                </c:pt>
                <c:pt idx="11">
                  <c:v>1.0682113129999999</c:v>
                </c:pt>
                <c:pt idx="12">
                  <c:v>1.0742297240000001</c:v>
                </c:pt>
                <c:pt idx="13">
                  <c:v>1.0742716750000001</c:v>
                </c:pt>
                <c:pt idx="14">
                  <c:v>1.0753646690000001</c:v>
                </c:pt>
                <c:pt idx="15">
                  <c:v>1.0804516879999999</c:v>
                </c:pt>
                <c:pt idx="16">
                  <c:v>1.0825527070000001</c:v>
                </c:pt>
                <c:pt idx="17">
                  <c:v>1.085019054</c:v>
                </c:pt>
                <c:pt idx="18">
                  <c:v>1.0883260640000001</c:v>
                </c:pt>
                <c:pt idx="19">
                  <c:v>1.092736927</c:v>
                </c:pt>
                <c:pt idx="20">
                  <c:v>1.092870995</c:v>
                </c:pt>
                <c:pt idx="21">
                  <c:v>1.0929580240000001</c:v>
                </c:pt>
                <c:pt idx="22">
                  <c:v>1.0969186790000001</c:v>
                </c:pt>
                <c:pt idx="23">
                  <c:v>1.104429847</c:v>
                </c:pt>
                <c:pt idx="24">
                  <c:v>1.105509487</c:v>
                </c:pt>
                <c:pt idx="25">
                  <c:v>1.1151349020000001</c:v>
                </c:pt>
                <c:pt idx="26">
                  <c:v>1.1198536539999999</c:v>
                </c:pt>
                <c:pt idx="27">
                  <c:v>1.130515991</c:v>
                </c:pt>
                <c:pt idx="28">
                  <c:v>1.1374895330000001</c:v>
                </c:pt>
                <c:pt idx="29">
                  <c:v>1.1379904519999999</c:v>
                </c:pt>
                <c:pt idx="30">
                  <c:v>1.1388377439999999</c:v>
                </c:pt>
                <c:pt idx="31">
                  <c:v>1.1656470290000001</c:v>
                </c:pt>
                <c:pt idx="32">
                  <c:v>1.167081931</c:v>
                </c:pt>
                <c:pt idx="33">
                  <c:v>1.169017905</c:v>
                </c:pt>
                <c:pt idx="34">
                  <c:v>1.1728880509999999</c:v>
                </c:pt>
                <c:pt idx="35">
                  <c:v>1.1777119069999999</c:v>
                </c:pt>
                <c:pt idx="36">
                  <c:v>1.185949881</c:v>
                </c:pt>
                <c:pt idx="37">
                  <c:v>1.193372184</c:v>
                </c:pt>
                <c:pt idx="38">
                  <c:v>1.1948892760000001</c:v>
                </c:pt>
                <c:pt idx="39">
                  <c:v>1.205676341</c:v>
                </c:pt>
                <c:pt idx="40">
                  <c:v>1.2075342650000001</c:v>
                </c:pt>
                <c:pt idx="41">
                  <c:v>1.2085092559999999</c:v>
                </c:pt>
                <c:pt idx="42">
                  <c:v>1.212579686</c:v>
                </c:pt>
                <c:pt idx="43">
                  <c:v>1.2125833720000001</c:v>
                </c:pt>
                <c:pt idx="44">
                  <c:v>1.212657898</c:v>
                </c:pt>
                <c:pt idx="45">
                  <c:v>1.2170452009999999</c:v>
                </c:pt>
                <c:pt idx="46">
                  <c:v>1.2184497080000001</c:v>
                </c:pt>
                <c:pt idx="47">
                  <c:v>1.224915467</c:v>
                </c:pt>
                <c:pt idx="48">
                  <c:v>1.232828735</c:v>
                </c:pt>
                <c:pt idx="49">
                  <c:v>1.233477843</c:v>
                </c:pt>
                <c:pt idx="50">
                  <c:v>1.2384701490000001</c:v>
                </c:pt>
                <c:pt idx="51">
                  <c:v>1.2394850900000001</c:v>
                </c:pt>
                <c:pt idx="52">
                  <c:v>1.2415161320000001</c:v>
                </c:pt>
                <c:pt idx="53">
                  <c:v>1.2426237600000001</c:v>
                </c:pt>
                <c:pt idx="54">
                  <c:v>1.2493001420000001</c:v>
                </c:pt>
                <c:pt idx="55">
                  <c:v>1.2497360799999999</c:v>
                </c:pt>
                <c:pt idx="56">
                  <c:v>1.2509723150000001</c:v>
                </c:pt>
                <c:pt idx="57">
                  <c:v>1.2557025660000001</c:v>
                </c:pt>
                <c:pt idx="58">
                  <c:v>1.2644721219999999</c:v>
                </c:pt>
                <c:pt idx="59">
                  <c:v>1.2728287119999999</c:v>
                </c:pt>
                <c:pt idx="60">
                  <c:v>1.2859332379999999</c:v>
                </c:pt>
                <c:pt idx="61">
                  <c:v>1.287350266</c:v>
                </c:pt>
                <c:pt idx="62">
                  <c:v>1.2873750719999999</c:v>
                </c:pt>
                <c:pt idx="63">
                  <c:v>1.287747859</c:v>
                </c:pt>
                <c:pt idx="64">
                  <c:v>1.2918629580000001</c:v>
                </c:pt>
                <c:pt idx="65">
                  <c:v>1.295202459</c:v>
                </c:pt>
                <c:pt idx="66">
                  <c:v>1.296213474</c:v>
                </c:pt>
                <c:pt idx="67">
                  <c:v>1.296834644</c:v>
                </c:pt>
                <c:pt idx="68">
                  <c:v>1.297241756</c:v>
                </c:pt>
                <c:pt idx="69">
                  <c:v>1.3177463840000001</c:v>
                </c:pt>
                <c:pt idx="70">
                  <c:v>1.3211013659999999</c:v>
                </c:pt>
                <c:pt idx="71">
                  <c:v>1.323706606</c:v>
                </c:pt>
                <c:pt idx="72">
                  <c:v>1.328653818</c:v>
                </c:pt>
                <c:pt idx="73">
                  <c:v>1.3323283909999999</c:v>
                </c:pt>
                <c:pt idx="74">
                  <c:v>1.336164406</c:v>
                </c:pt>
                <c:pt idx="75">
                  <c:v>1.3363579510000001</c:v>
                </c:pt>
                <c:pt idx="76">
                  <c:v>1.3370217289999999</c:v>
                </c:pt>
                <c:pt idx="77">
                  <c:v>1.338928702</c:v>
                </c:pt>
                <c:pt idx="78">
                  <c:v>1.3468208699999999</c:v>
                </c:pt>
                <c:pt idx="79">
                  <c:v>1.348980681</c:v>
                </c:pt>
                <c:pt idx="80">
                  <c:v>1.3571980699999999</c:v>
                </c:pt>
                <c:pt idx="81">
                  <c:v>1.3594420620000001</c:v>
                </c:pt>
                <c:pt idx="82">
                  <c:v>1.3704847520000001</c:v>
                </c:pt>
                <c:pt idx="83">
                  <c:v>1.370754697</c:v>
                </c:pt>
                <c:pt idx="84">
                  <c:v>1.373289269</c:v>
                </c:pt>
                <c:pt idx="85">
                  <c:v>1.379832921</c:v>
                </c:pt>
                <c:pt idx="86">
                  <c:v>1.394398475</c:v>
                </c:pt>
                <c:pt idx="87">
                  <c:v>1.4003949449999999</c:v>
                </c:pt>
                <c:pt idx="88">
                  <c:v>1.4042318309999999</c:v>
                </c:pt>
                <c:pt idx="89">
                  <c:v>1.4073262440000001</c:v>
                </c:pt>
                <c:pt idx="90">
                  <c:v>1.4752929969999999</c:v>
                </c:pt>
                <c:pt idx="91">
                  <c:v>1.4856456069999999</c:v>
                </c:pt>
                <c:pt idx="92">
                  <c:v>1.489789093</c:v>
                </c:pt>
                <c:pt idx="93">
                  <c:v>1.5101944359999999</c:v>
                </c:pt>
                <c:pt idx="94">
                  <c:v>1.5251435820000001</c:v>
                </c:pt>
                <c:pt idx="95">
                  <c:v>1.530878819</c:v>
                </c:pt>
                <c:pt idx="96">
                  <c:v>1.5559299550000001</c:v>
                </c:pt>
                <c:pt idx="97">
                  <c:v>1.593259848</c:v>
                </c:pt>
                <c:pt idx="98">
                  <c:v>1.628734466</c:v>
                </c:pt>
                <c:pt idx="99">
                  <c:v>1.6788971610000001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789999328"/>
        <c:axId val="-789997696"/>
      </c:lineChart>
      <c:catAx>
        <c:axId val="-78999932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Workloads Sorted by Speedup</a:t>
                </a:r>
              </a:p>
            </c:rich>
          </c:tx>
          <c:layout>
            <c:manualLayout>
              <c:xMode val="edge"/>
              <c:yMode val="edge"/>
              <c:x val="0.34461647018084146"/>
              <c:y val="0.829009517749675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-789997696"/>
        <c:crosses val="autoZero"/>
        <c:auto val="1"/>
        <c:lblAlgn val="ctr"/>
        <c:lblOffset val="100"/>
        <c:noMultiLvlLbl val="0"/>
      </c:catAx>
      <c:valAx>
        <c:axId val="-789997696"/>
        <c:scaling>
          <c:orientation val="minMax"/>
          <c:max val="1.700000000000000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Weighted IPC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999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284513923265084"/>
          <c:y val="0.90786680568101674"/>
          <c:w val="0.59525202810067268"/>
          <c:h val="8.05714245397653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8C7C1-914D-4689-9146-3BA6F51E5739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57438" y="1143000"/>
            <a:ext cx="115728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1AFF6-19CA-4261-A88E-E6E1663F7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09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1pPr>
    <a:lvl2pPr marL="687611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2pPr>
    <a:lvl3pPr marL="1375224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3pPr>
    <a:lvl4pPr marL="2062835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4pPr>
    <a:lvl5pPr marL="2750446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5pPr>
    <a:lvl6pPr marL="3438058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6pPr>
    <a:lvl7pPr marL="4125670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7pPr>
    <a:lvl8pPr marL="4813281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8pPr>
    <a:lvl9pPr marL="5500893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57438" y="1143000"/>
            <a:ext cx="115728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1AFF6-19CA-4261-A88E-E6E1663F757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9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97187"/>
            <a:ext cx="20574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842174"/>
            <a:ext cx="20574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2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8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89467"/>
            <a:ext cx="591502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89467"/>
            <a:ext cx="17402175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5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7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823721"/>
            <a:ext cx="236601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895428"/>
            <a:ext cx="2366010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9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947333"/>
            <a:ext cx="116586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947333"/>
            <a:ext cx="116586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0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89467"/>
            <a:ext cx="236601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793241"/>
            <a:ext cx="1160502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672080"/>
            <a:ext cx="1160502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793241"/>
            <a:ext cx="1166217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672080"/>
            <a:ext cx="11662173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60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7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87680"/>
            <a:ext cx="8847533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053254"/>
            <a:ext cx="1388745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194560"/>
            <a:ext cx="8847533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0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87680"/>
            <a:ext cx="8847533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053254"/>
            <a:ext cx="1388745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194560"/>
            <a:ext cx="8847533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5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89467"/>
            <a:ext cx="236601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947333"/>
            <a:ext cx="236601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6FE8-3123-4628-9975-23EC1927EBA1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780107"/>
            <a:ext cx="92583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8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304468"/>
              </p:ext>
            </p:extLst>
          </p:nvPr>
        </p:nvGraphicFramePr>
        <p:xfrm>
          <a:off x="0" y="0"/>
          <a:ext cx="13893800" cy="749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52200"/>
              </p:ext>
            </p:extLst>
          </p:nvPr>
        </p:nvGraphicFramePr>
        <p:xfrm>
          <a:off x="13790049" y="0"/>
          <a:ext cx="13641951" cy="754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244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56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11</cp:revision>
  <dcterms:created xsi:type="dcterms:W3CDTF">2018-12-05T02:51:40Z</dcterms:created>
  <dcterms:modified xsi:type="dcterms:W3CDTF">2018-12-05T04:53:12Z</dcterms:modified>
</cp:coreProperties>
</file>