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00584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1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69902"/>
            <a:ext cx="8549640" cy="461602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963940"/>
            <a:ext cx="7543800" cy="320114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705908"/>
            <a:ext cx="2168843" cy="11236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705908"/>
            <a:ext cx="6380798" cy="11236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305496"/>
            <a:ext cx="8675370" cy="551529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8872964"/>
            <a:ext cx="8675370" cy="290036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529542"/>
            <a:ext cx="4274820" cy="8412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05911"/>
            <a:ext cx="8675370" cy="2562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250248"/>
            <a:ext cx="4255174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843145"/>
            <a:ext cx="4255174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250248"/>
            <a:ext cx="4276130" cy="159289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843145"/>
            <a:ext cx="4276130" cy="712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909024"/>
            <a:ext cx="5092065" cy="94223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83920"/>
            <a:ext cx="3244096" cy="30937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909024"/>
            <a:ext cx="5092065" cy="94223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977640"/>
            <a:ext cx="3244096" cy="736907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705911"/>
            <a:ext cx="867537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529542"/>
            <a:ext cx="867537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D9F6-4451-40AE-B207-4B50218968CE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2288946"/>
            <a:ext cx="339471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2288946"/>
            <a:ext cx="226314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BA0-A60A-4FF1-9910-F98698889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39"/>
          <p:cNvSpPr/>
          <p:nvPr/>
        </p:nvSpPr>
        <p:spPr>
          <a:xfrm>
            <a:off x="5120802" y="2125832"/>
            <a:ext cx="958604" cy="35825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969265" y="5159890"/>
            <a:ext cx="1233446" cy="38384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764557" y="866811"/>
            <a:ext cx="332664" cy="48861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598" y="1334131"/>
            <a:ext cx="4980204" cy="43980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61" idx="2"/>
            <a:endCxn id="37" idx="2"/>
          </p:cNvCxnSpPr>
          <p:nvPr/>
        </p:nvCxnSpPr>
        <p:spPr>
          <a:xfrm>
            <a:off x="916163" y="4418386"/>
            <a:ext cx="901444" cy="22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37" idx="0"/>
          </p:cNvCxnSpPr>
          <p:nvPr/>
        </p:nvCxnSpPr>
        <p:spPr>
          <a:xfrm>
            <a:off x="2333578" y="3616871"/>
            <a:ext cx="70236" cy="646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3" idx="2"/>
            <a:endCxn id="37" idx="6"/>
          </p:cNvCxnSpPr>
          <p:nvPr/>
        </p:nvCxnSpPr>
        <p:spPr>
          <a:xfrm flipH="1">
            <a:off x="2990021" y="4016330"/>
            <a:ext cx="1199917" cy="62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17607" y="4263333"/>
            <a:ext cx="1172414" cy="7548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cs typeface="Times New Roman" panose="02020603050405020304" pitchFamily="18" charset="0"/>
              </a:rPr>
              <a:t>Sum</a:t>
            </a:r>
          </a:p>
        </p:txBody>
      </p:sp>
      <p:cxnSp>
        <p:nvCxnSpPr>
          <p:cNvPr id="38" name="Elbow Connector 37"/>
          <p:cNvCxnSpPr>
            <a:stCxn id="37" idx="4"/>
            <a:endCxn id="39" idx="1"/>
          </p:cNvCxnSpPr>
          <p:nvPr/>
        </p:nvCxnSpPr>
        <p:spPr>
          <a:xfrm rot="16200000" flipH="1">
            <a:off x="2365089" y="5056950"/>
            <a:ext cx="335886" cy="25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2250" y="5117407"/>
            <a:ext cx="2307010" cy="473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 err="1">
                <a:cs typeface="Times New Roman" panose="02020603050405020304" pitchFamily="18" charset="0"/>
              </a:rPr>
              <a:t>Thresholding</a:t>
            </a:r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149" y="39507"/>
            <a:ext cx="4511913" cy="82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Prefetch cache line suggested by the base prefetcher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02712" y="5023446"/>
            <a:ext cx="3654771" cy="7567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Sent to L2C / LLC for Prefetch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03703"/>
              </p:ext>
            </p:extLst>
          </p:nvPr>
        </p:nvGraphicFramePr>
        <p:xfrm>
          <a:off x="6097892" y="1612713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>
            <a:off x="1069113" y="1362136"/>
            <a:ext cx="1857919" cy="124571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255520" y="1376134"/>
            <a:ext cx="671511" cy="16677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27031" y="1355420"/>
            <a:ext cx="1303653" cy="8064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27891" y="792601"/>
            <a:ext cx="2336256" cy="52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1. </a:t>
            </a:r>
            <a:r>
              <a:rPr lang="en-IN" sz="2813" b="1" dirty="0" err="1">
                <a:cs typeface="Times New Roman" panose="02020603050405020304" pitchFamily="18" charset="0"/>
              </a:rPr>
              <a:t>Inferencing</a:t>
            </a:r>
            <a:endParaRPr lang="en-IN" sz="2813" b="1" dirty="0"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91614" y="1039293"/>
            <a:ext cx="2039148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2. Recording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2257" y="3911002"/>
            <a:ext cx="2689775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Perceptron Filter</a:t>
            </a:r>
          </a:p>
        </p:txBody>
      </p:sp>
      <p:graphicFrame>
        <p:nvGraphicFramePr>
          <p:cNvPr id="6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059679"/>
              </p:ext>
            </p:extLst>
          </p:nvPr>
        </p:nvGraphicFramePr>
        <p:xfrm>
          <a:off x="359661" y="1552271"/>
          <a:ext cx="1113004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13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891962"/>
              </p:ext>
            </p:extLst>
          </p:nvPr>
        </p:nvGraphicFramePr>
        <p:xfrm>
          <a:off x="1769153" y="1569646"/>
          <a:ext cx="1128850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8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88317"/>
              </p:ext>
            </p:extLst>
          </p:nvPr>
        </p:nvGraphicFramePr>
        <p:xfrm>
          <a:off x="3625991" y="1559660"/>
          <a:ext cx="1127895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2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Up Arrow 24"/>
          <p:cNvSpPr/>
          <p:nvPr/>
        </p:nvSpPr>
        <p:spPr>
          <a:xfrm>
            <a:off x="7948822" y="11174733"/>
            <a:ext cx="371046" cy="66098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7949721" y="8799476"/>
            <a:ext cx="413695" cy="156046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4586768" y="7829898"/>
            <a:ext cx="1425412" cy="383843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820317" y="8249030"/>
            <a:ext cx="332664" cy="95866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13" dirty="0"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9166" y="8821504"/>
            <a:ext cx="4825953" cy="375288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13"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05945" y="11835717"/>
            <a:ext cx="3654771" cy="725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Previous L2C Prefetch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72756" y="10359942"/>
            <a:ext cx="3529898" cy="81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Demand Hit / Eviction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41996" y="8808188"/>
            <a:ext cx="218863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13" b="1" dirty="0">
                <a:cs typeface="Times New Roman" panose="02020603050405020304" pitchFamily="18" charset="0"/>
              </a:rPr>
              <a:t>3. Retrieving</a:t>
            </a:r>
          </a:p>
        </p:txBody>
      </p:sp>
      <p:cxnSp>
        <p:nvCxnSpPr>
          <p:cNvPr id="48" name="Straight Arrow Connector 47"/>
          <p:cNvCxnSpPr>
            <a:stCxn id="28" idx="2"/>
          </p:cNvCxnSpPr>
          <p:nvPr/>
        </p:nvCxnSpPr>
        <p:spPr>
          <a:xfrm flipH="1">
            <a:off x="1192692" y="9207697"/>
            <a:ext cx="1793963" cy="88735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96870" y="9220303"/>
            <a:ext cx="785921" cy="13436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82786" y="9218032"/>
            <a:ext cx="1508628" cy="46895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38587" y="8314894"/>
            <a:ext cx="1738809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13" b="1" dirty="0">
                <a:cs typeface="Times New Roman" panose="02020603050405020304" pitchFamily="18" charset="0"/>
              </a:rPr>
              <a:t>4. Training</a:t>
            </a:r>
          </a:p>
        </p:txBody>
      </p:sp>
      <p:graphicFrame>
        <p:nvGraphicFramePr>
          <p:cNvPr id="5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005"/>
              </p:ext>
            </p:extLst>
          </p:nvPr>
        </p:nvGraphicFramePr>
        <p:xfrm>
          <a:off x="397272" y="9072087"/>
          <a:ext cx="1098149" cy="286611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98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1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41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I1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76317"/>
              </p:ext>
            </p:extLst>
          </p:nvPr>
        </p:nvGraphicFramePr>
        <p:xfrm>
          <a:off x="1704264" y="9082209"/>
          <a:ext cx="1060293" cy="2047225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060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2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J2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352941"/>
              </p:ext>
            </p:extLst>
          </p:nvPr>
        </p:nvGraphicFramePr>
        <p:xfrm>
          <a:off x="3737101" y="9089453"/>
          <a:ext cx="1158194" cy="245667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58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9445">
                <a:tc>
                  <a:txBody>
                    <a:bodyPr/>
                    <a:lstStyle/>
                    <a:p>
                      <a:r>
                        <a:rPr lang="en-IN" sz="2100" dirty="0" smtClean="0">
                          <a:latin typeface="+mn-lt"/>
                          <a:cs typeface="Times New Roman" panose="02020603050405020304" pitchFamily="18" charset="0"/>
                        </a:rPr>
                        <a:t>FEAT N</a:t>
                      </a:r>
                      <a:endParaRPr lang="en-IN" sz="21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3N</a:t>
                      </a:r>
                      <a:endParaRPr lang="en-IN" sz="2100" b="0" baseline="-25000" dirty="0" smtClean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445">
                <a:tc>
                  <a:txBody>
                    <a:bodyPr/>
                    <a:lstStyle/>
                    <a:p>
                      <a:endParaRPr lang="en-IN" sz="2100" b="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09445">
                <a:tc>
                  <a:txBody>
                    <a:bodyPr/>
                    <a:lstStyle/>
                    <a:p>
                      <a:r>
                        <a:rPr lang="en-IN" sz="2100" b="0" dirty="0" smtClean="0">
                          <a:latin typeface="+mn-lt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IN" sz="2100" b="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KN</a:t>
                      </a:r>
                      <a:endParaRPr lang="en-IN" sz="2100" b="0" baseline="-25000" dirty="0">
                        <a:solidFill>
                          <a:sysClr val="windowText" lastClr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850447" y="7672512"/>
            <a:ext cx="3736321" cy="683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13" dirty="0">
                <a:cs typeface="Times New Roman" panose="02020603050405020304" pitchFamily="18" charset="0"/>
              </a:rPr>
              <a:t>Re-access same weights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140" y="5895047"/>
            <a:ext cx="100583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(a)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9237" y="12743446"/>
            <a:ext cx="973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cs typeface="Times New Roman" panose="02020603050405020304" pitchFamily="18" charset="0"/>
              </a:rPr>
              <a:t>(b)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5522"/>
              </p:ext>
            </p:extLst>
          </p:nvPr>
        </p:nvGraphicFramePr>
        <p:xfrm>
          <a:off x="6008824" y="7346931"/>
          <a:ext cx="3793831" cy="1483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9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775">
                <a:tc gridSpan="3">
                  <a:txBody>
                    <a:bodyPr/>
                    <a:lstStyle/>
                    <a:p>
                      <a:pPr marL="0" marR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latin typeface="+mn-lt"/>
                          <a:cs typeface="Times New Roman" panose="02020603050405020304" pitchFamily="18" charset="0"/>
                        </a:rPr>
                        <a:t>Prefetch Table</a:t>
                      </a:r>
                      <a:endParaRPr lang="en-IN" sz="24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300" dirty="0"/>
                    </a:p>
                  </a:txBody>
                  <a:tcPr marL="85725" marR="85725" marT="42863" marB="42863"/>
                </a:tc>
                <a:tc hMerge="1"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85725" marR="85725" marT="42863" marB="4286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1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300" dirty="0" smtClean="0">
                          <a:latin typeface="+mn-lt"/>
                          <a:cs typeface="Times New Roman" panose="02020603050405020304" pitchFamily="18" charset="0"/>
                        </a:rPr>
                        <a:t>…..</a:t>
                      </a:r>
                      <a:endParaRPr lang="en-IN" sz="23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r>
                        <a:rPr lang="en-IN" sz="2600" dirty="0" smtClean="0">
                          <a:latin typeface="+mn-lt"/>
                          <a:cs typeface="Times New Roman" panose="02020603050405020304" pitchFamily="18" charset="0"/>
                        </a:rPr>
                        <a:t>Index N</a:t>
                      </a:r>
                      <a:endParaRPr lang="en-IN" sz="2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5725" marR="85725" marT="42863" marB="42863"/>
                </a:tc>
              </a:tr>
              <a:tr h="485775"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3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  <a:tc>
                  <a:txBody>
                    <a:bodyPr/>
                    <a:lstStyle/>
                    <a:p>
                      <a:endParaRPr lang="en-IN" sz="2600" dirty="0">
                        <a:latin typeface="+mn-lt"/>
                      </a:endParaRPr>
                    </a:p>
                  </a:txBody>
                  <a:tcPr marL="85725" marR="85725" marT="42863" marB="4286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99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20</cp:revision>
  <dcterms:created xsi:type="dcterms:W3CDTF">2018-12-05T00:37:40Z</dcterms:created>
  <dcterms:modified xsi:type="dcterms:W3CDTF">2018-12-06T06:37:05Z</dcterms:modified>
</cp:coreProperties>
</file>