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50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75043188614989E-2"/>
          <c:y val="2.2606445027704869E-2"/>
          <c:w val="0.89812488321120465"/>
          <c:h val="0.621303732866725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'SPEC 2017'!$I$23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2017'!$H$24:$H$46</c:f>
              <c:strCache>
                <c:ptCount val="23"/>
                <c:pt idx="0">
                  <c:v>perlbench</c:v>
                </c:pt>
                <c:pt idx="1">
                  <c:v>gcc</c:v>
                </c:pt>
                <c:pt idx="2">
                  <c:v>bwaves</c:v>
                </c:pt>
                <c:pt idx="3">
                  <c:v>mcf</c:v>
                </c:pt>
                <c:pt idx="4">
                  <c:v>cactuBSSN</c:v>
                </c:pt>
                <c:pt idx="5">
                  <c:v>lbm</c:v>
                </c:pt>
                <c:pt idx="6">
                  <c:v>omnetpp</c:v>
                </c:pt>
                <c:pt idx="7">
                  <c:v>wrf</c:v>
                </c:pt>
                <c:pt idx="8">
                  <c:v>xalancbmk</c:v>
                </c:pt>
                <c:pt idx="9">
                  <c:v>x264</c:v>
                </c:pt>
                <c:pt idx="10">
                  <c:v>cam4</c:v>
                </c:pt>
                <c:pt idx="11">
                  <c:v>pop2</c:v>
                </c:pt>
                <c:pt idx="12">
                  <c:v>deepsjeng</c:v>
                </c:pt>
                <c:pt idx="13">
                  <c:v>imagick</c:v>
                </c:pt>
                <c:pt idx="14">
                  <c:v>leela</c:v>
                </c:pt>
                <c:pt idx="15">
                  <c:v>nab</c:v>
                </c:pt>
                <c:pt idx="16">
                  <c:v>exchange2</c:v>
                </c:pt>
                <c:pt idx="17">
                  <c:v>fotonik3d</c:v>
                </c:pt>
                <c:pt idx="18">
                  <c:v>roms</c:v>
                </c:pt>
                <c:pt idx="19">
                  <c:v>xz</c:v>
                </c:pt>
                <c:pt idx="21">
                  <c:v>Mem Int</c:v>
                </c:pt>
                <c:pt idx="22">
                  <c:v>GeoMean</c:v>
                </c:pt>
              </c:strCache>
            </c:strRef>
          </c:cat>
          <c:val>
            <c:numRef>
              <c:f>'SPEC 2017'!$I$24:$I$46</c:f>
              <c:numCache>
                <c:formatCode>General</c:formatCode>
                <c:ptCount val="23"/>
                <c:pt idx="0">
                  <c:v>1.007029473789316</c:v>
                </c:pt>
                <c:pt idx="1">
                  <c:v>1.1970792495981588</c:v>
                </c:pt>
                <c:pt idx="2">
                  <c:v>1.1088917857626033</c:v>
                </c:pt>
                <c:pt idx="3">
                  <c:v>1.082458598492164</c:v>
                </c:pt>
                <c:pt idx="4">
                  <c:v>1.1911623359687471</c:v>
                </c:pt>
                <c:pt idx="5">
                  <c:v>1.3131036623619612</c:v>
                </c:pt>
                <c:pt idx="6">
                  <c:v>1.0163364676637237</c:v>
                </c:pt>
                <c:pt idx="7">
                  <c:v>1.2146852791664569</c:v>
                </c:pt>
                <c:pt idx="8">
                  <c:v>1.1015927627238089</c:v>
                </c:pt>
                <c:pt idx="9">
                  <c:v>1.0459264904734362</c:v>
                </c:pt>
                <c:pt idx="10">
                  <c:v>1.013610826335009</c:v>
                </c:pt>
                <c:pt idx="11">
                  <c:v>1.1610080746972367</c:v>
                </c:pt>
                <c:pt idx="12">
                  <c:v>1.0006510283521144</c:v>
                </c:pt>
                <c:pt idx="13">
                  <c:v>1.0189713997011245</c:v>
                </c:pt>
                <c:pt idx="14">
                  <c:v>1.0087357387423457</c:v>
                </c:pt>
                <c:pt idx="15">
                  <c:v>1.0242080580188229</c:v>
                </c:pt>
                <c:pt idx="16">
                  <c:v>1.0000158149298202</c:v>
                </c:pt>
                <c:pt idx="17">
                  <c:v>1.8360335425121441</c:v>
                </c:pt>
                <c:pt idx="18">
                  <c:v>1.4111457580399627</c:v>
                </c:pt>
                <c:pt idx="19">
                  <c:v>1.006802979629845</c:v>
                </c:pt>
                <c:pt idx="21">
                  <c:v>1.2234640670461663</c:v>
                </c:pt>
                <c:pt idx="22">
                  <c:v>1.1242786911121774</c:v>
                </c:pt>
              </c:numCache>
            </c:numRef>
          </c:val>
        </c:ser>
        <c:ser>
          <c:idx val="2"/>
          <c:order val="1"/>
          <c:tx>
            <c:strRef>
              <c:f>'SPEC 2017'!$J$23</c:f>
              <c:strCache>
                <c:ptCount val="1"/>
                <c:pt idx="0">
                  <c:v>DAAMPM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2017'!$H$24:$H$46</c:f>
              <c:strCache>
                <c:ptCount val="23"/>
                <c:pt idx="0">
                  <c:v>perlbench</c:v>
                </c:pt>
                <c:pt idx="1">
                  <c:v>gcc</c:v>
                </c:pt>
                <c:pt idx="2">
                  <c:v>bwaves</c:v>
                </c:pt>
                <c:pt idx="3">
                  <c:v>mcf</c:v>
                </c:pt>
                <c:pt idx="4">
                  <c:v>cactuBSSN</c:v>
                </c:pt>
                <c:pt idx="5">
                  <c:v>lbm</c:v>
                </c:pt>
                <c:pt idx="6">
                  <c:v>omnetpp</c:v>
                </c:pt>
                <c:pt idx="7">
                  <c:v>wrf</c:v>
                </c:pt>
                <c:pt idx="8">
                  <c:v>xalancbmk</c:v>
                </c:pt>
                <c:pt idx="9">
                  <c:v>x264</c:v>
                </c:pt>
                <c:pt idx="10">
                  <c:v>cam4</c:v>
                </c:pt>
                <c:pt idx="11">
                  <c:v>pop2</c:v>
                </c:pt>
                <c:pt idx="12">
                  <c:v>deepsjeng</c:v>
                </c:pt>
                <c:pt idx="13">
                  <c:v>imagick</c:v>
                </c:pt>
                <c:pt idx="14">
                  <c:v>leela</c:v>
                </c:pt>
                <c:pt idx="15">
                  <c:v>nab</c:v>
                </c:pt>
                <c:pt idx="16">
                  <c:v>exchange2</c:v>
                </c:pt>
                <c:pt idx="17">
                  <c:v>fotonik3d</c:v>
                </c:pt>
                <c:pt idx="18">
                  <c:v>roms</c:v>
                </c:pt>
                <c:pt idx="19">
                  <c:v>xz</c:v>
                </c:pt>
                <c:pt idx="21">
                  <c:v>Mem Int</c:v>
                </c:pt>
                <c:pt idx="22">
                  <c:v>GeoMean</c:v>
                </c:pt>
              </c:strCache>
            </c:strRef>
          </c:cat>
          <c:val>
            <c:numRef>
              <c:f>'SPEC 2017'!$J$24:$J$46</c:f>
              <c:numCache>
                <c:formatCode>General</c:formatCode>
                <c:ptCount val="23"/>
                <c:pt idx="0">
                  <c:v>1.0057500663720493</c:v>
                </c:pt>
                <c:pt idx="1">
                  <c:v>1.1923116272184739</c:v>
                </c:pt>
                <c:pt idx="2">
                  <c:v>1.1251075805889768</c:v>
                </c:pt>
                <c:pt idx="3">
                  <c:v>1.1678499497767183</c:v>
                </c:pt>
                <c:pt idx="4">
                  <c:v>1.1520762218444227</c:v>
                </c:pt>
                <c:pt idx="5">
                  <c:v>1.304339441163074</c:v>
                </c:pt>
                <c:pt idx="6">
                  <c:v>1.0058897731462948</c:v>
                </c:pt>
                <c:pt idx="7">
                  <c:v>1.2295421187770668</c:v>
                </c:pt>
                <c:pt idx="8">
                  <c:v>1.0542010233554608</c:v>
                </c:pt>
                <c:pt idx="9">
                  <c:v>1.0431639884349837</c:v>
                </c:pt>
                <c:pt idx="10">
                  <c:v>1.0121408364863951</c:v>
                </c:pt>
                <c:pt idx="11">
                  <c:v>1.1655851112521667</c:v>
                </c:pt>
                <c:pt idx="12">
                  <c:v>1.0000068170508074</c:v>
                </c:pt>
                <c:pt idx="13">
                  <c:v>1.0045067690602285</c:v>
                </c:pt>
                <c:pt idx="14">
                  <c:v>1.0094748515193994</c:v>
                </c:pt>
                <c:pt idx="15">
                  <c:v>1.0201779599833354</c:v>
                </c:pt>
                <c:pt idx="16">
                  <c:v>1.0000235477983206</c:v>
                </c:pt>
                <c:pt idx="17">
                  <c:v>1.8246725461563669</c:v>
                </c:pt>
                <c:pt idx="18">
                  <c:v>1.4065033619320457</c:v>
                </c:pt>
                <c:pt idx="19">
                  <c:v>1.0086612432959168</c:v>
                </c:pt>
                <c:pt idx="21">
                  <c:v>1.2233171369774598</c:v>
                </c:pt>
                <c:pt idx="22">
                  <c:v>1.1229871958068953</c:v>
                </c:pt>
              </c:numCache>
            </c:numRef>
          </c:val>
        </c:ser>
        <c:ser>
          <c:idx val="3"/>
          <c:order val="2"/>
          <c:tx>
            <c:strRef>
              <c:f>'SPEC 2017'!$K$23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2017'!$H$24:$H$46</c:f>
              <c:strCache>
                <c:ptCount val="23"/>
                <c:pt idx="0">
                  <c:v>perlbench</c:v>
                </c:pt>
                <c:pt idx="1">
                  <c:v>gcc</c:v>
                </c:pt>
                <c:pt idx="2">
                  <c:v>bwaves</c:v>
                </c:pt>
                <c:pt idx="3">
                  <c:v>mcf</c:v>
                </c:pt>
                <c:pt idx="4">
                  <c:v>cactuBSSN</c:v>
                </c:pt>
                <c:pt idx="5">
                  <c:v>lbm</c:v>
                </c:pt>
                <c:pt idx="6">
                  <c:v>omnetpp</c:v>
                </c:pt>
                <c:pt idx="7">
                  <c:v>wrf</c:v>
                </c:pt>
                <c:pt idx="8">
                  <c:v>xalancbmk</c:v>
                </c:pt>
                <c:pt idx="9">
                  <c:v>x264</c:v>
                </c:pt>
                <c:pt idx="10">
                  <c:v>cam4</c:v>
                </c:pt>
                <c:pt idx="11">
                  <c:v>pop2</c:v>
                </c:pt>
                <c:pt idx="12">
                  <c:v>deepsjeng</c:v>
                </c:pt>
                <c:pt idx="13">
                  <c:v>imagick</c:v>
                </c:pt>
                <c:pt idx="14">
                  <c:v>leela</c:v>
                </c:pt>
                <c:pt idx="15">
                  <c:v>nab</c:v>
                </c:pt>
                <c:pt idx="16">
                  <c:v>exchange2</c:v>
                </c:pt>
                <c:pt idx="17">
                  <c:v>fotonik3d</c:v>
                </c:pt>
                <c:pt idx="18">
                  <c:v>roms</c:v>
                </c:pt>
                <c:pt idx="19">
                  <c:v>xz</c:v>
                </c:pt>
                <c:pt idx="21">
                  <c:v>Mem Int</c:v>
                </c:pt>
                <c:pt idx="22">
                  <c:v>GeoMean</c:v>
                </c:pt>
              </c:strCache>
            </c:strRef>
          </c:cat>
          <c:val>
            <c:numRef>
              <c:f>'SPEC 2017'!$K$24:$K$46</c:f>
              <c:numCache>
                <c:formatCode>General</c:formatCode>
                <c:ptCount val="23"/>
                <c:pt idx="0">
                  <c:v>1.0055528210131015</c:v>
                </c:pt>
                <c:pt idx="1">
                  <c:v>1.1959972752487331</c:v>
                </c:pt>
                <c:pt idx="2">
                  <c:v>1.1032053992034609</c:v>
                </c:pt>
                <c:pt idx="3">
                  <c:v>1.1488440944099938</c:v>
                </c:pt>
                <c:pt idx="4">
                  <c:v>1.1387300192588448</c:v>
                </c:pt>
                <c:pt idx="5">
                  <c:v>1.3252318302226178</c:v>
                </c:pt>
                <c:pt idx="6">
                  <c:v>1.0114388002649621</c:v>
                </c:pt>
                <c:pt idx="7">
                  <c:v>1.2255185461988469</c:v>
                </c:pt>
                <c:pt idx="8">
                  <c:v>1.0588285956431953</c:v>
                </c:pt>
                <c:pt idx="9">
                  <c:v>1.0390162358466826</c:v>
                </c:pt>
                <c:pt idx="10">
                  <c:v>1.0122556664042284</c:v>
                </c:pt>
                <c:pt idx="11">
                  <c:v>1.1647200010461798</c:v>
                </c:pt>
                <c:pt idx="12">
                  <c:v>1.0006765922926426</c:v>
                </c:pt>
                <c:pt idx="13">
                  <c:v>1.0533536674771267</c:v>
                </c:pt>
                <c:pt idx="14">
                  <c:v>1.0095905520749613</c:v>
                </c:pt>
                <c:pt idx="15">
                  <c:v>1.0212128628047927</c:v>
                </c:pt>
                <c:pt idx="16">
                  <c:v>1.00002076464068</c:v>
                </c:pt>
                <c:pt idx="17">
                  <c:v>1.9443018074820757</c:v>
                </c:pt>
                <c:pt idx="18">
                  <c:v>1.4575686240463825</c:v>
                </c:pt>
                <c:pt idx="19">
                  <c:v>1.0067882402590391</c:v>
                </c:pt>
                <c:pt idx="21">
                  <c:v>1.2318302919831861</c:v>
                </c:pt>
                <c:pt idx="22">
                  <c:v>1.1297248680347054</c:v>
                </c:pt>
              </c:numCache>
            </c:numRef>
          </c:val>
        </c:ser>
        <c:ser>
          <c:idx val="4"/>
          <c:order val="3"/>
          <c:tx>
            <c:strRef>
              <c:f>'SPEC 2017'!$L$23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2017'!$H$24:$H$46</c:f>
              <c:strCache>
                <c:ptCount val="23"/>
                <c:pt idx="0">
                  <c:v>perlbench</c:v>
                </c:pt>
                <c:pt idx="1">
                  <c:v>gcc</c:v>
                </c:pt>
                <c:pt idx="2">
                  <c:v>bwaves</c:v>
                </c:pt>
                <c:pt idx="3">
                  <c:v>mcf</c:v>
                </c:pt>
                <c:pt idx="4">
                  <c:v>cactuBSSN</c:v>
                </c:pt>
                <c:pt idx="5">
                  <c:v>lbm</c:v>
                </c:pt>
                <c:pt idx="6">
                  <c:v>omnetpp</c:v>
                </c:pt>
                <c:pt idx="7">
                  <c:v>wrf</c:v>
                </c:pt>
                <c:pt idx="8">
                  <c:v>xalancbmk</c:v>
                </c:pt>
                <c:pt idx="9">
                  <c:v>x264</c:v>
                </c:pt>
                <c:pt idx="10">
                  <c:v>cam4</c:v>
                </c:pt>
                <c:pt idx="11">
                  <c:v>pop2</c:v>
                </c:pt>
                <c:pt idx="12">
                  <c:v>deepsjeng</c:v>
                </c:pt>
                <c:pt idx="13">
                  <c:v>imagick</c:v>
                </c:pt>
                <c:pt idx="14">
                  <c:v>leela</c:v>
                </c:pt>
                <c:pt idx="15">
                  <c:v>nab</c:v>
                </c:pt>
                <c:pt idx="16">
                  <c:v>exchange2</c:v>
                </c:pt>
                <c:pt idx="17">
                  <c:v>fotonik3d</c:v>
                </c:pt>
                <c:pt idx="18">
                  <c:v>roms</c:v>
                </c:pt>
                <c:pt idx="19">
                  <c:v>xz</c:v>
                </c:pt>
                <c:pt idx="21">
                  <c:v>Mem Int</c:v>
                </c:pt>
                <c:pt idx="22">
                  <c:v>GeoMean</c:v>
                </c:pt>
              </c:strCache>
            </c:strRef>
          </c:cat>
          <c:val>
            <c:numRef>
              <c:f>'SPEC 2017'!$L$24:$L$46</c:f>
              <c:numCache>
                <c:formatCode>General</c:formatCode>
                <c:ptCount val="23"/>
                <c:pt idx="0">
                  <c:v>1.0103746173652657</c:v>
                </c:pt>
                <c:pt idx="1">
                  <c:v>1.2159316793211188</c:v>
                </c:pt>
                <c:pt idx="2">
                  <c:v>1.1288670659171904</c:v>
                </c:pt>
                <c:pt idx="3">
                  <c:v>1.2136808118811937</c:v>
                </c:pt>
                <c:pt idx="4">
                  <c:v>1.0986276860010225</c:v>
                </c:pt>
                <c:pt idx="5">
                  <c:v>1.3549211919688464</c:v>
                </c:pt>
                <c:pt idx="6">
                  <c:v>1.0320639560952194</c:v>
                </c:pt>
                <c:pt idx="7">
                  <c:v>1.255468073275523</c:v>
                </c:pt>
                <c:pt idx="8">
                  <c:v>1.1385967986684187</c:v>
                </c:pt>
                <c:pt idx="9">
                  <c:v>1.0502060387819523</c:v>
                </c:pt>
                <c:pt idx="10">
                  <c:v>1.0174079734695973</c:v>
                </c:pt>
                <c:pt idx="11">
                  <c:v>1.2004108267536338</c:v>
                </c:pt>
                <c:pt idx="12">
                  <c:v>1.0005487725900022</c:v>
                </c:pt>
                <c:pt idx="13">
                  <c:v>1.0929989675684109</c:v>
                </c:pt>
                <c:pt idx="14">
                  <c:v>1.0102140574027449</c:v>
                </c:pt>
                <c:pt idx="15">
                  <c:v>1.027499396299673</c:v>
                </c:pt>
                <c:pt idx="16">
                  <c:v>1.0000271513643701</c:v>
                </c:pt>
                <c:pt idx="17">
                  <c:v>2.079464834134551</c:v>
                </c:pt>
                <c:pt idx="18">
                  <c:v>1.4970383066173523</c:v>
                </c:pt>
                <c:pt idx="19">
                  <c:v>1.0086691219836867</c:v>
                </c:pt>
                <c:pt idx="21">
                  <c:v>1.2683997633971378</c:v>
                </c:pt>
                <c:pt idx="22">
                  <c:v>1.1518453235620367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135013328"/>
        <c:axId val="-2135022576"/>
      </c:barChart>
      <c:catAx>
        <c:axId val="-213501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35022576"/>
        <c:crosses val="autoZero"/>
        <c:auto val="1"/>
        <c:lblAlgn val="ctr"/>
        <c:lblOffset val="100"/>
        <c:noMultiLvlLbl val="0"/>
      </c:catAx>
      <c:valAx>
        <c:axId val="-2135022576"/>
        <c:scaling>
          <c:orientation val="minMax"/>
          <c:max val="2.1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Speedup</a:t>
                </a:r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1119863015446413E-4"/>
              <c:y val="0.26217833187518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3501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21028399025109"/>
          <c:y val="0.92392475940507424"/>
          <c:w val="0.48957935911193928"/>
          <c:h val="7.6075240594925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3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6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2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1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9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2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7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567C-17B0-4798-B206-1A9A4A082DE4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2494-D463-412B-BD3E-1A457E01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193835"/>
              </p:ext>
            </p:extLst>
          </p:nvPr>
        </p:nvGraphicFramePr>
        <p:xfrm>
          <a:off x="0" y="0"/>
          <a:ext cx="13715999" cy="697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998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5</cp:revision>
  <dcterms:created xsi:type="dcterms:W3CDTF">2018-12-05T01:19:04Z</dcterms:created>
  <dcterms:modified xsi:type="dcterms:W3CDTF">2018-12-06T07:01:59Z</dcterms:modified>
</cp:coreProperties>
</file>