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42772244263262"/>
          <c:y val="4.5430592009332166E-2"/>
          <c:w val="0.54286269645687213"/>
          <c:h val="0.81465718868474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Coverage!$C$109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Coverage!$D$109:$E$109</c:f>
              <c:numCache>
                <c:formatCode>General</c:formatCode>
                <c:ptCount val="2"/>
                <c:pt idx="0">
                  <c:v>0.28116821926944857</c:v>
                </c:pt>
                <c:pt idx="1">
                  <c:v>0.82856346223178523</c:v>
                </c:pt>
              </c:numCache>
            </c:numRef>
          </c:val>
        </c:ser>
        <c:ser>
          <c:idx val="1"/>
          <c:order val="1"/>
          <c:tx>
            <c:strRef>
              <c:f>Coverage!$C$110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Coverage!$D$110:$E$110</c:f>
              <c:numCache>
                <c:formatCode>General</c:formatCode>
                <c:ptCount val="2"/>
                <c:pt idx="0">
                  <c:v>0.54174167116877847</c:v>
                </c:pt>
                <c:pt idx="1">
                  <c:v>0.76859669048337143</c:v>
                </c:pt>
              </c:numCache>
            </c:numRef>
          </c:val>
        </c:ser>
        <c:ser>
          <c:idx val="2"/>
          <c:order val="2"/>
          <c:tx>
            <c:strRef>
              <c:f>Coverage!$C$111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Coverage!$D$111:$E$111</c:f>
              <c:numCache>
                <c:formatCode>General</c:formatCode>
                <c:ptCount val="2"/>
                <c:pt idx="0">
                  <c:v>0.54289556489756496</c:v>
                </c:pt>
                <c:pt idx="1">
                  <c:v>0.78525462552129377</c:v>
                </c:pt>
              </c:numCache>
            </c:numRef>
          </c:val>
        </c:ser>
        <c:ser>
          <c:idx val="3"/>
          <c:order val="3"/>
          <c:tx>
            <c:strRef>
              <c:f>Coverage!$C$112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Coverage!$D$112:$E$112</c:f>
              <c:numCache>
                <c:formatCode>General</c:formatCode>
                <c:ptCount val="2"/>
                <c:pt idx="0">
                  <c:v>0.75527390468827438</c:v>
                </c:pt>
                <c:pt idx="1">
                  <c:v>0.86934385305710393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axId val="-1590251616"/>
        <c:axId val="-1590257600"/>
      </c:barChart>
      <c:catAx>
        <c:axId val="-159025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590257600"/>
        <c:crosses val="autoZero"/>
        <c:auto val="1"/>
        <c:lblAlgn val="ctr"/>
        <c:lblOffset val="100"/>
        <c:noMultiLvlLbl val="0"/>
      </c:catAx>
      <c:valAx>
        <c:axId val="-159025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Misses</a:t>
                </a:r>
                <a:r>
                  <a:rPr lang="en-IN" sz="3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Covered</a:t>
                </a:r>
                <a:endParaRPr lang="en-I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9497236140936928E-2"/>
              <c:y val="6.66776290479824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59025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93843422673478"/>
          <c:y val="0.17453577826829503"/>
          <c:w val="0.24315865346377158"/>
          <c:h val="0.40042035679673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7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2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8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1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735232"/>
              </p:ext>
            </p:extLst>
          </p:nvPr>
        </p:nvGraphicFramePr>
        <p:xfrm>
          <a:off x="0" y="0"/>
          <a:ext cx="10058400" cy="521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0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3</cp:revision>
  <dcterms:created xsi:type="dcterms:W3CDTF">2018-12-07T08:11:40Z</dcterms:created>
  <dcterms:modified xsi:type="dcterms:W3CDTF">2018-12-08T00:22:05Z</dcterms:modified>
</cp:coreProperties>
</file>