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3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97000696433742"/>
          <c:y val="0.11288218858637812"/>
          <c:w val="0.81343568788901055"/>
          <c:h val="0.6081553811699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Pval!$B$1</c:f>
              <c:strCache>
                <c:ptCount val="1"/>
                <c:pt idx="0">
                  <c:v>Pearson's Coefficient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Pval!$A$2:$A$10</c:f>
              <c:strCache>
                <c:ptCount val="9"/>
                <c:pt idx="0">
                  <c:v>PC ^ Delta</c:v>
                </c:pt>
                <c:pt idx="1">
                  <c:v>PC ^ Depth</c:v>
                </c:pt>
                <c:pt idx="2">
                  <c:v>Signature ^ Delta</c:v>
                </c:pt>
                <c:pt idx="3">
                  <c:v>PC1 ^ PC2 ^ PC3</c:v>
                </c:pt>
                <c:pt idx="4">
                  <c:v>Confidence</c:v>
                </c:pt>
                <c:pt idx="5">
                  <c:v>Base addr</c:v>
                </c:pt>
                <c:pt idx="6">
                  <c:v>Page addr</c:v>
                </c:pt>
                <c:pt idx="7">
                  <c:v>Cache line</c:v>
                </c:pt>
                <c:pt idx="8">
                  <c:v>Conf ^ Page addr</c:v>
                </c:pt>
              </c:strCache>
            </c:strRef>
          </c:cat>
          <c:val>
            <c:numRef>
              <c:f>Pval!$B$2:$B$10</c:f>
              <c:numCache>
                <c:formatCode>General</c:formatCode>
                <c:ptCount val="9"/>
                <c:pt idx="0">
                  <c:v>0.104</c:v>
                </c:pt>
                <c:pt idx="1">
                  <c:v>0.43</c:v>
                </c:pt>
                <c:pt idx="2">
                  <c:v>0.48</c:v>
                </c:pt>
                <c:pt idx="3">
                  <c:v>0.51</c:v>
                </c:pt>
                <c:pt idx="4">
                  <c:v>0.59</c:v>
                </c:pt>
                <c:pt idx="5">
                  <c:v>0.64</c:v>
                </c:pt>
                <c:pt idx="6">
                  <c:v>0.8</c:v>
                </c:pt>
                <c:pt idx="7">
                  <c:v>0.88</c:v>
                </c:pt>
                <c:pt idx="8">
                  <c:v>0.9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3"/>
        <c:overlap val="-3"/>
        <c:axId val="-1375972704"/>
        <c:axId val="-1375973792"/>
      </c:barChart>
      <c:catAx>
        <c:axId val="-137597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Perceptron</a:t>
                </a:r>
                <a:r>
                  <a:rPr lang="en-IN" sz="32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</a:p>
            </c:rich>
          </c:tx>
          <c:layout>
            <c:manualLayout>
              <c:xMode val="edge"/>
              <c:yMode val="edge"/>
              <c:x val="0.37487625213949616"/>
              <c:y val="0.900432698788018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380000" spcFirstLastPara="1" vertOverflow="ellipsis" wrap="square" anchor="b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375973792"/>
        <c:crosses val="autoZero"/>
        <c:auto val="0"/>
        <c:lblAlgn val="ctr"/>
        <c:lblOffset val="100"/>
        <c:noMultiLvlLbl val="0"/>
      </c:catAx>
      <c:valAx>
        <c:axId val="-137597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Pearson's Coefficient</a:t>
                </a:r>
              </a:p>
            </c:rich>
          </c:tx>
          <c:layout>
            <c:manualLayout>
              <c:xMode val="edge"/>
              <c:yMode val="edge"/>
              <c:x val="1.048137752076214E-2"/>
              <c:y val="0.18336566009068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37597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1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D8E8-46D3-40FD-ADC2-3B52F22ED0B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035197"/>
              </p:ext>
            </p:extLst>
          </p:nvPr>
        </p:nvGraphicFramePr>
        <p:xfrm>
          <a:off x="59532" y="0"/>
          <a:ext cx="12072936" cy="686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2</cp:revision>
  <dcterms:created xsi:type="dcterms:W3CDTF">2018-12-06T06:56:20Z</dcterms:created>
  <dcterms:modified xsi:type="dcterms:W3CDTF">2018-12-07T19:33:18Z</dcterms:modified>
</cp:coreProperties>
</file>