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9601200" cy="64008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4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shan\Google%20Drive\Thesis\Documentations\Charts%20-%20Temp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8111712333312313"/>
          <c:y val="4.2266305874026661E-2"/>
          <c:w val="0.55389280950832154"/>
          <c:h val="0.854376829191089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'SPEC 2006'!$I$2</c:f>
              <c:strCache>
                <c:ptCount val="1"/>
                <c:pt idx="0">
                  <c:v>DA-AMPM</c:v>
                </c:pt>
              </c:strCache>
            </c:strRef>
          </c:tx>
          <c:spPr>
            <a:solidFill>
              <a:schemeClr val="bg2">
                <a:lumMod val="90000"/>
              </a:schemeClr>
            </a:solidFill>
            <a:ln>
              <a:noFill/>
            </a:ln>
            <a:effectLst/>
          </c:spPr>
          <c:invertIfNegative val="0"/>
          <c:cat>
            <c:strRef>
              <c:f>'SPEC 2006'!$H$3:$H$4</c:f>
              <c:strCache>
                <c:ptCount val="2"/>
                <c:pt idx="0">
                  <c:v>Memory Intensive</c:v>
                </c:pt>
                <c:pt idx="1">
                  <c:v>All</c:v>
                </c:pt>
              </c:strCache>
            </c:strRef>
          </c:cat>
          <c:val>
            <c:numRef>
              <c:f>'SPEC 2006'!$I$3:$I$4</c:f>
              <c:numCache>
                <c:formatCode>General</c:formatCode>
                <c:ptCount val="2"/>
                <c:pt idx="0">
                  <c:v>1.263913294</c:v>
                </c:pt>
                <c:pt idx="1">
                  <c:v>1.1449820310000001</c:v>
                </c:pt>
              </c:numCache>
            </c:numRef>
          </c:val>
        </c:ser>
        <c:ser>
          <c:idx val="1"/>
          <c:order val="1"/>
          <c:tx>
            <c:strRef>
              <c:f>'SPEC 2006'!$J$2</c:f>
              <c:strCache>
                <c:ptCount val="1"/>
                <c:pt idx="0">
                  <c:v>BOP</c:v>
                </c:pt>
              </c:strCache>
            </c:strRef>
          </c:tx>
          <c:spPr>
            <a:solidFill>
              <a:schemeClr val="bg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'SPEC 2006'!$H$3:$H$4</c:f>
              <c:strCache>
                <c:ptCount val="2"/>
                <c:pt idx="0">
                  <c:v>Memory Intensive</c:v>
                </c:pt>
                <c:pt idx="1">
                  <c:v>All</c:v>
                </c:pt>
              </c:strCache>
            </c:strRef>
          </c:cat>
          <c:val>
            <c:numRef>
              <c:f>'SPEC 2006'!$J$3:$J$4</c:f>
              <c:numCache>
                <c:formatCode>General</c:formatCode>
                <c:ptCount val="2"/>
                <c:pt idx="0">
                  <c:v>1.278847004</c:v>
                </c:pt>
                <c:pt idx="1">
                  <c:v>1.150852078</c:v>
                </c:pt>
              </c:numCache>
            </c:numRef>
          </c:val>
        </c:ser>
        <c:ser>
          <c:idx val="2"/>
          <c:order val="2"/>
          <c:tx>
            <c:strRef>
              <c:f>'SPEC 2006'!$K$2</c:f>
              <c:strCache>
                <c:ptCount val="1"/>
                <c:pt idx="0">
                  <c:v>SPP</c:v>
                </c:pt>
              </c:strCache>
            </c:strRef>
          </c:tx>
          <c:spPr>
            <a:solidFill>
              <a:schemeClr val="bg2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'SPEC 2006'!$H$3:$H$4</c:f>
              <c:strCache>
                <c:ptCount val="2"/>
                <c:pt idx="0">
                  <c:v>Memory Intensive</c:v>
                </c:pt>
                <c:pt idx="1">
                  <c:v>All</c:v>
                </c:pt>
              </c:strCache>
            </c:strRef>
          </c:cat>
          <c:val>
            <c:numRef>
              <c:f>'SPEC 2006'!$K$3:$K$4</c:f>
              <c:numCache>
                <c:formatCode>General</c:formatCode>
                <c:ptCount val="2"/>
                <c:pt idx="0">
                  <c:v>1.302295548</c:v>
                </c:pt>
                <c:pt idx="1">
                  <c:v>1.162497619</c:v>
                </c:pt>
              </c:numCache>
            </c:numRef>
          </c:val>
        </c:ser>
        <c:ser>
          <c:idx val="3"/>
          <c:order val="3"/>
          <c:tx>
            <c:strRef>
              <c:f>'SPEC 2006'!$L$2</c:f>
              <c:strCache>
                <c:ptCount val="1"/>
                <c:pt idx="0">
                  <c:v>PPF</c:v>
                </c:pt>
              </c:strCache>
            </c:strRef>
          </c:tx>
          <c:spPr>
            <a:solidFill>
              <a:schemeClr val="bg2">
                <a:lumMod val="10000"/>
              </a:schemeClr>
            </a:solidFill>
            <a:ln>
              <a:noFill/>
            </a:ln>
            <a:effectLst/>
          </c:spPr>
          <c:invertIfNegative val="0"/>
          <c:cat>
            <c:strRef>
              <c:f>'SPEC 2006'!$H$3:$H$4</c:f>
              <c:strCache>
                <c:ptCount val="2"/>
                <c:pt idx="0">
                  <c:v>Memory Intensive</c:v>
                </c:pt>
                <c:pt idx="1">
                  <c:v>All</c:v>
                </c:pt>
              </c:strCache>
            </c:strRef>
          </c:cat>
          <c:val>
            <c:numRef>
              <c:f>'SPEC 2006'!$L$3:$L$4</c:f>
              <c:numCache>
                <c:formatCode>General</c:formatCode>
                <c:ptCount val="2"/>
                <c:pt idx="0">
                  <c:v>1.363280268</c:v>
                </c:pt>
                <c:pt idx="1">
                  <c:v>1.195805969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818607328"/>
        <c:axId val="1818614400"/>
      </c:barChart>
      <c:catAx>
        <c:axId val="18186073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28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818614400"/>
        <c:crosses val="autoZero"/>
        <c:auto val="1"/>
        <c:lblAlgn val="ctr"/>
        <c:lblOffset val="100"/>
        <c:noMultiLvlLbl val="0"/>
      </c:catAx>
      <c:valAx>
        <c:axId val="1818614400"/>
        <c:scaling>
          <c:orientation val="minMax"/>
          <c:max val="1.4"/>
          <c:min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32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sz="32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IPC Speedup</a:t>
                </a:r>
              </a:p>
            </c:rich>
          </c:tx>
          <c:layout>
            <c:manualLayout>
              <c:xMode val="edge"/>
              <c:yMode val="edge"/>
              <c:x val="2.1176314865986062E-2"/>
              <c:y val="0.2469514435695538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3200" b="0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818607328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1916793454387384"/>
          <c:y val="0.10103893263342083"/>
          <c:w val="0.27950767988320985"/>
          <c:h val="0.4065137111246236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1047539"/>
            <a:ext cx="8161020" cy="2228427"/>
          </a:xfrm>
        </p:spPr>
        <p:txBody>
          <a:bodyPr anchor="b"/>
          <a:lstStyle>
            <a:lvl1pPr algn="ctr">
              <a:defRPr sz="5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3361902"/>
            <a:ext cx="7200900" cy="1545378"/>
          </a:xfrm>
        </p:spPr>
        <p:txBody>
          <a:bodyPr/>
          <a:lstStyle>
            <a:lvl1pPr marL="0" indent="0" algn="ctr">
              <a:buNone/>
              <a:defRPr sz="2240"/>
            </a:lvl1pPr>
            <a:lvl2pPr marL="426705" indent="0" algn="ctr">
              <a:buNone/>
              <a:defRPr sz="1867"/>
            </a:lvl2pPr>
            <a:lvl3pPr marL="853410" indent="0" algn="ctr">
              <a:buNone/>
              <a:defRPr sz="1680"/>
            </a:lvl3pPr>
            <a:lvl4pPr marL="1280114" indent="0" algn="ctr">
              <a:buNone/>
              <a:defRPr sz="1493"/>
            </a:lvl4pPr>
            <a:lvl5pPr marL="1706819" indent="0" algn="ctr">
              <a:buNone/>
              <a:defRPr sz="1493"/>
            </a:lvl5pPr>
            <a:lvl6pPr marL="2133524" indent="0" algn="ctr">
              <a:buNone/>
              <a:defRPr sz="1493"/>
            </a:lvl6pPr>
            <a:lvl7pPr marL="2560229" indent="0" algn="ctr">
              <a:buNone/>
              <a:defRPr sz="1493"/>
            </a:lvl7pPr>
            <a:lvl8pPr marL="2986933" indent="0" algn="ctr">
              <a:buNone/>
              <a:defRPr sz="1493"/>
            </a:lvl8pPr>
            <a:lvl9pPr marL="3413638" indent="0" algn="ctr">
              <a:buNone/>
              <a:defRPr sz="149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62894-59C1-4332-BB34-3A75911D803A}" type="datetimeFigureOut">
              <a:rPr lang="en-IN" smtClean="0"/>
              <a:t>06-12-2018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8B267-8AFA-4219-8E34-5F68DDE57F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6543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62894-59C1-4332-BB34-3A75911D803A}" type="datetimeFigureOut">
              <a:rPr lang="en-IN" smtClean="0"/>
              <a:t>06-12-2018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8B267-8AFA-4219-8E34-5F68DDE57F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2793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340783"/>
            <a:ext cx="2070259" cy="542438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340783"/>
            <a:ext cx="6090761" cy="542438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62894-59C1-4332-BB34-3A75911D803A}" type="datetimeFigureOut">
              <a:rPr lang="en-IN" smtClean="0"/>
              <a:t>06-12-2018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8B267-8AFA-4219-8E34-5F68DDE57F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5162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62894-59C1-4332-BB34-3A75911D803A}" type="datetimeFigureOut">
              <a:rPr lang="en-IN" smtClean="0"/>
              <a:t>06-12-2018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8B267-8AFA-4219-8E34-5F68DDE57F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6596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1595757"/>
            <a:ext cx="8281035" cy="2662555"/>
          </a:xfrm>
        </p:spPr>
        <p:txBody>
          <a:bodyPr anchor="b"/>
          <a:lstStyle>
            <a:lvl1pPr>
              <a:defRPr sz="5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4283500"/>
            <a:ext cx="8281035" cy="1400175"/>
          </a:xfrm>
        </p:spPr>
        <p:txBody>
          <a:bodyPr/>
          <a:lstStyle>
            <a:lvl1pPr marL="0" indent="0">
              <a:buNone/>
              <a:defRPr sz="2240">
                <a:solidFill>
                  <a:schemeClr val="tx1"/>
                </a:solidFill>
              </a:defRPr>
            </a:lvl1pPr>
            <a:lvl2pPr marL="42670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2pPr>
            <a:lvl3pPr marL="85341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3pPr>
            <a:lvl4pPr marL="1280114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4pPr>
            <a:lvl5pPr marL="1706819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5pPr>
            <a:lvl6pPr marL="2133524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6pPr>
            <a:lvl7pPr marL="2560229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7pPr>
            <a:lvl8pPr marL="2986933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8pPr>
            <a:lvl9pPr marL="3413638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62894-59C1-4332-BB34-3A75911D803A}" type="datetimeFigureOut">
              <a:rPr lang="en-IN" smtClean="0"/>
              <a:t>06-12-2018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8B267-8AFA-4219-8E34-5F68DDE57F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5515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1703917"/>
            <a:ext cx="4080510" cy="406124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1703917"/>
            <a:ext cx="4080510" cy="406124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62894-59C1-4332-BB34-3A75911D803A}" type="datetimeFigureOut">
              <a:rPr lang="en-IN" smtClean="0"/>
              <a:t>06-12-2018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8B267-8AFA-4219-8E34-5F68DDE57F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256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340785"/>
            <a:ext cx="8281035" cy="123719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1569085"/>
            <a:ext cx="4061757" cy="768985"/>
          </a:xfrm>
        </p:spPr>
        <p:txBody>
          <a:bodyPr anchor="b"/>
          <a:lstStyle>
            <a:lvl1pPr marL="0" indent="0">
              <a:buNone/>
              <a:defRPr sz="2240" b="1"/>
            </a:lvl1pPr>
            <a:lvl2pPr marL="426705" indent="0">
              <a:buNone/>
              <a:defRPr sz="1867" b="1"/>
            </a:lvl2pPr>
            <a:lvl3pPr marL="853410" indent="0">
              <a:buNone/>
              <a:defRPr sz="1680" b="1"/>
            </a:lvl3pPr>
            <a:lvl4pPr marL="1280114" indent="0">
              <a:buNone/>
              <a:defRPr sz="1493" b="1"/>
            </a:lvl4pPr>
            <a:lvl5pPr marL="1706819" indent="0">
              <a:buNone/>
              <a:defRPr sz="1493" b="1"/>
            </a:lvl5pPr>
            <a:lvl6pPr marL="2133524" indent="0">
              <a:buNone/>
              <a:defRPr sz="1493" b="1"/>
            </a:lvl6pPr>
            <a:lvl7pPr marL="2560229" indent="0">
              <a:buNone/>
              <a:defRPr sz="1493" b="1"/>
            </a:lvl7pPr>
            <a:lvl8pPr marL="2986933" indent="0">
              <a:buNone/>
              <a:defRPr sz="1493" b="1"/>
            </a:lvl8pPr>
            <a:lvl9pPr marL="3413638" indent="0">
              <a:buNone/>
              <a:defRPr sz="149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2338070"/>
            <a:ext cx="4061757" cy="343894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1569085"/>
            <a:ext cx="4081761" cy="768985"/>
          </a:xfrm>
        </p:spPr>
        <p:txBody>
          <a:bodyPr anchor="b"/>
          <a:lstStyle>
            <a:lvl1pPr marL="0" indent="0">
              <a:buNone/>
              <a:defRPr sz="2240" b="1"/>
            </a:lvl1pPr>
            <a:lvl2pPr marL="426705" indent="0">
              <a:buNone/>
              <a:defRPr sz="1867" b="1"/>
            </a:lvl2pPr>
            <a:lvl3pPr marL="853410" indent="0">
              <a:buNone/>
              <a:defRPr sz="1680" b="1"/>
            </a:lvl3pPr>
            <a:lvl4pPr marL="1280114" indent="0">
              <a:buNone/>
              <a:defRPr sz="1493" b="1"/>
            </a:lvl4pPr>
            <a:lvl5pPr marL="1706819" indent="0">
              <a:buNone/>
              <a:defRPr sz="1493" b="1"/>
            </a:lvl5pPr>
            <a:lvl6pPr marL="2133524" indent="0">
              <a:buNone/>
              <a:defRPr sz="1493" b="1"/>
            </a:lvl6pPr>
            <a:lvl7pPr marL="2560229" indent="0">
              <a:buNone/>
              <a:defRPr sz="1493" b="1"/>
            </a:lvl7pPr>
            <a:lvl8pPr marL="2986933" indent="0">
              <a:buNone/>
              <a:defRPr sz="1493" b="1"/>
            </a:lvl8pPr>
            <a:lvl9pPr marL="3413638" indent="0">
              <a:buNone/>
              <a:defRPr sz="149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2338070"/>
            <a:ext cx="4081761" cy="343894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62894-59C1-4332-BB34-3A75911D803A}" type="datetimeFigureOut">
              <a:rPr lang="en-IN" smtClean="0"/>
              <a:t>06-12-2018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8B267-8AFA-4219-8E34-5F68DDE57F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8938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62894-59C1-4332-BB34-3A75911D803A}" type="datetimeFigureOut">
              <a:rPr lang="en-IN" smtClean="0"/>
              <a:t>06-12-2018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8B267-8AFA-4219-8E34-5F68DDE57F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6603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62894-59C1-4332-BB34-3A75911D803A}" type="datetimeFigureOut">
              <a:rPr lang="en-IN" smtClean="0"/>
              <a:t>06-12-2018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8B267-8AFA-4219-8E34-5F68DDE57F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0528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426720"/>
            <a:ext cx="3096637" cy="1493520"/>
          </a:xfrm>
        </p:spPr>
        <p:txBody>
          <a:bodyPr anchor="b"/>
          <a:lstStyle>
            <a:lvl1pPr>
              <a:defRPr sz="298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921598"/>
            <a:ext cx="4860608" cy="4548717"/>
          </a:xfrm>
        </p:spPr>
        <p:txBody>
          <a:bodyPr/>
          <a:lstStyle>
            <a:lvl1pPr>
              <a:defRPr sz="2987"/>
            </a:lvl1pPr>
            <a:lvl2pPr>
              <a:defRPr sz="2613"/>
            </a:lvl2pPr>
            <a:lvl3pPr>
              <a:defRPr sz="2240"/>
            </a:lvl3pPr>
            <a:lvl4pPr>
              <a:defRPr sz="1867"/>
            </a:lvl4pPr>
            <a:lvl5pPr>
              <a:defRPr sz="1867"/>
            </a:lvl5pPr>
            <a:lvl6pPr>
              <a:defRPr sz="1867"/>
            </a:lvl6pPr>
            <a:lvl7pPr>
              <a:defRPr sz="1867"/>
            </a:lvl7pPr>
            <a:lvl8pPr>
              <a:defRPr sz="1867"/>
            </a:lvl8pPr>
            <a:lvl9pPr>
              <a:defRPr sz="18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1920240"/>
            <a:ext cx="3096637" cy="3557482"/>
          </a:xfrm>
        </p:spPr>
        <p:txBody>
          <a:bodyPr/>
          <a:lstStyle>
            <a:lvl1pPr marL="0" indent="0">
              <a:buNone/>
              <a:defRPr sz="1493"/>
            </a:lvl1pPr>
            <a:lvl2pPr marL="426705" indent="0">
              <a:buNone/>
              <a:defRPr sz="1307"/>
            </a:lvl2pPr>
            <a:lvl3pPr marL="853410" indent="0">
              <a:buNone/>
              <a:defRPr sz="1120"/>
            </a:lvl3pPr>
            <a:lvl4pPr marL="1280114" indent="0">
              <a:buNone/>
              <a:defRPr sz="933"/>
            </a:lvl4pPr>
            <a:lvl5pPr marL="1706819" indent="0">
              <a:buNone/>
              <a:defRPr sz="933"/>
            </a:lvl5pPr>
            <a:lvl6pPr marL="2133524" indent="0">
              <a:buNone/>
              <a:defRPr sz="933"/>
            </a:lvl6pPr>
            <a:lvl7pPr marL="2560229" indent="0">
              <a:buNone/>
              <a:defRPr sz="933"/>
            </a:lvl7pPr>
            <a:lvl8pPr marL="2986933" indent="0">
              <a:buNone/>
              <a:defRPr sz="933"/>
            </a:lvl8pPr>
            <a:lvl9pPr marL="3413638" indent="0">
              <a:buNone/>
              <a:defRPr sz="9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62894-59C1-4332-BB34-3A75911D803A}" type="datetimeFigureOut">
              <a:rPr lang="en-IN" smtClean="0"/>
              <a:t>06-12-2018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8B267-8AFA-4219-8E34-5F68DDE57F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9561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426720"/>
            <a:ext cx="3096637" cy="1493520"/>
          </a:xfrm>
        </p:spPr>
        <p:txBody>
          <a:bodyPr anchor="b"/>
          <a:lstStyle>
            <a:lvl1pPr>
              <a:defRPr sz="298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921598"/>
            <a:ext cx="4860608" cy="4548717"/>
          </a:xfrm>
        </p:spPr>
        <p:txBody>
          <a:bodyPr anchor="t"/>
          <a:lstStyle>
            <a:lvl1pPr marL="0" indent="0">
              <a:buNone/>
              <a:defRPr sz="2987"/>
            </a:lvl1pPr>
            <a:lvl2pPr marL="426705" indent="0">
              <a:buNone/>
              <a:defRPr sz="2613"/>
            </a:lvl2pPr>
            <a:lvl3pPr marL="853410" indent="0">
              <a:buNone/>
              <a:defRPr sz="2240"/>
            </a:lvl3pPr>
            <a:lvl4pPr marL="1280114" indent="0">
              <a:buNone/>
              <a:defRPr sz="1867"/>
            </a:lvl4pPr>
            <a:lvl5pPr marL="1706819" indent="0">
              <a:buNone/>
              <a:defRPr sz="1867"/>
            </a:lvl5pPr>
            <a:lvl6pPr marL="2133524" indent="0">
              <a:buNone/>
              <a:defRPr sz="1867"/>
            </a:lvl6pPr>
            <a:lvl7pPr marL="2560229" indent="0">
              <a:buNone/>
              <a:defRPr sz="1867"/>
            </a:lvl7pPr>
            <a:lvl8pPr marL="2986933" indent="0">
              <a:buNone/>
              <a:defRPr sz="1867"/>
            </a:lvl8pPr>
            <a:lvl9pPr marL="3413638" indent="0">
              <a:buNone/>
              <a:defRPr sz="1867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1920240"/>
            <a:ext cx="3096637" cy="3557482"/>
          </a:xfrm>
        </p:spPr>
        <p:txBody>
          <a:bodyPr/>
          <a:lstStyle>
            <a:lvl1pPr marL="0" indent="0">
              <a:buNone/>
              <a:defRPr sz="1493"/>
            </a:lvl1pPr>
            <a:lvl2pPr marL="426705" indent="0">
              <a:buNone/>
              <a:defRPr sz="1307"/>
            </a:lvl2pPr>
            <a:lvl3pPr marL="853410" indent="0">
              <a:buNone/>
              <a:defRPr sz="1120"/>
            </a:lvl3pPr>
            <a:lvl4pPr marL="1280114" indent="0">
              <a:buNone/>
              <a:defRPr sz="933"/>
            </a:lvl4pPr>
            <a:lvl5pPr marL="1706819" indent="0">
              <a:buNone/>
              <a:defRPr sz="933"/>
            </a:lvl5pPr>
            <a:lvl6pPr marL="2133524" indent="0">
              <a:buNone/>
              <a:defRPr sz="933"/>
            </a:lvl6pPr>
            <a:lvl7pPr marL="2560229" indent="0">
              <a:buNone/>
              <a:defRPr sz="933"/>
            </a:lvl7pPr>
            <a:lvl8pPr marL="2986933" indent="0">
              <a:buNone/>
              <a:defRPr sz="933"/>
            </a:lvl8pPr>
            <a:lvl9pPr marL="3413638" indent="0">
              <a:buNone/>
              <a:defRPr sz="9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62894-59C1-4332-BB34-3A75911D803A}" type="datetimeFigureOut">
              <a:rPr lang="en-IN" smtClean="0"/>
              <a:t>06-12-2018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8B267-8AFA-4219-8E34-5F68DDE57F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7535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340785"/>
            <a:ext cx="8281035" cy="1237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1703917"/>
            <a:ext cx="8281035" cy="4061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5932595"/>
            <a:ext cx="216027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62894-59C1-4332-BB34-3A75911D803A}" type="datetimeFigureOut">
              <a:rPr lang="en-IN" smtClean="0"/>
              <a:t>06-12-2018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5932595"/>
            <a:ext cx="3240405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5932595"/>
            <a:ext cx="216027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78B267-8AFA-4219-8E34-5F68DDE57F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0234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853410" rtl="0" eaLnBrk="1" latinLnBrk="0" hangingPunct="1">
        <a:lnSpc>
          <a:spcPct val="90000"/>
        </a:lnSpc>
        <a:spcBef>
          <a:spcPct val="0"/>
        </a:spcBef>
        <a:buNone/>
        <a:defRPr sz="410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3352" indent="-213352" algn="l" defTabSz="8534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2613" kern="1200">
          <a:solidFill>
            <a:schemeClr val="tx1"/>
          </a:solidFill>
          <a:latin typeface="+mn-lt"/>
          <a:ea typeface="+mn-ea"/>
          <a:cs typeface="+mn-cs"/>
        </a:defRPr>
      </a:lvl1pPr>
      <a:lvl2pPr marL="640057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2pPr>
      <a:lvl3pPr marL="1066762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493467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4pPr>
      <a:lvl5pPr marL="1920171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5pPr>
      <a:lvl6pPr marL="2346876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6pPr>
      <a:lvl7pPr marL="2773581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6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8pPr>
      <a:lvl9pPr marL="3626990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26705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2pPr>
      <a:lvl3pPr marL="853410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14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4pPr>
      <a:lvl5pPr marL="1706819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5pPr>
      <a:lvl6pPr marL="2133524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6pPr>
      <a:lvl7pPr marL="2560229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7pPr>
      <a:lvl8pPr marL="2986933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8pPr>
      <a:lvl9pPr marL="3413638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30546629"/>
              </p:ext>
            </p:extLst>
          </p:nvPr>
        </p:nvGraphicFramePr>
        <p:xfrm>
          <a:off x="-1" y="0"/>
          <a:ext cx="9816354" cy="6400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985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</TotalTime>
  <Words>2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Eshan Bhatia</dc:creator>
  <cp:lastModifiedBy>Eshan Bhatia</cp:lastModifiedBy>
  <cp:revision>4</cp:revision>
  <dcterms:created xsi:type="dcterms:W3CDTF">2018-12-07T00:04:26Z</dcterms:created>
  <dcterms:modified xsi:type="dcterms:W3CDTF">2018-12-07T03:54:28Z</dcterms:modified>
</cp:coreProperties>
</file>