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shan\Google%20Drive\Thesis\Documentations\Charts%20-%20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42772244263262"/>
          <c:y val="4.5430592009332166E-2"/>
          <c:w val="0.54286269645687213"/>
          <c:h val="0.814657188684747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Coverage!$C$109</c:f>
              <c:strCache>
                <c:ptCount val="1"/>
                <c:pt idx="0">
                  <c:v>SPP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Coverage!$D$109:$E$109</c:f>
              <c:numCache>
                <c:formatCode>General</c:formatCode>
                <c:ptCount val="2"/>
                <c:pt idx="0">
                  <c:v>0.28116821926944857</c:v>
                </c:pt>
                <c:pt idx="1">
                  <c:v>0.82856346223178523</c:v>
                </c:pt>
              </c:numCache>
            </c:numRef>
          </c:val>
        </c:ser>
        <c:ser>
          <c:idx val="1"/>
          <c:order val="1"/>
          <c:tx>
            <c:strRef>
              <c:f>Coverage!$C$110</c:f>
              <c:strCache>
                <c:ptCount val="1"/>
                <c:pt idx="0">
                  <c:v>BOP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Coverage!$D$110:$E$110</c:f>
              <c:numCache>
                <c:formatCode>General</c:formatCode>
                <c:ptCount val="2"/>
                <c:pt idx="0">
                  <c:v>0.54174167116877847</c:v>
                </c:pt>
                <c:pt idx="1">
                  <c:v>0.76859669048337143</c:v>
                </c:pt>
              </c:numCache>
            </c:numRef>
          </c:val>
        </c:ser>
        <c:ser>
          <c:idx val="2"/>
          <c:order val="2"/>
          <c:tx>
            <c:strRef>
              <c:f>Coverage!$C$111</c:f>
              <c:strCache>
                <c:ptCount val="1"/>
                <c:pt idx="0">
                  <c:v>DA-AMPM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Coverage!$D$111:$E$111</c:f>
              <c:numCache>
                <c:formatCode>General</c:formatCode>
                <c:ptCount val="2"/>
                <c:pt idx="0">
                  <c:v>0.54289556489756496</c:v>
                </c:pt>
                <c:pt idx="1">
                  <c:v>0.78525462552129377</c:v>
                </c:pt>
              </c:numCache>
            </c:numRef>
          </c:val>
        </c:ser>
        <c:ser>
          <c:idx val="3"/>
          <c:order val="3"/>
          <c:tx>
            <c:strRef>
              <c:f>Coverage!$C$112</c:f>
              <c:strCache>
                <c:ptCount val="1"/>
                <c:pt idx="0">
                  <c:v>PPF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Coverage!$D$108:$E$108</c:f>
              <c:strCache>
                <c:ptCount val="2"/>
                <c:pt idx="0">
                  <c:v>L2C</c:v>
                </c:pt>
                <c:pt idx="1">
                  <c:v>LLC</c:v>
                </c:pt>
              </c:strCache>
            </c:strRef>
          </c:cat>
          <c:val>
            <c:numRef>
              <c:f>Coverage!$D$112:$E$112</c:f>
              <c:numCache>
                <c:formatCode>General</c:formatCode>
                <c:ptCount val="2"/>
                <c:pt idx="0">
                  <c:v>0.75527390468827438</c:v>
                </c:pt>
                <c:pt idx="1">
                  <c:v>0.86934385305710393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axId val="1932411568"/>
        <c:axId val="1932412112"/>
      </c:barChart>
      <c:catAx>
        <c:axId val="19324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2412112"/>
        <c:crosses val="autoZero"/>
        <c:auto val="1"/>
        <c:lblAlgn val="ctr"/>
        <c:lblOffset val="100"/>
        <c:noMultiLvlLbl val="0"/>
      </c:catAx>
      <c:valAx>
        <c:axId val="193241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3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Misses</a:t>
                </a:r>
                <a:r>
                  <a:rPr lang="en-IN" sz="32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Covered</a:t>
                </a:r>
                <a:endParaRPr lang="en-I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2.9497236140936928E-2"/>
              <c:y val="6.667762904798241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9324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93843422673478"/>
          <c:y val="0.17453577826829503"/>
          <c:w val="0.24315865346377158"/>
          <c:h val="0.400420356796730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7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2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0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8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1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4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5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2070-27C6-4E3A-B20D-157B06666C62}" type="datetimeFigureOut">
              <a:rPr lang="en-IN" smtClean="0"/>
              <a:t>07-12-2018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3F10-F2DC-485B-86AF-6E65C18AD0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475959"/>
              </p:ext>
            </p:extLst>
          </p:nvPr>
        </p:nvGraphicFramePr>
        <p:xfrm>
          <a:off x="0" y="0"/>
          <a:ext cx="10058400" cy="521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20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Eshan Bhatia</dc:creator>
  <cp:lastModifiedBy>Eshan Bhatia</cp:lastModifiedBy>
  <cp:revision>1</cp:revision>
  <dcterms:created xsi:type="dcterms:W3CDTF">2018-12-07T08:11:40Z</dcterms:created>
  <dcterms:modified xsi:type="dcterms:W3CDTF">2018-12-07T08:15:29Z</dcterms:modified>
</cp:coreProperties>
</file>