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7830800" cy="66754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52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109610293730245"/>
          <c:y val="4.4436621222672723E-2"/>
          <c:w val="0.75589171979798775"/>
          <c:h val="0.710692336578866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'SPEC 2006'!$I$2</c:f>
              <c:strCache>
                <c:ptCount val="1"/>
                <c:pt idx="0">
                  <c:v>DA-AMPM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2006'!$H$3:$H$4</c:f>
              <c:strCache>
                <c:ptCount val="2"/>
                <c:pt idx="0">
                  <c:v>Mem Intensive</c:v>
                </c:pt>
                <c:pt idx="1">
                  <c:v>All</c:v>
                </c:pt>
              </c:strCache>
            </c:strRef>
          </c:cat>
          <c:val>
            <c:numRef>
              <c:f>'SPEC 2006'!$I$3:$I$4</c:f>
              <c:numCache>
                <c:formatCode>General</c:formatCode>
                <c:ptCount val="2"/>
                <c:pt idx="0">
                  <c:v>1.263913294</c:v>
                </c:pt>
                <c:pt idx="1">
                  <c:v>1.1449820310000001</c:v>
                </c:pt>
              </c:numCache>
            </c:numRef>
          </c:val>
        </c:ser>
        <c:ser>
          <c:idx val="1"/>
          <c:order val="1"/>
          <c:tx>
            <c:strRef>
              <c:f>'SPEC 2006'!$J$2</c:f>
              <c:strCache>
                <c:ptCount val="1"/>
                <c:pt idx="0">
                  <c:v>BOP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2006'!$H$3:$H$4</c:f>
              <c:strCache>
                <c:ptCount val="2"/>
                <c:pt idx="0">
                  <c:v>Mem Intensive</c:v>
                </c:pt>
                <c:pt idx="1">
                  <c:v>All</c:v>
                </c:pt>
              </c:strCache>
            </c:strRef>
          </c:cat>
          <c:val>
            <c:numRef>
              <c:f>'SPEC 2006'!$J$3:$J$4</c:f>
              <c:numCache>
                <c:formatCode>General</c:formatCode>
                <c:ptCount val="2"/>
                <c:pt idx="0">
                  <c:v>1.278847004</c:v>
                </c:pt>
                <c:pt idx="1">
                  <c:v>1.150852078</c:v>
                </c:pt>
              </c:numCache>
            </c:numRef>
          </c:val>
        </c:ser>
        <c:ser>
          <c:idx val="2"/>
          <c:order val="2"/>
          <c:tx>
            <c:strRef>
              <c:f>'SPEC 2006'!$K$2</c:f>
              <c:strCache>
                <c:ptCount val="1"/>
                <c:pt idx="0">
                  <c:v>SPP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2006'!$H$3:$H$4</c:f>
              <c:strCache>
                <c:ptCount val="2"/>
                <c:pt idx="0">
                  <c:v>Mem Intensive</c:v>
                </c:pt>
                <c:pt idx="1">
                  <c:v>All</c:v>
                </c:pt>
              </c:strCache>
            </c:strRef>
          </c:cat>
          <c:val>
            <c:numRef>
              <c:f>'SPEC 2006'!$K$3:$K$4</c:f>
              <c:numCache>
                <c:formatCode>General</c:formatCode>
                <c:ptCount val="2"/>
                <c:pt idx="0">
                  <c:v>1.302295548</c:v>
                </c:pt>
                <c:pt idx="1">
                  <c:v>1.162497619</c:v>
                </c:pt>
              </c:numCache>
            </c:numRef>
          </c:val>
        </c:ser>
        <c:ser>
          <c:idx val="3"/>
          <c:order val="3"/>
          <c:tx>
            <c:strRef>
              <c:f>'SPEC 2006'!$L$2</c:f>
              <c:strCache>
                <c:ptCount val="1"/>
                <c:pt idx="0">
                  <c:v>PPF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2006'!$H$3:$H$4</c:f>
              <c:strCache>
                <c:ptCount val="2"/>
                <c:pt idx="0">
                  <c:v>Mem Intensive</c:v>
                </c:pt>
                <c:pt idx="1">
                  <c:v>All</c:v>
                </c:pt>
              </c:strCache>
            </c:strRef>
          </c:cat>
          <c:val>
            <c:numRef>
              <c:f>'SPEC 2006'!$L$3:$L$4</c:f>
              <c:numCache>
                <c:formatCode>General</c:formatCode>
                <c:ptCount val="2"/>
                <c:pt idx="0">
                  <c:v>1.363280268</c:v>
                </c:pt>
                <c:pt idx="1">
                  <c:v>1.195805969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2969584"/>
        <c:axId val="2022976656"/>
      </c:barChart>
      <c:catAx>
        <c:axId val="202296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22976656"/>
        <c:crosses val="autoZero"/>
        <c:auto val="1"/>
        <c:lblAlgn val="ctr"/>
        <c:lblOffset val="100"/>
        <c:noMultiLvlLbl val="0"/>
      </c:catAx>
      <c:valAx>
        <c:axId val="2022976656"/>
        <c:scaling>
          <c:orientation val="minMax"/>
          <c:max val="1.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2296958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6238040689407676E-2"/>
          <c:y val="0.86353745391158721"/>
          <c:w val="0.96376195931059228"/>
          <c:h val="9.7500736987366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00870836212033"/>
          <c:y val="3.6384222805482647E-2"/>
          <c:w val="0.84329394532719026"/>
          <c:h val="0.723644861809528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CloudSuite!$L$2</c:f>
              <c:strCache>
                <c:ptCount val="1"/>
                <c:pt idx="0">
                  <c:v>BOP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CloudSuite!$K$3:$K$7</c:f>
              <c:strCache>
                <c:ptCount val="5"/>
                <c:pt idx="0">
                  <c:v>Cassandra</c:v>
                </c:pt>
                <c:pt idx="1">
                  <c:v>Cloud9</c:v>
                </c:pt>
                <c:pt idx="2">
                  <c:v>Nutch</c:v>
                </c:pt>
                <c:pt idx="3">
                  <c:v>Streaming  </c:v>
                </c:pt>
                <c:pt idx="4">
                  <c:v>GeoMean</c:v>
                </c:pt>
              </c:strCache>
            </c:strRef>
          </c:cat>
          <c:val>
            <c:numRef>
              <c:f>CloudSuite!$L$3:$L$7</c:f>
              <c:numCache>
                <c:formatCode>General</c:formatCode>
                <c:ptCount val="5"/>
                <c:pt idx="0">
                  <c:v>1.0421851087176492</c:v>
                </c:pt>
                <c:pt idx="1">
                  <c:v>1.0035859659546527</c:v>
                </c:pt>
                <c:pt idx="2">
                  <c:v>1.0201621544303587</c:v>
                </c:pt>
                <c:pt idx="3">
                  <c:v>1.0430115090315752</c:v>
                </c:pt>
                <c:pt idx="4">
                  <c:v>1.027104041279304</c:v>
                </c:pt>
              </c:numCache>
            </c:numRef>
          </c:val>
        </c:ser>
        <c:ser>
          <c:idx val="1"/>
          <c:order val="1"/>
          <c:tx>
            <c:strRef>
              <c:f>CloudSuite!$M$2</c:f>
              <c:strCache>
                <c:ptCount val="1"/>
                <c:pt idx="0">
                  <c:v>DA-AMPM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CloudSuite!$K$3:$K$7</c:f>
              <c:strCache>
                <c:ptCount val="5"/>
                <c:pt idx="0">
                  <c:v>Cassandra</c:v>
                </c:pt>
                <c:pt idx="1">
                  <c:v>Cloud9</c:v>
                </c:pt>
                <c:pt idx="2">
                  <c:v>Nutch</c:v>
                </c:pt>
                <c:pt idx="3">
                  <c:v>Streaming  </c:v>
                </c:pt>
                <c:pt idx="4">
                  <c:v>GeoMean</c:v>
                </c:pt>
              </c:strCache>
            </c:strRef>
          </c:cat>
          <c:val>
            <c:numRef>
              <c:f>CloudSuite!$M$3:$M$7</c:f>
              <c:numCache>
                <c:formatCode>General</c:formatCode>
                <c:ptCount val="5"/>
                <c:pt idx="0">
                  <c:v>1.0448880677265426</c:v>
                </c:pt>
                <c:pt idx="1">
                  <c:v>1.0087903595660661</c:v>
                </c:pt>
                <c:pt idx="2">
                  <c:v>1.0214618604888999</c:v>
                </c:pt>
                <c:pt idx="3">
                  <c:v>1.0458583947007221</c:v>
                </c:pt>
                <c:pt idx="4">
                  <c:v>1.0301285739907047</c:v>
                </c:pt>
              </c:numCache>
            </c:numRef>
          </c:val>
        </c:ser>
        <c:ser>
          <c:idx val="2"/>
          <c:order val="2"/>
          <c:tx>
            <c:strRef>
              <c:f>CloudSuite!$N$2</c:f>
              <c:strCache>
                <c:ptCount val="1"/>
                <c:pt idx="0">
                  <c:v>SPP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CloudSuite!$K$3:$K$7</c:f>
              <c:strCache>
                <c:ptCount val="5"/>
                <c:pt idx="0">
                  <c:v>Cassandra</c:v>
                </c:pt>
                <c:pt idx="1">
                  <c:v>Cloud9</c:v>
                </c:pt>
                <c:pt idx="2">
                  <c:v>Nutch</c:v>
                </c:pt>
                <c:pt idx="3">
                  <c:v>Streaming  </c:v>
                </c:pt>
                <c:pt idx="4">
                  <c:v>GeoMean</c:v>
                </c:pt>
              </c:strCache>
            </c:strRef>
          </c:cat>
          <c:val>
            <c:numRef>
              <c:f>CloudSuite!$N$3:$N$7</c:f>
              <c:numCache>
                <c:formatCode>General</c:formatCode>
                <c:ptCount val="5"/>
                <c:pt idx="0">
                  <c:v>1.0569687637291934</c:v>
                </c:pt>
                <c:pt idx="1">
                  <c:v>1.0063823606129769</c:v>
                </c:pt>
                <c:pt idx="2">
                  <c:v>1.0204594740861219</c:v>
                </c:pt>
                <c:pt idx="3">
                  <c:v>1.0399613044666329</c:v>
                </c:pt>
                <c:pt idx="4">
                  <c:v>1.0307646778748083</c:v>
                </c:pt>
              </c:numCache>
            </c:numRef>
          </c:val>
        </c:ser>
        <c:ser>
          <c:idx val="3"/>
          <c:order val="3"/>
          <c:tx>
            <c:strRef>
              <c:f>CloudSuite!$O$2</c:f>
              <c:strCache>
                <c:ptCount val="1"/>
                <c:pt idx="0">
                  <c:v>PPF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CloudSuite!$K$3:$K$7</c:f>
              <c:strCache>
                <c:ptCount val="5"/>
                <c:pt idx="0">
                  <c:v>Cassandra</c:v>
                </c:pt>
                <c:pt idx="1">
                  <c:v>Cloud9</c:v>
                </c:pt>
                <c:pt idx="2">
                  <c:v>Nutch</c:v>
                </c:pt>
                <c:pt idx="3">
                  <c:v>Streaming  </c:v>
                </c:pt>
                <c:pt idx="4">
                  <c:v>GeoMean</c:v>
                </c:pt>
              </c:strCache>
            </c:strRef>
          </c:cat>
          <c:val>
            <c:numRef>
              <c:f>CloudSuite!$O$3:$O$7</c:f>
              <c:numCache>
                <c:formatCode>General</c:formatCode>
                <c:ptCount val="5"/>
                <c:pt idx="0">
                  <c:v>1.066973288481037</c:v>
                </c:pt>
                <c:pt idx="1">
                  <c:v>1.0082141035248415</c:v>
                </c:pt>
                <c:pt idx="2">
                  <c:v>1.0251028903731585</c:v>
                </c:pt>
                <c:pt idx="3">
                  <c:v>1.0511863595732185</c:v>
                </c:pt>
                <c:pt idx="4">
                  <c:v>1.0376200918254668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6"/>
        <c:axId val="1932769568"/>
        <c:axId val="1932770112"/>
      </c:barChart>
      <c:catAx>
        <c:axId val="19327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32770112"/>
        <c:crosses val="autoZero"/>
        <c:auto val="0"/>
        <c:lblAlgn val="ctr"/>
        <c:lblOffset val="10"/>
        <c:tickLblSkip val="1"/>
        <c:noMultiLvlLbl val="0"/>
      </c:catAx>
      <c:valAx>
        <c:axId val="1932770112"/>
        <c:scaling>
          <c:orientation val="minMax"/>
          <c:max val="1.07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IPC Speedup</a:t>
                </a:r>
                <a:endPara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1150098425196851E-2"/>
              <c:y val="0.22702627872735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3276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258042482456631"/>
          <c:y val="0.86649599890626805"/>
          <c:w val="0.63840108267716544"/>
          <c:h val="9.3656877795935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850" y="1092486"/>
            <a:ext cx="13373100" cy="2324041"/>
          </a:xfrm>
        </p:spPr>
        <p:txBody>
          <a:bodyPr anchor="b"/>
          <a:lstStyle>
            <a:lvl1pPr algn="ctr">
              <a:defRPr sz="5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850" y="3506151"/>
            <a:ext cx="13373100" cy="1611685"/>
          </a:xfrm>
        </p:spPr>
        <p:txBody>
          <a:bodyPr/>
          <a:lstStyle>
            <a:lvl1pPr marL="0" indent="0" algn="ctr">
              <a:buNone/>
              <a:defRPr sz="2336"/>
            </a:lvl1pPr>
            <a:lvl2pPr marL="445038" indent="0" algn="ctr">
              <a:buNone/>
              <a:defRPr sz="1947"/>
            </a:lvl2pPr>
            <a:lvl3pPr marL="890077" indent="0" algn="ctr">
              <a:buNone/>
              <a:defRPr sz="1752"/>
            </a:lvl3pPr>
            <a:lvl4pPr marL="1335115" indent="0" algn="ctr">
              <a:buNone/>
              <a:defRPr sz="1557"/>
            </a:lvl4pPr>
            <a:lvl5pPr marL="1780154" indent="0" algn="ctr">
              <a:buNone/>
              <a:defRPr sz="1557"/>
            </a:lvl5pPr>
            <a:lvl6pPr marL="2225192" indent="0" algn="ctr">
              <a:buNone/>
              <a:defRPr sz="1557"/>
            </a:lvl6pPr>
            <a:lvl7pPr marL="2670231" indent="0" algn="ctr">
              <a:buNone/>
              <a:defRPr sz="1557"/>
            </a:lvl7pPr>
            <a:lvl8pPr marL="3115269" indent="0" algn="ctr">
              <a:buNone/>
              <a:defRPr sz="1557"/>
            </a:lvl8pPr>
            <a:lvl9pPr marL="3560308" indent="0" algn="ctr">
              <a:buNone/>
              <a:defRPr sz="155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2B8-8BF7-498C-BC98-9EF9C0620E71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6215-96AE-4F55-BB8F-5076A11FB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83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2B8-8BF7-498C-BC98-9EF9C0620E71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6215-96AE-4F55-BB8F-5076A11FB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60166" y="355405"/>
            <a:ext cx="3844766" cy="5657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5867" y="355405"/>
            <a:ext cx="11311414" cy="5657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2B8-8BF7-498C-BC98-9EF9C0620E71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6215-96AE-4F55-BB8F-5076A11FB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8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2B8-8BF7-498C-BC98-9EF9C0620E71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6215-96AE-4F55-BB8F-5076A11FB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3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1" y="1664225"/>
            <a:ext cx="15379065" cy="2776796"/>
          </a:xfrm>
        </p:spPr>
        <p:txBody>
          <a:bodyPr anchor="b"/>
          <a:lstStyle>
            <a:lvl1pPr>
              <a:defRPr sz="5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81" y="4467290"/>
            <a:ext cx="15379065" cy="1460252"/>
          </a:xfrm>
        </p:spPr>
        <p:txBody>
          <a:bodyPr/>
          <a:lstStyle>
            <a:lvl1pPr marL="0" indent="0">
              <a:buNone/>
              <a:defRPr sz="2336">
                <a:solidFill>
                  <a:schemeClr val="tx1">
                    <a:tint val="75000"/>
                  </a:schemeClr>
                </a:solidFill>
              </a:defRPr>
            </a:lvl1pPr>
            <a:lvl2pPr marL="445038" indent="0">
              <a:buNone/>
              <a:defRPr sz="1947">
                <a:solidFill>
                  <a:schemeClr val="tx1">
                    <a:tint val="75000"/>
                  </a:schemeClr>
                </a:solidFill>
              </a:defRPr>
            </a:lvl2pPr>
            <a:lvl3pPr marL="890077" indent="0">
              <a:buNone/>
              <a:defRPr sz="1752">
                <a:solidFill>
                  <a:schemeClr val="tx1">
                    <a:tint val="75000"/>
                  </a:schemeClr>
                </a:solidFill>
              </a:defRPr>
            </a:lvl3pPr>
            <a:lvl4pPr marL="1335115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4pPr>
            <a:lvl5pPr marL="1780154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5pPr>
            <a:lvl6pPr marL="2225192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6pPr>
            <a:lvl7pPr marL="2670231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7pPr>
            <a:lvl8pPr marL="3115269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8pPr>
            <a:lvl9pPr marL="3560308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2B8-8BF7-498C-BC98-9EF9C0620E71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6215-96AE-4F55-BB8F-5076A11FB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56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5868" y="1777026"/>
            <a:ext cx="7578090" cy="4235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6843" y="1777026"/>
            <a:ext cx="7578090" cy="4235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2B8-8BF7-498C-BC98-9EF9C0620E71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6215-96AE-4F55-BB8F-5076A11FB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8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355406"/>
            <a:ext cx="15379065" cy="12902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91" y="1636410"/>
            <a:ext cx="7543263" cy="801979"/>
          </a:xfrm>
        </p:spPr>
        <p:txBody>
          <a:bodyPr anchor="b"/>
          <a:lstStyle>
            <a:lvl1pPr marL="0" indent="0">
              <a:buNone/>
              <a:defRPr sz="2336" b="1"/>
            </a:lvl1pPr>
            <a:lvl2pPr marL="445038" indent="0">
              <a:buNone/>
              <a:defRPr sz="1947" b="1"/>
            </a:lvl2pPr>
            <a:lvl3pPr marL="890077" indent="0">
              <a:buNone/>
              <a:defRPr sz="1752" b="1"/>
            </a:lvl3pPr>
            <a:lvl4pPr marL="1335115" indent="0">
              <a:buNone/>
              <a:defRPr sz="1557" b="1"/>
            </a:lvl4pPr>
            <a:lvl5pPr marL="1780154" indent="0">
              <a:buNone/>
              <a:defRPr sz="1557" b="1"/>
            </a:lvl5pPr>
            <a:lvl6pPr marL="2225192" indent="0">
              <a:buNone/>
              <a:defRPr sz="1557" b="1"/>
            </a:lvl6pPr>
            <a:lvl7pPr marL="2670231" indent="0">
              <a:buNone/>
              <a:defRPr sz="1557" b="1"/>
            </a:lvl7pPr>
            <a:lvl8pPr marL="3115269" indent="0">
              <a:buNone/>
              <a:defRPr sz="1557" b="1"/>
            </a:lvl8pPr>
            <a:lvl9pPr marL="3560308" indent="0">
              <a:buNone/>
              <a:defRPr sz="155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8191" y="2438389"/>
            <a:ext cx="7543263" cy="3586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26843" y="1636410"/>
            <a:ext cx="7580412" cy="801979"/>
          </a:xfrm>
        </p:spPr>
        <p:txBody>
          <a:bodyPr anchor="b"/>
          <a:lstStyle>
            <a:lvl1pPr marL="0" indent="0">
              <a:buNone/>
              <a:defRPr sz="2336" b="1"/>
            </a:lvl1pPr>
            <a:lvl2pPr marL="445038" indent="0">
              <a:buNone/>
              <a:defRPr sz="1947" b="1"/>
            </a:lvl2pPr>
            <a:lvl3pPr marL="890077" indent="0">
              <a:buNone/>
              <a:defRPr sz="1752" b="1"/>
            </a:lvl3pPr>
            <a:lvl4pPr marL="1335115" indent="0">
              <a:buNone/>
              <a:defRPr sz="1557" b="1"/>
            </a:lvl4pPr>
            <a:lvl5pPr marL="1780154" indent="0">
              <a:buNone/>
              <a:defRPr sz="1557" b="1"/>
            </a:lvl5pPr>
            <a:lvl6pPr marL="2225192" indent="0">
              <a:buNone/>
              <a:defRPr sz="1557" b="1"/>
            </a:lvl6pPr>
            <a:lvl7pPr marL="2670231" indent="0">
              <a:buNone/>
              <a:defRPr sz="1557" b="1"/>
            </a:lvl7pPr>
            <a:lvl8pPr marL="3115269" indent="0">
              <a:buNone/>
              <a:defRPr sz="1557" b="1"/>
            </a:lvl8pPr>
            <a:lvl9pPr marL="3560308" indent="0">
              <a:buNone/>
              <a:defRPr sz="155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26843" y="2438389"/>
            <a:ext cx="7580412" cy="3586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2B8-8BF7-498C-BC98-9EF9C0620E71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6215-96AE-4F55-BB8F-5076A11FB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1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2B8-8BF7-498C-BC98-9EF9C0620E71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6215-96AE-4F55-BB8F-5076A11FB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05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2B8-8BF7-498C-BC98-9EF9C0620E71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6215-96AE-4F55-BB8F-5076A11FB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0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445029"/>
            <a:ext cx="5750897" cy="1557602"/>
          </a:xfrm>
        </p:spPr>
        <p:txBody>
          <a:bodyPr anchor="b"/>
          <a:lstStyle>
            <a:lvl1pPr>
              <a:defRPr sz="31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0412" y="961140"/>
            <a:ext cx="9026843" cy="4743888"/>
          </a:xfrm>
        </p:spPr>
        <p:txBody>
          <a:bodyPr/>
          <a:lstStyle>
            <a:lvl1pPr>
              <a:defRPr sz="3115"/>
            </a:lvl1pPr>
            <a:lvl2pPr>
              <a:defRPr sz="2726"/>
            </a:lvl2pPr>
            <a:lvl3pPr>
              <a:defRPr sz="2336"/>
            </a:lvl3pPr>
            <a:lvl4pPr>
              <a:defRPr sz="1947"/>
            </a:lvl4pPr>
            <a:lvl5pPr>
              <a:defRPr sz="1947"/>
            </a:lvl5pPr>
            <a:lvl6pPr>
              <a:defRPr sz="1947"/>
            </a:lvl6pPr>
            <a:lvl7pPr>
              <a:defRPr sz="1947"/>
            </a:lvl7pPr>
            <a:lvl8pPr>
              <a:defRPr sz="1947"/>
            </a:lvl8pPr>
            <a:lvl9pPr>
              <a:defRPr sz="19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0" y="2002632"/>
            <a:ext cx="5750897" cy="3710122"/>
          </a:xfrm>
        </p:spPr>
        <p:txBody>
          <a:bodyPr/>
          <a:lstStyle>
            <a:lvl1pPr marL="0" indent="0">
              <a:buNone/>
              <a:defRPr sz="1557"/>
            </a:lvl1pPr>
            <a:lvl2pPr marL="445038" indent="0">
              <a:buNone/>
              <a:defRPr sz="1363"/>
            </a:lvl2pPr>
            <a:lvl3pPr marL="890077" indent="0">
              <a:buNone/>
              <a:defRPr sz="1168"/>
            </a:lvl3pPr>
            <a:lvl4pPr marL="1335115" indent="0">
              <a:buNone/>
              <a:defRPr sz="973"/>
            </a:lvl4pPr>
            <a:lvl5pPr marL="1780154" indent="0">
              <a:buNone/>
              <a:defRPr sz="973"/>
            </a:lvl5pPr>
            <a:lvl6pPr marL="2225192" indent="0">
              <a:buNone/>
              <a:defRPr sz="973"/>
            </a:lvl6pPr>
            <a:lvl7pPr marL="2670231" indent="0">
              <a:buNone/>
              <a:defRPr sz="973"/>
            </a:lvl7pPr>
            <a:lvl8pPr marL="3115269" indent="0">
              <a:buNone/>
              <a:defRPr sz="973"/>
            </a:lvl8pPr>
            <a:lvl9pPr marL="3560308" indent="0">
              <a:buNone/>
              <a:defRPr sz="9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2B8-8BF7-498C-BC98-9EF9C0620E71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6215-96AE-4F55-BB8F-5076A11FB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445029"/>
            <a:ext cx="5750897" cy="1557602"/>
          </a:xfrm>
        </p:spPr>
        <p:txBody>
          <a:bodyPr anchor="b"/>
          <a:lstStyle>
            <a:lvl1pPr>
              <a:defRPr sz="31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80412" y="961140"/>
            <a:ext cx="9026843" cy="4743888"/>
          </a:xfrm>
        </p:spPr>
        <p:txBody>
          <a:bodyPr anchor="t"/>
          <a:lstStyle>
            <a:lvl1pPr marL="0" indent="0">
              <a:buNone/>
              <a:defRPr sz="3115"/>
            </a:lvl1pPr>
            <a:lvl2pPr marL="445038" indent="0">
              <a:buNone/>
              <a:defRPr sz="2726"/>
            </a:lvl2pPr>
            <a:lvl3pPr marL="890077" indent="0">
              <a:buNone/>
              <a:defRPr sz="2336"/>
            </a:lvl3pPr>
            <a:lvl4pPr marL="1335115" indent="0">
              <a:buNone/>
              <a:defRPr sz="1947"/>
            </a:lvl4pPr>
            <a:lvl5pPr marL="1780154" indent="0">
              <a:buNone/>
              <a:defRPr sz="1947"/>
            </a:lvl5pPr>
            <a:lvl6pPr marL="2225192" indent="0">
              <a:buNone/>
              <a:defRPr sz="1947"/>
            </a:lvl6pPr>
            <a:lvl7pPr marL="2670231" indent="0">
              <a:buNone/>
              <a:defRPr sz="1947"/>
            </a:lvl7pPr>
            <a:lvl8pPr marL="3115269" indent="0">
              <a:buNone/>
              <a:defRPr sz="1947"/>
            </a:lvl8pPr>
            <a:lvl9pPr marL="3560308" indent="0">
              <a:buNone/>
              <a:defRPr sz="194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0" y="2002632"/>
            <a:ext cx="5750897" cy="3710122"/>
          </a:xfrm>
        </p:spPr>
        <p:txBody>
          <a:bodyPr/>
          <a:lstStyle>
            <a:lvl1pPr marL="0" indent="0">
              <a:buNone/>
              <a:defRPr sz="1557"/>
            </a:lvl1pPr>
            <a:lvl2pPr marL="445038" indent="0">
              <a:buNone/>
              <a:defRPr sz="1363"/>
            </a:lvl2pPr>
            <a:lvl3pPr marL="890077" indent="0">
              <a:buNone/>
              <a:defRPr sz="1168"/>
            </a:lvl3pPr>
            <a:lvl4pPr marL="1335115" indent="0">
              <a:buNone/>
              <a:defRPr sz="973"/>
            </a:lvl4pPr>
            <a:lvl5pPr marL="1780154" indent="0">
              <a:buNone/>
              <a:defRPr sz="973"/>
            </a:lvl5pPr>
            <a:lvl6pPr marL="2225192" indent="0">
              <a:buNone/>
              <a:defRPr sz="973"/>
            </a:lvl6pPr>
            <a:lvl7pPr marL="2670231" indent="0">
              <a:buNone/>
              <a:defRPr sz="973"/>
            </a:lvl7pPr>
            <a:lvl8pPr marL="3115269" indent="0">
              <a:buNone/>
              <a:defRPr sz="973"/>
            </a:lvl8pPr>
            <a:lvl9pPr marL="3560308" indent="0">
              <a:buNone/>
              <a:defRPr sz="9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2B8-8BF7-498C-BC98-9EF9C0620E71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6215-96AE-4F55-BB8F-5076A11FB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5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5868" y="355406"/>
            <a:ext cx="15379065" cy="1290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868" y="1777026"/>
            <a:ext cx="15379065" cy="423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5868" y="6187143"/>
            <a:ext cx="4011930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0C2B8-8BF7-498C-BC98-9EF9C0620E71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6453" y="6187143"/>
            <a:ext cx="6017895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93003" y="6187143"/>
            <a:ext cx="4011930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26215-96AE-4F55-BB8F-5076A11FB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1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0077" rtl="0" eaLnBrk="1" latinLnBrk="0" hangingPunct="1">
        <a:lnSpc>
          <a:spcPct val="90000"/>
        </a:lnSpc>
        <a:spcBef>
          <a:spcPct val="0"/>
        </a:spcBef>
        <a:buNone/>
        <a:defRPr sz="42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519" indent="-222519" algn="l" defTabSz="890077" rtl="0" eaLnBrk="1" latinLnBrk="0" hangingPunct="1">
        <a:lnSpc>
          <a:spcPct val="90000"/>
        </a:lnSpc>
        <a:spcBef>
          <a:spcPts val="973"/>
        </a:spcBef>
        <a:buFont typeface="Arial" panose="020B0604020202020204" pitchFamily="34" charset="0"/>
        <a:buChar char="•"/>
        <a:defRPr sz="2726" kern="1200">
          <a:solidFill>
            <a:schemeClr val="tx1"/>
          </a:solidFill>
          <a:latin typeface="+mn-lt"/>
          <a:ea typeface="+mn-ea"/>
          <a:cs typeface="+mn-cs"/>
        </a:defRPr>
      </a:lvl1pPr>
      <a:lvl2pPr marL="667558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2pPr>
      <a:lvl3pPr marL="1112596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3pPr>
      <a:lvl4pPr marL="1557635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4pPr>
      <a:lvl5pPr marL="2002673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5pPr>
      <a:lvl6pPr marL="2447712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6pPr>
      <a:lvl7pPr marL="2892750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7pPr>
      <a:lvl8pPr marL="3337789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8pPr>
      <a:lvl9pPr marL="3782827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1pPr>
      <a:lvl2pPr marL="445038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2pPr>
      <a:lvl3pPr marL="890077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3pPr>
      <a:lvl4pPr marL="1335115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4pPr>
      <a:lvl5pPr marL="1780154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5pPr>
      <a:lvl6pPr marL="2225192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6pPr>
      <a:lvl7pPr marL="2670231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7pPr>
      <a:lvl8pPr marL="3115269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8pPr>
      <a:lvl9pPr marL="3560308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095322"/>
              </p:ext>
            </p:extLst>
          </p:nvPr>
        </p:nvGraphicFramePr>
        <p:xfrm>
          <a:off x="11795126" y="177582"/>
          <a:ext cx="6035674" cy="6174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8901468"/>
              </p:ext>
            </p:extLst>
          </p:nvPr>
        </p:nvGraphicFramePr>
        <p:xfrm>
          <a:off x="1" y="177582"/>
          <a:ext cx="12262756" cy="6174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" y="6029107"/>
            <a:ext cx="1783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I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CloudSuite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SPEC CPU 2006</a:t>
            </a:r>
          </a:p>
        </p:txBody>
      </p:sp>
    </p:spTree>
    <p:extLst>
      <p:ext uri="{BB962C8B-B14F-4D97-AF65-F5344CB8AC3E}">
        <p14:creationId xmlns:p14="http://schemas.microsoft.com/office/powerpoint/2010/main" val="20167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2</cp:revision>
  <dcterms:created xsi:type="dcterms:W3CDTF">2018-12-07T06:21:45Z</dcterms:created>
  <dcterms:modified xsi:type="dcterms:W3CDTF">2018-12-07T06:41:42Z</dcterms:modified>
</cp:coreProperties>
</file>