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00584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1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69902"/>
            <a:ext cx="8549640" cy="461602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963940"/>
            <a:ext cx="7543800" cy="320114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705908"/>
            <a:ext cx="2168843" cy="11236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705908"/>
            <a:ext cx="6380798" cy="11236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305496"/>
            <a:ext cx="8675370" cy="551529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8872964"/>
            <a:ext cx="8675370" cy="290036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05911"/>
            <a:ext cx="8675370" cy="2562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250248"/>
            <a:ext cx="4255174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843145"/>
            <a:ext cx="4255174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250248"/>
            <a:ext cx="4276130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843145"/>
            <a:ext cx="4276130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909024"/>
            <a:ext cx="5092065" cy="94223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909024"/>
            <a:ext cx="5092065" cy="94223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705911"/>
            <a:ext cx="867537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529542"/>
            <a:ext cx="867537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2288946"/>
            <a:ext cx="339471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40598" y="1334131"/>
            <a:ext cx="4980204" cy="43980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61" idx="2"/>
            <a:endCxn id="37" idx="2"/>
          </p:cNvCxnSpPr>
          <p:nvPr/>
        </p:nvCxnSpPr>
        <p:spPr>
          <a:xfrm>
            <a:off x="916163" y="4418386"/>
            <a:ext cx="901444" cy="222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37" idx="0"/>
          </p:cNvCxnSpPr>
          <p:nvPr/>
        </p:nvCxnSpPr>
        <p:spPr>
          <a:xfrm>
            <a:off x="2333578" y="3616871"/>
            <a:ext cx="70236" cy="646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3" idx="2"/>
            <a:endCxn id="37" idx="6"/>
          </p:cNvCxnSpPr>
          <p:nvPr/>
        </p:nvCxnSpPr>
        <p:spPr>
          <a:xfrm flipH="1">
            <a:off x="2990021" y="4016330"/>
            <a:ext cx="1199917" cy="624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17607" y="4263333"/>
            <a:ext cx="1172414" cy="75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cs typeface="Times New Roman" panose="02020603050405020304" pitchFamily="18" charset="0"/>
              </a:rPr>
              <a:t>Sum</a:t>
            </a:r>
          </a:p>
        </p:txBody>
      </p:sp>
      <p:cxnSp>
        <p:nvCxnSpPr>
          <p:cNvPr id="38" name="Elbow Connector 37"/>
          <p:cNvCxnSpPr>
            <a:stCxn id="37" idx="4"/>
            <a:endCxn id="39" idx="1"/>
          </p:cNvCxnSpPr>
          <p:nvPr/>
        </p:nvCxnSpPr>
        <p:spPr>
          <a:xfrm rot="16200000" flipH="1">
            <a:off x="2365089" y="5056950"/>
            <a:ext cx="335886" cy="25843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2250" y="5117407"/>
            <a:ext cx="2307010" cy="473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 err="1">
                <a:cs typeface="Times New Roman" panose="02020603050405020304" pitchFamily="18" charset="0"/>
              </a:rPr>
              <a:t>Thresholding</a:t>
            </a:r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149" y="39507"/>
            <a:ext cx="4511913" cy="82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Prefetch cache line suggested by the base prefetcher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02712" y="5023446"/>
            <a:ext cx="3654771" cy="7567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Sent to L2C / LLC for Prefetch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03703"/>
              </p:ext>
            </p:extLst>
          </p:nvPr>
        </p:nvGraphicFramePr>
        <p:xfrm>
          <a:off x="6097892" y="1612713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>
            <a:off x="1069113" y="1362136"/>
            <a:ext cx="1857919" cy="124571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55520" y="1376134"/>
            <a:ext cx="671511" cy="166774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27031" y="1355420"/>
            <a:ext cx="1303653" cy="80645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27891" y="792601"/>
            <a:ext cx="2336256" cy="52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1. </a:t>
            </a:r>
            <a:r>
              <a:rPr lang="en-IN" sz="2813" b="1" dirty="0" err="1">
                <a:cs typeface="Times New Roman" panose="02020603050405020304" pitchFamily="18" charset="0"/>
              </a:rPr>
              <a:t>Inferencing</a:t>
            </a:r>
            <a:endParaRPr lang="en-IN" sz="2813" b="1" dirty="0"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91614" y="1039293"/>
            <a:ext cx="2039148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2. Recording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2257" y="3911002"/>
            <a:ext cx="2689775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Perceptron Filter</a:t>
            </a:r>
          </a:p>
        </p:txBody>
      </p:sp>
      <p:graphicFrame>
        <p:nvGraphicFramePr>
          <p:cNvPr id="6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059679"/>
              </p:ext>
            </p:extLst>
          </p:nvPr>
        </p:nvGraphicFramePr>
        <p:xfrm>
          <a:off x="359661" y="1552271"/>
          <a:ext cx="1113004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13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91962"/>
              </p:ext>
            </p:extLst>
          </p:nvPr>
        </p:nvGraphicFramePr>
        <p:xfrm>
          <a:off x="1769153" y="1569646"/>
          <a:ext cx="1128850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8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88317"/>
              </p:ext>
            </p:extLst>
          </p:nvPr>
        </p:nvGraphicFramePr>
        <p:xfrm>
          <a:off x="3625991" y="1559660"/>
          <a:ext cx="1127895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7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59166" y="8821504"/>
            <a:ext cx="4825953" cy="375288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05945" y="11835717"/>
            <a:ext cx="3654771" cy="725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Previous L2C Prefetch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72756" y="10359942"/>
            <a:ext cx="3529898" cy="81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Demand Hit / Eviction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41996" y="8808188"/>
            <a:ext cx="218863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13" b="1" dirty="0">
                <a:cs typeface="Times New Roman" panose="02020603050405020304" pitchFamily="18" charset="0"/>
              </a:rPr>
              <a:t>3. Retrieving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192692" y="9207697"/>
            <a:ext cx="1793963" cy="887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96870" y="9220303"/>
            <a:ext cx="785921" cy="1343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82786" y="9218032"/>
            <a:ext cx="1508628" cy="468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8587" y="8314894"/>
            <a:ext cx="1738809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4. Training</a:t>
            </a:r>
          </a:p>
        </p:txBody>
      </p:sp>
      <p:graphicFrame>
        <p:nvGraphicFramePr>
          <p:cNvPr id="5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005"/>
              </p:ext>
            </p:extLst>
          </p:nvPr>
        </p:nvGraphicFramePr>
        <p:xfrm>
          <a:off x="397272" y="9072087"/>
          <a:ext cx="1098149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98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76317"/>
              </p:ext>
            </p:extLst>
          </p:nvPr>
        </p:nvGraphicFramePr>
        <p:xfrm>
          <a:off x="1704264" y="9082209"/>
          <a:ext cx="1060293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60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352941"/>
              </p:ext>
            </p:extLst>
          </p:nvPr>
        </p:nvGraphicFramePr>
        <p:xfrm>
          <a:off x="3737101" y="9089453"/>
          <a:ext cx="1158194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58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850447" y="7672512"/>
            <a:ext cx="3736321" cy="683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Re-access same weights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140" y="5895047"/>
            <a:ext cx="100583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(a)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9237" y="12743446"/>
            <a:ext cx="973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(b)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5522"/>
              </p:ext>
            </p:extLst>
          </p:nvPr>
        </p:nvGraphicFramePr>
        <p:xfrm>
          <a:off x="6008824" y="7346931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6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927031" y="861358"/>
            <a:ext cx="0" cy="500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20802" y="5354111"/>
            <a:ext cx="1081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82786" y="8355891"/>
            <a:ext cx="0" cy="851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05901" y="11170905"/>
            <a:ext cx="4374" cy="664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089900" y="8840102"/>
            <a:ext cx="7679" cy="151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581526" y="8005763"/>
            <a:ext cx="1428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120802" y="2400300"/>
            <a:ext cx="990438" cy="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99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22</cp:revision>
  <dcterms:created xsi:type="dcterms:W3CDTF">2018-12-05T00:37:40Z</dcterms:created>
  <dcterms:modified xsi:type="dcterms:W3CDTF">2018-12-06T23:38:59Z</dcterms:modified>
</cp:coreProperties>
</file>