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00870836212033"/>
          <c:y val="3.6384222805482647E-2"/>
          <c:w val="0.84329394532719026"/>
          <c:h val="0.71279304709552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CloudSuite!$L$2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CloudSuite!$L$3:$L$7</c:f>
              <c:numCache>
                <c:formatCode>General</c:formatCode>
                <c:ptCount val="5"/>
                <c:pt idx="0">
                  <c:v>1.0421851087176492</c:v>
                </c:pt>
                <c:pt idx="1">
                  <c:v>1.0035859659546527</c:v>
                </c:pt>
                <c:pt idx="2">
                  <c:v>1.0201621544303587</c:v>
                </c:pt>
                <c:pt idx="3">
                  <c:v>1.0430115090315752</c:v>
                </c:pt>
                <c:pt idx="4">
                  <c:v>1.027104041279304</c:v>
                </c:pt>
              </c:numCache>
            </c:numRef>
          </c:val>
        </c:ser>
        <c:ser>
          <c:idx val="1"/>
          <c:order val="1"/>
          <c:tx>
            <c:strRef>
              <c:f>CloudSuite!$M$2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CloudSuite!$M$3:$M$7</c:f>
              <c:numCache>
                <c:formatCode>General</c:formatCode>
                <c:ptCount val="5"/>
                <c:pt idx="0">
                  <c:v>1.0448880677265426</c:v>
                </c:pt>
                <c:pt idx="1">
                  <c:v>1.0087903595660661</c:v>
                </c:pt>
                <c:pt idx="2">
                  <c:v>1.0214618604888999</c:v>
                </c:pt>
                <c:pt idx="3">
                  <c:v>1.0458583947007221</c:v>
                </c:pt>
                <c:pt idx="4">
                  <c:v>1.0301285739907047</c:v>
                </c:pt>
              </c:numCache>
            </c:numRef>
          </c:val>
        </c:ser>
        <c:ser>
          <c:idx val="2"/>
          <c:order val="2"/>
          <c:tx>
            <c:strRef>
              <c:f>CloudSuite!$N$2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CloudSuite!$N$3:$N$7</c:f>
              <c:numCache>
                <c:formatCode>General</c:formatCode>
                <c:ptCount val="5"/>
                <c:pt idx="0">
                  <c:v>1.0569687637291934</c:v>
                </c:pt>
                <c:pt idx="1">
                  <c:v>1.0063823606129769</c:v>
                </c:pt>
                <c:pt idx="2">
                  <c:v>1.0204594740861219</c:v>
                </c:pt>
                <c:pt idx="3">
                  <c:v>1.0399613044666329</c:v>
                </c:pt>
                <c:pt idx="4">
                  <c:v>1.0307646778748083</c:v>
                </c:pt>
              </c:numCache>
            </c:numRef>
          </c:val>
        </c:ser>
        <c:ser>
          <c:idx val="3"/>
          <c:order val="3"/>
          <c:tx>
            <c:strRef>
              <c:f>CloudSuite!$O$2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CloudSuite!$O$3:$O$7</c:f>
              <c:numCache>
                <c:formatCode>General</c:formatCode>
                <c:ptCount val="5"/>
                <c:pt idx="0">
                  <c:v>1.066973288481037</c:v>
                </c:pt>
                <c:pt idx="1">
                  <c:v>1.0082141035248415</c:v>
                </c:pt>
                <c:pt idx="2">
                  <c:v>1.0251028903731585</c:v>
                </c:pt>
                <c:pt idx="3">
                  <c:v>1.0511863595732185</c:v>
                </c:pt>
                <c:pt idx="4">
                  <c:v>1.0376200918254668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6"/>
        <c:axId val="-738300112"/>
        <c:axId val="-738299568"/>
      </c:barChart>
      <c:catAx>
        <c:axId val="-73830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738299568"/>
        <c:crosses val="autoZero"/>
        <c:auto val="0"/>
        <c:lblAlgn val="ctr"/>
        <c:lblOffset val="10"/>
        <c:tickLblSkip val="1"/>
        <c:noMultiLvlLbl val="0"/>
      </c:catAx>
      <c:valAx>
        <c:axId val="-738299568"/>
        <c:scaling>
          <c:orientation val="minMax"/>
          <c:max val="1.07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Speedup over baseline</a:t>
                </a:r>
              </a:p>
            </c:rich>
          </c:tx>
          <c:layout>
            <c:manualLayout>
              <c:xMode val="edge"/>
              <c:yMode val="edge"/>
              <c:x val="6.983431758530184E-3"/>
              <c:y val="5.62945905346737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73830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142445866141727"/>
          <c:y val="0.84479226682030595"/>
          <c:w val="0.63840108267716544"/>
          <c:h val="9.365687779593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646"/>
            <a:ext cx="91440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3405"/>
            <a:ext cx="91440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4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1540"/>
            <a:ext cx="262890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1540"/>
            <a:ext cx="773430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58819"/>
            <a:ext cx="10515600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15917"/>
            <a:ext cx="10515600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698"/>
            <a:ext cx="51816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698"/>
            <a:ext cx="51816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7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540"/>
            <a:ext cx="1051560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34437"/>
            <a:ext cx="5157787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37432"/>
            <a:ext cx="5157787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4437"/>
            <a:ext cx="5183188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7432"/>
            <a:ext cx="5183188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3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0102"/>
            <a:ext cx="3932237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42512"/>
            <a:ext cx="6172200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5458"/>
            <a:ext cx="3932237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9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0102"/>
            <a:ext cx="3932237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42512"/>
            <a:ext cx="6172200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5458"/>
            <a:ext cx="3932237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1540"/>
            <a:ext cx="1051560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7698"/>
            <a:ext cx="1051560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23497"/>
            <a:ext cx="27432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BD2D-2A50-436A-B879-ED5994D77D3B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23497"/>
            <a:ext cx="41148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23497"/>
            <a:ext cx="27432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003994"/>
              </p:ext>
            </p:extLst>
          </p:nvPr>
        </p:nvGraphicFramePr>
        <p:xfrm>
          <a:off x="0" y="0"/>
          <a:ext cx="12192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59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5</cp:revision>
  <dcterms:created xsi:type="dcterms:W3CDTF">2018-12-05T05:16:48Z</dcterms:created>
  <dcterms:modified xsi:type="dcterms:W3CDTF">2018-12-07T00:23:40Z</dcterms:modified>
</cp:coreProperties>
</file>