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D9F6-4451-40AE-B207-4B50218968CE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FBA0-A60A-4FF1-9910-F9869888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7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D9F6-4451-40AE-B207-4B50218968CE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FBA0-A60A-4FF1-9910-F9869888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20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D9F6-4451-40AE-B207-4B50218968CE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FBA0-A60A-4FF1-9910-F9869888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31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D9F6-4451-40AE-B207-4B50218968CE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FBA0-A60A-4FF1-9910-F9869888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46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D9F6-4451-40AE-B207-4B50218968CE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FBA0-A60A-4FF1-9910-F9869888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49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D9F6-4451-40AE-B207-4B50218968CE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FBA0-A60A-4FF1-9910-F9869888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61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D9F6-4451-40AE-B207-4B50218968CE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FBA0-A60A-4FF1-9910-F9869888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95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D9F6-4451-40AE-B207-4B50218968CE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FBA0-A60A-4FF1-9910-F9869888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90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D9F6-4451-40AE-B207-4B50218968CE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FBA0-A60A-4FF1-9910-F9869888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28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D9F6-4451-40AE-B207-4B50218968CE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FBA0-A60A-4FF1-9910-F9869888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06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D9F6-4451-40AE-B207-4B50218968CE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FBA0-A60A-4FF1-9910-F9869888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59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8D9F6-4451-40AE-B207-4B50218968CE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0FBA0-A60A-4FF1-9910-F9869888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83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225886"/>
              </p:ext>
            </p:extLst>
          </p:nvPr>
        </p:nvGraphicFramePr>
        <p:xfrm>
          <a:off x="838200" y="1962105"/>
          <a:ext cx="4002596" cy="1854200"/>
        </p:xfrm>
        <a:graphic>
          <a:graphicData uri="http://schemas.openxmlformats.org/drawingml/2006/table">
            <a:tbl>
              <a:tblPr firstRow="1" firstCol="1">
                <a:tableStyleId>{BC89EF96-8CEA-46FF-86C4-4CE0E7609802}</a:tableStyleId>
              </a:tblPr>
              <a:tblGrid>
                <a:gridCol w="10215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96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96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9719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845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…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 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ENTRY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</a:t>
                      </a:r>
                      <a:r>
                        <a:rPr lang="en-IN" baseline="-25000" dirty="0" smtClean="0"/>
                        <a:t>11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</a:t>
                      </a:r>
                      <a:r>
                        <a:rPr lang="en-IN" baseline="-25000" dirty="0" smtClean="0"/>
                        <a:t>12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</a:t>
                      </a:r>
                      <a:r>
                        <a:rPr lang="en-IN" baseline="-25000" dirty="0" smtClean="0"/>
                        <a:t>1n</a:t>
                      </a:r>
                      <a:endParaRPr lang="en-IN" baseline="-25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ENTRY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</a:t>
                      </a:r>
                      <a:r>
                        <a:rPr lang="en-IN" baseline="-25000" dirty="0" smtClean="0"/>
                        <a:t>21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</a:t>
                      </a:r>
                      <a:r>
                        <a:rPr lang="en-IN" baseline="-25000" dirty="0" smtClean="0"/>
                        <a:t>22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</a:t>
                      </a:r>
                      <a:r>
                        <a:rPr lang="en-IN" baseline="-25000" dirty="0" smtClean="0"/>
                        <a:t>2n</a:t>
                      </a:r>
                      <a:endParaRPr lang="en-IN" baseline="-25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ENTRY 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</a:t>
                      </a:r>
                      <a:r>
                        <a:rPr lang="en-IN" baseline="-25000" dirty="0" smtClean="0"/>
                        <a:t>k1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</a:t>
                      </a:r>
                      <a:r>
                        <a:rPr lang="en-IN" baseline="-25000" dirty="0" smtClean="0"/>
                        <a:t>k2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W</a:t>
                      </a:r>
                      <a:r>
                        <a:rPr lang="en-IN" baseline="-25000" dirty="0" err="1" smtClean="0"/>
                        <a:t>kn</a:t>
                      </a:r>
                      <a:endParaRPr lang="en-IN" baseline="-25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2156346" y="3848671"/>
            <a:ext cx="709684" cy="709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234520" y="3807728"/>
            <a:ext cx="0" cy="559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671247" y="3807728"/>
            <a:ext cx="709684" cy="709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811440" y="4367286"/>
            <a:ext cx="914399" cy="8052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Sum</a:t>
            </a:r>
            <a:endParaRPr lang="en-IN" dirty="0"/>
          </a:p>
        </p:txBody>
      </p:sp>
      <p:cxnSp>
        <p:nvCxnSpPr>
          <p:cNvPr id="9" name="Elbow Connector 8"/>
          <p:cNvCxnSpPr>
            <a:stCxn id="8" idx="4"/>
            <a:endCxn id="10" idx="1"/>
          </p:cNvCxnSpPr>
          <p:nvPr/>
        </p:nvCxnSpPr>
        <p:spPr>
          <a:xfrm rot="16200000" flipH="1">
            <a:off x="3035344" y="5405800"/>
            <a:ext cx="696037" cy="2294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98084" y="5616057"/>
            <a:ext cx="1467429" cy="5049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Thresholding</a:t>
            </a:r>
            <a:endParaRPr lang="en-IN" dirty="0"/>
          </a:p>
        </p:txBody>
      </p:sp>
      <p:sp>
        <p:nvSpPr>
          <p:cNvPr id="11" name="Right Arrow 10"/>
          <p:cNvSpPr/>
          <p:nvPr/>
        </p:nvSpPr>
        <p:spPr>
          <a:xfrm>
            <a:off x="4955618" y="2064726"/>
            <a:ext cx="1329817" cy="3821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Down Arrow 11"/>
          <p:cNvSpPr/>
          <p:nvPr/>
        </p:nvSpPr>
        <p:spPr>
          <a:xfrm>
            <a:off x="2620368" y="1146414"/>
            <a:ext cx="354842" cy="72333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211260" y="340487"/>
            <a:ext cx="3277595" cy="7096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Prefetch </a:t>
            </a:r>
            <a:r>
              <a:rPr lang="en-IN" dirty="0"/>
              <a:t>c</a:t>
            </a:r>
            <a:r>
              <a:rPr lang="en-IN" dirty="0" smtClean="0"/>
              <a:t>ache line </a:t>
            </a:r>
            <a:r>
              <a:rPr lang="en-IN" dirty="0"/>
              <a:t>s</a:t>
            </a:r>
            <a:r>
              <a:rPr lang="en-IN" dirty="0" smtClean="0"/>
              <a:t>uggested by the base </a:t>
            </a:r>
            <a:r>
              <a:rPr lang="en-IN" dirty="0"/>
              <a:t>p</a:t>
            </a:r>
            <a:r>
              <a:rPr lang="en-IN" dirty="0" smtClean="0"/>
              <a:t>refetcher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7545028" y="5616057"/>
            <a:ext cx="3213460" cy="5049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Sent for L2C / LLC for Prefetch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6562661" y="1978928"/>
            <a:ext cx="2811439" cy="450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Features Recorded in Table</a:t>
            </a:r>
            <a:endParaRPr lang="en-IN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760573"/>
              </p:ext>
            </p:extLst>
          </p:nvPr>
        </p:nvGraphicFramePr>
        <p:xfrm>
          <a:off x="6562661" y="2428128"/>
          <a:ext cx="2811441" cy="370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371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71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371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Feat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…..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 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7911868" y="3991567"/>
            <a:ext cx="2361557" cy="757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Subsequent Demand Hit / Eviction</a:t>
            </a:r>
            <a:endParaRPr lang="en-IN" dirty="0"/>
          </a:p>
        </p:txBody>
      </p:sp>
      <p:sp>
        <p:nvSpPr>
          <p:cNvPr id="18" name="Up Arrow 17"/>
          <p:cNvSpPr/>
          <p:nvPr/>
        </p:nvSpPr>
        <p:spPr>
          <a:xfrm>
            <a:off x="8866858" y="4783774"/>
            <a:ext cx="395782" cy="771099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Up Arrow 18"/>
          <p:cNvSpPr/>
          <p:nvPr/>
        </p:nvSpPr>
        <p:spPr>
          <a:xfrm>
            <a:off x="8822372" y="2948822"/>
            <a:ext cx="441275" cy="952985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9391448" y="1915664"/>
            <a:ext cx="2982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3. Retrieving the features corresponding to that prediction</a:t>
            </a:r>
            <a:endParaRPr lang="en-IN" b="1" dirty="0"/>
          </a:p>
        </p:txBody>
      </p:sp>
      <p:sp>
        <p:nvSpPr>
          <p:cNvPr id="21" name="Down Arrow 20"/>
          <p:cNvSpPr/>
          <p:nvPr/>
        </p:nvSpPr>
        <p:spPr>
          <a:xfrm>
            <a:off x="6882463" y="2797793"/>
            <a:ext cx="310486" cy="518617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6119110" y="3316410"/>
            <a:ext cx="1767384" cy="491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Update </a:t>
            </a:r>
            <a:r>
              <a:rPr lang="en-IN" dirty="0" err="1" smtClean="0"/>
              <a:t>Perc</a:t>
            </a:r>
            <a:r>
              <a:rPr lang="en-IN" dirty="0" smtClean="0"/>
              <a:t> Weights </a:t>
            </a:r>
            <a:endParaRPr lang="en-IN" dirty="0"/>
          </a:p>
        </p:txBody>
      </p:sp>
      <p:sp>
        <p:nvSpPr>
          <p:cNvPr id="23" name="Left Arrow 22"/>
          <p:cNvSpPr/>
          <p:nvPr/>
        </p:nvSpPr>
        <p:spPr>
          <a:xfrm>
            <a:off x="4965513" y="3333468"/>
            <a:ext cx="1051404" cy="409433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ight Arrow 23"/>
          <p:cNvSpPr/>
          <p:nvPr/>
        </p:nvSpPr>
        <p:spPr>
          <a:xfrm>
            <a:off x="5138191" y="5663823"/>
            <a:ext cx="2234159" cy="40943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/>
          <p:cNvCxnSpPr>
            <a:stCxn id="12" idx="2"/>
          </p:cNvCxnSpPr>
          <p:nvPr/>
        </p:nvCxnSpPr>
        <p:spPr>
          <a:xfrm flipH="1">
            <a:off x="2156346" y="1869745"/>
            <a:ext cx="641443" cy="945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793668" y="1869745"/>
            <a:ext cx="121689" cy="160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793668" y="1867330"/>
            <a:ext cx="1241946" cy="58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772135" y="1126169"/>
            <a:ext cx="1466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 smtClean="0"/>
              <a:t>1. Inference</a:t>
            </a:r>
            <a:endParaRPr lang="en-IN" b="1" dirty="0"/>
          </a:p>
        </p:txBody>
      </p:sp>
      <p:sp>
        <p:nvSpPr>
          <p:cNvPr id="29" name="Rectangle 28"/>
          <p:cNvSpPr/>
          <p:nvPr/>
        </p:nvSpPr>
        <p:spPr>
          <a:xfrm>
            <a:off x="5152773" y="1730998"/>
            <a:ext cx="1366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 smtClean="0"/>
              <a:t>2. Recording</a:t>
            </a:r>
            <a:endParaRPr lang="en-IN" b="1" dirty="0"/>
          </a:p>
        </p:txBody>
      </p:sp>
      <p:sp>
        <p:nvSpPr>
          <p:cNvPr id="30" name="Rectangle 29"/>
          <p:cNvSpPr/>
          <p:nvPr/>
        </p:nvSpPr>
        <p:spPr>
          <a:xfrm>
            <a:off x="5238482" y="3834181"/>
            <a:ext cx="1176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/>
              <a:t>4</a:t>
            </a:r>
            <a:r>
              <a:rPr lang="en-IN" b="1" dirty="0" smtClean="0"/>
              <a:t>. Training</a:t>
            </a:r>
            <a:endParaRPr lang="en-IN" b="1" dirty="0"/>
          </a:p>
        </p:txBody>
      </p:sp>
      <p:sp>
        <p:nvSpPr>
          <p:cNvPr id="31" name="Rectangle 30"/>
          <p:cNvSpPr/>
          <p:nvPr/>
        </p:nvSpPr>
        <p:spPr>
          <a:xfrm>
            <a:off x="489841" y="1268373"/>
            <a:ext cx="1966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000" b="1" dirty="0" smtClean="0"/>
              <a:t>Perceptron Filter</a:t>
            </a:r>
            <a:endParaRPr lang="en-IN" sz="2000" b="1" dirty="0"/>
          </a:p>
        </p:txBody>
      </p:sp>
      <p:sp>
        <p:nvSpPr>
          <p:cNvPr id="32" name="Rectangle 31"/>
          <p:cNvSpPr/>
          <p:nvPr/>
        </p:nvSpPr>
        <p:spPr>
          <a:xfrm>
            <a:off x="561926" y="1604814"/>
            <a:ext cx="4576265" cy="4691284"/>
          </a:xfrm>
          <a:prstGeom prst="rect">
            <a:avLst/>
          </a:prstGeom>
          <a:noFill/>
          <a:ln w="19050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38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Eshan Bhatia</dc:creator>
  <cp:lastModifiedBy>Eshan Bhatia</cp:lastModifiedBy>
  <cp:revision>1</cp:revision>
  <dcterms:created xsi:type="dcterms:W3CDTF">2018-12-05T00:37:40Z</dcterms:created>
  <dcterms:modified xsi:type="dcterms:W3CDTF">2018-12-05T00:37:56Z</dcterms:modified>
</cp:coreProperties>
</file>