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27432000" cy="7315200"/>
  <p:notesSz cx="6858000" cy="9144000"/>
  <p:defaultTextStyle>
    <a:defPPr>
      <a:defRPr lang="en-US"/>
    </a:defPPr>
    <a:lvl1pPr marL="0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1pPr>
    <a:lvl2pPr marL="687611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2pPr>
    <a:lvl3pPr marL="1375224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3pPr>
    <a:lvl4pPr marL="2062835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4pPr>
    <a:lvl5pPr marL="2750446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5pPr>
    <a:lvl6pPr marL="3438058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6pPr>
    <a:lvl7pPr marL="4125670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7pPr>
    <a:lvl8pPr marL="4813281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8pPr>
    <a:lvl9pPr marL="5500893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29" d="100"/>
          <a:sy n="29" d="100"/>
        </p:scale>
        <p:origin x="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indent="0" algn="l">
              <a:buNone/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(a) 100 </a:t>
            </a:r>
            <a:r>
              <a:rPr lang="en-US" sz="3200" dirty="0"/>
              <a:t>Memory Intensive </a:t>
            </a:r>
            <a:r>
              <a:rPr lang="en-US" sz="3200" dirty="0" smtClean="0"/>
              <a:t>Mixes</a:t>
            </a:r>
            <a:endParaRPr lang="en-US" sz="3200" dirty="0" smtClean="0"/>
          </a:p>
          <a:p>
            <a:pPr marL="0" indent="0" algn="l">
              <a:buNone/>
              <a:defRPr sz="2400"/>
            </a:pPr>
            <a:r>
              <a:rPr lang="en-US" sz="2400" b="1" dirty="0" smtClean="0">
                <a:solidFill>
                  <a:schemeClr val="tx1"/>
                </a:solidFill>
              </a:rPr>
              <a:t>          </a:t>
            </a:r>
            <a:r>
              <a:rPr lang="en-US" sz="2400" b="1" dirty="0" err="1" smtClean="0">
                <a:solidFill>
                  <a:schemeClr val="tx1"/>
                </a:solidFill>
              </a:rPr>
              <a:t>Geomean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0" indent="0" algn="l">
              <a:buNone/>
              <a:defRPr sz="2400"/>
            </a:pPr>
            <a:r>
              <a:rPr lang="en-US" sz="2800" b="0" dirty="0" smtClean="0">
                <a:solidFill>
                  <a:schemeClr val="tx1"/>
                </a:solidFill>
              </a:rPr>
              <a:t>BOP: 1.343</a:t>
            </a:r>
          </a:p>
          <a:p>
            <a:pPr marL="0" indent="0" algn="l">
              <a:buNone/>
              <a:defRPr sz="2400"/>
            </a:pPr>
            <a:r>
              <a:rPr lang="en-US" sz="2800" b="0" dirty="0" smtClean="0">
                <a:solidFill>
                  <a:schemeClr val="tx1"/>
                </a:solidFill>
              </a:rPr>
              <a:t>DA-AMPM: 1.415</a:t>
            </a:r>
          </a:p>
          <a:p>
            <a:pPr marL="0" indent="0" algn="l">
              <a:buNone/>
              <a:defRPr sz="2400"/>
            </a:pPr>
            <a:r>
              <a:rPr lang="en-US" sz="2800" b="0" dirty="0" smtClean="0">
                <a:solidFill>
                  <a:schemeClr val="tx1"/>
                </a:solidFill>
              </a:rPr>
              <a:t>SPP: 1.398</a:t>
            </a:r>
          </a:p>
          <a:p>
            <a:pPr marL="0" indent="0" algn="l">
              <a:buNone/>
              <a:defRPr sz="2400"/>
            </a:pPr>
            <a:r>
              <a:rPr lang="en-US" sz="2800" b="0" dirty="0" smtClean="0">
                <a:solidFill>
                  <a:schemeClr val="tx1"/>
                </a:solidFill>
              </a:rPr>
              <a:t>PPF: 1.517</a:t>
            </a:r>
            <a:endParaRPr lang="en-US" sz="2800" b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3756894429902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indent="0" algn="l">
            <a:buNone/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51050708513136E-2"/>
          <c:y val="7.5237245518695747E-2"/>
          <c:w val="0.88983766295450084"/>
          <c:h val="0.7395358162585518"/>
        </c:manualLayout>
      </c:layout>
      <c:lineChart>
        <c:grouping val="standard"/>
        <c:varyColors val="0"/>
        <c:ser>
          <c:idx val="4"/>
          <c:order val="0"/>
          <c:tx>
            <c:strRef>
              <c:f>mix_F!$B$3</c:f>
              <c:strCache>
                <c:ptCount val="1"/>
                <c:pt idx="0">
                  <c:v>SPP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mix_F!$B$4:$B$101</c:f>
              <c:numCache>
                <c:formatCode>General</c:formatCode>
                <c:ptCount val="98"/>
                <c:pt idx="0">
                  <c:v>1.007225783</c:v>
                </c:pt>
                <c:pt idx="1">
                  <c:v>1.0187538920000001</c:v>
                </c:pt>
                <c:pt idx="2">
                  <c:v>1.0259188779999999</c:v>
                </c:pt>
                <c:pt idx="3">
                  <c:v>1.040302989</c:v>
                </c:pt>
                <c:pt idx="4">
                  <c:v>1.0461744610000001</c:v>
                </c:pt>
                <c:pt idx="5">
                  <c:v>1.059563756</c:v>
                </c:pt>
                <c:pt idx="6">
                  <c:v>1.0642522809999999</c:v>
                </c:pt>
                <c:pt idx="7">
                  <c:v>1.068994024</c:v>
                </c:pt>
                <c:pt idx="8">
                  <c:v>1.0692928349999999</c:v>
                </c:pt>
                <c:pt idx="9">
                  <c:v>1.079013064</c:v>
                </c:pt>
                <c:pt idx="10">
                  <c:v>1.0968934210000001</c:v>
                </c:pt>
                <c:pt idx="11">
                  <c:v>1.102685903</c:v>
                </c:pt>
                <c:pt idx="12">
                  <c:v>1.106322451</c:v>
                </c:pt>
                <c:pt idx="13">
                  <c:v>1.132709076</c:v>
                </c:pt>
                <c:pt idx="14">
                  <c:v>1.140738933</c:v>
                </c:pt>
                <c:pt idx="15">
                  <c:v>1.161281829</c:v>
                </c:pt>
                <c:pt idx="16">
                  <c:v>1.164643815</c:v>
                </c:pt>
                <c:pt idx="17">
                  <c:v>1.1716941430000001</c:v>
                </c:pt>
                <c:pt idx="18">
                  <c:v>1.176291427</c:v>
                </c:pt>
                <c:pt idx="19">
                  <c:v>1.1817451699999999</c:v>
                </c:pt>
                <c:pt idx="20">
                  <c:v>1.194161453</c:v>
                </c:pt>
                <c:pt idx="21">
                  <c:v>1.230097913</c:v>
                </c:pt>
                <c:pt idx="22">
                  <c:v>1.242655456</c:v>
                </c:pt>
                <c:pt idx="23">
                  <c:v>1.2495407890000001</c:v>
                </c:pt>
                <c:pt idx="24">
                  <c:v>1.2552925020000001</c:v>
                </c:pt>
                <c:pt idx="25">
                  <c:v>1.2561994350000001</c:v>
                </c:pt>
                <c:pt idx="26">
                  <c:v>1.2563912290000001</c:v>
                </c:pt>
                <c:pt idx="27">
                  <c:v>1.2609826470000001</c:v>
                </c:pt>
                <c:pt idx="28">
                  <c:v>1.281623653</c:v>
                </c:pt>
                <c:pt idx="29">
                  <c:v>1.2839405370000001</c:v>
                </c:pt>
                <c:pt idx="30">
                  <c:v>1.284202683</c:v>
                </c:pt>
                <c:pt idx="31">
                  <c:v>1.290241346</c:v>
                </c:pt>
                <c:pt idx="32">
                  <c:v>1.2935122299999999</c:v>
                </c:pt>
                <c:pt idx="33">
                  <c:v>1.2945510629999999</c:v>
                </c:pt>
                <c:pt idx="34">
                  <c:v>1.295970541</c:v>
                </c:pt>
                <c:pt idx="35">
                  <c:v>1.3029928749999999</c:v>
                </c:pt>
                <c:pt idx="36">
                  <c:v>1.3068425770000001</c:v>
                </c:pt>
                <c:pt idx="37">
                  <c:v>1.3171557819999999</c:v>
                </c:pt>
                <c:pt idx="38">
                  <c:v>1.3223754780000001</c:v>
                </c:pt>
                <c:pt idx="39">
                  <c:v>1.3240170449999999</c:v>
                </c:pt>
                <c:pt idx="40">
                  <c:v>1.32450472</c:v>
                </c:pt>
                <c:pt idx="41">
                  <c:v>1.3371883369999999</c:v>
                </c:pt>
                <c:pt idx="42">
                  <c:v>1.3547283429999999</c:v>
                </c:pt>
                <c:pt idx="43">
                  <c:v>1.3589966339999999</c:v>
                </c:pt>
                <c:pt idx="44">
                  <c:v>1.3609899919999999</c:v>
                </c:pt>
                <c:pt idx="45">
                  <c:v>1.3626959199999999</c:v>
                </c:pt>
                <c:pt idx="46">
                  <c:v>1.368140296</c:v>
                </c:pt>
                <c:pt idx="47">
                  <c:v>1.369413167</c:v>
                </c:pt>
                <c:pt idx="48">
                  <c:v>1.371531257</c:v>
                </c:pt>
                <c:pt idx="49">
                  <c:v>1.3761890969999999</c:v>
                </c:pt>
                <c:pt idx="50">
                  <c:v>1.388660977</c:v>
                </c:pt>
                <c:pt idx="51">
                  <c:v>1.417714583</c:v>
                </c:pt>
                <c:pt idx="52">
                  <c:v>1.4185045119999999</c:v>
                </c:pt>
                <c:pt idx="53">
                  <c:v>1.418913911</c:v>
                </c:pt>
                <c:pt idx="54">
                  <c:v>1.421514631</c:v>
                </c:pt>
                <c:pt idx="55">
                  <c:v>1.4333272399999999</c:v>
                </c:pt>
                <c:pt idx="56">
                  <c:v>1.44245834</c:v>
                </c:pt>
                <c:pt idx="57">
                  <c:v>1.4476614830000001</c:v>
                </c:pt>
                <c:pt idx="58">
                  <c:v>1.449791482</c:v>
                </c:pt>
                <c:pt idx="59">
                  <c:v>1.4638261960000001</c:v>
                </c:pt>
                <c:pt idx="60">
                  <c:v>1.4667359600000001</c:v>
                </c:pt>
                <c:pt idx="61">
                  <c:v>1.4676087710000001</c:v>
                </c:pt>
                <c:pt idx="62">
                  <c:v>1.4722740190000001</c:v>
                </c:pt>
                <c:pt idx="63">
                  <c:v>1.484816339</c:v>
                </c:pt>
                <c:pt idx="64">
                  <c:v>1.491467594</c:v>
                </c:pt>
                <c:pt idx="65">
                  <c:v>1.4943819350000001</c:v>
                </c:pt>
                <c:pt idx="66">
                  <c:v>1.506897436</c:v>
                </c:pt>
                <c:pt idx="67">
                  <c:v>1.5160783659999999</c:v>
                </c:pt>
                <c:pt idx="68">
                  <c:v>1.5196294589999999</c:v>
                </c:pt>
                <c:pt idx="69">
                  <c:v>1.5260685780000001</c:v>
                </c:pt>
                <c:pt idx="70">
                  <c:v>1.55935869</c:v>
                </c:pt>
                <c:pt idx="71">
                  <c:v>1.561187777</c:v>
                </c:pt>
                <c:pt idx="72">
                  <c:v>1.567332605</c:v>
                </c:pt>
                <c:pt idx="73">
                  <c:v>1.5874240690000001</c:v>
                </c:pt>
                <c:pt idx="74">
                  <c:v>1.5984128719999999</c:v>
                </c:pt>
                <c:pt idx="75">
                  <c:v>1.6140614929999999</c:v>
                </c:pt>
                <c:pt idx="76">
                  <c:v>1.632539626</c:v>
                </c:pt>
                <c:pt idx="77">
                  <c:v>1.6344699659999999</c:v>
                </c:pt>
                <c:pt idx="78">
                  <c:v>1.642433797</c:v>
                </c:pt>
                <c:pt idx="79">
                  <c:v>1.6506986290000001</c:v>
                </c:pt>
                <c:pt idx="80">
                  <c:v>1.67198545</c:v>
                </c:pt>
                <c:pt idx="81">
                  <c:v>1.684437213</c:v>
                </c:pt>
                <c:pt idx="82">
                  <c:v>1.7078215459999999</c:v>
                </c:pt>
                <c:pt idx="83">
                  <c:v>1.7198666</c:v>
                </c:pt>
                <c:pt idx="84">
                  <c:v>1.756842215</c:v>
                </c:pt>
                <c:pt idx="85">
                  <c:v>1.7735124</c:v>
                </c:pt>
                <c:pt idx="86">
                  <c:v>1.7755582969999999</c:v>
                </c:pt>
                <c:pt idx="87">
                  <c:v>1.7814192609999999</c:v>
                </c:pt>
                <c:pt idx="88">
                  <c:v>1.7836765059999999</c:v>
                </c:pt>
                <c:pt idx="89">
                  <c:v>1.8346315099999999</c:v>
                </c:pt>
                <c:pt idx="90">
                  <c:v>1.844183101</c:v>
                </c:pt>
                <c:pt idx="91">
                  <c:v>1.859658654</c:v>
                </c:pt>
                <c:pt idx="92">
                  <c:v>1.8623262140000001</c:v>
                </c:pt>
                <c:pt idx="93">
                  <c:v>1.8733661079999999</c:v>
                </c:pt>
                <c:pt idx="94">
                  <c:v>1.8742998710000001</c:v>
                </c:pt>
                <c:pt idx="95">
                  <c:v>1.972859763</c:v>
                </c:pt>
                <c:pt idx="96">
                  <c:v>2.0178803279999999</c:v>
                </c:pt>
                <c:pt idx="97">
                  <c:v>2.0196210109999999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mix_F!$C$3</c:f>
              <c:strCache>
                <c:ptCount val="1"/>
                <c:pt idx="0">
                  <c:v>BOP</c:v>
                </c:pt>
              </c:strCache>
            </c:strRef>
          </c:tx>
          <c:spPr>
            <a:ln w="15875" cap="rnd">
              <a:solidFill>
                <a:schemeClr val="accent2">
                  <a:lumMod val="75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val>
            <c:numRef>
              <c:f>mix_F!$C$4:$C$101</c:f>
              <c:numCache>
                <c:formatCode>General</c:formatCode>
                <c:ptCount val="98"/>
                <c:pt idx="0">
                  <c:v>0.93176353150000002</c:v>
                </c:pt>
                <c:pt idx="1">
                  <c:v>1.0014925370000001</c:v>
                </c:pt>
                <c:pt idx="2">
                  <c:v>1.0280002930000001</c:v>
                </c:pt>
                <c:pt idx="3">
                  <c:v>1.0300477539999999</c:v>
                </c:pt>
                <c:pt idx="4">
                  <c:v>1.0674984709999999</c:v>
                </c:pt>
                <c:pt idx="5">
                  <c:v>1.0780675689999999</c:v>
                </c:pt>
                <c:pt idx="6">
                  <c:v>1.080765902</c:v>
                </c:pt>
                <c:pt idx="7">
                  <c:v>1.0896213370000001</c:v>
                </c:pt>
                <c:pt idx="8">
                  <c:v>1.0958873410000001</c:v>
                </c:pt>
                <c:pt idx="9">
                  <c:v>1.107901805</c:v>
                </c:pt>
                <c:pt idx="10">
                  <c:v>1.113541339</c:v>
                </c:pt>
                <c:pt idx="11">
                  <c:v>1.1162149400000001</c:v>
                </c:pt>
                <c:pt idx="12">
                  <c:v>1.1166785610000001</c:v>
                </c:pt>
                <c:pt idx="13">
                  <c:v>1.117486438</c:v>
                </c:pt>
                <c:pt idx="14">
                  <c:v>1.127115482</c:v>
                </c:pt>
                <c:pt idx="15">
                  <c:v>1.1384169989999999</c:v>
                </c:pt>
                <c:pt idx="16">
                  <c:v>1.1541910550000001</c:v>
                </c:pt>
                <c:pt idx="17">
                  <c:v>1.1597301630000001</c:v>
                </c:pt>
                <c:pt idx="18">
                  <c:v>1.160221336</c:v>
                </c:pt>
                <c:pt idx="19">
                  <c:v>1.2017004410000001</c:v>
                </c:pt>
                <c:pt idx="20">
                  <c:v>1.2021532159999999</c:v>
                </c:pt>
                <c:pt idx="21">
                  <c:v>1.2328173120000001</c:v>
                </c:pt>
                <c:pt idx="22">
                  <c:v>1.232862441</c:v>
                </c:pt>
                <c:pt idx="23">
                  <c:v>1.233668961</c:v>
                </c:pt>
                <c:pt idx="24">
                  <c:v>1.2494171789999999</c:v>
                </c:pt>
                <c:pt idx="25">
                  <c:v>1.2549461770000001</c:v>
                </c:pt>
                <c:pt idx="26">
                  <c:v>1.260875054</c:v>
                </c:pt>
                <c:pt idx="27">
                  <c:v>1.260905446</c:v>
                </c:pt>
                <c:pt idx="28">
                  <c:v>1.2627167749999999</c:v>
                </c:pt>
                <c:pt idx="29">
                  <c:v>1.2677674569999999</c:v>
                </c:pt>
                <c:pt idx="30">
                  <c:v>1.2778479650000001</c:v>
                </c:pt>
                <c:pt idx="31">
                  <c:v>1.2812469849999999</c:v>
                </c:pt>
                <c:pt idx="32">
                  <c:v>1.2871450769999999</c:v>
                </c:pt>
                <c:pt idx="33">
                  <c:v>1.288133357</c:v>
                </c:pt>
                <c:pt idx="34">
                  <c:v>1.289382993</c:v>
                </c:pt>
                <c:pt idx="35">
                  <c:v>1.2998702339999999</c:v>
                </c:pt>
                <c:pt idx="36">
                  <c:v>1.3142222160000001</c:v>
                </c:pt>
                <c:pt idx="37">
                  <c:v>1.3147299299999999</c:v>
                </c:pt>
                <c:pt idx="38">
                  <c:v>1.328467115</c:v>
                </c:pt>
                <c:pt idx="39">
                  <c:v>1.3309935349999999</c:v>
                </c:pt>
                <c:pt idx="40">
                  <c:v>1.3317211069999999</c:v>
                </c:pt>
                <c:pt idx="41">
                  <c:v>1.331897275</c:v>
                </c:pt>
                <c:pt idx="42">
                  <c:v>1.3323327970000001</c:v>
                </c:pt>
                <c:pt idx="43">
                  <c:v>1.333566348</c:v>
                </c:pt>
                <c:pt idx="44">
                  <c:v>1.339218689</c:v>
                </c:pt>
                <c:pt idx="45">
                  <c:v>1.3480062859999999</c:v>
                </c:pt>
                <c:pt idx="46">
                  <c:v>1.3528424610000001</c:v>
                </c:pt>
                <c:pt idx="47">
                  <c:v>1.3538789870000001</c:v>
                </c:pt>
                <c:pt idx="48">
                  <c:v>1.3570357390000001</c:v>
                </c:pt>
                <c:pt idx="49">
                  <c:v>1.361901877</c:v>
                </c:pt>
                <c:pt idx="50">
                  <c:v>1.3644166120000001</c:v>
                </c:pt>
                <c:pt idx="51">
                  <c:v>1.3675519949999999</c:v>
                </c:pt>
                <c:pt idx="52">
                  <c:v>1.3789002429999999</c:v>
                </c:pt>
                <c:pt idx="53">
                  <c:v>1.3807020560000001</c:v>
                </c:pt>
                <c:pt idx="54">
                  <c:v>1.3837753610000001</c:v>
                </c:pt>
                <c:pt idx="55">
                  <c:v>1.383822356</c:v>
                </c:pt>
                <c:pt idx="56">
                  <c:v>1.3846414149999999</c:v>
                </c:pt>
                <c:pt idx="57">
                  <c:v>1.388350508</c:v>
                </c:pt>
                <c:pt idx="58">
                  <c:v>1.389459521</c:v>
                </c:pt>
                <c:pt idx="59">
                  <c:v>1.394397538</c:v>
                </c:pt>
                <c:pt idx="60">
                  <c:v>1.3967728619999999</c:v>
                </c:pt>
                <c:pt idx="61">
                  <c:v>1.3984254700000001</c:v>
                </c:pt>
                <c:pt idx="62">
                  <c:v>1.4003593190000001</c:v>
                </c:pt>
                <c:pt idx="63">
                  <c:v>1.403150683</c:v>
                </c:pt>
                <c:pt idx="64">
                  <c:v>1.4102489279999999</c:v>
                </c:pt>
                <c:pt idx="65">
                  <c:v>1.4121244589999999</c:v>
                </c:pt>
                <c:pt idx="66">
                  <c:v>1.412810702</c:v>
                </c:pt>
                <c:pt idx="67">
                  <c:v>1.4170351109999999</c:v>
                </c:pt>
                <c:pt idx="68">
                  <c:v>1.4260392289999999</c:v>
                </c:pt>
                <c:pt idx="69">
                  <c:v>1.439934383</c:v>
                </c:pt>
                <c:pt idx="70">
                  <c:v>1.444137783</c:v>
                </c:pt>
                <c:pt idx="71">
                  <c:v>1.444483169</c:v>
                </c:pt>
                <c:pt idx="72">
                  <c:v>1.444660557</c:v>
                </c:pt>
                <c:pt idx="73">
                  <c:v>1.476047458</c:v>
                </c:pt>
                <c:pt idx="74">
                  <c:v>1.487640751</c:v>
                </c:pt>
                <c:pt idx="75">
                  <c:v>1.4975604840000001</c:v>
                </c:pt>
                <c:pt idx="76">
                  <c:v>1.5012903019999999</c:v>
                </c:pt>
                <c:pt idx="77">
                  <c:v>1.5140336619999999</c:v>
                </c:pt>
                <c:pt idx="78">
                  <c:v>1.515570525</c:v>
                </c:pt>
                <c:pt idx="79">
                  <c:v>1.5225904290000001</c:v>
                </c:pt>
                <c:pt idx="80">
                  <c:v>1.5330744730000001</c:v>
                </c:pt>
                <c:pt idx="81">
                  <c:v>1.5468846549999999</c:v>
                </c:pt>
                <c:pt idx="82">
                  <c:v>1.5496467030000001</c:v>
                </c:pt>
                <c:pt idx="83">
                  <c:v>1.5617234010000001</c:v>
                </c:pt>
                <c:pt idx="84">
                  <c:v>1.565962329</c:v>
                </c:pt>
                <c:pt idx="85">
                  <c:v>1.581938082</c:v>
                </c:pt>
                <c:pt idx="86">
                  <c:v>1.586049085</c:v>
                </c:pt>
                <c:pt idx="87">
                  <c:v>1.586111007</c:v>
                </c:pt>
                <c:pt idx="88">
                  <c:v>1.6047361959999999</c:v>
                </c:pt>
                <c:pt idx="89">
                  <c:v>1.6180009790000001</c:v>
                </c:pt>
                <c:pt idx="90">
                  <c:v>1.618378028</c:v>
                </c:pt>
                <c:pt idx="91">
                  <c:v>1.6236856319999999</c:v>
                </c:pt>
                <c:pt idx="92">
                  <c:v>1.63200674</c:v>
                </c:pt>
                <c:pt idx="93">
                  <c:v>1.6389344619999999</c:v>
                </c:pt>
                <c:pt idx="94">
                  <c:v>1.6431135459999999</c:v>
                </c:pt>
                <c:pt idx="95">
                  <c:v>1.6887553909999999</c:v>
                </c:pt>
                <c:pt idx="96">
                  <c:v>1.799510349</c:v>
                </c:pt>
                <c:pt idx="97">
                  <c:v>1.819934484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mix_F!$D$3</c:f>
              <c:strCache>
                <c:ptCount val="1"/>
                <c:pt idx="0">
                  <c:v>DAAMPM</c:v>
                </c:pt>
              </c:strCache>
            </c:strRef>
          </c:tx>
          <c:spPr>
            <a:ln w="15875" cap="rnd">
              <a:solidFill>
                <a:schemeClr val="tx2"/>
              </a:solidFill>
              <a:prstDash val="dashDot"/>
              <a:round/>
            </a:ln>
            <a:effectLst/>
          </c:spPr>
          <c:marker>
            <c:symbol val="none"/>
          </c:marker>
          <c:val>
            <c:numRef>
              <c:f>mix_F!$D$4:$D$101</c:f>
              <c:numCache>
                <c:formatCode>General</c:formatCode>
                <c:ptCount val="98"/>
                <c:pt idx="0">
                  <c:v>1.0294631059999999</c:v>
                </c:pt>
                <c:pt idx="1">
                  <c:v>1.069899497</c:v>
                </c:pt>
                <c:pt idx="2">
                  <c:v>1.071940809</c:v>
                </c:pt>
                <c:pt idx="3">
                  <c:v>1.089763571</c:v>
                </c:pt>
                <c:pt idx="4">
                  <c:v>1.0910933540000001</c:v>
                </c:pt>
                <c:pt idx="5">
                  <c:v>1.0928589520000001</c:v>
                </c:pt>
                <c:pt idx="6">
                  <c:v>1.0951700710000001</c:v>
                </c:pt>
                <c:pt idx="7">
                  <c:v>1.097010094</c:v>
                </c:pt>
                <c:pt idx="8">
                  <c:v>1.1023526539999999</c:v>
                </c:pt>
                <c:pt idx="9">
                  <c:v>1.122660676</c:v>
                </c:pt>
                <c:pt idx="10">
                  <c:v>1.1234530570000001</c:v>
                </c:pt>
                <c:pt idx="11">
                  <c:v>1.1296676370000001</c:v>
                </c:pt>
                <c:pt idx="12">
                  <c:v>1.131229635</c:v>
                </c:pt>
                <c:pt idx="13">
                  <c:v>1.1558960840000001</c:v>
                </c:pt>
                <c:pt idx="14">
                  <c:v>1.1670861800000001</c:v>
                </c:pt>
                <c:pt idx="15">
                  <c:v>1.201771345</c:v>
                </c:pt>
                <c:pt idx="16">
                  <c:v>1.2020338909999999</c:v>
                </c:pt>
                <c:pt idx="17">
                  <c:v>1.2106686339999999</c:v>
                </c:pt>
                <c:pt idx="18">
                  <c:v>1.2288534250000001</c:v>
                </c:pt>
                <c:pt idx="19">
                  <c:v>1.2330249559999999</c:v>
                </c:pt>
                <c:pt idx="20">
                  <c:v>1.251971838</c:v>
                </c:pt>
                <c:pt idx="21">
                  <c:v>1.270252269</c:v>
                </c:pt>
                <c:pt idx="22">
                  <c:v>1.280666131</c:v>
                </c:pt>
                <c:pt idx="23">
                  <c:v>1.287878402</c:v>
                </c:pt>
                <c:pt idx="24">
                  <c:v>1.296039285</c:v>
                </c:pt>
                <c:pt idx="25">
                  <c:v>1.3004803899999999</c:v>
                </c:pt>
                <c:pt idx="26">
                  <c:v>1.3149864819999999</c:v>
                </c:pt>
                <c:pt idx="27">
                  <c:v>1.329785853</c:v>
                </c:pt>
                <c:pt idx="28">
                  <c:v>1.330886813</c:v>
                </c:pt>
                <c:pt idx="29">
                  <c:v>1.331534617</c:v>
                </c:pt>
                <c:pt idx="30">
                  <c:v>1.333007941</c:v>
                </c:pt>
                <c:pt idx="31">
                  <c:v>1.3390567799999999</c:v>
                </c:pt>
                <c:pt idx="32">
                  <c:v>1.3432420119999999</c:v>
                </c:pt>
                <c:pt idx="33">
                  <c:v>1.3445287909999999</c:v>
                </c:pt>
                <c:pt idx="34">
                  <c:v>1.3495615999999999</c:v>
                </c:pt>
                <c:pt idx="35">
                  <c:v>1.3520052950000001</c:v>
                </c:pt>
                <c:pt idx="36">
                  <c:v>1.353272</c:v>
                </c:pt>
                <c:pt idx="37">
                  <c:v>1.357470602</c:v>
                </c:pt>
                <c:pt idx="38">
                  <c:v>1.3600691739999999</c:v>
                </c:pt>
                <c:pt idx="39">
                  <c:v>1.373636694</c:v>
                </c:pt>
                <c:pt idx="40">
                  <c:v>1.3761760599999999</c:v>
                </c:pt>
                <c:pt idx="41">
                  <c:v>1.376351235</c:v>
                </c:pt>
                <c:pt idx="42">
                  <c:v>1.378400579</c:v>
                </c:pt>
                <c:pt idx="43">
                  <c:v>1.385600801</c:v>
                </c:pt>
                <c:pt idx="44">
                  <c:v>1.3906236869999999</c:v>
                </c:pt>
                <c:pt idx="45">
                  <c:v>1.394125394</c:v>
                </c:pt>
                <c:pt idx="46">
                  <c:v>1.3951743750000001</c:v>
                </c:pt>
                <c:pt idx="47">
                  <c:v>1.404847975</c:v>
                </c:pt>
                <c:pt idx="48">
                  <c:v>1.4111573129999999</c:v>
                </c:pt>
                <c:pt idx="49">
                  <c:v>1.4118221049999999</c:v>
                </c:pt>
                <c:pt idx="50">
                  <c:v>1.420193654</c:v>
                </c:pt>
                <c:pt idx="51">
                  <c:v>1.4229298189999999</c:v>
                </c:pt>
                <c:pt idx="52">
                  <c:v>1.443899166</c:v>
                </c:pt>
                <c:pt idx="53">
                  <c:v>1.444318217</c:v>
                </c:pt>
                <c:pt idx="54">
                  <c:v>1.451344078</c:v>
                </c:pt>
                <c:pt idx="55">
                  <c:v>1.4531083199999999</c:v>
                </c:pt>
                <c:pt idx="56">
                  <c:v>1.4616971489999999</c:v>
                </c:pt>
                <c:pt idx="57">
                  <c:v>1.4640756939999999</c:v>
                </c:pt>
                <c:pt idx="58">
                  <c:v>1.470108363</c:v>
                </c:pt>
                <c:pt idx="59">
                  <c:v>1.4716481560000001</c:v>
                </c:pt>
                <c:pt idx="60">
                  <c:v>1.481476974</c:v>
                </c:pt>
                <c:pt idx="61">
                  <c:v>1.4877125760000001</c:v>
                </c:pt>
                <c:pt idx="62">
                  <c:v>1.5029996240000001</c:v>
                </c:pt>
                <c:pt idx="63">
                  <c:v>1.5048385419999999</c:v>
                </c:pt>
                <c:pt idx="64">
                  <c:v>1.510342571</c:v>
                </c:pt>
                <c:pt idx="65">
                  <c:v>1.516141339</c:v>
                </c:pt>
                <c:pt idx="66">
                  <c:v>1.5257380359999999</c:v>
                </c:pt>
                <c:pt idx="67">
                  <c:v>1.5314498320000001</c:v>
                </c:pt>
                <c:pt idx="68">
                  <c:v>1.53305962</c:v>
                </c:pt>
                <c:pt idx="69">
                  <c:v>1.540283963</c:v>
                </c:pt>
                <c:pt idx="70">
                  <c:v>1.5438558920000001</c:v>
                </c:pt>
                <c:pt idx="71">
                  <c:v>1.5468004980000001</c:v>
                </c:pt>
                <c:pt idx="72">
                  <c:v>1.5628273109999999</c:v>
                </c:pt>
                <c:pt idx="73">
                  <c:v>1.5674733439999999</c:v>
                </c:pt>
                <c:pt idx="74">
                  <c:v>1.5724787229999999</c:v>
                </c:pt>
                <c:pt idx="75">
                  <c:v>1.5882689080000001</c:v>
                </c:pt>
                <c:pt idx="76">
                  <c:v>1.5897486430000001</c:v>
                </c:pt>
                <c:pt idx="77">
                  <c:v>1.590620057</c:v>
                </c:pt>
                <c:pt idx="78">
                  <c:v>1.6095424220000001</c:v>
                </c:pt>
                <c:pt idx="79">
                  <c:v>1.6127734410000001</c:v>
                </c:pt>
                <c:pt idx="80">
                  <c:v>1.6187176830000001</c:v>
                </c:pt>
                <c:pt idx="81">
                  <c:v>1.624921815</c:v>
                </c:pt>
                <c:pt idx="82">
                  <c:v>1.6375773410000001</c:v>
                </c:pt>
                <c:pt idx="83">
                  <c:v>1.6443312109999999</c:v>
                </c:pt>
                <c:pt idx="84">
                  <c:v>1.657764872</c:v>
                </c:pt>
                <c:pt idx="85">
                  <c:v>1.6809588600000001</c:v>
                </c:pt>
                <c:pt idx="86">
                  <c:v>1.719663478</c:v>
                </c:pt>
                <c:pt idx="87">
                  <c:v>1.7320954230000001</c:v>
                </c:pt>
                <c:pt idx="88">
                  <c:v>1.758946205</c:v>
                </c:pt>
                <c:pt idx="89">
                  <c:v>1.7673702870000001</c:v>
                </c:pt>
                <c:pt idx="90">
                  <c:v>1.819106758</c:v>
                </c:pt>
                <c:pt idx="91">
                  <c:v>1.837477198</c:v>
                </c:pt>
                <c:pt idx="92">
                  <c:v>1.857767127</c:v>
                </c:pt>
                <c:pt idx="93">
                  <c:v>1.857769223</c:v>
                </c:pt>
                <c:pt idx="94">
                  <c:v>1.870872103</c:v>
                </c:pt>
                <c:pt idx="95">
                  <c:v>1.8739451650000001</c:v>
                </c:pt>
                <c:pt idx="96">
                  <c:v>1.9021273460000001</c:v>
                </c:pt>
                <c:pt idx="97">
                  <c:v>1.9646923190000001</c:v>
                </c:pt>
              </c:numCache>
            </c:numRef>
          </c:val>
          <c:smooth val="0"/>
        </c:ser>
        <c:ser>
          <c:idx val="7"/>
          <c:order val="3"/>
          <c:tx>
            <c:strRef>
              <c:f>mix_F!$E$3</c:f>
              <c:strCache>
                <c:ptCount val="1"/>
                <c:pt idx="0">
                  <c:v>PPF</c:v>
                </c:pt>
              </c:strCache>
            </c:strRef>
          </c:tx>
          <c:spPr>
            <a:ln w="15875" cap="rnd" cmpd="sng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mix_F!$E$4:$E$101</c:f>
              <c:numCache>
                <c:formatCode>General</c:formatCode>
                <c:ptCount val="98"/>
                <c:pt idx="0">
                  <c:v>1.0270546169999999</c:v>
                </c:pt>
                <c:pt idx="1">
                  <c:v>1.0526138819999999</c:v>
                </c:pt>
                <c:pt idx="2">
                  <c:v>1.090304693</c:v>
                </c:pt>
                <c:pt idx="3">
                  <c:v>1.0904892289999999</c:v>
                </c:pt>
                <c:pt idx="4">
                  <c:v>1.0964263320000001</c:v>
                </c:pt>
                <c:pt idx="5">
                  <c:v>1.1203864240000001</c:v>
                </c:pt>
                <c:pt idx="6">
                  <c:v>1.137776001</c:v>
                </c:pt>
                <c:pt idx="7">
                  <c:v>1.1406949980000001</c:v>
                </c:pt>
                <c:pt idx="8">
                  <c:v>1.144592023</c:v>
                </c:pt>
                <c:pt idx="9">
                  <c:v>1.1447275960000001</c:v>
                </c:pt>
                <c:pt idx="10">
                  <c:v>1.1580199849999999</c:v>
                </c:pt>
                <c:pt idx="11">
                  <c:v>1.162167535</c:v>
                </c:pt>
                <c:pt idx="12">
                  <c:v>1.1692744820000001</c:v>
                </c:pt>
                <c:pt idx="13">
                  <c:v>1.1868402069999999</c:v>
                </c:pt>
                <c:pt idx="14">
                  <c:v>1.1959543429999999</c:v>
                </c:pt>
                <c:pt idx="15">
                  <c:v>1.2072986429999999</c:v>
                </c:pt>
                <c:pt idx="16">
                  <c:v>1.2355481210000001</c:v>
                </c:pt>
                <c:pt idx="17">
                  <c:v>1.2399610400000001</c:v>
                </c:pt>
                <c:pt idx="18">
                  <c:v>1.276962838</c:v>
                </c:pt>
                <c:pt idx="19">
                  <c:v>1.2984615749999999</c:v>
                </c:pt>
                <c:pt idx="20">
                  <c:v>1.322721432</c:v>
                </c:pt>
                <c:pt idx="21">
                  <c:v>1.3382638</c:v>
                </c:pt>
                <c:pt idx="22">
                  <c:v>1.350140621</c:v>
                </c:pt>
                <c:pt idx="23">
                  <c:v>1.3505585600000001</c:v>
                </c:pt>
                <c:pt idx="24">
                  <c:v>1.379389848</c:v>
                </c:pt>
                <c:pt idx="25">
                  <c:v>1.4089399220000001</c:v>
                </c:pt>
                <c:pt idx="26">
                  <c:v>1.4211456309999999</c:v>
                </c:pt>
                <c:pt idx="27">
                  <c:v>1.421756631</c:v>
                </c:pt>
                <c:pt idx="28">
                  <c:v>1.426510285</c:v>
                </c:pt>
                <c:pt idx="29">
                  <c:v>1.4267005660000001</c:v>
                </c:pt>
                <c:pt idx="30">
                  <c:v>1.4287582299999999</c:v>
                </c:pt>
                <c:pt idx="31">
                  <c:v>1.430441249</c:v>
                </c:pt>
                <c:pt idx="32">
                  <c:v>1.434899672</c:v>
                </c:pt>
                <c:pt idx="33">
                  <c:v>1.439232981</c:v>
                </c:pt>
                <c:pt idx="34">
                  <c:v>1.4400619560000001</c:v>
                </c:pt>
                <c:pt idx="35">
                  <c:v>1.4419190989999999</c:v>
                </c:pt>
                <c:pt idx="36">
                  <c:v>1.443027775</c:v>
                </c:pt>
                <c:pt idx="37">
                  <c:v>1.449200547</c:v>
                </c:pt>
                <c:pt idx="38">
                  <c:v>1.455198856</c:v>
                </c:pt>
                <c:pt idx="39">
                  <c:v>1.463719081</c:v>
                </c:pt>
                <c:pt idx="40">
                  <c:v>1.466391021</c:v>
                </c:pt>
                <c:pt idx="41">
                  <c:v>1.4669967779999999</c:v>
                </c:pt>
                <c:pt idx="42">
                  <c:v>1.469620149</c:v>
                </c:pt>
                <c:pt idx="43">
                  <c:v>1.4732199020000001</c:v>
                </c:pt>
                <c:pt idx="44">
                  <c:v>1.474092848</c:v>
                </c:pt>
                <c:pt idx="45">
                  <c:v>1.5029230200000001</c:v>
                </c:pt>
                <c:pt idx="46">
                  <c:v>1.516796523</c:v>
                </c:pt>
                <c:pt idx="47">
                  <c:v>1.5265400039999999</c:v>
                </c:pt>
                <c:pt idx="48">
                  <c:v>1.5273266320000001</c:v>
                </c:pt>
                <c:pt idx="49">
                  <c:v>1.529236671</c:v>
                </c:pt>
                <c:pt idx="50">
                  <c:v>1.529831696</c:v>
                </c:pt>
                <c:pt idx="51">
                  <c:v>1.5347355840000001</c:v>
                </c:pt>
                <c:pt idx="52">
                  <c:v>1.535943539</c:v>
                </c:pt>
                <c:pt idx="53">
                  <c:v>1.5359693320000001</c:v>
                </c:pt>
                <c:pt idx="54">
                  <c:v>1.536715831</c:v>
                </c:pt>
                <c:pt idx="55">
                  <c:v>1.539552641</c:v>
                </c:pt>
                <c:pt idx="56">
                  <c:v>1.5453992919999999</c:v>
                </c:pt>
                <c:pt idx="57">
                  <c:v>1.5560217700000001</c:v>
                </c:pt>
                <c:pt idx="58">
                  <c:v>1.5565086619999999</c:v>
                </c:pt>
                <c:pt idx="59">
                  <c:v>1.5645204130000001</c:v>
                </c:pt>
                <c:pt idx="60">
                  <c:v>1.575576772</c:v>
                </c:pt>
                <c:pt idx="61">
                  <c:v>1.6020265890000001</c:v>
                </c:pt>
                <c:pt idx="62">
                  <c:v>1.6042964129999999</c:v>
                </c:pt>
                <c:pt idx="63">
                  <c:v>1.612932201</c:v>
                </c:pt>
                <c:pt idx="64">
                  <c:v>1.616379853</c:v>
                </c:pt>
                <c:pt idx="65">
                  <c:v>1.636632345</c:v>
                </c:pt>
                <c:pt idx="66">
                  <c:v>1.6401727740000001</c:v>
                </c:pt>
                <c:pt idx="67">
                  <c:v>1.649274489</c:v>
                </c:pt>
                <c:pt idx="68">
                  <c:v>1.6509457249999999</c:v>
                </c:pt>
                <c:pt idx="69">
                  <c:v>1.6762572499999999</c:v>
                </c:pt>
                <c:pt idx="70">
                  <c:v>1.716723322</c:v>
                </c:pt>
                <c:pt idx="71">
                  <c:v>1.717249875</c:v>
                </c:pt>
                <c:pt idx="72">
                  <c:v>1.7175837940000001</c:v>
                </c:pt>
                <c:pt idx="73">
                  <c:v>1.735291881</c:v>
                </c:pt>
                <c:pt idx="74">
                  <c:v>1.7547117619999999</c:v>
                </c:pt>
                <c:pt idx="75">
                  <c:v>1.770763308</c:v>
                </c:pt>
                <c:pt idx="76">
                  <c:v>1.771481313</c:v>
                </c:pt>
                <c:pt idx="77">
                  <c:v>1.7911018439999999</c:v>
                </c:pt>
                <c:pt idx="78">
                  <c:v>1.7925170640000001</c:v>
                </c:pt>
                <c:pt idx="79">
                  <c:v>1.7977611659999999</c:v>
                </c:pt>
                <c:pt idx="80">
                  <c:v>1.802865884</c:v>
                </c:pt>
                <c:pt idx="81">
                  <c:v>1.8149583460000001</c:v>
                </c:pt>
                <c:pt idx="82">
                  <c:v>1.8324735510000001</c:v>
                </c:pt>
                <c:pt idx="83">
                  <c:v>1.84511052</c:v>
                </c:pt>
                <c:pt idx="84">
                  <c:v>1.853149419</c:v>
                </c:pt>
                <c:pt idx="85">
                  <c:v>1.8551801939999999</c:v>
                </c:pt>
                <c:pt idx="86">
                  <c:v>1.8960543050000001</c:v>
                </c:pt>
                <c:pt idx="87">
                  <c:v>1.908351803</c:v>
                </c:pt>
                <c:pt idx="88">
                  <c:v>1.978506815</c:v>
                </c:pt>
                <c:pt idx="89">
                  <c:v>1.9979955110000001</c:v>
                </c:pt>
                <c:pt idx="90">
                  <c:v>2.0005530509999998</c:v>
                </c:pt>
                <c:pt idx="91">
                  <c:v>2.023641102</c:v>
                </c:pt>
                <c:pt idx="92">
                  <c:v>2.0280560350000001</c:v>
                </c:pt>
                <c:pt idx="93">
                  <c:v>2.0675967100000001</c:v>
                </c:pt>
                <c:pt idx="94">
                  <c:v>2.0859563649999999</c:v>
                </c:pt>
                <c:pt idx="95">
                  <c:v>2.1542664010000001</c:v>
                </c:pt>
                <c:pt idx="96">
                  <c:v>2.1746703350000001</c:v>
                </c:pt>
                <c:pt idx="97">
                  <c:v>2.1754990310000002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46200672"/>
        <c:axId val="-646197408"/>
        <c:extLst>
          <c:ext xmlns:c15="http://schemas.microsoft.com/office/drawing/2012/chart" uri="{02D57815-91ED-43cb-92C2-25804820EDAC}">
            <c15:filteredLineSeries>
              <c15:ser>
                <c:idx val="0"/>
                <c:order val="4"/>
                <c:tx>
                  <c:strRef>
                    <c:extLst>
                      <c:ext uri="{02D57815-91ED-43cb-92C2-25804820EDAC}">
                        <c15:formulaRef>
                          <c15:sqref>mix_F!$B$3</c15:sqref>
                        </c15:formulaRef>
                      </c:ext>
                    </c:extLst>
                    <c:strCache>
                      <c:ptCount val="1"/>
                      <c:pt idx="0">
                        <c:v>SPP</c:v>
                      </c:pt>
                    </c:strCache>
                  </c:strRef>
                </c:tx>
                <c:spPr>
                  <a:ln w="15875" cap="rnd">
                    <a:solidFill>
                      <a:schemeClr val="tx1"/>
                    </a:solidFill>
                    <a:prstDash val="lg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mix_F!$B$4:$B$101</c15:sqref>
                        </c15:formulaRef>
                      </c:ext>
                    </c:extLst>
                    <c:numCache>
                      <c:formatCode>General</c:formatCode>
                      <c:ptCount val="98"/>
                      <c:pt idx="0">
                        <c:v>1.007225783</c:v>
                      </c:pt>
                      <c:pt idx="1">
                        <c:v>1.0187538920000001</c:v>
                      </c:pt>
                      <c:pt idx="2">
                        <c:v>1.0259188779999999</c:v>
                      </c:pt>
                      <c:pt idx="3">
                        <c:v>1.040302989</c:v>
                      </c:pt>
                      <c:pt idx="4">
                        <c:v>1.0461744610000001</c:v>
                      </c:pt>
                      <c:pt idx="5">
                        <c:v>1.059563756</c:v>
                      </c:pt>
                      <c:pt idx="6">
                        <c:v>1.0642522809999999</c:v>
                      </c:pt>
                      <c:pt idx="7">
                        <c:v>1.068994024</c:v>
                      </c:pt>
                      <c:pt idx="8">
                        <c:v>1.0692928349999999</c:v>
                      </c:pt>
                      <c:pt idx="9">
                        <c:v>1.079013064</c:v>
                      </c:pt>
                      <c:pt idx="10">
                        <c:v>1.0968934210000001</c:v>
                      </c:pt>
                      <c:pt idx="11">
                        <c:v>1.102685903</c:v>
                      </c:pt>
                      <c:pt idx="12">
                        <c:v>1.106322451</c:v>
                      </c:pt>
                      <c:pt idx="13">
                        <c:v>1.132709076</c:v>
                      </c:pt>
                      <c:pt idx="14">
                        <c:v>1.140738933</c:v>
                      </c:pt>
                      <c:pt idx="15">
                        <c:v>1.161281829</c:v>
                      </c:pt>
                      <c:pt idx="16">
                        <c:v>1.164643815</c:v>
                      </c:pt>
                      <c:pt idx="17">
                        <c:v>1.1716941430000001</c:v>
                      </c:pt>
                      <c:pt idx="18">
                        <c:v>1.176291427</c:v>
                      </c:pt>
                      <c:pt idx="19">
                        <c:v>1.1817451699999999</c:v>
                      </c:pt>
                      <c:pt idx="20">
                        <c:v>1.194161453</c:v>
                      </c:pt>
                      <c:pt idx="21">
                        <c:v>1.230097913</c:v>
                      </c:pt>
                      <c:pt idx="22">
                        <c:v>1.242655456</c:v>
                      </c:pt>
                      <c:pt idx="23">
                        <c:v>1.2495407890000001</c:v>
                      </c:pt>
                      <c:pt idx="24">
                        <c:v>1.2552925020000001</c:v>
                      </c:pt>
                      <c:pt idx="25">
                        <c:v>1.2561994350000001</c:v>
                      </c:pt>
                      <c:pt idx="26">
                        <c:v>1.2563912290000001</c:v>
                      </c:pt>
                      <c:pt idx="27">
                        <c:v>1.2609826470000001</c:v>
                      </c:pt>
                      <c:pt idx="28">
                        <c:v>1.281623653</c:v>
                      </c:pt>
                      <c:pt idx="29">
                        <c:v>1.2839405370000001</c:v>
                      </c:pt>
                      <c:pt idx="30">
                        <c:v>1.284202683</c:v>
                      </c:pt>
                      <c:pt idx="31">
                        <c:v>1.290241346</c:v>
                      </c:pt>
                      <c:pt idx="32">
                        <c:v>1.2935122299999999</c:v>
                      </c:pt>
                      <c:pt idx="33">
                        <c:v>1.2945510629999999</c:v>
                      </c:pt>
                      <c:pt idx="34">
                        <c:v>1.295970541</c:v>
                      </c:pt>
                      <c:pt idx="35">
                        <c:v>1.3029928749999999</c:v>
                      </c:pt>
                      <c:pt idx="36">
                        <c:v>1.3068425770000001</c:v>
                      </c:pt>
                      <c:pt idx="37">
                        <c:v>1.3171557819999999</c:v>
                      </c:pt>
                      <c:pt idx="38">
                        <c:v>1.3223754780000001</c:v>
                      </c:pt>
                      <c:pt idx="39">
                        <c:v>1.3240170449999999</c:v>
                      </c:pt>
                      <c:pt idx="40">
                        <c:v>1.32450472</c:v>
                      </c:pt>
                      <c:pt idx="41">
                        <c:v>1.3371883369999999</c:v>
                      </c:pt>
                      <c:pt idx="42">
                        <c:v>1.3547283429999999</c:v>
                      </c:pt>
                      <c:pt idx="43">
                        <c:v>1.3589966339999999</c:v>
                      </c:pt>
                      <c:pt idx="44">
                        <c:v>1.3609899919999999</c:v>
                      </c:pt>
                      <c:pt idx="45">
                        <c:v>1.3626959199999999</c:v>
                      </c:pt>
                      <c:pt idx="46">
                        <c:v>1.368140296</c:v>
                      </c:pt>
                      <c:pt idx="47">
                        <c:v>1.369413167</c:v>
                      </c:pt>
                      <c:pt idx="48">
                        <c:v>1.371531257</c:v>
                      </c:pt>
                      <c:pt idx="49">
                        <c:v>1.3761890969999999</c:v>
                      </c:pt>
                      <c:pt idx="50">
                        <c:v>1.388660977</c:v>
                      </c:pt>
                      <c:pt idx="51">
                        <c:v>1.417714583</c:v>
                      </c:pt>
                      <c:pt idx="52">
                        <c:v>1.4185045119999999</c:v>
                      </c:pt>
                      <c:pt idx="53">
                        <c:v>1.418913911</c:v>
                      </c:pt>
                      <c:pt idx="54">
                        <c:v>1.421514631</c:v>
                      </c:pt>
                      <c:pt idx="55">
                        <c:v>1.4333272399999999</c:v>
                      </c:pt>
                      <c:pt idx="56">
                        <c:v>1.44245834</c:v>
                      </c:pt>
                      <c:pt idx="57">
                        <c:v>1.4476614830000001</c:v>
                      </c:pt>
                      <c:pt idx="58">
                        <c:v>1.449791482</c:v>
                      </c:pt>
                      <c:pt idx="59">
                        <c:v>1.4638261960000001</c:v>
                      </c:pt>
                      <c:pt idx="60">
                        <c:v>1.4667359600000001</c:v>
                      </c:pt>
                      <c:pt idx="61">
                        <c:v>1.4676087710000001</c:v>
                      </c:pt>
                      <c:pt idx="62">
                        <c:v>1.4722740190000001</c:v>
                      </c:pt>
                      <c:pt idx="63">
                        <c:v>1.484816339</c:v>
                      </c:pt>
                      <c:pt idx="64">
                        <c:v>1.491467594</c:v>
                      </c:pt>
                      <c:pt idx="65">
                        <c:v>1.4943819350000001</c:v>
                      </c:pt>
                      <c:pt idx="66">
                        <c:v>1.506897436</c:v>
                      </c:pt>
                      <c:pt idx="67">
                        <c:v>1.5160783659999999</c:v>
                      </c:pt>
                      <c:pt idx="68">
                        <c:v>1.5196294589999999</c:v>
                      </c:pt>
                      <c:pt idx="69">
                        <c:v>1.5260685780000001</c:v>
                      </c:pt>
                      <c:pt idx="70">
                        <c:v>1.55935869</c:v>
                      </c:pt>
                      <c:pt idx="71">
                        <c:v>1.561187777</c:v>
                      </c:pt>
                      <c:pt idx="72">
                        <c:v>1.567332605</c:v>
                      </c:pt>
                      <c:pt idx="73">
                        <c:v>1.5874240690000001</c:v>
                      </c:pt>
                      <c:pt idx="74">
                        <c:v>1.5984128719999999</c:v>
                      </c:pt>
                      <c:pt idx="75">
                        <c:v>1.6140614929999999</c:v>
                      </c:pt>
                      <c:pt idx="76">
                        <c:v>1.632539626</c:v>
                      </c:pt>
                      <c:pt idx="77">
                        <c:v>1.6344699659999999</c:v>
                      </c:pt>
                      <c:pt idx="78">
                        <c:v>1.642433797</c:v>
                      </c:pt>
                      <c:pt idx="79">
                        <c:v>1.6506986290000001</c:v>
                      </c:pt>
                      <c:pt idx="80">
                        <c:v>1.67198545</c:v>
                      </c:pt>
                      <c:pt idx="81">
                        <c:v>1.684437213</c:v>
                      </c:pt>
                      <c:pt idx="82">
                        <c:v>1.7078215459999999</c:v>
                      </c:pt>
                      <c:pt idx="83">
                        <c:v>1.7198666</c:v>
                      </c:pt>
                      <c:pt idx="84">
                        <c:v>1.756842215</c:v>
                      </c:pt>
                      <c:pt idx="85">
                        <c:v>1.7735124</c:v>
                      </c:pt>
                      <c:pt idx="86">
                        <c:v>1.7755582969999999</c:v>
                      </c:pt>
                      <c:pt idx="87">
                        <c:v>1.7814192609999999</c:v>
                      </c:pt>
                      <c:pt idx="88">
                        <c:v>1.7836765059999999</c:v>
                      </c:pt>
                      <c:pt idx="89">
                        <c:v>1.8346315099999999</c:v>
                      </c:pt>
                      <c:pt idx="90">
                        <c:v>1.844183101</c:v>
                      </c:pt>
                      <c:pt idx="91">
                        <c:v>1.859658654</c:v>
                      </c:pt>
                      <c:pt idx="92">
                        <c:v>1.8623262140000001</c:v>
                      </c:pt>
                      <c:pt idx="93">
                        <c:v>1.8733661079999999</c:v>
                      </c:pt>
                      <c:pt idx="94">
                        <c:v>1.8742998710000001</c:v>
                      </c:pt>
                      <c:pt idx="95">
                        <c:v>1.972859763</c:v>
                      </c:pt>
                      <c:pt idx="96">
                        <c:v>2.0178803279999999</c:v>
                      </c:pt>
                      <c:pt idx="97">
                        <c:v>2.0196210109999999</c:v>
                      </c:pt>
                    </c:numCache>
                  </c:numRef>
                </c:val>
                <c:smooth val="1"/>
              </c15:ser>
            </c15:filteredLineSeries>
            <c15:filteredLineSeries>
              <c15:ser>
                <c:idx val="1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mix_F!$C$3</c15:sqref>
                        </c15:formulaRef>
                      </c:ext>
                    </c:extLst>
                    <c:strCache>
                      <c:ptCount val="1"/>
                      <c:pt idx="0">
                        <c:v>BOP</c:v>
                      </c:pt>
                    </c:strCache>
                  </c:strRef>
                </c:tx>
                <c:spPr>
                  <a:ln w="15875" cap="rnd">
                    <a:solidFill>
                      <a:schemeClr val="accent2">
                        <a:lumMod val="75000"/>
                      </a:schemeClr>
                    </a:solidFill>
                    <a:prstDash val="lgDashDotDot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mix_F!$C$4:$C$101</c15:sqref>
                        </c15:formulaRef>
                      </c:ext>
                    </c:extLst>
                    <c:numCache>
                      <c:formatCode>General</c:formatCode>
                      <c:ptCount val="98"/>
                      <c:pt idx="0">
                        <c:v>0.93176353150000002</c:v>
                      </c:pt>
                      <c:pt idx="1">
                        <c:v>1.0014925370000001</c:v>
                      </c:pt>
                      <c:pt idx="2">
                        <c:v>1.0280002930000001</c:v>
                      </c:pt>
                      <c:pt idx="3">
                        <c:v>1.0300477539999999</c:v>
                      </c:pt>
                      <c:pt idx="4">
                        <c:v>1.0674984709999999</c:v>
                      </c:pt>
                      <c:pt idx="5">
                        <c:v>1.0780675689999999</c:v>
                      </c:pt>
                      <c:pt idx="6">
                        <c:v>1.080765902</c:v>
                      </c:pt>
                      <c:pt idx="7">
                        <c:v>1.0896213370000001</c:v>
                      </c:pt>
                      <c:pt idx="8">
                        <c:v>1.0958873410000001</c:v>
                      </c:pt>
                      <c:pt idx="9">
                        <c:v>1.107901805</c:v>
                      </c:pt>
                      <c:pt idx="10">
                        <c:v>1.113541339</c:v>
                      </c:pt>
                      <c:pt idx="11">
                        <c:v>1.1162149400000001</c:v>
                      </c:pt>
                      <c:pt idx="12">
                        <c:v>1.1166785610000001</c:v>
                      </c:pt>
                      <c:pt idx="13">
                        <c:v>1.117486438</c:v>
                      </c:pt>
                      <c:pt idx="14">
                        <c:v>1.127115482</c:v>
                      </c:pt>
                      <c:pt idx="15">
                        <c:v>1.1384169989999999</c:v>
                      </c:pt>
                      <c:pt idx="16">
                        <c:v>1.1541910550000001</c:v>
                      </c:pt>
                      <c:pt idx="17">
                        <c:v>1.1597301630000001</c:v>
                      </c:pt>
                      <c:pt idx="18">
                        <c:v>1.160221336</c:v>
                      </c:pt>
                      <c:pt idx="19">
                        <c:v>1.2017004410000001</c:v>
                      </c:pt>
                      <c:pt idx="20">
                        <c:v>1.2021532159999999</c:v>
                      </c:pt>
                      <c:pt idx="21">
                        <c:v>1.2328173120000001</c:v>
                      </c:pt>
                      <c:pt idx="22">
                        <c:v>1.232862441</c:v>
                      </c:pt>
                      <c:pt idx="23">
                        <c:v>1.233668961</c:v>
                      </c:pt>
                      <c:pt idx="24">
                        <c:v>1.2494171789999999</c:v>
                      </c:pt>
                      <c:pt idx="25">
                        <c:v>1.2549461770000001</c:v>
                      </c:pt>
                      <c:pt idx="26">
                        <c:v>1.260875054</c:v>
                      </c:pt>
                      <c:pt idx="27">
                        <c:v>1.260905446</c:v>
                      </c:pt>
                      <c:pt idx="28">
                        <c:v>1.2627167749999999</c:v>
                      </c:pt>
                      <c:pt idx="29">
                        <c:v>1.2677674569999999</c:v>
                      </c:pt>
                      <c:pt idx="30">
                        <c:v>1.2778479650000001</c:v>
                      </c:pt>
                      <c:pt idx="31">
                        <c:v>1.2812469849999999</c:v>
                      </c:pt>
                      <c:pt idx="32">
                        <c:v>1.2871450769999999</c:v>
                      </c:pt>
                      <c:pt idx="33">
                        <c:v>1.288133357</c:v>
                      </c:pt>
                      <c:pt idx="34">
                        <c:v>1.289382993</c:v>
                      </c:pt>
                      <c:pt idx="35">
                        <c:v>1.2998702339999999</c:v>
                      </c:pt>
                      <c:pt idx="36">
                        <c:v>1.3142222160000001</c:v>
                      </c:pt>
                      <c:pt idx="37">
                        <c:v>1.3147299299999999</c:v>
                      </c:pt>
                      <c:pt idx="38">
                        <c:v>1.328467115</c:v>
                      </c:pt>
                      <c:pt idx="39">
                        <c:v>1.3309935349999999</c:v>
                      </c:pt>
                      <c:pt idx="40">
                        <c:v>1.3317211069999999</c:v>
                      </c:pt>
                      <c:pt idx="41">
                        <c:v>1.331897275</c:v>
                      </c:pt>
                      <c:pt idx="42">
                        <c:v>1.3323327970000001</c:v>
                      </c:pt>
                      <c:pt idx="43">
                        <c:v>1.333566348</c:v>
                      </c:pt>
                      <c:pt idx="44">
                        <c:v>1.339218689</c:v>
                      </c:pt>
                      <c:pt idx="45">
                        <c:v>1.3480062859999999</c:v>
                      </c:pt>
                      <c:pt idx="46">
                        <c:v>1.3528424610000001</c:v>
                      </c:pt>
                      <c:pt idx="47">
                        <c:v>1.3538789870000001</c:v>
                      </c:pt>
                      <c:pt idx="48">
                        <c:v>1.3570357390000001</c:v>
                      </c:pt>
                      <c:pt idx="49">
                        <c:v>1.361901877</c:v>
                      </c:pt>
                      <c:pt idx="50">
                        <c:v>1.3644166120000001</c:v>
                      </c:pt>
                      <c:pt idx="51">
                        <c:v>1.3675519949999999</c:v>
                      </c:pt>
                      <c:pt idx="52">
                        <c:v>1.3789002429999999</c:v>
                      </c:pt>
                      <c:pt idx="53">
                        <c:v>1.3807020560000001</c:v>
                      </c:pt>
                      <c:pt idx="54">
                        <c:v>1.3837753610000001</c:v>
                      </c:pt>
                      <c:pt idx="55">
                        <c:v>1.383822356</c:v>
                      </c:pt>
                      <c:pt idx="56">
                        <c:v>1.3846414149999999</c:v>
                      </c:pt>
                      <c:pt idx="57">
                        <c:v>1.388350508</c:v>
                      </c:pt>
                      <c:pt idx="58">
                        <c:v>1.389459521</c:v>
                      </c:pt>
                      <c:pt idx="59">
                        <c:v>1.394397538</c:v>
                      </c:pt>
                      <c:pt idx="60">
                        <c:v>1.3967728619999999</c:v>
                      </c:pt>
                      <c:pt idx="61">
                        <c:v>1.3984254700000001</c:v>
                      </c:pt>
                      <c:pt idx="62">
                        <c:v>1.4003593190000001</c:v>
                      </c:pt>
                      <c:pt idx="63">
                        <c:v>1.403150683</c:v>
                      </c:pt>
                      <c:pt idx="64">
                        <c:v>1.4102489279999999</c:v>
                      </c:pt>
                      <c:pt idx="65">
                        <c:v>1.4121244589999999</c:v>
                      </c:pt>
                      <c:pt idx="66">
                        <c:v>1.412810702</c:v>
                      </c:pt>
                      <c:pt idx="67">
                        <c:v>1.4170351109999999</c:v>
                      </c:pt>
                      <c:pt idx="68">
                        <c:v>1.4260392289999999</c:v>
                      </c:pt>
                      <c:pt idx="69">
                        <c:v>1.439934383</c:v>
                      </c:pt>
                      <c:pt idx="70">
                        <c:v>1.444137783</c:v>
                      </c:pt>
                      <c:pt idx="71">
                        <c:v>1.444483169</c:v>
                      </c:pt>
                      <c:pt idx="72">
                        <c:v>1.444660557</c:v>
                      </c:pt>
                      <c:pt idx="73">
                        <c:v>1.476047458</c:v>
                      </c:pt>
                      <c:pt idx="74">
                        <c:v>1.487640751</c:v>
                      </c:pt>
                      <c:pt idx="75">
                        <c:v>1.4975604840000001</c:v>
                      </c:pt>
                      <c:pt idx="76">
                        <c:v>1.5012903019999999</c:v>
                      </c:pt>
                      <c:pt idx="77">
                        <c:v>1.5140336619999999</c:v>
                      </c:pt>
                      <c:pt idx="78">
                        <c:v>1.515570525</c:v>
                      </c:pt>
                      <c:pt idx="79">
                        <c:v>1.5225904290000001</c:v>
                      </c:pt>
                      <c:pt idx="80">
                        <c:v>1.5330744730000001</c:v>
                      </c:pt>
                      <c:pt idx="81">
                        <c:v>1.5468846549999999</c:v>
                      </c:pt>
                      <c:pt idx="82">
                        <c:v>1.5496467030000001</c:v>
                      </c:pt>
                      <c:pt idx="83">
                        <c:v>1.5617234010000001</c:v>
                      </c:pt>
                      <c:pt idx="84">
                        <c:v>1.565962329</c:v>
                      </c:pt>
                      <c:pt idx="85">
                        <c:v>1.581938082</c:v>
                      </c:pt>
                      <c:pt idx="86">
                        <c:v>1.586049085</c:v>
                      </c:pt>
                      <c:pt idx="87">
                        <c:v>1.586111007</c:v>
                      </c:pt>
                      <c:pt idx="88">
                        <c:v>1.6047361959999999</c:v>
                      </c:pt>
                      <c:pt idx="89">
                        <c:v>1.6180009790000001</c:v>
                      </c:pt>
                      <c:pt idx="90">
                        <c:v>1.618378028</c:v>
                      </c:pt>
                      <c:pt idx="91">
                        <c:v>1.6236856319999999</c:v>
                      </c:pt>
                      <c:pt idx="92">
                        <c:v>1.63200674</c:v>
                      </c:pt>
                      <c:pt idx="93">
                        <c:v>1.6389344619999999</c:v>
                      </c:pt>
                      <c:pt idx="94">
                        <c:v>1.6431135459999999</c:v>
                      </c:pt>
                      <c:pt idx="95">
                        <c:v>1.6887553909999999</c:v>
                      </c:pt>
                      <c:pt idx="96">
                        <c:v>1.799510349</c:v>
                      </c:pt>
                      <c:pt idx="97">
                        <c:v>1.819934484</c:v>
                      </c:pt>
                    </c:numCache>
                  </c:numRef>
                </c:val>
                <c:smooth val="1"/>
              </c15:ser>
            </c15:filteredLineSeries>
            <c15:filteredLineSeries>
              <c15:ser>
                <c:idx val="2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mix_F!$D$3</c15:sqref>
                        </c15:formulaRef>
                      </c:ext>
                    </c:extLst>
                    <c:strCache>
                      <c:ptCount val="1"/>
                      <c:pt idx="0">
                        <c:v>DAAMPM</c:v>
                      </c:pt>
                    </c:strCache>
                  </c:strRef>
                </c:tx>
                <c:spPr>
                  <a:ln w="15875" cap="rnd">
                    <a:solidFill>
                      <a:schemeClr val="tx2"/>
                    </a:solidFill>
                    <a:prstDash val="dashDot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mix_F!$D$4:$D$101</c15:sqref>
                        </c15:formulaRef>
                      </c:ext>
                    </c:extLst>
                    <c:numCache>
                      <c:formatCode>General</c:formatCode>
                      <c:ptCount val="98"/>
                      <c:pt idx="0">
                        <c:v>1.0294631059999999</c:v>
                      </c:pt>
                      <c:pt idx="1">
                        <c:v>1.069899497</c:v>
                      </c:pt>
                      <c:pt idx="2">
                        <c:v>1.071940809</c:v>
                      </c:pt>
                      <c:pt idx="3">
                        <c:v>1.089763571</c:v>
                      </c:pt>
                      <c:pt idx="4">
                        <c:v>1.0910933540000001</c:v>
                      </c:pt>
                      <c:pt idx="5">
                        <c:v>1.0928589520000001</c:v>
                      </c:pt>
                      <c:pt idx="6">
                        <c:v>1.0951700710000001</c:v>
                      </c:pt>
                      <c:pt idx="7">
                        <c:v>1.097010094</c:v>
                      </c:pt>
                      <c:pt idx="8">
                        <c:v>1.1023526539999999</c:v>
                      </c:pt>
                      <c:pt idx="9">
                        <c:v>1.122660676</c:v>
                      </c:pt>
                      <c:pt idx="10">
                        <c:v>1.1234530570000001</c:v>
                      </c:pt>
                      <c:pt idx="11">
                        <c:v>1.1296676370000001</c:v>
                      </c:pt>
                      <c:pt idx="12">
                        <c:v>1.131229635</c:v>
                      </c:pt>
                      <c:pt idx="13">
                        <c:v>1.1558960840000001</c:v>
                      </c:pt>
                      <c:pt idx="14">
                        <c:v>1.1670861800000001</c:v>
                      </c:pt>
                      <c:pt idx="15">
                        <c:v>1.201771345</c:v>
                      </c:pt>
                      <c:pt idx="16">
                        <c:v>1.2020338909999999</c:v>
                      </c:pt>
                      <c:pt idx="17">
                        <c:v>1.2106686339999999</c:v>
                      </c:pt>
                      <c:pt idx="18">
                        <c:v>1.2288534250000001</c:v>
                      </c:pt>
                      <c:pt idx="19">
                        <c:v>1.2330249559999999</c:v>
                      </c:pt>
                      <c:pt idx="20">
                        <c:v>1.251971838</c:v>
                      </c:pt>
                      <c:pt idx="21">
                        <c:v>1.270252269</c:v>
                      </c:pt>
                      <c:pt idx="22">
                        <c:v>1.280666131</c:v>
                      </c:pt>
                      <c:pt idx="23">
                        <c:v>1.287878402</c:v>
                      </c:pt>
                      <c:pt idx="24">
                        <c:v>1.296039285</c:v>
                      </c:pt>
                      <c:pt idx="25">
                        <c:v>1.3004803899999999</c:v>
                      </c:pt>
                      <c:pt idx="26">
                        <c:v>1.3149864819999999</c:v>
                      </c:pt>
                      <c:pt idx="27">
                        <c:v>1.329785853</c:v>
                      </c:pt>
                      <c:pt idx="28">
                        <c:v>1.330886813</c:v>
                      </c:pt>
                      <c:pt idx="29">
                        <c:v>1.331534617</c:v>
                      </c:pt>
                      <c:pt idx="30">
                        <c:v>1.333007941</c:v>
                      </c:pt>
                      <c:pt idx="31">
                        <c:v>1.3390567799999999</c:v>
                      </c:pt>
                      <c:pt idx="32">
                        <c:v>1.3432420119999999</c:v>
                      </c:pt>
                      <c:pt idx="33">
                        <c:v>1.3445287909999999</c:v>
                      </c:pt>
                      <c:pt idx="34">
                        <c:v>1.3495615999999999</c:v>
                      </c:pt>
                      <c:pt idx="35">
                        <c:v>1.3520052950000001</c:v>
                      </c:pt>
                      <c:pt idx="36">
                        <c:v>1.353272</c:v>
                      </c:pt>
                      <c:pt idx="37">
                        <c:v>1.357470602</c:v>
                      </c:pt>
                      <c:pt idx="38">
                        <c:v>1.3600691739999999</c:v>
                      </c:pt>
                      <c:pt idx="39">
                        <c:v>1.373636694</c:v>
                      </c:pt>
                      <c:pt idx="40">
                        <c:v>1.3761760599999999</c:v>
                      </c:pt>
                      <c:pt idx="41">
                        <c:v>1.376351235</c:v>
                      </c:pt>
                      <c:pt idx="42">
                        <c:v>1.378400579</c:v>
                      </c:pt>
                      <c:pt idx="43">
                        <c:v>1.385600801</c:v>
                      </c:pt>
                      <c:pt idx="44">
                        <c:v>1.3906236869999999</c:v>
                      </c:pt>
                      <c:pt idx="45">
                        <c:v>1.394125394</c:v>
                      </c:pt>
                      <c:pt idx="46">
                        <c:v>1.3951743750000001</c:v>
                      </c:pt>
                      <c:pt idx="47">
                        <c:v>1.404847975</c:v>
                      </c:pt>
                      <c:pt idx="48">
                        <c:v>1.4111573129999999</c:v>
                      </c:pt>
                      <c:pt idx="49">
                        <c:v>1.4118221049999999</c:v>
                      </c:pt>
                      <c:pt idx="50">
                        <c:v>1.420193654</c:v>
                      </c:pt>
                      <c:pt idx="51">
                        <c:v>1.4229298189999999</c:v>
                      </c:pt>
                      <c:pt idx="52">
                        <c:v>1.443899166</c:v>
                      </c:pt>
                      <c:pt idx="53">
                        <c:v>1.444318217</c:v>
                      </c:pt>
                      <c:pt idx="54">
                        <c:v>1.451344078</c:v>
                      </c:pt>
                      <c:pt idx="55">
                        <c:v>1.4531083199999999</c:v>
                      </c:pt>
                      <c:pt idx="56">
                        <c:v>1.4616971489999999</c:v>
                      </c:pt>
                      <c:pt idx="57">
                        <c:v>1.4640756939999999</c:v>
                      </c:pt>
                      <c:pt idx="58">
                        <c:v>1.470108363</c:v>
                      </c:pt>
                      <c:pt idx="59">
                        <c:v>1.4716481560000001</c:v>
                      </c:pt>
                      <c:pt idx="60">
                        <c:v>1.481476974</c:v>
                      </c:pt>
                      <c:pt idx="61">
                        <c:v>1.4877125760000001</c:v>
                      </c:pt>
                      <c:pt idx="62">
                        <c:v>1.5029996240000001</c:v>
                      </c:pt>
                      <c:pt idx="63">
                        <c:v>1.5048385419999999</c:v>
                      </c:pt>
                      <c:pt idx="64">
                        <c:v>1.510342571</c:v>
                      </c:pt>
                      <c:pt idx="65">
                        <c:v>1.516141339</c:v>
                      </c:pt>
                      <c:pt idx="66">
                        <c:v>1.5257380359999999</c:v>
                      </c:pt>
                      <c:pt idx="67">
                        <c:v>1.5314498320000001</c:v>
                      </c:pt>
                      <c:pt idx="68">
                        <c:v>1.53305962</c:v>
                      </c:pt>
                      <c:pt idx="69">
                        <c:v>1.540283963</c:v>
                      </c:pt>
                      <c:pt idx="70">
                        <c:v>1.5438558920000001</c:v>
                      </c:pt>
                      <c:pt idx="71">
                        <c:v>1.5468004980000001</c:v>
                      </c:pt>
                      <c:pt idx="72">
                        <c:v>1.5628273109999999</c:v>
                      </c:pt>
                      <c:pt idx="73">
                        <c:v>1.5674733439999999</c:v>
                      </c:pt>
                      <c:pt idx="74">
                        <c:v>1.5724787229999999</c:v>
                      </c:pt>
                      <c:pt idx="75">
                        <c:v>1.5882689080000001</c:v>
                      </c:pt>
                      <c:pt idx="76">
                        <c:v>1.5897486430000001</c:v>
                      </c:pt>
                      <c:pt idx="77">
                        <c:v>1.590620057</c:v>
                      </c:pt>
                      <c:pt idx="78">
                        <c:v>1.6095424220000001</c:v>
                      </c:pt>
                      <c:pt idx="79">
                        <c:v>1.6127734410000001</c:v>
                      </c:pt>
                      <c:pt idx="80">
                        <c:v>1.6187176830000001</c:v>
                      </c:pt>
                      <c:pt idx="81">
                        <c:v>1.624921815</c:v>
                      </c:pt>
                      <c:pt idx="82">
                        <c:v>1.6375773410000001</c:v>
                      </c:pt>
                      <c:pt idx="83">
                        <c:v>1.6443312109999999</c:v>
                      </c:pt>
                      <c:pt idx="84">
                        <c:v>1.657764872</c:v>
                      </c:pt>
                      <c:pt idx="85">
                        <c:v>1.6809588600000001</c:v>
                      </c:pt>
                      <c:pt idx="86">
                        <c:v>1.719663478</c:v>
                      </c:pt>
                      <c:pt idx="87">
                        <c:v>1.7320954230000001</c:v>
                      </c:pt>
                      <c:pt idx="88">
                        <c:v>1.758946205</c:v>
                      </c:pt>
                      <c:pt idx="89">
                        <c:v>1.7673702870000001</c:v>
                      </c:pt>
                      <c:pt idx="90">
                        <c:v>1.819106758</c:v>
                      </c:pt>
                      <c:pt idx="91">
                        <c:v>1.837477198</c:v>
                      </c:pt>
                      <c:pt idx="92">
                        <c:v>1.857767127</c:v>
                      </c:pt>
                      <c:pt idx="93">
                        <c:v>1.857769223</c:v>
                      </c:pt>
                      <c:pt idx="94">
                        <c:v>1.870872103</c:v>
                      </c:pt>
                      <c:pt idx="95">
                        <c:v>1.8739451650000001</c:v>
                      </c:pt>
                      <c:pt idx="96">
                        <c:v>1.9021273460000001</c:v>
                      </c:pt>
                      <c:pt idx="97">
                        <c:v>1.9646923190000001</c:v>
                      </c:pt>
                    </c:numCache>
                  </c:numRef>
                </c:val>
                <c:smooth val="1"/>
              </c15:ser>
            </c15:filteredLineSeries>
            <c15:filteredLineSeries>
              <c15:ser>
                <c:idx val="3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mix_F!$E$3</c15:sqref>
                        </c15:formulaRef>
                      </c:ext>
                    </c:extLst>
                    <c:strCache>
                      <c:ptCount val="1"/>
                      <c:pt idx="0">
                        <c:v>PPF</c:v>
                      </c:pt>
                    </c:strCache>
                  </c:strRef>
                </c:tx>
                <c:spPr>
                  <a:ln w="15875" cap="rnd" cmpd="sng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mix_F!$E$4:$E$101</c15:sqref>
                        </c15:formulaRef>
                      </c:ext>
                    </c:extLst>
                    <c:numCache>
                      <c:formatCode>General</c:formatCode>
                      <c:ptCount val="98"/>
                      <c:pt idx="0">
                        <c:v>1.0270546169999999</c:v>
                      </c:pt>
                      <c:pt idx="1">
                        <c:v>1.0526138819999999</c:v>
                      </c:pt>
                      <c:pt idx="2">
                        <c:v>1.090304693</c:v>
                      </c:pt>
                      <c:pt idx="3">
                        <c:v>1.0904892289999999</c:v>
                      </c:pt>
                      <c:pt idx="4">
                        <c:v>1.0964263320000001</c:v>
                      </c:pt>
                      <c:pt idx="5">
                        <c:v>1.1203864240000001</c:v>
                      </c:pt>
                      <c:pt idx="6">
                        <c:v>1.137776001</c:v>
                      </c:pt>
                      <c:pt idx="7">
                        <c:v>1.1406949980000001</c:v>
                      </c:pt>
                      <c:pt idx="8">
                        <c:v>1.144592023</c:v>
                      </c:pt>
                      <c:pt idx="9">
                        <c:v>1.1447275960000001</c:v>
                      </c:pt>
                      <c:pt idx="10">
                        <c:v>1.1580199849999999</c:v>
                      </c:pt>
                      <c:pt idx="11">
                        <c:v>1.162167535</c:v>
                      </c:pt>
                      <c:pt idx="12">
                        <c:v>1.1692744820000001</c:v>
                      </c:pt>
                      <c:pt idx="13">
                        <c:v>1.1868402069999999</c:v>
                      </c:pt>
                      <c:pt idx="14">
                        <c:v>1.1959543429999999</c:v>
                      </c:pt>
                      <c:pt idx="15">
                        <c:v>1.2072986429999999</c:v>
                      </c:pt>
                      <c:pt idx="16">
                        <c:v>1.2355481210000001</c:v>
                      </c:pt>
                      <c:pt idx="17">
                        <c:v>1.2399610400000001</c:v>
                      </c:pt>
                      <c:pt idx="18">
                        <c:v>1.276962838</c:v>
                      </c:pt>
                      <c:pt idx="19">
                        <c:v>1.2984615749999999</c:v>
                      </c:pt>
                      <c:pt idx="20">
                        <c:v>1.322721432</c:v>
                      </c:pt>
                      <c:pt idx="21">
                        <c:v>1.3382638</c:v>
                      </c:pt>
                      <c:pt idx="22">
                        <c:v>1.350140621</c:v>
                      </c:pt>
                      <c:pt idx="23">
                        <c:v>1.3505585600000001</c:v>
                      </c:pt>
                      <c:pt idx="24">
                        <c:v>1.379389848</c:v>
                      </c:pt>
                      <c:pt idx="25">
                        <c:v>1.4089399220000001</c:v>
                      </c:pt>
                      <c:pt idx="26">
                        <c:v>1.4211456309999999</c:v>
                      </c:pt>
                      <c:pt idx="27">
                        <c:v>1.421756631</c:v>
                      </c:pt>
                      <c:pt idx="28">
                        <c:v>1.426510285</c:v>
                      </c:pt>
                      <c:pt idx="29">
                        <c:v>1.4267005660000001</c:v>
                      </c:pt>
                      <c:pt idx="30">
                        <c:v>1.4287582299999999</c:v>
                      </c:pt>
                      <c:pt idx="31">
                        <c:v>1.430441249</c:v>
                      </c:pt>
                      <c:pt idx="32">
                        <c:v>1.434899672</c:v>
                      </c:pt>
                      <c:pt idx="33">
                        <c:v>1.439232981</c:v>
                      </c:pt>
                      <c:pt idx="34">
                        <c:v>1.4400619560000001</c:v>
                      </c:pt>
                      <c:pt idx="35">
                        <c:v>1.4419190989999999</c:v>
                      </c:pt>
                      <c:pt idx="36">
                        <c:v>1.443027775</c:v>
                      </c:pt>
                      <c:pt idx="37">
                        <c:v>1.449200547</c:v>
                      </c:pt>
                      <c:pt idx="38">
                        <c:v>1.455198856</c:v>
                      </c:pt>
                      <c:pt idx="39">
                        <c:v>1.463719081</c:v>
                      </c:pt>
                      <c:pt idx="40">
                        <c:v>1.466391021</c:v>
                      </c:pt>
                      <c:pt idx="41">
                        <c:v>1.4669967779999999</c:v>
                      </c:pt>
                      <c:pt idx="42">
                        <c:v>1.469620149</c:v>
                      </c:pt>
                      <c:pt idx="43">
                        <c:v>1.4732199020000001</c:v>
                      </c:pt>
                      <c:pt idx="44">
                        <c:v>1.474092848</c:v>
                      </c:pt>
                      <c:pt idx="45">
                        <c:v>1.5029230200000001</c:v>
                      </c:pt>
                      <c:pt idx="46">
                        <c:v>1.516796523</c:v>
                      </c:pt>
                      <c:pt idx="47">
                        <c:v>1.5265400039999999</c:v>
                      </c:pt>
                      <c:pt idx="48">
                        <c:v>1.5273266320000001</c:v>
                      </c:pt>
                      <c:pt idx="49">
                        <c:v>1.529236671</c:v>
                      </c:pt>
                      <c:pt idx="50">
                        <c:v>1.529831696</c:v>
                      </c:pt>
                      <c:pt idx="51">
                        <c:v>1.5347355840000001</c:v>
                      </c:pt>
                      <c:pt idx="52">
                        <c:v>1.535943539</c:v>
                      </c:pt>
                      <c:pt idx="53">
                        <c:v>1.5359693320000001</c:v>
                      </c:pt>
                      <c:pt idx="54">
                        <c:v>1.536715831</c:v>
                      </c:pt>
                      <c:pt idx="55">
                        <c:v>1.539552641</c:v>
                      </c:pt>
                      <c:pt idx="56">
                        <c:v>1.5453992919999999</c:v>
                      </c:pt>
                      <c:pt idx="57">
                        <c:v>1.5560217700000001</c:v>
                      </c:pt>
                      <c:pt idx="58">
                        <c:v>1.5565086619999999</c:v>
                      </c:pt>
                      <c:pt idx="59">
                        <c:v>1.5645204130000001</c:v>
                      </c:pt>
                      <c:pt idx="60">
                        <c:v>1.575576772</c:v>
                      </c:pt>
                      <c:pt idx="61">
                        <c:v>1.6020265890000001</c:v>
                      </c:pt>
                      <c:pt idx="62">
                        <c:v>1.6042964129999999</c:v>
                      </c:pt>
                      <c:pt idx="63">
                        <c:v>1.612932201</c:v>
                      </c:pt>
                      <c:pt idx="64">
                        <c:v>1.616379853</c:v>
                      </c:pt>
                      <c:pt idx="65">
                        <c:v>1.636632345</c:v>
                      </c:pt>
                      <c:pt idx="66">
                        <c:v>1.6401727740000001</c:v>
                      </c:pt>
                      <c:pt idx="67">
                        <c:v>1.649274489</c:v>
                      </c:pt>
                      <c:pt idx="68">
                        <c:v>1.6509457249999999</c:v>
                      </c:pt>
                      <c:pt idx="69">
                        <c:v>1.6762572499999999</c:v>
                      </c:pt>
                      <c:pt idx="70">
                        <c:v>1.716723322</c:v>
                      </c:pt>
                      <c:pt idx="71">
                        <c:v>1.717249875</c:v>
                      </c:pt>
                      <c:pt idx="72">
                        <c:v>1.7175837940000001</c:v>
                      </c:pt>
                      <c:pt idx="73">
                        <c:v>1.735291881</c:v>
                      </c:pt>
                      <c:pt idx="74">
                        <c:v>1.7547117619999999</c:v>
                      </c:pt>
                      <c:pt idx="75">
                        <c:v>1.770763308</c:v>
                      </c:pt>
                      <c:pt idx="76">
                        <c:v>1.771481313</c:v>
                      </c:pt>
                      <c:pt idx="77">
                        <c:v>1.7911018439999999</c:v>
                      </c:pt>
                      <c:pt idx="78">
                        <c:v>1.7925170640000001</c:v>
                      </c:pt>
                      <c:pt idx="79">
                        <c:v>1.7977611659999999</c:v>
                      </c:pt>
                      <c:pt idx="80">
                        <c:v>1.802865884</c:v>
                      </c:pt>
                      <c:pt idx="81">
                        <c:v>1.8149583460000001</c:v>
                      </c:pt>
                      <c:pt idx="82">
                        <c:v>1.8324735510000001</c:v>
                      </c:pt>
                      <c:pt idx="83">
                        <c:v>1.84511052</c:v>
                      </c:pt>
                      <c:pt idx="84">
                        <c:v>1.853149419</c:v>
                      </c:pt>
                      <c:pt idx="85">
                        <c:v>1.8551801939999999</c:v>
                      </c:pt>
                      <c:pt idx="86">
                        <c:v>1.8960543050000001</c:v>
                      </c:pt>
                      <c:pt idx="87">
                        <c:v>1.908351803</c:v>
                      </c:pt>
                      <c:pt idx="88">
                        <c:v>1.978506815</c:v>
                      </c:pt>
                      <c:pt idx="89">
                        <c:v>1.9979955110000001</c:v>
                      </c:pt>
                      <c:pt idx="90">
                        <c:v>2.0005530509999998</c:v>
                      </c:pt>
                      <c:pt idx="91">
                        <c:v>2.023641102</c:v>
                      </c:pt>
                      <c:pt idx="92">
                        <c:v>2.0280560350000001</c:v>
                      </c:pt>
                      <c:pt idx="93">
                        <c:v>2.0675967100000001</c:v>
                      </c:pt>
                      <c:pt idx="94">
                        <c:v>2.0859563649999999</c:v>
                      </c:pt>
                      <c:pt idx="95">
                        <c:v>2.1542664010000001</c:v>
                      </c:pt>
                      <c:pt idx="96">
                        <c:v>2.1746703350000001</c:v>
                      </c:pt>
                      <c:pt idx="97">
                        <c:v>2.1754990310000002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-64620067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Workloads Sorted by Speedup</a:t>
                </a:r>
              </a:p>
            </c:rich>
          </c:tx>
          <c:layout>
            <c:manualLayout>
              <c:xMode val="edge"/>
              <c:yMode val="edge"/>
              <c:x val="0.3640162161729969"/>
              <c:y val="0.82305990510147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crossAx val="-646197408"/>
        <c:crosses val="autoZero"/>
        <c:auto val="1"/>
        <c:lblAlgn val="ctr"/>
        <c:lblOffset val="100"/>
        <c:noMultiLvlLbl val="0"/>
      </c:catAx>
      <c:valAx>
        <c:axId val="-646197408"/>
        <c:scaling>
          <c:orientation val="minMax"/>
          <c:max val="2.20000000000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Weighted IPC Speedup</a:t>
                </a:r>
              </a:p>
            </c:rich>
          </c:tx>
          <c:layout>
            <c:manualLayout>
              <c:xMode val="edge"/>
              <c:yMode val="edge"/>
              <c:x val="7.6970839870046555E-3"/>
              <c:y val="0.203519028229981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62006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832932369357109"/>
          <c:y val="0.88822433575890203"/>
          <c:w val="0.64663172271345837"/>
          <c:h val="0.101074821180588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(b) 100 Random </a:t>
            </a:r>
            <a:r>
              <a:rPr lang="en-US" sz="3200" dirty="0" smtClean="0"/>
              <a:t>Mixes</a:t>
            </a:r>
            <a:endParaRPr lang="en-US" sz="3200" dirty="0" smtClean="0"/>
          </a:p>
          <a:p>
            <a:pPr algn="l">
              <a:defRPr sz="2600"/>
            </a:pPr>
            <a:r>
              <a:rPr lang="en-US" sz="2400" b="1" i="0" baseline="0" dirty="0" smtClean="0">
                <a:effectLst/>
              </a:rPr>
              <a:t>         </a:t>
            </a:r>
            <a:r>
              <a:rPr lang="en-US" sz="2400" b="1" i="0" baseline="0" dirty="0" err="1" smtClean="0">
                <a:solidFill>
                  <a:schemeClr val="tx1"/>
                </a:solidFill>
                <a:effectLst/>
              </a:rPr>
              <a:t>Geomean</a:t>
            </a:r>
            <a:endParaRPr lang="en-IN" sz="3600" dirty="0" smtClean="0">
              <a:solidFill>
                <a:schemeClr val="tx1"/>
              </a:solidFill>
              <a:effectLst/>
            </a:endParaRPr>
          </a:p>
          <a:p>
            <a:pPr algn="l">
              <a:defRPr sz="2600"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</a:rPr>
              <a:t>BOP: 1.193</a:t>
            </a:r>
            <a:endParaRPr lang="en-IN" sz="4000" dirty="0" smtClean="0">
              <a:solidFill>
                <a:schemeClr val="tx1"/>
              </a:solidFill>
              <a:effectLst/>
            </a:endParaRPr>
          </a:p>
          <a:p>
            <a:pPr algn="l">
              <a:defRPr sz="2600"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</a:rPr>
              <a:t>DA-AMPM: 1.212</a:t>
            </a:r>
            <a:endParaRPr lang="en-IN" sz="4000" dirty="0" smtClean="0">
              <a:solidFill>
                <a:schemeClr val="tx1"/>
              </a:solidFill>
              <a:effectLst/>
            </a:endParaRPr>
          </a:p>
          <a:p>
            <a:pPr algn="l">
              <a:defRPr sz="2600"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</a:rPr>
              <a:t>SPP: 1.205</a:t>
            </a:r>
            <a:endParaRPr lang="en-IN" sz="4000" dirty="0" smtClean="0">
              <a:solidFill>
                <a:schemeClr val="tx1"/>
              </a:solidFill>
              <a:effectLst/>
            </a:endParaRPr>
          </a:p>
          <a:p>
            <a:pPr algn="l">
              <a:defRPr sz="2600"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</a:rPr>
              <a:t>PPF: 1.263</a:t>
            </a:r>
            <a:endParaRPr lang="en-US" sz="36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9771510687769951"/>
          <c:y val="9.492833457546202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87092169405276"/>
          <c:y val="6.8356469022224225E-2"/>
          <c:w val="0.88509487599085923"/>
          <c:h val="0.75336090088930796"/>
        </c:manualLayout>
      </c:layout>
      <c:lineChart>
        <c:grouping val="standard"/>
        <c:varyColors val="0"/>
        <c:ser>
          <c:idx val="4"/>
          <c:order val="0"/>
          <c:tx>
            <c:strRef>
              <c:f>mix_G!$B$3</c:f>
              <c:strCache>
                <c:ptCount val="1"/>
                <c:pt idx="0">
                  <c:v>SPP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mix_G!$B$4:$B$103</c:f>
              <c:numCache>
                <c:formatCode>General</c:formatCode>
                <c:ptCount val="100"/>
                <c:pt idx="0">
                  <c:v>1.0006710759999999</c:v>
                </c:pt>
                <c:pt idx="1">
                  <c:v>1.007573456</c:v>
                </c:pt>
                <c:pt idx="2">
                  <c:v>1.0087511419999999</c:v>
                </c:pt>
                <c:pt idx="3">
                  <c:v>1.013376925</c:v>
                </c:pt>
                <c:pt idx="4">
                  <c:v>1.018632787</c:v>
                </c:pt>
                <c:pt idx="5">
                  <c:v>1.0186608260000001</c:v>
                </c:pt>
                <c:pt idx="6">
                  <c:v>1.0192572820000001</c:v>
                </c:pt>
                <c:pt idx="7">
                  <c:v>1.0204691960000001</c:v>
                </c:pt>
                <c:pt idx="8">
                  <c:v>1.0233766339999999</c:v>
                </c:pt>
                <c:pt idx="9">
                  <c:v>1.0261292049999999</c:v>
                </c:pt>
                <c:pt idx="10">
                  <c:v>1.0298672120000001</c:v>
                </c:pt>
                <c:pt idx="11">
                  <c:v>1.0300305080000001</c:v>
                </c:pt>
                <c:pt idx="12">
                  <c:v>1.0303745980000001</c:v>
                </c:pt>
                <c:pt idx="13">
                  <c:v>1.031130117</c:v>
                </c:pt>
                <c:pt idx="14">
                  <c:v>1.0324255149999999</c:v>
                </c:pt>
                <c:pt idx="15">
                  <c:v>1.034876261</c:v>
                </c:pt>
                <c:pt idx="16">
                  <c:v>1.036594314</c:v>
                </c:pt>
                <c:pt idx="17">
                  <c:v>1.0366806660000001</c:v>
                </c:pt>
                <c:pt idx="18">
                  <c:v>1.040833401</c:v>
                </c:pt>
                <c:pt idx="19">
                  <c:v>1.0468591309999999</c:v>
                </c:pt>
                <c:pt idx="20">
                  <c:v>1.0485233839999999</c:v>
                </c:pt>
                <c:pt idx="21">
                  <c:v>1.049543221</c:v>
                </c:pt>
                <c:pt idx="22">
                  <c:v>1.056183842</c:v>
                </c:pt>
                <c:pt idx="23">
                  <c:v>1.0570839160000001</c:v>
                </c:pt>
                <c:pt idx="24">
                  <c:v>1.0596832860000001</c:v>
                </c:pt>
                <c:pt idx="25">
                  <c:v>1.0655716159999999</c:v>
                </c:pt>
                <c:pt idx="26">
                  <c:v>1.0767207649999999</c:v>
                </c:pt>
                <c:pt idx="27">
                  <c:v>1.0790795019999999</c:v>
                </c:pt>
                <c:pt idx="28">
                  <c:v>1.089106055</c:v>
                </c:pt>
                <c:pt idx="29">
                  <c:v>1.0964780160000001</c:v>
                </c:pt>
                <c:pt idx="30">
                  <c:v>1.100305791</c:v>
                </c:pt>
                <c:pt idx="31">
                  <c:v>1.101729953</c:v>
                </c:pt>
                <c:pt idx="32">
                  <c:v>1.105321668</c:v>
                </c:pt>
                <c:pt idx="33">
                  <c:v>1.106350446</c:v>
                </c:pt>
                <c:pt idx="34">
                  <c:v>1.1134555500000001</c:v>
                </c:pt>
                <c:pt idx="35">
                  <c:v>1.1153304340000001</c:v>
                </c:pt>
                <c:pt idx="36">
                  <c:v>1.117536487</c:v>
                </c:pt>
                <c:pt idx="37">
                  <c:v>1.117591649</c:v>
                </c:pt>
                <c:pt idx="38">
                  <c:v>1.119998872</c:v>
                </c:pt>
                <c:pt idx="39">
                  <c:v>1.1217476230000001</c:v>
                </c:pt>
                <c:pt idx="40">
                  <c:v>1.1222487999999999</c:v>
                </c:pt>
                <c:pt idx="41">
                  <c:v>1.1228849780000001</c:v>
                </c:pt>
                <c:pt idx="42">
                  <c:v>1.1244570199999999</c:v>
                </c:pt>
                <c:pt idx="43">
                  <c:v>1.128114302</c:v>
                </c:pt>
                <c:pt idx="44">
                  <c:v>1.1328369490000001</c:v>
                </c:pt>
                <c:pt idx="45">
                  <c:v>1.1374624040000001</c:v>
                </c:pt>
                <c:pt idx="46">
                  <c:v>1.1398158810000001</c:v>
                </c:pt>
                <c:pt idx="47">
                  <c:v>1.140071542</c:v>
                </c:pt>
                <c:pt idx="48">
                  <c:v>1.140480095</c:v>
                </c:pt>
                <c:pt idx="49">
                  <c:v>1.147859738</c:v>
                </c:pt>
                <c:pt idx="50">
                  <c:v>1.1688211040000001</c:v>
                </c:pt>
                <c:pt idx="51">
                  <c:v>1.1736594</c:v>
                </c:pt>
                <c:pt idx="52">
                  <c:v>1.1757653450000001</c:v>
                </c:pt>
                <c:pt idx="53">
                  <c:v>1.178110435</c:v>
                </c:pt>
                <c:pt idx="54">
                  <c:v>1.218722678</c:v>
                </c:pt>
                <c:pt idx="55">
                  <c:v>1.222072327</c:v>
                </c:pt>
                <c:pt idx="56">
                  <c:v>1.2226711139999999</c:v>
                </c:pt>
                <c:pt idx="57">
                  <c:v>1.231510898</c:v>
                </c:pt>
                <c:pt idx="58">
                  <c:v>1.2375840490000001</c:v>
                </c:pt>
                <c:pt idx="59">
                  <c:v>1.2379277369999999</c:v>
                </c:pt>
                <c:pt idx="60">
                  <c:v>1.238494846</c:v>
                </c:pt>
                <c:pt idx="61">
                  <c:v>1.2475844229999999</c:v>
                </c:pt>
                <c:pt idx="62">
                  <c:v>1.2500316469999999</c:v>
                </c:pt>
                <c:pt idx="63">
                  <c:v>1.2594092020000001</c:v>
                </c:pt>
                <c:pt idx="64">
                  <c:v>1.26858538</c:v>
                </c:pt>
                <c:pt idx="65">
                  <c:v>1.272502478</c:v>
                </c:pt>
                <c:pt idx="66">
                  <c:v>1.272731563</c:v>
                </c:pt>
                <c:pt idx="67">
                  <c:v>1.2737635970000001</c:v>
                </c:pt>
                <c:pt idx="68">
                  <c:v>1.2776763980000001</c:v>
                </c:pt>
                <c:pt idx="69">
                  <c:v>1.2806321629999999</c:v>
                </c:pt>
                <c:pt idx="70">
                  <c:v>1.2974931730000001</c:v>
                </c:pt>
                <c:pt idx="71">
                  <c:v>1.3041539559999999</c:v>
                </c:pt>
                <c:pt idx="72">
                  <c:v>1.3092750419999999</c:v>
                </c:pt>
                <c:pt idx="73">
                  <c:v>1.345167102</c:v>
                </c:pt>
                <c:pt idx="74">
                  <c:v>1.3476866240000001</c:v>
                </c:pt>
                <c:pt idx="75">
                  <c:v>1.3514323070000001</c:v>
                </c:pt>
                <c:pt idx="76">
                  <c:v>1.3542719640000001</c:v>
                </c:pt>
                <c:pt idx="77">
                  <c:v>1.359731056</c:v>
                </c:pt>
                <c:pt idx="78">
                  <c:v>1.368586783</c:v>
                </c:pt>
                <c:pt idx="79">
                  <c:v>1.3698496630000001</c:v>
                </c:pt>
                <c:pt idx="80">
                  <c:v>1.3812048889999999</c:v>
                </c:pt>
                <c:pt idx="81">
                  <c:v>1.3841088109999999</c:v>
                </c:pt>
                <c:pt idx="82">
                  <c:v>1.391965806</c:v>
                </c:pt>
                <c:pt idx="83">
                  <c:v>1.399898077</c:v>
                </c:pt>
                <c:pt idx="84">
                  <c:v>1.4082728330000001</c:v>
                </c:pt>
                <c:pt idx="85">
                  <c:v>1.4122586210000001</c:v>
                </c:pt>
                <c:pt idx="86">
                  <c:v>1.4251059850000001</c:v>
                </c:pt>
                <c:pt idx="87">
                  <c:v>1.4398658740000001</c:v>
                </c:pt>
                <c:pt idx="88">
                  <c:v>1.45200145</c:v>
                </c:pt>
                <c:pt idx="89">
                  <c:v>1.4548843929999999</c:v>
                </c:pt>
                <c:pt idx="90">
                  <c:v>1.4635059180000001</c:v>
                </c:pt>
                <c:pt idx="91">
                  <c:v>1.4786568170000001</c:v>
                </c:pt>
                <c:pt idx="92">
                  <c:v>1.4832305480000001</c:v>
                </c:pt>
                <c:pt idx="93">
                  <c:v>1.4895994770000001</c:v>
                </c:pt>
                <c:pt idx="94">
                  <c:v>1.55234502</c:v>
                </c:pt>
                <c:pt idx="95">
                  <c:v>1.553902575</c:v>
                </c:pt>
                <c:pt idx="96">
                  <c:v>1.6480914369999999</c:v>
                </c:pt>
                <c:pt idx="97">
                  <c:v>1.6719664510000001</c:v>
                </c:pt>
                <c:pt idx="98">
                  <c:v>1.724882799</c:v>
                </c:pt>
                <c:pt idx="99">
                  <c:v>1.7397614880000001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mix_G!$C$3</c:f>
              <c:strCache>
                <c:ptCount val="1"/>
                <c:pt idx="0">
                  <c:v>BOP</c:v>
                </c:pt>
              </c:strCache>
            </c:strRef>
          </c:tx>
          <c:spPr>
            <a:ln w="15875" cap="rnd">
              <a:solidFill>
                <a:schemeClr val="accent2">
                  <a:lumMod val="75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val>
            <c:numRef>
              <c:f>mix_G!$C$4:$C$103</c:f>
              <c:numCache>
                <c:formatCode>General</c:formatCode>
                <c:ptCount val="100"/>
                <c:pt idx="0">
                  <c:v>1.0013758129999999</c:v>
                </c:pt>
                <c:pt idx="1">
                  <c:v>1.0025724359999999</c:v>
                </c:pt>
                <c:pt idx="2">
                  <c:v>1.005977769</c:v>
                </c:pt>
                <c:pt idx="3">
                  <c:v>1.0092678930000001</c:v>
                </c:pt>
                <c:pt idx="4">
                  <c:v>1.0133333330000001</c:v>
                </c:pt>
                <c:pt idx="5">
                  <c:v>1.015745219</c:v>
                </c:pt>
                <c:pt idx="6">
                  <c:v>1.018130615</c:v>
                </c:pt>
                <c:pt idx="7">
                  <c:v>1.025898618</c:v>
                </c:pt>
                <c:pt idx="8">
                  <c:v>1.028872078</c:v>
                </c:pt>
                <c:pt idx="9">
                  <c:v>1.031416646</c:v>
                </c:pt>
                <c:pt idx="10">
                  <c:v>1.032439484</c:v>
                </c:pt>
                <c:pt idx="11">
                  <c:v>1.0355765509999999</c:v>
                </c:pt>
                <c:pt idx="12">
                  <c:v>1.037026153</c:v>
                </c:pt>
                <c:pt idx="13">
                  <c:v>1.0445262310000001</c:v>
                </c:pt>
                <c:pt idx="14">
                  <c:v>1.0445512400000001</c:v>
                </c:pt>
                <c:pt idx="15">
                  <c:v>1.050532603</c:v>
                </c:pt>
                <c:pt idx="16">
                  <c:v>1.050781816</c:v>
                </c:pt>
                <c:pt idx="17">
                  <c:v>1.0518144700000001</c:v>
                </c:pt>
                <c:pt idx="18">
                  <c:v>1.0520725150000001</c:v>
                </c:pt>
                <c:pt idx="19">
                  <c:v>1.0564336430000001</c:v>
                </c:pt>
                <c:pt idx="20">
                  <c:v>1.05715414</c:v>
                </c:pt>
                <c:pt idx="21">
                  <c:v>1.065431555</c:v>
                </c:pt>
                <c:pt idx="22">
                  <c:v>1.0758907230000001</c:v>
                </c:pt>
                <c:pt idx="23">
                  <c:v>1.0785157670000001</c:v>
                </c:pt>
                <c:pt idx="24">
                  <c:v>1.0798713769999999</c:v>
                </c:pt>
                <c:pt idx="25">
                  <c:v>1.085030132</c:v>
                </c:pt>
                <c:pt idx="26">
                  <c:v>1.086792041</c:v>
                </c:pt>
                <c:pt idx="27">
                  <c:v>1.0916157360000001</c:v>
                </c:pt>
                <c:pt idx="28">
                  <c:v>1.1009656619999999</c:v>
                </c:pt>
                <c:pt idx="29">
                  <c:v>1.102126983</c:v>
                </c:pt>
                <c:pt idx="30">
                  <c:v>1.1041873790000001</c:v>
                </c:pt>
                <c:pt idx="31">
                  <c:v>1.1054472200000001</c:v>
                </c:pt>
                <c:pt idx="32">
                  <c:v>1.1058652769999999</c:v>
                </c:pt>
                <c:pt idx="33">
                  <c:v>1.114148189</c:v>
                </c:pt>
                <c:pt idx="34">
                  <c:v>1.117577077</c:v>
                </c:pt>
                <c:pt idx="35">
                  <c:v>1.12447667</c:v>
                </c:pt>
                <c:pt idx="36">
                  <c:v>1.1258767789999999</c:v>
                </c:pt>
                <c:pt idx="37">
                  <c:v>1.129646583</c:v>
                </c:pt>
                <c:pt idx="38">
                  <c:v>1.131399888</c:v>
                </c:pt>
                <c:pt idx="39">
                  <c:v>1.1332074670000001</c:v>
                </c:pt>
                <c:pt idx="40">
                  <c:v>1.138988455</c:v>
                </c:pt>
                <c:pt idx="41">
                  <c:v>1.142615599</c:v>
                </c:pt>
                <c:pt idx="42">
                  <c:v>1.145208515</c:v>
                </c:pt>
                <c:pt idx="43">
                  <c:v>1.1522786759999999</c:v>
                </c:pt>
                <c:pt idx="44">
                  <c:v>1.1544007860000001</c:v>
                </c:pt>
                <c:pt idx="45">
                  <c:v>1.155165089</c:v>
                </c:pt>
                <c:pt idx="46">
                  <c:v>1.1601885999999999</c:v>
                </c:pt>
                <c:pt idx="47">
                  <c:v>1.1725918399999999</c:v>
                </c:pt>
                <c:pt idx="48">
                  <c:v>1.1750257200000001</c:v>
                </c:pt>
                <c:pt idx="49">
                  <c:v>1.1874599990000001</c:v>
                </c:pt>
                <c:pt idx="50">
                  <c:v>1.1887921269999999</c:v>
                </c:pt>
                <c:pt idx="51">
                  <c:v>1.188824224</c:v>
                </c:pt>
                <c:pt idx="52">
                  <c:v>1.1922032389999999</c:v>
                </c:pt>
                <c:pt idx="53">
                  <c:v>1.1952986510000001</c:v>
                </c:pt>
                <c:pt idx="54">
                  <c:v>1.2059171120000001</c:v>
                </c:pt>
                <c:pt idx="55">
                  <c:v>1.209155384</c:v>
                </c:pt>
                <c:pt idx="56">
                  <c:v>1.209827658</c:v>
                </c:pt>
                <c:pt idx="57">
                  <c:v>1.2289334439999999</c:v>
                </c:pt>
                <c:pt idx="58">
                  <c:v>1.231195357</c:v>
                </c:pt>
                <c:pt idx="59">
                  <c:v>1.2326646020000001</c:v>
                </c:pt>
                <c:pt idx="60">
                  <c:v>1.2347120140000001</c:v>
                </c:pt>
                <c:pt idx="61">
                  <c:v>1.236542552</c:v>
                </c:pt>
                <c:pt idx="62">
                  <c:v>1.2367006920000001</c:v>
                </c:pt>
                <c:pt idx="63">
                  <c:v>1.2417895910000001</c:v>
                </c:pt>
                <c:pt idx="64">
                  <c:v>1.242156622</c:v>
                </c:pt>
                <c:pt idx="65">
                  <c:v>1.245600297</c:v>
                </c:pt>
                <c:pt idx="66">
                  <c:v>1.2529240269999999</c:v>
                </c:pt>
                <c:pt idx="67">
                  <c:v>1.2557503999999999</c:v>
                </c:pt>
                <c:pt idx="68">
                  <c:v>1.2602937729999999</c:v>
                </c:pt>
                <c:pt idx="69">
                  <c:v>1.26179595</c:v>
                </c:pt>
                <c:pt idx="70">
                  <c:v>1.268617844</c:v>
                </c:pt>
                <c:pt idx="71">
                  <c:v>1.2743614270000001</c:v>
                </c:pt>
                <c:pt idx="72">
                  <c:v>1.2744937240000001</c:v>
                </c:pt>
                <c:pt idx="73">
                  <c:v>1.2761372980000001</c:v>
                </c:pt>
                <c:pt idx="74">
                  <c:v>1.2805457790000001</c:v>
                </c:pt>
                <c:pt idx="75">
                  <c:v>1.287877014</c:v>
                </c:pt>
                <c:pt idx="76">
                  <c:v>1.2885229709999999</c:v>
                </c:pt>
                <c:pt idx="77">
                  <c:v>1.2909553819999999</c:v>
                </c:pt>
                <c:pt idx="78">
                  <c:v>1.308244282</c:v>
                </c:pt>
                <c:pt idx="79">
                  <c:v>1.312185076</c:v>
                </c:pt>
                <c:pt idx="80">
                  <c:v>1.3152834099999999</c:v>
                </c:pt>
                <c:pt idx="81">
                  <c:v>1.3178605320000001</c:v>
                </c:pt>
                <c:pt idx="82">
                  <c:v>1.329330439</c:v>
                </c:pt>
                <c:pt idx="83">
                  <c:v>1.3295641090000001</c:v>
                </c:pt>
                <c:pt idx="84">
                  <c:v>1.34054779</c:v>
                </c:pt>
                <c:pt idx="85">
                  <c:v>1.354450393</c:v>
                </c:pt>
                <c:pt idx="86">
                  <c:v>1.3776069559999999</c:v>
                </c:pt>
                <c:pt idx="87">
                  <c:v>1.381596864</c:v>
                </c:pt>
                <c:pt idx="88">
                  <c:v>1.3858854540000001</c:v>
                </c:pt>
                <c:pt idx="89">
                  <c:v>1.389185844</c:v>
                </c:pt>
                <c:pt idx="90">
                  <c:v>1.4211824609999999</c:v>
                </c:pt>
                <c:pt idx="91">
                  <c:v>1.434942081</c:v>
                </c:pt>
                <c:pt idx="92">
                  <c:v>1.4597455610000001</c:v>
                </c:pt>
                <c:pt idx="93">
                  <c:v>1.460863641</c:v>
                </c:pt>
                <c:pt idx="94">
                  <c:v>1.5120061730000001</c:v>
                </c:pt>
                <c:pt idx="95">
                  <c:v>1.512724376</c:v>
                </c:pt>
                <c:pt idx="96">
                  <c:v>1.5347842039999999</c:v>
                </c:pt>
                <c:pt idx="97">
                  <c:v>1.5482451820000001</c:v>
                </c:pt>
                <c:pt idx="98">
                  <c:v>1.5629073630000001</c:v>
                </c:pt>
                <c:pt idx="99">
                  <c:v>1.577917083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mix_G!$D$3</c:f>
              <c:strCache>
                <c:ptCount val="1"/>
                <c:pt idx="0">
                  <c:v>DAAMPM</c:v>
                </c:pt>
              </c:strCache>
            </c:strRef>
          </c:tx>
          <c:spPr>
            <a:ln w="15875" cap="rnd">
              <a:solidFill>
                <a:schemeClr val="tx2"/>
              </a:solidFill>
              <a:prstDash val="dashDot"/>
              <a:round/>
            </a:ln>
            <a:effectLst/>
          </c:spPr>
          <c:marker>
            <c:symbol val="none"/>
          </c:marker>
          <c:val>
            <c:numRef>
              <c:f>mix_G!$D$4:$D$103</c:f>
              <c:numCache>
                <c:formatCode>General</c:formatCode>
                <c:ptCount val="100"/>
                <c:pt idx="0">
                  <c:v>1.001206236</c:v>
                </c:pt>
                <c:pt idx="1">
                  <c:v>1.002306769</c:v>
                </c:pt>
                <c:pt idx="2">
                  <c:v>1.0059444500000001</c:v>
                </c:pt>
                <c:pt idx="3">
                  <c:v>1.0098437469999999</c:v>
                </c:pt>
                <c:pt idx="4">
                  <c:v>1.018690047</c:v>
                </c:pt>
                <c:pt idx="5">
                  <c:v>1.020390283</c:v>
                </c:pt>
                <c:pt idx="6">
                  <c:v>1.0262753469999999</c:v>
                </c:pt>
                <c:pt idx="7">
                  <c:v>1.0283065309999999</c:v>
                </c:pt>
                <c:pt idx="8">
                  <c:v>1.029465206</c:v>
                </c:pt>
                <c:pt idx="9">
                  <c:v>1.0311550249999999</c:v>
                </c:pt>
                <c:pt idx="10">
                  <c:v>1.0355962409999999</c:v>
                </c:pt>
                <c:pt idx="11">
                  <c:v>1.0363662220000001</c:v>
                </c:pt>
                <c:pt idx="12">
                  <c:v>1.0432968140000001</c:v>
                </c:pt>
                <c:pt idx="13">
                  <c:v>1.0461797420000001</c:v>
                </c:pt>
                <c:pt idx="14">
                  <c:v>1.049752244</c:v>
                </c:pt>
                <c:pt idx="15">
                  <c:v>1.051046422</c:v>
                </c:pt>
                <c:pt idx="16">
                  <c:v>1.051866526</c:v>
                </c:pt>
                <c:pt idx="17">
                  <c:v>1.0521583889999999</c:v>
                </c:pt>
                <c:pt idx="18">
                  <c:v>1.0538667479999999</c:v>
                </c:pt>
                <c:pt idx="19">
                  <c:v>1.057557139</c:v>
                </c:pt>
                <c:pt idx="20">
                  <c:v>1.0588654799999999</c:v>
                </c:pt>
                <c:pt idx="21">
                  <c:v>1.0658490039999999</c:v>
                </c:pt>
                <c:pt idx="22">
                  <c:v>1.069029569</c:v>
                </c:pt>
                <c:pt idx="23">
                  <c:v>1.094707941</c:v>
                </c:pt>
                <c:pt idx="24">
                  <c:v>1.0987710420000001</c:v>
                </c:pt>
                <c:pt idx="25">
                  <c:v>1.1007749469999999</c:v>
                </c:pt>
                <c:pt idx="26">
                  <c:v>1.1078425439999999</c:v>
                </c:pt>
                <c:pt idx="27">
                  <c:v>1.110007891</c:v>
                </c:pt>
                <c:pt idx="28">
                  <c:v>1.1126869610000001</c:v>
                </c:pt>
                <c:pt idx="29">
                  <c:v>1.113663386</c:v>
                </c:pt>
                <c:pt idx="30">
                  <c:v>1.113900849</c:v>
                </c:pt>
                <c:pt idx="31">
                  <c:v>1.1142227140000001</c:v>
                </c:pt>
                <c:pt idx="32">
                  <c:v>1.1144301430000001</c:v>
                </c:pt>
                <c:pt idx="33">
                  <c:v>1.117297405</c:v>
                </c:pt>
                <c:pt idx="34">
                  <c:v>1.1237110770000001</c:v>
                </c:pt>
                <c:pt idx="35">
                  <c:v>1.1252262689999999</c:v>
                </c:pt>
                <c:pt idx="36">
                  <c:v>1.1279375679999999</c:v>
                </c:pt>
                <c:pt idx="37">
                  <c:v>1.128405584</c:v>
                </c:pt>
                <c:pt idx="38">
                  <c:v>1.1286403250000001</c:v>
                </c:pt>
                <c:pt idx="39">
                  <c:v>1.1297669189999999</c:v>
                </c:pt>
                <c:pt idx="40">
                  <c:v>1.130506958</c:v>
                </c:pt>
                <c:pt idx="41">
                  <c:v>1.1344893190000001</c:v>
                </c:pt>
                <c:pt idx="42">
                  <c:v>1.1374596020000001</c:v>
                </c:pt>
                <c:pt idx="43">
                  <c:v>1.1377099959999999</c:v>
                </c:pt>
                <c:pt idx="44">
                  <c:v>1.1401842019999999</c:v>
                </c:pt>
                <c:pt idx="45">
                  <c:v>1.15175787</c:v>
                </c:pt>
                <c:pt idx="46">
                  <c:v>1.1524300300000001</c:v>
                </c:pt>
                <c:pt idx="47">
                  <c:v>1.1537962420000001</c:v>
                </c:pt>
                <c:pt idx="48">
                  <c:v>1.1674190959999999</c:v>
                </c:pt>
                <c:pt idx="49">
                  <c:v>1.1729574979999999</c:v>
                </c:pt>
                <c:pt idx="50">
                  <c:v>1.1834977719999999</c:v>
                </c:pt>
                <c:pt idx="51">
                  <c:v>1.205295137</c:v>
                </c:pt>
                <c:pt idx="52">
                  <c:v>1.2060306000000001</c:v>
                </c:pt>
                <c:pt idx="53">
                  <c:v>1.2108947830000001</c:v>
                </c:pt>
                <c:pt idx="54">
                  <c:v>1.223488178</c:v>
                </c:pt>
                <c:pt idx="55">
                  <c:v>1.2297186170000001</c:v>
                </c:pt>
                <c:pt idx="56">
                  <c:v>1.2325131760000001</c:v>
                </c:pt>
                <c:pt idx="57">
                  <c:v>1.2358751029999999</c:v>
                </c:pt>
                <c:pt idx="58">
                  <c:v>1.242255347</c:v>
                </c:pt>
                <c:pt idx="59">
                  <c:v>1.2523103229999999</c:v>
                </c:pt>
                <c:pt idx="60">
                  <c:v>1.254490383</c:v>
                </c:pt>
                <c:pt idx="61">
                  <c:v>1.263942798</c:v>
                </c:pt>
                <c:pt idx="62">
                  <c:v>1.2679682830000001</c:v>
                </c:pt>
                <c:pt idx="63">
                  <c:v>1.2691543860000001</c:v>
                </c:pt>
                <c:pt idx="64">
                  <c:v>1.2758287319999999</c:v>
                </c:pt>
                <c:pt idx="65">
                  <c:v>1.2819368149999999</c:v>
                </c:pt>
                <c:pt idx="66">
                  <c:v>1.2824721130000001</c:v>
                </c:pt>
                <c:pt idx="67">
                  <c:v>1.282986322</c:v>
                </c:pt>
                <c:pt idx="68">
                  <c:v>1.286849906</c:v>
                </c:pt>
                <c:pt idx="69">
                  <c:v>1.291385582</c:v>
                </c:pt>
                <c:pt idx="70">
                  <c:v>1.293284549</c:v>
                </c:pt>
                <c:pt idx="71">
                  <c:v>1.2991764720000001</c:v>
                </c:pt>
                <c:pt idx="72">
                  <c:v>1.302530183</c:v>
                </c:pt>
                <c:pt idx="73">
                  <c:v>1.311117227</c:v>
                </c:pt>
                <c:pt idx="74">
                  <c:v>1.326040554</c:v>
                </c:pt>
                <c:pt idx="75">
                  <c:v>1.334610335</c:v>
                </c:pt>
                <c:pt idx="76">
                  <c:v>1.339914933</c:v>
                </c:pt>
                <c:pt idx="77">
                  <c:v>1.3455384889999999</c:v>
                </c:pt>
                <c:pt idx="78">
                  <c:v>1.3553614199999999</c:v>
                </c:pt>
                <c:pt idx="79">
                  <c:v>1.3727948560000001</c:v>
                </c:pt>
                <c:pt idx="80">
                  <c:v>1.380500732</c:v>
                </c:pt>
                <c:pt idx="81">
                  <c:v>1.3972749849999999</c:v>
                </c:pt>
                <c:pt idx="82">
                  <c:v>1.3989750620000001</c:v>
                </c:pt>
                <c:pt idx="83">
                  <c:v>1.4000562190000001</c:v>
                </c:pt>
                <c:pt idx="84">
                  <c:v>1.4186611419999999</c:v>
                </c:pt>
                <c:pt idx="85">
                  <c:v>1.420387439</c:v>
                </c:pt>
                <c:pt idx="86">
                  <c:v>1.4263446660000001</c:v>
                </c:pt>
                <c:pt idx="87">
                  <c:v>1.4290794120000001</c:v>
                </c:pt>
                <c:pt idx="88">
                  <c:v>1.4305864319999999</c:v>
                </c:pt>
                <c:pt idx="89">
                  <c:v>1.445689609</c:v>
                </c:pt>
                <c:pt idx="90">
                  <c:v>1.4741284370000001</c:v>
                </c:pt>
                <c:pt idx="91">
                  <c:v>1.4857400110000001</c:v>
                </c:pt>
                <c:pt idx="92">
                  <c:v>1.513929665</c:v>
                </c:pt>
                <c:pt idx="93">
                  <c:v>1.5140715819999999</c:v>
                </c:pt>
                <c:pt idx="94">
                  <c:v>1.518884865</c:v>
                </c:pt>
                <c:pt idx="95">
                  <c:v>1.5312355010000001</c:v>
                </c:pt>
                <c:pt idx="96">
                  <c:v>1.5970404439999999</c:v>
                </c:pt>
                <c:pt idx="97">
                  <c:v>1.633857659</c:v>
                </c:pt>
                <c:pt idx="98">
                  <c:v>1.6657814179999999</c:v>
                </c:pt>
                <c:pt idx="99">
                  <c:v>1.6997697899999999</c:v>
                </c:pt>
              </c:numCache>
            </c:numRef>
          </c:val>
          <c:smooth val="0"/>
        </c:ser>
        <c:ser>
          <c:idx val="7"/>
          <c:order val="3"/>
          <c:tx>
            <c:strRef>
              <c:f>mix_G!$E$3</c:f>
              <c:strCache>
                <c:ptCount val="1"/>
                <c:pt idx="0">
                  <c:v>PPF</c:v>
                </c:pt>
              </c:strCache>
            </c:strRef>
          </c:tx>
          <c:spPr>
            <a:ln w="15875" cap="rnd" cmpd="sng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mix_G!$E$4:$E$103</c:f>
              <c:numCache>
                <c:formatCode>General</c:formatCode>
                <c:ptCount val="100"/>
                <c:pt idx="0">
                  <c:v>1.0011422720000001</c:v>
                </c:pt>
                <c:pt idx="1">
                  <c:v>1.0135870730000001</c:v>
                </c:pt>
                <c:pt idx="2">
                  <c:v>1.01377691</c:v>
                </c:pt>
                <c:pt idx="3">
                  <c:v>1.0160264809999999</c:v>
                </c:pt>
                <c:pt idx="4">
                  <c:v>1.024026602</c:v>
                </c:pt>
                <c:pt idx="5">
                  <c:v>1.026182371</c:v>
                </c:pt>
                <c:pt idx="6">
                  <c:v>1.0278349069999999</c:v>
                </c:pt>
                <c:pt idx="7">
                  <c:v>1.0333311350000001</c:v>
                </c:pt>
                <c:pt idx="8">
                  <c:v>1.038292537</c:v>
                </c:pt>
                <c:pt idx="9">
                  <c:v>1.0434600460000001</c:v>
                </c:pt>
                <c:pt idx="10">
                  <c:v>1.0464566239999999</c:v>
                </c:pt>
                <c:pt idx="11">
                  <c:v>1.0527899650000001</c:v>
                </c:pt>
                <c:pt idx="12">
                  <c:v>1.057318285</c:v>
                </c:pt>
                <c:pt idx="13">
                  <c:v>1.060029672</c:v>
                </c:pt>
                <c:pt idx="14">
                  <c:v>1.065171273</c:v>
                </c:pt>
                <c:pt idx="15">
                  <c:v>1.069239555</c:v>
                </c:pt>
                <c:pt idx="16">
                  <c:v>1.0703306939999999</c:v>
                </c:pt>
                <c:pt idx="17">
                  <c:v>1.0883781239999999</c:v>
                </c:pt>
                <c:pt idx="18">
                  <c:v>1.089010856</c:v>
                </c:pt>
                <c:pt idx="19">
                  <c:v>1.090639535</c:v>
                </c:pt>
                <c:pt idx="20">
                  <c:v>1.092254938</c:v>
                </c:pt>
                <c:pt idx="21">
                  <c:v>1.0951373209999999</c:v>
                </c:pt>
                <c:pt idx="22">
                  <c:v>1.116127329</c:v>
                </c:pt>
                <c:pt idx="23">
                  <c:v>1.1170685890000001</c:v>
                </c:pt>
                <c:pt idx="24">
                  <c:v>1.1256771510000001</c:v>
                </c:pt>
                <c:pt idx="25">
                  <c:v>1.1277288839999999</c:v>
                </c:pt>
                <c:pt idx="26">
                  <c:v>1.1342603790000001</c:v>
                </c:pt>
                <c:pt idx="27">
                  <c:v>1.137538572</c:v>
                </c:pt>
                <c:pt idx="28">
                  <c:v>1.138121725</c:v>
                </c:pt>
                <c:pt idx="29">
                  <c:v>1.1384598969999999</c:v>
                </c:pt>
                <c:pt idx="30">
                  <c:v>1.1402634700000001</c:v>
                </c:pt>
                <c:pt idx="31">
                  <c:v>1.144607175</c:v>
                </c:pt>
                <c:pt idx="32">
                  <c:v>1.145569136</c:v>
                </c:pt>
                <c:pt idx="33">
                  <c:v>1.146793089</c:v>
                </c:pt>
                <c:pt idx="34">
                  <c:v>1.1509652909999999</c:v>
                </c:pt>
                <c:pt idx="35">
                  <c:v>1.154986962</c:v>
                </c:pt>
                <c:pt idx="36">
                  <c:v>1.1570579169999999</c:v>
                </c:pt>
                <c:pt idx="37">
                  <c:v>1.1586656870000001</c:v>
                </c:pt>
                <c:pt idx="38">
                  <c:v>1.1599479509999999</c:v>
                </c:pt>
                <c:pt idx="39">
                  <c:v>1.165032592</c:v>
                </c:pt>
                <c:pt idx="40">
                  <c:v>1.167501723</c:v>
                </c:pt>
                <c:pt idx="41">
                  <c:v>1.1788897119999999</c:v>
                </c:pt>
                <c:pt idx="42">
                  <c:v>1.1836067290000001</c:v>
                </c:pt>
                <c:pt idx="43">
                  <c:v>1.188333302</c:v>
                </c:pt>
                <c:pt idx="44">
                  <c:v>1.1889110860000001</c:v>
                </c:pt>
                <c:pt idx="45">
                  <c:v>1.190912797</c:v>
                </c:pt>
                <c:pt idx="46">
                  <c:v>1.191269058</c:v>
                </c:pt>
                <c:pt idx="47">
                  <c:v>1.191493393</c:v>
                </c:pt>
                <c:pt idx="48">
                  <c:v>1.193060609</c:v>
                </c:pt>
                <c:pt idx="49">
                  <c:v>1.1953044260000001</c:v>
                </c:pt>
                <c:pt idx="50">
                  <c:v>1.1956370169999999</c:v>
                </c:pt>
                <c:pt idx="51">
                  <c:v>1.199453227</c:v>
                </c:pt>
                <c:pt idx="52">
                  <c:v>1.2024104170000001</c:v>
                </c:pt>
                <c:pt idx="53">
                  <c:v>1.245155107</c:v>
                </c:pt>
                <c:pt idx="54">
                  <c:v>1.26227993</c:v>
                </c:pt>
                <c:pt idx="55">
                  <c:v>1.2676805520000001</c:v>
                </c:pt>
                <c:pt idx="56">
                  <c:v>1.2761088540000001</c:v>
                </c:pt>
                <c:pt idx="57">
                  <c:v>1.2789624420000001</c:v>
                </c:pt>
                <c:pt idx="58">
                  <c:v>1.29794743</c:v>
                </c:pt>
                <c:pt idx="59">
                  <c:v>1.2989359250000001</c:v>
                </c:pt>
                <c:pt idx="60">
                  <c:v>1.309878477</c:v>
                </c:pt>
                <c:pt idx="61">
                  <c:v>1.3175373109999999</c:v>
                </c:pt>
                <c:pt idx="62">
                  <c:v>1.3199603010000001</c:v>
                </c:pt>
                <c:pt idx="63">
                  <c:v>1.3248605339999999</c:v>
                </c:pt>
                <c:pt idx="64">
                  <c:v>1.330850595</c:v>
                </c:pt>
                <c:pt idx="65">
                  <c:v>1.3375811689999999</c:v>
                </c:pt>
                <c:pt idx="66">
                  <c:v>1.3399414999999999</c:v>
                </c:pt>
                <c:pt idx="67">
                  <c:v>1.34927921</c:v>
                </c:pt>
                <c:pt idx="68">
                  <c:v>1.3501637470000001</c:v>
                </c:pt>
                <c:pt idx="69">
                  <c:v>1.358238828</c:v>
                </c:pt>
                <c:pt idx="70">
                  <c:v>1.371152017</c:v>
                </c:pt>
                <c:pt idx="71">
                  <c:v>1.3980437139999999</c:v>
                </c:pt>
                <c:pt idx="72">
                  <c:v>1.4027006980000001</c:v>
                </c:pt>
                <c:pt idx="73">
                  <c:v>1.4031529460000001</c:v>
                </c:pt>
                <c:pt idx="74">
                  <c:v>1.410588264</c:v>
                </c:pt>
                <c:pt idx="75">
                  <c:v>1.410924184</c:v>
                </c:pt>
                <c:pt idx="76">
                  <c:v>1.4122549069999999</c:v>
                </c:pt>
                <c:pt idx="77">
                  <c:v>1.4131257589999999</c:v>
                </c:pt>
                <c:pt idx="78">
                  <c:v>1.424849341</c:v>
                </c:pt>
                <c:pt idx="79">
                  <c:v>1.446985145</c:v>
                </c:pt>
                <c:pt idx="80">
                  <c:v>1.4695722739999999</c:v>
                </c:pt>
                <c:pt idx="81">
                  <c:v>1.493627993</c:v>
                </c:pt>
                <c:pt idx="82">
                  <c:v>1.494080013</c:v>
                </c:pt>
                <c:pt idx="83">
                  <c:v>1.51927828</c:v>
                </c:pt>
                <c:pt idx="84">
                  <c:v>1.5218501120000001</c:v>
                </c:pt>
                <c:pt idx="85">
                  <c:v>1.5227050390000001</c:v>
                </c:pt>
                <c:pt idx="86">
                  <c:v>1.525880962</c:v>
                </c:pt>
                <c:pt idx="87">
                  <c:v>1.526528154</c:v>
                </c:pt>
                <c:pt idx="88">
                  <c:v>1.5459321859999999</c:v>
                </c:pt>
                <c:pt idx="89">
                  <c:v>1.6094878800000001</c:v>
                </c:pt>
                <c:pt idx="90">
                  <c:v>1.627838541</c:v>
                </c:pt>
                <c:pt idx="91">
                  <c:v>1.6343807130000001</c:v>
                </c:pt>
                <c:pt idx="92">
                  <c:v>1.64304976</c:v>
                </c:pt>
                <c:pt idx="93">
                  <c:v>1.6680890749999999</c:v>
                </c:pt>
                <c:pt idx="94">
                  <c:v>1.6965293539999999</c:v>
                </c:pt>
                <c:pt idx="95">
                  <c:v>1.69695255</c:v>
                </c:pt>
                <c:pt idx="96">
                  <c:v>1.7349840679999999</c:v>
                </c:pt>
                <c:pt idx="97">
                  <c:v>1.7676114810000001</c:v>
                </c:pt>
                <c:pt idx="98">
                  <c:v>1.803736929</c:v>
                </c:pt>
                <c:pt idx="99">
                  <c:v>1.8419648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46196320"/>
        <c:axId val="-754191728"/>
      </c:lineChart>
      <c:catAx>
        <c:axId val="-64619632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Workloads Sorted by Speedup</a:t>
                </a:r>
              </a:p>
            </c:rich>
          </c:tx>
          <c:layout>
            <c:manualLayout>
              <c:xMode val="edge"/>
              <c:yMode val="edge"/>
              <c:x val="0.39738405845229713"/>
              <c:y val="0.817817930937644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-754191728"/>
        <c:crosses val="autoZero"/>
        <c:auto val="1"/>
        <c:lblAlgn val="ctr"/>
        <c:lblOffset val="100"/>
        <c:noMultiLvlLbl val="0"/>
      </c:catAx>
      <c:valAx>
        <c:axId val="-754191728"/>
        <c:scaling>
          <c:orientation val="minMax"/>
          <c:max val="1.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Weighted IPC Speedup</a:t>
                </a:r>
              </a:p>
            </c:rich>
          </c:tx>
          <c:layout>
            <c:manualLayout>
              <c:xMode val="edge"/>
              <c:yMode val="edge"/>
              <c:x val="7.6842770836334576E-3"/>
              <c:y val="0.211405983631163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461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497720164047783"/>
          <c:y val="0.90118123737619216"/>
          <c:w val="0.57523722095006524"/>
          <c:h val="8.80692096695083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C7C1-914D-4689-9146-3BA6F51E5739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57438" y="1143000"/>
            <a:ext cx="115728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1AFF6-19CA-4261-A88E-E6E1663F7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9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1pPr>
    <a:lvl2pPr marL="687611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2pPr>
    <a:lvl3pPr marL="1375224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3pPr>
    <a:lvl4pPr marL="2062835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4pPr>
    <a:lvl5pPr marL="2750446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5pPr>
    <a:lvl6pPr marL="3438058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6pPr>
    <a:lvl7pPr marL="4125670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7pPr>
    <a:lvl8pPr marL="4813281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8pPr>
    <a:lvl9pPr marL="5500893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57438" y="1143000"/>
            <a:ext cx="115728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1AFF6-19CA-4261-A88E-E6E1663F75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97187"/>
            <a:ext cx="20574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842174"/>
            <a:ext cx="20574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2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8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89467"/>
            <a:ext cx="591502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89467"/>
            <a:ext cx="1740217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5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823721"/>
            <a:ext cx="236601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895428"/>
            <a:ext cx="236601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947333"/>
            <a:ext cx="116586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947333"/>
            <a:ext cx="116586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0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89467"/>
            <a:ext cx="236601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793241"/>
            <a:ext cx="1160502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672080"/>
            <a:ext cx="1160502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793241"/>
            <a:ext cx="1166217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672080"/>
            <a:ext cx="11662173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0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87680"/>
            <a:ext cx="8847533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053254"/>
            <a:ext cx="1388745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194560"/>
            <a:ext cx="8847533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87680"/>
            <a:ext cx="8847533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053254"/>
            <a:ext cx="1388745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194560"/>
            <a:ext cx="8847533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5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89467"/>
            <a:ext cx="236601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947333"/>
            <a:ext cx="236601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780107"/>
            <a:ext cx="92583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271965"/>
              </p:ext>
            </p:extLst>
          </p:nvPr>
        </p:nvGraphicFramePr>
        <p:xfrm>
          <a:off x="0" y="0"/>
          <a:ext cx="13632563" cy="740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000832"/>
              </p:ext>
            </p:extLst>
          </p:nvPr>
        </p:nvGraphicFramePr>
        <p:xfrm>
          <a:off x="13926423" y="0"/>
          <a:ext cx="13505577" cy="740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244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56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8</cp:revision>
  <dcterms:created xsi:type="dcterms:W3CDTF">2018-12-05T02:51:40Z</dcterms:created>
  <dcterms:modified xsi:type="dcterms:W3CDTF">2018-12-05T04:32:55Z</dcterms:modified>
</cp:coreProperties>
</file>